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5" r:id="rId1"/>
  </p:sldMasterIdLst>
  <p:notesMasterIdLst>
    <p:notesMasterId r:id="rId39"/>
  </p:notesMasterIdLst>
  <p:handoutMasterIdLst>
    <p:handoutMasterId r:id="rId40"/>
  </p:handoutMasterIdLst>
  <p:sldIdLst>
    <p:sldId id="317" r:id="rId2"/>
    <p:sldId id="264" r:id="rId3"/>
    <p:sldId id="309" r:id="rId4"/>
    <p:sldId id="466" r:id="rId5"/>
    <p:sldId id="425" r:id="rId6"/>
    <p:sldId id="349" r:id="rId7"/>
    <p:sldId id="529" r:id="rId8"/>
    <p:sldId id="495" r:id="rId9"/>
    <p:sldId id="496" r:id="rId10"/>
    <p:sldId id="497" r:id="rId11"/>
    <p:sldId id="498" r:id="rId12"/>
    <p:sldId id="480" r:id="rId13"/>
    <p:sldId id="530" r:id="rId14"/>
    <p:sldId id="482" r:id="rId15"/>
    <p:sldId id="483" r:id="rId16"/>
    <p:sldId id="531" r:id="rId17"/>
    <p:sldId id="484" r:id="rId18"/>
    <p:sldId id="532" r:id="rId19"/>
    <p:sldId id="503" r:id="rId20"/>
    <p:sldId id="508" r:id="rId21"/>
    <p:sldId id="509" r:id="rId22"/>
    <p:sldId id="511" r:id="rId23"/>
    <p:sldId id="512" r:id="rId24"/>
    <p:sldId id="486" r:id="rId25"/>
    <p:sldId id="488" r:id="rId26"/>
    <p:sldId id="487" r:id="rId27"/>
    <p:sldId id="492" r:id="rId28"/>
    <p:sldId id="525" r:id="rId29"/>
    <p:sldId id="490" r:id="rId30"/>
    <p:sldId id="451" r:id="rId31"/>
    <p:sldId id="527" r:id="rId32"/>
    <p:sldId id="528" r:id="rId33"/>
    <p:sldId id="535" r:id="rId34"/>
    <p:sldId id="533" r:id="rId35"/>
    <p:sldId id="534" r:id="rId36"/>
    <p:sldId id="453" r:id="rId37"/>
    <p:sldId id="468" r:id="rId38"/>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35">
          <p15:clr>
            <a:srgbClr val="A4A3A4"/>
          </p15:clr>
        </p15:guide>
      </p15:sldGuideLst>
    </p:ext>
    <p:ext uri="{2D200454-40CA-4A62-9FC3-DE9A4176ACB9}">
      <p15:notesGuideLst xmlns:p15="http://schemas.microsoft.com/office/powerpoint/2012/main">
        <p15:guide id="1" orient="horz" pos="2880">
          <p15:clr>
            <a:srgbClr val="A4A3A4"/>
          </p15:clr>
        </p15:guide>
        <p15:guide id="2" pos="212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登录前用户" initials="3" lastIdx="15" clrIdx="0">
    <p:extLst>
      <p:ext uri="{19B8F6BF-5375-455C-9EA6-DF929625EA0E}">
        <p15:presenceInfo xmlns:p15="http://schemas.microsoft.com/office/powerpoint/2012/main" userId="登录前用户"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92DB"/>
    <a:srgbClr val="005DA2"/>
    <a:srgbClr val="01455C"/>
    <a:srgbClr val="D2A000"/>
    <a:srgbClr val="B2B2B2"/>
    <a:srgbClr val="F79600"/>
    <a:srgbClr val="FFCCFF"/>
    <a:srgbClr val="0F1836"/>
    <a:srgbClr val="FDFDFD"/>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0" autoAdjust="0"/>
    <p:restoredTop sz="94660" autoAdjust="0"/>
  </p:normalViewPr>
  <p:slideViewPr>
    <p:cSldViewPr>
      <p:cViewPr varScale="1">
        <p:scale>
          <a:sx n="98" d="100"/>
          <a:sy n="98" d="100"/>
        </p:scale>
        <p:origin x="522" y="84"/>
      </p:cViewPr>
      <p:guideLst>
        <p:guide orient="horz" pos="1620"/>
        <p:guide pos="2835"/>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3810" y="-90"/>
      </p:cViewPr>
      <p:guideLst>
        <p:guide orient="horz" pos="2880"/>
        <p:guide pos="212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pPr/>
              <a:t>2019/6/28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pPr/>
              <a:t>‹#›</a:t>
            </a:fld>
            <a:endParaRPr lang="zh-CN" altLang="en-US"/>
          </a:p>
        </p:txBody>
      </p:sp>
    </p:spTree>
    <p:extLst>
      <p:ext uri="{BB962C8B-B14F-4D97-AF65-F5344CB8AC3E}">
        <p14:creationId xmlns:p14="http://schemas.microsoft.com/office/powerpoint/2010/main" val="1613680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pPr/>
              <a:t>2019/6/28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pPr/>
              <a:t>‹#›</a:t>
            </a:fld>
            <a:endParaRPr lang="zh-CN" altLang="en-US"/>
          </a:p>
        </p:txBody>
      </p:sp>
    </p:spTree>
    <p:extLst>
      <p:ext uri="{BB962C8B-B14F-4D97-AF65-F5344CB8AC3E}">
        <p14:creationId xmlns:p14="http://schemas.microsoft.com/office/powerpoint/2010/main" val="1128165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a:t>
            </a:fld>
            <a:endParaRPr lang="zh-CN" altLang="en-US"/>
          </a:p>
        </p:txBody>
      </p:sp>
    </p:spTree>
    <p:extLst>
      <p:ext uri="{BB962C8B-B14F-4D97-AF65-F5344CB8AC3E}">
        <p14:creationId xmlns:p14="http://schemas.microsoft.com/office/powerpoint/2010/main" val="2741914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031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80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12</a:t>
            </a:fld>
            <a:endParaRPr lang="zh-CN" altLang="en-US"/>
          </a:p>
        </p:txBody>
      </p:sp>
    </p:spTree>
    <p:extLst>
      <p:ext uri="{BB962C8B-B14F-4D97-AF65-F5344CB8AC3E}">
        <p14:creationId xmlns:p14="http://schemas.microsoft.com/office/powerpoint/2010/main" val="1501683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852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14</a:t>
            </a:fld>
            <a:endParaRPr lang="zh-CN" altLang="en-US"/>
          </a:p>
        </p:txBody>
      </p:sp>
    </p:spTree>
    <p:extLst>
      <p:ext uri="{BB962C8B-B14F-4D97-AF65-F5344CB8AC3E}">
        <p14:creationId xmlns:p14="http://schemas.microsoft.com/office/powerpoint/2010/main" val="248221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15</a:t>
            </a:fld>
            <a:endParaRPr lang="zh-CN" altLang="en-US"/>
          </a:p>
        </p:txBody>
      </p:sp>
    </p:spTree>
    <p:extLst>
      <p:ext uri="{BB962C8B-B14F-4D97-AF65-F5344CB8AC3E}">
        <p14:creationId xmlns:p14="http://schemas.microsoft.com/office/powerpoint/2010/main" val="856469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16</a:t>
            </a:fld>
            <a:endParaRPr lang="zh-CN" altLang="en-US"/>
          </a:p>
        </p:txBody>
      </p:sp>
    </p:spTree>
    <p:extLst>
      <p:ext uri="{BB962C8B-B14F-4D97-AF65-F5344CB8AC3E}">
        <p14:creationId xmlns:p14="http://schemas.microsoft.com/office/powerpoint/2010/main" val="3343654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17</a:t>
            </a:fld>
            <a:endParaRPr lang="zh-CN" altLang="en-US"/>
          </a:p>
        </p:txBody>
      </p:sp>
    </p:spTree>
    <p:extLst>
      <p:ext uri="{BB962C8B-B14F-4D97-AF65-F5344CB8AC3E}">
        <p14:creationId xmlns:p14="http://schemas.microsoft.com/office/powerpoint/2010/main" val="1797873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18</a:t>
            </a:fld>
            <a:endParaRPr lang="zh-CN" altLang="en-US"/>
          </a:p>
        </p:txBody>
      </p:sp>
    </p:spTree>
    <p:extLst>
      <p:ext uri="{BB962C8B-B14F-4D97-AF65-F5344CB8AC3E}">
        <p14:creationId xmlns:p14="http://schemas.microsoft.com/office/powerpoint/2010/main" val="2585079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19</a:t>
            </a:fld>
            <a:endParaRPr lang="zh-CN" altLang="en-US"/>
          </a:p>
        </p:txBody>
      </p:sp>
    </p:spTree>
    <p:extLst>
      <p:ext uri="{BB962C8B-B14F-4D97-AF65-F5344CB8AC3E}">
        <p14:creationId xmlns:p14="http://schemas.microsoft.com/office/powerpoint/2010/main" val="1501683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a:t>
            </a:fld>
            <a:endParaRPr lang="zh-CN" altLang="en-US"/>
          </a:p>
        </p:txBody>
      </p:sp>
    </p:spTree>
    <p:extLst>
      <p:ext uri="{BB962C8B-B14F-4D97-AF65-F5344CB8AC3E}">
        <p14:creationId xmlns:p14="http://schemas.microsoft.com/office/powerpoint/2010/main" val="2476707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20</a:t>
            </a:fld>
            <a:endParaRPr lang="zh-CN" altLang="en-US"/>
          </a:p>
        </p:txBody>
      </p:sp>
    </p:spTree>
    <p:extLst>
      <p:ext uri="{BB962C8B-B14F-4D97-AF65-F5344CB8AC3E}">
        <p14:creationId xmlns:p14="http://schemas.microsoft.com/office/powerpoint/2010/main" val="1501683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21</a:t>
            </a:fld>
            <a:endParaRPr lang="zh-CN" altLang="en-US"/>
          </a:p>
        </p:txBody>
      </p:sp>
    </p:spTree>
    <p:extLst>
      <p:ext uri="{BB962C8B-B14F-4D97-AF65-F5344CB8AC3E}">
        <p14:creationId xmlns:p14="http://schemas.microsoft.com/office/powerpoint/2010/main" val="1501683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22</a:t>
            </a:fld>
            <a:endParaRPr lang="zh-CN" altLang="en-US"/>
          </a:p>
        </p:txBody>
      </p:sp>
    </p:spTree>
    <p:extLst>
      <p:ext uri="{BB962C8B-B14F-4D97-AF65-F5344CB8AC3E}">
        <p14:creationId xmlns:p14="http://schemas.microsoft.com/office/powerpoint/2010/main" val="1501683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23</a:t>
            </a:fld>
            <a:endParaRPr lang="zh-CN" altLang="en-US"/>
          </a:p>
        </p:txBody>
      </p:sp>
    </p:spTree>
    <p:extLst>
      <p:ext uri="{BB962C8B-B14F-4D97-AF65-F5344CB8AC3E}">
        <p14:creationId xmlns:p14="http://schemas.microsoft.com/office/powerpoint/2010/main" val="1501683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24</a:t>
            </a:fld>
            <a:endParaRPr lang="zh-CN" altLang="en-US"/>
          </a:p>
        </p:txBody>
      </p:sp>
    </p:spTree>
    <p:extLst>
      <p:ext uri="{BB962C8B-B14F-4D97-AF65-F5344CB8AC3E}">
        <p14:creationId xmlns:p14="http://schemas.microsoft.com/office/powerpoint/2010/main" val="17656537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25</a:t>
            </a:fld>
            <a:endParaRPr lang="zh-CN" altLang="en-US"/>
          </a:p>
        </p:txBody>
      </p:sp>
    </p:spTree>
    <p:extLst>
      <p:ext uri="{BB962C8B-B14F-4D97-AF65-F5344CB8AC3E}">
        <p14:creationId xmlns:p14="http://schemas.microsoft.com/office/powerpoint/2010/main" val="41291907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26</a:t>
            </a:fld>
            <a:endParaRPr lang="zh-CN" altLang="en-US"/>
          </a:p>
        </p:txBody>
      </p:sp>
    </p:spTree>
    <p:extLst>
      <p:ext uri="{BB962C8B-B14F-4D97-AF65-F5344CB8AC3E}">
        <p14:creationId xmlns:p14="http://schemas.microsoft.com/office/powerpoint/2010/main" val="9309152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27</a:t>
            </a:fld>
            <a:endParaRPr lang="zh-CN" altLang="en-US"/>
          </a:p>
        </p:txBody>
      </p:sp>
    </p:spTree>
    <p:extLst>
      <p:ext uri="{BB962C8B-B14F-4D97-AF65-F5344CB8AC3E}">
        <p14:creationId xmlns:p14="http://schemas.microsoft.com/office/powerpoint/2010/main" val="9309152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28</a:t>
            </a:fld>
            <a:endParaRPr lang="zh-CN" altLang="en-US"/>
          </a:p>
        </p:txBody>
      </p:sp>
    </p:spTree>
    <p:extLst>
      <p:ext uri="{BB962C8B-B14F-4D97-AF65-F5344CB8AC3E}">
        <p14:creationId xmlns:p14="http://schemas.microsoft.com/office/powerpoint/2010/main" val="15016832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29</a:t>
            </a:fld>
            <a:endParaRPr lang="zh-CN" altLang="en-US"/>
          </a:p>
        </p:txBody>
      </p:sp>
    </p:spTree>
    <p:extLst>
      <p:ext uri="{BB962C8B-B14F-4D97-AF65-F5344CB8AC3E}">
        <p14:creationId xmlns:p14="http://schemas.microsoft.com/office/powerpoint/2010/main" val="4200441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a:t>
            </a:fld>
            <a:endParaRPr lang="zh-CN" altLang="en-US"/>
          </a:p>
        </p:txBody>
      </p:sp>
    </p:spTree>
    <p:extLst>
      <p:ext uri="{BB962C8B-B14F-4D97-AF65-F5344CB8AC3E}">
        <p14:creationId xmlns:p14="http://schemas.microsoft.com/office/powerpoint/2010/main" val="41281073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30</a:t>
            </a:fld>
            <a:endParaRPr lang="zh-CN" altLang="en-US"/>
          </a:p>
        </p:txBody>
      </p:sp>
    </p:spTree>
    <p:extLst>
      <p:ext uri="{BB962C8B-B14F-4D97-AF65-F5344CB8AC3E}">
        <p14:creationId xmlns:p14="http://schemas.microsoft.com/office/powerpoint/2010/main" val="20708090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31</a:t>
            </a:fld>
            <a:endParaRPr lang="zh-CN" altLang="en-US"/>
          </a:p>
        </p:txBody>
      </p:sp>
    </p:spTree>
    <p:extLst>
      <p:ext uri="{BB962C8B-B14F-4D97-AF65-F5344CB8AC3E}">
        <p14:creationId xmlns:p14="http://schemas.microsoft.com/office/powerpoint/2010/main" val="15345536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32</a:t>
            </a:fld>
            <a:endParaRPr lang="zh-CN" altLang="en-US"/>
          </a:p>
        </p:txBody>
      </p:sp>
    </p:spTree>
    <p:extLst>
      <p:ext uri="{BB962C8B-B14F-4D97-AF65-F5344CB8AC3E}">
        <p14:creationId xmlns:p14="http://schemas.microsoft.com/office/powerpoint/2010/main" val="8099209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33</a:t>
            </a:fld>
            <a:endParaRPr lang="zh-CN" altLang="en-US"/>
          </a:p>
        </p:txBody>
      </p:sp>
    </p:spTree>
    <p:extLst>
      <p:ext uri="{BB962C8B-B14F-4D97-AF65-F5344CB8AC3E}">
        <p14:creationId xmlns:p14="http://schemas.microsoft.com/office/powerpoint/2010/main" val="35256735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34</a:t>
            </a:fld>
            <a:endParaRPr lang="zh-CN" altLang="en-US"/>
          </a:p>
        </p:txBody>
      </p:sp>
    </p:spTree>
    <p:extLst>
      <p:ext uri="{BB962C8B-B14F-4D97-AF65-F5344CB8AC3E}">
        <p14:creationId xmlns:p14="http://schemas.microsoft.com/office/powerpoint/2010/main" val="16277015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35</a:t>
            </a:fld>
            <a:endParaRPr lang="zh-CN" altLang="en-US"/>
          </a:p>
        </p:txBody>
      </p:sp>
    </p:spTree>
    <p:extLst>
      <p:ext uri="{BB962C8B-B14F-4D97-AF65-F5344CB8AC3E}">
        <p14:creationId xmlns:p14="http://schemas.microsoft.com/office/powerpoint/2010/main" val="16976743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36</a:t>
            </a:fld>
            <a:endParaRPr lang="zh-CN" altLang="en-US"/>
          </a:p>
        </p:txBody>
      </p:sp>
    </p:spTree>
    <p:extLst>
      <p:ext uri="{BB962C8B-B14F-4D97-AF65-F5344CB8AC3E}">
        <p14:creationId xmlns:p14="http://schemas.microsoft.com/office/powerpoint/2010/main" val="33302052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37</a:t>
            </a:fld>
            <a:endParaRPr lang="zh-CN" altLang="en-US"/>
          </a:p>
        </p:txBody>
      </p:sp>
    </p:spTree>
    <p:extLst>
      <p:ext uri="{BB962C8B-B14F-4D97-AF65-F5344CB8AC3E}">
        <p14:creationId xmlns:p14="http://schemas.microsoft.com/office/powerpoint/2010/main" val="3943848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4</a:t>
            </a:fld>
            <a:endParaRPr lang="zh-CN" altLang="en-US"/>
          </a:p>
        </p:txBody>
      </p:sp>
    </p:spTree>
    <p:extLst>
      <p:ext uri="{BB962C8B-B14F-4D97-AF65-F5344CB8AC3E}">
        <p14:creationId xmlns:p14="http://schemas.microsoft.com/office/powerpoint/2010/main" val="249404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5</a:t>
            </a:fld>
            <a:endParaRPr lang="zh-CN" altLang="en-US"/>
          </a:p>
        </p:txBody>
      </p:sp>
    </p:spTree>
    <p:extLst>
      <p:ext uri="{BB962C8B-B14F-4D97-AF65-F5344CB8AC3E}">
        <p14:creationId xmlns:p14="http://schemas.microsoft.com/office/powerpoint/2010/main" val="4199493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6</a:t>
            </a:fld>
            <a:endParaRPr lang="zh-CN" altLang="en-US"/>
          </a:p>
        </p:txBody>
      </p:sp>
    </p:spTree>
    <p:extLst>
      <p:ext uri="{BB962C8B-B14F-4D97-AF65-F5344CB8AC3E}">
        <p14:creationId xmlns:p14="http://schemas.microsoft.com/office/powerpoint/2010/main" val="1100822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1467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3896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544987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577850"/>
            <a:ext cx="8086725" cy="2514600"/>
          </a:xfrm>
        </p:spPr>
        <p:txBody>
          <a:bodyPr anchor="b">
            <a:noAutofit/>
          </a:bodyPr>
          <a:lstStyle>
            <a:lvl1pPr algn="l">
              <a:lnSpc>
                <a:spcPct val="80000"/>
              </a:lnSpc>
              <a:defRPr sz="6600" spc="-90" baseline="0">
                <a:solidFill>
                  <a:srgbClr val="FFFFFF"/>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500634" y="3155157"/>
            <a:ext cx="6921151" cy="1234440"/>
          </a:xfrm>
        </p:spPr>
        <p:txBody>
          <a:bodyPr>
            <a:normAutofit/>
          </a:bodyPr>
          <a:lstStyle>
            <a:lvl1pPr marL="0" indent="0" algn="l">
              <a:buNone/>
              <a:defRPr sz="2400">
                <a:solidFill>
                  <a:schemeClr val="bg1"/>
                </a:solidFill>
                <a:latin typeface="+mj-lt"/>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zh-CN" altLang="en-US"/>
              <a:t>单击此处编辑母版副标题样式</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30820CF-B880-4189-942D-D702A7CBA730}" type="datetimeFigureOut">
              <a:rPr lang="zh-CN" altLang="en-US" smtClean="0"/>
              <a:pPr/>
              <a:t>2019/6/28</a:t>
            </a:fld>
            <a:endParaRPr lang="zh-CN" alt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zh-CN" alt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0C913308-F349-4B6D-A68A-DD1791B4A57B}" type="slidenum">
              <a:rPr lang="zh-CN" altLang="en-US" smtClean="0"/>
              <a:pPr/>
              <a:t>‹#›</a:t>
            </a:fld>
            <a:endParaRPr lang="zh-CN" altLang="en-US"/>
          </a:p>
        </p:txBody>
      </p:sp>
      <p:pic>
        <p:nvPicPr>
          <p:cNvPr id="10" name="图片 9"/>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7279295" y="4570323"/>
            <a:ext cx="1597806" cy="461866"/>
          </a:xfrm>
          <a:prstGeom prst="rect">
            <a:avLst/>
          </a:prstGeom>
          <a:noFill/>
          <a:ln>
            <a:noFill/>
          </a:ln>
        </p:spPr>
      </p:pic>
    </p:spTree>
    <p:extLst>
      <p:ext uri="{BB962C8B-B14F-4D97-AF65-F5344CB8AC3E}">
        <p14:creationId xmlns:p14="http://schemas.microsoft.com/office/powerpoint/2010/main" val="1424213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pPr/>
              <a:t>2019/6/28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105863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521494"/>
            <a:ext cx="1971675" cy="360045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578644" y="535782"/>
            <a:ext cx="5800725" cy="4050506"/>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pPr/>
              <a:t>2019/6/28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981377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7933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8" name="TextBox 15"/>
          <p:cNvSpPr txBox="1"/>
          <p:nvPr userDrawn="1"/>
        </p:nvSpPr>
        <p:spPr>
          <a:xfrm>
            <a:off x="8100392" y="241995"/>
            <a:ext cx="671347" cy="369332"/>
          </a:xfrm>
          <a:prstGeom prst="rect">
            <a:avLst/>
          </a:prstGeom>
          <a:noFill/>
        </p:spPr>
        <p:txBody>
          <a:bodyPr wrap="square" rtlCol="0">
            <a:spAutoFit/>
          </a:bodyPr>
          <a:lstStyle/>
          <a:p>
            <a:pPr algn="ctr"/>
            <a:fld id="{2EEF1883-7A0E-4F66-9932-E581691AD397}" type="slidenum">
              <a:rPr lang="zh-CN" altLang="en-US" sz="1800" b="0" smtClean="0">
                <a:solidFill>
                  <a:schemeClr val="accent1"/>
                </a:solidFill>
                <a:latin typeface="微软雅黑 Light" panose="020B0502040204020203" pitchFamily="34" charset="-122"/>
                <a:ea typeface="微软雅黑 Light" panose="020B0502040204020203" pitchFamily="34" charset="-122"/>
              </a:rPr>
              <a:pPr algn="ctr"/>
              <a:t>‹#›</a:t>
            </a:fld>
            <a:r>
              <a:rPr lang="zh-CN" altLang="en-US" sz="1800" b="0" dirty="0">
                <a:solidFill>
                  <a:schemeClr val="accent1"/>
                </a:solidFill>
                <a:latin typeface="微软雅黑 Light" panose="020B0502040204020203" pitchFamily="34" charset="-122"/>
                <a:ea typeface="微软雅黑 Light" panose="020B0502040204020203" pitchFamily="34" charset="-122"/>
              </a:rPr>
              <a:t> </a:t>
            </a:r>
          </a:p>
        </p:txBody>
      </p:sp>
    </p:spTree>
    <p:extLst>
      <p:ext uri="{BB962C8B-B14F-4D97-AF65-F5344CB8AC3E}">
        <p14:creationId xmlns:p14="http://schemas.microsoft.com/office/powerpoint/2010/main" val="9297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8" name="TextBox 15"/>
          <p:cNvSpPr txBox="1"/>
          <p:nvPr userDrawn="1"/>
        </p:nvSpPr>
        <p:spPr>
          <a:xfrm>
            <a:off x="8100392" y="241995"/>
            <a:ext cx="671347" cy="369332"/>
          </a:xfrm>
          <a:prstGeom prst="rect">
            <a:avLst/>
          </a:prstGeom>
          <a:noFill/>
        </p:spPr>
        <p:txBody>
          <a:bodyPr wrap="square" rtlCol="0">
            <a:spAutoFit/>
          </a:bodyPr>
          <a:lstStyle/>
          <a:p>
            <a:pPr algn="ctr"/>
            <a:fld id="{2EEF1883-7A0E-4F66-9932-E581691AD397}" type="slidenum">
              <a:rPr lang="zh-CN" altLang="en-US" sz="1800" b="0" smtClean="0">
                <a:solidFill>
                  <a:schemeClr val="accent1"/>
                </a:solidFill>
                <a:latin typeface="微软雅黑 Light" panose="020B0502040204020203" pitchFamily="34" charset="-122"/>
                <a:ea typeface="微软雅黑 Light" panose="020B0502040204020203" pitchFamily="34" charset="-122"/>
              </a:rPr>
              <a:pPr algn="ctr"/>
              <a:t>‹#›</a:t>
            </a:fld>
            <a:r>
              <a:rPr lang="zh-CN" altLang="en-US" sz="1800" b="0" dirty="0">
                <a:solidFill>
                  <a:schemeClr val="accent1"/>
                </a:solidFill>
                <a:latin typeface="微软雅黑 Light" panose="020B0502040204020203" pitchFamily="34" charset="-122"/>
                <a:ea typeface="微软雅黑 Light" panose="020B0502040204020203" pitchFamily="34" charset="-122"/>
              </a:rPr>
              <a:t> </a:t>
            </a:r>
          </a:p>
        </p:txBody>
      </p:sp>
    </p:spTree>
    <p:extLst>
      <p:ext uri="{BB962C8B-B14F-4D97-AF65-F5344CB8AC3E}">
        <p14:creationId xmlns:p14="http://schemas.microsoft.com/office/powerpoint/2010/main" val="339301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8" name="TextBox 15"/>
          <p:cNvSpPr txBox="1"/>
          <p:nvPr userDrawn="1"/>
        </p:nvSpPr>
        <p:spPr>
          <a:xfrm>
            <a:off x="8100392" y="241995"/>
            <a:ext cx="671347" cy="369332"/>
          </a:xfrm>
          <a:prstGeom prst="rect">
            <a:avLst/>
          </a:prstGeom>
          <a:noFill/>
        </p:spPr>
        <p:txBody>
          <a:bodyPr wrap="square" rtlCol="0">
            <a:spAutoFit/>
          </a:bodyPr>
          <a:lstStyle/>
          <a:p>
            <a:pPr algn="ctr"/>
            <a:fld id="{2EEF1883-7A0E-4F66-9932-E581691AD397}" type="slidenum">
              <a:rPr lang="zh-CN" altLang="en-US" sz="1800" b="0" smtClean="0">
                <a:solidFill>
                  <a:schemeClr val="accent1"/>
                </a:solidFill>
                <a:latin typeface="微软雅黑 Light" panose="020B0502040204020203" pitchFamily="34" charset="-122"/>
                <a:ea typeface="微软雅黑 Light" panose="020B0502040204020203" pitchFamily="34" charset="-122"/>
              </a:rPr>
              <a:pPr algn="ctr"/>
              <a:t>‹#›</a:t>
            </a:fld>
            <a:r>
              <a:rPr lang="zh-CN" altLang="en-US" sz="1800" b="0" dirty="0">
                <a:solidFill>
                  <a:schemeClr val="accent1"/>
                </a:solidFill>
                <a:latin typeface="微软雅黑 Light" panose="020B0502040204020203" pitchFamily="34" charset="-122"/>
                <a:ea typeface="微软雅黑 Light" panose="020B0502040204020203" pitchFamily="34" charset="-122"/>
              </a:rPr>
              <a:t> </a:t>
            </a:r>
          </a:p>
        </p:txBody>
      </p:sp>
    </p:spTree>
    <p:extLst>
      <p:ext uri="{BB962C8B-B14F-4D97-AF65-F5344CB8AC3E}">
        <p14:creationId xmlns:p14="http://schemas.microsoft.com/office/powerpoint/2010/main" val="46657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6_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pPr/>
              <a:t>2019/6/28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55388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452628" y="575564"/>
            <a:ext cx="8085582" cy="2516886"/>
          </a:xfrm>
        </p:spPr>
        <p:txBody>
          <a:bodyPr anchor="b">
            <a:normAutofit/>
          </a:bodyPr>
          <a:lstStyle>
            <a:lvl1pPr>
              <a:lnSpc>
                <a:spcPct val="80000"/>
              </a:lnSpc>
              <a:defRPr sz="6600" b="0" baseline="0">
                <a:solidFill>
                  <a:schemeClr val="accent1"/>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500634" y="3153157"/>
            <a:ext cx="6919722" cy="1234440"/>
          </a:xfrm>
        </p:spPr>
        <p:txBody>
          <a:bodyPr anchor="t">
            <a:normAutofit/>
          </a:bodyPr>
          <a:lstStyle>
            <a:lvl1pPr marL="0" indent="0">
              <a:buNone/>
              <a:defRPr sz="2400">
                <a:solidFill>
                  <a:schemeClr val="tx1"/>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530820CF-B880-4189-942D-D702A7CBA730}" type="datetimeFigureOut">
              <a:rPr lang="zh-CN" altLang="en-US" smtClean="0"/>
              <a:pPr/>
              <a:t>2019/6/28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373267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507492" y="1498601"/>
            <a:ext cx="3497580" cy="282549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508498" y="1498601"/>
            <a:ext cx="3497580" cy="282549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530820CF-B880-4189-942D-D702A7CBA730}" type="datetimeFigureOut">
              <a:rPr lang="zh-CN" altLang="en-US" smtClean="0"/>
              <a:pPr/>
              <a:t>2019/6/28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213313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507492" y="1530350"/>
            <a:ext cx="3497580" cy="542550"/>
          </a:xfrm>
        </p:spPr>
        <p:txBody>
          <a:bodyPr anchor="ctr">
            <a:normAutofit/>
          </a:bodyPr>
          <a:lstStyle>
            <a:lvl1pPr marL="0" indent="0">
              <a:buNone/>
              <a:defRPr sz="1650" b="0" cap="all" baseline="0">
                <a:solidFill>
                  <a:schemeClr val="tx1">
                    <a:lumMod val="85000"/>
                    <a:lumOff val="1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507492" y="2064813"/>
            <a:ext cx="3497580" cy="24003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505706" y="1528826"/>
            <a:ext cx="3497580" cy="541782"/>
          </a:xfrm>
        </p:spPr>
        <p:txBody>
          <a:bodyPr anchor="ctr">
            <a:normAutofit/>
          </a:bodyPr>
          <a:lstStyle>
            <a:lvl1pPr marL="0" indent="0">
              <a:buNone/>
              <a:defRPr sz="1650" b="0" cap="all" baseline="0">
                <a:solidFill>
                  <a:schemeClr val="tx1">
                    <a:lumMod val="85000"/>
                    <a:lumOff val="1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505706" y="2063243"/>
            <a:ext cx="3497580" cy="24003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530820CF-B880-4189-942D-D702A7CBA730}" type="datetimeFigureOut">
              <a:rPr lang="zh-CN" altLang="en-US" smtClean="0"/>
              <a:pPr/>
              <a:t>2019/6/28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537557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530820CF-B880-4189-942D-D702A7CBA730}" type="datetimeFigureOut">
              <a:rPr lang="zh-CN" altLang="en-US" smtClean="0"/>
              <a:pPr/>
              <a:t>2019/6/28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699446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820CF-B880-4189-942D-D702A7CBA730}" type="datetimeFigureOut">
              <a:rPr lang="zh-CN" altLang="en-US" smtClean="0"/>
              <a:pPr/>
              <a:t>2019/6/28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74736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Rectangle 1"/>
          <p:cNvSpPr/>
          <p:nvPr/>
        </p:nvSpPr>
        <p:spPr>
          <a:xfrm>
            <a:off x="5715000" y="0"/>
            <a:ext cx="3429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406712"/>
            <a:ext cx="2537460" cy="1440180"/>
          </a:xfrm>
        </p:spPr>
        <p:txBody>
          <a:bodyPr anchor="b">
            <a:noAutofit/>
          </a:bodyPr>
          <a:lstStyle>
            <a:lvl1pPr>
              <a:lnSpc>
                <a:spcPct val="85000"/>
              </a:lnSpc>
              <a:defRPr sz="3000">
                <a:solidFill>
                  <a:srgbClr val="FFFFFF"/>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571500" y="571500"/>
            <a:ext cx="4572000" cy="34290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06987" y="1883860"/>
            <a:ext cx="2548890" cy="2345240"/>
          </a:xfrm>
        </p:spPr>
        <p:txBody>
          <a:bodyPr>
            <a:normAutofit/>
          </a:bodyPr>
          <a:lstStyle>
            <a:lvl1pPr marL="0" marR="0" indent="0" algn="l" defTabSz="685800" rtl="0" eaLnBrk="1" fontAlgn="auto" latinLnBrk="0" hangingPunct="1">
              <a:lnSpc>
                <a:spcPct val="100000"/>
              </a:lnSpc>
              <a:spcBef>
                <a:spcPts val="900"/>
              </a:spcBef>
              <a:spcAft>
                <a:spcPts val="0"/>
              </a:spcAft>
              <a:buClrTx/>
              <a:buSzTx/>
              <a:buFontTx/>
              <a:buNone/>
              <a:tabLst/>
              <a:defRPr sz="1350">
                <a:solidFill>
                  <a:srgbClr val="262626"/>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685800" rtl="0" eaLnBrk="1" fontAlgn="auto" latinLnBrk="0" hangingPunct="1">
              <a:lnSpc>
                <a:spcPct val="100000"/>
              </a:lnSpc>
              <a:spcBef>
                <a:spcPts val="1050"/>
              </a:spcBef>
              <a:spcAft>
                <a:spcPts val="0"/>
              </a:spcAft>
              <a:buClrTx/>
              <a:buSzTx/>
              <a:buFontTx/>
              <a:buNone/>
              <a:tabLst/>
              <a:defRPr/>
            </a:pPr>
            <a:r>
              <a:rPr lang="zh-CN" altLang="en-US"/>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pPr/>
              <a:t>2019/6/28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349553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4064001"/>
            <a:ext cx="8085582" cy="459962"/>
          </a:xfrm>
        </p:spPr>
        <p:txBody>
          <a:bodyPr anchor="b">
            <a:normAutofit/>
          </a:bodyPr>
          <a:lstStyle>
            <a:lvl1pPr>
              <a:defRPr sz="2400" b="0">
                <a:solidFill>
                  <a:srgbClr val="FFFFFF"/>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0" y="0"/>
            <a:ext cx="9144000" cy="3998214"/>
          </a:xfrm>
          <a:blipFill>
            <a:blip r:embed="rId2" cstate="print"/>
            <a:stretch>
              <a:fillRect/>
            </a:stretch>
          </a:blipFill>
        </p:spPr>
        <p:txBody>
          <a:bodyPr anchor="t"/>
          <a:lstStyle>
            <a:lvl1pPr marL="0" indent="0" algn="ctr">
              <a:spcBef>
                <a:spcPts val="600"/>
              </a:spcBef>
              <a:buNone/>
              <a:defRPr sz="2400">
                <a:solidFill>
                  <a:schemeClr val="tx1">
                    <a:lumMod val="75000"/>
                    <a:lumOff val="2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507492" y="4432301"/>
            <a:ext cx="6922008" cy="400050"/>
          </a:xfrm>
        </p:spPr>
        <p:txBody>
          <a:bodyPr>
            <a:normAutofit/>
          </a:bodyPr>
          <a:lstStyle>
            <a:lvl1pPr marL="0" indent="0">
              <a:lnSpc>
                <a:spcPct val="90000"/>
              </a:lnSpc>
              <a:buNone/>
              <a:defRPr sz="1050">
                <a:solidFill>
                  <a:srgbClr val="262626"/>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30820CF-B880-4189-942D-D702A7CBA730}" type="datetimeFigureOut">
              <a:rPr lang="zh-CN" altLang="en-US" smtClean="0"/>
              <a:pPr/>
              <a:t>2019/6/28</a:t>
            </a:fld>
            <a:endParaRPr lang="zh-CN" alt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zh-CN" alt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79653310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374650"/>
            <a:ext cx="8079581" cy="124364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507492" y="1508760"/>
            <a:ext cx="8065294" cy="28246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514350" y="4809335"/>
            <a:ext cx="3086100" cy="171450"/>
          </a:xfrm>
          <a:prstGeom prst="rect">
            <a:avLst/>
          </a:prstGeom>
        </p:spPr>
        <p:txBody>
          <a:bodyPr vert="horz" lIns="91440" tIns="45720" rIns="91440" bIns="45720" rtlCol="0" anchor="ctr"/>
          <a:lstStyle>
            <a:lvl1pPr algn="l">
              <a:defRPr sz="713">
                <a:solidFill>
                  <a:schemeClr val="tx1">
                    <a:alpha val="80000"/>
                  </a:schemeClr>
                </a:solidFill>
              </a:defRPr>
            </a:lvl1pPr>
          </a:lstStyle>
          <a:p>
            <a:fld id="{530820CF-B880-4189-942D-D702A7CBA730}" type="datetimeFigureOut">
              <a:rPr lang="zh-CN" altLang="en-US" smtClean="0"/>
              <a:pPr/>
              <a:t>2019/6/28</a:t>
            </a:fld>
            <a:endParaRPr lang="zh-CN" altLang="en-US"/>
          </a:p>
        </p:txBody>
      </p:sp>
      <p:sp>
        <p:nvSpPr>
          <p:cNvPr id="5" name="Footer Placeholder 4"/>
          <p:cNvSpPr>
            <a:spLocks noGrp="1"/>
          </p:cNvSpPr>
          <p:nvPr>
            <p:ph type="ftr" sz="quarter" idx="3"/>
          </p:nvPr>
        </p:nvSpPr>
        <p:spPr>
          <a:xfrm>
            <a:off x="514350" y="4916023"/>
            <a:ext cx="3771900" cy="171450"/>
          </a:xfrm>
          <a:prstGeom prst="rect">
            <a:avLst/>
          </a:prstGeom>
        </p:spPr>
        <p:txBody>
          <a:bodyPr vert="horz" lIns="91440" tIns="45720" rIns="91440" bIns="45720" rtlCol="0" anchor="ctr"/>
          <a:lstStyle>
            <a:lvl1pPr algn="l">
              <a:defRPr sz="713" cap="all" baseline="0">
                <a:solidFill>
                  <a:schemeClr val="tx1">
                    <a:alpha val="80000"/>
                  </a:schemeClr>
                </a:solidFill>
              </a:defRPr>
            </a:lvl1pPr>
          </a:lstStyle>
          <a:p>
            <a:endParaRPr lang="zh-CN" altLang="en-US"/>
          </a:p>
        </p:txBody>
      </p:sp>
      <p:sp>
        <p:nvSpPr>
          <p:cNvPr id="6" name="Slide Number Placeholder 5"/>
          <p:cNvSpPr>
            <a:spLocks noGrp="1"/>
          </p:cNvSpPr>
          <p:nvPr>
            <p:ph type="sldNum" sz="quarter" idx="4"/>
          </p:nvPr>
        </p:nvSpPr>
        <p:spPr>
          <a:xfrm>
            <a:off x="6572945" y="4407310"/>
            <a:ext cx="2194560" cy="1047779"/>
          </a:xfrm>
          <a:prstGeom prst="rect">
            <a:avLst/>
          </a:prstGeom>
        </p:spPr>
        <p:txBody>
          <a:bodyPr vert="horz" lIns="91440" tIns="45720" rIns="91440" bIns="45720" rtlCol="0" anchor="b"/>
          <a:lstStyle>
            <a:lvl1pPr algn="r">
              <a:defRPr sz="7725" b="0">
                <a:ln>
                  <a:noFill/>
                </a:ln>
                <a:solidFill>
                  <a:schemeClr val="accent1">
                    <a:alpha val="25000"/>
                  </a:schemeClr>
                </a:solidFill>
                <a:latin typeface="+mj-lt"/>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85558343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24" r:id="rId14"/>
    <p:sldLayoutId id="2147483727" r:id="rId15"/>
    <p:sldLayoutId id="2147483652" r:id="rId16"/>
  </p:sldLayoutIdLst>
  <p:txStyles>
    <p:title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p:titleStyle>
    <p:bodyStyle>
      <a:lvl1pPr marL="68580" indent="-68580" algn="l" defTabSz="685800" rtl="0" eaLnBrk="1" latinLnBrk="0" hangingPunct="1">
        <a:lnSpc>
          <a:spcPct val="85000"/>
        </a:lnSpc>
        <a:spcBef>
          <a:spcPts val="975"/>
        </a:spcBef>
        <a:buFont typeface="Arial" pitchFamily="34" charset="0"/>
        <a:buChar char=" "/>
        <a:defRPr sz="1800" kern="1200">
          <a:solidFill>
            <a:schemeClr val="tx1">
              <a:lumMod val="85000"/>
              <a:lumOff val="15000"/>
            </a:schemeClr>
          </a:solidFill>
          <a:latin typeface="+mn-lt"/>
          <a:ea typeface="+mn-ea"/>
          <a:cs typeface="+mn-cs"/>
        </a:defRPr>
      </a:lvl1pPr>
      <a:lvl2pPr marL="260604" indent="-257175" algn="l" defTabSz="685800" rtl="0" eaLnBrk="1" latinLnBrk="0" hangingPunct="1">
        <a:lnSpc>
          <a:spcPct val="85000"/>
        </a:lnSpc>
        <a:spcBef>
          <a:spcPts val="450"/>
        </a:spcBef>
        <a:buFont typeface="Arial" pitchFamily="34" charset="0"/>
        <a:buChar char=" "/>
        <a:defRPr sz="1800" kern="1200">
          <a:solidFill>
            <a:schemeClr val="tx1">
              <a:lumMod val="85000"/>
              <a:lumOff val="15000"/>
            </a:schemeClr>
          </a:solidFill>
          <a:latin typeface="+mn-lt"/>
          <a:ea typeface="+mn-ea"/>
          <a:cs typeface="+mn-cs"/>
        </a:defRPr>
      </a:lvl2pPr>
      <a:lvl3pPr marL="411480" indent="-411480" algn="l" defTabSz="685800" rtl="0" eaLnBrk="1" latinLnBrk="0" hangingPunct="1">
        <a:lnSpc>
          <a:spcPct val="85000"/>
        </a:lnSpc>
        <a:spcBef>
          <a:spcPts val="450"/>
        </a:spcBef>
        <a:buFont typeface="Arial" pitchFamily="34" charset="0"/>
        <a:buChar char=" "/>
        <a:defRPr sz="1500" i="1" kern="1200">
          <a:solidFill>
            <a:schemeClr val="tx1">
              <a:lumMod val="85000"/>
              <a:lumOff val="15000"/>
            </a:schemeClr>
          </a:solidFill>
          <a:latin typeface="+mn-lt"/>
          <a:ea typeface="+mn-ea"/>
          <a:cs typeface="+mn-cs"/>
        </a:defRPr>
      </a:lvl3pPr>
      <a:lvl4pPr marL="617220" indent="-61722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4pPr>
      <a:lvl5pPr marL="822960" indent="-82296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5pPr>
      <a:lvl6pPr marL="90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6pPr>
      <a:lvl7pPr marL="105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7pPr>
      <a:lvl8pPr marL="120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8pPr>
      <a:lvl9pPr marL="135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hyperlink" Target="mailto:shenjuping@21cn.com" TargetMode="External"/><Relationship Id="rId5" Type="http://schemas.openxmlformats.org/officeDocument/2006/relationships/image" Target="../media/image6.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9144001" cy="5143500"/>
          </a:xfrm>
          <a:prstGeom prst="rect">
            <a:avLst/>
          </a:prstGeom>
        </p:spPr>
      </p:pic>
      <p:sp>
        <p:nvSpPr>
          <p:cNvPr id="43" name="Rectangle 3"/>
          <p:cNvSpPr txBox="1">
            <a:spLocks noChangeArrowheads="1"/>
          </p:cNvSpPr>
          <p:nvPr/>
        </p:nvSpPr>
        <p:spPr>
          <a:xfrm>
            <a:off x="467545" y="1492924"/>
            <a:ext cx="8097312" cy="5024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000" b="1" dirty="0">
                <a:solidFill>
                  <a:schemeClr val="bg2">
                    <a:lumMod val="50000"/>
                  </a:schemeClr>
                </a:solidFill>
                <a:latin typeface="微软雅黑" panose="020B0503020204020204" pitchFamily="34" charset="-122"/>
                <a:ea typeface="微软雅黑" panose="020B0503020204020204" pitchFamily="34" charset="-122"/>
              </a:rPr>
              <a:t>欧盟</a:t>
            </a:r>
            <a:r>
              <a:rPr lang="en-US" altLang="zh-CN" sz="3000" b="1" dirty="0">
                <a:solidFill>
                  <a:schemeClr val="bg2">
                    <a:lumMod val="50000"/>
                  </a:schemeClr>
                </a:solidFill>
                <a:latin typeface="微软雅黑" panose="020B0503020204020204" pitchFamily="34" charset="-122"/>
                <a:ea typeface="微软雅黑" panose="020B0503020204020204" pitchFamily="34" charset="-122"/>
              </a:rPr>
              <a:t>GMP </a:t>
            </a:r>
            <a:r>
              <a:rPr lang="zh-CN" altLang="en-US" sz="3000" b="1" dirty="0">
                <a:solidFill>
                  <a:schemeClr val="bg2">
                    <a:lumMod val="50000"/>
                  </a:schemeClr>
                </a:solidFill>
                <a:latin typeface="微软雅黑" panose="020B0503020204020204" pitchFamily="34" charset="-122"/>
                <a:ea typeface="微软雅黑" panose="020B0503020204020204" pitchFamily="34" charset="-122"/>
              </a:rPr>
              <a:t>附录</a:t>
            </a:r>
            <a:r>
              <a:rPr lang="en-US" altLang="zh-CN" sz="3000" b="1" dirty="0">
                <a:solidFill>
                  <a:schemeClr val="bg2">
                    <a:lumMod val="50000"/>
                  </a:schemeClr>
                </a:solidFill>
                <a:latin typeface="微软雅黑" panose="020B0503020204020204" pitchFamily="34" charset="-122"/>
                <a:ea typeface="微软雅黑" panose="020B0503020204020204" pitchFamily="34" charset="-122"/>
              </a:rPr>
              <a:t>1:</a:t>
            </a:r>
            <a:r>
              <a:rPr lang="zh-CN" altLang="en-US" sz="3000" b="1" dirty="0">
                <a:solidFill>
                  <a:schemeClr val="bg2">
                    <a:lumMod val="50000"/>
                  </a:schemeClr>
                </a:solidFill>
                <a:latin typeface="微软雅黑" panose="020B0503020204020204" pitchFamily="34" charset="-122"/>
                <a:ea typeface="微软雅黑" panose="020B0503020204020204" pitchFamily="34" charset="-122"/>
              </a:rPr>
              <a:t>无菌药品的生产（草案</a:t>
            </a:r>
            <a:r>
              <a:rPr lang="zh-CN" altLang="en-US" sz="3000" b="1" dirty="0" smtClean="0">
                <a:solidFill>
                  <a:schemeClr val="bg2">
                    <a:lumMod val="50000"/>
                  </a:schemeClr>
                </a:solidFill>
                <a:latin typeface="微软雅黑" panose="020B0503020204020204" pitchFamily="34" charset="-122"/>
                <a:ea typeface="微软雅黑" panose="020B0503020204020204" pitchFamily="34" charset="-122"/>
              </a:rPr>
              <a:t>）解读</a:t>
            </a:r>
            <a:endParaRPr lang="zh-CN" altLang="en-US" sz="3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7" name="矩形 9"/>
          <p:cNvSpPr>
            <a:spLocks noChangeArrowheads="1"/>
          </p:cNvSpPr>
          <p:nvPr/>
        </p:nvSpPr>
        <p:spPr bwMode="auto">
          <a:xfrm>
            <a:off x="8763956" y="1898129"/>
            <a:ext cx="380044" cy="160972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lIns="68557" tIns="34279" rIns="68557" bIns="3427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cxnSp>
        <p:nvCxnSpPr>
          <p:cNvPr id="103" name="直接连接符 102"/>
          <p:cNvCxnSpPr/>
          <p:nvPr/>
        </p:nvCxnSpPr>
        <p:spPr bwMode="auto">
          <a:xfrm>
            <a:off x="1285852" y="2071684"/>
            <a:ext cx="5572164" cy="1588"/>
          </a:xfrm>
          <a:prstGeom prst="line">
            <a:avLst/>
          </a:prstGeom>
          <a:solidFill>
            <a:schemeClr val="accent1"/>
          </a:solidFill>
          <a:ln w="38100" cap="flat" cmpd="sng" algn="ctr">
            <a:solidFill>
              <a:srgbClr val="34618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5" name="组合 104"/>
          <p:cNvGrpSpPr/>
          <p:nvPr/>
        </p:nvGrpSpPr>
        <p:grpSpPr>
          <a:xfrm rot="16200000" flipV="1">
            <a:off x="7693660" y="3615055"/>
            <a:ext cx="856615" cy="1752600"/>
            <a:chOff x="5165098" y="1146250"/>
            <a:chExt cx="1981879" cy="4713418"/>
          </a:xfrm>
        </p:grpSpPr>
        <p:grpSp>
          <p:nvGrpSpPr>
            <p:cNvPr id="106" name="组合 105"/>
            <p:cNvGrpSpPr/>
            <p:nvPr/>
          </p:nvGrpSpPr>
          <p:grpSpPr>
            <a:xfrm>
              <a:off x="5165100" y="1146250"/>
              <a:ext cx="1981877" cy="4713418"/>
              <a:chOff x="6059488" y="1466844"/>
              <a:chExt cx="1981877" cy="4713418"/>
            </a:xfrm>
          </p:grpSpPr>
          <p:sp>
            <p:nvSpPr>
              <p:cNvPr id="110" name="等腰三角形 109"/>
              <p:cNvSpPr/>
              <p:nvPr/>
            </p:nvSpPr>
            <p:spPr>
              <a:xfrm rot="10800000">
                <a:off x="6343598" y="5798128"/>
                <a:ext cx="469009" cy="382134"/>
              </a:xfrm>
              <a:prstGeom prst="triangle">
                <a:avLst/>
              </a:prstGeom>
              <a:solidFill>
                <a:srgbClr val="324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111" name="流程图: 手动操作 110"/>
              <p:cNvSpPr/>
              <p:nvPr/>
            </p:nvSpPr>
            <p:spPr>
              <a:xfrm>
                <a:off x="6059488" y="5345643"/>
                <a:ext cx="1037229" cy="377422"/>
              </a:xfrm>
              <a:prstGeom prst="flowChartManualOperation">
                <a:avLst/>
              </a:prstGeom>
              <a:solidFill>
                <a:srgbClr val="C79B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112" name="任意多边形 111"/>
              <p:cNvSpPr/>
              <p:nvPr/>
            </p:nvSpPr>
            <p:spPr>
              <a:xfrm>
                <a:off x="6059488" y="2449609"/>
                <a:ext cx="1037229" cy="2820972"/>
              </a:xfrm>
              <a:custGeom>
                <a:avLst/>
                <a:gdLst>
                  <a:gd name="connsiteX0" fmla="*/ 0 w 1037229"/>
                  <a:gd name="connsiteY0" fmla="*/ 0 h 2820972"/>
                  <a:gd name="connsiteX1" fmla="*/ 486988 w 1037229"/>
                  <a:gd name="connsiteY1" fmla="*/ 0 h 2820972"/>
                  <a:gd name="connsiteX2" fmla="*/ 486988 w 1037229"/>
                  <a:gd name="connsiteY2" fmla="*/ 532263 h 2820972"/>
                  <a:gd name="connsiteX3" fmla="*/ 1037229 w 1037229"/>
                  <a:gd name="connsiteY3" fmla="*/ 532263 h 2820972"/>
                  <a:gd name="connsiteX4" fmla="*/ 1037229 w 1037229"/>
                  <a:gd name="connsiteY4" fmla="*/ 2820972 h 2820972"/>
                  <a:gd name="connsiteX5" fmla="*/ 0 w 1037229"/>
                  <a:gd name="connsiteY5" fmla="*/ 2820972 h 2820972"/>
                  <a:gd name="connsiteX6" fmla="*/ 0 w 1037229"/>
                  <a:gd name="connsiteY6" fmla="*/ 0 h 282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29" h="2820972">
                    <a:moveTo>
                      <a:pt x="0" y="0"/>
                    </a:moveTo>
                    <a:lnTo>
                      <a:pt x="486988" y="0"/>
                    </a:lnTo>
                    <a:lnTo>
                      <a:pt x="486988" y="532263"/>
                    </a:lnTo>
                    <a:lnTo>
                      <a:pt x="1037229" y="532263"/>
                    </a:lnTo>
                    <a:lnTo>
                      <a:pt x="1037229" y="2820972"/>
                    </a:lnTo>
                    <a:lnTo>
                      <a:pt x="0" y="2820972"/>
                    </a:lnTo>
                    <a:lnTo>
                      <a:pt x="0" y="0"/>
                    </a:lnTo>
                    <a:close/>
                  </a:path>
                </a:pathLst>
              </a:custGeom>
              <a:solidFill>
                <a:srgbClr val="E49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113" name="矩形 112"/>
              <p:cNvSpPr/>
              <p:nvPr/>
            </p:nvSpPr>
            <p:spPr>
              <a:xfrm>
                <a:off x="6698660" y="2340259"/>
                <a:ext cx="550242" cy="532263"/>
              </a:xfrm>
              <a:prstGeom prst="rect">
                <a:avLst/>
              </a:prstGeom>
              <a:solidFill>
                <a:srgbClr val="E49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114" name="矩形 113"/>
              <p:cNvSpPr/>
              <p:nvPr/>
            </p:nvSpPr>
            <p:spPr>
              <a:xfrm>
                <a:off x="7051107" y="1922226"/>
                <a:ext cx="197795" cy="191332"/>
              </a:xfrm>
              <a:prstGeom prst="rect">
                <a:avLst/>
              </a:prstGeom>
              <a:solidFill>
                <a:srgbClr val="89A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115" name="矩形 114"/>
              <p:cNvSpPr/>
              <p:nvPr/>
            </p:nvSpPr>
            <p:spPr>
              <a:xfrm>
                <a:off x="7838807" y="1466844"/>
                <a:ext cx="202558" cy="195939"/>
              </a:xfrm>
              <a:prstGeom prst="rect">
                <a:avLst/>
              </a:prstGeom>
              <a:solidFill>
                <a:srgbClr val="C79B6C"/>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116" name="矩形 115"/>
              <p:cNvSpPr/>
              <p:nvPr/>
            </p:nvSpPr>
            <p:spPr>
              <a:xfrm>
                <a:off x="7374668" y="1642477"/>
                <a:ext cx="275120" cy="266131"/>
              </a:xfrm>
              <a:prstGeom prst="rect">
                <a:avLst/>
              </a:prstGeom>
              <a:solidFill>
                <a:srgbClr val="324554">
                  <a:alpha val="89000"/>
                </a:srgb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117" name="矩形 116"/>
              <p:cNvSpPr/>
              <p:nvPr/>
            </p:nvSpPr>
            <p:spPr>
              <a:xfrm>
                <a:off x="7460769" y="2266766"/>
                <a:ext cx="378038" cy="365686"/>
              </a:xfrm>
              <a:prstGeom prst="rect">
                <a:avLst/>
              </a:prstGeom>
              <a:solidFill>
                <a:srgbClr val="508799">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sp>
          <p:nvSpPr>
            <p:cNvPr id="107" name="矩形 106"/>
            <p:cNvSpPr/>
            <p:nvPr/>
          </p:nvSpPr>
          <p:spPr>
            <a:xfrm>
              <a:off x="5165100" y="4292763"/>
              <a:ext cx="1037229" cy="654131"/>
            </a:xfrm>
            <a:prstGeom prst="rect">
              <a:avLst/>
            </a:prstGeom>
            <a:solidFill>
              <a:srgbClr val="ED6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108" name="矩形 107"/>
            <p:cNvSpPr/>
            <p:nvPr/>
          </p:nvSpPr>
          <p:spPr>
            <a:xfrm>
              <a:off x="5165099" y="3638632"/>
              <a:ext cx="1037229" cy="654131"/>
            </a:xfrm>
            <a:prstGeom prst="rect">
              <a:avLst/>
            </a:prstGeom>
            <a:solidFill>
              <a:srgbClr val="89A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109" name="矩形 108"/>
            <p:cNvSpPr/>
            <p:nvPr/>
          </p:nvSpPr>
          <p:spPr>
            <a:xfrm>
              <a:off x="5165098" y="2986088"/>
              <a:ext cx="1037229" cy="654131"/>
            </a:xfrm>
            <a:prstGeom prst="rect">
              <a:avLst/>
            </a:prstGeom>
            <a:solidFill>
              <a:srgbClr val="2871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sp>
        <p:nvSpPr>
          <p:cNvPr id="20" name="TextBox 9"/>
          <p:cNvSpPr txBox="1"/>
          <p:nvPr/>
        </p:nvSpPr>
        <p:spPr>
          <a:xfrm>
            <a:off x="3563888" y="3520024"/>
            <a:ext cx="3692550" cy="861799"/>
          </a:xfrm>
          <a:prstGeom prst="rect">
            <a:avLst/>
          </a:prstGeom>
          <a:solidFill>
            <a:srgbClr val="FFFF00"/>
          </a:solidFill>
          <a:effectLst/>
        </p:spPr>
        <p:txBody>
          <a:bodyPr wrap="square" lIns="91466" tIns="45732" rIns="91466" bIns="45732" rtlCol="0">
            <a:spAutoFit/>
          </a:bodyPr>
          <a:lstStyle/>
          <a:p>
            <a:pPr algn="ctr"/>
            <a:r>
              <a:rPr lang="en-US" altLang="zh-CN" sz="2000" b="1" dirty="0" smtClean="0">
                <a:solidFill>
                  <a:srgbClr val="0B5F84"/>
                </a:solidFill>
                <a:latin typeface="隶书" panose="02010509060101010101" pitchFamily="49" charset="-122"/>
                <a:ea typeface="隶书" panose="02010509060101010101" pitchFamily="49" charset="-122"/>
              </a:rPr>
              <a:t>2019</a:t>
            </a:r>
            <a:r>
              <a:rPr lang="zh-CN" altLang="en-US" sz="2000" b="1" dirty="0" smtClean="0">
                <a:solidFill>
                  <a:srgbClr val="0B5F84"/>
                </a:solidFill>
                <a:latin typeface="隶书" panose="02010509060101010101" pitchFamily="49" charset="-122"/>
                <a:ea typeface="隶书" panose="02010509060101010101" pitchFamily="49" charset="-122"/>
              </a:rPr>
              <a:t>弗戈</a:t>
            </a:r>
            <a:r>
              <a:rPr lang="zh-CN" altLang="en-US" sz="2000" b="1" dirty="0" smtClean="0">
                <a:solidFill>
                  <a:srgbClr val="0B5F84"/>
                </a:solidFill>
                <a:latin typeface="隶书" panose="02010509060101010101" pitchFamily="49" charset="-122"/>
                <a:ea typeface="隶书" panose="02010509060101010101" pitchFamily="49" charset="-122"/>
              </a:rPr>
              <a:t>制药工程国际论坛</a:t>
            </a:r>
            <a:endParaRPr lang="en-US" altLang="zh-CN" sz="2000" b="1" dirty="0" smtClean="0">
              <a:solidFill>
                <a:srgbClr val="0B5F84"/>
              </a:solidFill>
              <a:latin typeface="隶书" panose="02010509060101010101" pitchFamily="49" charset="-122"/>
              <a:ea typeface="隶书" panose="02010509060101010101" pitchFamily="49" charset="-122"/>
            </a:endParaRPr>
          </a:p>
          <a:p>
            <a:pPr algn="ctr"/>
            <a:endParaRPr lang="en-US" altLang="zh-CN" sz="1000" b="1" dirty="0" smtClean="0">
              <a:solidFill>
                <a:srgbClr val="0B5F84"/>
              </a:solidFill>
              <a:latin typeface="隶书" panose="02010509060101010101" pitchFamily="49" charset="-122"/>
              <a:ea typeface="隶书" panose="02010509060101010101" pitchFamily="49" charset="-122"/>
            </a:endParaRPr>
          </a:p>
          <a:p>
            <a:pPr algn="ctr"/>
            <a:r>
              <a:rPr lang="zh-CN" altLang="en-US" sz="2000" b="1" dirty="0" smtClean="0">
                <a:solidFill>
                  <a:srgbClr val="0B5F84"/>
                </a:solidFill>
                <a:latin typeface="隶书" panose="02010509060101010101" pitchFamily="49" charset="-122"/>
                <a:ea typeface="隶书" panose="02010509060101010101" pitchFamily="49" charset="-122"/>
              </a:rPr>
              <a:t>沈菊平 </a:t>
            </a:r>
            <a:r>
              <a:rPr lang="en-US" altLang="zh-CN" sz="2000" b="1" dirty="0" smtClean="0">
                <a:solidFill>
                  <a:srgbClr val="0B5F84"/>
                </a:solidFill>
                <a:latin typeface="隶书" panose="02010509060101010101" pitchFamily="49" charset="-122"/>
                <a:ea typeface="隶书" panose="02010509060101010101" pitchFamily="49" charset="-122"/>
              </a:rPr>
              <a:t>2019, 07</a:t>
            </a:r>
            <a:r>
              <a:rPr lang="zh-CN" altLang="en-US" sz="2000" b="1" dirty="0" smtClean="0">
                <a:solidFill>
                  <a:srgbClr val="0B5F84"/>
                </a:solidFill>
                <a:latin typeface="隶书" panose="02010509060101010101" pitchFamily="49" charset="-122"/>
                <a:ea typeface="隶书" panose="02010509060101010101" pitchFamily="49" charset="-122"/>
              </a:rPr>
              <a:t>（泰州）</a:t>
            </a:r>
            <a:endParaRPr lang="en-US" altLang="zh-CN" sz="2000" b="1" dirty="0">
              <a:solidFill>
                <a:srgbClr val="0B5F84"/>
              </a:solidFill>
              <a:latin typeface="隶书" panose="02010509060101010101" pitchFamily="49" charset="-122"/>
              <a:ea typeface="隶书" panose="02010509060101010101" pitchFamily="49" charset="-122"/>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700064" y="1283990"/>
            <a:ext cx="5904656" cy="3507854"/>
            <a:chOff x="0" y="161346"/>
            <a:chExt cx="7361368" cy="3929984"/>
          </a:xfrm>
          <a:solidFill>
            <a:schemeClr val="bg1">
              <a:lumMod val="95000"/>
            </a:schemeClr>
          </a:solidFill>
        </p:grpSpPr>
        <p:sp>
          <p:nvSpPr>
            <p:cNvPr id="7" name="Freeform 39"/>
            <p:cNvSpPr>
              <a:spLocks noChangeArrowheads="1"/>
            </p:cNvSpPr>
            <p:nvPr/>
          </p:nvSpPr>
          <p:spPr bwMode="auto">
            <a:xfrm>
              <a:off x="3073978" y="1063889"/>
              <a:ext cx="103365" cy="121384"/>
            </a:xfrm>
            <a:custGeom>
              <a:avLst/>
              <a:gdLst>
                <a:gd name="T0" fmla="*/ 0 w 46"/>
                <a:gd name="T1" fmla="*/ 2147483647 h 34"/>
                <a:gd name="T2" fmla="*/ 2147483647 w 46"/>
                <a:gd name="T3" fmla="*/ 2147483647 h 34"/>
                <a:gd name="T4" fmla="*/ 2147483647 w 46"/>
                <a:gd name="T5" fmla="*/ 2147483647 h 34"/>
                <a:gd name="T6" fmla="*/ 2147483647 w 46"/>
                <a:gd name="T7" fmla="*/ 2147483647 h 34"/>
                <a:gd name="T8" fmla="*/ 2147483647 w 46"/>
                <a:gd name="T9" fmla="*/ 0 h 34"/>
                <a:gd name="T10" fmla="*/ 2147483647 w 46"/>
                <a:gd name="T11" fmla="*/ 0 h 34"/>
                <a:gd name="T12" fmla="*/ 2147483647 w 46"/>
                <a:gd name="T13" fmla="*/ 2147483647 h 34"/>
                <a:gd name="T14" fmla="*/ 0 w 46"/>
                <a:gd name="T15" fmla="*/ 2147483647 h 34"/>
                <a:gd name="T16" fmla="*/ 0 w 46"/>
                <a:gd name="T17" fmla="*/ 2147483647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4"/>
                <a:gd name="T29" fmla="*/ 46 w 4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4">
                  <a:moveTo>
                    <a:pt x="0" y="34"/>
                  </a:moveTo>
                  <a:lnTo>
                    <a:pt x="32" y="28"/>
                  </a:lnTo>
                  <a:lnTo>
                    <a:pt x="46" y="24"/>
                  </a:lnTo>
                  <a:lnTo>
                    <a:pt x="38" y="12"/>
                  </a:lnTo>
                  <a:lnTo>
                    <a:pt x="46" y="0"/>
                  </a:lnTo>
                  <a:lnTo>
                    <a:pt x="32" y="0"/>
                  </a:lnTo>
                  <a:lnTo>
                    <a:pt x="8" y="6"/>
                  </a:lnTo>
                  <a:lnTo>
                    <a:pt x="0" y="12"/>
                  </a:lnTo>
                  <a:lnTo>
                    <a:pt x="0"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8" name="Freeform 40"/>
            <p:cNvSpPr>
              <a:spLocks noChangeArrowheads="1"/>
            </p:cNvSpPr>
            <p:nvPr/>
          </p:nvSpPr>
          <p:spPr bwMode="auto">
            <a:xfrm>
              <a:off x="6390638" y="2434806"/>
              <a:ext cx="543789" cy="264187"/>
            </a:xfrm>
            <a:custGeom>
              <a:avLst/>
              <a:gdLst>
                <a:gd name="T0" fmla="*/ 2147483647 w 242"/>
                <a:gd name="T1" fmla="*/ 2147483647 h 74"/>
                <a:gd name="T2" fmla="*/ 2147483647 w 242"/>
                <a:gd name="T3" fmla="*/ 2147483647 h 74"/>
                <a:gd name="T4" fmla="*/ 2147483647 w 242"/>
                <a:gd name="T5" fmla="*/ 2147483647 h 74"/>
                <a:gd name="T6" fmla="*/ 2147483647 w 242"/>
                <a:gd name="T7" fmla="*/ 2147483647 h 74"/>
                <a:gd name="T8" fmla="*/ 2147483647 w 242"/>
                <a:gd name="T9" fmla="*/ 2147483647 h 74"/>
                <a:gd name="T10" fmla="*/ 2147483647 w 242"/>
                <a:gd name="T11" fmla="*/ 2147483647 h 74"/>
                <a:gd name="T12" fmla="*/ 2147483647 w 242"/>
                <a:gd name="T13" fmla="*/ 2147483647 h 74"/>
                <a:gd name="T14" fmla="*/ 2147483647 w 242"/>
                <a:gd name="T15" fmla="*/ 2147483647 h 74"/>
                <a:gd name="T16" fmla="*/ 2147483647 w 242"/>
                <a:gd name="T17" fmla="*/ 2147483647 h 74"/>
                <a:gd name="T18" fmla="*/ 2147483647 w 242"/>
                <a:gd name="T19" fmla="*/ 0 h 74"/>
                <a:gd name="T20" fmla="*/ 0 w 242"/>
                <a:gd name="T21" fmla="*/ 2147483647 h 74"/>
                <a:gd name="T22" fmla="*/ 2147483647 w 242"/>
                <a:gd name="T23" fmla="*/ 2147483647 h 74"/>
                <a:gd name="T24" fmla="*/ 2147483647 w 242"/>
                <a:gd name="T25" fmla="*/ 2147483647 h 74"/>
                <a:gd name="T26" fmla="*/ 2147483647 w 242"/>
                <a:gd name="T27" fmla="*/ 2147483647 h 74"/>
                <a:gd name="T28" fmla="*/ 2147483647 w 242"/>
                <a:gd name="T29" fmla="*/ 2147483647 h 74"/>
                <a:gd name="T30" fmla="*/ 2147483647 w 242"/>
                <a:gd name="T31" fmla="*/ 2147483647 h 74"/>
                <a:gd name="T32" fmla="*/ 2147483647 w 242"/>
                <a:gd name="T33" fmla="*/ 2147483647 h 74"/>
                <a:gd name="T34" fmla="*/ 2147483647 w 242"/>
                <a:gd name="T35" fmla="*/ 2147483647 h 74"/>
                <a:gd name="T36" fmla="*/ 2147483647 w 242"/>
                <a:gd name="T37" fmla="*/ 2147483647 h 74"/>
                <a:gd name="T38" fmla="*/ 2147483647 w 242"/>
                <a:gd name="T39" fmla="*/ 2147483647 h 74"/>
                <a:gd name="T40" fmla="*/ 2147483647 w 242"/>
                <a:gd name="T41" fmla="*/ 2147483647 h 74"/>
                <a:gd name="T42" fmla="*/ 2147483647 w 242"/>
                <a:gd name="T43" fmla="*/ 2147483647 h 74"/>
                <a:gd name="T44" fmla="*/ 2147483647 w 242"/>
                <a:gd name="T45" fmla="*/ 2147483647 h 74"/>
                <a:gd name="T46" fmla="*/ 2147483647 w 242"/>
                <a:gd name="T47" fmla="*/ 2147483647 h 74"/>
                <a:gd name="T48" fmla="*/ 2147483647 w 242"/>
                <a:gd name="T49" fmla="*/ 2147483647 h 74"/>
                <a:gd name="T50" fmla="*/ 2147483647 w 242"/>
                <a:gd name="T51" fmla="*/ 2147483647 h 74"/>
                <a:gd name="T52" fmla="*/ 2147483647 w 242"/>
                <a:gd name="T53" fmla="*/ 2147483647 h 74"/>
                <a:gd name="T54" fmla="*/ 2147483647 w 242"/>
                <a:gd name="T55" fmla="*/ 2147483647 h 74"/>
                <a:gd name="T56" fmla="*/ 2147483647 w 242"/>
                <a:gd name="T57" fmla="*/ 2147483647 h 74"/>
                <a:gd name="T58" fmla="*/ 2147483647 w 242"/>
                <a:gd name="T59" fmla="*/ 2147483647 h 74"/>
                <a:gd name="T60" fmla="*/ 2147483647 w 242"/>
                <a:gd name="T61" fmla="*/ 2147483647 h 7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2"/>
                <a:gd name="T94" fmla="*/ 0 h 74"/>
                <a:gd name="T95" fmla="*/ 242 w 242"/>
                <a:gd name="T96" fmla="*/ 74 h 7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2" h="74">
                  <a:moveTo>
                    <a:pt x="196" y="34"/>
                  </a:moveTo>
                  <a:lnTo>
                    <a:pt x="182" y="28"/>
                  </a:lnTo>
                  <a:lnTo>
                    <a:pt x="158" y="22"/>
                  </a:lnTo>
                  <a:lnTo>
                    <a:pt x="136" y="18"/>
                  </a:lnTo>
                  <a:lnTo>
                    <a:pt x="90" y="18"/>
                  </a:lnTo>
                  <a:lnTo>
                    <a:pt x="76" y="12"/>
                  </a:lnTo>
                  <a:lnTo>
                    <a:pt x="60" y="18"/>
                  </a:lnTo>
                  <a:lnTo>
                    <a:pt x="52" y="18"/>
                  </a:lnTo>
                  <a:lnTo>
                    <a:pt x="30" y="12"/>
                  </a:lnTo>
                  <a:lnTo>
                    <a:pt x="22" y="0"/>
                  </a:lnTo>
                  <a:lnTo>
                    <a:pt x="0" y="6"/>
                  </a:lnTo>
                  <a:lnTo>
                    <a:pt x="14" y="12"/>
                  </a:lnTo>
                  <a:lnTo>
                    <a:pt x="30" y="22"/>
                  </a:lnTo>
                  <a:lnTo>
                    <a:pt x="52" y="34"/>
                  </a:lnTo>
                  <a:lnTo>
                    <a:pt x="82" y="34"/>
                  </a:lnTo>
                  <a:lnTo>
                    <a:pt x="82" y="46"/>
                  </a:lnTo>
                  <a:lnTo>
                    <a:pt x="106" y="52"/>
                  </a:lnTo>
                  <a:lnTo>
                    <a:pt x="128" y="58"/>
                  </a:lnTo>
                  <a:lnTo>
                    <a:pt x="158" y="58"/>
                  </a:lnTo>
                  <a:lnTo>
                    <a:pt x="166" y="46"/>
                  </a:lnTo>
                  <a:lnTo>
                    <a:pt x="188" y="52"/>
                  </a:lnTo>
                  <a:lnTo>
                    <a:pt x="204" y="58"/>
                  </a:lnTo>
                  <a:lnTo>
                    <a:pt x="196" y="68"/>
                  </a:lnTo>
                  <a:lnTo>
                    <a:pt x="196" y="74"/>
                  </a:lnTo>
                  <a:lnTo>
                    <a:pt x="212" y="64"/>
                  </a:lnTo>
                  <a:lnTo>
                    <a:pt x="228" y="74"/>
                  </a:lnTo>
                  <a:lnTo>
                    <a:pt x="242" y="64"/>
                  </a:lnTo>
                  <a:lnTo>
                    <a:pt x="212" y="58"/>
                  </a:lnTo>
                  <a:lnTo>
                    <a:pt x="204" y="46"/>
                  </a:lnTo>
                  <a:lnTo>
                    <a:pt x="212" y="34"/>
                  </a:lnTo>
                  <a:lnTo>
                    <a:pt x="196"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0" name="Freeform 41"/>
            <p:cNvSpPr>
              <a:spLocks noChangeArrowheads="1"/>
            </p:cNvSpPr>
            <p:nvPr/>
          </p:nvSpPr>
          <p:spPr bwMode="auto">
            <a:xfrm>
              <a:off x="2921178" y="1570842"/>
              <a:ext cx="1586425" cy="1827890"/>
            </a:xfrm>
            <a:custGeom>
              <a:avLst/>
              <a:gdLst>
                <a:gd name="T0" fmla="*/ 2147483647 w 706"/>
                <a:gd name="T1" fmla="*/ 2147483647 h 512"/>
                <a:gd name="T2" fmla="*/ 2147483647 w 706"/>
                <a:gd name="T3" fmla="*/ 2147483647 h 512"/>
                <a:gd name="T4" fmla="*/ 2147483647 w 706"/>
                <a:gd name="T5" fmla="*/ 2147483647 h 512"/>
                <a:gd name="T6" fmla="*/ 2147483647 w 706"/>
                <a:gd name="T7" fmla="*/ 2147483647 h 512"/>
                <a:gd name="T8" fmla="*/ 2147483647 w 706"/>
                <a:gd name="T9" fmla="*/ 2147483647 h 512"/>
                <a:gd name="T10" fmla="*/ 2147483647 w 706"/>
                <a:gd name="T11" fmla="*/ 0 h 512"/>
                <a:gd name="T12" fmla="*/ 2147483647 w 706"/>
                <a:gd name="T13" fmla="*/ 2147483647 h 512"/>
                <a:gd name="T14" fmla="*/ 2147483647 w 706"/>
                <a:gd name="T15" fmla="*/ 2147483647 h 512"/>
                <a:gd name="T16" fmla="*/ 2147483647 w 706"/>
                <a:gd name="T17" fmla="*/ 2147483647 h 512"/>
                <a:gd name="T18" fmla="*/ 2147483647 w 706"/>
                <a:gd name="T19" fmla="*/ 2147483647 h 512"/>
                <a:gd name="T20" fmla="*/ 2147483647 w 706"/>
                <a:gd name="T21" fmla="*/ 2147483647 h 512"/>
                <a:gd name="T22" fmla="*/ 2147483647 w 706"/>
                <a:gd name="T23" fmla="*/ 2147483647 h 512"/>
                <a:gd name="T24" fmla="*/ 2147483647 w 706"/>
                <a:gd name="T25" fmla="*/ 2147483647 h 512"/>
                <a:gd name="T26" fmla="*/ 0 w 706"/>
                <a:gd name="T27" fmla="*/ 2147483647 h 512"/>
                <a:gd name="T28" fmla="*/ 2147483647 w 706"/>
                <a:gd name="T29" fmla="*/ 2147483647 h 512"/>
                <a:gd name="T30" fmla="*/ 2147483647 w 706"/>
                <a:gd name="T31" fmla="*/ 2147483647 h 512"/>
                <a:gd name="T32" fmla="*/ 2147483647 w 706"/>
                <a:gd name="T33" fmla="*/ 2147483647 h 512"/>
                <a:gd name="T34" fmla="*/ 2147483647 w 706"/>
                <a:gd name="T35" fmla="*/ 2147483647 h 512"/>
                <a:gd name="T36" fmla="*/ 2147483647 w 706"/>
                <a:gd name="T37" fmla="*/ 2147483647 h 512"/>
                <a:gd name="T38" fmla="*/ 2147483647 w 706"/>
                <a:gd name="T39" fmla="*/ 2147483647 h 512"/>
                <a:gd name="T40" fmla="*/ 2147483647 w 706"/>
                <a:gd name="T41" fmla="*/ 2147483647 h 512"/>
                <a:gd name="T42" fmla="*/ 2147483647 w 706"/>
                <a:gd name="T43" fmla="*/ 2147483647 h 512"/>
                <a:gd name="T44" fmla="*/ 2147483647 w 706"/>
                <a:gd name="T45" fmla="*/ 2147483647 h 512"/>
                <a:gd name="T46" fmla="*/ 2147483647 w 706"/>
                <a:gd name="T47" fmla="*/ 2147483647 h 512"/>
                <a:gd name="T48" fmla="*/ 2147483647 w 706"/>
                <a:gd name="T49" fmla="*/ 2147483647 h 512"/>
                <a:gd name="T50" fmla="*/ 2147483647 w 706"/>
                <a:gd name="T51" fmla="*/ 2147483647 h 512"/>
                <a:gd name="T52" fmla="*/ 2147483647 w 706"/>
                <a:gd name="T53" fmla="*/ 2147483647 h 512"/>
                <a:gd name="T54" fmla="*/ 2147483647 w 706"/>
                <a:gd name="T55" fmla="*/ 2147483647 h 512"/>
                <a:gd name="T56" fmla="*/ 2147483647 w 706"/>
                <a:gd name="T57" fmla="*/ 2147483647 h 512"/>
                <a:gd name="T58" fmla="*/ 2147483647 w 706"/>
                <a:gd name="T59" fmla="*/ 2147483647 h 512"/>
                <a:gd name="T60" fmla="*/ 2147483647 w 706"/>
                <a:gd name="T61" fmla="*/ 2147483647 h 512"/>
                <a:gd name="T62" fmla="*/ 2147483647 w 706"/>
                <a:gd name="T63" fmla="*/ 2147483647 h 512"/>
                <a:gd name="T64" fmla="*/ 2147483647 w 706"/>
                <a:gd name="T65" fmla="*/ 2147483647 h 512"/>
                <a:gd name="T66" fmla="*/ 2147483647 w 706"/>
                <a:gd name="T67" fmla="*/ 2147483647 h 512"/>
                <a:gd name="T68" fmla="*/ 2147483647 w 706"/>
                <a:gd name="T69" fmla="*/ 2147483647 h 512"/>
                <a:gd name="T70" fmla="*/ 2147483647 w 706"/>
                <a:gd name="T71" fmla="*/ 2147483647 h 512"/>
                <a:gd name="T72" fmla="*/ 2147483647 w 706"/>
                <a:gd name="T73" fmla="*/ 2147483647 h 512"/>
                <a:gd name="T74" fmla="*/ 2147483647 w 706"/>
                <a:gd name="T75" fmla="*/ 2147483647 h 512"/>
                <a:gd name="T76" fmla="*/ 2147483647 w 706"/>
                <a:gd name="T77" fmla="*/ 2147483647 h 512"/>
                <a:gd name="T78" fmla="*/ 2147483647 w 706"/>
                <a:gd name="T79" fmla="*/ 2147483647 h 512"/>
                <a:gd name="T80" fmla="*/ 2147483647 w 706"/>
                <a:gd name="T81" fmla="*/ 2147483647 h 512"/>
                <a:gd name="T82" fmla="*/ 2147483647 w 706"/>
                <a:gd name="T83" fmla="*/ 2147483647 h 512"/>
                <a:gd name="T84" fmla="*/ 2147483647 w 706"/>
                <a:gd name="T85" fmla="*/ 2147483647 h 512"/>
                <a:gd name="T86" fmla="*/ 2147483647 w 706"/>
                <a:gd name="T87" fmla="*/ 2147483647 h 512"/>
                <a:gd name="T88" fmla="*/ 2147483647 w 706"/>
                <a:gd name="T89" fmla="*/ 2147483647 h 512"/>
                <a:gd name="T90" fmla="*/ 2147483647 w 706"/>
                <a:gd name="T91" fmla="*/ 2147483647 h 512"/>
                <a:gd name="T92" fmla="*/ 2147483647 w 706"/>
                <a:gd name="T93" fmla="*/ 2147483647 h 512"/>
                <a:gd name="T94" fmla="*/ 2147483647 w 706"/>
                <a:gd name="T95" fmla="*/ 2147483647 h 512"/>
                <a:gd name="T96" fmla="*/ 2147483647 w 706"/>
                <a:gd name="T97" fmla="*/ 2147483647 h 512"/>
                <a:gd name="T98" fmla="*/ 2147483647 w 706"/>
                <a:gd name="T99" fmla="*/ 2147483647 h 5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6"/>
                <a:gd name="T151" fmla="*/ 0 h 512"/>
                <a:gd name="T152" fmla="*/ 706 w 706"/>
                <a:gd name="T153" fmla="*/ 512 h 5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6" h="512">
                  <a:moveTo>
                    <a:pt x="490" y="50"/>
                  </a:moveTo>
                  <a:lnTo>
                    <a:pt x="458" y="40"/>
                  </a:lnTo>
                  <a:lnTo>
                    <a:pt x="434" y="40"/>
                  </a:lnTo>
                  <a:lnTo>
                    <a:pt x="422" y="38"/>
                  </a:lnTo>
                  <a:lnTo>
                    <a:pt x="402" y="38"/>
                  </a:lnTo>
                  <a:lnTo>
                    <a:pt x="388" y="30"/>
                  </a:lnTo>
                  <a:lnTo>
                    <a:pt x="372" y="58"/>
                  </a:lnTo>
                  <a:lnTo>
                    <a:pt x="336" y="42"/>
                  </a:lnTo>
                  <a:lnTo>
                    <a:pt x="308" y="30"/>
                  </a:lnTo>
                  <a:lnTo>
                    <a:pt x="260" y="30"/>
                  </a:lnTo>
                  <a:lnTo>
                    <a:pt x="280" y="20"/>
                  </a:lnTo>
                  <a:lnTo>
                    <a:pt x="290" y="0"/>
                  </a:lnTo>
                  <a:lnTo>
                    <a:pt x="274" y="0"/>
                  </a:lnTo>
                  <a:lnTo>
                    <a:pt x="244" y="8"/>
                  </a:lnTo>
                  <a:lnTo>
                    <a:pt x="198" y="8"/>
                  </a:lnTo>
                  <a:lnTo>
                    <a:pt x="174" y="18"/>
                  </a:lnTo>
                  <a:lnTo>
                    <a:pt x="118" y="18"/>
                  </a:lnTo>
                  <a:lnTo>
                    <a:pt x="118" y="36"/>
                  </a:lnTo>
                  <a:lnTo>
                    <a:pt x="98" y="36"/>
                  </a:lnTo>
                  <a:lnTo>
                    <a:pt x="84" y="46"/>
                  </a:lnTo>
                  <a:lnTo>
                    <a:pt x="84" y="64"/>
                  </a:lnTo>
                  <a:lnTo>
                    <a:pt x="68" y="70"/>
                  </a:lnTo>
                  <a:lnTo>
                    <a:pt x="46" y="82"/>
                  </a:lnTo>
                  <a:lnTo>
                    <a:pt x="22" y="104"/>
                  </a:lnTo>
                  <a:lnTo>
                    <a:pt x="16" y="128"/>
                  </a:lnTo>
                  <a:lnTo>
                    <a:pt x="22" y="144"/>
                  </a:lnTo>
                  <a:lnTo>
                    <a:pt x="22" y="162"/>
                  </a:lnTo>
                  <a:lnTo>
                    <a:pt x="0" y="168"/>
                  </a:lnTo>
                  <a:lnTo>
                    <a:pt x="22" y="178"/>
                  </a:lnTo>
                  <a:lnTo>
                    <a:pt x="22" y="190"/>
                  </a:lnTo>
                  <a:lnTo>
                    <a:pt x="46" y="196"/>
                  </a:lnTo>
                  <a:lnTo>
                    <a:pt x="54" y="214"/>
                  </a:lnTo>
                  <a:lnTo>
                    <a:pt x="68" y="218"/>
                  </a:lnTo>
                  <a:lnTo>
                    <a:pt x="84" y="230"/>
                  </a:lnTo>
                  <a:lnTo>
                    <a:pt x="100" y="236"/>
                  </a:lnTo>
                  <a:lnTo>
                    <a:pt x="146" y="236"/>
                  </a:lnTo>
                  <a:lnTo>
                    <a:pt x="188" y="230"/>
                  </a:lnTo>
                  <a:lnTo>
                    <a:pt x="214" y="224"/>
                  </a:lnTo>
                  <a:lnTo>
                    <a:pt x="236" y="224"/>
                  </a:lnTo>
                  <a:lnTo>
                    <a:pt x="236" y="236"/>
                  </a:lnTo>
                  <a:lnTo>
                    <a:pt x="282" y="236"/>
                  </a:lnTo>
                  <a:lnTo>
                    <a:pt x="288" y="248"/>
                  </a:lnTo>
                  <a:lnTo>
                    <a:pt x="282" y="264"/>
                  </a:lnTo>
                  <a:lnTo>
                    <a:pt x="288" y="282"/>
                  </a:lnTo>
                  <a:lnTo>
                    <a:pt x="304" y="288"/>
                  </a:lnTo>
                  <a:lnTo>
                    <a:pt x="320" y="294"/>
                  </a:lnTo>
                  <a:lnTo>
                    <a:pt x="320" y="328"/>
                  </a:lnTo>
                  <a:lnTo>
                    <a:pt x="334" y="344"/>
                  </a:lnTo>
                  <a:lnTo>
                    <a:pt x="328" y="362"/>
                  </a:lnTo>
                  <a:lnTo>
                    <a:pt x="328" y="374"/>
                  </a:lnTo>
                  <a:lnTo>
                    <a:pt x="320" y="392"/>
                  </a:lnTo>
                  <a:lnTo>
                    <a:pt x="328" y="402"/>
                  </a:lnTo>
                  <a:lnTo>
                    <a:pt x="350" y="420"/>
                  </a:lnTo>
                  <a:lnTo>
                    <a:pt x="342" y="430"/>
                  </a:lnTo>
                  <a:lnTo>
                    <a:pt x="358" y="436"/>
                  </a:lnTo>
                  <a:lnTo>
                    <a:pt x="358" y="448"/>
                  </a:lnTo>
                  <a:lnTo>
                    <a:pt x="366" y="460"/>
                  </a:lnTo>
                  <a:lnTo>
                    <a:pt x="372" y="478"/>
                  </a:lnTo>
                  <a:lnTo>
                    <a:pt x="388" y="494"/>
                  </a:lnTo>
                  <a:lnTo>
                    <a:pt x="388" y="506"/>
                  </a:lnTo>
                  <a:lnTo>
                    <a:pt x="410" y="512"/>
                  </a:lnTo>
                  <a:lnTo>
                    <a:pt x="464" y="512"/>
                  </a:lnTo>
                  <a:lnTo>
                    <a:pt x="494" y="500"/>
                  </a:lnTo>
                  <a:lnTo>
                    <a:pt x="510" y="482"/>
                  </a:lnTo>
                  <a:lnTo>
                    <a:pt x="524" y="466"/>
                  </a:lnTo>
                  <a:lnTo>
                    <a:pt x="532" y="454"/>
                  </a:lnTo>
                  <a:lnTo>
                    <a:pt x="540" y="442"/>
                  </a:lnTo>
                  <a:lnTo>
                    <a:pt x="556" y="426"/>
                  </a:lnTo>
                  <a:lnTo>
                    <a:pt x="556" y="408"/>
                  </a:lnTo>
                  <a:lnTo>
                    <a:pt x="570" y="392"/>
                  </a:lnTo>
                  <a:lnTo>
                    <a:pt x="586" y="386"/>
                  </a:lnTo>
                  <a:lnTo>
                    <a:pt x="600" y="374"/>
                  </a:lnTo>
                  <a:lnTo>
                    <a:pt x="616" y="362"/>
                  </a:lnTo>
                  <a:lnTo>
                    <a:pt x="600" y="340"/>
                  </a:lnTo>
                  <a:lnTo>
                    <a:pt x="592" y="322"/>
                  </a:lnTo>
                  <a:lnTo>
                    <a:pt x="592" y="300"/>
                  </a:lnTo>
                  <a:lnTo>
                    <a:pt x="600" y="282"/>
                  </a:lnTo>
                  <a:lnTo>
                    <a:pt x="624" y="260"/>
                  </a:lnTo>
                  <a:lnTo>
                    <a:pt x="646" y="248"/>
                  </a:lnTo>
                  <a:lnTo>
                    <a:pt x="670" y="230"/>
                  </a:lnTo>
                  <a:lnTo>
                    <a:pt x="684" y="214"/>
                  </a:lnTo>
                  <a:lnTo>
                    <a:pt x="698" y="196"/>
                  </a:lnTo>
                  <a:lnTo>
                    <a:pt x="706" y="178"/>
                  </a:lnTo>
                  <a:lnTo>
                    <a:pt x="692" y="178"/>
                  </a:lnTo>
                  <a:lnTo>
                    <a:pt x="662" y="184"/>
                  </a:lnTo>
                  <a:lnTo>
                    <a:pt x="638" y="196"/>
                  </a:lnTo>
                  <a:lnTo>
                    <a:pt x="624" y="190"/>
                  </a:lnTo>
                  <a:lnTo>
                    <a:pt x="616" y="172"/>
                  </a:lnTo>
                  <a:lnTo>
                    <a:pt x="600" y="168"/>
                  </a:lnTo>
                  <a:lnTo>
                    <a:pt x="592" y="156"/>
                  </a:lnTo>
                  <a:lnTo>
                    <a:pt x="578" y="140"/>
                  </a:lnTo>
                  <a:lnTo>
                    <a:pt x="562" y="128"/>
                  </a:lnTo>
                  <a:lnTo>
                    <a:pt x="548" y="116"/>
                  </a:lnTo>
                  <a:lnTo>
                    <a:pt x="532" y="110"/>
                  </a:lnTo>
                  <a:lnTo>
                    <a:pt x="532" y="98"/>
                  </a:lnTo>
                  <a:lnTo>
                    <a:pt x="524" y="82"/>
                  </a:lnTo>
                  <a:lnTo>
                    <a:pt x="510" y="64"/>
                  </a:lnTo>
                  <a:lnTo>
                    <a:pt x="502" y="54"/>
                  </a:lnTo>
                  <a:lnTo>
                    <a:pt x="494" y="46"/>
                  </a:lnTo>
                  <a:lnTo>
                    <a:pt x="490" y="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1" name="Freeform 42"/>
            <p:cNvSpPr>
              <a:spLocks noChangeArrowheads="1"/>
            </p:cNvSpPr>
            <p:nvPr/>
          </p:nvSpPr>
          <p:spPr bwMode="auto">
            <a:xfrm>
              <a:off x="6013132" y="2641872"/>
              <a:ext cx="67413" cy="21421"/>
            </a:xfrm>
            <a:custGeom>
              <a:avLst/>
              <a:gdLst>
                <a:gd name="T0" fmla="*/ 2147483647 w 30"/>
                <a:gd name="T1" fmla="*/ 0 h 6"/>
                <a:gd name="T2" fmla="*/ 0 w 30"/>
                <a:gd name="T3" fmla="*/ 2147483647 h 6"/>
                <a:gd name="T4" fmla="*/ 2147483647 w 30"/>
                <a:gd name="T5" fmla="*/ 2147483647 h 6"/>
                <a:gd name="T6" fmla="*/ 2147483647 w 30"/>
                <a:gd name="T7" fmla="*/ 0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30" y="0"/>
                  </a:moveTo>
                  <a:lnTo>
                    <a:pt x="0" y="6"/>
                  </a:lnTo>
                  <a:lnTo>
                    <a:pt x="8" y="6"/>
                  </a:lnTo>
                  <a:lnTo>
                    <a:pt x="3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2" name="Freeform 43"/>
            <p:cNvSpPr>
              <a:spLocks noChangeArrowheads="1"/>
            </p:cNvSpPr>
            <p:nvPr/>
          </p:nvSpPr>
          <p:spPr bwMode="auto">
            <a:xfrm>
              <a:off x="5518779" y="2249161"/>
              <a:ext cx="238188" cy="371290"/>
            </a:xfrm>
            <a:custGeom>
              <a:avLst/>
              <a:gdLst>
                <a:gd name="T0" fmla="*/ 2147483647 w 106"/>
                <a:gd name="T1" fmla="*/ 2147483647 h 104"/>
                <a:gd name="T2" fmla="*/ 2147483647 w 106"/>
                <a:gd name="T3" fmla="*/ 2147483647 h 104"/>
                <a:gd name="T4" fmla="*/ 2147483647 w 106"/>
                <a:gd name="T5" fmla="*/ 2147483647 h 104"/>
                <a:gd name="T6" fmla="*/ 0 w 106"/>
                <a:gd name="T7" fmla="*/ 2147483647 h 104"/>
                <a:gd name="T8" fmla="*/ 2147483647 w 106"/>
                <a:gd name="T9" fmla="*/ 2147483647 h 104"/>
                <a:gd name="T10" fmla="*/ 2147483647 w 106"/>
                <a:gd name="T11" fmla="*/ 2147483647 h 104"/>
                <a:gd name="T12" fmla="*/ 2147483647 w 106"/>
                <a:gd name="T13" fmla="*/ 2147483647 h 104"/>
                <a:gd name="T14" fmla="*/ 2147483647 w 106"/>
                <a:gd name="T15" fmla="*/ 2147483647 h 104"/>
                <a:gd name="T16" fmla="*/ 2147483647 w 106"/>
                <a:gd name="T17" fmla="*/ 2147483647 h 104"/>
                <a:gd name="T18" fmla="*/ 2147483647 w 106"/>
                <a:gd name="T19" fmla="*/ 2147483647 h 104"/>
                <a:gd name="T20" fmla="*/ 2147483647 w 106"/>
                <a:gd name="T21" fmla="*/ 2147483647 h 104"/>
                <a:gd name="T22" fmla="*/ 2147483647 w 106"/>
                <a:gd name="T23" fmla="*/ 2147483647 h 104"/>
                <a:gd name="T24" fmla="*/ 2147483647 w 106"/>
                <a:gd name="T25" fmla="*/ 2147483647 h 104"/>
                <a:gd name="T26" fmla="*/ 2147483647 w 106"/>
                <a:gd name="T27" fmla="*/ 2147483647 h 104"/>
                <a:gd name="T28" fmla="*/ 2147483647 w 106"/>
                <a:gd name="T29" fmla="*/ 2147483647 h 104"/>
                <a:gd name="T30" fmla="*/ 2147483647 w 106"/>
                <a:gd name="T31" fmla="*/ 2147483647 h 104"/>
                <a:gd name="T32" fmla="*/ 2147483647 w 106"/>
                <a:gd name="T33" fmla="*/ 2147483647 h 104"/>
                <a:gd name="T34" fmla="*/ 2147483647 w 106"/>
                <a:gd name="T35" fmla="*/ 2147483647 h 104"/>
                <a:gd name="T36" fmla="*/ 2147483647 w 106"/>
                <a:gd name="T37" fmla="*/ 2147483647 h 104"/>
                <a:gd name="T38" fmla="*/ 2147483647 w 106"/>
                <a:gd name="T39" fmla="*/ 0 h 104"/>
                <a:gd name="T40" fmla="*/ 2147483647 w 106"/>
                <a:gd name="T41" fmla="*/ 2147483647 h 104"/>
                <a:gd name="T42" fmla="*/ 2147483647 w 10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104"/>
                <a:gd name="T68" fmla="*/ 106 w 10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104">
                  <a:moveTo>
                    <a:pt x="60" y="40"/>
                  </a:moveTo>
                  <a:lnTo>
                    <a:pt x="46" y="34"/>
                  </a:lnTo>
                  <a:lnTo>
                    <a:pt x="22" y="24"/>
                  </a:lnTo>
                  <a:lnTo>
                    <a:pt x="0" y="24"/>
                  </a:lnTo>
                  <a:lnTo>
                    <a:pt x="14" y="34"/>
                  </a:lnTo>
                  <a:lnTo>
                    <a:pt x="30" y="46"/>
                  </a:lnTo>
                  <a:lnTo>
                    <a:pt x="60" y="70"/>
                  </a:lnTo>
                  <a:lnTo>
                    <a:pt x="76" y="92"/>
                  </a:lnTo>
                  <a:lnTo>
                    <a:pt x="90" y="92"/>
                  </a:lnTo>
                  <a:lnTo>
                    <a:pt x="106" y="104"/>
                  </a:lnTo>
                  <a:lnTo>
                    <a:pt x="106" y="98"/>
                  </a:lnTo>
                  <a:lnTo>
                    <a:pt x="84" y="86"/>
                  </a:lnTo>
                  <a:lnTo>
                    <a:pt x="84" y="70"/>
                  </a:lnTo>
                  <a:lnTo>
                    <a:pt x="98" y="70"/>
                  </a:lnTo>
                  <a:lnTo>
                    <a:pt x="98" y="58"/>
                  </a:lnTo>
                  <a:lnTo>
                    <a:pt x="84" y="40"/>
                  </a:lnTo>
                  <a:lnTo>
                    <a:pt x="84" y="28"/>
                  </a:lnTo>
                  <a:lnTo>
                    <a:pt x="76" y="12"/>
                  </a:lnTo>
                  <a:lnTo>
                    <a:pt x="60" y="12"/>
                  </a:lnTo>
                  <a:lnTo>
                    <a:pt x="46" y="0"/>
                  </a:lnTo>
                  <a:lnTo>
                    <a:pt x="52" y="12"/>
                  </a:lnTo>
                  <a:lnTo>
                    <a:pt x="60" y="4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3" name="Freeform 44"/>
            <p:cNvSpPr>
              <a:spLocks noChangeArrowheads="1"/>
            </p:cNvSpPr>
            <p:nvPr/>
          </p:nvSpPr>
          <p:spPr bwMode="auto">
            <a:xfrm>
              <a:off x="5977179" y="1485160"/>
              <a:ext cx="53929" cy="28561"/>
            </a:xfrm>
            <a:custGeom>
              <a:avLst/>
              <a:gdLst>
                <a:gd name="T0" fmla="*/ 2147483647 w 24"/>
                <a:gd name="T1" fmla="*/ 2147483647 h 8"/>
                <a:gd name="T2" fmla="*/ 2147483647 w 24"/>
                <a:gd name="T3" fmla="*/ 0 h 8"/>
                <a:gd name="T4" fmla="*/ 0 w 24"/>
                <a:gd name="T5" fmla="*/ 2147483647 h 8"/>
                <a:gd name="T6" fmla="*/ 2147483647 w 24"/>
                <a:gd name="T7" fmla="*/ 2147483647 h 8"/>
                <a:gd name="T8" fmla="*/ 2147483647 w 24"/>
                <a:gd name="T9" fmla="*/ 2147483647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24" y="2"/>
                  </a:moveTo>
                  <a:lnTo>
                    <a:pt x="16" y="0"/>
                  </a:lnTo>
                  <a:lnTo>
                    <a:pt x="0" y="8"/>
                  </a:lnTo>
                  <a:lnTo>
                    <a:pt x="16" y="2"/>
                  </a:lnTo>
                  <a:lnTo>
                    <a:pt x="24" y="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4" name="Freeform 45"/>
            <p:cNvSpPr>
              <a:spLocks noChangeArrowheads="1"/>
            </p:cNvSpPr>
            <p:nvPr/>
          </p:nvSpPr>
          <p:spPr bwMode="auto">
            <a:xfrm>
              <a:off x="5995155" y="1470880"/>
              <a:ext cx="35953" cy="14280"/>
            </a:xfrm>
            <a:custGeom>
              <a:avLst/>
              <a:gdLst>
                <a:gd name="T0" fmla="*/ 0 w 16"/>
                <a:gd name="T1" fmla="*/ 0 h 4"/>
                <a:gd name="T2" fmla="*/ 2147483647 w 16"/>
                <a:gd name="T3" fmla="*/ 2147483647 h 4"/>
                <a:gd name="T4" fmla="*/ 2147483647 w 16"/>
                <a:gd name="T5" fmla="*/ 0 h 4"/>
                <a:gd name="T6" fmla="*/ 0 w 16"/>
                <a:gd name="T7" fmla="*/ 0 h 4"/>
                <a:gd name="T8" fmla="*/ 0 60000 65536"/>
                <a:gd name="T9" fmla="*/ 0 60000 65536"/>
                <a:gd name="T10" fmla="*/ 0 60000 65536"/>
                <a:gd name="T11" fmla="*/ 0 60000 65536"/>
                <a:gd name="T12" fmla="*/ 0 w 16"/>
                <a:gd name="T13" fmla="*/ 0 h 4"/>
                <a:gd name="T14" fmla="*/ 16 w 16"/>
                <a:gd name="T15" fmla="*/ 4 h 4"/>
              </a:gdLst>
              <a:ahLst/>
              <a:cxnLst>
                <a:cxn ang="T8">
                  <a:pos x="T0" y="T1"/>
                </a:cxn>
                <a:cxn ang="T9">
                  <a:pos x="T2" y="T3"/>
                </a:cxn>
                <a:cxn ang="T10">
                  <a:pos x="T4" y="T5"/>
                </a:cxn>
                <a:cxn ang="T11">
                  <a:pos x="T6" y="T7"/>
                </a:cxn>
              </a:cxnLst>
              <a:rect l="T12" t="T13" r="T14" b="T15"/>
              <a:pathLst>
                <a:path w="16" h="4">
                  <a:moveTo>
                    <a:pt x="0" y="0"/>
                  </a:moveTo>
                  <a:lnTo>
                    <a:pt x="8" y="4"/>
                  </a:lnTo>
                  <a:lnTo>
                    <a:pt x="16"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5" name="Freeform 46"/>
            <p:cNvSpPr>
              <a:spLocks noChangeArrowheads="1"/>
            </p:cNvSpPr>
            <p:nvPr/>
          </p:nvSpPr>
          <p:spPr bwMode="auto">
            <a:xfrm>
              <a:off x="5756968" y="2599030"/>
              <a:ext cx="256164" cy="64262"/>
            </a:xfrm>
            <a:custGeom>
              <a:avLst/>
              <a:gdLst>
                <a:gd name="T0" fmla="*/ 2147483647 w 114"/>
                <a:gd name="T1" fmla="*/ 2147483647 h 18"/>
                <a:gd name="T2" fmla="*/ 2147483647 w 114"/>
                <a:gd name="T3" fmla="*/ 2147483647 h 18"/>
                <a:gd name="T4" fmla="*/ 2147483647 w 114"/>
                <a:gd name="T5" fmla="*/ 2147483647 h 18"/>
                <a:gd name="T6" fmla="*/ 2147483647 w 114"/>
                <a:gd name="T7" fmla="*/ 2147483647 h 18"/>
                <a:gd name="T8" fmla="*/ 2147483647 w 114"/>
                <a:gd name="T9" fmla="*/ 2147483647 h 18"/>
                <a:gd name="T10" fmla="*/ 2147483647 w 114"/>
                <a:gd name="T11" fmla="*/ 2147483647 h 18"/>
                <a:gd name="T12" fmla="*/ 2147483647 w 114"/>
                <a:gd name="T13" fmla="*/ 2147483647 h 18"/>
                <a:gd name="T14" fmla="*/ 2147483647 w 114"/>
                <a:gd name="T15" fmla="*/ 2147483647 h 18"/>
                <a:gd name="T16" fmla="*/ 2147483647 w 114"/>
                <a:gd name="T17" fmla="*/ 0 h 18"/>
                <a:gd name="T18" fmla="*/ 2147483647 w 114"/>
                <a:gd name="T19" fmla="*/ 0 h 18"/>
                <a:gd name="T20" fmla="*/ 0 w 114"/>
                <a:gd name="T21" fmla="*/ 2147483647 h 18"/>
                <a:gd name="T22" fmla="*/ 0 w 114"/>
                <a:gd name="T23" fmla="*/ 2147483647 h 18"/>
                <a:gd name="T24" fmla="*/ 2147483647 w 114"/>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18"/>
                <a:gd name="T41" fmla="*/ 114 w 11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18">
                  <a:moveTo>
                    <a:pt x="16" y="12"/>
                  </a:moveTo>
                  <a:lnTo>
                    <a:pt x="8" y="6"/>
                  </a:lnTo>
                  <a:lnTo>
                    <a:pt x="24" y="6"/>
                  </a:lnTo>
                  <a:lnTo>
                    <a:pt x="60" y="18"/>
                  </a:lnTo>
                  <a:lnTo>
                    <a:pt x="114" y="18"/>
                  </a:lnTo>
                  <a:lnTo>
                    <a:pt x="84" y="12"/>
                  </a:lnTo>
                  <a:lnTo>
                    <a:pt x="98" y="12"/>
                  </a:lnTo>
                  <a:lnTo>
                    <a:pt x="68" y="6"/>
                  </a:lnTo>
                  <a:lnTo>
                    <a:pt x="46" y="0"/>
                  </a:lnTo>
                  <a:lnTo>
                    <a:pt x="16" y="0"/>
                  </a:lnTo>
                  <a:lnTo>
                    <a:pt x="0" y="6"/>
                  </a:lnTo>
                  <a:lnTo>
                    <a:pt x="0" y="12"/>
                  </a:lnTo>
                  <a:lnTo>
                    <a:pt x="16"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6" name="Freeform 47"/>
            <p:cNvSpPr>
              <a:spLocks noChangeArrowheads="1"/>
            </p:cNvSpPr>
            <p:nvPr/>
          </p:nvSpPr>
          <p:spPr bwMode="auto">
            <a:xfrm>
              <a:off x="6628827" y="649757"/>
              <a:ext cx="435930" cy="699739"/>
            </a:xfrm>
            <a:custGeom>
              <a:avLst/>
              <a:gdLst>
                <a:gd name="T0" fmla="*/ 2147483647 w 194"/>
                <a:gd name="T1" fmla="*/ 2147483647 h 196"/>
                <a:gd name="T2" fmla="*/ 2147483647 w 194"/>
                <a:gd name="T3" fmla="*/ 2147483647 h 196"/>
                <a:gd name="T4" fmla="*/ 2147483647 w 194"/>
                <a:gd name="T5" fmla="*/ 2147483647 h 196"/>
                <a:gd name="T6" fmla="*/ 2147483647 w 194"/>
                <a:gd name="T7" fmla="*/ 2147483647 h 196"/>
                <a:gd name="T8" fmla="*/ 2147483647 w 194"/>
                <a:gd name="T9" fmla="*/ 2147483647 h 196"/>
                <a:gd name="T10" fmla="*/ 2147483647 w 194"/>
                <a:gd name="T11" fmla="*/ 2147483647 h 196"/>
                <a:gd name="T12" fmla="*/ 2147483647 w 194"/>
                <a:gd name="T13" fmla="*/ 2147483647 h 196"/>
                <a:gd name="T14" fmla="*/ 2147483647 w 194"/>
                <a:gd name="T15" fmla="*/ 2147483647 h 196"/>
                <a:gd name="T16" fmla="*/ 2147483647 w 194"/>
                <a:gd name="T17" fmla="*/ 2147483647 h 196"/>
                <a:gd name="T18" fmla="*/ 2147483647 w 194"/>
                <a:gd name="T19" fmla="*/ 2147483647 h 196"/>
                <a:gd name="T20" fmla="*/ 2147483647 w 194"/>
                <a:gd name="T21" fmla="*/ 2147483647 h 196"/>
                <a:gd name="T22" fmla="*/ 2147483647 w 194"/>
                <a:gd name="T23" fmla="*/ 2147483647 h 196"/>
                <a:gd name="T24" fmla="*/ 2147483647 w 194"/>
                <a:gd name="T25" fmla="*/ 2147483647 h 196"/>
                <a:gd name="T26" fmla="*/ 2147483647 w 194"/>
                <a:gd name="T27" fmla="*/ 2147483647 h 196"/>
                <a:gd name="T28" fmla="*/ 2147483647 w 194"/>
                <a:gd name="T29" fmla="*/ 2147483647 h 196"/>
                <a:gd name="T30" fmla="*/ 2147483647 w 194"/>
                <a:gd name="T31" fmla="*/ 2147483647 h 196"/>
                <a:gd name="T32" fmla="*/ 2147483647 w 194"/>
                <a:gd name="T33" fmla="*/ 2147483647 h 196"/>
                <a:gd name="T34" fmla="*/ 2147483647 w 194"/>
                <a:gd name="T35" fmla="*/ 2147483647 h 196"/>
                <a:gd name="T36" fmla="*/ 2147483647 w 194"/>
                <a:gd name="T37" fmla="*/ 2147483647 h 196"/>
                <a:gd name="T38" fmla="*/ 2147483647 w 194"/>
                <a:gd name="T39" fmla="*/ 2147483647 h 196"/>
                <a:gd name="T40" fmla="*/ 2147483647 w 194"/>
                <a:gd name="T41" fmla="*/ 2147483647 h 196"/>
                <a:gd name="T42" fmla="*/ 2147483647 w 194"/>
                <a:gd name="T43" fmla="*/ 2147483647 h 196"/>
                <a:gd name="T44" fmla="*/ 2147483647 w 194"/>
                <a:gd name="T45" fmla="*/ 2147483647 h 196"/>
                <a:gd name="T46" fmla="*/ 2147483647 w 194"/>
                <a:gd name="T47" fmla="*/ 2147483647 h 196"/>
                <a:gd name="T48" fmla="*/ 2147483647 w 194"/>
                <a:gd name="T49" fmla="*/ 2147483647 h 196"/>
                <a:gd name="T50" fmla="*/ 2147483647 w 194"/>
                <a:gd name="T51" fmla="*/ 2147483647 h 196"/>
                <a:gd name="T52" fmla="*/ 2147483647 w 194"/>
                <a:gd name="T53" fmla="*/ 2147483647 h 196"/>
                <a:gd name="T54" fmla="*/ 2147483647 w 194"/>
                <a:gd name="T55" fmla="*/ 2147483647 h 196"/>
                <a:gd name="T56" fmla="*/ 2147483647 w 194"/>
                <a:gd name="T57" fmla="*/ 2147483647 h 196"/>
                <a:gd name="T58" fmla="*/ 2147483647 w 194"/>
                <a:gd name="T59" fmla="*/ 2147483647 h 196"/>
                <a:gd name="T60" fmla="*/ 2147483647 w 194"/>
                <a:gd name="T61" fmla="*/ 2147483647 h 196"/>
                <a:gd name="T62" fmla="*/ 2147483647 w 194"/>
                <a:gd name="T63" fmla="*/ 2147483647 h 196"/>
                <a:gd name="T64" fmla="*/ 2147483647 w 194"/>
                <a:gd name="T65" fmla="*/ 2147483647 h 196"/>
                <a:gd name="T66" fmla="*/ 2147483647 w 194"/>
                <a:gd name="T67" fmla="*/ 2147483647 h 196"/>
                <a:gd name="T68" fmla="*/ 2147483647 w 194"/>
                <a:gd name="T69" fmla="*/ 2147483647 h 196"/>
                <a:gd name="T70" fmla="*/ 2147483647 w 194"/>
                <a:gd name="T71" fmla="*/ 2147483647 h 196"/>
                <a:gd name="T72" fmla="*/ 2147483647 w 194"/>
                <a:gd name="T73" fmla="*/ 2147483647 h 196"/>
                <a:gd name="T74" fmla="*/ 2147483647 w 194"/>
                <a:gd name="T75" fmla="*/ 2147483647 h 196"/>
                <a:gd name="T76" fmla="*/ 2147483647 w 194"/>
                <a:gd name="T77" fmla="*/ 2147483647 h 196"/>
                <a:gd name="T78" fmla="*/ 2147483647 w 194"/>
                <a:gd name="T79" fmla="*/ 2147483647 h 196"/>
                <a:gd name="T80" fmla="*/ 2147483647 w 194"/>
                <a:gd name="T81" fmla="*/ 2147483647 h 196"/>
                <a:gd name="T82" fmla="*/ 2147483647 w 194"/>
                <a:gd name="T83" fmla="*/ 2147483647 h 196"/>
                <a:gd name="T84" fmla="*/ 2147483647 w 194"/>
                <a:gd name="T85" fmla="*/ 0 h 196"/>
                <a:gd name="T86" fmla="*/ 2147483647 w 194"/>
                <a:gd name="T87" fmla="*/ 2147483647 h 196"/>
                <a:gd name="T88" fmla="*/ 2147483647 w 194"/>
                <a:gd name="T89" fmla="*/ 2147483647 h 196"/>
                <a:gd name="T90" fmla="*/ 2147483647 w 194"/>
                <a:gd name="T91" fmla="*/ 2147483647 h 196"/>
                <a:gd name="T92" fmla="*/ 2147483647 w 194"/>
                <a:gd name="T93" fmla="*/ 2147483647 h 196"/>
                <a:gd name="T94" fmla="*/ 0 w 194"/>
                <a:gd name="T95" fmla="*/ 2147483647 h 196"/>
                <a:gd name="T96" fmla="*/ 0 w 194"/>
                <a:gd name="T97" fmla="*/ 2147483647 h 196"/>
                <a:gd name="T98" fmla="*/ 2147483647 w 194"/>
                <a:gd name="T99" fmla="*/ 2147483647 h 196"/>
                <a:gd name="T100" fmla="*/ 2147483647 w 194"/>
                <a:gd name="T101" fmla="*/ 2147483647 h 196"/>
                <a:gd name="T102" fmla="*/ 2147483647 w 194"/>
                <a:gd name="T103" fmla="*/ 2147483647 h 196"/>
                <a:gd name="T104" fmla="*/ 2147483647 w 194"/>
                <a:gd name="T105" fmla="*/ 2147483647 h 196"/>
                <a:gd name="T106" fmla="*/ 2147483647 w 194"/>
                <a:gd name="T107" fmla="*/ 2147483647 h 196"/>
                <a:gd name="T108" fmla="*/ 2147483647 w 194"/>
                <a:gd name="T109" fmla="*/ 2147483647 h 1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4"/>
                <a:gd name="T166" fmla="*/ 0 h 196"/>
                <a:gd name="T167" fmla="*/ 194 w 194"/>
                <a:gd name="T168" fmla="*/ 196 h 1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4" h="196">
                  <a:moveTo>
                    <a:pt x="36" y="190"/>
                  </a:moveTo>
                  <a:lnTo>
                    <a:pt x="60" y="188"/>
                  </a:lnTo>
                  <a:lnTo>
                    <a:pt x="68" y="162"/>
                  </a:lnTo>
                  <a:lnTo>
                    <a:pt x="76" y="156"/>
                  </a:lnTo>
                  <a:lnTo>
                    <a:pt x="96" y="176"/>
                  </a:lnTo>
                  <a:lnTo>
                    <a:pt x="114" y="192"/>
                  </a:lnTo>
                  <a:lnTo>
                    <a:pt x="138" y="196"/>
                  </a:lnTo>
                  <a:lnTo>
                    <a:pt x="130" y="176"/>
                  </a:lnTo>
                  <a:lnTo>
                    <a:pt x="126" y="164"/>
                  </a:lnTo>
                  <a:lnTo>
                    <a:pt x="124" y="148"/>
                  </a:lnTo>
                  <a:lnTo>
                    <a:pt x="152" y="126"/>
                  </a:lnTo>
                  <a:lnTo>
                    <a:pt x="148" y="114"/>
                  </a:lnTo>
                  <a:lnTo>
                    <a:pt x="136" y="94"/>
                  </a:lnTo>
                  <a:lnTo>
                    <a:pt x="132" y="72"/>
                  </a:lnTo>
                  <a:lnTo>
                    <a:pt x="142" y="68"/>
                  </a:lnTo>
                  <a:lnTo>
                    <a:pt x="156" y="74"/>
                  </a:lnTo>
                  <a:lnTo>
                    <a:pt x="164" y="78"/>
                  </a:lnTo>
                  <a:lnTo>
                    <a:pt x="168" y="80"/>
                  </a:lnTo>
                  <a:lnTo>
                    <a:pt x="172" y="80"/>
                  </a:lnTo>
                  <a:lnTo>
                    <a:pt x="174" y="78"/>
                  </a:lnTo>
                  <a:lnTo>
                    <a:pt x="176" y="74"/>
                  </a:lnTo>
                  <a:lnTo>
                    <a:pt x="176" y="70"/>
                  </a:lnTo>
                  <a:lnTo>
                    <a:pt x="172" y="64"/>
                  </a:lnTo>
                  <a:lnTo>
                    <a:pt x="168" y="60"/>
                  </a:lnTo>
                  <a:lnTo>
                    <a:pt x="168" y="56"/>
                  </a:lnTo>
                  <a:lnTo>
                    <a:pt x="170" y="54"/>
                  </a:lnTo>
                  <a:lnTo>
                    <a:pt x="174" y="50"/>
                  </a:lnTo>
                  <a:lnTo>
                    <a:pt x="180" y="48"/>
                  </a:lnTo>
                  <a:lnTo>
                    <a:pt x="184" y="48"/>
                  </a:lnTo>
                  <a:lnTo>
                    <a:pt x="186" y="46"/>
                  </a:lnTo>
                  <a:lnTo>
                    <a:pt x="188" y="44"/>
                  </a:lnTo>
                  <a:lnTo>
                    <a:pt x="188" y="34"/>
                  </a:lnTo>
                  <a:lnTo>
                    <a:pt x="186" y="28"/>
                  </a:lnTo>
                  <a:lnTo>
                    <a:pt x="194" y="10"/>
                  </a:lnTo>
                  <a:lnTo>
                    <a:pt x="136" y="2"/>
                  </a:lnTo>
                  <a:lnTo>
                    <a:pt x="70" y="0"/>
                  </a:lnTo>
                  <a:lnTo>
                    <a:pt x="16" y="6"/>
                  </a:lnTo>
                  <a:lnTo>
                    <a:pt x="8" y="14"/>
                  </a:lnTo>
                  <a:lnTo>
                    <a:pt x="4" y="20"/>
                  </a:lnTo>
                  <a:lnTo>
                    <a:pt x="0" y="24"/>
                  </a:lnTo>
                  <a:lnTo>
                    <a:pt x="2" y="66"/>
                  </a:lnTo>
                  <a:lnTo>
                    <a:pt x="20" y="132"/>
                  </a:lnTo>
                  <a:lnTo>
                    <a:pt x="34" y="184"/>
                  </a:lnTo>
                  <a:lnTo>
                    <a:pt x="36" y="19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7" name="Freeform 48"/>
            <p:cNvSpPr>
              <a:spLocks noChangeArrowheads="1"/>
            </p:cNvSpPr>
            <p:nvPr/>
          </p:nvSpPr>
          <p:spPr bwMode="auto">
            <a:xfrm>
              <a:off x="3109931" y="322693"/>
              <a:ext cx="4251437" cy="1947889"/>
            </a:xfrm>
            <a:custGeom>
              <a:avLst/>
              <a:gdLst>
                <a:gd name="T0" fmla="*/ 2147483647 w 1892"/>
                <a:gd name="T1" fmla="*/ 2147483647 h 608"/>
                <a:gd name="T2" fmla="*/ 2147483647 w 1892"/>
                <a:gd name="T3" fmla="*/ 2147483647 h 608"/>
                <a:gd name="T4" fmla="*/ 2147483647 w 1892"/>
                <a:gd name="T5" fmla="*/ 2147483647 h 608"/>
                <a:gd name="T6" fmla="*/ 2147483647 w 1892"/>
                <a:gd name="T7" fmla="*/ 2147483647 h 608"/>
                <a:gd name="T8" fmla="*/ 2147483647 w 1892"/>
                <a:gd name="T9" fmla="*/ 2147483647 h 608"/>
                <a:gd name="T10" fmla="*/ 2147483647 w 1892"/>
                <a:gd name="T11" fmla="*/ 2147483647 h 608"/>
                <a:gd name="T12" fmla="*/ 2147483647 w 1892"/>
                <a:gd name="T13" fmla="*/ 2147483647 h 608"/>
                <a:gd name="T14" fmla="*/ 2147483647 w 1892"/>
                <a:gd name="T15" fmla="*/ 2147483647 h 608"/>
                <a:gd name="T16" fmla="*/ 2147483647 w 1892"/>
                <a:gd name="T17" fmla="*/ 2147483647 h 608"/>
                <a:gd name="T18" fmla="*/ 2147483647 w 1892"/>
                <a:gd name="T19" fmla="*/ 2147483647 h 608"/>
                <a:gd name="T20" fmla="*/ 2147483647 w 1892"/>
                <a:gd name="T21" fmla="*/ 2147483647 h 608"/>
                <a:gd name="T22" fmla="*/ 2147483647 w 1892"/>
                <a:gd name="T23" fmla="*/ 2147483647 h 608"/>
                <a:gd name="T24" fmla="*/ 2147483647 w 1892"/>
                <a:gd name="T25" fmla="*/ 2147483647 h 608"/>
                <a:gd name="T26" fmla="*/ 2147483647 w 1892"/>
                <a:gd name="T27" fmla="*/ 2147483647 h 608"/>
                <a:gd name="T28" fmla="*/ 2147483647 w 1892"/>
                <a:gd name="T29" fmla="*/ 2147483647 h 608"/>
                <a:gd name="T30" fmla="*/ 2147483647 w 1892"/>
                <a:gd name="T31" fmla="*/ 2147483647 h 608"/>
                <a:gd name="T32" fmla="*/ 2147483647 w 1892"/>
                <a:gd name="T33" fmla="*/ 2147483647 h 608"/>
                <a:gd name="T34" fmla="*/ 2147483647 w 1892"/>
                <a:gd name="T35" fmla="*/ 2147483647 h 608"/>
                <a:gd name="T36" fmla="*/ 2147483647 w 1892"/>
                <a:gd name="T37" fmla="*/ 2147483647 h 608"/>
                <a:gd name="T38" fmla="*/ 2147483647 w 1892"/>
                <a:gd name="T39" fmla="*/ 2147483647 h 608"/>
                <a:gd name="T40" fmla="*/ 2147483647 w 1892"/>
                <a:gd name="T41" fmla="*/ 2147483647 h 608"/>
                <a:gd name="T42" fmla="*/ 2147483647 w 1892"/>
                <a:gd name="T43" fmla="*/ 2147483647 h 608"/>
                <a:gd name="T44" fmla="*/ 2147483647 w 1892"/>
                <a:gd name="T45" fmla="*/ 2147483647 h 608"/>
                <a:gd name="T46" fmla="*/ 2147483647 w 1892"/>
                <a:gd name="T47" fmla="*/ 2147483647 h 608"/>
                <a:gd name="T48" fmla="*/ 2147483647 w 1892"/>
                <a:gd name="T49" fmla="*/ 2147483647 h 608"/>
                <a:gd name="T50" fmla="*/ 2147483647 w 1892"/>
                <a:gd name="T51" fmla="*/ 2147483647 h 608"/>
                <a:gd name="T52" fmla="*/ 2147483647 w 1892"/>
                <a:gd name="T53" fmla="*/ 2147483647 h 608"/>
                <a:gd name="T54" fmla="*/ 2147483647 w 1892"/>
                <a:gd name="T55" fmla="*/ 2147483647 h 608"/>
                <a:gd name="T56" fmla="*/ 2147483647 w 1892"/>
                <a:gd name="T57" fmla="*/ 2147483647 h 608"/>
                <a:gd name="T58" fmla="*/ 2147483647 w 1892"/>
                <a:gd name="T59" fmla="*/ 2147483647 h 608"/>
                <a:gd name="T60" fmla="*/ 2147483647 w 1892"/>
                <a:gd name="T61" fmla="*/ 2147483647 h 608"/>
                <a:gd name="T62" fmla="*/ 0 w 1892"/>
                <a:gd name="T63" fmla="*/ 2147483647 h 608"/>
                <a:gd name="T64" fmla="*/ 2147483647 w 1892"/>
                <a:gd name="T65" fmla="*/ 2147483647 h 608"/>
                <a:gd name="T66" fmla="*/ 2147483647 w 1892"/>
                <a:gd name="T67" fmla="*/ 2147483647 h 608"/>
                <a:gd name="T68" fmla="*/ 2147483647 w 1892"/>
                <a:gd name="T69" fmla="*/ 2147483647 h 608"/>
                <a:gd name="T70" fmla="*/ 2147483647 w 1892"/>
                <a:gd name="T71" fmla="*/ 2147483647 h 608"/>
                <a:gd name="T72" fmla="*/ 2147483647 w 1892"/>
                <a:gd name="T73" fmla="*/ 2147483647 h 608"/>
                <a:gd name="T74" fmla="*/ 2147483647 w 1892"/>
                <a:gd name="T75" fmla="*/ 2147483647 h 608"/>
                <a:gd name="T76" fmla="*/ 2147483647 w 1892"/>
                <a:gd name="T77" fmla="*/ 2147483647 h 608"/>
                <a:gd name="T78" fmla="*/ 2147483647 w 1892"/>
                <a:gd name="T79" fmla="*/ 2147483647 h 608"/>
                <a:gd name="T80" fmla="*/ 2147483647 w 1892"/>
                <a:gd name="T81" fmla="*/ 2147483647 h 608"/>
                <a:gd name="T82" fmla="*/ 2147483647 w 1892"/>
                <a:gd name="T83" fmla="*/ 2147483647 h 608"/>
                <a:gd name="T84" fmla="*/ 2147483647 w 1892"/>
                <a:gd name="T85" fmla="*/ 2147483647 h 608"/>
                <a:gd name="T86" fmla="*/ 2147483647 w 1892"/>
                <a:gd name="T87" fmla="*/ 2147483647 h 608"/>
                <a:gd name="T88" fmla="*/ 2147483647 w 1892"/>
                <a:gd name="T89" fmla="*/ 2147483647 h 608"/>
                <a:gd name="T90" fmla="*/ 2147483647 w 1892"/>
                <a:gd name="T91" fmla="*/ 2147483647 h 608"/>
                <a:gd name="T92" fmla="*/ 2147483647 w 1892"/>
                <a:gd name="T93" fmla="*/ 2147483647 h 608"/>
                <a:gd name="T94" fmla="*/ 2147483647 w 1892"/>
                <a:gd name="T95" fmla="*/ 2147483647 h 608"/>
                <a:gd name="T96" fmla="*/ 2147483647 w 1892"/>
                <a:gd name="T97" fmla="*/ 2147483647 h 608"/>
                <a:gd name="T98" fmla="*/ 2147483647 w 1892"/>
                <a:gd name="T99" fmla="*/ 2147483647 h 608"/>
                <a:gd name="T100" fmla="*/ 2147483647 w 1892"/>
                <a:gd name="T101" fmla="*/ 2147483647 h 608"/>
                <a:gd name="T102" fmla="*/ 2147483647 w 1892"/>
                <a:gd name="T103" fmla="*/ 2147483647 h 608"/>
                <a:gd name="T104" fmla="*/ 2147483647 w 1892"/>
                <a:gd name="T105" fmla="*/ 2147483647 h 608"/>
                <a:gd name="T106" fmla="*/ 2147483647 w 1892"/>
                <a:gd name="T107" fmla="*/ 2147483647 h 608"/>
                <a:gd name="T108" fmla="*/ 2147483647 w 1892"/>
                <a:gd name="T109" fmla="*/ 2147483647 h 608"/>
                <a:gd name="T110" fmla="*/ 2147483647 w 1892"/>
                <a:gd name="T111" fmla="*/ 2147483647 h 608"/>
                <a:gd name="T112" fmla="*/ 2147483647 w 1892"/>
                <a:gd name="T113" fmla="*/ 2147483647 h 608"/>
                <a:gd name="T114" fmla="*/ 2147483647 w 1892"/>
                <a:gd name="T115" fmla="*/ 2147483647 h 608"/>
                <a:gd name="T116" fmla="*/ 2147483647 w 1892"/>
                <a:gd name="T117" fmla="*/ 2147483647 h 608"/>
                <a:gd name="T118" fmla="*/ 2147483647 w 1892"/>
                <a:gd name="T119" fmla="*/ 2147483647 h 608"/>
                <a:gd name="T120" fmla="*/ 2147483647 w 1892"/>
                <a:gd name="T121" fmla="*/ 2147483647 h 6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2"/>
                <a:gd name="T184" fmla="*/ 0 h 608"/>
                <a:gd name="T185" fmla="*/ 1892 w 1892"/>
                <a:gd name="T186" fmla="*/ 608 h 6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2" h="608">
                  <a:moveTo>
                    <a:pt x="1786" y="126"/>
                  </a:moveTo>
                  <a:lnTo>
                    <a:pt x="1808" y="132"/>
                  </a:lnTo>
                  <a:lnTo>
                    <a:pt x="1840" y="144"/>
                  </a:lnTo>
                  <a:lnTo>
                    <a:pt x="1870" y="156"/>
                  </a:lnTo>
                  <a:lnTo>
                    <a:pt x="1870" y="144"/>
                  </a:lnTo>
                  <a:lnTo>
                    <a:pt x="1862" y="132"/>
                  </a:lnTo>
                  <a:lnTo>
                    <a:pt x="1892" y="126"/>
                  </a:lnTo>
                  <a:lnTo>
                    <a:pt x="1870" y="122"/>
                  </a:lnTo>
                  <a:lnTo>
                    <a:pt x="1854" y="122"/>
                  </a:lnTo>
                  <a:lnTo>
                    <a:pt x="1824" y="116"/>
                  </a:lnTo>
                  <a:lnTo>
                    <a:pt x="1794" y="110"/>
                  </a:lnTo>
                  <a:lnTo>
                    <a:pt x="1740" y="98"/>
                  </a:lnTo>
                  <a:lnTo>
                    <a:pt x="1694" y="92"/>
                  </a:lnTo>
                  <a:lnTo>
                    <a:pt x="1672" y="98"/>
                  </a:lnTo>
                  <a:lnTo>
                    <a:pt x="1642" y="98"/>
                  </a:lnTo>
                  <a:lnTo>
                    <a:pt x="1648" y="110"/>
                  </a:lnTo>
                  <a:lnTo>
                    <a:pt x="1618" y="98"/>
                  </a:lnTo>
                  <a:lnTo>
                    <a:pt x="1610" y="104"/>
                  </a:lnTo>
                  <a:lnTo>
                    <a:pt x="1588" y="98"/>
                  </a:lnTo>
                  <a:lnTo>
                    <a:pt x="1566" y="98"/>
                  </a:lnTo>
                  <a:lnTo>
                    <a:pt x="1542" y="104"/>
                  </a:lnTo>
                  <a:lnTo>
                    <a:pt x="1526" y="92"/>
                  </a:lnTo>
                  <a:lnTo>
                    <a:pt x="1506" y="72"/>
                  </a:lnTo>
                  <a:lnTo>
                    <a:pt x="1466" y="80"/>
                  </a:lnTo>
                  <a:lnTo>
                    <a:pt x="1420" y="80"/>
                  </a:lnTo>
                  <a:lnTo>
                    <a:pt x="1390" y="86"/>
                  </a:lnTo>
                  <a:lnTo>
                    <a:pt x="1412" y="80"/>
                  </a:lnTo>
                  <a:lnTo>
                    <a:pt x="1376" y="58"/>
                  </a:lnTo>
                  <a:lnTo>
                    <a:pt x="1330" y="76"/>
                  </a:lnTo>
                  <a:lnTo>
                    <a:pt x="1308" y="70"/>
                  </a:lnTo>
                  <a:lnTo>
                    <a:pt x="1300" y="80"/>
                  </a:lnTo>
                  <a:lnTo>
                    <a:pt x="1276" y="80"/>
                  </a:lnTo>
                  <a:lnTo>
                    <a:pt x="1246" y="86"/>
                  </a:lnTo>
                  <a:lnTo>
                    <a:pt x="1232" y="80"/>
                  </a:lnTo>
                  <a:lnTo>
                    <a:pt x="1224" y="92"/>
                  </a:lnTo>
                  <a:lnTo>
                    <a:pt x="1202" y="86"/>
                  </a:lnTo>
                  <a:lnTo>
                    <a:pt x="1178" y="80"/>
                  </a:lnTo>
                  <a:lnTo>
                    <a:pt x="1194" y="76"/>
                  </a:lnTo>
                  <a:lnTo>
                    <a:pt x="1178" y="64"/>
                  </a:lnTo>
                  <a:lnTo>
                    <a:pt x="1162" y="64"/>
                  </a:lnTo>
                  <a:lnTo>
                    <a:pt x="1148" y="70"/>
                  </a:lnTo>
                  <a:lnTo>
                    <a:pt x="1118" y="70"/>
                  </a:lnTo>
                  <a:lnTo>
                    <a:pt x="1102" y="64"/>
                  </a:lnTo>
                  <a:lnTo>
                    <a:pt x="1064" y="70"/>
                  </a:lnTo>
                  <a:lnTo>
                    <a:pt x="1034" y="70"/>
                  </a:lnTo>
                  <a:lnTo>
                    <a:pt x="1018" y="76"/>
                  </a:lnTo>
                  <a:lnTo>
                    <a:pt x="974" y="92"/>
                  </a:lnTo>
                  <a:lnTo>
                    <a:pt x="996" y="80"/>
                  </a:lnTo>
                  <a:lnTo>
                    <a:pt x="1026" y="70"/>
                  </a:lnTo>
                  <a:lnTo>
                    <a:pt x="1048" y="52"/>
                  </a:lnTo>
                  <a:lnTo>
                    <a:pt x="1034" y="46"/>
                  </a:lnTo>
                  <a:lnTo>
                    <a:pt x="1018" y="40"/>
                  </a:lnTo>
                  <a:lnTo>
                    <a:pt x="1004" y="40"/>
                  </a:lnTo>
                  <a:lnTo>
                    <a:pt x="974" y="46"/>
                  </a:lnTo>
                  <a:lnTo>
                    <a:pt x="964" y="40"/>
                  </a:lnTo>
                  <a:lnTo>
                    <a:pt x="958" y="24"/>
                  </a:lnTo>
                  <a:lnTo>
                    <a:pt x="934" y="18"/>
                  </a:lnTo>
                  <a:lnTo>
                    <a:pt x="950" y="6"/>
                  </a:lnTo>
                  <a:lnTo>
                    <a:pt x="928" y="0"/>
                  </a:lnTo>
                  <a:lnTo>
                    <a:pt x="912" y="18"/>
                  </a:lnTo>
                  <a:lnTo>
                    <a:pt x="934" y="24"/>
                  </a:lnTo>
                  <a:lnTo>
                    <a:pt x="942" y="40"/>
                  </a:lnTo>
                  <a:lnTo>
                    <a:pt x="928" y="36"/>
                  </a:lnTo>
                  <a:lnTo>
                    <a:pt x="920" y="46"/>
                  </a:lnTo>
                  <a:lnTo>
                    <a:pt x="896" y="40"/>
                  </a:lnTo>
                  <a:lnTo>
                    <a:pt x="882" y="40"/>
                  </a:lnTo>
                  <a:lnTo>
                    <a:pt x="866" y="46"/>
                  </a:lnTo>
                  <a:lnTo>
                    <a:pt x="844" y="46"/>
                  </a:lnTo>
                  <a:lnTo>
                    <a:pt x="820" y="52"/>
                  </a:lnTo>
                  <a:lnTo>
                    <a:pt x="828" y="64"/>
                  </a:lnTo>
                  <a:lnTo>
                    <a:pt x="828" y="80"/>
                  </a:lnTo>
                  <a:lnTo>
                    <a:pt x="820" y="70"/>
                  </a:lnTo>
                  <a:lnTo>
                    <a:pt x="798" y="76"/>
                  </a:lnTo>
                  <a:lnTo>
                    <a:pt x="776" y="76"/>
                  </a:lnTo>
                  <a:lnTo>
                    <a:pt x="798" y="86"/>
                  </a:lnTo>
                  <a:lnTo>
                    <a:pt x="814" y="98"/>
                  </a:lnTo>
                  <a:lnTo>
                    <a:pt x="820" y="110"/>
                  </a:lnTo>
                  <a:lnTo>
                    <a:pt x="814" y="122"/>
                  </a:lnTo>
                  <a:lnTo>
                    <a:pt x="798" y="110"/>
                  </a:lnTo>
                  <a:lnTo>
                    <a:pt x="790" y="92"/>
                  </a:lnTo>
                  <a:lnTo>
                    <a:pt x="760" y="92"/>
                  </a:lnTo>
                  <a:lnTo>
                    <a:pt x="744" y="98"/>
                  </a:lnTo>
                  <a:lnTo>
                    <a:pt x="722" y="86"/>
                  </a:lnTo>
                  <a:lnTo>
                    <a:pt x="730" y="104"/>
                  </a:lnTo>
                  <a:lnTo>
                    <a:pt x="738" y="122"/>
                  </a:lnTo>
                  <a:lnTo>
                    <a:pt x="760" y="122"/>
                  </a:lnTo>
                  <a:lnTo>
                    <a:pt x="782" y="132"/>
                  </a:lnTo>
                  <a:lnTo>
                    <a:pt x="776" y="150"/>
                  </a:lnTo>
                  <a:lnTo>
                    <a:pt x="776" y="138"/>
                  </a:lnTo>
                  <a:lnTo>
                    <a:pt x="752" y="126"/>
                  </a:lnTo>
                  <a:lnTo>
                    <a:pt x="752" y="138"/>
                  </a:lnTo>
                  <a:lnTo>
                    <a:pt x="744" y="126"/>
                  </a:lnTo>
                  <a:lnTo>
                    <a:pt x="738" y="144"/>
                  </a:lnTo>
                  <a:lnTo>
                    <a:pt x="730" y="160"/>
                  </a:lnTo>
                  <a:lnTo>
                    <a:pt x="714" y="156"/>
                  </a:lnTo>
                  <a:lnTo>
                    <a:pt x="722" y="144"/>
                  </a:lnTo>
                  <a:lnTo>
                    <a:pt x="722" y="126"/>
                  </a:lnTo>
                  <a:lnTo>
                    <a:pt x="714" y="98"/>
                  </a:lnTo>
                  <a:lnTo>
                    <a:pt x="714" y="86"/>
                  </a:lnTo>
                  <a:lnTo>
                    <a:pt x="706" y="70"/>
                  </a:lnTo>
                  <a:lnTo>
                    <a:pt x="676" y="80"/>
                  </a:lnTo>
                  <a:lnTo>
                    <a:pt x="662" y="98"/>
                  </a:lnTo>
                  <a:lnTo>
                    <a:pt x="662" y="110"/>
                  </a:lnTo>
                  <a:lnTo>
                    <a:pt x="676" y="116"/>
                  </a:lnTo>
                  <a:lnTo>
                    <a:pt x="692" y="126"/>
                  </a:lnTo>
                  <a:lnTo>
                    <a:pt x="654" y="122"/>
                  </a:lnTo>
                  <a:lnTo>
                    <a:pt x="638" y="116"/>
                  </a:lnTo>
                  <a:lnTo>
                    <a:pt x="614" y="110"/>
                  </a:lnTo>
                  <a:lnTo>
                    <a:pt x="570" y="110"/>
                  </a:lnTo>
                  <a:lnTo>
                    <a:pt x="570" y="104"/>
                  </a:lnTo>
                  <a:lnTo>
                    <a:pt x="562" y="104"/>
                  </a:lnTo>
                  <a:lnTo>
                    <a:pt x="554" y="92"/>
                  </a:lnTo>
                  <a:lnTo>
                    <a:pt x="554" y="76"/>
                  </a:lnTo>
                  <a:lnTo>
                    <a:pt x="592" y="64"/>
                  </a:lnTo>
                  <a:lnTo>
                    <a:pt x="630" y="52"/>
                  </a:lnTo>
                  <a:lnTo>
                    <a:pt x="654" y="36"/>
                  </a:lnTo>
                  <a:lnTo>
                    <a:pt x="630" y="40"/>
                  </a:lnTo>
                  <a:lnTo>
                    <a:pt x="586" y="52"/>
                  </a:lnTo>
                  <a:lnTo>
                    <a:pt x="562" y="58"/>
                  </a:lnTo>
                  <a:lnTo>
                    <a:pt x="546" y="76"/>
                  </a:lnTo>
                  <a:lnTo>
                    <a:pt x="532" y="98"/>
                  </a:lnTo>
                  <a:lnTo>
                    <a:pt x="540" y="98"/>
                  </a:lnTo>
                  <a:lnTo>
                    <a:pt x="532" y="110"/>
                  </a:lnTo>
                  <a:lnTo>
                    <a:pt x="554" y="116"/>
                  </a:lnTo>
                  <a:lnTo>
                    <a:pt x="566" y="110"/>
                  </a:lnTo>
                  <a:lnTo>
                    <a:pt x="586" y="116"/>
                  </a:lnTo>
                  <a:lnTo>
                    <a:pt x="600" y="116"/>
                  </a:lnTo>
                  <a:lnTo>
                    <a:pt x="614" y="122"/>
                  </a:lnTo>
                  <a:lnTo>
                    <a:pt x="600" y="126"/>
                  </a:lnTo>
                  <a:lnTo>
                    <a:pt x="578" y="122"/>
                  </a:lnTo>
                  <a:lnTo>
                    <a:pt x="546" y="132"/>
                  </a:lnTo>
                  <a:lnTo>
                    <a:pt x="546" y="122"/>
                  </a:lnTo>
                  <a:lnTo>
                    <a:pt x="540" y="126"/>
                  </a:lnTo>
                  <a:lnTo>
                    <a:pt x="508" y="132"/>
                  </a:lnTo>
                  <a:lnTo>
                    <a:pt x="494" y="150"/>
                  </a:lnTo>
                  <a:lnTo>
                    <a:pt x="486" y="138"/>
                  </a:lnTo>
                  <a:lnTo>
                    <a:pt x="494" y="126"/>
                  </a:lnTo>
                  <a:lnTo>
                    <a:pt x="464" y="126"/>
                  </a:lnTo>
                  <a:lnTo>
                    <a:pt x="472" y="138"/>
                  </a:lnTo>
                  <a:lnTo>
                    <a:pt x="464" y="156"/>
                  </a:lnTo>
                  <a:lnTo>
                    <a:pt x="456" y="156"/>
                  </a:lnTo>
                  <a:lnTo>
                    <a:pt x="440" y="160"/>
                  </a:lnTo>
                  <a:lnTo>
                    <a:pt x="434" y="166"/>
                  </a:lnTo>
                  <a:lnTo>
                    <a:pt x="410" y="166"/>
                  </a:lnTo>
                  <a:lnTo>
                    <a:pt x="426" y="184"/>
                  </a:lnTo>
                  <a:lnTo>
                    <a:pt x="410" y="178"/>
                  </a:lnTo>
                  <a:lnTo>
                    <a:pt x="394" y="172"/>
                  </a:lnTo>
                  <a:lnTo>
                    <a:pt x="402" y="160"/>
                  </a:lnTo>
                  <a:lnTo>
                    <a:pt x="372" y="156"/>
                  </a:lnTo>
                  <a:lnTo>
                    <a:pt x="358" y="150"/>
                  </a:lnTo>
                  <a:lnTo>
                    <a:pt x="386" y="156"/>
                  </a:lnTo>
                  <a:lnTo>
                    <a:pt x="418" y="156"/>
                  </a:lnTo>
                  <a:lnTo>
                    <a:pt x="440" y="150"/>
                  </a:lnTo>
                  <a:lnTo>
                    <a:pt x="440" y="138"/>
                  </a:lnTo>
                  <a:lnTo>
                    <a:pt x="410" y="138"/>
                  </a:lnTo>
                  <a:lnTo>
                    <a:pt x="402" y="126"/>
                  </a:lnTo>
                  <a:lnTo>
                    <a:pt x="380" y="126"/>
                  </a:lnTo>
                  <a:lnTo>
                    <a:pt x="364" y="122"/>
                  </a:lnTo>
                  <a:lnTo>
                    <a:pt x="350" y="116"/>
                  </a:lnTo>
                  <a:lnTo>
                    <a:pt x="312" y="116"/>
                  </a:lnTo>
                  <a:lnTo>
                    <a:pt x="296" y="122"/>
                  </a:lnTo>
                  <a:lnTo>
                    <a:pt x="296" y="110"/>
                  </a:lnTo>
                  <a:lnTo>
                    <a:pt x="274" y="122"/>
                  </a:lnTo>
                  <a:lnTo>
                    <a:pt x="250" y="122"/>
                  </a:lnTo>
                  <a:lnTo>
                    <a:pt x="236" y="132"/>
                  </a:lnTo>
                  <a:lnTo>
                    <a:pt x="212" y="150"/>
                  </a:lnTo>
                  <a:lnTo>
                    <a:pt x="198" y="166"/>
                  </a:lnTo>
                  <a:lnTo>
                    <a:pt x="182" y="190"/>
                  </a:lnTo>
                  <a:lnTo>
                    <a:pt x="160" y="190"/>
                  </a:lnTo>
                  <a:lnTo>
                    <a:pt x="144" y="196"/>
                  </a:lnTo>
                  <a:lnTo>
                    <a:pt x="136" y="208"/>
                  </a:lnTo>
                  <a:lnTo>
                    <a:pt x="130" y="218"/>
                  </a:lnTo>
                  <a:lnTo>
                    <a:pt x="136" y="236"/>
                  </a:lnTo>
                  <a:lnTo>
                    <a:pt x="136" y="248"/>
                  </a:lnTo>
                  <a:lnTo>
                    <a:pt x="152" y="242"/>
                  </a:lnTo>
                  <a:lnTo>
                    <a:pt x="168" y="236"/>
                  </a:lnTo>
                  <a:lnTo>
                    <a:pt x="190" y="230"/>
                  </a:lnTo>
                  <a:lnTo>
                    <a:pt x="198" y="242"/>
                  </a:lnTo>
                  <a:lnTo>
                    <a:pt x="204" y="258"/>
                  </a:lnTo>
                  <a:lnTo>
                    <a:pt x="212" y="264"/>
                  </a:lnTo>
                  <a:lnTo>
                    <a:pt x="236" y="264"/>
                  </a:lnTo>
                  <a:lnTo>
                    <a:pt x="236" y="252"/>
                  </a:lnTo>
                  <a:lnTo>
                    <a:pt x="250" y="242"/>
                  </a:lnTo>
                  <a:lnTo>
                    <a:pt x="250" y="230"/>
                  </a:lnTo>
                  <a:lnTo>
                    <a:pt x="244" y="218"/>
                  </a:lnTo>
                  <a:lnTo>
                    <a:pt x="236" y="208"/>
                  </a:lnTo>
                  <a:lnTo>
                    <a:pt x="236" y="196"/>
                  </a:lnTo>
                  <a:lnTo>
                    <a:pt x="258" y="184"/>
                  </a:lnTo>
                  <a:lnTo>
                    <a:pt x="258" y="172"/>
                  </a:lnTo>
                  <a:lnTo>
                    <a:pt x="282" y="166"/>
                  </a:lnTo>
                  <a:lnTo>
                    <a:pt x="304" y="172"/>
                  </a:lnTo>
                  <a:lnTo>
                    <a:pt x="282" y="190"/>
                  </a:lnTo>
                  <a:lnTo>
                    <a:pt x="266" y="190"/>
                  </a:lnTo>
                  <a:lnTo>
                    <a:pt x="282" y="212"/>
                  </a:lnTo>
                  <a:lnTo>
                    <a:pt x="364" y="212"/>
                  </a:lnTo>
                  <a:lnTo>
                    <a:pt x="350" y="218"/>
                  </a:lnTo>
                  <a:lnTo>
                    <a:pt x="334" y="218"/>
                  </a:lnTo>
                  <a:lnTo>
                    <a:pt x="312" y="224"/>
                  </a:lnTo>
                  <a:lnTo>
                    <a:pt x="304" y="242"/>
                  </a:lnTo>
                  <a:lnTo>
                    <a:pt x="282" y="236"/>
                  </a:lnTo>
                  <a:lnTo>
                    <a:pt x="282" y="264"/>
                  </a:lnTo>
                  <a:lnTo>
                    <a:pt x="258" y="264"/>
                  </a:lnTo>
                  <a:lnTo>
                    <a:pt x="236" y="270"/>
                  </a:lnTo>
                  <a:lnTo>
                    <a:pt x="212" y="270"/>
                  </a:lnTo>
                  <a:lnTo>
                    <a:pt x="198" y="276"/>
                  </a:lnTo>
                  <a:lnTo>
                    <a:pt x="174" y="282"/>
                  </a:lnTo>
                  <a:lnTo>
                    <a:pt x="182" y="270"/>
                  </a:lnTo>
                  <a:lnTo>
                    <a:pt x="198" y="252"/>
                  </a:lnTo>
                  <a:lnTo>
                    <a:pt x="182" y="252"/>
                  </a:lnTo>
                  <a:lnTo>
                    <a:pt x="160" y="248"/>
                  </a:lnTo>
                  <a:lnTo>
                    <a:pt x="168" y="264"/>
                  </a:lnTo>
                  <a:lnTo>
                    <a:pt x="168" y="282"/>
                  </a:lnTo>
                  <a:lnTo>
                    <a:pt x="144" y="282"/>
                  </a:lnTo>
                  <a:lnTo>
                    <a:pt x="136" y="294"/>
                  </a:lnTo>
                  <a:lnTo>
                    <a:pt x="114" y="304"/>
                  </a:lnTo>
                  <a:lnTo>
                    <a:pt x="98" y="316"/>
                  </a:lnTo>
                  <a:lnTo>
                    <a:pt x="76" y="316"/>
                  </a:lnTo>
                  <a:lnTo>
                    <a:pt x="52" y="322"/>
                  </a:lnTo>
                  <a:lnTo>
                    <a:pt x="52" y="332"/>
                  </a:lnTo>
                  <a:lnTo>
                    <a:pt x="68" y="344"/>
                  </a:lnTo>
                  <a:lnTo>
                    <a:pt x="76" y="362"/>
                  </a:lnTo>
                  <a:lnTo>
                    <a:pt x="52" y="368"/>
                  </a:lnTo>
                  <a:lnTo>
                    <a:pt x="0" y="368"/>
                  </a:lnTo>
                  <a:lnTo>
                    <a:pt x="0" y="378"/>
                  </a:lnTo>
                  <a:lnTo>
                    <a:pt x="16" y="378"/>
                  </a:lnTo>
                  <a:lnTo>
                    <a:pt x="6" y="384"/>
                  </a:lnTo>
                  <a:lnTo>
                    <a:pt x="6" y="424"/>
                  </a:lnTo>
                  <a:lnTo>
                    <a:pt x="30" y="420"/>
                  </a:lnTo>
                  <a:lnTo>
                    <a:pt x="46" y="424"/>
                  </a:lnTo>
                  <a:lnTo>
                    <a:pt x="68" y="420"/>
                  </a:lnTo>
                  <a:lnTo>
                    <a:pt x="98" y="408"/>
                  </a:lnTo>
                  <a:lnTo>
                    <a:pt x="98" y="396"/>
                  </a:lnTo>
                  <a:lnTo>
                    <a:pt x="114" y="378"/>
                  </a:lnTo>
                  <a:lnTo>
                    <a:pt x="130" y="368"/>
                  </a:lnTo>
                  <a:lnTo>
                    <a:pt x="174" y="368"/>
                  </a:lnTo>
                  <a:lnTo>
                    <a:pt x="198" y="356"/>
                  </a:lnTo>
                  <a:lnTo>
                    <a:pt x="212" y="378"/>
                  </a:lnTo>
                  <a:lnTo>
                    <a:pt x="228" y="390"/>
                  </a:lnTo>
                  <a:lnTo>
                    <a:pt x="236" y="402"/>
                  </a:lnTo>
                  <a:lnTo>
                    <a:pt x="220" y="408"/>
                  </a:lnTo>
                  <a:lnTo>
                    <a:pt x="236" y="420"/>
                  </a:lnTo>
                  <a:lnTo>
                    <a:pt x="250" y="408"/>
                  </a:lnTo>
                  <a:lnTo>
                    <a:pt x="250" y="390"/>
                  </a:lnTo>
                  <a:lnTo>
                    <a:pt x="244" y="374"/>
                  </a:lnTo>
                  <a:lnTo>
                    <a:pt x="236" y="384"/>
                  </a:lnTo>
                  <a:lnTo>
                    <a:pt x="220" y="362"/>
                  </a:lnTo>
                  <a:lnTo>
                    <a:pt x="204" y="350"/>
                  </a:lnTo>
                  <a:lnTo>
                    <a:pt x="228" y="350"/>
                  </a:lnTo>
                  <a:lnTo>
                    <a:pt x="236" y="356"/>
                  </a:lnTo>
                  <a:lnTo>
                    <a:pt x="258" y="368"/>
                  </a:lnTo>
                  <a:lnTo>
                    <a:pt x="274" y="374"/>
                  </a:lnTo>
                  <a:lnTo>
                    <a:pt x="288" y="384"/>
                  </a:lnTo>
                  <a:lnTo>
                    <a:pt x="304" y="408"/>
                  </a:lnTo>
                  <a:lnTo>
                    <a:pt x="318" y="412"/>
                  </a:lnTo>
                  <a:lnTo>
                    <a:pt x="318" y="402"/>
                  </a:lnTo>
                  <a:lnTo>
                    <a:pt x="312" y="390"/>
                  </a:lnTo>
                  <a:lnTo>
                    <a:pt x="318" y="378"/>
                  </a:lnTo>
                  <a:lnTo>
                    <a:pt x="342" y="378"/>
                  </a:lnTo>
                  <a:lnTo>
                    <a:pt x="364" y="374"/>
                  </a:lnTo>
                  <a:lnTo>
                    <a:pt x="350" y="368"/>
                  </a:lnTo>
                  <a:lnTo>
                    <a:pt x="350" y="356"/>
                  </a:lnTo>
                  <a:lnTo>
                    <a:pt x="364" y="338"/>
                  </a:lnTo>
                  <a:lnTo>
                    <a:pt x="386" y="332"/>
                  </a:lnTo>
                  <a:lnTo>
                    <a:pt x="410" y="328"/>
                  </a:lnTo>
                  <a:lnTo>
                    <a:pt x="394" y="338"/>
                  </a:lnTo>
                  <a:lnTo>
                    <a:pt x="418" y="350"/>
                  </a:lnTo>
                  <a:lnTo>
                    <a:pt x="440" y="344"/>
                  </a:lnTo>
                  <a:lnTo>
                    <a:pt x="464" y="356"/>
                  </a:lnTo>
                  <a:lnTo>
                    <a:pt x="494" y="356"/>
                  </a:lnTo>
                  <a:lnTo>
                    <a:pt x="502" y="378"/>
                  </a:lnTo>
                  <a:lnTo>
                    <a:pt x="464" y="384"/>
                  </a:lnTo>
                  <a:lnTo>
                    <a:pt x="440" y="378"/>
                  </a:lnTo>
                  <a:lnTo>
                    <a:pt x="426" y="378"/>
                  </a:lnTo>
                  <a:lnTo>
                    <a:pt x="410" y="374"/>
                  </a:lnTo>
                  <a:lnTo>
                    <a:pt x="386" y="374"/>
                  </a:lnTo>
                  <a:lnTo>
                    <a:pt x="364" y="384"/>
                  </a:lnTo>
                  <a:lnTo>
                    <a:pt x="350" y="384"/>
                  </a:lnTo>
                  <a:lnTo>
                    <a:pt x="358" y="396"/>
                  </a:lnTo>
                  <a:lnTo>
                    <a:pt x="364" y="408"/>
                  </a:lnTo>
                  <a:lnTo>
                    <a:pt x="380" y="420"/>
                  </a:lnTo>
                  <a:lnTo>
                    <a:pt x="418" y="420"/>
                  </a:lnTo>
                  <a:lnTo>
                    <a:pt x="448" y="412"/>
                  </a:lnTo>
                  <a:lnTo>
                    <a:pt x="434" y="424"/>
                  </a:lnTo>
                  <a:lnTo>
                    <a:pt x="418" y="430"/>
                  </a:lnTo>
                  <a:lnTo>
                    <a:pt x="440" y="430"/>
                  </a:lnTo>
                  <a:lnTo>
                    <a:pt x="440" y="442"/>
                  </a:lnTo>
                  <a:lnTo>
                    <a:pt x="434" y="460"/>
                  </a:lnTo>
                  <a:lnTo>
                    <a:pt x="418" y="448"/>
                  </a:lnTo>
                  <a:lnTo>
                    <a:pt x="418" y="466"/>
                  </a:lnTo>
                  <a:lnTo>
                    <a:pt x="426" y="466"/>
                  </a:lnTo>
                  <a:lnTo>
                    <a:pt x="440" y="476"/>
                  </a:lnTo>
                  <a:lnTo>
                    <a:pt x="448" y="488"/>
                  </a:lnTo>
                  <a:lnTo>
                    <a:pt x="472" y="488"/>
                  </a:lnTo>
                  <a:lnTo>
                    <a:pt x="478" y="504"/>
                  </a:lnTo>
                  <a:lnTo>
                    <a:pt x="486" y="528"/>
                  </a:lnTo>
                  <a:lnTo>
                    <a:pt x="508" y="534"/>
                  </a:lnTo>
                  <a:lnTo>
                    <a:pt x="524" y="546"/>
                  </a:lnTo>
                  <a:lnTo>
                    <a:pt x="532" y="568"/>
                  </a:lnTo>
                  <a:lnTo>
                    <a:pt x="554" y="584"/>
                  </a:lnTo>
                  <a:lnTo>
                    <a:pt x="586" y="580"/>
                  </a:lnTo>
                  <a:lnTo>
                    <a:pt x="622" y="562"/>
                  </a:lnTo>
                  <a:lnTo>
                    <a:pt x="646" y="552"/>
                  </a:lnTo>
                  <a:lnTo>
                    <a:pt x="668" y="540"/>
                  </a:lnTo>
                  <a:lnTo>
                    <a:pt x="692" y="522"/>
                  </a:lnTo>
                  <a:lnTo>
                    <a:pt x="698" y="504"/>
                  </a:lnTo>
                  <a:lnTo>
                    <a:pt x="668" y="500"/>
                  </a:lnTo>
                  <a:lnTo>
                    <a:pt x="662" y="488"/>
                  </a:lnTo>
                  <a:lnTo>
                    <a:pt x="646" y="500"/>
                  </a:lnTo>
                  <a:lnTo>
                    <a:pt x="614" y="504"/>
                  </a:lnTo>
                  <a:lnTo>
                    <a:pt x="614" y="516"/>
                  </a:lnTo>
                  <a:lnTo>
                    <a:pt x="608" y="500"/>
                  </a:lnTo>
                  <a:lnTo>
                    <a:pt x="592" y="488"/>
                  </a:lnTo>
                  <a:lnTo>
                    <a:pt x="570" y="482"/>
                  </a:lnTo>
                  <a:lnTo>
                    <a:pt x="562" y="470"/>
                  </a:lnTo>
                  <a:lnTo>
                    <a:pt x="562" y="454"/>
                  </a:lnTo>
                  <a:lnTo>
                    <a:pt x="586" y="454"/>
                  </a:lnTo>
                  <a:lnTo>
                    <a:pt x="622" y="476"/>
                  </a:lnTo>
                  <a:lnTo>
                    <a:pt x="646" y="476"/>
                  </a:lnTo>
                  <a:lnTo>
                    <a:pt x="654" y="482"/>
                  </a:lnTo>
                  <a:lnTo>
                    <a:pt x="668" y="482"/>
                  </a:lnTo>
                  <a:lnTo>
                    <a:pt x="698" y="488"/>
                  </a:lnTo>
                  <a:lnTo>
                    <a:pt x="722" y="488"/>
                  </a:lnTo>
                  <a:lnTo>
                    <a:pt x="760" y="482"/>
                  </a:lnTo>
                  <a:lnTo>
                    <a:pt x="768" y="482"/>
                  </a:lnTo>
                  <a:lnTo>
                    <a:pt x="776" y="500"/>
                  </a:lnTo>
                  <a:lnTo>
                    <a:pt x="798" y="494"/>
                  </a:lnTo>
                  <a:lnTo>
                    <a:pt x="782" y="504"/>
                  </a:lnTo>
                  <a:lnTo>
                    <a:pt x="798" y="516"/>
                  </a:lnTo>
                  <a:lnTo>
                    <a:pt x="820" y="510"/>
                  </a:lnTo>
                  <a:lnTo>
                    <a:pt x="828" y="534"/>
                  </a:lnTo>
                  <a:lnTo>
                    <a:pt x="844" y="556"/>
                  </a:lnTo>
                  <a:lnTo>
                    <a:pt x="858" y="590"/>
                  </a:lnTo>
                  <a:lnTo>
                    <a:pt x="874" y="608"/>
                  </a:lnTo>
                  <a:lnTo>
                    <a:pt x="890" y="596"/>
                  </a:lnTo>
                  <a:lnTo>
                    <a:pt x="904" y="596"/>
                  </a:lnTo>
                  <a:lnTo>
                    <a:pt x="904" y="584"/>
                  </a:lnTo>
                  <a:lnTo>
                    <a:pt x="920" y="574"/>
                  </a:lnTo>
                  <a:lnTo>
                    <a:pt x="920" y="552"/>
                  </a:lnTo>
                  <a:lnTo>
                    <a:pt x="942" y="534"/>
                  </a:lnTo>
                  <a:lnTo>
                    <a:pt x="980" y="516"/>
                  </a:lnTo>
                  <a:lnTo>
                    <a:pt x="1018" y="504"/>
                  </a:lnTo>
                  <a:lnTo>
                    <a:pt x="1042" y="528"/>
                  </a:lnTo>
                  <a:lnTo>
                    <a:pt x="1064" y="546"/>
                  </a:lnTo>
                  <a:lnTo>
                    <a:pt x="1086" y="540"/>
                  </a:lnTo>
                  <a:lnTo>
                    <a:pt x="1102" y="568"/>
                  </a:lnTo>
                  <a:lnTo>
                    <a:pt x="1102" y="584"/>
                  </a:lnTo>
                  <a:lnTo>
                    <a:pt x="1118" y="602"/>
                  </a:lnTo>
                  <a:lnTo>
                    <a:pt x="1110" y="584"/>
                  </a:lnTo>
                  <a:lnTo>
                    <a:pt x="1110" y="568"/>
                  </a:lnTo>
                  <a:lnTo>
                    <a:pt x="1124" y="556"/>
                  </a:lnTo>
                  <a:lnTo>
                    <a:pt x="1132" y="574"/>
                  </a:lnTo>
                  <a:lnTo>
                    <a:pt x="1156" y="580"/>
                  </a:lnTo>
                  <a:lnTo>
                    <a:pt x="1156" y="596"/>
                  </a:lnTo>
                  <a:lnTo>
                    <a:pt x="1178" y="590"/>
                  </a:lnTo>
                  <a:lnTo>
                    <a:pt x="1208" y="580"/>
                  </a:lnTo>
                  <a:lnTo>
                    <a:pt x="1202" y="562"/>
                  </a:lnTo>
                  <a:lnTo>
                    <a:pt x="1186" y="552"/>
                  </a:lnTo>
                  <a:lnTo>
                    <a:pt x="1170" y="534"/>
                  </a:lnTo>
                  <a:lnTo>
                    <a:pt x="1156" y="522"/>
                  </a:lnTo>
                  <a:lnTo>
                    <a:pt x="1170" y="510"/>
                  </a:lnTo>
                  <a:lnTo>
                    <a:pt x="1202" y="510"/>
                  </a:lnTo>
                  <a:lnTo>
                    <a:pt x="1208" y="516"/>
                  </a:lnTo>
                  <a:lnTo>
                    <a:pt x="1216" y="504"/>
                  </a:lnTo>
                  <a:lnTo>
                    <a:pt x="1238" y="500"/>
                  </a:lnTo>
                  <a:lnTo>
                    <a:pt x="1246" y="504"/>
                  </a:lnTo>
                  <a:lnTo>
                    <a:pt x="1262" y="494"/>
                  </a:lnTo>
                  <a:lnTo>
                    <a:pt x="1276" y="476"/>
                  </a:lnTo>
                  <a:lnTo>
                    <a:pt x="1308" y="454"/>
                  </a:lnTo>
                  <a:lnTo>
                    <a:pt x="1300" y="442"/>
                  </a:lnTo>
                  <a:lnTo>
                    <a:pt x="1292" y="430"/>
                  </a:lnTo>
                  <a:lnTo>
                    <a:pt x="1276" y="420"/>
                  </a:lnTo>
                  <a:lnTo>
                    <a:pt x="1262" y="408"/>
                  </a:lnTo>
                  <a:lnTo>
                    <a:pt x="1276" y="396"/>
                  </a:lnTo>
                  <a:lnTo>
                    <a:pt x="1246" y="396"/>
                  </a:lnTo>
                  <a:lnTo>
                    <a:pt x="1270" y="374"/>
                  </a:lnTo>
                  <a:lnTo>
                    <a:pt x="1276" y="378"/>
                  </a:lnTo>
                  <a:lnTo>
                    <a:pt x="1314" y="378"/>
                  </a:lnTo>
                  <a:lnTo>
                    <a:pt x="1322" y="390"/>
                  </a:lnTo>
                  <a:lnTo>
                    <a:pt x="1338" y="408"/>
                  </a:lnTo>
                  <a:lnTo>
                    <a:pt x="1346" y="430"/>
                  </a:lnTo>
                  <a:lnTo>
                    <a:pt x="1352" y="420"/>
                  </a:lnTo>
                  <a:lnTo>
                    <a:pt x="1376" y="408"/>
                  </a:lnTo>
                  <a:lnTo>
                    <a:pt x="1352" y="396"/>
                  </a:lnTo>
                  <a:lnTo>
                    <a:pt x="1346" y="378"/>
                  </a:lnTo>
                  <a:lnTo>
                    <a:pt x="1360" y="362"/>
                  </a:lnTo>
                  <a:lnTo>
                    <a:pt x="1390" y="350"/>
                  </a:lnTo>
                  <a:lnTo>
                    <a:pt x="1420" y="332"/>
                  </a:lnTo>
                  <a:lnTo>
                    <a:pt x="1428" y="310"/>
                  </a:lnTo>
                  <a:lnTo>
                    <a:pt x="1428" y="288"/>
                  </a:lnTo>
                  <a:lnTo>
                    <a:pt x="1414" y="270"/>
                  </a:lnTo>
                  <a:lnTo>
                    <a:pt x="1414" y="258"/>
                  </a:lnTo>
                  <a:lnTo>
                    <a:pt x="1398" y="248"/>
                  </a:lnTo>
                  <a:lnTo>
                    <a:pt x="1368" y="252"/>
                  </a:lnTo>
                  <a:lnTo>
                    <a:pt x="1368" y="248"/>
                  </a:lnTo>
                  <a:lnTo>
                    <a:pt x="1384" y="224"/>
                  </a:lnTo>
                  <a:lnTo>
                    <a:pt x="1398" y="212"/>
                  </a:lnTo>
                  <a:lnTo>
                    <a:pt x="1428" y="208"/>
                  </a:lnTo>
                  <a:lnTo>
                    <a:pt x="1474" y="208"/>
                  </a:lnTo>
                  <a:lnTo>
                    <a:pt x="1526" y="212"/>
                  </a:lnTo>
                  <a:lnTo>
                    <a:pt x="1542" y="208"/>
                  </a:lnTo>
                  <a:lnTo>
                    <a:pt x="1566" y="184"/>
                  </a:lnTo>
                  <a:lnTo>
                    <a:pt x="1596" y="172"/>
                  </a:lnTo>
                  <a:lnTo>
                    <a:pt x="1596" y="184"/>
                  </a:lnTo>
                  <a:lnTo>
                    <a:pt x="1610" y="190"/>
                  </a:lnTo>
                  <a:lnTo>
                    <a:pt x="1626" y="178"/>
                  </a:lnTo>
                  <a:lnTo>
                    <a:pt x="1648" y="172"/>
                  </a:lnTo>
                  <a:lnTo>
                    <a:pt x="1642" y="184"/>
                  </a:lnTo>
                  <a:lnTo>
                    <a:pt x="1618" y="202"/>
                  </a:lnTo>
                  <a:lnTo>
                    <a:pt x="1588" y="212"/>
                  </a:lnTo>
                  <a:lnTo>
                    <a:pt x="1588" y="230"/>
                  </a:lnTo>
                  <a:lnTo>
                    <a:pt x="1618" y="242"/>
                  </a:lnTo>
                  <a:lnTo>
                    <a:pt x="1618" y="270"/>
                  </a:lnTo>
                  <a:lnTo>
                    <a:pt x="1642" y="288"/>
                  </a:lnTo>
                  <a:lnTo>
                    <a:pt x="1642" y="270"/>
                  </a:lnTo>
                  <a:lnTo>
                    <a:pt x="1656" y="258"/>
                  </a:lnTo>
                  <a:lnTo>
                    <a:pt x="1672" y="242"/>
                  </a:lnTo>
                  <a:lnTo>
                    <a:pt x="1656" y="224"/>
                  </a:lnTo>
                  <a:lnTo>
                    <a:pt x="1656" y="208"/>
                  </a:lnTo>
                  <a:lnTo>
                    <a:pt x="1680" y="190"/>
                  </a:lnTo>
                  <a:lnTo>
                    <a:pt x="1688" y="202"/>
                  </a:lnTo>
                  <a:lnTo>
                    <a:pt x="1726" y="196"/>
                  </a:lnTo>
                  <a:lnTo>
                    <a:pt x="1740" y="184"/>
                  </a:lnTo>
                  <a:lnTo>
                    <a:pt x="1770" y="178"/>
                  </a:lnTo>
                  <a:lnTo>
                    <a:pt x="1770" y="166"/>
                  </a:lnTo>
                  <a:lnTo>
                    <a:pt x="1802" y="160"/>
                  </a:lnTo>
                  <a:lnTo>
                    <a:pt x="1786" y="156"/>
                  </a:lnTo>
                  <a:lnTo>
                    <a:pt x="1770" y="150"/>
                  </a:lnTo>
                  <a:lnTo>
                    <a:pt x="1748" y="144"/>
                  </a:lnTo>
                  <a:lnTo>
                    <a:pt x="1778" y="144"/>
                  </a:lnTo>
                  <a:lnTo>
                    <a:pt x="1786" y="12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dirty="0">
                <a:ea typeface="MS PGothic" panose="020B0600070205080204" pitchFamily="34" charset="-128"/>
              </a:endParaRPr>
            </a:p>
          </p:txBody>
        </p:sp>
        <p:sp>
          <p:nvSpPr>
            <p:cNvPr id="18" name="Freeform 49"/>
            <p:cNvSpPr>
              <a:spLocks noChangeArrowheads="1"/>
            </p:cNvSpPr>
            <p:nvPr/>
          </p:nvSpPr>
          <p:spPr bwMode="auto">
            <a:xfrm>
              <a:off x="6574896" y="514094"/>
              <a:ext cx="310095" cy="378430"/>
            </a:xfrm>
            <a:custGeom>
              <a:avLst/>
              <a:gdLst>
                <a:gd name="T0" fmla="*/ 2147483647 w 138"/>
                <a:gd name="T1" fmla="*/ 2147483647 h 106"/>
                <a:gd name="T2" fmla="*/ 2147483647 w 138"/>
                <a:gd name="T3" fmla="*/ 2147483647 h 106"/>
                <a:gd name="T4" fmla="*/ 2147483647 w 138"/>
                <a:gd name="T5" fmla="*/ 0 h 106"/>
                <a:gd name="T6" fmla="*/ 2147483647 w 138"/>
                <a:gd name="T7" fmla="*/ 0 h 106"/>
                <a:gd name="T8" fmla="*/ 2147483647 w 138"/>
                <a:gd name="T9" fmla="*/ 0 h 106"/>
                <a:gd name="T10" fmla="*/ 2147483647 w 138"/>
                <a:gd name="T11" fmla="*/ 0 h 106"/>
                <a:gd name="T12" fmla="*/ 2147483647 w 138"/>
                <a:gd name="T13" fmla="*/ 2147483647 h 106"/>
                <a:gd name="T14" fmla="*/ 2147483647 w 138"/>
                <a:gd name="T15" fmla="*/ 2147483647 h 106"/>
                <a:gd name="T16" fmla="*/ 2147483647 w 138"/>
                <a:gd name="T17" fmla="*/ 2147483647 h 106"/>
                <a:gd name="T18" fmla="*/ 2147483647 w 138"/>
                <a:gd name="T19" fmla="*/ 2147483647 h 106"/>
                <a:gd name="T20" fmla="*/ 2147483647 w 138"/>
                <a:gd name="T21" fmla="*/ 2147483647 h 106"/>
                <a:gd name="T22" fmla="*/ 2147483647 w 138"/>
                <a:gd name="T23" fmla="*/ 2147483647 h 106"/>
                <a:gd name="T24" fmla="*/ 2147483647 w 138"/>
                <a:gd name="T25" fmla="*/ 2147483647 h 106"/>
                <a:gd name="T26" fmla="*/ 2147483647 w 138"/>
                <a:gd name="T27" fmla="*/ 2147483647 h 106"/>
                <a:gd name="T28" fmla="*/ 2147483647 w 138"/>
                <a:gd name="T29" fmla="*/ 2147483647 h 106"/>
                <a:gd name="T30" fmla="*/ 0 w 138"/>
                <a:gd name="T31" fmla="*/ 2147483647 h 106"/>
                <a:gd name="T32" fmla="*/ 0 w 138"/>
                <a:gd name="T33" fmla="*/ 2147483647 h 106"/>
                <a:gd name="T34" fmla="*/ 0 w 138"/>
                <a:gd name="T35" fmla="*/ 2147483647 h 106"/>
                <a:gd name="T36" fmla="*/ 2147483647 w 138"/>
                <a:gd name="T37" fmla="*/ 2147483647 h 106"/>
                <a:gd name="T38" fmla="*/ 2147483647 w 138"/>
                <a:gd name="T39" fmla="*/ 2147483647 h 106"/>
                <a:gd name="T40" fmla="*/ 2147483647 w 138"/>
                <a:gd name="T41" fmla="*/ 2147483647 h 106"/>
                <a:gd name="T42" fmla="*/ 2147483647 w 138"/>
                <a:gd name="T43" fmla="*/ 2147483647 h 106"/>
                <a:gd name="T44" fmla="*/ 2147483647 w 138"/>
                <a:gd name="T45" fmla="*/ 2147483647 h 106"/>
                <a:gd name="T46" fmla="*/ 2147483647 w 138"/>
                <a:gd name="T47" fmla="*/ 2147483647 h 106"/>
                <a:gd name="T48" fmla="*/ 2147483647 w 138"/>
                <a:gd name="T49" fmla="*/ 2147483647 h 106"/>
                <a:gd name="T50" fmla="*/ 2147483647 w 138"/>
                <a:gd name="T51" fmla="*/ 2147483647 h 106"/>
                <a:gd name="T52" fmla="*/ 2147483647 w 138"/>
                <a:gd name="T53" fmla="*/ 2147483647 h 106"/>
                <a:gd name="T54" fmla="*/ 2147483647 w 138"/>
                <a:gd name="T55" fmla="*/ 2147483647 h 106"/>
                <a:gd name="T56" fmla="*/ 2147483647 w 138"/>
                <a:gd name="T57" fmla="*/ 2147483647 h 106"/>
                <a:gd name="T58" fmla="*/ 2147483647 w 138"/>
                <a:gd name="T59" fmla="*/ 2147483647 h 106"/>
                <a:gd name="T60" fmla="*/ 2147483647 w 138"/>
                <a:gd name="T61" fmla="*/ 2147483647 h 106"/>
                <a:gd name="T62" fmla="*/ 2147483647 w 138"/>
                <a:gd name="T63" fmla="*/ 2147483647 h 106"/>
                <a:gd name="T64" fmla="*/ 2147483647 w 138"/>
                <a:gd name="T65" fmla="*/ 2147483647 h 106"/>
                <a:gd name="T66" fmla="*/ 2147483647 w 138"/>
                <a:gd name="T67" fmla="*/ 2147483647 h 106"/>
                <a:gd name="T68" fmla="*/ 2147483647 w 138"/>
                <a:gd name="T69" fmla="*/ 2147483647 h 106"/>
                <a:gd name="T70" fmla="*/ 2147483647 w 138"/>
                <a:gd name="T71" fmla="*/ 2147483647 h 106"/>
                <a:gd name="T72" fmla="*/ 2147483647 w 138"/>
                <a:gd name="T73" fmla="*/ 2147483647 h 106"/>
                <a:gd name="T74" fmla="*/ 2147483647 w 138"/>
                <a:gd name="T75" fmla="*/ 2147483647 h 106"/>
                <a:gd name="T76" fmla="*/ 2147483647 w 138"/>
                <a:gd name="T77" fmla="*/ 2147483647 h 106"/>
                <a:gd name="T78" fmla="*/ 2147483647 w 138"/>
                <a:gd name="T79" fmla="*/ 2147483647 h 106"/>
                <a:gd name="T80" fmla="*/ 2147483647 w 138"/>
                <a:gd name="T81" fmla="*/ 2147483647 h 106"/>
                <a:gd name="T82" fmla="*/ 2147483647 w 138"/>
                <a:gd name="T83" fmla="*/ 2147483647 h 106"/>
                <a:gd name="T84" fmla="*/ 2147483647 w 138"/>
                <a:gd name="T85" fmla="*/ 2147483647 h 106"/>
                <a:gd name="T86" fmla="*/ 2147483647 w 138"/>
                <a:gd name="T87" fmla="*/ 2147483647 h 106"/>
                <a:gd name="T88" fmla="*/ 2147483647 w 138"/>
                <a:gd name="T89" fmla="*/ 2147483647 h 106"/>
                <a:gd name="T90" fmla="*/ 2147483647 w 138"/>
                <a:gd name="T91" fmla="*/ 2147483647 h 1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
                <a:gd name="T139" fmla="*/ 0 h 106"/>
                <a:gd name="T140" fmla="*/ 138 w 138"/>
                <a:gd name="T141" fmla="*/ 106 h 1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 h="106">
                  <a:moveTo>
                    <a:pt x="84" y="6"/>
                  </a:moveTo>
                  <a:lnTo>
                    <a:pt x="84" y="6"/>
                  </a:lnTo>
                  <a:lnTo>
                    <a:pt x="54" y="0"/>
                  </a:lnTo>
                  <a:lnTo>
                    <a:pt x="38" y="0"/>
                  </a:lnTo>
                  <a:lnTo>
                    <a:pt x="24" y="0"/>
                  </a:lnTo>
                  <a:lnTo>
                    <a:pt x="18" y="2"/>
                  </a:lnTo>
                  <a:lnTo>
                    <a:pt x="16" y="6"/>
                  </a:lnTo>
                  <a:lnTo>
                    <a:pt x="14" y="10"/>
                  </a:lnTo>
                  <a:lnTo>
                    <a:pt x="12" y="18"/>
                  </a:lnTo>
                  <a:lnTo>
                    <a:pt x="8" y="34"/>
                  </a:lnTo>
                  <a:lnTo>
                    <a:pt x="6" y="50"/>
                  </a:lnTo>
                  <a:lnTo>
                    <a:pt x="2" y="84"/>
                  </a:lnTo>
                  <a:lnTo>
                    <a:pt x="0" y="94"/>
                  </a:lnTo>
                  <a:lnTo>
                    <a:pt x="0" y="102"/>
                  </a:lnTo>
                  <a:lnTo>
                    <a:pt x="16" y="102"/>
                  </a:lnTo>
                  <a:lnTo>
                    <a:pt x="32" y="100"/>
                  </a:lnTo>
                  <a:lnTo>
                    <a:pt x="46" y="104"/>
                  </a:lnTo>
                  <a:lnTo>
                    <a:pt x="60" y="106"/>
                  </a:lnTo>
                  <a:lnTo>
                    <a:pt x="68" y="106"/>
                  </a:lnTo>
                  <a:lnTo>
                    <a:pt x="78" y="106"/>
                  </a:lnTo>
                  <a:lnTo>
                    <a:pt x="82" y="104"/>
                  </a:lnTo>
                  <a:lnTo>
                    <a:pt x="82" y="102"/>
                  </a:lnTo>
                  <a:lnTo>
                    <a:pt x="82" y="100"/>
                  </a:lnTo>
                  <a:lnTo>
                    <a:pt x="84" y="98"/>
                  </a:lnTo>
                  <a:lnTo>
                    <a:pt x="104" y="80"/>
                  </a:lnTo>
                  <a:lnTo>
                    <a:pt x="124" y="62"/>
                  </a:lnTo>
                  <a:lnTo>
                    <a:pt x="134" y="50"/>
                  </a:lnTo>
                  <a:lnTo>
                    <a:pt x="138" y="44"/>
                  </a:lnTo>
                  <a:lnTo>
                    <a:pt x="138" y="40"/>
                  </a:lnTo>
                  <a:lnTo>
                    <a:pt x="138" y="34"/>
                  </a:lnTo>
                  <a:lnTo>
                    <a:pt x="136" y="28"/>
                  </a:lnTo>
                  <a:lnTo>
                    <a:pt x="132" y="24"/>
                  </a:lnTo>
                  <a:lnTo>
                    <a:pt x="126" y="20"/>
                  </a:lnTo>
                  <a:lnTo>
                    <a:pt x="112" y="14"/>
                  </a:lnTo>
                  <a:lnTo>
                    <a:pt x="100" y="12"/>
                  </a:lnTo>
                  <a:lnTo>
                    <a:pt x="84" y="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9" name="Freeform 50"/>
            <p:cNvSpPr>
              <a:spLocks noChangeArrowheads="1"/>
            </p:cNvSpPr>
            <p:nvPr/>
          </p:nvSpPr>
          <p:spPr bwMode="auto">
            <a:xfrm>
              <a:off x="6956897" y="3455854"/>
              <a:ext cx="238188" cy="164224"/>
            </a:xfrm>
            <a:custGeom>
              <a:avLst/>
              <a:gdLst>
                <a:gd name="T0" fmla="*/ 2147483647 w 106"/>
                <a:gd name="T1" fmla="*/ 0 h 46"/>
                <a:gd name="T2" fmla="*/ 2147483647 w 106"/>
                <a:gd name="T3" fmla="*/ 2147483647 h 46"/>
                <a:gd name="T4" fmla="*/ 2147483647 w 106"/>
                <a:gd name="T5" fmla="*/ 2147483647 h 46"/>
                <a:gd name="T6" fmla="*/ 0 w 106"/>
                <a:gd name="T7" fmla="*/ 2147483647 h 46"/>
                <a:gd name="T8" fmla="*/ 2147483647 w 106"/>
                <a:gd name="T9" fmla="*/ 2147483647 h 46"/>
                <a:gd name="T10" fmla="*/ 2147483647 w 106"/>
                <a:gd name="T11" fmla="*/ 2147483647 h 46"/>
                <a:gd name="T12" fmla="*/ 2147483647 w 106"/>
                <a:gd name="T13" fmla="*/ 2147483647 h 46"/>
                <a:gd name="T14" fmla="*/ 2147483647 w 106"/>
                <a:gd name="T15" fmla="*/ 2147483647 h 46"/>
                <a:gd name="T16" fmla="*/ 2147483647 w 106"/>
                <a:gd name="T17" fmla="*/ 0 h 46"/>
                <a:gd name="T18" fmla="*/ 2147483647 w 106"/>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46"/>
                <a:gd name="T32" fmla="*/ 106 w 106"/>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46">
                  <a:moveTo>
                    <a:pt x="82" y="0"/>
                  </a:moveTo>
                  <a:lnTo>
                    <a:pt x="60" y="18"/>
                  </a:lnTo>
                  <a:lnTo>
                    <a:pt x="30" y="30"/>
                  </a:lnTo>
                  <a:lnTo>
                    <a:pt x="0" y="40"/>
                  </a:lnTo>
                  <a:lnTo>
                    <a:pt x="30" y="46"/>
                  </a:lnTo>
                  <a:lnTo>
                    <a:pt x="60" y="34"/>
                  </a:lnTo>
                  <a:lnTo>
                    <a:pt x="82" y="18"/>
                  </a:lnTo>
                  <a:lnTo>
                    <a:pt x="106" y="12"/>
                  </a:lnTo>
                  <a:lnTo>
                    <a:pt x="92" y="0"/>
                  </a:lnTo>
                  <a:lnTo>
                    <a:pt x="8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0" name="Freeform 51"/>
            <p:cNvSpPr>
              <a:spLocks noChangeArrowheads="1"/>
            </p:cNvSpPr>
            <p:nvPr/>
          </p:nvSpPr>
          <p:spPr bwMode="auto">
            <a:xfrm>
              <a:off x="7213061" y="3313049"/>
              <a:ext cx="121341" cy="185644"/>
            </a:xfrm>
            <a:custGeom>
              <a:avLst/>
              <a:gdLst>
                <a:gd name="T0" fmla="*/ 2147483647 w 54"/>
                <a:gd name="T1" fmla="*/ 2147483647 h 52"/>
                <a:gd name="T2" fmla="*/ 2147483647 w 54"/>
                <a:gd name="T3" fmla="*/ 0 h 52"/>
                <a:gd name="T4" fmla="*/ 2147483647 w 54"/>
                <a:gd name="T5" fmla="*/ 2147483647 h 52"/>
                <a:gd name="T6" fmla="*/ 0 w 54"/>
                <a:gd name="T7" fmla="*/ 2147483647 h 52"/>
                <a:gd name="T8" fmla="*/ 2147483647 w 54"/>
                <a:gd name="T9" fmla="*/ 2147483647 h 52"/>
                <a:gd name="T10" fmla="*/ 2147483647 w 54"/>
                <a:gd name="T11" fmla="*/ 2147483647 h 52"/>
                <a:gd name="T12" fmla="*/ 2147483647 w 54"/>
                <a:gd name="T13" fmla="*/ 2147483647 h 52"/>
                <a:gd name="T14" fmla="*/ 2147483647 w 54"/>
                <a:gd name="T15" fmla="*/ 2147483647 h 52"/>
                <a:gd name="T16" fmla="*/ 2147483647 w 54"/>
                <a:gd name="T17" fmla="*/ 2147483647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52"/>
                <a:gd name="T29" fmla="*/ 54 w 54"/>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52">
                  <a:moveTo>
                    <a:pt x="14" y="12"/>
                  </a:moveTo>
                  <a:lnTo>
                    <a:pt x="6" y="0"/>
                  </a:lnTo>
                  <a:lnTo>
                    <a:pt x="6" y="34"/>
                  </a:lnTo>
                  <a:lnTo>
                    <a:pt x="0" y="52"/>
                  </a:lnTo>
                  <a:lnTo>
                    <a:pt x="6" y="46"/>
                  </a:lnTo>
                  <a:lnTo>
                    <a:pt x="30" y="28"/>
                  </a:lnTo>
                  <a:lnTo>
                    <a:pt x="44" y="24"/>
                  </a:lnTo>
                  <a:lnTo>
                    <a:pt x="54" y="12"/>
                  </a:lnTo>
                  <a:lnTo>
                    <a:pt x="14"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1" name="Freeform 52"/>
            <p:cNvSpPr>
              <a:spLocks noChangeArrowheads="1"/>
            </p:cNvSpPr>
            <p:nvPr/>
          </p:nvSpPr>
          <p:spPr bwMode="auto">
            <a:xfrm>
              <a:off x="5810897" y="2249161"/>
              <a:ext cx="238188" cy="264187"/>
            </a:xfrm>
            <a:custGeom>
              <a:avLst/>
              <a:gdLst>
                <a:gd name="T0" fmla="*/ 2147483647 w 106"/>
                <a:gd name="T1" fmla="*/ 2147483647 h 74"/>
                <a:gd name="T2" fmla="*/ 2147483647 w 106"/>
                <a:gd name="T3" fmla="*/ 2147483647 h 74"/>
                <a:gd name="T4" fmla="*/ 2147483647 w 106"/>
                <a:gd name="T5" fmla="*/ 2147483647 h 74"/>
                <a:gd name="T6" fmla="*/ 2147483647 w 106"/>
                <a:gd name="T7" fmla="*/ 2147483647 h 74"/>
                <a:gd name="T8" fmla="*/ 2147483647 w 106"/>
                <a:gd name="T9" fmla="*/ 2147483647 h 74"/>
                <a:gd name="T10" fmla="*/ 2147483647 w 106"/>
                <a:gd name="T11" fmla="*/ 0 h 74"/>
                <a:gd name="T12" fmla="*/ 2147483647 w 106"/>
                <a:gd name="T13" fmla="*/ 2147483647 h 74"/>
                <a:gd name="T14" fmla="*/ 2147483647 w 106"/>
                <a:gd name="T15" fmla="*/ 2147483647 h 74"/>
                <a:gd name="T16" fmla="*/ 2147483647 w 106"/>
                <a:gd name="T17" fmla="*/ 2147483647 h 74"/>
                <a:gd name="T18" fmla="*/ 0 w 106"/>
                <a:gd name="T19" fmla="*/ 2147483647 h 74"/>
                <a:gd name="T20" fmla="*/ 2147483647 w 106"/>
                <a:gd name="T21" fmla="*/ 2147483647 h 74"/>
                <a:gd name="T22" fmla="*/ 2147483647 w 106"/>
                <a:gd name="T23" fmla="*/ 2147483647 h 74"/>
                <a:gd name="T24" fmla="*/ 2147483647 w 106"/>
                <a:gd name="T25" fmla="*/ 2147483647 h 74"/>
                <a:gd name="T26" fmla="*/ 2147483647 w 106"/>
                <a:gd name="T27" fmla="*/ 2147483647 h 74"/>
                <a:gd name="T28" fmla="*/ 2147483647 w 106"/>
                <a:gd name="T29" fmla="*/ 2147483647 h 74"/>
                <a:gd name="T30" fmla="*/ 2147483647 w 106"/>
                <a:gd name="T31" fmla="*/ 2147483647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74"/>
                <a:gd name="T50" fmla="*/ 106 w 106"/>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74">
                  <a:moveTo>
                    <a:pt x="98" y="52"/>
                  </a:moveTo>
                  <a:lnTo>
                    <a:pt x="106" y="40"/>
                  </a:lnTo>
                  <a:lnTo>
                    <a:pt x="106" y="18"/>
                  </a:lnTo>
                  <a:lnTo>
                    <a:pt x="98" y="6"/>
                  </a:lnTo>
                  <a:lnTo>
                    <a:pt x="82" y="12"/>
                  </a:lnTo>
                  <a:lnTo>
                    <a:pt x="82" y="0"/>
                  </a:lnTo>
                  <a:lnTo>
                    <a:pt x="60" y="18"/>
                  </a:lnTo>
                  <a:lnTo>
                    <a:pt x="30" y="34"/>
                  </a:lnTo>
                  <a:lnTo>
                    <a:pt x="22" y="40"/>
                  </a:lnTo>
                  <a:lnTo>
                    <a:pt x="0" y="46"/>
                  </a:lnTo>
                  <a:lnTo>
                    <a:pt x="14" y="52"/>
                  </a:lnTo>
                  <a:lnTo>
                    <a:pt x="36" y="58"/>
                  </a:lnTo>
                  <a:lnTo>
                    <a:pt x="30" y="74"/>
                  </a:lnTo>
                  <a:lnTo>
                    <a:pt x="74" y="74"/>
                  </a:lnTo>
                  <a:lnTo>
                    <a:pt x="82" y="70"/>
                  </a:lnTo>
                  <a:lnTo>
                    <a:pt x="98" y="5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2" name="Freeform 53"/>
            <p:cNvSpPr>
              <a:spLocks noChangeArrowheads="1"/>
            </p:cNvSpPr>
            <p:nvPr/>
          </p:nvSpPr>
          <p:spPr bwMode="auto">
            <a:xfrm>
              <a:off x="5945720" y="2513348"/>
              <a:ext cx="31459" cy="64262"/>
            </a:xfrm>
            <a:custGeom>
              <a:avLst/>
              <a:gdLst>
                <a:gd name="T0" fmla="*/ 2147483647 w 14"/>
                <a:gd name="T1" fmla="*/ 2147483647 h 18"/>
                <a:gd name="T2" fmla="*/ 2147483647 w 14"/>
                <a:gd name="T3" fmla="*/ 2147483647 h 18"/>
                <a:gd name="T4" fmla="*/ 2147483647 w 14"/>
                <a:gd name="T5" fmla="*/ 0 h 18"/>
                <a:gd name="T6" fmla="*/ 0 w 14"/>
                <a:gd name="T7" fmla="*/ 2147483647 h 18"/>
                <a:gd name="T8" fmla="*/ 2147483647 w 14"/>
                <a:gd name="T9" fmla="*/ 2147483647 h 18"/>
                <a:gd name="T10" fmla="*/ 0 60000 65536"/>
                <a:gd name="T11" fmla="*/ 0 60000 65536"/>
                <a:gd name="T12" fmla="*/ 0 60000 65536"/>
                <a:gd name="T13" fmla="*/ 0 60000 65536"/>
                <a:gd name="T14" fmla="*/ 0 60000 65536"/>
                <a:gd name="T15" fmla="*/ 0 w 14"/>
                <a:gd name="T16" fmla="*/ 0 h 18"/>
                <a:gd name="T17" fmla="*/ 14 w 14"/>
                <a:gd name="T18" fmla="*/ 18 h 18"/>
              </a:gdLst>
              <a:ahLst/>
              <a:cxnLst>
                <a:cxn ang="T10">
                  <a:pos x="T0" y="T1"/>
                </a:cxn>
                <a:cxn ang="T11">
                  <a:pos x="T2" y="T3"/>
                </a:cxn>
                <a:cxn ang="T12">
                  <a:pos x="T4" y="T5"/>
                </a:cxn>
                <a:cxn ang="T13">
                  <a:pos x="T6" y="T7"/>
                </a:cxn>
                <a:cxn ang="T14">
                  <a:pos x="T8" y="T9"/>
                </a:cxn>
              </a:cxnLst>
              <a:rect l="T15" t="T16" r="T17" b="T18"/>
              <a:pathLst>
                <a:path w="14" h="18">
                  <a:moveTo>
                    <a:pt x="8" y="18"/>
                  </a:moveTo>
                  <a:lnTo>
                    <a:pt x="8" y="12"/>
                  </a:lnTo>
                  <a:lnTo>
                    <a:pt x="14" y="0"/>
                  </a:lnTo>
                  <a:lnTo>
                    <a:pt x="0" y="12"/>
                  </a:lnTo>
                  <a:lnTo>
                    <a:pt x="8" y="1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3" name="Freeform 54"/>
            <p:cNvSpPr>
              <a:spLocks noChangeArrowheads="1"/>
            </p:cNvSpPr>
            <p:nvPr/>
          </p:nvSpPr>
          <p:spPr bwMode="auto">
            <a:xfrm>
              <a:off x="2413343" y="899664"/>
              <a:ext cx="13482" cy="21421"/>
            </a:xfrm>
            <a:custGeom>
              <a:avLst/>
              <a:gdLst>
                <a:gd name="T0" fmla="*/ 2147483647 w 6"/>
                <a:gd name="T1" fmla="*/ 0 h 6"/>
                <a:gd name="T2" fmla="*/ 0 w 6"/>
                <a:gd name="T3" fmla="*/ 2147483647 h 6"/>
                <a:gd name="T4" fmla="*/ 2147483647 w 6"/>
                <a:gd name="T5" fmla="*/ 2147483647 h 6"/>
                <a:gd name="T6" fmla="*/ 2147483647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4"/>
                  </a:lnTo>
                  <a:lnTo>
                    <a:pt x="6" y="6"/>
                  </a:lnTo>
                  <a:lnTo>
                    <a:pt x="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4" name="Freeform 55"/>
            <p:cNvSpPr>
              <a:spLocks noChangeArrowheads="1"/>
            </p:cNvSpPr>
            <p:nvPr/>
          </p:nvSpPr>
          <p:spPr bwMode="auto">
            <a:xfrm>
              <a:off x="2067294" y="1242393"/>
              <a:ext cx="152800" cy="85683"/>
            </a:xfrm>
            <a:custGeom>
              <a:avLst/>
              <a:gdLst>
                <a:gd name="T0" fmla="*/ 2147483647 w 68"/>
                <a:gd name="T1" fmla="*/ 2147483647 h 24"/>
                <a:gd name="T2" fmla="*/ 2147483647 w 68"/>
                <a:gd name="T3" fmla="*/ 2147483647 h 24"/>
                <a:gd name="T4" fmla="*/ 2147483647 w 68"/>
                <a:gd name="T5" fmla="*/ 0 h 24"/>
                <a:gd name="T6" fmla="*/ 2147483647 w 68"/>
                <a:gd name="T7" fmla="*/ 0 h 24"/>
                <a:gd name="T8" fmla="*/ 2147483647 w 68"/>
                <a:gd name="T9" fmla="*/ 2147483647 h 24"/>
                <a:gd name="T10" fmla="*/ 0 w 68"/>
                <a:gd name="T11" fmla="*/ 2147483647 h 24"/>
                <a:gd name="T12" fmla="*/ 0 w 68"/>
                <a:gd name="T13" fmla="*/ 2147483647 h 24"/>
                <a:gd name="T14" fmla="*/ 2147483647 w 68"/>
                <a:gd name="T15" fmla="*/ 2147483647 h 24"/>
                <a:gd name="T16" fmla="*/ 2147483647 w 68"/>
                <a:gd name="T17" fmla="*/ 2147483647 h 24"/>
                <a:gd name="T18" fmla="*/ 2147483647 w 68"/>
                <a:gd name="T19" fmla="*/ 2147483647 h 24"/>
                <a:gd name="T20" fmla="*/ 2147483647 w 68"/>
                <a:gd name="T21" fmla="*/ 2147483647 h 24"/>
                <a:gd name="T22" fmla="*/ 2147483647 w 68"/>
                <a:gd name="T23" fmla="*/ 2147483647 h 24"/>
                <a:gd name="T24" fmla="*/ 2147483647 w 68"/>
                <a:gd name="T25" fmla="*/ 2147483647 h 24"/>
                <a:gd name="T26" fmla="*/ 2147483647 w 68"/>
                <a:gd name="T27" fmla="*/ 214748364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24"/>
                <a:gd name="T44" fmla="*/ 68 w 68"/>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24">
                  <a:moveTo>
                    <a:pt x="38" y="8"/>
                  </a:moveTo>
                  <a:lnTo>
                    <a:pt x="38" y="6"/>
                  </a:lnTo>
                  <a:lnTo>
                    <a:pt x="38" y="0"/>
                  </a:lnTo>
                  <a:lnTo>
                    <a:pt x="24" y="0"/>
                  </a:lnTo>
                  <a:lnTo>
                    <a:pt x="8" y="8"/>
                  </a:lnTo>
                  <a:lnTo>
                    <a:pt x="0" y="12"/>
                  </a:lnTo>
                  <a:lnTo>
                    <a:pt x="0" y="24"/>
                  </a:lnTo>
                  <a:lnTo>
                    <a:pt x="22" y="18"/>
                  </a:lnTo>
                  <a:lnTo>
                    <a:pt x="38" y="24"/>
                  </a:lnTo>
                  <a:lnTo>
                    <a:pt x="54" y="24"/>
                  </a:lnTo>
                  <a:lnTo>
                    <a:pt x="68" y="18"/>
                  </a:lnTo>
                  <a:lnTo>
                    <a:pt x="44" y="12"/>
                  </a:lnTo>
                  <a:lnTo>
                    <a:pt x="54" y="2"/>
                  </a:lnTo>
                  <a:lnTo>
                    <a:pt x="38" y="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5" name="Freeform 56"/>
            <p:cNvSpPr>
              <a:spLocks noChangeArrowheads="1"/>
            </p:cNvSpPr>
            <p:nvPr/>
          </p:nvSpPr>
          <p:spPr bwMode="auto">
            <a:xfrm>
              <a:off x="1795456" y="161346"/>
              <a:ext cx="1141507" cy="913945"/>
            </a:xfrm>
            <a:custGeom>
              <a:avLst/>
              <a:gdLst>
                <a:gd name="T0" fmla="*/ 2147483647 w 508"/>
                <a:gd name="T1" fmla="*/ 2147483647 h 256"/>
                <a:gd name="T2" fmla="*/ 2147483647 w 508"/>
                <a:gd name="T3" fmla="*/ 2147483647 h 256"/>
                <a:gd name="T4" fmla="*/ 2147483647 w 508"/>
                <a:gd name="T5" fmla="*/ 2147483647 h 256"/>
                <a:gd name="T6" fmla="*/ 2147483647 w 508"/>
                <a:gd name="T7" fmla="*/ 2147483647 h 256"/>
                <a:gd name="T8" fmla="*/ 2147483647 w 508"/>
                <a:gd name="T9" fmla="*/ 2147483647 h 256"/>
                <a:gd name="T10" fmla="*/ 2147483647 w 508"/>
                <a:gd name="T11" fmla="*/ 2147483647 h 256"/>
                <a:gd name="T12" fmla="*/ 2147483647 w 508"/>
                <a:gd name="T13" fmla="*/ 2147483647 h 256"/>
                <a:gd name="T14" fmla="*/ 2147483647 w 508"/>
                <a:gd name="T15" fmla="*/ 2147483647 h 256"/>
                <a:gd name="T16" fmla="*/ 2147483647 w 508"/>
                <a:gd name="T17" fmla="*/ 2147483647 h 256"/>
                <a:gd name="T18" fmla="*/ 2147483647 w 508"/>
                <a:gd name="T19" fmla="*/ 2147483647 h 256"/>
                <a:gd name="T20" fmla="*/ 2147483647 w 508"/>
                <a:gd name="T21" fmla="*/ 2147483647 h 256"/>
                <a:gd name="T22" fmla="*/ 2147483647 w 508"/>
                <a:gd name="T23" fmla="*/ 2147483647 h 256"/>
                <a:gd name="T24" fmla="*/ 2147483647 w 508"/>
                <a:gd name="T25" fmla="*/ 2147483647 h 256"/>
                <a:gd name="T26" fmla="*/ 2147483647 w 508"/>
                <a:gd name="T27" fmla="*/ 2147483647 h 256"/>
                <a:gd name="T28" fmla="*/ 2147483647 w 508"/>
                <a:gd name="T29" fmla="*/ 0 h 256"/>
                <a:gd name="T30" fmla="*/ 2147483647 w 508"/>
                <a:gd name="T31" fmla="*/ 2147483647 h 256"/>
                <a:gd name="T32" fmla="*/ 2147483647 w 508"/>
                <a:gd name="T33" fmla="*/ 0 h 256"/>
                <a:gd name="T34" fmla="*/ 2147483647 w 508"/>
                <a:gd name="T35" fmla="*/ 2147483647 h 256"/>
                <a:gd name="T36" fmla="*/ 2147483647 w 508"/>
                <a:gd name="T37" fmla="*/ 2147483647 h 256"/>
                <a:gd name="T38" fmla="*/ 2147483647 w 508"/>
                <a:gd name="T39" fmla="*/ 2147483647 h 256"/>
                <a:gd name="T40" fmla="*/ 2147483647 w 508"/>
                <a:gd name="T41" fmla="*/ 2147483647 h 256"/>
                <a:gd name="T42" fmla="*/ 2147483647 w 508"/>
                <a:gd name="T43" fmla="*/ 2147483647 h 256"/>
                <a:gd name="T44" fmla="*/ 2147483647 w 508"/>
                <a:gd name="T45" fmla="*/ 2147483647 h 256"/>
                <a:gd name="T46" fmla="*/ 0 w 508"/>
                <a:gd name="T47" fmla="*/ 2147483647 h 256"/>
                <a:gd name="T48" fmla="*/ 2147483647 w 508"/>
                <a:gd name="T49" fmla="*/ 2147483647 h 256"/>
                <a:gd name="T50" fmla="*/ 2147483647 w 508"/>
                <a:gd name="T51" fmla="*/ 2147483647 h 256"/>
                <a:gd name="T52" fmla="*/ 2147483647 w 508"/>
                <a:gd name="T53" fmla="*/ 2147483647 h 256"/>
                <a:gd name="T54" fmla="*/ 2147483647 w 508"/>
                <a:gd name="T55" fmla="*/ 2147483647 h 256"/>
                <a:gd name="T56" fmla="*/ 2147483647 w 508"/>
                <a:gd name="T57" fmla="*/ 2147483647 h 256"/>
                <a:gd name="T58" fmla="*/ 2147483647 w 508"/>
                <a:gd name="T59" fmla="*/ 2147483647 h 256"/>
                <a:gd name="T60" fmla="*/ 2147483647 w 508"/>
                <a:gd name="T61" fmla="*/ 2147483647 h 256"/>
                <a:gd name="T62" fmla="*/ 2147483647 w 508"/>
                <a:gd name="T63" fmla="*/ 2147483647 h 256"/>
                <a:gd name="T64" fmla="*/ 2147483647 w 508"/>
                <a:gd name="T65" fmla="*/ 2147483647 h 256"/>
                <a:gd name="T66" fmla="*/ 2147483647 w 508"/>
                <a:gd name="T67" fmla="*/ 2147483647 h 256"/>
                <a:gd name="T68" fmla="*/ 2147483647 w 508"/>
                <a:gd name="T69" fmla="*/ 2147483647 h 256"/>
                <a:gd name="T70" fmla="*/ 2147483647 w 508"/>
                <a:gd name="T71" fmla="*/ 2147483647 h 256"/>
                <a:gd name="T72" fmla="*/ 2147483647 w 508"/>
                <a:gd name="T73" fmla="*/ 2147483647 h 256"/>
                <a:gd name="T74" fmla="*/ 2147483647 w 508"/>
                <a:gd name="T75" fmla="*/ 2147483647 h 256"/>
                <a:gd name="T76" fmla="*/ 2147483647 w 508"/>
                <a:gd name="T77" fmla="*/ 2147483647 h 256"/>
                <a:gd name="T78" fmla="*/ 2147483647 w 508"/>
                <a:gd name="T79" fmla="*/ 2147483647 h 256"/>
                <a:gd name="T80" fmla="*/ 2147483647 w 508"/>
                <a:gd name="T81" fmla="*/ 2147483647 h 2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8"/>
                <a:gd name="T124" fmla="*/ 0 h 256"/>
                <a:gd name="T125" fmla="*/ 508 w 508"/>
                <a:gd name="T126" fmla="*/ 256 h 2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8" h="256">
                  <a:moveTo>
                    <a:pt x="388" y="150"/>
                  </a:moveTo>
                  <a:lnTo>
                    <a:pt x="410" y="154"/>
                  </a:lnTo>
                  <a:lnTo>
                    <a:pt x="424" y="154"/>
                  </a:lnTo>
                  <a:lnTo>
                    <a:pt x="418" y="150"/>
                  </a:lnTo>
                  <a:lnTo>
                    <a:pt x="402" y="138"/>
                  </a:lnTo>
                  <a:lnTo>
                    <a:pt x="388" y="132"/>
                  </a:lnTo>
                  <a:lnTo>
                    <a:pt x="410" y="132"/>
                  </a:lnTo>
                  <a:lnTo>
                    <a:pt x="410" y="120"/>
                  </a:lnTo>
                  <a:lnTo>
                    <a:pt x="424" y="120"/>
                  </a:lnTo>
                  <a:lnTo>
                    <a:pt x="448" y="108"/>
                  </a:lnTo>
                  <a:lnTo>
                    <a:pt x="424" y="98"/>
                  </a:lnTo>
                  <a:lnTo>
                    <a:pt x="448" y="104"/>
                  </a:lnTo>
                  <a:lnTo>
                    <a:pt x="432" y="92"/>
                  </a:lnTo>
                  <a:lnTo>
                    <a:pt x="432" y="86"/>
                  </a:lnTo>
                  <a:lnTo>
                    <a:pt x="462" y="80"/>
                  </a:lnTo>
                  <a:lnTo>
                    <a:pt x="448" y="80"/>
                  </a:lnTo>
                  <a:lnTo>
                    <a:pt x="432" y="74"/>
                  </a:lnTo>
                  <a:lnTo>
                    <a:pt x="440" y="58"/>
                  </a:lnTo>
                  <a:lnTo>
                    <a:pt x="462" y="40"/>
                  </a:lnTo>
                  <a:lnTo>
                    <a:pt x="486" y="34"/>
                  </a:lnTo>
                  <a:lnTo>
                    <a:pt x="508" y="22"/>
                  </a:lnTo>
                  <a:lnTo>
                    <a:pt x="448" y="22"/>
                  </a:lnTo>
                  <a:lnTo>
                    <a:pt x="424" y="34"/>
                  </a:lnTo>
                  <a:lnTo>
                    <a:pt x="402" y="34"/>
                  </a:lnTo>
                  <a:lnTo>
                    <a:pt x="424" y="22"/>
                  </a:lnTo>
                  <a:lnTo>
                    <a:pt x="394" y="28"/>
                  </a:lnTo>
                  <a:lnTo>
                    <a:pt x="424" y="12"/>
                  </a:lnTo>
                  <a:lnTo>
                    <a:pt x="410" y="12"/>
                  </a:lnTo>
                  <a:lnTo>
                    <a:pt x="388" y="6"/>
                  </a:lnTo>
                  <a:lnTo>
                    <a:pt x="364" y="0"/>
                  </a:lnTo>
                  <a:lnTo>
                    <a:pt x="296" y="0"/>
                  </a:lnTo>
                  <a:lnTo>
                    <a:pt x="272" y="6"/>
                  </a:lnTo>
                  <a:lnTo>
                    <a:pt x="258" y="6"/>
                  </a:lnTo>
                  <a:lnTo>
                    <a:pt x="242" y="0"/>
                  </a:lnTo>
                  <a:lnTo>
                    <a:pt x="212" y="12"/>
                  </a:lnTo>
                  <a:lnTo>
                    <a:pt x="226" y="22"/>
                  </a:lnTo>
                  <a:lnTo>
                    <a:pt x="212" y="22"/>
                  </a:lnTo>
                  <a:lnTo>
                    <a:pt x="196" y="16"/>
                  </a:lnTo>
                  <a:lnTo>
                    <a:pt x="174" y="22"/>
                  </a:lnTo>
                  <a:lnTo>
                    <a:pt x="150" y="16"/>
                  </a:lnTo>
                  <a:lnTo>
                    <a:pt x="120" y="22"/>
                  </a:lnTo>
                  <a:lnTo>
                    <a:pt x="104" y="28"/>
                  </a:lnTo>
                  <a:lnTo>
                    <a:pt x="74" y="28"/>
                  </a:lnTo>
                  <a:lnTo>
                    <a:pt x="60" y="40"/>
                  </a:lnTo>
                  <a:lnTo>
                    <a:pt x="60" y="52"/>
                  </a:lnTo>
                  <a:lnTo>
                    <a:pt x="44" y="52"/>
                  </a:lnTo>
                  <a:lnTo>
                    <a:pt x="22" y="58"/>
                  </a:lnTo>
                  <a:lnTo>
                    <a:pt x="0" y="58"/>
                  </a:lnTo>
                  <a:lnTo>
                    <a:pt x="0" y="74"/>
                  </a:lnTo>
                  <a:lnTo>
                    <a:pt x="22" y="74"/>
                  </a:lnTo>
                  <a:lnTo>
                    <a:pt x="0" y="86"/>
                  </a:lnTo>
                  <a:lnTo>
                    <a:pt x="14" y="92"/>
                  </a:lnTo>
                  <a:lnTo>
                    <a:pt x="38" y="86"/>
                  </a:lnTo>
                  <a:lnTo>
                    <a:pt x="74" y="82"/>
                  </a:lnTo>
                  <a:lnTo>
                    <a:pt x="104" y="92"/>
                  </a:lnTo>
                  <a:lnTo>
                    <a:pt x="128" y="108"/>
                  </a:lnTo>
                  <a:lnTo>
                    <a:pt x="128" y="144"/>
                  </a:lnTo>
                  <a:lnTo>
                    <a:pt x="136" y="138"/>
                  </a:lnTo>
                  <a:lnTo>
                    <a:pt x="158" y="150"/>
                  </a:lnTo>
                  <a:lnTo>
                    <a:pt x="158" y="160"/>
                  </a:lnTo>
                  <a:lnTo>
                    <a:pt x="150" y="166"/>
                  </a:lnTo>
                  <a:lnTo>
                    <a:pt x="144" y="178"/>
                  </a:lnTo>
                  <a:lnTo>
                    <a:pt x="128" y="194"/>
                  </a:lnTo>
                  <a:lnTo>
                    <a:pt x="150" y="212"/>
                  </a:lnTo>
                  <a:lnTo>
                    <a:pt x="150" y="224"/>
                  </a:lnTo>
                  <a:lnTo>
                    <a:pt x="166" y="246"/>
                  </a:lnTo>
                  <a:lnTo>
                    <a:pt x="188" y="252"/>
                  </a:lnTo>
                  <a:lnTo>
                    <a:pt x="204" y="252"/>
                  </a:lnTo>
                  <a:lnTo>
                    <a:pt x="212" y="256"/>
                  </a:lnTo>
                  <a:lnTo>
                    <a:pt x="220" y="246"/>
                  </a:lnTo>
                  <a:lnTo>
                    <a:pt x="234" y="246"/>
                  </a:lnTo>
                  <a:lnTo>
                    <a:pt x="242" y="230"/>
                  </a:lnTo>
                  <a:lnTo>
                    <a:pt x="242" y="218"/>
                  </a:lnTo>
                  <a:lnTo>
                    <a:pt x="258" y="218"/>
                  </a:lnTo>
                  <a:lnTo>
                    <a:pt x="242" y="206"/>
                  </a:lnTo>
                  <a:lnTo>
                    <a:pt x="258" y="206"/>
                  </a:lnTo>
                  <a:lnTo>
                    <a:pt x="272" y="200"/>
                  </a:lnTo>
                  <a:lnTo>
                    <a:pt x="296" y="194"/>
                  </a:lnTo>
                  <a:lnTo>
                    <a:pt x="326" y="172"/>
                  </a:lnTo>
                  <a:lnTo>
                    <a:pt x="356" y="172"/>
                  </a:lnTo>
                  <a:lnTo>
                    <a:pt x="378" y="166"/>
                  </a:lnTo>
                  <a:lnTo>
                    <a:pt x="410" y="160"/>
                  </a:lnTo>
                  <a:lnTo>
                    <a:pt x="388" y="1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6" name="Freeform 57"/>
            <p:cNvSpPr>
              <a:spLocks noChangeArrowheads="1"/>
            </p:cNvSpPr>
            <p:nvPr/>
          </p:nvSpPr>
          <p:spPr bwMode="auto">
            <a:xfrm>
              <a:off x="2408848" y="913944"/>
              <a:ext cx="4494" cy="7140"/>
            </a:xfrm>
            <a:custGeom>
              <a:avLst/>
              <a:gdLst>
                <a:gd name="T0" fmla="*/ 2147483647 w 2"/>
                <a:gd name="T1" fmla="*/ 0 h 2"/>
                <a:gd name="T2" fmla="*/ 0 w 2"/>
                <a:gd name="T3" fmla="*/ 0 h 2"/>
                <a:gd name="T4" fmla="*/ 0 w 2"/>
                <a:gd name="T5" fmla="*/ 2147483647 h 2"/>
                <a:gd name="T6" fmla="*/ 2147483647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8" name="Freeform 58"/>
            <p:cNvSpPr>
              <a:spLocks noChangeArrowheads="1"/>
            </p:cNvSpPr>
            <p:nvPr/>
          </p:nvSpPr>
          <p:spPr bwMode="auto">
            <a:xfrm>
              <a:off x="6183908" y="963926"/>
              <a:ext cx="408965" cy="649757"/>
            </a:xfrm>
            <a:custGeom>
              <a:avLst/>
              <a:gdLst>
                <a:gd name="T0" fmla="*/ 2147483647 w 182"/>
                <a:gd name="T1" fmla="*/ 2147483647 h 182"/>
                <a:gd name="T2" fmla="*/ 2147483647 w 182"/>
                <a:gd name="T3" fmla="*/ 2147483647 h 182"/>
                <a:gd name="T4" fmla="*/ 2147483647 w 182"/>
                <a:gd name="T5" fmla="*/ 2147483647 h 182"/>
                <a:gd name="T6" fmla="*/ 2147483647 w 182"/>
                <a:gd name="T7" fmla="*/ 2147483647 h 182"/>
                <a:gd name="T8" fmla="*/ 2147483647 w 182"/>
                <a:gd name="T9" fmla="*/ 2147483647 h 182"/>
                <a:gd name="T10" fmla="*/ 0 w 182"/>
                <a:gd name="T11" fmla="*/ 2147483647 h 182"/>
                <a:gd name="T12" fmla="*/ 2147483647 w 182"/>
                <a:gd name="T13" fmla="*/ 2147483647 h 182"/>
                <a:gd name="T14" fmla="*/ 2147483647 w 182"/>
                <a:gd name="T15" fmla="*/ 2147483647 h 182"/>
                <a:gd name="T16" fmla="*/ 2147483647 w 182"/>
                <a:gd name="T17" fmla="*/ 2147483647 h 182"/>
                <a:gd name="T18" fmla="*/ 2147483647 w 182"/>
                <a:gd name="T19" fmla="*/ 2147483647 h 182"/>
                <a:gd name="T20" fmla="*/ 2147483647 w 182"/>
                <a:gd name="T21" fmla="*/ 2147483647 h 182"/>
                <a:gd name="T22" fmla="*/ 2147483647 w 182"/>
                <a:gd name="T23" fmla="*/ 2147483647 h 182"/>
                <a:gd name="T24" fmla="*/ 2147483647 w 182"/>
                <a:gd name="T25" fmla="*/ 2147483647 h 182"/>
                <a:gd name="T26" fmla="*/ 2147483647 w 182"/>
                <a:gd name="T27" fmla="*/ 2147483647 h 182"/>
                <a:gd name="T28" fmla="*/ 2147483647 w 182"/>
                <a:gd name="T29" fmla="*/ 2147483647 h 182"/>
                <a:gd name="T30" fmla="*/ 2147483647 w 182"/>
                <a:gd name="T31" fmla="*/ 2147483647 h 182"/>
                <a:gd name="T32" fmla="*/ 2147483647 w 182"/>
                <a:gd name="T33" fmla="*/ 2147483647 h 182"/>
                <a:gd name="T34" fmla="*/ 2147483647 w 182"/>
                <a:gd name="T35" fmla="*/ 2147483647 h 182"/>
                <a:gd name="T36" fmla="*/ 2147483647 w 182"/>
                <a:gd name="T37" fmla="*/ 2147483647 h 182"/>
                <a:gd name="T38" fmla="*/ 2147483647 w 182"/>
                <a:gd name="T39" fmla="*/ 2147483647 h 182"/>
                <a:gd name="T40" fmla="*/ 2147483647 w 182"/>
                <a:gd name="T41" fmla="*/ 2147483647 h 182"/>
                <a:gd name="T42" fmla="*/ 2147483647 w 182"/>
                <a:gd name="T43" fmla="*/ 2147483647 h 182"/>
                <a:gd name="T44" fmla="*/ 2147483647 w 182"/>
                <a:gd name="T45" fmla="*/ 2147483647 h 182"/>
                <a:gd name="T46" fmla="*/ 2147483647 w 182"/>
                <a:gd name="T47" fmla="*/ 2147483647 h 182"/>
                <a:gd name="T48" fmla="*/ 2147483647 w 182"/>
                <a:gd name="T49" fmla="*/ 2147483647 h 182"/>
                <a:gd name="T50" fmla="*/ 2147483647 w 182"/>
                <a:gd name="T51" fmla="*/ 2147483647 h 182"/>
                <a:gd name="T52" fmla="*/ 2147483647 w 182"/>
                <a:gd name="T53" fmla="*/ 2147483647 h 182"/>
                <a:gd name="T54" fmla="*/ 2147483647 w 182"/>
                <a:gd name="T55" fmla="*/ 2147483647 h 182"/>
                <a:gd name="T56" fmla="*/ 2147483647 w 182"/>
                <a:gd name="T57" fmla="*/ 2147483647 h 182"/>
                <a:gd name="T58" fmla="*/ 2147483647 w 182"/>
                <a:gd name="T59" fmla="*/ 2147483647 h 182"/>
                <a:gd name="T60" fmla="*/ 2147483647 w 182"/>
                <a:gd name="T61" fmla="*/ 2147483647 h 182"/>
                <a:gd name="T62" fmla="*/ 2147483647 w 182"/>
                <a:gd name="T63" fmla="*/ 2147483647 h 182"/>
                <a:gd name="T64" fmla="*/ 2147483647 w 182"/>
                <a:gd name="T65" fmla="*/ 2147483647 h 182"/>
                <a:gd name="T66" fmla="*/ 2147483647 w 182"/>
                <a:gd name="T67" fmla="*/ 0 h 182"/>
                <a:gd name="T68" fmla="*/ 2147483647 w 182"/>
                <a:gd name="T69" fmla="*/ 2147483647 h 182"/>
                <a:gd name="T70" fmla="*/ 2147483647 w 182"/>
                <a:gd name="T71" fmla="*/ 2147483647 h 182"/>
                <a:gd name="T72" fmla="*/ 2147483647 w 182"/>
                <a:gd name="T73" fmla="*/ 2147483647 h 182"/>
                <a:gd name="T74" fmla="*/ 2147483647 w 182"/>
                <a:gd name="T75" fmla="*/ 2147483647 h 182"/>
                <a:gd name="T76" fmla="*/ 2147483647 w 182"/>
                <a:gd name="T77" fmla="*/ 2147483647 h 182"/>
                <a:gd name="T78" fmla="*/ 2147483647 w 182"/>
                <a:gd name="T79" fmla="*/ 2147483647 h 182"/>
                <a:gd name="T80" fmla="*/ 2147483647 w 182"/>
                <a:gd name="T81" fmla="*/ 2147483647 h 182"/>
                <a:gd name="T82" fmla="*/ 2147483647 w 182"/>
                <a:gd name="T83" fmla="*/ 2147483647 h 182"/>
                <a:gd name="T84" fmla="*/ 2147483647 w 182"/>
                <a:gd name="T85" fmla="*/ 2147483647 h 182"/>
                <a:gd name="T86" fmla="*/ 2147483647 w 182"/>
                <a:gd name="T87" fmla="*/ 2147483647 h 182"/>
                <a:gd name="T88" fmla="*/ 2147483647 w 182"/>
                <a:gd name="T89" fmla="*/ 2147483647 h 182"/>
                <a:gd name="T90" fmla="*/ 2147483647 w 182"/>
                <a:gd name="T91" fmla="*/ 2147483647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182"/>
                <a:gd name="T140" fmla="*/ 182 w 182"/>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182">
                  <a:moveTo>
                    <a:pt x="114" y="142"/>
                  </a:moveTo>
                  <a:lnTo>
                    <a:pt x="92" y="142"/>
                  </a:lnTo>
                  <a:lnTo>
                    <a:pt x="76" y="154"/>
                  </a:lnTo>
                  <a:lnTo>
                    <a:pt x="46" y="160"/>
                  </a:lnTo>
                  <a:lnTo>
                    <a:pt x="22" y="166"/>
                  </a:lnTo>
                  <a:lnTo>
                    <a:pt x="0" y="182"/>
                  </a:lnTo>
                  <a:lnTo>
                    <a:pt x="22" y="182"/>
                  </a:lnTo>
                  <a:lnTo>
                    <a:pt x="22" y="170"/>
                  </a:lnTo>
                  <a:lnTo>
                    <a:pt x="46" y="166"/>
                  </a:lnTo>
                  <a:lnTo>
                    <a:pt x="92" y="166"/>
                  </a:lnTo>
                  <a:lnTo>
                    <a:pt x="114" y="160"/>
                  </a:lnTo>
                  <a:lnTo>
                    <a:pt x="136" y="154"/>
                  </a:lnTo>
                  <a:lnTo>
                    <a:pt x="152" y="154"/>
                  </a:lnTo>
                  <a:lnTo>
                    <a:pt x="158" y="142"/>
                  </a:lnTo>
                  <a:lnTo>
                    <a:pt x="136" y="132"/>
                  </a:lnTo>
                  <a:lnTo>
                    <a:pt x="158" y="126"/>
                  </a:lnTo>
                  <a:lnTo>
                    <a:pt x="144" y="120"/>
                  </a:lnTo>
                  <a:lnTo>
                    <a:pt x="130" y="114"/>
                  </a:lnTo>
                  <a:lnTo>
                    <a:pt x="124" y="114"/>
                  </a:lnTo>
                  <a:lnTo>
                    <a:pt x="136" y="108"/>
                  </a:lnTo>
                  <a:lnTo>
                    <a:pt x="136" y="96"/>
                  </a:lnTo>
                  <a:lnTo>
                    <a:pt x="152" y="102"/>
                  </a:lnTo>
                  <a:lnTo>
                    <a:pt x="168" y="96"/>
                  </a:lnTo>
                  <a:lnTo>
                    <a:pt x="182" y="90"/>
                  </a:lnTo>
                  <a:lnTo>
                    <a:pt x="158" y="90"/>
                  </a:lnTo>
                  <a:lnTo>
                    <a:pt x="136" y="86"/>
                  </a:lnTo>
                  <a:lnTo>
                    <a:pt x="130" y="74"/>
                  </a:lnTo>
                  <a:lnTo>
                    <a:pt x="136" y="68"/>
                  </a:lnTo>
                  <a:lnTo>
                    <a:pt x="122" y="62"/>
                  </a:lnTo>
                  <a:lnTo>
                    <a:pt x="130" y="46"/>
                  </a:lnTo>
                  <a:lnTo>
                    <a:pt x="144" y="46"/>
                  </a:lnTo>
                  <a:lnTo>
                    <a:pt x="122" y="28"/>
                  </a:lnTo>
                  <a:lnTo>
                    <a:pt x="98" y="16"/>
                  </a:lnTo>
                  <a:lnTo>
                    <a:pt x="92" y="0"/>
                  </a:lnTo>
                  <a:lnTo>
                    <a:pt x="84" y="6"/>
                  </a:lnTo>
                  <a:lnTo>
                    <a:pt x="84" y="16"/>
                  </a:lnTo>
                  <a:lnTo>
                    <a:pt x="98" y="34"/>
                  </a:lnTo>
                  <a:lnTo>
                    <a:pt x="114" y="52"/>
                  </a:lnTo>
                  <a:lnTo>
                    <a:pt x="106" y="68"/>
                  </a:lnTo>
                  <a:lnTo>
                    <a:pt x="114" y="80"/>
                  </a:lnTo>
                  <a:lnTo>
                    <a:pt x="122" y="90"/>
                  </a:lnTo>
                  <a:lnTo>
                    <a:pt x="106" y="102"/>
                  </a:lnTo>
                  <a:lnTo>
                    <a:pt x="114" y="120"/>
                  </a:lnTo>
                  <a:lnTo>
                    <a:pt x="122" y="116"/>
                  </a:lnTo>
                  <a:lnTo>
                    <a:pt x="122" y="132"/>
                  </a:lnTo>
                  <a:lnTo>
                    <a:pt x="114" y="1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9" name="Freeform 59"/>
            <p:cNvSpPr>
              <a:spLocks noChangeArrowheads="1"/>
            </p:cNvSpPr>
            <p:nvPr/>
          </p:nvSpPr>
          <p:spPr bwMode="auto">
            <a:xfrm>
              <a:off x="0" y="535513"/>
              <a:ext cx="2611084" cy="3555817"/>
            </a:xfrm>
            <a:custGeom>
              <a:avLst/>
              <a:gdLst>
                <a:gd name="T0" fmla="*/ 2147483647 w 1162"/>
                <a:gd name="T1" fmla="*/ 2147483647 h 996"/>
                <a:gd name="T2" fmla="*/ 2147483647 w 1162"/>
                <a:gd name="T3" fmla="*/ 2147483647 h 996"/>
                <a:gd name="T4" fmla="*/ 2147483647 w 1162"/>
                <a:gd name="T5" fmla="*/ 2147483647 h 996"/>
                <a:gd name="T6" fmla="*/ 2147483647 w 1162"/>
                <a:gd name="T7" fmla="*/ 2147483647 h 996"/>
                <a:gd name="T8" fmla="*/ 2147483647 w 1162"/>
                <a:gd name="T9" fmla="*/ 2147483647 h 996"/>
                <a:gd name="T10" fmla="*/ 2147483647 w 1162"/>
                <a:gd name="T11" fmla="*/ 2147483647 h 996"/>
                <a:gd name="T12" fmla="*/ 2147483647 w 1162"/>
                <a:gd name="T13" fmla="*/ 2147483647 h 996"/>
                <a:gd name="T14" fmla="*/ 2147483647 w 1162"/>
                <a:gd name="T15" fmla="*/ 2147483647 h 996"/>
                <a:gd name="T16" fmla="*/ 2147483647 w 1162"/>
                <a:gd name="T17" fmla="*/ 2147483647 h 996"/>
                <a:gd name="T18" fmla="*/ 2147483647 w 1162"/>
                <a:gd name="T19" fmla="*/ 2147483647 h 996"/>
                <a:gd name="T20" fmla="*/ 2147483647 w 1162"/>
                <a:gd name="T21" fmla="*/ 2147483647 h 996"/>
                <a:gd name="T22" fmla="*/ 2147483647 w 1162"/>
                <a:gd name="T23" fmla="*/ 2147483647 h 996"/>
                <a:gd name="T24" fmla="*/ 2147483647 w 1162"/>
                <a:gd name="T25" fmla="*/ 2147483647 h 996"/>
                <a:gd name="T26" fmla="*/ 2147483647 w 1162"/>
                <a:gd name="T27" fmla="*/ 2147483647 h 996"/>
                <a:gd name="T28" fmla="*/ 2147483647 w 1162"/>
                <a:gd name="T29" fmla="*/ 2147483647 h 996"/>
                <a:gd name="T30" fmla="*/ 2147483647 w 1162"/>
                <a:gd name="T31" fmla="*/ 2147483647 h 996"/>
                <a:gd name="T32" fmla="*/ 2147483647 w 1162"/>
                <a:gd name="T33" fmla="*/ 2147483647 h 996"/>
                <a:gd name="T34" fmla="*/ 2147483647 w 1162"/>
                <a:gd name="T35" fmla="*/ 2147483647 h 996"/>
                <a:gd name="T36" fmla="*/ 2147483647 w 1162"/>
                <a:gd name="T37" fmla="*/ 2147483647 h 996"/>
                <a:gd name="T38" fmla="*/ 2147483647 w 1162"/>
                <a:gd name="T39" fmla="*/ 2147483647 h 996"/>
                <a:gd name="T40" fmla="*/ 2147483647 w 1162"/>
                <a:gd name="T41" fmla="*/ 2147483647 h 996"/>
                <a:gd name="T42" fmla="*/ 2147483647 w 1162"/>
                <a:gd name="T43" fmla="*/ 2147483647 h 996"/>
                <a:gd name="T44" fmla="*/ 2147483647 w 1162"/>
                <a:gd name="T45" fmla="*/ 2147483647 h 996"/>
                <a:gd name="T46" fmla="*/ 2147483647 w 1162"/>
                <a:gd name="T47" fmla="*/ 2147483647 h 996"/>
                <a:gd name="T48" fmla="*/ 2147483647 w 1162"/>
                <a:gd name="T49" fmla="*/ 2147483647 h 996"/>
                <a:gd name="T50" fmla="*/ 2147483647 w 1162"/>
                <a:gd name="T51" fmla="*/ 2147483647 h 996"/>
                <a:gd name="T52" fmla="*/ 2147483647 w 1162"/>
                <a:gd name="T53" fmla="*/ 2147483647 h 996"/>
                <a:gd name="T54" fmla="*/ 2147483647 w 1162"/>
                <a:gd name="T55" fmla="*/ 2147483647 h 996"/>
                <a:gd name="T56" fmla="*/ 2147483647 w 1162"/>
                <a:gd name="T57" fmla="*/ 2147483647 h 996"/>
                <a:gd name="T58" fmla="*/ 2147483647 w 1162"/>
                <a:gd name="T59" fmla="*/ 2147483647 h 996"/>
                <a:gd name="T60" fmla="*/ 2147483647 w 1162"/>
                <a:gd name="T61" fmla="*/ 2147483647 h 996"/>
                <a:gd name="T62" fmla="*/ 2147483647 w 1162"/>
                <a:gd name="T63" fmla="*/ 2147483647 h 996"/>
                <a:gd name="T64" fmla="*/ 2147483647 w 1162"/>
                <a:gd name="T65" fmla="*/ 2147483647 h 996"/>
                <a:gd name="T66" fmla="*/ 2147483647 w 1162"/>
                <a:gd name="T67" fmla="*/ 0 h 996"/>
                <a:gd name="T68" fmla="*/ 2147483647 w 1162"/>
                <a:gd name="T69" fmla="*/ 2147483647 h 996"/>
                <a:gd name="T70" fmla="*/ 2147483647 w 1162"/>
                <a:gd name="T71" fmla="*/ 2147483647 h 996"/>
                <a:gd name="T72" fmla="*/ 2147483647 w 1162"/>
                <a:gd name="T73" fmla="*/ 2147483647 h 996"/>
                <a:gd name="T74" fmla="*/ 2147483647 w 1162"/>
                <a:gd name="T75" fmla="*/ 2147483647 h 996"/>
                <a:gd name="T76" fmla="*/ 2147483647 w 1162"/>
                <a:gd name="T77" fmla="*/ 2147483647 h 996"/>
                <a:gd name="T78" fmla="*/ 2147483647 w 1162"/>
                <a:gd name="T79" fmla="*/ 2147483647 h 996"/>
                <a:gd name="T80" fmla="*/ 2147483647 w 1162"/>
                <a:gd name="T81" fmla="*/ 2147483647 h 996"/>
                <a:gd name="T82" fmla="*/ 2147483647 w 1162"/>
                <a:gd name="T83" fmla="*/ 2147483647 h 996"/>
                <a:gd name="T84" fmla="*/ 2147483647 w 1162"/>
                <a:gd name="T85" fmla="*/ 2147483647 h 996"/>
                <a:gd name="T86" fmla="*/ 2147483647 w 1162"/>
                <a:gd name="T87" fmla="*/ 2147483647 h 996"/>
                <a:gd name="T88" fmla="*/ 2147483647 w 1162"/>
                <a:gd name="T89" fmla="*/ 2147483647 h 996"/>
                <a:gd name="T90" fmla="*/ 2147483647 w 1162"/>
                <a:gd name="T91" fmla="*/ 2147483647 h 996"/>
                <a:gd name="T92" fmla="*/ 2147483647 w 1162"/>
                <a:gd name="T93" fmla="*/ 2147483647 h 996"/>
                <a:gd name="T94" fmla="*/ 2147483647 w 1162"/>
                <a:gd name="T95" fmla="*/ 2147483647 h 996"/>
                <a:gd name="T96" fmla="*/ 2147483647 w 1162"/>
                <a:gd name="T97" fmla="*/ 2147483647 h 996"/>
                <a:gd name="T98" fmla="*/ 2147483647 w 1162"/>
                <a:gd name="T99" fmla="*/ 2147483647 h 996"/>
                <a:gd name="T100" fmla="*/ 2147483647 w 1162"/>
                <a:gd name="T101" fmla="*/ 2147483647 h 996"/>
                <a:gd name="T102" fmla="*/ 2147483647 w 1162"/>
                <a:gd name="T103" fmla="*/ 2147483647 h 996"/>
                <a:gd name="T104" fmla="*/ 2147483647 w 1162"/>
                <a:gd name="T105" fmla="*/ 2147483647 h 996"/>
                <a:gd name="T106" fmla="*/ 2147483647 w 1162"/>
                <a:gd name="T107" fmla="*/ 2147483647 h 996"/>
                <a:gd name="T108" fmla="*/ 2147483647 w 1162"/>
                <a:gd name="T109" fmla="*/ 2147483647 h 996"/>
                <a:gd name="T110" fmla="*/ 2147483647 w 1162"/>
                <a:gd name="T111" fmla="*/ 2147483647 h 996"/>
                <a:gd name="T112" fmla="*/ 2147483647 w 1162"/>
                <a:gd name="T113" fmla="*/ 2147483647 h 996"/>
                <a:gd name="T114" fmla="*/ 2147483647 w 1162"/>
                <a:gd name="T115" fmla="*/ 2147483647 h 996"/>
                <a:gd name="T116" fmla="*/ 2147483647 w 1162"/>
                <a:gd name="T117" fmla="*/ 2147483647 h 996"/>
                <a:gd name="T118" fmla="*/ 2147483647 w 1162"/>
                <a:gd name="T119" fmla="*/ 2147483647 h 996"/>
                <a:gd name="T120" fmla="*/ 2147483647 w 1162"/>
                <a:gd name="T121" fmla="*/ 2147483647 h 9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2"/>
                <a:gd name="T184" fmla="*/ 0 h 996"/>
                <a:gd name="T185" fmla="*/ 1162 w 1162"/>
                <a:gd name="T186" fmla="*/ 996 h 9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2" h="996">
                  <a:moveTo>
                    <a:pt x="1126" y="596"/>
                  </a:moveTo>
                  <a:lnTo>
                    <a:pt x="1110" y="584"/>
                  </a:lnTo>
                  <a:lnTo>
                    <a:pt x="1064" y="584"/>
                  </a:lnTo>
                  <a:lnTo>
                    <a:pt x="1048" y="578"/>
                  </a:lnTo>
                  <a:lnTo>
                    <a:pt x="1026" y="584"/>
                  </a:lnTo>
                  <a:lnTo>
                    <a:pt x="1004" y="584"/>
                  </a:lnTo>
                  <a:lnTo>
                    <a:pt x="1018" y="572"/>
                  </a:lnTo>
                  <a:lnTo>
                    <a:pt x="1010" y="572"/>
                  </a:lnTo>
                  <a:lnTo>
                    <a:pt x="996" y="578"/>
                  </a:lnTo>
                  <a:lnTo>
                    <a:pt x="980" y="584"/>
                  </a:lnTo>
                  <a:lnTo>
                    <a:pt x="988" y="572"/>
                  </a:lnTo>
                  <a:lnTo>
                    <a:pt x="1004" y="572"/>
                  </a:lnTo>
                  <a:lnTo>
                    <a:pt x="1004" y="538"/>
                  </a:lnTo>
                  <a:lnTo>
                    <a:pt x="988" y="532"/>
                  </a:lnTo>
                  <a:lnTo>
                    <a:pt x="964" y="526"/>
                  </a:lnTo>
                  <a:lnTo>
                    <a:pt x="950" y="532"/>
                  </a:lnTo>
                  <a:lnTo>
                    <a:pt x="920" y="526"/>
                  </a:lnTo>
                  <a:lnTo>
                    <a:pt x="920" y="514"/>
                  </a:lnTo>
                  <a:lnTo>
                    <a:pt x="904" y="508"/>
                  </a:lnTo>
                  <a:lnTo>
                    <a:pt x="882" y="498"/>
                  </a:lnTo>
                  <a:lnTo>
                    <a:pt x="860" y="504"/>
                  </a:lnTo>
                  <a:lnTo>
                    <a:pt x="844" y="498"/>
                  </a:lnTo>
                  <a:lnTo>
                    <a:pt x="822" y="492"/>
                  </a:lnTo>
                  <a:lnTo>
                    <a:pt x="798" y="492"/>
                  </a:lnTo>
                  <a:lnTo>
                    <a:pt x="790" y="486"/>
                  </a:lnTo>
                  <a:lnTo>
                    <a:pt x="776" y="492"/>
                  </a:lnTo>
                  <a:lnTo>
                    <a:pt x="752" y="504"/>
                  </a:lnTo>
                  <a:lnTo>
                    <a:pt x="730" y="514"/>
                  </a:lnTo>
                  <a:lnTo>
                    <a:pt x="714" y="508"/>
                  </a:lnTo>
                  <a:lnTo>
                    <a:pt x="730" y="504"/>
                  </a:lnTo>
                  <a:lnTo>
                    <a:pt x="708" y="504"/>
                  </a:lnTo>
                  <a:lnTo>
                    <a:pt x="684" y="508"/>
                  </a:lnTo>
                  <a:lnTo>
                    <a:pt x="668" y="498"/>
                  </a:lnTo>
                  <a:lnTo>
                    <a:pt x="668" y="468"/>
                  </a:lnTo>
                  <a:lnTo>
                    <a:pt x="654" y="462"/>
                  </a:lnTo>
                  <a:lnTo>
                    <a:pt x="638" y="458"/>
                  </a:lnTo>
                  <a:lnTo>
                    <a:pt x="608" y="468"/>
                  </a:lnTo>
                  <a:lnTo>
                    <a:pt x="616" y="452"/>
                  </a:lnTo>
                  <a:lnTo>
                    <a:pt x="616" y="434"/>
                  </a:lnTo>
                  <a:lnTo>
                    <a:pt x="624" y="418"/>
                  </a:lnTo>
                  <a:lnTo>
                    <a:pt x="600" y="424"/>
                  </a:lnTo>
                  <a:lnTo>
                    <a:pt x="586" y="434"/>
                  </a:lnTo>
                  <a:lnTo>
                    <a:pt x="570" y="446"/>
                  </a:lnTo>
                  <a:lnTo>
                    <a:pt x="546" y="440"/>
                  </a:lnTo>
                  <a:lnTo>
                    <a:pt x="524" y="430"/>
                  </a:lnTo>
                  <a:lnTo>
                    <a:pt x="516" y="412"/>
                  </a:lnTo>
                  <a:lnTo>
                    <a:pt x="524" y="394"/>
                  </a:lnTo>
                  <a:lnTo>
                    <a:pt x="516" y="382"/>
                  </a:lnTo>
                  <a:lnTo>
                    <a:pt x="540" y="372"/>
                  </a:lnTo>
                  <a:lnTo>
                    <a:pt x="554" y="366"/>
                  </a:lnTo>
                  <a:lnTo>
                    <a:pt x="578" y="360"/>
                  </a:lnTo>
                  <a:lnTo>
                    <a:pt x="592" y="366"/>
                  </a:lnTo>
                  <a:lnTo>
                    <a:pt x="616" y="360"/>
                  </a:lnTo>
                  <a:lnTo>
                    <a:pt x="654" y="366"/>
                  </a:lnTo>
                  <a:lnTo>
                    <a:pt x="668" y="366"/>
                  </a:lnTo>
                  <a:lnTo>
                    <a:pt x="668" y="378"/>
                  </a:lnTo>
                  <a:lnTo>
                    <a:pt x="684" y="388"/>
                  </a:lnTo>
                  <a:lnTo>
                    <a:pt x="700" y="400"/>
                  </a:lnTo>
                  <a:lnTo>
                    <a:pt x="700" y="382"/>
                  </a:lnTo>
                  <a:lnTo>
                    <a:pt x="692" y="372"/>
                  </a:lnTo>
                  <a:lnTo>
                    <a:pt x="684" y="360"/>
                  </a:lnTo>
                  <a:lnTo>
                    <a:pt x="700" y="354"/>
                  </a:lnTo>
                  <a:lnTo>
                    <a:pt x="714" y="338"/>
                  </a:lnTo>
                  <a:lnTo>
                    <a:pt x="738" y="326"/>
                  </a:lnTo>
                  <a:lnTo>
                    <a:pt x="744" y="314"/>
                  </a:lnTo>
                  <a:lnTo>
                    <a:pt x="730" y="302"/>
                  </a:lnTo>
                  <a:lnTo>
                    <a:pt x="744" y="290"/>
                  </a:lnTo>
                  <a:lnTo>
                    <a:pt x="752" y="302"/>
                  </a:lnTo>
                  <a:lnTo>
                    <a:pt x="776" y="280"/>
                  </a:lnTo>
                  <a:lnTo>
                    <a:pt x="790" y="274"/>
                  </a:lnTo>
                  <a:lnTo>
                    <a:pt x="806" y="268"/>
                  </a:lnTo>
                  <a:lnTo>
                    <a:pt x="806" y="256"/>
                  </a:lnTo>
                  <a:lnTo>
                    <a:pt x="836" y="246"/>
                  </a:lnTo>
                  <a:lnTo>
                    <a:pt x="860" y="240"/>
                  </a:lnTo>
                  <a:lnTo>
                    <a:pt x="852" y="252"/>
                  </a:lnTo>
                  <a:lnTo>
                    <a:pt x="874" y="252"/>
                  </a:lnTo>
                  <a:lnTo>
                    <a:pt x="898" y="240"/>
                  </a:lnTo>
                  <a:lnTo>
                    <a:pt x="874" y="234"/>
                  </a:lnTo>
                  <a:lnTo>
                    <a:pt x="866" y="216"/>
                  </a:lnTo>
                  <a:lnTo>
                    <a:pt x="866" y="206"/>
                  </a:lnTo>
                  <a:lnTo>
                    <a:pt x="844" y="210"/>
                  </a:lnTo>
                  <a:lnTo>
                    <a:pt x="782" y="228"/>
                  </a:lnTo>
                  <a:lnTo>
                    <a:pt x="828" y="210"/>
                  </a:lnTo>
                  <a:lnTo>
                    <a:pt x="852" y="200"/>
                  </a:lnTo>
                  <a:lnTo>
                    <a:pt x="874" y="200"/>
                  </a:lnTo>
                  <a:lnTo>
                    <a:pt x="904" y="206"/>
                  </a:lnTo>
                  <a:lnTo>
                    <a:pt x="912" y="210"/>
                  </a:lnTo>
                  <a:lnTo>
                    <a:pt x="928" y="206"/>
                  </a:lnTo>
                  <a:lnTo>
                    <a:pt x="942" y="194"/>
                  </a:lnTo>
                  <a:lnTo>
                    <a:pt x="964" y="194"/>
                  </a:lnTo>
                  <a:lnTo>
                    <a:pt x="964" y="182"/>
                  </a:lnTo>
                  <a:lnTo>
                    <a:pt x="950" y="176"/>
                  </a:lnTo>
                  <a:lnTo>
                    <a:pt x="928" y="188"/>
                  </a:lnTo>
                  <a:lnTo>
                    <a:pt x="934" y="176"/>
                  </a:lnTo>
                  <a:lnTo>
                    <a:pt x="928" y="166"/>
                  </a:lnTo>
                  <a:lnTo>
                    <a:pt x="920" y="148"/>
                  </a:lnTo>
                  <a:lnTo>
                    <a:pt x="912" y="130"/>
                  </a:lnTo>
                  <a:lnTo>
                    <a:pt x="890" y="120"/>
                  </a:lnTo>
                  <a:lnTo>
                    <a:pt x="874" y="130"/>
                  </a:lnTo>
                  <a:lnTo>
                    <a:pt x="866" y="148"/>
                  </a:lnTo>
                  <a:lnTo>
                    <a:pt x="852" y="142"/>
                  </a:lnTo>
                  <a:lnTo>
                    <a:pt x="852" y="126"/>
                  </a:lnTo>
                  <a:lnTo>
                    <a:pt x="836" y="108"/>
                  </a:lnTo>
                  <a:lnTo>
                    <a:pt x="806" y="102"/>
                  </a:lnTo>
                  <a:lnTo>
                    <a:pt x="776" y="96"/>
                  </a:lnTo>
                  <a:lnTo>
                    <a:pt x="776" y="86"/>
                  </a:lnTo>
                  <a:lnTo>
                    <a:pt x="768" y="102"/>
                  </a:lnTo>
                  <a:lnTo>
                    <a:pt x="768" y="120"/>
                  </a:lnTo>
                  <a:lnTo>
                    <a:pt x="776" y="148"/>
                  </a:lnTo>
                  <a:lnTo>
                    <a:pt x="752" y="160"/>
                  </a:lnTo>
                  <a:lnTo>
                    <a:pt x="738" y="160"/>
                  </a:lnTo>
                  <a:lnTo>
                    <a:pt x="744" y="182"/>
                  </a:lnTo>
                  <a:lnTo>
                    <a:pt x="730" y="200"/>
                  </a:lnTo>
                  <a:lnTo>
                    <a:pt x="714" y="188"/>
                  </a:lnTo>
                  <a:lnTo>
                    <a:pt x="714" y="176"/>
                  </a:lnTo>
                  <a:lnTo>
                    <a:pt x="708" y="160"/>
                  </a:lnTo>
                  <a:lnTo>
                    <a:pt x="692" y="160"/>
                  </a:lnTo>
                  <a:lnTo>
                    <a:pt x="668" y="154"/>
                  </a:lnTo>
                  <a:lnTo>
                    <a:pt x="660" y="148"/>
                  </a:lnTo>
                  <a:lnTo>
                    <a:pt x="646" y="142"/>
                  </a:lnTo>
                  <a:lnTo>
                    <a:pt x="624" y="142"/>
                  </a:lnTo>
                  <a:lnTo>
                    <a:pt x="608" y="130"/>
                  </a:lnTo>
                  <a:lnTo>
                    <a:pt x="608" y="114"/>
                  </a:lnTo>
                  <a:lnTo>
                    <a:pt x="632" y="102"/>
                  </a:lnTo>
                  <a:lnTo>
                    <a:pt x="654" y="90"/>
                  </a:lnTo>
                  <a:lnTo>
                    <a:pt x="638" y="90"/>
                  </a:lnTo>
                  <a:lnTo>
                    <a:pt x="660" y="80"/>
                  </a:lnTo>
                  <a:lnTo>
                    <a:pt x="684" y="86"/>
                  </a:lnTo>
                  <a:lnTo>
                    <a:pt x="676" y="74"/>
                  </a:lnTo>
                  <a:lnTo>
                    <a:pt x="660" y="62"/>
                  </a:lnTo>
                  <a:lnTo>
                    <a:pt x="692" y="62"/>
                  </a:lnTo>
                  <a:lnTo>
                    <a:pt x="700" y="50"/>
                  </a:lnTo>
                  <a:lnTo>
                    <a:pt x="692" y="44"/>
                  </a:lnTo>
                  <a:lnTo>
                    <a:pt x="684" y="50"/>
                  </a:lnTo>
                  <a:lnTo>
                    <a:pt x="684" y="16"/>
                  </a:lnTo>
                  <a:lnTo>
                    <a:pt x="646" y="0"/>
                  </a:lnTo>
                  <a:lnTo>
                    <a:pt x="660" y="28"/>
                  </a:lnTo>
                  <a:lnTo>
                    <a:pt x="616" y="34"/>
                  </a:lnTo>
                  <a:lnTo>
                    <a:pt x="562" y="34"/>
                  </a:lnTo>
                  <a:lnTo>
                    <a:pt x="510" y="44"/>
                  </a:lnTo>
                  <a:lnTo>
                    <a:pt x="464" y="28"/>
                  </a:lnTo>
                  <a:lnTo>
                    <a:pt x="418" y="28"/>
                  </a:lnTo>
                  <a:lnTo>
                    <a:pt x="364" y="22"/>
                  </a:lnTo>
                  <a:lnTo>
                    <a:pt x="320" y="22"/>
                  </a:lnTo>
                  <a:lnTo>
                    <a:pt x="274" y="38"/>
                  </a:lnTo>
                  <a:lnTo>
                    <a:pt x="228" y="28"/>
                  </a:lnTo>
                  <a:lnTo>
                    <a:pt x="182" y="28"/>
                  </a:lnTo>
                  <a:lnTo>
                    <a:pt x="136" y="16"/>
                  </a:lnTo>
                  <a:lnTo>
                    <a:pt x="92" y="16"/>
                  </a:lnTo>
                  <a:lnTo>
                    <a:pt x="52" y="28"/>
                  </a:lnTo>
                  <a:lnTo>
                    <a:pt x="8" y="38"/>
                  </a:lnTo>
                  <a:lnTo>
                    <a:pt x="52" y="56"/>
                  </a:lnTo>
                  <a:lnTo>
                    <a:pt x="0" y="62"/>
                  </a:lnTo>
                  <a:lnTo>
                    <a:pt x="30" y="86"/>
                  </a:lnTo>
                  <a:lnTo>
                    <a:pt x="8" y="120"/>
                  </a:lnTo>
                  <a:lnTo>
                    <a:pt x="22" y="154"/>
                  </a:lnTo>
                  <a:lnTo>
                    <a:pt x="68" y="130"/>
                  </a:lnTo>
                  <a:lnTo>
                    <a:pt x="114" y="126"/>
                  </a:lnTo>
                  <a:lnTo>
                    <a:pt x="160" y="120"/>
                  </a:lnTo>
                  <a:lnTo>
                    <a:pt x="206" y="136"/>
                  </a:lnTo>
                  <a:lnTo>
                    <a:pt x="242" y="160"/>
                  </a:lnTo>
                  <a:lnTo>
                    <a:pt x="274" y="188"/>
                  </a:lnTo>
                  <a:lnTo>
                    <a:pt x="296" y="222"/>
                  </a:lnTo>
                  <a:lnTo>
                    <a:pt x="296" y="262"/>
                  </a:lnTo>
                  <a:lnTo>
                    <a:pt x="282" y="298"/>
                  </a:lnTo>
                  <a:lnTo>
                    <a:pt x="304" y="326"/>
                  </a:lnTo>
                  <a:lnTo>
                    <a:pt x="342" y="360"/>
                  </a:lnTo>
                  <a:lnTo>
                    <a:pt x="372" y="388"/>
                  </a:lnTo>
                  <a:lnTo>
                    <a:pt x="394" y="424"/>
                  </a:lnTo>
                  <a:lnTo>
                    <a:pt x="380" y="388"/>
                  </a:lnTo>
                  <a:lnTo>
                    <a:pt x="364" y="354"/>
                  </a:lnTo>
                  <a:lnTo>
                    <a:pt x="394" y="382"/>
                  </a:lnTo>
                  <a:lnTo>
                    <a:pt x="426" y="412"/>
                  </a:lnTo>
                  <a:lnTo>
                    <a:pt x="448" y="440"/>
                  </a:lnTo>
                  <a:lnTo>
                    <a:pt x="486" y="458"/>
                  </a:lnTo>
                  <a:lnTo>
                    <a:pt x="540" y="468"/>
                  </a:lnTo>
                  <a:lnTo>
                    <a:pt x="592" y="474"/>
                  </a:lnTo>
                  <a:lnTo>
                    <a:pt x="632" y="492"/>
                  </a:lnTo>
                  <a:lnTo>
                    <a:pt x="660" y="520"/>
                  </a:lnTo>
                  <a:lnTo>
                    <a:pt x="714" y="520"/>
                  </a:lnTo>
                  <a:lnTo>
                    <a:pt x="714" y="554"/>
                  </a:lnTo>
                  <a:lnTo>
                    <a:pt x="692" y="584"/>
                  </a:lnTo>
                  <a:lnTo>
                    <a:pt x="692" y="618"/>
                  </a:lnTo>
                  <a:lnTo>
                    <a:pt x="714" y="646"/>
                  </a:lnTo>
                  <a:lnTo>
                    <a:pt x="752" y="682"/>
                  </a:lnTo>
                  <a:lnTo>
                    <a:pt x="790" y="704"/>
                  </a:lnTo>
                  <a:lnTo>
                    <a:pt x="814" y="744"/>
                  </a:lnTo>
                  <a:lnTo>
                    <a:pt x="798" y="784"/>
                  </a:lnTo>
                  <a:lnTo>
                    <a:pt x="806" y="824"/>
                  </a:lnTo>
                  <a:lnTo>
                    <a:pt x="806" y="864"/>
                  </a:lnTo>
                  <a:lnTo>
                    <a:pt x="814" y="904"/>
                  </a:lnTo>
                  <a:lnTo>
                    <a:pt x="814" y="944"/>
                  </a:lnTo>
                  <a:lnTo>
                    <a:pt x="844" y="974"/>
                  </a:lnTo>
                  <a:lnTo>
                    <a:pt x="874" y="996"/>
                  </a:lnTo>
                  <a:lnTo>
                    <a:pt x="920" y="996"/>
                  </a:lnTo>
                  <a:lnTo>
                    <a:pt x="920" y="990"/>
                  </a:lnTo>
                  <a:lnTo>
                    <a:pt x="898" y="984"/>
                  </a:lnTo>
                  <a:lnTo>
                    <a:pt x="898" y="974"/>
                  </a:lnTo>
                  <a:lnTo>
                    <a:pt x="882" y="978"/>
                  </a:lnTo>
                  <a:lnTo>
                    <a:pt x="860" y="978"/>
                  </a:lnTo>
                  <a:lnTo>
                    <a:pt x="874" y="968"/>
                  </a:lnTo>
                  <a:lnTo>
                    <a:pt x="890" y="968"/>
                  </a:lnTo>
                  <a:lnTo>
                    <a:pt x="874" y="950"/>
                  </a:lnTo>
                  <a:lnTo>
                    <a:pt x="890" y="938"/>
                  </a:lnTo>
                  <a:lnTo>
                    <a:pt x="898" y="928"/>
                  </a:lnTo>
                  <a:lnTo>
                    <a:pt x="898" y="922"/>
                  </a:lnTo>
                  <a:lnTo>
                    <a:pt x="882" y="916"/>
                  </a:lnTo>
                  <a:lnTo>
                    <a:pt x="866" y="922"/>
                  </a:lnTo>
                  <a:lnTo>
                    <a:pt x="882" y="904"/>
                  </a:lnTo>
                  <a:lnTo>
                    <a:pt x="898" y="894"/>
                  </a:lnTo>
                  <a:lnTo>
                    <a:pt x="904" y="882"/>
                  </a:lnTo>
                  <a:lnTo>
                    <a:pt x="890" y="888"/>
                  </a:lnTo>
                  <a:lnTo>
                    <a:pt x="882" y="876"/>
                  </a:lnTo>
                  <a:lnTo>
                    <a:pt x="898" y="870"/>
                  </a:lnTo>
                  <a:lnTo>
                    <a:pt x="904" y="876"/>
                  </a:lnTo>
                  <a:lnTo>
                    <a:pt x="904" y="870"/>
                  </a:lnTo>
                  <a:lnTo>
                    <a:pt x="912" y="858"/>
                  </a:lnTo>
                  <a:lnTo>
                    <a:pt x="934" y="852"/>
                  </a:lnTo>
                  <a:lnTo>
                    <a:pt x="958" y="848"/>
                  </a:lnTo>
                  <a:lnTo>
                    <a:pt x="958" y="824"/>
                  </a:lnTo>
                  <a:lnTo>
                    <a:pt x="934" y="812"/>
                  </a:lnTo>
                  <a:lnTo>
                    <a:pt x="928" y="802"/>
                  </a:lnTo>
                  <a:lnTo>
                    <a:pt x="942" y="806"/>
                  </a:lnTo>
                  <a:lnTo>
                    <a:pt x="964" y="818"/>
                  </a:lnTo>
                  <a:lnTo>
                    <a:pt x="980" y="824"/>
                  </a:lnTo>
                  <a:lnTo>
                    <a:pt x="988" y="812"/>
                  </a:lnTo>
                  <a:lnTo>
                    <a:pt x="1004" y="796"/>
                  </a:lnTo>
                  <a:lnTo>
                    <a:pt x="1010" y="778"/>
                  </a:lnTo>
                  <a:lnTo>
                    <a:pt x="1026" y="778"/>
                  </a:lnTo>
                  <a:lnTo>
                    <a:pt x="1026" y="768"/>
                  </a:lnTo>
                  <a:lnTo>
                    <a:pt x="1034" y="750"/>
                  </a:lnTo>
                  <a:lnTo>
                    <a:pt x="1056" y="744"/>
                  </a:lnTo>
                  <a:lnTo>
                    <a:pt x="1080" y="732"/>
                  </a:lnTo>
                  <a:lnTo>
                    <a:pt x="1094" y="732"/>
                  </a:lnTo>
                  <a:lnTo>
                    <a:pt x="1102" y="720"/>
                  </a:lnTo>
                  <a:lnTo>
                    <a:pt x="1110" y="710"/>
                  </a:lnTo>
                  <a:lnTo>
                    <a:pt x="1110" y="670"/>
                  </a:lnTo>
                  <a:lnTo>
                    <a:pt x="1126" y="652"/>
                  </a:lnTo>
                  <a:lnTo>
                    <a:pt x="1148" y="640"/>
                  </a:lnTo>
                  <a:lnTo>
                    <a:pt x="1156" y="630"/>
                  </a:lnTo>
                  <a:lnTo>
                    <a:pt x="1156" y="612"/>
                  </a:lnTo>
                  <a:lnTo>
                    <a:pt x="1162" y="596"/>
                  </a:lnTo>
                  <a:lnTo>
                    <a:pt x="1140" y="606"/>
                  </a:lnTo>
                  <a:lnTo>
                    <a:pt x="1126" y="59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0" name="Freeform 60"/>
            <p:cNvSpPr>
              <a:spLocks noChangeArrowheads="1"/>
            </p:cNvSpPr>
            <p:nvPr/>
          </p:nvSpPr>
          <p:spPr bwMode="auto">
            <a:xfrm>
              <a:off x="3159366" y="935364"/>
              <a:ext cx="152800" cy="299888"/>
            </a:xfrm>
            <a:custGeom>
              <a:avLst/>
              <a:gdLst>
                <a:gd name="T0" fmla="*/ 2147483647 w 68"/>
                <a:gd name="T1" fmla="*/ 2147483647 h 84"/>
                <a:gd name="T2" fmla="*/ 2147483647 w 68"/>
                <a:gd name="T3" fmla="*/ 2147483647 h 84"/>
                <a:gd name="T4" fmla="*/ 2147483647 w 68"/>
                <a:gd name="T5" fmla="*/ 2147483647 h 84"/>
                <a:gd name="T6" fmla="*/ 2147483647 w 68"/>
                <a:gd name="T7" fmla="*/ 2147483647 h 84"/>
                <a:gd name="T8" fmla="*/ 2147483647 w 68"/>
                <a:gd name="T9" fmla="*/ 2147483647 h 84"/>
                <a:gd name="T10" fmla="*/ 2147483647 w 68"/>
                <a:gd name="T11" fmla="*/ 2147483647 h 84"/>
                <a:gd name="T12" fmla="*/ 2147483647 w 68"/>
                <a:gd name="T13" fmla="*/ 2147483647 h 84"/>
                <a:gd name="T14" fmla="*/ 2147483647 w 68"/>
                <a:gd name="T15" fmla="*/ 2147483647 h 84"/>
                <a:gd name="T16" fmla="*/ 2147483647 w 68"/>
                <a:gd name="T17" fmla="*/ 2147483647 h 84"/>
                <a:gd name="T18" fmla="*/ 2147483647 w 68"/>
                <a:gd name="T19" fmla="*/ 2147483647 h 84"/>
                <a:gd name="T20" fmla="*/ 2147483647 w 68"/>
                <a:gd name="T21" fmla="*/ 2147483647 h 84"/>
                <a:gd name="T22" fmla="*/ 2147483647 w 68"/>
                <a:gd name="T23" fmla="*/ 2147483647 h 84"/>
                <a:gd name="T24" fmla="*/ 2147483647 w 68"/>
                <a:gd name="T25" fmla="*/ 2147483647 h 84"/>
                <a:gd name="T26" fmla="*/ 2147483647 w 68"/>
                <a:gd name="T27" fmla="*/ 2147483647 h 84"/>
                <a:gd name="T28" fmla="*/ 2147483647 w 68"/>
                <a:gd name="T29" fmla="*/ 2147483647 h 84"/>
                <a:gd name="T30" fmla="*/ 2147483647 w 68"/>
                <a:gd name="T31" fmla="*/ 2147483647 h 84"/>
                <a:gd name="T32" fmla="*/ 2147483647 w 68"/>
                <a:gd name="T33" fmla="*/ 2147483647 h 84"/>
                <a:gd name="T34" fmla="*/ 2147483647 w 68"/>
                <a:gd name="T35" fmla="*/ 2147483647 h 84"/>
                <a:gd name="T36" fmla="*/ 2147483647 w 68"/>
                <a:gd name="T37" fmla="*/ 2147483647 h 84"/>
                <a:gd name="T38" fmla="*/ 2147483647 w 68"/>
                <a:gd name="T39" fmla="*/ 2147483647 h 84"/>
                <a:gd name="T40" fmla="*/ 2147483647 w 68"/>
                <a:gd name="T41" fmla="*/ 0 h 84"/>
                <a:gd name="T42" fmla="*/ 2147483647 w 68"/>
                <a:gd name="T43" fmla="*/ 2147483647 h 84"/>
                <a:gd name="T44" fmla="*/ 0 w 68"/>
                <a:gd name="T45" fmla="*/ 2147483647 h 84"/>
                <a:gd name="T46" fmla="*/ 2147483647 w 68"/>
                <a:gd name="T47" fmla="*/ 2147483647 h 84"/>
                <a:gd name="T48" fmla="*/ 2147483647 w 68"/>
                <a:gd name="T49" fmla="*/ 2147483647 h 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84"/>
                <a:gd name="T77" fmla="*/ 68 w 68"/>
                <a:gd name="T78" fmla="*/ 84 h 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84">
                  <a:moveTo>
                    <a:pt x="30" y="42"/>
                  </a:moveTo>
                  <a:lnTo>
                    <a:pt x="40" y="54"/>
                  </a:lnTo>
                  <a:lnTo>
                    <a:pt x="24" y="60"/>
                  </a:lnTo>
                  <a:lnTo>
                    <a:pt x="16" y="70"/>
                  </a:lnTo>
                  <a:lnTo>
                    <a:pt x="40" y="70"/>
                  </a:lnTo>
                  <a:lnTo>
                    <a:pt x="24" y="76"/>
                  </a:lnTo>
                  <a:lnTo>
                    <a:pt x="46" y="70"/>
                  </a:lnTo>
                  <a:lnTo>
                    <a:pt x="30" y="76"/>
                  </a:lnTo>
                  <a:lnTo>
                    <a:pt x="6" y="84"/>
                  </a:lnTo>
                  <a:lnTo>
                    <a:pt x="8" y="84"/>
                  </a:lnTo>
                  <a:lnTo>
                    <a:pt x="18" y="84"/>
                  </a:lnTo>
                  <a:lnTo>
                    <a:pt x="34" y="82"/>
                  </a:lnTo>
                  <a:lnTo>
                    <a:pt x="30" y="80"/>
                  </a:lnTo>
                  <a:lnTo>
                    <a:pt x="54" y="76"/>
                  </a:lnTo>
                  <a:lnTo>
                    <a:pt x="62" y="76"/>
                  </a:lnTo>
                  <a:lnTo>
                    <a:pt x="68" y="60"/>
                  </a:lnTo>
                  <a:lnTo>
                    <a:pt x="54" y="42"/>
                  </a:lnTo>
                  <a:lnTo>
                    <a:pt x="30" y="30"/>
                  </a:lnTo>
                  <a:lnTo>
                    <a:pt x="30" y="14"/>
                  </a:lnTo>
                  <a:lnTo>
                    <a:pt x="16" y="14"/>
                  </a:lnTo>
                  <a:lnTo>
                    <a:pt x="26" y="0"/>
                  </a:lnTo>
                  <a:lnTo>
                    <a:pt x="8" y="8"/>
                  </a:lnTo>
                  <a:lnTo>
                    <a:pt x="0" y="24"/>
                  </a:lnTo>
                  <a:lnTo>
                    <a:pt x="16" y="36"/>
                  </a:lnTo>
                  <a:lnTo>
                    <a:pt x="30" y="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1" name="Freeform 61"/>
            <p:cNvSpPr>
              <a:spLocks noChangeArrowheads="1"/>
            </p:cNvSpPr>
            <p:nvPr/>
          </p:nvSpPr>
          <p:spPr bwMode="auto">
            <a:xfrm>
              <a:off x="3298683" y="1163850"/>
              <a:ext cx="31459" cy="42841"/>
            </a:xfrm>
            <a:custGeom>
              <a:avLst/>
              <a:gdLst>
                <a:gd name="T0" fmla="*/ 2147483647 w 14"/>
                <a:gd name="T1" fmla="*/ 0 h 12"/>
                <a:gd name="T2" fmla="*/ 0 w 14"/>
                <a:gd name="T3" fmla="*/ 2147483647 h 12"/>
                <a:gd name="T4" fmla="*/ 2147483647 w 14"/>
                <a:gd name="T5" fmla="*/ 2147483647 h 12"/>
                <a:gd name="T6" fmla="*/ 2147483647 w 14"/>
                <a:gd name="T7" fmla="*/ 0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14" y="0"/>
                  </a:moveTo>
                  <a:lnTo>
                    <a:pt x="0" y="12"/>
                  </a:lnTo>
                  <a:lnTo>
                    <a:pt x="6" y="12"/>
                  </a:lnTo>
                  <a:lnTo>
                    <a:pt x="1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2" name="Freeform 62"/>
            <p:cNvSpPr>
              <a:spLocks noChangeArrowheads="1"/>
            </p:cNvSpPr>
            <p:nvPr/>
          </p:nvSpPr>
          <p:spPr bwMode="auto">
            <a:xfrm>
              <a:off x="6678261" y="2677571"/>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4"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3" name="Freeform 63"/>
            <p:cNvSpPr>
              <a:spLocks noChangeArrowheads="1"/>
            </p:cNvSpPr>
            <p:nvPr/>
          </p:nvSpPr>
          <p:spPr bwMode="auto">
            <a:xfrm>
              <a:off x="5891791" y="2691852"/>
              <a:ext cx="1096565" cy="721159"/>
            </a:xfrm>
            <a:custGeom>
              <a:avLst/>
              <a:gdLst>
                <a:gd name="T0" fmla="*/ 2147483647 w 488"/>
                <a:gd name="T1" fmla="*/ 2147483647 h 202"/>
                <a:gd name="T2" fmla="*/ 2147483647 w 488"/>
                <a:gd name="T3" fmla="*/ 2147483647 h 202"/>
                <a:gd name="T4" fmla="*/ 2147483647 w 488"/>
                <a:gd name="T5" fmla="*/ 2147483647 h 202"/>
                <a:gd name="T6" fmla="*/ 2147483647 w 488"/>
                <a:gd name="T7" fmla="*/ 2147483647 h 202"/>
                <a:gd name="T8" fmla="*/ 2147483647 w 488"/>
                <a:gd name="T9" fmla="*/ 2147483647 h 202"/>
                <a:gd name="T10" fmla="*/ 2147483647 w 488"/>
                <a:gd name="T11" fmla="*/ 2147483647 h 202"/>
                <a:gd name="T12" fmla="*/ 2147483647 w 488"/>
                <a:gd name="T13" fmla="*/ 2147483647 h 202"/>
                <a:gd name="T14" fmla="*/ 2147483647 w 488"/>
                <a:gd name="T15" fmla="*/ 0 h 202"/>
                <a:gd name="T16" fmla="*/ 2147483647 w 488"/>
                <a:gd name="T17" fmla="*/ 2147483647 h 202"/>
                <a:gd name="T18" fmla="*/ 2147483647 w 488"/>
                <a:gd name="T19" fmla="*/ 2147483647 h 202"/>
                <a:gd name="T20" fmla="*/ 2147483647 w 488"/>
                <a:gd name="T21" fmla="*/ 2147483647 h 202"/>
                <a:gd name="T22" fmla="*/ 2147483647 w 488"/>
                <a:gd name="T23" fmla="*/ 2147483647 h 202"/>
                <a:gd name="T24" fmla="*/ 2147483647 w 488"/>
                <a:gd name="T25" fmla="*/ 2147483647 h 202"/>
                <a:gd name="T26" fmla="*/ 2147483647 w 488"/>
                <a:gd name="T27" fmla="*/ 2147483647 h 202"/>
                <a:gd name="T28" fmla="*/ 2147483647 w 488"/>
                <a:gd name="T29" fmla="*/ 2147483647 h 202"/>
                <a:gd name="T30" fmla="*/ 2147483647 w 488"/>
                <a:gd name="T31" fmla="*/ 2147483647 h 202"/>
                <a:gd name="T32" fmla="*/ 2147483647 w 488"/>
                <a:gd name="T33" fmla="*/ 2147483647 h 202"/>
                <a:gd name="T34" fmla="*/ 2147483647 w 488"/>
                <a:gd name="T35" fmla="*/ 2147483647 h 202"/>
                <a:gd name="T36" fmla="*/ 2147483647 w 488"/>
                <a:gd name="T37" fmla="*/ 2147483647 h 202"/>
                <a:gd name="T38" fmla="*/ 2147483647 w 488"/>
                <a:gd name="T39" fmla="*/ 2147483647 h 202"/>
                <a:gd name="T40" fmla="*/ 2147483647 w 488"/>
                <a:gd name="T41" fmla="*/ 2147483647 h 202"/>
                <a:gd name="T42" fmla="*/ 2147483647 w 488"/>
                <a:gd name="T43" fmla="*/ 2147483647 h 202"/>
                <a:gd name="T44" fmla="*/ 2147483647 w 488"/>
                <a:gd name="T45" fmla="*/ 2147483647 h 202"/>
                <a:gd name="T46" fmla="*/ 2147483647 w 488"/>
                <a:gd name="T47" fmla="*/ 2147483647 h 202"/>
                <a:gd name="T48" fmla="*/ 2147483647 w 488"/>
                <a:gd name="T49" fmla="*/ 2147483647 h 202"/>
                <a:gd name="T50" fmla="*/ 2147483647 w 488"/>
                <a:gd name="T51" fmla="*/ 2147483647 h 202"/>
                <a:gd name="T52" fmla="*/ 2147483647 w 488"/>
                <a:gd name="T53" fmla="*/ 2147483647 h 202"/>
                <a:gd name="T54" fmla="*/ 2147483647 w 488"/>
                <a:gd name="T55" fmla="*/ 2147483647 h 202"/>
                <a:gd name="T56" fmla="*/ 2147483647 w 488"/>
                <a:gd name="T57" fmla="*/ 2147483647 h 202"/>
                <a:gd name="T58" fmla="*/ 2147483647 w 488"/>
                <a:gd name="T59" fmla="*/ 2147483647 h 202"/>
                <a:gd name="T60" fmla="*/ 2147483647 w 488"/>
                <a:gd name="T61" fmla="*/ 2147483647 h 202"/>
                <a:gd name="T62" fmla="*/ 2147483647 w 488"/>
                <a:gd name="T63" fmla="*/ 2147483647 h 202"/>
                <a:gd name="T64" fmla="*/ 0 w 488"/>
                <a:gd name="T65" fmla="*/ 2147483647 h 202"/>
                <a:gd name="T66" fmla="*/ 2147483647 w 488"/>
                <a:gd name="T67" fmla="*/ 2147483647 h 202"/>
                <a:gd name="T68" fmla="*/ 2147483647 w 488"/>
                <a:gd name="T69" fmla="*/ 2147483647 h 202"/>
                <a:gd name="T70" fmla="*/ 2147483647 w 488"/>
                <a:gd name="T71" fmla="*/ 2147483647 h 202"/>
                <a:gd name="T72" fmla="*/ 2147483647 w 488"/>
                <a:gd name="T73" fmla="*/ 2147483647 h 202"/>
                <a:gd name="T74" fmla="*/ 2147483647 w 488"/>
                <a:gd name="T75" fmla="*/ 2147483647 h 202"/>
                <a:gd name="T76" fmla="*/ 2147483647 w 488"/>
                <a:gd name="T77" fmla="*/ 2147483647 h 202"/>
                <a:gd name="T78" fmla="*/ 2147483647 w 488"/>
                <a:gd name="T79" fmla="*/ 2147483647 h 202"/>
                <a:gd name="T80" fmla="*/ 2147483647 w 488"/>
                <a:gd name="T81" fmla="*/ 2147483647 h 202"/>
                <a:gd name="T82" fmla="*/ 2147483647 w 488"/>
                <a:gd name="T83" fmla="*/ 2147483647 h 202"/>
                <a:gd name="T84" fmla="*/ 2147483647 w 488"/>
                <a:gd name="T85" fmla="*/ 2147483647 h 202"/>
                <a:gd name="T86" fmla="*/ 2147483647 w 488"/>
                <a:gd name="T87" fmla="*/ 2147483647 h 202"/>
                <a:gd name="T88" fmla="*/ 2147483647 w 488"/>
                <a:gd name="T89" fmla="*/ 2147483647 h 202"/>
                <a:gd name="T90" fmla="*/ 2147483647 w 488"/>
                <a:gd name="T91" fmla="*/ 2147483647 h 202"/>
                <a:gd name="T92" fmla="*/ 2147483647 w 488"/>
                <a:gd name="T93" fmla="*/ 2147483647 h 202"/>
                <a:gd name="T94" fmla="*/ 2147483647 w 488"/>
                <a:gd name="T95" fmla="*/ 2147483647 h 202"/>
                <a:gd name="T96" fmla="*/ 2147483647 w 488"/>
                <a:gd name="T97" fmla="*/ 2147483647 h 202"/>
                <a:gd name="T98" fmla="*/ 2147483647 w 488"/>
                <a:gd name="T99" fmla="*/ 2147483647 h 202"/>
                <a:gd name="T100" fmla="*/ 2147483647 w 488"/>
                <a:gd name="T101" fmla="*/ 2147483647 h 202"/>
                <a:gd name="T102" fmla="*/ 2147483647 w 488"/>
                <a:gd name="T103" fmla="*/ 2147483647 h 202"/>
                <a:gd name="T104" fmla="*/ 2147483647 w 488"/>
                <a:gd name="T105" fmla="*/ 2147483647 h 202"/>
                <a:gd name="T106" fmla="*/ 2147483647 w 488"/>
                <a:gd name="T107" fmla="*/ 2147483647 h 202"/>
                <a:gd name="T108" fmla="*/ 2147483647 w 488"/>
                <a:gd name="T109" fmla="*/ 2147483647 h 202"/>
                <a:gd name="T110" fmla="*/ 2147483647 w 488"/>
                <a:gd name="T111" fmla="*/ 2147483647 h 202"/>
                <a:gd name="T112" fmla="*/ 2147483647 w 488"/>
                <a:gd name="T113" fmla="*/ 2147483647 h 202"/>
                <a:gd name="T114" fmla="*/ 2147483647 w 488"/>
                <a:gd name="T115" fmla="*/ 2147483647 h 202"/>
                <a:gd name="T116" fmla="*/ 2147483647 w 488"/>
                <a:gd name="T117" fmla="*/ 2147483647 h 202"/>
                <a:gd name="T118" fmla="*/ 2147483647 w 488"/>
                <a:gd name="T119" fmla="*/ 2147483647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8"/>
                <a:gd name="T181" fmla="*/ 0 h 202"/>
                <a:gd name="T182" fmla="*/ 488 w 488"/>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8" h="202">
                  <a:moveTo>
                    <a:pt x="442" y="82"/>
                  </a:moveTo>
                  <a:lnTo>
                    <a:pt x="442" y="72"/>
                  </a:lnTo>
                  <a:lnTo>
                    <a:pt x="426" y="60"/>
                  </a:lnTo>
                  <a:lnTo>
                    <a:pt x="396" y="48"/>
                  </a:lnTo>
                  <a:lnTo>
                    <a:pt x="388" y="30"/>
                  </a:lnTo>
                  <a:lnTo>
                    <a:pt x="380" y="20"/>
                  </a:lnTo>
                  <a:lnTo>
                    <a:pt x="364" y="8"/>
                  </a:lnTo>
                  <a:lnTo>
                    <a:pt x="354" y="0"/>
                  </a:lnTo>
                  <a:lnTo>
                    <a:pt x="342" y="14"/>
                  </a:lnTo>
                  <a:lnTo>
                    <a:pt x="342" y="30"/>
                  </a:lnTo>
                  <a:lnTo>
                    <a:pt x="358" y="42"/>
                  </a:lnTo>
                  <a:lnTo>
                    <a:pt x="336" y="48"/>
                  </a:lnTo>
                  <a:lnTo>
                    <a:pt x="312" y="42"/>
                  </a:lnTo>
                  <a:lnTo>
                    <a:pt x="298" y="36"/>
                  </a:lnTo>
                  <a:lnTo>
                    <a:pt x="282" y="30"/>
                  </a:lnTo>
                  <a:lnTo>
                    <a:pt x="288" y="14"/>
                  </a:lnTo>
                  <a:lnTo>
                    <a:pt x="274" y="14"/>
                  </a:lnTo>
                  <a:lnTo>
                    <a:pt x="252" y="8"/>
                  </a:lnTo>
                  <a:lnTo>
                    <a:pt x="214" y="8"/>
                  </a:lnTo>
                  <a:lnTo>
                    <a:pt x="182" y="14"/>
                  </a:lnTo>
                  <a:lnTo>
                    <a:pt x="198" y="20"/>
                  </a:lnTo>
                  <a:lnTo>
                    <a:pt x="206" y="30"/>
                  </a:lnTo>
                  <a:lnTo>
                    <a:pt x="146" y="30"/>
                  </a:lnTo>
                  <a:lnTo>
                    <a:pt x="130" y="42"/>
                  </a:lnTo>
                  <a:lnTo>
                    <a:pt x="108" y="48"/>
                  </a:lnTo>
                  <a:lnTo>
                    <a:pt x="108" y="60"/>
                  </a:lnTo>
                  <a:lnTo>
                    <a:pt x="84" y="78"/>
                  </a:lnTo>
                  <a:lnTo>
                    <a:pt x="62" y="78"/>
                  </a:lnTo>
                  <a:lnTo>
                    <a:pt x="46" y="82"/>
                  </a:lnTo>
                  <a:lnTo>
                    <a:pt x="32" y="78"/>
                  </a:lnTo>
                  <a:lnTo>
                    <a:pt x="8" y="88"/>
                  </a:lnTo>
                  <a:lnTo>
                    <a:pt x="8" y="106"/>
                  </a:lnTo>
                  <a:lnTo>
                    <a:pt x="0" y="128"/>
                  </a:lnTo>
                  <a:lnTo>
                    <a:pt x="8" y="146"/>
                  </a:lnTo>
                  <a:lnTo>
                    <a:pt x="8" y="180"/>
                  </a:lnTo>
                  <a:lnTo>
                    <a:pt x="32" y="186"/>
                  </a:lnTo>
                  <a:lnTo>
                    <a:pt x="54" y="180"/>
                  </a:lnTo>
                  <a:lnTo>
                    <a:pt x="76" y="174"/>
                  </a:lnTo>
                  <a:lnTo>
                    <a:pt x="100" y="174"/>
                  </a:lnTo>
                  <a:lnTo>
                    <a:pt x="130" y="168"/>
                  </a:lnTo>
                  <a:lnTo>
                    <a:pt x="176" y="152"/>
                  </a:lnTo>
                  <a:lnTo>
                    <a:pt x="214" y="152"/>
                  </a:lnTo>
                  <a:lnTo>
                    <a:pt x="236" y="156"/>
                  </a:lnTo>
                  <a:lnTo>
                    <a:pt x="244" y="168"/>
                  </a:lnTo>
                  <a:lnTo>
                    <a:pt x="252" y="180"/>
                  </a:lnTo>
                  <a:lnTo>
                    <a:pt x="274" y="168"/>
                  </a:lnTo>
                  <a:lnTo>
                    <a:pt x="298" y="156"/>
                  </a:lnTo>
                  <a:lnTo>
                    <a:pt x="282" y="174"/>
                  </a:lnTo>
                  <a:lnTo>
                    <a:pt x="274" y="186"/>
                  </a:lnTo>
                  <a:lnTo>
                    <a:pt x="298" y="192"/>
                  </a:lnTo>
                  <a:lnTo>
                    <a:pt x="312" y="202"/>
                  </a:lnTo>
                  <a:lnTo>
                    <a:pt x="364" y="202"/>
                  </a:lnTo>
                  <a:lnTo>
                    <a:pt x="380" y="198"/>
                  </a:lnTo>
                  <a:lnTo>
                    <a:pt x="404" y="192"/>
                  </a:lnTo>
                  <a:lnTo>
                    <a:pt x="418" y="180"/>
                  </a:lnTo>
                  <a:lnTo>
                    <a:pt x="434" y="168"/>
                  </a:lnTo>
                  <a:lnTo>
                    <a:pt x="464" y="146"/>
                  </a:lnTo>
                  <a:lnTo>
                    <a:pt x="488" y="116"/>
                  </a:lnTo>
                  <a:lnTo>
                    <a:pt x="464" y="94"/>
                  </a:lnTo>
                  <a:lnTo>
                    <a:pt x="442" y="8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4" name="Freeform 64"/>
            <p:cNvSpPr>
              <a:spLocks noChangeArrowheads="1"/>
            </p:cNvSpPr>
            <p:nvPr/>
          </p:nvSpPr>
          <p:spPr bwMode="auto">
            <a:xfrm>
              <a:off x="4354801" y="2813235"/>
              <a:ext cx="152800" cy="357009"/>
            </a:xfrm>
            <a:custGeom>
              <a:avLst/>
              <a:gdLst>
                <a:gd name="T0" fmla="*/ 2147483647 w 68"/>
                <a:gd name="T1" fmla="*/ 2147483647 h 100"/>
                <a:gd name="T2" fmla="*/ 2147483647 w 68"/>
                <a:gd name="T3" fmla="*/ 2147483647 h 100"/>
                <a:gd name="T4" fmla="*/ 2147483647 w 68"/>
                <a:gd name="T5" fmla="*/ 2147483647 h 100"/>
                <a:gd name="T6" fmla="*/ 0 w 68"/>
                <a:gd name="T7" fmla="*/ 2147483647 h 100"/>
                <a:gd name="T8" fmla="*/ 0 w 68"/>
                <a:gd name="T9" fmla="*/ 2147483647 h 100"/>
                <a:gd name="T10" fmla="*/ 2147483647 w 68"/>
                <a:gd name="T11" fmla="*/ 2147483647 h 100"/>
                <a:gd name="T12" fmla="*/ 2147483647 w 68"/>
                <a:gd name="T13" fmla="*/ 2147483647 h 100"/>
                <a:gd name="T14" fmla="*/ 2147483647 w 68"/>
                <a:gd name="T15" fmla="*/ 2147483647 h 100"/>
                <a:gd name="T16" fmla="*/ 2147483647 w 68"/>
                <a:gd name="T17" fmla="*/ 2147483647 h 100"/>
                <a:gd name="T18" fmla="*/ 2147483647 w 68"/>
                <a:gd name="T19" fmla="*/ 2147483647 h 100"/>
                <a:gd name="T20" fmla="*/ 2147483647 w 68"/>
                <a:gd name="T21" fmla="*/ 2147483647 h 100"/>
                <a:gd name="T22" fmla="*/ 2147483647 w 68"/>
                <a:gd name="T23" fmla="*/ 0 h 100"/>
                <a:gd name="T24" fmla="*/ 2147483647 w 68"/>
                <a:gd name="T25" fmla="*/ 2147483647 h 100"/>
                <a:gd name="T26" fmla="*/ 2147483647 w 68"/>
                <a:gd name="T27" fmla="*/ 2147483647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100"/>
                <a:gd name="T44" fmla="*/ 68 w 68"/>
                <a:gd name="T45" fmla="*/ 100 h 1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100">
                  <a:moveTo>
                    <a:pt x="32" y="20"/>
                  </a:moveTo>
                  <a:lnTo>
                    <a:pt x="8" y="32"/>
                  </a:lnTo>
                  <a:lnTo>
                    <a:pt x="16" y="48"/>
                  </a:lnTo>
                  <a:lnTo>
                    <a:pt x="0" y="60"/>
                  </a:lnTo>
                  <a:lnTo>
                    <a:pt x="0" y="78"/>
                  </a:lnTo>
                  <a:lnTo>
                    <a:pt x="8" y="94"/>
                  </a:lnTo>
                  <a:lnTo>
                    <a:pt x="24" y="100"/>
                  </a:lnTo>
                  <a:lnTo>
                    <a:pt x="38" y="82"/>
                  </a:lnTo>
                  <a:lnTo>
                    <a:pt x="54" y="54"/>
                  </a:lnTo>
                  <a:lnTo>
                    <a:pt x="68" y="32"/>
                  </a:lnTo>
                  <a:lnTo>
                    <a:pt x="68" y="14"/>
                  </a:lnTo>
                  <a:lnTo>
                    <a:pt x="62" y="0"/>
                  </a:lnTo>
                  <a:lnTo>
                    <a:pt x="54" y="2"/>
                  </a:lnTo>
                  <a:lnTo>
                    <a:pt x="32" y="2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5" name="Freeform 65"/>
            <p:cNvSpPr>
              <a:spLocks noChangeArrowheads="1"/>
            </p:cNvSpPr>
            <p:nvPr/>
          </p:nvSpPr>
          <p:spPr bwMode="auto">
            <a:xfrm>
              <a:off x="4489625" y="2798954"/>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2"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6" name="Freeform 66"/>
            <p:cNvSpPr>
              <a:spLocks noChangeArrowheads="1"/>
            </p:cNvSpPr>
            <p:nvPr/>
          </p:nvSpPr>
          <p:spPr bwMode="auto">
            <a:xfrm>
              <a:off x="2804322" y="671171"/>
              <a:ext cx="184258" cy="128523"/>
            </a:xfrm>
            <a:custGeom>
              <a:avLst/>
              <a:gdLst>
                <a:gd name="T0" fmla="*/ 2147483647 w 82"/>
                <a:gd name="T1" fmla="*/ 2147483647 h 36"/>
                <a:gd name="T2" fmla="*/ 2147483647 w 82"/>
                <a:gd name="T3" fmla="*/ 2147483647 h 36"/>
                <a:gd name="T4" fmla="*/ 2147483647 w 82"/>
                <a:gd name="T5" fmla="*/ 2147483647 h 36"/>
                <a:gd name="T6" fmla="*/ 2147483647 w 82"/>
                <a:gd name="T7" fmla="*/ 0 h 36"/>
                <a:gd name="T8" fmla="*/ 2147483647 w 82"/>
                <a:gd name="T9" fmla="*/ 0 h 36"/>
                <a:gd name="T10" fmla="*/ 2147483647 w 82"/>
                <a:gd name="T11" fmla="*/ 2147483647 h 36"/>
                <a:gd name="T12" fmla="*/ 2147483647 w 82"/>
                <a:gd name="T13" fmla="*/ 2147483647 h 36"/>
                <a:gd name="T14" fmla="*/ 2147483647 w 82"/>
                <a:gd name="T15" fmla="*/ 2147483647 h 36"/>
                <a:gd name="T16" fmla="*/ 2147483647 w 82"/>
                <a:gd name="T17" fmla="*/ 2147483647 h 36"/>
                <a:gd name="T18" fmla="*/ 0 w 82"/>
                <a:gd name="T19" fmla="*/ 2147483647 h 36"/>
                <a:gd name="T20" fmla="*/ 2147483647 w 82"/>
                <a:gd name="T21" fmla="*/ 2147483647 h 36"/>
                <a:gd name="T22" fmla="*/ 2147483647 w 82"/>
                <a:gd name="T23" fmla="*/ 2147483647 h 36"/>
                <a:gd name="T24" fmla="*/ 2147483647 w 82"/>
                <a:gd name="T25" fmla="*/ 2147483647 h 36"/>
                <a:gd name="T26" fmla="*/ 2147483647 w 82"/>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36"/>
                <a:gd name="T44" fmla="*/ 82 w 8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36">
                  <a:moveTo>
                    <a:pt x="74" y="30"/>
                  </a:moveTo>
                  <a:lnTo>
                    <a:pt x="82" y="18"/>
                  </a:lnTo>
                  <a:lnTo>
                    <a:pt x="74" y="6"/>
                  </a:lnTo>
                  <a:lnTo>
                    <a:pt x="82" y="0"/>
                  </a:lnTo>
                  <a:lnTo>
                    <a:pt x="68" y="0"/>
                  </a:lnTo>
                  <a:lnTo>
                    <a:pt x="60" y="6"/>
                  </a:lnTo>
                  <a:lnTo>
                    <a:pt x="44" y="6"/>
                  </a:lnTo>
                  <a:lnTo>
                    <a:pt x="44" y="12"/>
                  </a:lnTo>
                  <a:lnTo>
                    <a:pt x="30" y="6"/>
                  </a:lnTo>
                  <a:lnTo>
                    <a:pt x="0" y="6"/>
                  </a:lnTo>
                  <a:lnTo>
                    <a:pt x="14" y="24"/>
                  </a:lnTo>
                  <a:lnTo>
                    <a:pt x="30" y="36"/>
                  </a:lnTo>
                  <a:lnTo>
                    <a:pt x="52" y="30"/>
                  </a:lnTo>
                  <a:lnTo>
                    <a:pt x="74" y="3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grpSp>
      <p:sp>
        <p:nvSpPr>
          <p:cNvPr id="27"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000" b="1" dirty="0">
                <a:solidFill>
                  <a:srgbClr val="595959"/>
                </a:solidFill>
                <a:latin typeface="Arial" panose="020B0604020202020204" pitchFamily="34" charset="0"/>
                <a:ea typeface="微软雅黑" panose="020B0503020204020204" pitchFamily="34" charset="-122"/>
              </a:rPr>
              <a:t>关键变化及分析</a:t>
            </a:r>
          </a:p>
        </p:txBody>
      </p:sp>
      <p:sp>
        <p:nvSpPr>
          <p:cNvPr id="9" name="Title 1"/>
          <p:cNvSpPr txBox="1"/>
          <p:nvPr/>
        </p:nvSpPr>
        <p:spPr>
          <a:xfrm>
            <a:off x="180324" y="697418"/>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p:txBody>
      </p:sp>
      <p:sp>
        <p:nvSpPr>
          <p:cNvPr id="37" name="矩形 36"/>
          <p:cNvSpPr/>
          <p:nvPr/>
        </p:nvSpPr>
        <p:spPr>
          <a:xfrm>
            <a:off x="683568" y="614467"/>
            <a:ext cx="7920880" cy="442878"/>
          </a:xfrm>
          <a:prstGeom prst="rect">
            <a:avLst/>
          </a:prstGeom>
        </p:spPr>
        <p:txBody>
          <a:bodyPr wrap="square">
            <a:spAutoFit/>
          </a:bodyPr>
          <a:lstStyle/>
          <a:p>
            <a:pPr>
              <a:lnSpc>
                <a:spcPct val="150000"/>
              </a:lnSpc>
            </a:pPr>
            <a:r>
              <a:rPr lang="en-US" altLang="zh-CN" b="1" dirty="0">
                <a:solidFill>
                  <a:schemeClr val="tx1">
                    <a:lumMod val="75000"/>
                    <a:lumOff val="25000"/>
                  </a:schemeClr>
                </a:solidFill>
                <a:latin typeface="+mj-ea"/>
              </a:rPr>
              <a:t>3.</a:t>
            </a:r>
            <a:r>
              <a:rPr lang="zh-CN" altLang="en-US" b="1" dirty="0">
                <a:solidFill>
                  <a:schemeClr val="tx1">
                    <a:lumMod val="75000"/>
                    <a:lumOff val="25000"/>
                  </a:schemeClr>
                </a:solidFill>
                <a:latin typeface="+mj-ea"/>
              </a:rPr>
              <a:t>制药质量体系（</a:t>
            </a:r>
            <a:r>
              <a:rPr lang="en-US" altLang="zh-CN" b="1" dirty="0">
                <a:solidFill>
                  <a:schemeClr val="tx1">
                    <a:lumMod val="75000"/>
                    <a:lumOff val="25000"/>
                  </a:schemeClr>
                </a:solidFill>
                <a:latin typeface="+mj-ea"/>
              </a:rPr>
              <a:t>PQS</a:t>
            </a:r>
            <a:r>
              <a:rPr lang="zh-CN" altLang="en-US" b="1" dirty="0">
                <a:latin typeface="+mj-ea"/>
              </a:rPr>
              <a:t>）</a:t>
            </a:r>
            <a:r>
              <a:rPr lang="zh-CN" altLang="en-US" b="1" dirty="0">
                <a:solidFill>
                  <a:schemeClr val="tx1">
                    <a:lumMod val="75000"/>
                    <a:lumOff val="25000"/>
                  </a:schemeClr>
                </a:solidFill>
                <a:latin typeface="+mj-ea"/>
                <a:ea typeface="+mj-ea"/>
              </a:rPr>
              <a:t>：</a:t>
            </a:r>
            <a:endParaRPr lang="en-US" altLang="zh-CN" b="1" dirty="0">
              <a:solidFill>
                <a:schemeClr val="tx1">
                  <a:lumMod val="75000"/>
                  <a:lumOff val="25000"/>
                </a:schemeClr>
              </a:solidFill>
              <a:latin typeface="+mj-ea"/>
              <a:ea typeface="+mj-ea"/>
            </a:endParaRPr>
          </a:p>
        </p:txBody>
      </p:sp>
      <p:graphicFrame>
        <p:nvGraphicFramePr>
          <p:cNvPr id="38" name="表格 37"/>
          <p:cNvGraphicFramePr>
            <a:graphicFrameLocks noGrp="1"/>
          </p:cNvGraphicFramePr>
          <p:nvPr>
            <p:extLst>
              <p:ext uri="{D42A27DB-BD31-4B8C-83A1-F6EECF244321}">
                <p14:modId xmlns:p14="http://schemas.microsoft.com/office/powerpoint/2010/main" val="123676327"/>
              </p:ext>
            </p:extLst>
          </p:nvPr>
        </p:nvGraphicFramePr>
        <p:xfrm>
          <a:off x="539552" y="1074390"/>
          <a:ext cx="7992888" cy="3241947"/>
        </p:xfrm>
        <a:graphic>
          <a:graphicData uri="http://schemas.openxmlformats.org/drawingml/2006/table">
            <a:tbl>
              <a:tblPr firstRow="1" bandRow="1">
                <a:tableStyleId>{B301B821-A1FF-4177-AEE7-76D212191A09}</a:tableStyleId>
              </a:tblPr>
              <a:tblGrid>
                <a:gridCol w="576064">
                  <a:extLst>
                    <a:ext uri="{9D8B030D-6E8A-4147-A177-3AD203B41FA5}">
                      <a16:colId xmlns:a16="http://schemas.microsoft.com/office/drawing/2014/main" xmlns="" val="20000"/>
                    </a:ext>
                  </a:extLst>
                </a:gridCol>
                <a:gridCol w="5472608">
                  <a:extLst>
                    <a:ext uri="{9D8B030D-6E8A-4147-A177-3AD203B41FA5}">
                      <a16:colId xmlns:a16="http://schemas.microsoft.com/office/drawing/2014/main" xmlns="" val="20001"/>
                    </a:ext>
                  </a:extLst>
                </a:gridCol>
                <a:gridCol w="792088">
                  <a:extLst>
                    <a:ext uri="{9D8B030D-6E8A-4147-A177-3AD203B41FA5}">
                      <a16:colId xmlns:a16="http://schemas.microsoft.com/office/drawing/2014/main" xmlns="" val="20002"/>
                    </a:ext>
                  </a:extLst>
                </a:gridCol>
                <a:gridCol w="1152128">
                  <a:extLst>
                    <a:ext uri="{9D8B030D-6E8A-4147-A177-3AD203B41FA5}">
                      <a16:colId xmlns:a16="http://schemas.microsoft.com/office/drawing/2014/main" xmlns="" val="20003"/>
                    </a:ext>
                  </a:extLst>
                </a:gridCol>
              </a:tblGrid>
              <a:tr h="289012">
                <a:tc gridSpan="4">
                  <a:txBody>
                    <a:bodyPr/>
                    <a:lstStyle/>
                    <a:p>
                      <a:pPr algn="ctr">
                        <a:lnSpc>
                          <a:spcPct val="100000"/>
                        </a:lnSpc>
                        <a:spcAft>
                          <a:spcPts val="0"/>
                        </a:spcAft>
                      </a:pPr>
                      <a:r>
                        <a:rPr lang="zh-CN" altLang="zh-CN" sz="1350" kern="100" dirty="0"/>
                        <a:t>第</a:t>
                      </a:r>
                      <a:r>
                        <a:rPr lang="en-US" altLang="zh-CN" sz="1350" kern="100" dirty="0"/>
                        <a:t>3</a:t>
                      </a:r>
                      <a:r>
                        <a:rPr lang="zh-CN" altLang="zh-CN" sz="1350" kern="100" dirty="0"/>
                        <a:t>章</a:t>
                      </a:r>
                      <a:endParaRPr lang="zh-CN" altLang="zh-CN" sz="1350" kern="100" dirty="0">
                        <a:solidFill>
                          <a:schemeClr val="tx1"/>
                        </a:solidFill>
                        <a:latin typeface="Calibri"/>
                        <a:ea typeface="+mn-ea"/>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tc>
                <a:tc hMerge="1">
                  <a:txBody>
                    <a:bodyPr/>
                    <a:lstStyle/>
                    <a:p>
                      <a:endParaRPr lang="zh-CN" altLang="en-US"/>
                    </a:p>
                  </a:txBody>
                  <a:tcPr/>
                </a:tc>
                <a:tc hMerge="1">
                  <a:txBody>
                    <a:bodyPr/>
                    <a:lstStyle/>
                    <a:p>
                      <a:endParaRPr lang="zh-CN" altLang="en-US" dirty="0"/>
                    </a:p>
                  </a:txBody>
                  <a:tcPr/>
                </a:tc>
                <a:extLst>
                  <a:ext uri="{0D108BD9-81ED-4DB2-BD59-A6C34878D82A}">
                    <a16:rowId xmlns:a16="http://schemas.microsoft.com/office/drawing/2014/main" xmlns="" val="10000"/>
                  </a:ext>
                </a:extLst>
              </a:tr>
              <a:tr h="293007">
                <a:tc>
                  <a:txBody>
                    <a:bodyPr/>
                    <a:lstStyle/>
                    <a:p>
                      <a:pPr algn="ctr">
                        <a:lnSpc>
                          <a:spcPct val="100000"/>
                        </a:lnSpc>
                      </a:pPr>
                      <a:r>
                        <a:rPr lang="zh-CN" altLang="en-US" sz="1200" dirty="0"/>
                        <a:t>条款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200" dirty="0"/>
                        <a:t>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200" dirty="0"/>
                        <a:t>类型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200" dirty="0"/>
                        <a:t>潜在影响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671953">
                <a:tc>
                  <a:txBody>
                    <a:bodyPr/>
                    <a:lstStyle/>
                    <a:p>
                      <a:pPr algn="ctr">
                        <a:lnSpc>
                          <a:spcPct val="100000"/>
                        </a:lnSpc>
                      </a:pPr>
                      <a:r>
                        <a:rPr lang="en-US" altLang="zh-CN" sz="1200" dirty="0"/>
                        <a:t>3</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200" dirty="0">
                          <a:latin typeface="+mn-ea"/>
                          <a:ea typeface="+mn-ea"/>
                        </a:rPr>
                        <a:t>无菌产品生产者的</a:t>
                      </a:r>
                      <a:r>
                        <a:rPr lang="en-US" altLang="zh-CN" sz="1200" dirty="0">
                          <a:latin typeface="+mn-ea"/>
                          <a:ea typeface="+mn-ea"/>
                        </a:rPr>
                        <a:t>PQS</a:t>
                      </a:r>
                      <a:r>
                        <a:rPr lang="zh-CN" altLang="en-US" sz="1200" dirty="0">
                          <a:latin typeface="+mn-ea"/>
                          <a:ea typeface="+mn-ea"/>
                        </a:rPr>
                        <a:t>应能确保：（</a:t>
                      </a:r>
                      <a:r>
                        <a:rPr lang="en-US" altLang="zh-CN" sz="1200" dirty="0">
                          <a:latin typeface="+mn-ea"/>
                          <a:ea typeface="+mn-ea"/>
                        </a:rPr>
                        <a:t>a</a:t>
                      </a:r>
                      <a:r>
                        <a:rPr lang="zh-CN" altLang="en-US" sz="1200" dirty="0">
                          <a:latin typeface="+mn-ea"/>
                          <a:ea typeface="+mn-ea"/>
                        </a:rPr>
                        <a:t>）应有一个有效的风险管理系统与产品的生命周期相结合以降低微生物污染，确保无菌生产的药品的安全、质量及效力，包括无菌保证。（</a:t>
                      </a:r>
                      <a:r>
                        <a:rPr lang="en-US" altLang="zh-CN" sz="1200" dirty="0">
                          <a:latin typeface="+mn-ea"/>
                          <a:ea typeface="+mn-ea"/>
                        </a:rPr>
                        <a:t>b</a:t>
                      </a:r>
                      <a:r>
                        <a:rPr lang="zh-CN" altLang="en-US" sz="1200" dirty="0">
                          <a:latin typeface="+mn-ea"/>
                          <a:ea typeface="+mn-ea"/>
                        </a:rPr>
                        <a:t>）生产者应具有足够的与产品生产及所开发的生产方法相关的知识和经验。（</a:t>
                      </a:r>
                      <a:r>
                        <a:rPr lang="en-US" altLang="zh-CN" sz="1200" dirty="0">
                          <a:latin typeface="+mn-ea"/>
                          <a:ea typeface="+mn-ea"/>
                        </a:rPr>
                        <a:t>c</a:t>
                      </a:r>
                      <a:r>
                        <a:rPr lang="zh-CN" altLang="en-US" sz="1200" dirty="0">
                          <a:latin typeface="+mn-ea"/>
                          <a:ea typeface="+mn-ea"/>
                        </a:rPr>
                        <a:t>）程序上的、工艺或设备失败的根本原因的分析是保证正确地理解产品风险，实施恰当的纠正和预防措施的关键。（</a:t>
                      </a:r>
                      <a:r>
                        <a:rPr lang="en-US" altLang="zh-CN" sz="1200" dirty="0">
                          <a:latin typeface="+mn-ea"/>
                          <a:ea typeface="+mn-ea"/>
                        </a:rPr>
                        <a:t>d</a:t>
                      </a:r>
                      <a:r>
                        <a:rPr lang="zh-CN" altLang="en-US" sz="1200" dirty="0">
                          <a:latin typeface="+mn-ea"/>
                          <a:ea typeface="+mn-ea"/>
                        </a:rPr>
                        <a:t>）实施风险评估是为了识别、评价、排除（如适用）及控制污染风险以防止污染，监测和检测污染，并为所有无菌生产工艺要素建立工艺要求和接受标准。风险评估应被记录并包括所采取的用于减轻风险、降低潜在风险和剩余风险的合理决定。风险评估应被作为持续质量管理的一部分在变更控制以及产品周期质量回顾时进行定期审核。（</a:t>
                      </a:r>
                      <a:r>
                        <a:rPr lang="en-US" altLang="zh-CN" sz="1200" dirty="0">
                          <a:latin typeface="+mn-ea"/>
                          <a:ea typeface="+mn-ea"/>
                        </a:rPr>
                        <a:t>e</a:t>
                      </a:r>
                      <a:r>
                        <a:rPr lang="zh-CN" altLang="en-US" sz="1200" dirty="0">
                          <a:latin typeface="+mn-ea"/>
                          <a:ea typeface="+mn-ea"/>
                        </a:rPr>
                        <a:t>）</a:t>
                      </a:r>
                      <a:r>
                        <a:rPr lang="zh-CN" altLang="en-US" sz="1200" b="1" dirty="0">
                          <a:solidFill>
                            <a:srgbClr val="FF0000"/>
                          </a:solidFill>
                          <a:latin typeface="+mn-ea"/>
                          <a:ea typeface="+mn-ea"/>
                        </a:rPr>
                        <a:t>与无菌产品的结束和运输相关的过程不应对无菌产品的容器密闭性造成危害或形成一个污染风险以确保药品按照其注册的储存条件被储存和维护</a:t>
                      </a:r>
                      <a:r>
                        <a:rPr lang="zh-CN" altLang="en-US" sz="1200" dirty="0">
                          <a:latin typeface="+mn-ea"/>
                          <a:ea typeface="+mn-ea"/>
                        </a:rPr>
                        <a:t>。（</a:t>
                      </a:r>
                      <a:r>
                        <a:rPr lang="en-US" altLang="zh-CN" sz="1200" dirty="0">
                          <a:latin typeface="+mn-ea"/>
                          <a:ea typeface="+mn-ea"/>
                        </a:rPr>
                        <a:t>f</a:t>
                      </a:r>
                      <a:r>
                        <a:rPr lang="zh-CN" altLang="en-US" sz="1200" dirty="0">
                          <a:latin typeface="+mn-ea"/>
                          <a:ea typeface="+mn-ea"/>
                        </a:rPr>
                        <a:t>）负责无菌产品质量放行的人员应能获得足够的生产及质量信息，并具备足够的无菌剂型生产和关键质量属性的知识和经验以便能够确定药品是按照注册的质量标准被生产出来并符合所要求的安全、质量及效力。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200" dirty="0">
                          <a:latin typeface="+mn-ea"/>
                          <a:ea typeface="+mn-ea"/>
                        </a:rPr>
                        <a:t>新增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zh-CN" altLang="en-US" sz="1200" kern="1200" dirty="0">
                          <a:latin typeface="+mn-ea"/>
                          <a:ea typeface="+mn-ea"/>
                        </a:rPr>
                        <a:t>对无菌产品的生产的质量体系提出具体要求。</a:t>
                      </a:r>
                      <a:endParaRPr lang="en-US" altLang="zh-CN" sz="1200" kern="12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959720431"/>
      </p:ext>
    </p:extLst>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700064" y="1283990"/>
            <a:ext cx="5904656" cy="3507854"/>
            <a:chOff x="0" y="161346"/>
            <a:chExt cx="7361368" cy="3929984"/>
          </a:xfrm>
          <a:solidFill>
            <a:schemeClr val="bg1">
              <a:lumMod val="95000"/>
            </a:schemeClr>
          </a:solidFill>
        </p:grpSpPr>
        <p:sp>
          <p:nvSpPr>
            <p:cNvPr id="7" name="Freeform 39"/>
            <p:cNvSpPr>
              <a:spLocks noChangeArrowheads="1"/>
            </p:cNvSpPr>
            <p:nvPr/>
          </p:nvSpPr>
          <p:spPr bwMode="auto">
            <a:xfrm>
              <a:off x="3073978" y="1063889"/>
              <a:ext cx="103365" cy="121384"/>
            </a:xfrm>
            <a:custGeom>
              <a:avLst/>
              <a:gdLst>
                <a:gd name="T0" fmla="*/ 0 w 46"/>
                <a:gd name="T1" fmla="*/ 2147483647 h 34"/>
                <a:gd name="T2" fmla="*/ 2147483647 w 46"/>
                <a:gd name="T3" fmla="*/ 2147483647 h 34"/>
                <a:gd name="T4" fmla="*/ 2147483647 w 46"/>
                <a:gd name="T5" fmla="*/ 2147483647 h 34"/>
                <a:gd name="T6" fmla="*/ 2147483647 w 46"/>
                <a:gd name="T7" fmla="*/ 2147483647 h 34"/>
                <a:gd name="T8" fmla="*/ 2147483647 w 46"/>
                <a:gd name="T9" fmla="*/ 0 h 34"/>
                <a:gd name="T10" fmla="*/ 2147483647 w 46"/>
                <a:gd name="T11" fmla="*/ 0 h 34"/>
                <a:gd name="T12" fmla="*/ 2147483647 w 46"/>
                <a:gd name="T13" fmla="*/ 2147483647 h 34"/>
                <a:gd name="T14" fmla="*/ 0 w 46"/>
                <a:gd name="T15" fmla="*/ 2147483647 h 34"/>
                <a:gd name="T16" fmla="*/ 0 w 46"/>
                <a:gd name="T17" fmla="*/ 2147483647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4"/>
                <a:gd name="T29" fmla="*/ 46 w 4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4">
                  <a:moveTo>
                    <a:pt x="0" y="34"/>
                  </a:moveTo>
                  <a:lnTo>
                    <a:pt x="32" y="28"/>
                  </a:lnTo>
                  <a:lnTo>
                    <a:pt x="46" y="24"/>
                  </a:lnTo>
                  <a:lnTo>
                    <a:pt x="38" y="12"/>
                  </a:lnTo>
                  <a:lnTo>
                    <a:pt x="46" y="0"/>
                  </a:lnTo>
                  <a:lnTo>
                    <a:pt x="32" y="0"/>
                  </a:lnTo>
                  <a:lnTo>
                    <a:pt x="8" y="6"/>
                  </a:lnTo>
                  <a:lnTo>
                    <a:pt x="0" y="12"/>
                  </a:lnTo>
                  <a:lnTo>
                    <a:pt x="0"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8" name="Freeform 40"/>
            <p:cNvSpPr>
              <a:spLocks noChangeArrowheads="1"/>
            </p:cNvSpPr>
            <p:nvPr/>
          </p:nvSpPr>
          <p:spPr bwMode="auto">
            <a:xfrm>
              <a:off x="6390638" y="2434806"/>
              <a:ext cx="543789" cy="264187"/>
            </a:xfrm>
            <a:custGeom>
              <a:avLst/>
              <a:gdLst>
                <a:gd name="T0" fmla="*/ 2147483647 w 242"/>
                <a:gd name="T1" fmla="*/ 2147483647 h 74"/>
                <a:gd name="T2" fmla="*/ 2147483647 w 242"/>
                <a:gd name="T3" fmla="*/ 2147483647 h 74"/>
                <a:gd name="T4" fmla="*/ 2147483647 w 242"/>
                <a:gd name="T5" fmla="*/ 2147483647 h 74"/>
                <a:gd name="T6" fmla="*/ 2147483647 w 242"/>
                <a:gd name="T7" fmla="*/ 2147483647 h 74"/>
                <a:gd name="T8" fmla="*/ 2147483647 w 242"/>
                <a:gd name="T9" fmla="*/ 2147483647 h 74"/>
                <a:gd name="T10" fmla="*/ 2147483647 w 242"/>
                <a:gd name="T11" fmla="*/ 2147483647 h 74"/>
                <a:gd name="T12" fmla="*/ 2147483647 w 242"/>
                <a:gd name="T13" fmla="*/ 2147483647 h 74"/>
                <a:gd name="T14" fmla="*/ 2147483647 w 242"/>
                <a:gd name="T15" fmla="*/ 2147483647 h 74"/>
                <a:gd name="T16" fmla="*/ 2147483647 w 242"/>
                <a:gd name="T17" fmla="*/ 2147483647 h 74"/>
                <a:gd name="T18" fmla="*/ 2147483647 w 242"/>
                <a:gd name="T19" fmla="*/ 0 h 74"/>
                <a:gd name="T20" fmla="*/ 0 w 242"/>
                <a:gd name="T21" fmla="*/ 2147483647 h 74"/>
                <a:gd name="T22" fmla="*/ 2147483647 w 242"/>
                <a:gd name="T23" fmla="*/ 2147483647 h 74"/>
                <a:gd name="T24" fmla="*/ 2147483647 w 242"/>
                <a:gd name="T25" fmla="*/ 2147483647 h 74"/>
                <a:gd name="T26" fmla="*/ 2147483647 w 242"/>
                <a:gd name="T27" fmla="*/ 2147483647 h 74"/>
                <a:gd name="T28" fmla="*/ 2147483647 w 242"/>
                <a:gd name="T29" fmla="*/ 2147483647 h 74"/>
                <a:gd name="T30" fmla="*/ 2147483647 w 242"/>
                <a:gd name="T31" fmla="*/ 2147483647 h 74"/>
                <a:gd name="T32" fmla="*/ 2147483647 w 242"/>
                <a:gd name="T33" fmla="*/ 2147483647 h 74"/>
                <a:gd name="T34" fmla="*/ 2147483647 w 242"/>
                <a:gd name="T35" fmla="*/ 2147483647 h 74"/>
                <a:gd name="T36" fmla="*/ 2147483647 w 242"/>
                <a:gd name="T37" fmla="*/ 2147483647 h 74"/>
                <a:gd name="T38" fmla="*/ 2147483647 w 242"/>
                <a:gd name="T39" fmla="*/ 2147483647 h 74"/>
                <a:gd name="T40" fmla="*/ 2147483647 w 242"/>
                <a:gd name="T41" fmla="*/ 2147483647 h 74"/>
                <a:gd name="T42" fmla="*/ 2147483647 w 242"/>
                <a:gd name="T43" fmla="*/ 2147483647 h 74"/>
                <a:gd name="T44" fmla="*/ 2147483647 w 242"/>
                <a:gd name="T45" fmla="*/ 2147483647 h 74"/>
                <a:gd name="T46" fmla="*/ 2147483647 w 242"/>
                <a:gd name="T47" fmla="*/ 2147483647 h 74"/>
                <a:gd name="T48" fmla="*/ 2147483647 w 242"/>
                <a:gd name="T49" fmla="*/ 2147483647 h 74"/>
                <a:gd name="T50" fmla="*/ 2147483647 w 242"/>
                <a:gd name="T51" fmla="*/ 2147483647 h 74"/>
                <a:gd name="T52" fmla="*/ 2147483647 w 242"/>
                <a:gd name="T53" fmla="*/ 2147483647 h 74"/>
                <a:gd name="T54" fmla="*/ 2147483647 w 242"/>
                <a:gd name="T55" fmla="*/ 2147483647 h 74"/>
                <a:gd name="T56" fmla="*/ 2147483647 w 242"/>
                <a:gd name="T57" fmla="*/ 2147483647 h 74"/>
                <a:gd name="T58" fmla="*/ 2147483647 w 242"/>
                <a:gd name="T59" fmla="*/ 2147483647 h 74"/>
                <a:gd name="T60" fmla="*/ 2147483647 w 242"/>
                <a:gd name="T61" fmla="*/ 2147483647 h 7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2"/>
                <a:gd name="T94" fmla="*/ 0 h 74"/>
                <a:gd name="T95" fmla="*/ 242 w 242"/>
                <a:gd name="T96" fmla="*/ 74 h 7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2" h="74">
                  <a:moveTo>
                    <a:pt x="196" y="34"/>
                  </a:moveTo>
                  <a:lnTo>
                    <a:pt x="182" y="28"/>
                  </a:lnTo>
                  <a:lnTo>
                    <a:pt x="158" y="22"/>
                  </a:lnTo>
                  <a:lnTo>
                    <a:pt x="136" y="18"/>
                  </a:lnTo>
                  <a:lnTo>
                    <a:pt x="90" y="18"/>
                  </a:lnTo>
                  <a:lnTo>
                    <a:pt x="76" y="12"/>
                  </a:lnTo>
                  <a:lnTo>
                    <a:pt x="60" y="18"/>
                  </a:lnTo>
                  <a:lnTo>
                    <a:pt x="52" y="18"/>
                  </a:lnTo>
                  <a:lnTo>
                    <a:pt x="30" y="12"/>
                  </a:lnTo>
                  <a:lnTo>
                    <a:pt x="22" y="0"/>
                  </a:lnTo>
                  <a:lnTo>
                    <a:pt x="0" y="6"/>
                  </a:lnTo>
                  <a:lnTo>
                    <a:pt x="14" y="12"/>
                  </a:lnTo>
                  <a:lnTo>
                    <a:pt x="30" y="22"/>
                  </a:lnTo>
                  <a:lnTo>
                    <a:pt x="52" y="34"/>
                  </a:lnTo>
                  <a:lnTo>
                    <a:pt x="82" y="34"/>
                  </a:lnTo>
                  <a:lnTo>
                    <a:pt x="82" y="46"/>
                  </a:lnTo>
                  <a:lnTo>
                    <a:pt x="106" y="52"/>
                  </a:lnTo>
                  <a:lnTo>
                    <a:pt x="128" y="58"/>
                  </a:lnTo>
                  <a:lnTo>
                    <a:pt x="158" y="58"/>
                  </a:lnTo>
                  <a:lnTo>
                    <a:pt x="166" y="46"/>
                  </a:lnTo>
                  <a:lnTo>
                    <a:pt x="188" y="52"/>
                  </a:lnTo>
                  <a:lnTo>
                    <a:pt x="204" y="58"/>
                  </a:lnTo>
                  <a:lnTo>
                    <a:pt x="196" y="68"/>
                  </a:lnTo>
                  <a:lnTo>
                    <a:pt x="196" y="74"/>
                  </a:lnTo>
                  <a:lnTo>
                    <a:pt x="212" y="64"/>
                  </a:lnTo>
                  <a:lnTo>
                    <a:pt x="228" y="74"/>
                  </a:lnTo>
                  <a:lnTo>
                    <a:pt x="242" y="64"/>
                  </a:lnTo>
                  <a:lnTo>
                    <a:pt x="212" y="58"/>
                  </a:lnTo>
                  <a:lnTo>
                    <a:pt x="204" y="46"/>
                  </a:lnTo>
                  <a:lnTo>
                    <a:pt x="212" y="34"/>
                  </a:lnTo>
                  <a:lnTo>
                    <a:pt x="196"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0" name="Freeform 41"/>
            <p:cNvSpPr>
              <a:spLocks noChangeArrowheads="1"/>
            </p:cNvSpPr>
            <p:nvPr/>
          </p:nvSpPr>
          <p:spPr bwMode="auto">
            <a:xfrm>
              <a:off x="2921178" y="1570842"/>
              <a:ext cx="1586425" cy="1827890"/>
            </a:xfrm>
            <a:custGeom>
              <a:avLst/>
              <a:gdLst>
                <a:gd name="T0" fmla="*/ 2147483647 w 706"/>
                <a:gd name="T1" fmla="*/ 2147483647 h 512"/>
                <a:gd name="T2" fmla="*/ 2147483647 w 706"/>
                <a:gd name="T3" fmla="*/ 2147483647 h 512"/>
                <a:gd name="T4" fmla="*/ 2147483647 w 706"/>
                <a:gd name="T5" fmla="*/ 2147483647 h 512"/>
                <a:gd name="T6" fmla="*/ 2147483647 w 706"/>
                <a:gd name="T7" fmla="*/ 2147483647 h 512"/>
                <a:gd name="T8" fmla="*/ 2147483647 w 706"/>
                <a:gd name="T9" fmla="*/ 2147483647 h 512"/>
                <a:gd name="T10" fmla="*/ 2147483647 w 706"/>
                <a:gd name="T11" fmla="*/ 0 h 512"/>
                <a:gd name="T12" fmla="*/ 2147483647 w 706"/>
                <a:gd name="T13" fmla="*/ 2147483647 h 512"/>
                <a:gd name="T14" fmla="*/ 2147483647 w 706"/>
                <a:gd name="T15" fmla="*/ 2147483647 h 512"/>
                <a:gd name="T16" fmla="*/ 2147483647 w 706"/>
                <a:gd name="T17" fmla="*/ 2147483647 h 512"/>
                <a:gd name="T18" fmla="*/ 2147483647 w 706"/>
                <a:gd name="T19" fmla="*/ 2147483647 h 512"/>
                <a:gd name="T20" fmla="*/ 2147483647 w 706"/>
                <a:gd name="T21" fmla="*/ 2147483647 h 512"/>
                <a:gd name="T22" fmla="*/ 2147483647 w 706"/>
                <a:gd name="T23" fmla="*/ 2147483647 h 512"/>
                <a:gd name="T24" fmla="*/ 2147483647 w 706"/>
                <a:gd name="T25" fmla="*/ 2147483647 h 512"/>
                <a:gd name="T26" fmla="*/ 0 w 706"/>
                <a:gd name="T27" fmla="*/ 2147483647 h 512"/>
                <a:gd name="T28" fmla="*/ 2147483647 w 706"/>
                <a:gd name="T29" fmla="*/ 2147483647 h 512"/>
                <a:gd name="T30" fmla="*/ 2147483647 w 706"/>
                <a:gd name="T31" fmla="*/ 2147483647 h 512"/>
                <a:gd name="T32" fmla="*/ 2147483647 w 706"/>
                <a:gd name="T33" fmla="*/ 2147483647 h 512"/>
                <a:gd name="T34" fmla="*/ 2147483647 w 706"/>
                <a:gd name="T35" fmla="*/ 2147483647 h 512"/>
                <a:gd name="T36" fmla="*/ 2147483647 w 706"/>
                <a:gd name="T37" fmla="*/ 2147483647 h 512"/>
                <a:gd name="T38" fmla="*/ 2147483647 w 706"/>
                <a:gd name="T39" fmla="*/ 2147483647 h 512"/>
                <a:gd name="T40" fmla="*/ 2147483647 w 706"/>
                <a:gd name="T41" fmla="*/ 2147483647 h 512"/>
                <a:gd name="T42" fmla="*/ 2147483647 w 706"/>
                <a:gd name="T43" fmla="*/ 2147483647 h 512"/>
                <a:gd name="T44" fmla="*/ 2147483647 w 706"/>
                <a:gd name="T45" fmla="*/ 2147483647 h 512"/>
                <a:gd name="T46" fmla="*/ 2147483647 w 706"/>
                <a:gd name="T47" fmla="*/ 2147483647 h 512"/>
                <a:gd name="T48" fmla="*/ 2147483647 w 706"/>
                <a:gd name="T49" fmla="*/ 2147483647 h 512"/>
                <a:gd name="T50" fmla="*/ 2147483647 w 706"/>
                <a:gd name="T51" fmla="*/ 2147483647 h 512"/>
                <a:gd name="T52" fmla="*/ 2147483647 w 706"/>
                <a:gd name="T53" fmla="*/ 2147483647 h 512"/>
                <a:gd name="T54" fmla="*/ 2147483647 w 706"/>
                <a:gd name="T55" fmla="*/ 2147483647 h 512"/>
                <a:gd name="T56" fmla="*/ 2147483647 w 706"/>
                <a:gd name="T57" fmla="*/ 2147483647 h 512"/>
                <a:gd name="T58" fmla="*/ 2147483647 w 706"/>
                <a:gd name="T59" fmla="*/ 2147483647 h 512"/>
                <a:gd name="T60" fmla="*/ 2147483647 w 706"/>
                <a:gd name="T61" fmla="*/ 2147483647 h 512"/>
                <a:gd name="T62" fmla="*/ 2147483647 w 706"/>
                <a:gd name="T63" fmla="*/ 2147483647 h 512"/>
                <a:gd name="T64" fmla="*/ 2147483647 w 706"/>
                <a:gd name="T65" fmla="*/ 2147483647 h 512"/>
                <a:gd name="T66" fmla="*/ 2147483647 w 706"/>
                <a:gd name="T67" fmla="*/ 2147483647 h 512"/>
                <a:gd name="T68" fmla="*/ 2147483647 w 706"/>
                <a:gd name="T69" fmla="*/ 2147483647 h 512"/>
                <a:gd name="T70" fmla="*/ 2147483647 w 706"/>
                <a:gd name="T71" fmla="*/ 2147483647 h 512"/>
                <a:gd name="T72" fmla="*/ 2147483647 w 706"/>
                <a:gd name="T73" fmla="*/ 2147483647 h 512"/>
                <a:gd name="T74" fmla="*/ 2147483647 w 706"/>
                <a:gd name="T75" fmla="*/ 2147483647 h 512"/>
                <a:gd name="T76" fmla="*/ 2147483647 w 706"/>
                <a:gd name="T77" fmla="*/ 2147483647 h 512"/>
                <a:gd name="T78" fmla="*/ 2147483647 w 706"/>
                <a:gd name="T79" fmla="*/ 2147483647 h 512"/>
                <a:gd name="T80" fmla="*/ 2147483647 w 706"/>
                <a:gd name="T81" fmla="*/ 2147483647 h 512"/>
                <a:gd name="T82" fmla="*/ 2147483647 w 706"/>
                <a:gd name="T83" fmla="*/ 2147483647 h 512"/>
                <a:gd name="T84" fmla="*/ 2147483647 w 706"/>
                <a:gd name="T85" fmla="*/ 2147483647 h 512"/>
                <a:gd name="T86" fmla="*/ 2147483647 w 706"/>
                <a:gd name="T87" fmla="*/ 2147483647 h 512"/>
                <a:gd name="T88" fmla="*/ 2147483647 w 706"/>
                <a:gd name="T89" fmla="*/ 2147483647 h 512"/>
                <a:gd name="T90" fmla="*/ 2147483647 w 706"/>
                <a:gd name="T91" fmla="*/ 2147483647 h 512"/>
                <a:gd name="T92" fmla="*/ 2147483647 w 706"/>
                <a:gd name="T93" fmla="*/ 2147483647 h 512"/>
                <a:gd name="T94" fmla="*/ 2147483647 w 706"/>
                <a:gd name="T95" fmla="*/ 2147483647 h 512"/>
                <a:gd name="T96" fmla="*/ 2147483647 w 706"/>
                <a:gd name="T97" fmla="*/ 2147483647 h 512"/>
                <a:gd name="T98" fmla="*/ 2147483647 w 706"/>
                <a:gd name="T99" fmla="*/ 2147483647 h 5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6"/>
                <a:gd name="T151" fmla="*/ 0 h 512"/>
                <a:gd name="T152" fmla="*/ 706 w 706"/>
                <a:gd name="T153" fmla="*/ 512 h 5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6" h="512">
                  <a:moveTo>
                    <a:pt x="490" y="50"/>
                  </a:moveTo>
                  <a:lnTo>
                    <a:pt x="458" y="40"/>
                  </a:lnTo>
                  <a:lnTo>
                    <a:pt x="434" y="40"/>
                  </a:lnTo>
                  <a:lnTo>
                    <a:pt x="422" y="38"/>
                  </a:lnTo>
                  <a:lnTo>
                    <a:pt x="402" y="38"/>
                  </a:lnTo>
                  <a:lnTo>
                    <a:pt x="388" y="30"/>
                  </a:lnTo>
                  <a:lnTo>
                    <a:pt x="372" y="58"/>
                  </a:lnTo>
                  <a:lnTo>
                    <a:pt x="336" y="42"/>
                  </a:lnTo>
                  <a:lnTo>
                    <a:pt x="308" y="30"/>
                  </a:lnTo>
                  <a:lnTo>
                    <a:pt x="260" y="30"/>
                  </a:lnTo>
                  <a:lnTo>
                    <a:pt x="280" y="20"/>
                  </a:lnTo>
                  <a:lnTo>
                    <a:pt x="290" y="0"/>
                  </a:lnTo>
                  <a:lnTo>
                    <a:pt x="274" y="0"/>
                  </a:lnTo>
                  <a:lnTo>
                    <a:pt x="244" y="8"/>
                  </a:lnTo>
                  <a:lnTo>
                    <a:pt x="198" y="8"/>
                  </a:lnTo>
                  <a:lnTo>
                    <a:pt x="174" y="18"/>
                  </a:lnTo>
                  <a:lnTo>
                    <a:pt x="118" y="18"/>
                  </a:lnTo>
                  <a:lnTo>
                    <a:pt x="118" y="36"/>
                  </a:lnTo>
                  <a:lnTo>
                    <a:pt x="98" y="36"/>
                  </a:lnTo>
                  <a:lnTo>
                    <a:pt x="84" y="46"/>
                  </a:lnTo>
                  <a:lnTo>
                    <a:pt x="84" y="64"/>
                  </a:lnTo>
                  <a:lnTo>
                    <a:pt x="68" y="70"/>
                  </a:lnTo>
                  <a:lnTo>
                    <a:pt x="46" y="82"/>
                  </a:lnTo>
                  <a:lnTo>
                    <a:pt x="22" y="104"/>
                  </a:lnTo>
                  <a:lnTo>
                    <a:pt x="16" y="128"/>
                  </a:lnTo>
                  <a:lnTo>
                    <a:pt x="22" y="144"/>
                  </a:lnTo>
                  <a:lnTo>
                    <a:pt x="22" y="162"/>
                  </a:lnTo>
                  <a:lnTo>
                    <a:pt x="0" y="168"/>
                  </a:lnTo>
                  <a:lnTo>
                    <a:pt x="22" y="178"/>
                  </a:lnTo>
                  <a:lnTo>
                    <a:pt x="22" y="190"/>
                  </a:lnTo>
                  <a:lnTo>
                    <a:pt x="46" y="196"/>
                  </a:lnTo>
                  <a:lnTo>
                    <a:pt x="54" y="214"/>
                  </a:lnTo>
                  <a:lnTo>
                    <a:pt x="68" y="218"/>
                  </a:lnTo>
                  <a:lnTo>
                    <a:pt x="84" y="230"/>
                  </a:lnTo>
                  <a:lnTo>
                    <a:pt x="100" y="236"/>
                  </a:lnTo>
                  <a:lnTo>
                    <a:pt x="146" y="236"/>
                  </a:lnTo>
                  <a:lnTo>
                    <a:pt x="188" y="230"/>
                  </a:lnTo>
                  <a:lnTo>
                    <a:pt x="214" y="224"/>
                  </a:lnTo>
                  <a:lnTo>
                    <a:pt x="236" y="224"/>
                  </a:lnTo>
                  <a:lnTo>
                    <a:pt x="236" y="236"/>
                  </a:lnTo>
                  <a:lnTo>
                    <a:pt x="282" y="236"/>
                  </a:lnTo>
                  <a:lnTo>
                    <a:pt x="288" y="248"/>
                  </a:lnTo>
                  <a:lnTo>
                    <a:pt x="282" y="264"/>
                  </a:lnTo>
                  <a:lnTo>
                    <a:pt x="288" y="282"/>
                  </a:lnTo>
                  <a:lnTo>
                    <a:pt x="304" y="288"/>
                  </a:lnTo>
                  <a:lnTo>
                    <a:pt x="320" y="294"/>
                  </a:lnTo>
                  <a:lnTo>
                    <a:pt x="320" y="328"/>
                  </a:lnTo>
                  <a:lnTo>
                    <a:pt x="334" y="344"/>
                  </a:lnTo>
                  <a:lnTo>
                    <a:pt x="328" y="362"/>
                  </a:lnTo>
                  <a:lnTo>
                    <a:pt x="328" y="374"/>
                  </a:lnTo>
                  <a:lnTo>
                    <a:pt x="320" y="392"/>
                  </a:lnTo>
                  <a:lnTo>
                    <a:pt x="328" y="402"/>
                  </a:lnTo>
                  <a:lnTo>
                    <a:pt x="350" y="420"/>
                  </a:lnTo>
                  <a:lnTo>
                    <a:pt x="342" y="430"/>
                  </a:lnTo>
                  <a:lnTo>
                    <a:pt x="358" y="436"/>
                  </a:lnTo>
                  <a:lnTo>
                    <a:pt x="358" y="448"/>
                  </a:lnTo>
                  <a:lnTo>
                    <a:pt x="366" y="460"/>
                  </a:lnTo>
                  <a:lnTo>
                    <a:pt x="372" y="478"/>
                  </a:lnTo>
                  <a:lnTo>
                    <a:pt x="388" y="494"/>
                  </a:lnTo>
                  <a:lnTo>
                    <a:pt x="388" y="506"/>
                  </a:lnTo>
                  <a:lnTo>
                    <a:pt x="410" y="512"/>
                  </a:lnTo>
                  <a:lnTo>
                    <a:pt x="464" y="512"/>
                  </a:lnTo>
                  <a:lnTo>
                    <a:pt x="494" y="500"/>
                  </a:lnTo>
                  <a:lnTo>
                    <a:pt x="510" y="482"/>
                  </a:lnTo>
                  <a:lnTo>
                    <a:pt x="524" y="466"/>
                  </a:lnTo>
                  <a:lnTo>
                    <a:pt x="532" y="454"/>
                  </a:lnTo>
                  <a:lnTo>
                    <a:pt x="540" y="442"/>
                  </a:lnTo>
                  <a:lnTo>
                    <a:pt x="556" y="426"/>
                  </a:lnTo>
                  <a:lnTo>
                    <a:pt x="556" y="408"/>
                  </a:lnTo>
                  <a:lnTo>
                    <a:pt x="570" y="392"/>
                  </a:lnTo>
                  <a:lnTo>
                    <a:pt x="586" y="386"/>
                  </a:lnTo>
                  <a:lnTo>
                    <a:pt x="600" y="374"/>
                  </a:lnTo>
                  <a:lnTo>
                    <a:pt x="616" y="362"/>
                  </a:lnTo>
                  <a:lnTo>
                    <a:pt x="600" y="340"/>
                  </a:lnTo>
                  <a:lnTo>
                    <a:pt x="592" y="322"/>
                  </a:lnTo>
                  <a:lnTo>
                    <a:pt x="592" y="300"/>
                  </a:lnTo>
                  <a:lnTo>
                    <a:pt x="600" y="282"/>
                  </a:lnTo>
                  <a:lnTo>
                    <a:pt x="624" y="260"/>
                  </a:lnTo>
                  <a:lnTo>
                    <a:pt x="646" y="248"/>
                  </a:lnTo>
                  <a:lnTo>
                    <a:pt x="670" y="230"/>
                  </a:lnTo>
                  <a:lnTo>
                    <a:pt x="684" y="214"/>
                  </a:lnTo>
                  <a:lnTo>
                    <a:pt x="698" y="196"/>
                  </a:lnTo>
                  <a:lnTo>
                    <a:pt x="706" y="178"/>
                  </a:lnTo>
                  <a:lnTo>
                    <a:pt x="692" y="178"/>
                  </a:lnTo>
                  <a:lnTo>
                    <a:pt x="662" y="184"/>
                  </a:lnTo>
                  <a:lnTo>
                    <a:pt x="638" y="196"/>
                  </a:lnTo>
                  <a:lnTo>
                    <a:pt x="624" y="190"/>
                  </a:lnTo>
                  <a:lnTo>
                    <a:pt x="616" y="172"/>
                  </a:lnTo>
                  <a:lnTo>
                    <a:pt x="600" y="168"/>
                  </a:lnTo>
                  <a:lnTo>
                    <a:pt x="592" y="156"/>
                  </a:lnTo>
                  <a:lnTo>
                    <a:pt x="578" y="140"/>
                  </a:lnTo>
                  <a:lnTo>
                    <a:pt x="562" y="128"/>
                  </a:lnTo>
                  <a:lnTo>
                    <a:pt x="548" y="116"/>
                  </a:lnTo>
                  <a:lnTo>
                    <a:pt x="532" y="110"/>
                  </a:lnTo>
                  <a:lnTo>
                    <a:pt x="532" y="98"/>
                  </a:lnTo>
                  <a:lnTo>
                    <a:pt x="524" y="82"/>
                  </a:lnTo>
                  <a:lnTo>
                    <a:pt x="510" y="64"/>
                  </a:lnTo>
                  <a:lnTo>
                    <a:pt x="502" y="54"/>
                  </a:lnTo>
                  <a:lnTo>
                    <a:pt x="494" y="46"/>
                  </a:lnTo>
                  <a:lnTo>
                    <a:pt x="490" y="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1" name="Freeform 42"/>
            <p:cNvSpPr>
              <a:spLocks noChangeArrowheads="1"/>
            </p:cNvSpPr>
            <p:nvPr/>
          </p:nvSpPr>
          <p:spPr bwMode="auto">
            <a:xfrm>
              <a:off x="6013132" y="2641872"/>
              <a:ext cx="67413" cy="21421"/>
            </a:xfrm>
            <a:custGeom>
              <a:avLst/>
              <a:gdLst>
                <a:gd name="T0" fmla="*/ 2147483647 w 30"/>
                <a:gd name="T1" fmla="*/ 0 h 6"/>
                <a:gd name="T2" fmla="*/ 0 w 30"/>
                <a:gd name="T3" fmla="*/ 2147483647 h 6"/>
                <a:gd name="T4" fmla="*/ 2147483647 w 30"/>
                <a:gd name="T5" fmla="*/ 2147483647 h 6"/>
                <a:gd name="T6" fmla="*/ 2147483647 w 30"/>
                <a:gd name="T7" fmla="*/ 0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30" y="0"/>
                  </a:moveTo>
                  <a:lnTo>
                    <a:pt x="0" y="6"/>
                  </a:lnTo>
                  <a:lnTo>
                    <a:pt x="8" y="6"/>
                  </a:lnTo>
                  <a:lnTo>
                    <a:pt x="3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2" name="Freeform 43"/>
            <p:cNvSpPr>
              <a:spLocks noChangeArrowheads="1"/>
            </p:cNvSpPr>
            <p:nvPr/>
          </p:nvSpPr>
          <p:spPr bwMode="auto">
            <a:xfrm>
              <a:off x="5518779" y="2249161"/>
              <a:ext cx="238188" cy="371290"/>
            </a:xfrm>
            <a:custGeom>
              <a:avLst/>
              <a:gdLst>
                <a:gd name="T0" fmla="*/ 2147483647 w 106"/>
                <a:gd name="T1" fmla="*/ 2147483647 h 104"/>
                <a:gd name="T2" fmla="*/ 2147483647 w 106"/>
                <a:gd name="T3" fmla="*/ 2147483647 h 104"/>
                <a:gd name="T4" fmla="*/ 2147483647 w 106"/>
                <a:gd name="T5" fmla="*/ 2147483647 h 104"/>
                <a:gd name="T6" fmla="*/ 0 w 106"/>
                <a:gd name="T7" fmla="*/ 2147483647 h 104"/>
                <a:gd name="T8" fmla="*/ 2147483647 w 106"/>
                <a:gd name="T9" fmla="*/ 2147483647 h 104"/>
                <a:gd name="T10" fmla="*/ 2147483647 w 106"/>
                <a:gd name="T11" fmla="*/ 2147483647 h 104"/>
                <a:gd name="T12" fmla="*/ 2147483647 w 106"/>
                <a:gd name="T13" fmla="*/ 2147483647 h 104"/>
                <a:gd name="T14" fmla="*/ 2147483647 w 106"/>
                <a:gd name="T15" fmla="*/ 2147483647 h 104"/>
                <a:gd name="T16" fmla="*/ 2147483647 w 106"/>
                <a:gd name="T17" fmla="*/ 2147483647 h 104"/>
                <a:gd name="T18" fmla="*/ 2147483647 w 106"/>
                <a:gd name="T19" fmla="*/ 2147483647 h 104"/>
                <a:gd name="T20" fmla="*/ 2147483647 w 106"/>
                <a:gd name="T21" fmla="*/ 2147483647 h 104"/>
                <a:gd name="T22" fmla="*/ 2147483647 w 106"/>
                <a:gd name="T23" fmla="*/ 2147483647 h 104"/>
                <a:gd name="T24" fmla="*/ 2147483647 w 106"/>
                <a:gd name="T25" fmla="*/ 2147483647 h 104"/>
                <a:gd name="T26" fmla="*/ 2147483647 w 106"/>
                <a:gd name="T27" fmla="*/ 2147483647 h 104"/>
                <a:gd name="T28" fmla="*/ 2147483647 w 106"/>
                <a:gd name="T29" fmla="*/ 2147483647 h 104"/>
                <a:gd name="T30" fmla="*/ 2147483647 w 106"/>
                <a:gd name="T31" fmla="*/ 2147483647 h 104"/>
                <a:gd name="T32" fmla="*/ 2147483647 w 106"/>
                <a:gd name="T33" fmla="*/ 2147483647 h 104"/>
                <a:gd name="T34" fmla="*/ 2147483647 w 106"/>
                <a:gd name="T35" fmla="*/ 2147483647 h 104"/>
                <a:gd name="T36" fmla="*/ 2147483647 w 106"/>
                <a:gd name="T37" fmla="*/ 2147483647 h 104"/>
                <a:gd name="T38" fmla="*/ 2147483647 w 106"/>
                <a:gd name="T39" fmla="*/ 0 h 104"/>
                <a:gd name="T40" fmla="*/ 2147483647 w 106"/>
                <a:gd name="T41" fmla="*/ 2147483647 h 104"/>
                <a:gd name="T42" fmla="*/ 2147483647 w 10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104"/>
                <a:gd name="T68" fmla="*/ 106 w 10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104">
                  <a:moveTo>
                    <a:pt x="60" y="40"/>
                  </a:moveTo>
                  <a:lnTo>
                    <a:pt x="46" y="34"/>
                  </a:lnTo>
                  <a:lnTo>
                    <a:pt x="22" y="24"/>
                  </a:lnTo>
                  <a:lnTo>
                    <a:pt x="0" y="24"/>
                  </a:lnTo>
                  <a:lnTo>
                    <a:pt x="14" y="34"/>
                  </a:lnTo>
                  <a:lnTo>
                    <a:pt x="30" y="46"/>
                  </a:lnTo>
                  <a:lnTo>
                    <a:pt x="60" y="70"/>
                  </a:lnTo>
                  <a:lnTo>
                    <a:pt x="76" y="92"/>
                  </a:lnTo>
                  <a:lnTo>
                    <a:pt x="90" y="92"/>
                  </a:lnTo>
                  <a:lnTo>
                    <a:pt x="106" y="104"/>
                  </a:lnTo>
                  <a:lnTo>
                    <a:pt x="106" y="98"/>
                  </a:lnTo>
                  <a:lnTo>
                    <a:pt x="84" y="86"/>
                  </a:lnTo>
                  <a:lnTo>
                    <a:pt x="84" y="70"/>
                  </a:lnTo>
                  <a:lnTo>
                    <a:pt x="98" y="70"/>
                  </a:lnTo>
                  <a:lnTo>
                    <a:pt x="98" y="58"/>
                  </a:lnTo>
                  <a:lnTo>
                    <a:pt x="84" y="40"/>
                  </a:lnTo>
                  <a:lnTo>
                    <a:pt x="84" y="28"/>
                  </a:lnTo>
                  <a:lnTo>
                    <a:pt x="76" y="12"/>
                  </a:lnTo>
                  <a:lnTo>
                    <a:pt x="60" y="12"/>
                  </a:lnTo>
                  <a:lnTo>
                    <a:pt x="46" y="0"/>
                  </a:lnTo>
                  <a:lnTo>
                    <a:pt x="52" y="12"/>
                  </a:lnTo>
                  <a:lnTo>
                    <a:pt x="60" y="4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3" name="Freeform 44"/>
            <p:cNvSpPr>
              <a:spLocks noChangeArrowheads="1"/>
            </p:cNvSpPr>
            <p:nvPr/>
          </p:nvSpPr>
          <p:spPr bwMode="auto">
            <a:xfrm>
              <a:off x="5977179" y="1485160"/>
              <a:ext cx="53929" cy="28561"/>
            </a:xfrm>
            <a:custGeom>
              <a:avLst/>
              <a:gdLst>
                <a:gd name="T0" fmla="*/ 2147483647 w 24"/>
                <a:gd name="T1" fmla="*/ 2147483647 h 8"/>
                <a:gd name="T2" fmla="*/ 2147483647 w 24"/>
                <a:gd name="T3" fmla="*/ 0 h 8"/>
                <a:gd name="T4" fmla="*/ 0 w 24"/>
                <a:gd name="T5" fmla="*/ 2147483647 h 8"/>
                <a:gd name="T6" fmla="*/ 2147483647 w 24"/>
                <a:gd name="T7" fmla="*/ 2147483647 h 8"/>
                <a:gd name="T8" fmla="*/ 2147483647 w 24"/>
                <a:gd name="T9" fmla="*/ 2147483647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24" y="2"/>
                  </a:moveTo>
                  <a:lnTo>
                    <a:pt x="16" y="0"/>
                  </a:lnTo>
                  <a:lnTo>
                    <a:pt x="0" y="8"/>
                  </a:lnTo>
                  <a:lnTo>
                    <a:pt x="16" y="2"/>
                  </a:lnTo>
                  <a:lnTo>
                    <a:pt x="24" y="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4" name="Freeform 45"/>
            <p:cNvSpPr>
              <a:spLocks noChangeArrowheads="1"/>
            </p:cNvSpPr>
            <p:nvPr/>
          </p:nvSpPr>
          <p:spPr bwMode="auto">
            <a:xfrm>
              <a:off x="5995155" y="1470880"/>
              <a:ext cx="35953" cy="14280"/>
            </a:xfrm>
            <a:custGeom>
              <a:avLst/>
              <a:gdLst>
                <a:gd name="T0" fmla="*/ 0 w 16"/>
                <a:gd name="T1" fmla="*/ 0 h 4"/>
                <a:gd name="T2" fmla="*/ 2147483647 w 16"/>
                <a:gd name="T3" fmla="*/ 2147483647 h 4"/>
                <a:gd name="T4" fmla="*/ 2147483647 w 16"/>
                <a:gd name="T5" fmla="*/ 0 h 4"/>
                <a:gd name="T6" fmla="*/ 0 w 16"/>
                <a:gd name="T7" fmla="*/ 0 h 4"/>
                <a:gd name="T8" fmla="*/ 0 60000 65536"/>
                <a:gd name="T9" fmla="*/ 0 60000 65536"/>
                <a:gd name="T10" fmla="*/ 0 60000 65536"/>
                <a:gd name="T11" fmla="*/ 0 60000 65536"/>
                <a:gd name="T12" fmla="*/ 0 w 16"/>
                <a:gd name="T13" fmla="*/ 0 h 4"/>
                <a:gd name="T14" fmla="*/ 16 w 16"/>
                <a:gd name="T15" fmla="*/ 4 h 4"/>
              </a:gdLst>
              <a:ahLst/>
              <a:cxnLst>
                <a:cxn ang="T8">
                  <a:pos x="T0" y="T1"/>
                </a:cxn>
                <a:cxn ang="T9">
                  <a:pos x="T2" y="T3"/>
                </a:cxn>
                <a:cxn ang="T10">
                  <a:pos x="T4" y="T5"/>
                </a:cxn>
                <a:cxn ang="T11">
                  <a:pos x="T6" y="T7"/>
                </a:cxn>
              </a:cxnLst>
              <a:rect l="T12" t="T13" r="T14" b="T15"/>
              <a:pathLst>
                <a:path w="16" h="4">
                  <a:moveTo>
                    <a:pt x="0" y="0"/>
                  </a:moveTo>
                  <a:lnTo>
                    <a:pt x="8" y="4"/>
                  </a:lnTo>
                  <a:lnTo>
                    <a:pt x="16"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5" name="Freeform 46"/>
            <p:cNvSpPr>
              <a:spLocks noChangeArrowheads="1"/>
            </p:cNvSpPr>
            <p:nvPr/>
          </p:nvSpPr>
          <p:spPr bwMode="auto">
            <a:xfrm>
              <a:off x="5756968" y="2599030"/>
              <a:ext cx="256164" cy="64262"/>
            </a:xfrm>
            <a:custGeom>
              <a:avLst/>
              <a:gdLst>
                <a:gd name="T0" fmla="*/ 2147483647 w 114"/>
                <a:gd name="T1" fmla="*/ 2147483647 h 18"/>
                <a:gd name="T2" fmla="*/ 2147483647 w 114"/>
                <a:gd name="T3" fmla="*/ 2147483647 h 18"/>
                <a:gd name="T4" fmla="*/ 2147483647 w 114"/>
                <a:gd name="T5" fmla="*/ 2147483647 h 18"/>
                <a:gd name="T6" fmla="*/ 2147483647 w 114"/>
                <a:gd name="T7" fmla="*/ 2147483647 h 18"/>
                <a:gd name="T8" fmla="*/ 2147483647 w 114"/>
                <a:gd name="T9" fmla="*/ 2147483647 h 18"/>
                <a:gd name="T10" fmla="*/ 2147483647 w 114"/>
                <a:gd name="T11" fmla="*/ 2147483647 h 18"/>
                <a:gd name="T12" fmla="*/ 2147483647 w 114"/>
                <a:gd name="T13" fmla="*/ 2147483647 h 18"/>
                <a:gd name="T14" fmla="*/ 2147483647 w 114"/>
                <a:gd name="T15" fmla="*/ 2147483647 h 18"/>
                <a:gd name="T16" fmla="*/ 2147483647 w 114"/>
                <a:gd name="T17" fmla="*/ 0 h 18"/>
                <a:gd name="T18" fmla="*/ 2147483647 w 114"/>
                <a:gd name="T19" fmla="*/ 0 h 18"/>
                <a:gd name="T20" fmla="*/ 0 w 114"/>
                <a:gd name="T21" fmla="*/ 2147483647 h 18"/>
                <a:gd name="T22" fmla="*/ 0 w 114"/>
                <a:gd name="T23" fmla="*/ 2147483647 h 18"/>
                <a:gd name="T24" fmla="*/ 2147483647 w 114"/>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18"/>
                <a:gd name="T41" fmla="*/ 114 w 11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18">
                  <a:moveTo>
                    <a:pt x="16" y="12"/>
                  </a:moveTo>
                  <a:lnTo>
                    <a:pt x="8" y="6"/>
                  </a:lnTo>
                  <a:lnTo>
                    <a:pt x="24" y="6"/>
                  </a:lnTo>
                  <a:lnTo>
                    <a:pt x="60" y="18"/>
                  </a:lnTo>
                  <a:lnTo>
                    <a:pt x="114" y="18"/>
                  </a:lnTo>
                  <a:lnTo>
                    <a:pt x="84" y="12"/>
                  </a:lnTo>
                  <a:lnTo>
                    <a:pt x="98" y="12"/>
                  </a:lnTo>
                  <a:lnTo>
                    <a:pt x="68" y="6"/>
                  </a:lnTo>
                  <a:lnTo>
                    <a:pt x="46" y="0"/>
                  </a:lnTo>
                  <a:lnTo>
                    <a:pt x="16" y="0"/>
                  </a:lnTo>
                  <a:lnTo>
                    <a:pt x="0" y="6"/>
                  </a:lnTo>
                  <a:lnTo>
                    <a:pt x="0" y="12"/>
                  </a:lnTo>
                  <a:lnTo>
                    <a:pt x="16"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6" name="Freeform 47"/>
            <p:cNvSpPr>
              <a:spLocks noChangeArrowheads="1"/>
            </p:cNvSpPr>
            <p:nvPr/>
          </p:nvSpPr>
          <p:spPr bwMode="auto">
            <a:xfrm>
              <a:off x="6628827" y="649757"/>
              <a:ext cx="435930" cy="699739"/>
            </a:xfrm>
            <a:custGeom>
              <a:avLst/>
              <a:gdLst>
                <a:gd name="T0" fmla="*/ 2147483647 w 194"/>
                <a:gd name="T1" fmla="*/ 2147483647 h 196"/>
                <a:gd name="T2" fmla="*/ 2147483647 w 194"/>
                <a:gd name="T3" fmla="*/ 2147483647 h 196"/>
                <a:gd name="T4" fmla="*/ 2147483647 w 194"/>
                <a:gd name="T5" fmla="*/ 2147483647 h 196"/>
                <a:gd name="T6" fmla="*/ 2147483647 w 194"/>
                <a:gd name="T7" fmla="*/ 2147483647 h 196"/>
                <a:gd name="T8" fmla="*/ 2147483647 w 194"/>
                <a:gd name="T9" fmla="*/ 2147483647 h 196"/>
                <a:gd name="T10" fmla="*/ 2147483647 w 194"/>
                <a:gd name="T11" fmla="*/ 2147483647 h 196"/>
                <a:gd name="T12" fmla="*/ 2147483647 w 194"/>
                <a:gd name="T13" fmla="*/ 2147483647 h 196"/>
                <a:gd name="T14" fmla="*/ 2147483647 w 194"/>
                <a:gd name="T15" fmla="*/ 2147483647 h 196"/>
                <a:gd name="T16" fmla="*/ 2147483647 w 194"/>
                <a:gd name="T17" fmla="*/ 2147483647 h 196"/>
                <a:gd name="T18" fmla="*/ 2147483647 w 194"/>
                <a:gd name="T19" fmla="*/ 2147483647 h 196"/>
                <a:gd name="T20" fmla="*/ 2147483647 w 194"/>
                <a:gd name="T21" fmla="*/ 2147483647 h 196"/>
                <a:gd name="T22" fmla="*/ 2147483647 w 194"/>
                <a:gd name="T23" fmla="*/ 2147483647 h 196"/>
                <a:gd name="T24" fmla="*/ 2147483647 w 194"/>
                <a:gd name="T25" fmla="*/ 2147483647 h 196"/>
                <a:gd name="T26" fmla="*/ 2147483647 w 194"/>
                <a:gd name="T27" fmla="*/ 2147483647 h 196"/>
                <a:gd name="T28" fmla="*/ 2147483647 w 194"/>
                <a:gd name="T29" fmla="*/ 2147483647 h 196"/>
                <a:gd name="T30" fmla="*/ 2147483647 w 194"/>
                <a:gd name="T31" fmla="*/ 2147483647 h 196"/>
                <a:gd name="T32" fmla="*/ 2147483647 w 194"/>
                <a:gd name="T33" fmla="*/ 2147483647 h 196"/>
                <a:gd name="T34" fmla="*/ 2147483647 w 194"/>
                <a:gd name="T35" fmla="*/ 2147483647 h 196"/>
                <a:gd name="T36" fmla="*/ 2147483647 w 194"/>
                <a:gd name="T37" fmla="*/ 2147483647 h 196"/>
                <a:gd name="T38" fmla="*/ 2147483647 w 194"/>
                <a:gd name="T39" fmla="*/ 2147483647 h 196"/>
                <a:gd name="T40" fmla="*/ 2147483647 w 194"/>
                <a:gd name="T41" fmla="*/ 2147483647 h 196"/>
                <a:gd name="T42" fmla="*/ 2147483647 w 194"/>
                <a:gd name="T43" fmla="*/ 2147483647 h 196"/>
                <a:gd name="T44" fmla="*/ 2147483647 w 194"/>
                <a:gd name="T45" fmla="*/ 2147483647 h 196"/>
                <a:gd name="T46" fmla="*/ 2147483647 w 194"/>
                <a:gd name="T47" fmla="*/ 2147483647 h 196"/>
                <a:gd name="T48" fmla="*/ 2147483647 w 194"/>
                <a:gd name="T49" fmla="*/ 2147483647 h 196"/>
                <a:gd name="T50" fmla="*/ 2147483647 w 194"/>
                <a:gd name="T51" fmla="*/ 2147483647 h 196"/>
                <a:gd name="T52" fmla="*/ 2147483647 w 194"/>
                <a:gd name="T53" fmla="*/ 2147483647 h 196"/>
                <a:gd name="T54" fmla="*/ 2147483647 w 194"/>
                <a:gd name="T55" fmla="*/ 2147483647 h 196"/>
                <a:gd name="T56" fmla="*/ 2147483647 w 194"/>
                <a:gd name="T57" fmla="*/ 2147483647 h 196"/>
                <a:gd name="T58" fmla="*/ 2147483647 w 194"/>
                <a:gd name="T59" fmla="*/ 2147483647 h 196"/>
                <a:gd name="T60" fmla="*/ 2147483647 w 194"/>
                <a:gd name="T61" fmla="*/ 2147483647 h 196"/>
                <a:gd name="T62" fmla="*/ 2147483647 w 194"/>
                <a:gd name="T63" fmla="*/ 2147483647 h 196"/>
                <a:gd name="T64" fmla="*/ 2147483647 w 194"/>
                <a:gd name="T65" fmla="*/ 2147483647 h 196"/>
                <a:gd name="T66" fmla="*/ 2147483647 w 194"/>
                <a:gd name="T67" fmla="*/ 2147483647 h 196"/>
                <a:gd name="T68" fmla="*/ 2147483647 w 194"/>
                <a:gd name="T69" fmla="*/ 2147483647 h 196"/>
                <a:gd name="T70" fmla="*/ 2147483647 w 194"/>
                <a:gd name="T71" fmla="*/ 2147483647 h 196"/>
                <a:gd name="T72" fmla="*/ 2147483647 w 194"/>
                <a:gd name="T73" fmla="*/ 2147483647 h 196"/>
                <a:gd name="T74" fmla="*/ 2147483647 w 194"/>
                <a:gd name="T75" fmla="*/ 2147483647 h 196"/>
                <a:gd name="T76" fmla="*/ 2147483647 w 194"/>
                <a:gd name="T77" fmla="*/ 2147483647 h 196"/>
                <a:gd name="T78" fmla="*/ 2147483647 w 194"/>
                <a:gd name="T79" fmla="*/ 2147483647 h 196"/>
                <a:gd name="T80" fmla="*/ 2147483647 w 194"/>
                <a:gd name="T81" fmla="*/ 2147483647 h 196"/>
                <a:gd name="T82" fmla="*/ 2147483647 w 194"/>
                <a:gd name="T83" fmla="*/ 2147483647 h 196"/>
                <a:gd name="T84" fmla="*/ 2147483647 w 194"/>
                <a:gd name="T85" fmla="*/ 0 h 196"/>
                <a:gd name="T86" fmla="*/ 2147483647 w 194"/>
                <a:gd name="T87" fmla="*/ 2147483647 h 196"/>
                <a:gd name="T88" fmla="*/ 2147483647 w 194"/>
                <a:gd name="T89" fmla="*/ 2147483647 h 196"/>
                <a:gd name="T90" fmla="*/ 2147483647 w 194"/>
                <a:gd name="T91" fmla="*/ 2147483647 h 196"/>
                <a:gd name="T92" fmla="*/ 2147483647 w 194"/>
                <a:gd name="T93" fmla="*/ 2147483647 h 196"/>
                <a:gd name="T94" fmla="*/ 0 w 194"/>
                <a:gd name="T95" fmla="*/ 2147483647 h 196"/>
                <a:gd name="T96" fmla="*/ 0 w 194"/>
                <a:gd name="T97" fmla="*/ 2147483647 h 196"/>
                <a:gd name="T98" fmla="*/ 2147483647 w 194"/>
                <a:gd name="T99" fmla="*/ 2147483647 h 196"/>
                <a:gd name="T100" fmla="*/ 2147483647 w 194"/>
                <a:gd name="T101" fmla="*/ 2147483647 h 196"/>
                <a:gd name="T102" fmla="*/ 2147483647 w 194"/>
                <a:gd name="T103" fmla="*/ 2147483647 h 196"/>
                <a:gd name="T104" fmla="*/ 2147483647 w 194"/>
                <a:gd name="T105" fmla="*/ 2147483647 h 196"/>
                <a:gd name="T106" fmla="*/ 2147483647 w 194"/>
                <a:gd name="T107" fmla="*/ 2147483647 h 196"/>
                <a:gd name="T108" fmla="*/ 2147483647 w 194"/>
                <a:gd name="T109" fmla="*/ 2147483647 h 1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4"/>
                <a:gd name="T166" fmla="*/ 0 h 196"/>
                <a:gd name="T167" fmla="*/ 194 w 194"/>
                <a:gd name="T168" fmla="*/ 196 h 1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4" h="196">
                  <a:moveTo>
                    <a:pt x="36" y="190"/>
                  </a:moveTo>
                  <a:lnTo>
                    <a:pt x="60" y="188"/>
                  </a:lnTo>
                  <a:lnTo>
                    <a:pt x="68" y="162"/>
                  </a:lnTo>
                  <a:lnTo>
                    <a:pt x="76" y="156"/>
                  </a:lnTo>
                  <a:lnTo>
                    <a:pt x="96" y="176"/>
                  </a:lnTo>
                  <a:lnTo>
                    <a:pt x="114" y="192"/>
                  </a:lnTo>
                  <a:lnTo>
                    <a:pt x="138" y="196"/>
                  </a:lnTo>
                  <a:lnTo>
                    <a:pt x="130" y="176"/>
                  </a:lnTo>
                  <a:lnTo>
                    <a:pt x="126" y="164"/>
                  </a:lnTo>
                  <a:lnTo>
                    <a:pt x="124" y="148"/>
                  </a:lnTo>
                  <a:lnTo>
                    <a:pt x="152" y="126"/>
                  </a:lnTo>
                  <a:lnTo>
                    <a:pt x="148" y="114"/>
                  </a:lnTo>
                  <a:lnTo>
                    <a:pt x="136" y="94"/>
                  </a:lnTo>
                  <a:lnTo>
                    <a:pt x="132" y="72"/>
                  </a:lnTo>
                  <a:lnTo>
                    <a:pt x="142" y="68"/>
                  </a:lnTo>
                  <a:lnTo>
                    <a:pt x="156" y="74"/>
                  </a:lnTo>
                  <a:lnTo>
                    <a:pt x="164" y="78"/>
                  </a:lnTo>
                  <a:lnTo>
                    <a:pt x="168" y="80"/>
                  </a:lnTo>
                  <a:lnTo>
                    <a:pt x="172" y="80"/>
                  </a:lnTo>
                  <a:lnTo>
                    <a:pt x="174" y="78"/>
                  </a:lnTo>
                  <a:lnTo>
                    <a:pt x="176" y="74"/>
                  </a:lnTo>
                  <a:lnTo>
                    <a:pt x="176" y="70"/>
                  </a:lnTo>
                  <a:lnTo>
                    <a:pt x="172" y="64"/>
                  </a:lnTo>
                  <a:lnTo>
                    <a:pt x="168" y="60"/>
                  </a:lnTo>
                  <a:lnTo>
                    <a:pt x="168" y="56"/>
                  </a:lnTo>
                  <a:lnTo>
                    <a:pt x="170" y="54"/>
                  </a:lnTo>
                  <a:lnTo>
                    <a:pt x="174" y="50"/>
                  </a:lnTo>
                  <a:lnTo>
                    <a:pt x="180" y="48"/>
                  </a:lnTo>
                  <a:lnTo>
                    <a:pt x="184" y="48"/>
                  </a:lnTo>
                  <a:lnTo>
                    <a:pt x="186" y="46"/>
                  </a:lnTo>
                  <a:lnTo>
                    <a:pt x="188" y="44"/>
                  </a:lnTo>
                  <a:lnTo>
                    <a:pt x="188" y="34"/>
                  </a:lnTo>
                  <a:lnTo>
                    <a:pt x="186" y="28"/>
                  </a:lnTo>
                  <a:lnTo>
                    <a:pt x="194" y="10"/>
                  </a:lnTo>
                  <a:lnTo>
                    <a:pt x="136" y="2"/>
                  </a:lnTo>
                  <a:lnTo>
                    <a:pt x="70" y="0"/>
                  </a:lnTo>
                  <a:lnTo>
                    <a:pt x="16" y="6"/>
                  </a:lnTo>
                  <a:lnTo>
                    <a:pt x="8" y="14"/>
                  </a:lnTo>
                  <a:lnTo>
                    <a:pt x="4" y="20"/>
                  </a:lnTo>
                  <a:lnTo>
                    <a:pt x="0" y="24"/>
                  </a:lnTo>
                  <a:lnTo>
                    <a:pt x="2" y="66"/>
                  </a:lnTo>
                  <a:lnTo>
                    <a:pt x="20" y="132"/>
                  </a:lnTo>
                  <a:lnTo>
                    <a:pt x="34" y="184"/>
                  </a:lnTo>
                  <a:lnTo>
                    <a:pt x="36" y="19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7" name="Freeform 48"/>
            <p:cNvSpPr>
              <a:spLocks noChangeArrowheads="1"/>
            </p:cNvSpPr>
            <p:nvPr/>
          </p:nvSpPr>
          <p:spPr bwMode="auto">
            <a:xfrm>
              <a:off x="3109931" y="322693"/>
              <a:ext cx="4251437" cy="1947889"/>
            </a:xfrm>
            <a:custGeom>
              <a:avLst/>
              <a:gdLst>
                <a:gd name="T0" fmla="*/ 2147483647 w 1892"/>
                <a:gd name="T1" fmla="*/ 2147483647 h 608"/>
                <a:gd name="T2" fmla="*/ 2147483647 w 1892"/>
                <a:gd name="T3" fmla="*/ 2147483647 h 608"/>
                <a:gd name="T4" fmla="*/ 2147483647 w 1892"/>
                <a:gd name="T5" fmla="*/ 2147483647 h 608"/>
                <a:gd name="T6" fmla="*/ 2147483647 w 1892"/>
                <a:gd name="T7" fmla="*/ 2147483647 h 608"/>
                <a:gd name="T8" fmla="*/ 2147483647 w 1892"/>
                <a:gd name="T9" fmla="*/ 2147483647 h 608"/>
                <a:gd name="T10" fmla="*/ 2147483647 w 1892"/>
                <a:gd name="T11" fmla="*/ 2147483647 h 608"/>
                <a:gd name="T12" fmla="*/ 2147483647 w 1892"/>
                <a:gd name="T13" fmla="*/ 2147483647 h 608"/>
                <a:gd name="T14" fmla="*/ 2147483647 w 1892"/>
                <a:gd name="T15" fmla="*/ 2147483647 h 608"/>
                <a:gd name="T16" fmla="*/ 2147483647 w 1892"/>
                <a:gd name="T17" fmla="*/ 2147483647 h 608"/>
                <a:gd name="T18" fmla="*/ 2147483647 w 1892"/>
                <a:gd name="T19" fmla="*/ 2147483647 h 608"/>
                <a:gd name="T20" fmla="*/ 2147483647 w 1892"/>
                <a:gd name="T21" fmla="*/ 2147483647 h 608"/>
                <a:gd name="T22" fmla="*/ 2147483647 w 1892"/>
                <a:gd name="T23" fmla="*/ 2147483647 h 608"/>
                <a:gd name="T24" fmla="*/ 2147483647 w 1892"/>
                <a:gd name="T25" fmla="*/ 2147483647 h 608"/>
                <a:gd name="T26" fmla="*/ 2147483647 w 1892"/>
                <a:gd name="T27" fmla="*/ 2147483647 h 608"/>
                <a:gd name="T28" fmla="*/ 2147483647 w 1892"/>
                <a:gd name="T29" fmla="*/ 2147483647 h 608"/>
                <a:gd name="T30" fmla="*/ 2147483647 w 1892"/>
                <a:gd name="T31" fmla="*/ 2147483647 h 608"/>
                <a:gd name="T32" fmla="*/ 2147483647 w 1892"/>
                <a:gd name="T33" fmla="*/ 2147483647 h 608"/>
                <a:gd name="T34" fmla="*/ 2147483647 w 1892"/>
                <a:gd name="T35" fmla="*/ 2147483647 h 608"/>
                <a:gd name="T36" fmla="*/ 2147483647 w 1892"/>
                <a:gd name="T37" fmla="*/ 2147483647 h 608"/>
                <a:gd name="T38" fmla="*/ 2147483647 w 1892"/>
                <a:gd name="T39" fmla="*/ 2147483647 h 608"/>
                <a:gd name="T40" fmla="*/ 2147483647 w 1892"/>
                <a:gd name="T41" fmla="*/ 2147483647 h 608"/>
                <a:gd name="T42" fmla="*/ 2147483647 w 1892"/>
                <a:gd name="T43" fmla="*/ 2147483647 h 608"/>
                <a:gd name="T44" fmla="*/ 2147483647 w 1892"/>
                <a:gd name="T45" fmla="*/ 2147483647 h 608"/>
                <a:gd name="T46" fmla="*/ 2147483647 w 1892"/>
                <a:gd name="T47" fmla="*/ 2147483647 h 608"/>
                <a:gd name="T48" fmla="*/ 2147483647 w 1892"/>
                <a:gd name="T49" fmla="*/ 2147483647 h 608"/>
                <a:gd name="T50" fmla="*/ 2147483647 w 1892"/>
                <a:gd name="T51" fmla="*/ 2147483647 h 608"/>
                <a:gd name="T52" fmla="*/ 2147483647 w 1892"/>
                <a:gd name="T53" fmla="*/ 2147483647 h 608"/>
                <a:gd name="T54" fmla="*/ 2147483647 w 1892"/>
                <a:gd name="T55" fmla="*/ 2147483647 h 608"/>
                <a:gd name="T56" fmla="*/ 2147483647 w 1892"/>
                <a:gd name="T57" fmla="*/ 2147483647 h 608"/>
                <a:gd name="T58" fmla="*/ 2147483647 w 1892"/>
                <a:gd name="T59" fmla="*/ 2147483647 h 608"/>
                <a:gd name="T60" fmla="*/ 2147483647 w 1892"/>
                <a:gd name="T61" fmla="*/ 2147483647 h 608"/>
                <a:gd name="T62" fmla="*/ 0 w 1892"/>
                <a:gd name="T63" fmla="*/ 2147483647 h 608"/>
                <a:gd name="T64" fmla="*/ 2147483647 w 1892"/>
                <a:gd name="T65" fmla="*/ 2147483647 h 608"/>
                <a:gd name="T66" fmla="*/ 2147483647 w 1892"/>
                <a:gd name="T67" fmla="*/ 2147483647 h 608"/>
                <a:gd name="T68" fmla="*/ 2147483647 w 1892"/>
                <a:gd name="T69" fmla="*/ 2147483647 h 608"/>
                <a:gd name="T70" fmla="*/ 2147483647 w 1892"/>
                <a:gd name="T71" fmla="*/ 2147483647 h 608"/>
                <a:gd name="T72" fmla="*/ 2147483647 w 1892"/>
                <a:gd name="T73" fmla="*/ 2147483647 h 608"/>
                <a:gd name="T74" fmla="*/ 2147483647 w 1892"/>
                <a:gd name="T75" fmla="*/ 2147483647 h 608"/>
                <a:gd name="T76" fmla="*/ 2147483647 w 1892"/>
                <a:gd name="T77" fmla="*/ 2147483647 h 608"/>
                <a:gd name="T78" fmla="*/ 2147483647 w 1892"/>
                <a:gd name="T79" fmla="*/ 2147483647 h 608"/>
                <a:gd name="T80" fmla="*/ 2147483647 w 1892"/>
                <a:gd name="T81" fmla="*/ 2147483647 h 608"/>
                <a:gd name="T82" fmla="*/ 2147483647 w 1892"/>
                <a:gd name="T83" fmla="*/ 2147483647 h 608"/>
                <a:gd name="T84" fmla="*/ 2147483647 w 1892"/>
                <a:gd name="T85" fmla="*/ 2147483647 h 608"/>
                <a:gd name="T86" fmla="*/ 2147483647 w 1892"/>
                <a:gd name="T87" fmla="*/ 2147483647 h 608"/>
                <a:gd name="T88" fmla="*/ 2147483647 w 1892"/>
                <a:gd name="T89" fmla="*/ 2147483647 h 608"/>
                <a:gd name="T90" fmla="*/ 2147483647 w 1892"/>
                <a:gd name="T91" fmla="*/ 2147483647 h 608"/>
                <a:gd name="T92" fmla="*/ 2147483647 w 1892"/>
                <a:gd name="T93" fmla="*/ 2147483647 h 608"/>
                <a:gd name="T94" fmla="*/ 2147483647 w 1892"/>
                <a:gd name="T95" fmla="*/ 2147483647 h 608"/>
                <a:gd name="T96" fmla="*/ 2147483647 w 1892"/>
                <a:gd name="T97" fmla="*/ 2147483647 h 608"/>
                <a:gd name="T98" fmla="*/ 2147483647 w 1892"/>
                <a:gd name="T99" fmla="*/ 2147483647 h 608"/>
                <a:gd name="T100" fmla="*/ 2147483647 w 1892"/>
                <a:gd name="T101" fmla="*/ 2147483647 h 608"/>
                <a:gd name="T102" fmla="*/ 2147483647 w 1892"/>
                <a:gd name="T103" fmla="*/ 2147483647 h 608"/>
                <a:gd name="T104" fmla="*/ 2147483647 w 1892"/>
                <a:gd name="T105" fmla="*/ 2147483647 h 608"/>
                <a:gd name="T106" fmla="*/ 2147483647 w 1892"/>
                <a:gd name="T107" fmla="*/ 2147483647 h 608"/>
                <a:gd name="T108" fmla="*/ 2147483647 w 1892"/>
                <a:gd name="T109" fmla="*/ 2147483647 h 608"/>
                <a:gd name="T110" fmla="*/ 2147483647 w 1892"/>
                <a:gd name="T111" fmla="*/ 2147483647 h 608"/>
                <a:gd name="T112" fmla="*/ 2147483647 w 1892"/>
                <a:gd name="T113" fmla="*/ 2147483647 h 608"/>
                <a:gd name="T114" fmla="*/ 2147483647 w 1892"/>
                <a:gd name="T115" fmla="*/ 2147483647 h 608"/>
                <a:gd name="T116" fmla="*/ 2147483647 w 1892"/>
                <a:gd name="T117" fmla="*/ 2147483647 h 608"/>
                <a:gd name="T118" fmla="*/ 2147483647 w 1892"/>
                <a:gd name="T119" fmla="*/ 2147483647 h 608"/>
                <a:gd name="T120" fmla="*/ 2147483647 w 1892"/>
                <a:gd name="T121" fmla="*/ 2147483647 h 6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2"/>
                <a:gd name="T184" fmla="*/ 0 h 608"/>
                <a:gd name="T185" fmla="*/ 1892 w 1892"/>
                <a:gd name="T186" fmla="*/ 608 h 6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2" h="608">
                  <a:moveTo>
                    <a:pt x="1786" y="126"/>
                  </a:moveTo>
                  <a:lnTo>
                    <a:pt x="1808" y="132"/>
                  </a:lnTo>
                  <a:lnTo>
                    <a:pt x="1840" y="144"/>
                  </a:lnTo>
                  <a:lnTo>
                    <a:pt x="1870" y="156"/>
                  </a:lnTo>
                  <a:lnTo>
                    <a:pt x="1870" y="144"/>
                  </a:lnTo>
                  <a:lnTo>
                    <a:pt x="1862" y="132"/>
                  </a:lnTo>
                  <a:lnTo>
                    <a:pt x="1892" y="126"/>
                  </a:lnTo>
                  <a:lnTo>
                    <a:pt x="1870" y="122"/>
                  </a:lnTo>
                  <a:lnTo>
                    <a:pt x="1854" y="122"/>
                  </a:lnTo>
                  <a:lnTo>
                    <a:pt x="1824" y="116"/>
                  </a:lnTo>
                  <a:lnTo>
                    <a:pt x="1794" y="110"/>
                  </a:lnTo>
                  <a:lnTo>
                    <a:pt x="1740" y="98"/>
                  </a:lnTo>
                  <a:lnTo>
                    <a:pt x="1694" y="92"/>
                  </a:lnTo>
                  <a:lnTo>
                    <a:pt x="1672" y="98"/>
                  </a:lnTo>
                  <a:lnTo>
                    <a:pt x="1642" y="98"/>
                  </a:lnTo>
                  <a:lnTo>
                    <a:pt x="1648" y="110"/>
                  </a:lnTo>
                  <a:lnTo>
                    <a:pt x="1618" y="98"/>
                  </a:lnTo>
                  <a:lnTo>
                    <a:pt x="1610" y="104"/>
                  </a:lnTo>
                  <a:lnTo>
                    <a:pt x="1588" y="98"/>
                  </a:lnTo>
                  <a:lnTo>
                    <a:pt x="1566" y="98"/>
                  </a:lnTo>
                  <a:lnTo>
                    <a:pt x="1542" y="104"/>
                  </a:lnTo>
                  <a:lnTo>
                    <a:pt x="1526" y="92"/>
                  </a:lnTo>
                  <a:lnTo>
                    <a:pt x="1506" y="72"/>
                  </a:lnTo>
                  <a:lnTo>
                    <a:pt x="1466" y="80"/>
                  </a:lnTo>
                  <a:lnTo>
                    <a:pt x="1420" y="80"/>
                  </a:lnTo>
                  <a:lnTo>
                    <a:pt x="1390" y="86"/>
                  </a:lnTo>
                  <a:lnTo>
                    <a:pt x="1412" y="80"/>
                  </a:lnTo>
                  <a:lnTo>
                    <a:pt x="1376" y="58"/>
                  </a:lnTo>
                  <a:lnTo>
                    <a:pt x="1330" y="76"/>
                  </a:lnTo>
                  <a:lnTo>
                    <a:pt x="1308" y="70"/>
                  </a:lnTo>
                  <a:lnTo>
                    <a:pt x="1300" y="80"/>
                  </a:lnTo>
                  <a:lnTo>
                    <a:pt x="1276" y="80"/>
                  </a:lnTo>
                  <a:lnTo>
                    <a:pt x="1246" y="86"/>
                  </a:lnTo>
                  <a:lnTo>
                    <a:pt x="1232" y="80"/>
                  </a:lnTo>
                  <a:lnTo>
                    <a:pt x="1224" y="92"/>
                  </a:lnTo>
                  <a:lnTo>
                    <a:pt x="1202" y="86"/>
                  </a:lnTo>
                  <a:lnTo>
                    <a:pt x="1178" y="80"/>
                  </a:lnTo>
                  <a:lnTo>
                    <a:pt x="1194" y="76"/>
                  </a:lnTo>
                  <a:lnTo>
                    <a:pt x="1178" y="64"/>
                  </a:lnTo>
                  <a:lnTo>
                    <a:pt x="1162" y="64"/>
                  </a:lnTo>
                  <a:lnTo>
                    <a:pt x="1148" y="70"/>
                  </a:lnTo>
                  <a:lnTo>
                    <a:pt x="1118" y="70"/>
                  </a:lnTo>
                  <a:lnTo>
                    <a:pt x="1102" y="64"/>
                  </a:lnTo>
                  <a:lnTo>
                    <a:pt x="1064" y="70"/>
                  </a:lnTo>
                  <a:lnTo>
                    <a:pt x="1034" y="70"/>
                  </a:lnTo>
                  <a:lnTo>
                    <a:pt x="1018" y="76"/>
                  </a:lnTo>
                  <a:lnTo>
                    <a:pt x="974" y="92"/>
                  </a:lnTo>
                  <a:lnTo>
                    <a:pt x="996" y="80"/>
                  </a:lnTo>
                  <a:lnTo>
                    <a:pt x="1026" y="70"/>
                  </a:lnTo>
                  <a:lnTo>
                    <a:pt x="1048" y="52"/>
                  </a:lnTo>
                  <a:lnTo>
                    <a:pt x="1034" y="46"/>
                  </a:lnTo>
                  <a:lnTo>
                    <a:pt x="1018" y="40"/>
                  </a:lnTo>
                  <a:lnTo>
                    <a:pt x="1004" y="40"/>
                  </a:lnTo>
                  <a:lnTo>
                    <a:pt x="974" y="46"/>
                  </a:lnTo>
                  <a:lnTo>
                    <a:pt x="964" y="40"/>
                  </a:lnTo>
                  <a:lnTo>
                    <a:pt x="958" y="24"/>
                  </a:lnTo>
                  <a:lnTo>
                    <a:pt x="934" y="18"/>
                  </a:lnTo>
                  <a:lnTo>
                    <a:pt x="950" y="6"/>
                  </a:lnTo>
                  <a:lnTo>
                    <a:pt x="928" y="0"/>
                  </a:lnTo>
                  <a:lnTo>
                    <a:pt x="912" y="18"/>
                  </a:lnTo>
                  <a:lnTo>
                    <a:pt x="934" y="24"/>
                  </a:lnTo>
                  <a:lnTo>
                    <a:pt x="942" y="40"/>
                  </a:lnTo>
                  <a:lnTo>
                    <a:pt x="928" y="36"/>
                  </a:lnTo>
                  <a:lnTo>
                    <a:pt x="920" y="46"/>
                  </a:lnTo>
                  <a:lnTo>
                    <a:pt x="896" y="40"/>
                  </a:lnTo>
                  <a:lnTo>
                    <a:pt x="882" y="40"/>
                  </a:lnTo>
                  <a:lnTo>
                    <a:pt x="866" y="46"/>
                  </a:lnTo>
                  <a:lnTo>
                    <a:pt x="844" y="46"/>
                  </a:lnTo>
                  <a:lnTo>
                    <a:pt x="820" y="52"/>
                  </a:lnTo>
                  <a:lnTo>
                    <a:pt x="828" y="64"/>
                  </a:lnTo>
                  <a:lnTo>
                    <a:pt x="828" y="80"/>
                  </a:lnTo>
                  <a:lnTo>
                    <a:pt x="820" y="70"/>
                  </a:lnTo>
                  <a:lnTo>
                    <a:pt x="798" y="76"/>
                  </a:lnTo>
                  <a:lnTo>
                    <a:pt x="776" y="76"/>
                  </a:lnTo>
                  <a:lnTo>
                    <a:pt x="798" y="86"/>
                  </a:lnTo>
                  <a:lnTo>
                    <a:pt x="814" y="98"/>
                  </a:lnTo>
                  <a:lnTo>
                    <a:pt x="820" y="110"/>
                  </a:lnTo>
                  <a:lnTo>
                    <a:pt x="814" y="122"/>
                  </a:lnTo>
                  <a:lnTo>
                    <a:pt x="798" y="110"/>
                  </a:lnTo>
                  <a:lnTo>
                    <a:pt x="790" y="92"/>
                  </a:lnTo>
                  <a:lnTo>
                    <a:pt x="760" y="92"/>
                  </a:lnTo>
                  <a:lnTo>
                    <a:pt x="744" y="98"/>
                  </a:lnTo>
                  <a:lnTo>
                    <a:pt x="722" y="86"/>
                  </a:lnTo>
                  <a:lnTo>
                    <a:pt x="730" y="104"/>
                  </a:lnTo>
                  <a:lnTo>
                    <a:pt x="738" y="122"/>
                  </a:lnTo>
                  <a:lnTo>
                    <a:pt x="760" y="122"/>
                  </a:lnTo>
                  <a:lnTo>
                    <a:pt x="782" y="132"/>
                  </a:lnTo>
                  <a:lnTo>
                    <a:pt x="776" y="150"/>
                  </a:lnTo>
                  <a:lnTo>
                    <a:pt x="776" y="138"/>
                  </a:lnTo>
                  <a:lnTo>
                    <a:pt x="752" y="126"/>
                  </a:lnTo>
                  <a:lnTo>
                    <a:pt x="752" y="138"/>
                  </a:lnTo>
                  <a:lnTo>
                    <a:pt x="744" y="126"/>
                  </a:lnTo>
                  <a:lnTo>
                    <a:pt x="738" y="144"/>
                  </a:lnTo>
                  <a:lnTo>
                    <a:pt x="730" y="160"/>
                  </a:lnTo>
                  <a:lnTo>
                    <a:pt x="714" y="156"/>
                  </a:lnTo>
                  <a:lnTo>
                    <a:pt x="722" y="144"/>
                  </a:lnTo>
                  <a:lnTo>
                    <a:pt x="722" y="126"/>
                  </a:lnTo>
                  <a:lnTo>
                    <a:pt x="714" y="98"/>
                  </a:lnTo>
                  <a:lnTo>
                    <a:pt x="714" y="86"/>
                  </a:lnTo>
                  <a:lnTo>
                    <a:pt x="706" y="70"/>
                  </a:lnTo>
                  <a:lnTo>
                    <a:pt x="676" y="80"/>
                  </a:lnTo>
                  <a:lnTo>
                    <a:pt x="662" y="98"/>
                  </a:lnTo>
                  <a:lnTo>
                    <a:pt x="662" y="110"/>
                  </a:lnTo>
                  <a:lnTo>
                    <a:pt x="676" y="116"/>
                  </a:lnTo>
                  <a:lnTo>
                    <a:pt x="692" y="126"/>
                  </a:lnTo>
                  <a:lnTo>
                    <a:pt x="654" y="122"/>
                  </a:lnTo>
                  <a:lnTo>
                    <a:pt x="638" y="116"/>
                  </a:lnTo>
                  <a:lnTo>
                    <a:pt x="614" y="110"/>
                  </a:lnTo>
                  <a:lnTo>
                    <a:pt x="570" y="110"/>
                  </a:lnTo>
                  <a:lnTo>
                    <a:pt x="570" y="104"/>
                  </a:lnTo>
                  <a:lnTo>
                    <a:pt x="562" y="104"/>
                  </a:lnTo>
                  <a:lnTo>
                    <a:pt x="554" y="92"/>
                  </a:lnTo>
                  <a:lnTo>
                    <a:pt x="554" y="76"/>
                  </a:lnTo>
                  <a:lnTo>
                    <a:pt x="592" y="64"/>
                  </a:lnTo>
                  <a:lnTo>
                    <a:pt x="630" y="52"/>
                  </a:lnTo>
                  <a:lnTo>
                    <a:pt x="654" y="36"/>
                  </a:lnTo>
                  <a:lnTo>
                    <a:pt x="630" y="40"/>
                  </a:lnTo>
                  <a:lnTo>
                    <a:pt x="586" y="52"/>
                  </a:lnTo>
                  <a:lnTo>
                    <a:pt x="562" y="58"/>
                  </a:lnTo>
                  <a:lnTo>
                    <a:pt x="546" y="76"/>
                  </a:lnTo>
                  <a:lnTo>
                    <a:pt x="532" y="98"/>
                  </a:lnTo>
                  <a:lnTo>
                    <a:pt x="540" y="98"/>
                  </a:lnTo>
                  <a:lnTo>
                    <a:pt x="532" y="110"/>
                  </a:lnTo>
                  <a:lnTo>
                    <a:pt x="554" y="116"/>
                  </a:lnTo>
                  <a:lnTo>
                    <a:pt x="566" y="110"/>
                  </a:lnTo>
                  <a:lnTo>
                    <a:pt x="586" y="116"/>
                  </a:lnTo>
                  <a:lnTo>
                    <a:pt x="600" y="116"/>
                  </a:lnTo>
                  <a:lnTo>
                    <a:pt x="614" y="122"/>
                  </a:lnTo>
                  <a:lnTo>
                    <a:pt x="600" y="126"/>
                  </a:lnTo>
                  <a:lnTo>
                    <a:pt x="578" y="122"/>
                  </a:lnTo>
                  <a:lnTo>
                    <a:pt x="546" y="132"/>
                  </a:lnTo>
                  <a:lnTo>
                    <a:pt x="546" y="122"/>
                  </a:lnTo>
                  <a:lnTo>
                    <a:pt x="540" y="126"/>
                  </a:lnTo>
                  <a:lnTo>
                    <a:pt x="508" y="132"/>
                  </a:lnTo>
                  <a:lnTo>
                    <a:pt x="494" y="150"/>
                  </a:lnTo>
                  <a:lnTo>
                    <a:pt x="486" y="138"/>
                  </a:lnTo>
                  <a:lnTo>
                    <a:pt x="494" y="126"/>
                  </a:lnTo>
                  <a:lnTo>
                    <a:pt x="464" y="126"/>
                  </a:lnTo>
                  <a:lnTo>
                    <a:pt x="472" y="138"/>
                  </a:lnTo>
                  <a:lnTo>
                    <a:pt x="464" y="156"/>
                  </a:lnTo>
                  <a:lnTo>
                    <a:pt x="456" y="156"/>
                  </a:lnTo>
                  <a:lnTo>
                    <a:pt x="440" y="160"/>
                  </a:lnTo>
                  <a:lnTo>
                    <a:pt x="434" y="166"/>
                  </a:lnTo>
                  <a:lnTo>
                    <a:pt x="410" y="166"/>
                  </a:lnTo>
                  <a:lnTo>
                    <a:pt x="426" y="184"/>
                  </a:lnTo>
                  <a:lnTo>
                    <a:pt x="410" y="178"/>
                  </a:lnTo>
                  <a:lnTo>
                    <a:pt x="394" y="172"/>
                  </a:lnTo>
                  <a:lnTo>
                    <a:pt x="402" y="160"/>
                  </a:lnTo>
                  <a:lnTo>
                    <a:pt x="372" y="156"/>
                  </a:lnTo>
                  <a:lnTo>
                    <a:pt x="358" y="150"/>
                  </a:lnTo>
                  <a:lnTo>
                    <a:pt x="386" y="156"/>
                  </a:lnTo>
                  <a:lnTo>
                    <a:pt x="418" y="156"/>
                  </a:lnTo>
                  <a:lnTo>
                    <a:pt x="440" y="150"/>
                  </a:lnTo>
                  <a:lnTo>
                    <a:pt x="440" y="138"/>
                  </a:lnTo>
                  <a:lnTo>
                    <a:pt x="410" y="138"/>
                  </a:lnTo>
                  <a:lnTo>
                    <a:pt x="402" y="126"/>
                  </a:lnTo>
                  <a:lnTo>
                    <a:pt x="380" y="126"/>
                  </a:lnTo>
                  <a:lnTo>
                    <a:pt x="364" y="122"/>
                  </a:lnTo>
                  <a:lnTo>
                    <a:pt x="350" y="116"/>
                  </a:lnTo>
                  <a:lnTo>
                    <a:pt x="312" y="116"/>
                  </a:lnTo>
                  <a:lnTo>
                    <a:pt x="296" y="122"/>
                  </a:lnTo>
                  <a:lnTo>
                    <a:pt x="296" y="110"/>
                  </a:lnTo>
                  <a:lnTo>
                    <a:pt x="274" y="122"/>
                  </a:lnTo>
                  <a:lnTo>
                    <a:pt x="250" y="122"/>
                  </a:lnTo>
                  <a:lnTo>
                    <a:pt x="236" y="132"/>
                  </a:lnTo>
                  <a:lnTo>
                    <a:pt x="212" y="150"/>
                  </a:lnTo>
                  <a:lnTo>
                    <a:pt x="198" y="166"/>
                  </a:lnTo>
                  <a:lnTo>
                    <a:pt x="182" y="190"/>
                  </a:lnTo>
                  <a:lnTo>
                    <a:pt x="160" y="190"/>
                  </a:lnTo>
                  <a:lnTo>
                    <a:pt x="144" y="196"/>
                  </a:lnTo>
                  <a:lnTo>
                    <a:pt x="136" y="208"/>
                  </a:lnTo>
                  <a:lnTo>
                    <a:pt x="130" y="218"/>
                  </a:lnTo>
                  <a:lnTo>
                    <a:pt x="136" y="236"/>
                  </a:lnTo>
                  <a:lnTo>
                    <a:pt x="136" y="248"/>
                  </a:lnTo>
                  <a:lnTo>
                    <a:pt x="152" y="242"/>
                  </a:lnTo>
                  <a:lnTo>
                    <a:pt x="168" y="236"/>
                  </a:lnTo>
                  <a:lnTo>
                    <a:pt x="190" y="230"/>
                  </a:lnTo>
                  <a:lnTo>
                    <a:pt x="198" y="242"/>
                  </a:lnTo>
                  <a:lnTo>
                    <a:pt x="204" y="258"/>
                  </a:lnTo>
                  <a:lnTo>
                    <a:pt x="212" y="264"/>
                  </a:lnTo>
                  <a:lnTo>
                    <a:pt x="236" y="264"/>
                  </a:lnTo>
                  <a:lnTo>
                    <a:pt x="236" y="252"/>
                  </a:lnTo>
                  <a:lnTo>
                    <a:pt x="250" y="242"/>
                  </a:lnTo>
                  <a:lnTo>
                    <a:pt x="250" y="230"/>
                  </a:lnTo>
                  <a:lnTo>
                    <a:pt x="244" y="218"/>
                  </a:lnTo>
                  <a:lnTo>
                    <a:pt x="236" y="208"/>
                  </a:lnTo>
                  <a:lnTo>
                    <a:pt x="236" y="196"/>
                  </a:lnTo>
                  <a:lnTo>
                    <a:pt x="258" y="184"/>
                  </a:lnTo>
                  <a:lnTo>
                    <a:pt x="258" y="172"/>
                  </a:lnTo>
                  <a:lnTo>
                    <a:pt x="282" y="166"/>
                  </a:lnTo>
                  <a:lnTo>
                    <a:pt x="304" y="172"/>
                  </a:lnTo>
                  <a:lnTo>
                    <a:pt x="282" y="190"/>
                  </a:lnTo>
                  <a:lnTo>
                    <a:pt x="266" y="190"/>
                  </a:lnTo>
                  <a:lnTo>
                    <a:pt x="282" y="212"/>
                  </a:lnTo>
                  <a:lnTo>
                    <a:pt x="364" y="212"/>
                  </a:lnTo>
                  <a:lnTo>
                    <a:pt x="350" y="218"/>
                  </a:lnTo>
                  <a:lnTo>
                    <a:pt x="334" y="218"/>
                  </a:lnTo>
                  <a:lnTo>
                    <a:pt x="312" y="224"/>
                  </a:lnTo>
                  <a:lnTo>
                    <a:pt x="304" y="242"/>
                  </a:lnTo>
                  <a:lnTo>
                    <a:pt x="282" y="236"/>
                  </a:lnTo>
                  <a:lnTo>
                    <a:pt x="282" y="264"/>
                  </a:lnTo>
                  <a:lnTo>
                    <a:pt x="258" y="264"/>
                  </a:lnTo>
                  <a:lnTo>
                    <a:pt x="236" y="270"/>
                  </a:lnTo>
                  <a:lnTo>
                    <a:pt x="212" y="270"/>
                  </a:lnTo>
                  <a:lnTo>
                    <a:pt x="198" y="276"/>
                  </a:lnTo>
                  <a:lnTo>
                    <a:pt x="174" y="282"/>
                  </a:lnTo>
                  <a:lnTo>
                    <a:pt x="182" y="270"/>
                  </a:lnTo>
                  <a:lnTo>
                    <a:pt x="198" y="252"/>
                  </a:lnTo>
                  <a:lnTo>
                    <a:pt x="182" y="252"/>
                  </a:lnTo>
                  <a:lnTo>
                    <a:pt x="160" y="248"/>
                  </a:lnTo>
                  <a:lnTo>
                    <a:pt x="168" y="264"/>
                  </a:lnTo>
                  <a:lnTo>
                    <a:pt x="168" y="282"/>
                  </a:lnTo>
                  <a:lnTo>
                    <a:pt x="144" y="282"/>
                  </a:lnTo>
                  <a:lnTo>
                    <a:pt x="136" y="294"/>
                  </a:lnTo>
                  <a:lnTo>
                    <a:pt x="114" y="304"/>
                  </a:lnTo>
                  <a:lnTo>
                    <a:pt x="98" y="316"/>
                  </a:lnTo>
                  <a:lnTo>
                    <a:pt x="76" y="316"/>
                  </a:lnTo>
                  <a:lnTo>
                    <a:pt x="52" y="322"/>
                  </a:lnTo>
                  <a:lnTo>
                    <a:pt x="52" y="332"/>
                  </a:lnTo>
                  <a:lnTo>
                    <a:pt x="68" y="344"/>
                  </a:lnTo>
                  <a:lnTo>
                    <a:pt x="76" y="362"/>
                  </a:lnTo>
                  <a:lnTo>
                    <a:pt x="52" y="368"/>
                  </a:lnTo>
                  <a:lnTo>
                    <a:pt x="0" y="368"/>
                  </a:lnTo>
                  <a:lnTo>
                    <a:pt x="0" y="378"/>
                  </a:lnTo>
                  <a:lnTo>
                    <a:pt x="16" y="378"/>
                  </a:lnTo>
                  <a:lnTo>
                    <a:pt x="6" y="384"/>
                  </a:lnTo>
                  <a:lnTo>
                    <a:pt x="6" y="424"/>
                  </a:lnTo>
                  <a:lnTo>
                    <a:pt x="30" y="420"/>
                  </a:lnTo>
                  <a:lnTo>
                    <a:pt x="46" y="424"/>
                  </a:lnTo>
                  <a:lnTo>
                    <a:pt x="68" y="420"/>
                  </a:lnTo>
                  <a:lnTo>
                    <a:pt x="98" y="408"/>
                  </a:lnTo>
                  <a:lnTo>
                    <a:pt x="98" y="396"/>
                  </a:lnTo>
                  <a:lnTo>
                    <a:pt x="114" y="378"/>
                  </a:lnTo>
                  <a:lnTo>
                    <a:pt x="130" y="368"/>
                  </a:lnTo>
                  <a:lnTo>
                    <a:pt x="174" y="368"/>
                  </a:lnTo>
                  <a:lnTo>
                    <a:pt x="198" y="356"/>
                  </a:lnTo>
                  <a:lnTo>
                    <a:pt x="212" y="378"/>
                  </a:lnTo>
                  <a:lnTo>
                    <a:pt x="228" y="390"/>
                  </a:lnTo>
                  <a:lnTo>
                    <a:pt x="236" y="402"/>
                  </a:lnTo>
                  <a:lnTo>
                    <a:pt x="220" y="408"/>
                  </a:lnTo>
                  <a:lnTo>
                    <a:pt x="236" y="420"/>
                  </a:lnTo>
                  <a:lnTo>
                    <a:pt x="250" y="408"/>
                  </a:lnTo>
                  <a:lnTo>
                    <a:pt x="250" y="390"/>
                  </a:lnTo>
                  <a:lnTo>
                    <a:pt x="244" y="374"/>
                  </a:lnTo>
                  <a:lnTo>
                    <a:pt x="236" y="384"/>
                  </a:lnTo>
                  <a:lnTo>
                    <a:pt x="220" y="362"/>
                  </a:lnTo>
                  <a:lnTo>
                    <a:pt x="204" y="350"/>
                  </a:lnTo>
                  <a:lnTo>
                    <a:pt x="228" y="350"/>
                  </a:lnTo>
                  <a:lnTo>
                    <a:pt x="236" y="356"/>
                  </a:lnTo>
                  <a:lnTo>
                    <a:pt x="258" y="368"/>
                  </a:lnTo>
                  <a:lnTo>
                    <a:pt x="274" y="374"/>
                  </a:lnTo>
                  <a:lnTo>
                    <a:pt x="288" y="384"/>
                  </a:lnTo>
                  <a:lnTo>
                    <a:pt x="304" y="408"/>
                  </a:lnTo>
                  <a:lnTo>
                    <a:pt x="318" y="412"/>
                  </a:lnTo>
                  <a:lnTo>
                    <a:pt x="318" y="402"/>
                  </a:lnTo>
                  <a:lnTo>
                    <a:pt x="312" y="390"/>
                  </a:lnTo>
                  <a:lnTo>
                    <a:pt x="318" y="378"/>
                  </a:lnTo>
                  <a:lnTo>
                    <a:pt x="342" y="378"/>
                  </a:lnTo>
                  <a:lnTo>
                    <a:pt x="364" y="374"/>
                  </a:lnTo>
                  <a:lnTo>
                    <a:pt x="350" y="368"/>
                  </a:lnTo>
                  <a:lnTo>
                    <a:pt x="350" y="356"/>
                  </a:lnTo>
                  <a:lnTo>
                    <a:pt x="364" y="338"/>
                  </a:lnTo>
                  <a:lnTo>
                    <a:pt x="386" y="332"/>
                  </a:lnTo>
                  <a:lnTo>
                    <a:pt x="410" y="328"/>
                  </a:lnTo>
                  <a:lnTo>
                    <a:pt x="394" y="338"/>
                  </a:lnTo>
                  <a:lnTo>
                    <a:pt x="418" y="350"/>
                  </a:lnTo>
                  <a:lnTo>
                    <a:pt x="440" y="344"/>
                  </a:lnTo>
                  <a:lnTo>
                    <a:pt x="464" y="356"/>
                  </a:lnTo>
                  <a:lnTo>
                    <a:pt x="494" y="356"/>
                  </a:lnTo>
                  <a:lnTo>
                    <a:pt x="502" y="378"/>
                  </a:lnTo>
                  <a:lnTo>
                    <a:pt x="464" y="384"/>
                  </a:lnTo>
                  <a:lnTo>
                    <a:pt x="440" y="378"/>
                  </a:lnTo>
                  <a:lnTo>
                    <a:pt x="426" y="378"/>
                  </a:lnTo>
                  <a:lnTo>
                    <a:pt x="410" y="374"/>
                  </a:lnTo>
                  <a:lnTo>
                    <a:pt x="386" y="374"/>
                  </a:lnTo>
                  <a:lnTo>
                    <a:pt x="364" y="384"/>
                  </a:lnTo>
                  <a:lnTo>
                    <a:pt x="350" y="384"/>
                  </a:lnTo>
                  <a:lnTo>
                    <a:pt x="358" y="396"/>
                  </a:lnTo>
                  <a:lnTo>
                    <a:pt x="364" y="408"/>
                  </a:lnTo>
                  <a:lnTo>
                    <a:pt x="380" y="420"/>
                  </a:lnTo>
                  <a:lnTo>
                    <a:pt x="418" y="420"/>
                  </a:lnTo>
                  <a:lnTo>
                    <a:pt x="448" y="412"/>
                  </a:lnTo>
                  <a:lnTo>
                    <a:pt x="434" y="424"/>
                  </a:lnTo>
                  <a:lnTo>
                    <a:pt x="418" y="430"/>
                  </a:lnTo>
                  <a:lnTo>
                    <a:pt x="440" y="430"/>
                  </a:lnTo>
                  <a:lnTo>
                    <a:pt x="440" y="442"/>
                  </a:lnTo>
                  <a:lnTo>
                    <a:pt x="434" y="460"/>
                  </a:lnTo>
                  <a:lnTo>
                    <a:pt x="418" y="448"/>
                  </a:lnTo>
                  <a:lnTo>
                    <a:pt x="418" y="466"/>
                  </a:lnTo>
                  <a:lnTo>
                    <a:pt x="426" y="466"/>
                  </a:lnTo>
                  <a:lnTo>
                    <a:pt x="440" y="476"/>
                  </a:lnTo>
                  <a:lnTo>
                    <a:pt x="448" y="488"/>
                  </a:lnTo>
                  <a:lnTo>
                    <a:pt x="472" y="488"/>
                  </a:lnTo>
                  <a:lnTo>
                    <a:pt x="478" y="504"/>
                  </a:lnTo>
                  <a:lnTo>
                    <a:pt x="486" y="528"/>
                  </a:lnTo>
                  <a:lnTo>
                    <a:pt x="508" y="534"/>
                  </a:lnTo>
                  <a:lnTo>
                    <a:pt x="524" y="546"/>
                  </a:lnTo>
                  <a:lnTo>
                    <a:pt x="532" y="568"/>
                  </a:lnTo>
                  <a:lnTo>
                    <a:pt x="554" y="584"/>
                  </a:lnTo>
                  <a:lnTo>
                    <a:pt x="586" y="580"/>
                  </a:lnTo>
                  <a:lnTo>
                    <a:pt x="622" y="562"/>
                  </a:lnTo>
                  <a:lnTo>
                    <a:pt x="646" y="552"/>
                  </a:lnTo>
                  <a:lnTo>
                    <a:pt x="668" y="540"/>
                  </a:lnTo>
                  <a:lnTo>
                    <a:pt x="692" y="522"/>
                  </a:lnTo>
                  <a:lnTo>
                    <a:pt x="698" y="504"/>
                  </a:lnTo>
                  <a:lnTo>
                    <a:pt x="668" y="500"/>
                  </a:lnTo>
                  <a:lnTo>
                    <a:pt x="662" y="488"/>
                  </a:lnTo>
                  <a:lnTo>
                    <a:pt x="646" y="500"/>
                  </a:lnTo>
                  <a:lnTo>
                    <a:pt x="614" y="504"/>
                  </a:lnTo>
                  <a:lnTo>
                    <a:pt x="614" y="516"/>
                  </a:lnTo>
                  <a:lnTo>
                    <a:pt x="608" y="500"/>
                  </a:lnTo>
                  <a:lnTo>
                    <a:pt x="592" y="488"/>
                  </a:lnTo>
                  <a:lnTo>
                    <a:pt x="570" y="482"/>
                  </a:lnTo>
                  <a:lnTo>
                    <a:pt x="562" y="470"/>
                  </a:lnTo>
                  <a:lnTo>
                    <a:pt x="562" y="454"/>
                  </a:lnTo>
                  <a:lnTo>
                    <a:pt x="586" y="454"/>
                  </a:lnTo>
                  <a:lnTo>
                    <a:pt x="622" y="476"/>
                  </a:lnTo>
                  <a:lnTo>
                    <a:pt x="646" y="476"/>
                  </a:lnTo>
                  <a:lnTo>
                    <a:pt x="654" y="482"/>
                  </a:lnTo>
                  <a:lnTo>
                    <a:pt x="668" y="482"/>
                  </a:lnTo>
                  <a:lnTo>
                    <a:pt x="698" y="488"/>
                  </a:lnTo>
                  <a:lnTo>
                    <a:pt x="722" y="488"/>
                  </a:lnTo>
                  <a:lnTo>
                    <a:pt x="760" y="482"/>
                  </a:lnTo>
                  <a:lnTo>
                    <a:pt x="768" y="482"/>
                  </a:lnTo>
                  <a:lnTo>
                    <a:pt x="776" y="500"/>
                  </a:lnTo>
                  <a:lnTo>
                    <a:pt x="798" y="494"/>
                  </a:lnTo>
                  <a:lnTo>
                    <a:pt x="782" y="504"/>
                  </a:lnTo>
                  <a:lnTo>
                    <a:pt x="798" y="516"/>
                  </a:lnTo>
                  <a:lnTo>
                    <a:pt x="820" y="510"/>
                  </a:lnTo>
                  <a:lnTo>
                    <a:pt x="828" y="534"/>
                  </a:lnTo>
                  <a:lnTo>
                    <a:pt x="844" y="556"/>
                  </a:lnTo>
                  <a:lnTo>
                    <a:pt x="858" y="590"/>
                  </a:lnTo>
                  <a:lnTo>
                    <a:pt x="874" y="608"/>
                  </a:lnTo>
                  <a:lnTo>
                    <a:pt x="890" y="596"/>
                  </a:lnTo>
                  <a:lnTo>
                    <a:pt x="904" y="596"/>
                  </a:lnTo>
                  <a:lnTo>
                    <a:pt x="904" y="584"/>
                  </a:lnTo>
                  <a:lnTo>
                    <a:pt x="920" y="574"/>
                  </a:lnTo>
                  <a:lnTo>
                    <a:pt x="920" y="552"/>
                  </a:lnTo>
                  <a:lnTo>
                    <a:pt x="942" y="534"/>
                  </a:lnTo>
                  <a:lnTo>
                    <a:pt x="980" y="516"/>
                  </a:lnTo>
                  <a:lnTo>
                    <a:pt x="1018" y="504"/>
                  </a:lnTo>
                  <a:lnTo>
                    <a:pt x="1042" y="528"/>
                  </a:lnTo>
                  <a:lnTo>
                    <a:pt x="1064" y="546"/>
                  </a:lnTo>
                  <a:lnTo>
                    <a:pt x="1086" y="540"/>
                  </a:lnTo>
                  <a:lnTo>
                    <a:pt x="1102" y="568"/>
                  </a:lnTo>
                  <a:lnTo>
                    <a:pt x="1102" y="584"/>
                  </a:lnTo>
                  <a:lnTo>
                    <a:pt x="1118" y="602"/>
                  </a:lnTo>
                  <a:lnTo>
                    <a:pt x="1110" y="584"/>
                  </a:lnTo>
                  <a:lnTo>
                    <a:pt x="1110" y="568"/>
                  </a:lnTo>
                  <a:lnTo>
                    <a:pt x="1124" y="556"/>
                  </a:lnTo>
                  <a:lnTo>
                    <a:pt x="1132" y="574"/>
                  </a:lnTo>
                  <a:lnTo>
                    <a:pt x="1156" y="580"/>
                  </a:lnTo>
                  <a:lnTo>
                    <a:pt x="1156" y="596"/>
                  </a:lnTo>
                  <a:lnTo>
                    <a:pt x="1178" y="590"/>
                  </a:lnTo>
                  <a:lnTo>
                    <a:pt x="1208" y="580"/>
                  </a:lnTo>
                  <a:lnTo>
                    <a:pt x="1202" y="562"/>
                  </a:lnTo>
                  <a:lnTo>
                    <a:pt x="1186" y="552"/>
                  </a:lnTo>
                  <a:lnTo>
                    <a:pt x="1170" y="534"/>
                  </a:lnTo>
                  <a:lnTo>
                    <a:pt x="1156" y="522"/>
                  </a:lnTo>
                  <a:lnTo>
                    <a:pt x="1170" y="510"/>
                  </a:lnTo>
                  <a:lnTo>
                    <a:pt x="1202" y="510"/>
                  </a:lnTo>
                  <a:lnTo>
                    <a:pt x="1208" y="516"/>
                  </a:lnTo>
                  <a:lnTo>
                    <a:pt x="1216" y="504"/>
                  </a:lnTo>
                  <a:lnTo>
                    <a:pt x="1238" y="500"/>
                  </a:lnTo>
                  <a:lnTo>
                    <a:pt x="1246" y="504"/>
                  </a:lnTo>
                  <a:lnTo>
                    <a:pt x="1262" y="494"/>
                  </a:lnTo>
                  <a:lnTo>
                    <a:pt x="1276" y="476"/>
                  </a:lnTo>
                  <a:lnTo>
                    <a:pt x="1308" y="454"/>
                  </a:lnTo>
                  <a:lnTo>
                    <a:pt x="1300" y="442"/>
                  </a:lnTo>
                  <a:lnTo>
                    <a:pt x="1292" y="430"/>
                  </a:lnTo>
                  <a:lnTo>
                    <a:pt x="1276" y="420"/>
                  </a:lnTo>
                  <a:lnTo>
                    <a:pt x="1262" y="408"/>
                  </a:lnTo>
                  <a:lnTo>
                    <a:pt x="1276" y="396"/>
                  </a:lnTo>
                  <a:lnTo>
                    <a:pt x="1246" y="396"/>
                  </a:lnTo>
                  <a:lnTo>
                    <a:pt x="1270" y="374"/>
                  </a:lnTo>
                  <a:lnTo>
                    <a:pt x="1276" y="378"/>
                  </a:lnTo>
                  <a:lnTo>
                    <a:pt x="1314" y="378"/>
                  </a:lnTo>
                  <a:lnTo>
                    <a:pt x="1322" y="390"/>
                  </a:lnTo>
                  <a:lnTo>
                    <a:pt x="1338" y="408"/>
                  </a:lnTo>
                  <a:lnTo>
                    <a:pt x="1346" y="430"/>
                  </a:lnTo>
                  <a:lnTo>
                    <a:pt x="1352" y="420"/>
                  </a:lnTo>
                  <a:lnTo>
                    <a:pt x="1376" y="408"/>
                  </a:lnTo>
                  <a:lnTo>
                    <a:pt x="1352" y="396"/>
                  </a:lnTo>
                  <a:lnTo>
                    <a:pt x="1346" y="378"/>
                  </a:lnTo>
                  <a:lnTo>
                    <a:pt x="1360" y="362"/>
                  </a:lnTo>
                  <a:lnTo>
                    <a:pt x="1390" y="350"/>
                  </a:lnTo>
                  <a:lnTo>
                    <a:pt x="1420" y="332"/>
                  </a:lnTo>
                  <a:lnTo>
                    <a:pt x="1428" y="310"/>
                  </a:lnTo>
                  <a:lnTo>
                    <a:pt x="1428" y="288"/>
                  </a:lnTo>
                  <a:lnTo>
                    <a:pt x="1414" y="270"/>
                  </a:lnTo>
                  <a:lnTo>
                    <a:pt x="1414" y="258"/>
                  </a:lnTo>
                  <a:lnTo>
                    <a:pt x="1398" y="248"/>
                  </a:lnTo>
                  <a:lnTo>
                    <a:pt x="1368" y="252"/>
                  </a:lnTo>
                  <a:lnTo>
                    <a:pt x="1368" y="248"/>
                  </a:lnTo>
                  <a:lnTo>
                    <a:pt x="1384" y="224"/>
                  </a:lnTo>
                  <a:lnTo>
                    <a:pt x="1398" y="212"/>
                  </a:lnTo>
                  <a:lnTo>
                    <a:pt x="1428" y="208"/>
                  </a:lnTo>
                  <a:lnTo>
                    <a:pt x="1474" y="208"/>
                  </a:lnTo>
                  <a:lnTo>
                    <a:pt x="1526" y="212"/>
                  </a:lnTo>
                  <a:lnTo>
                    <a:pt x="1542" y="208"/>
                  </a:lnTo>
                  <a:lnTo>
                    <a:pt x="1566" y="184"/>
                  </a:lnTo>
                  <a:lnTo>
                    <a:pt x="1596" y="172"/>
                  </a:lnTo>
                  <a:lnTo>
                    <a:pt x="1596" y="184"/>
                  </a:lnTo>
                  <a:lnTo>
                    <a:pt x="1610" y="190"/>
                  </a:lnTo>
                  <a:lnTo>
                    <a:pt x="1626" y="178"/>
                  </a:lnTo>
                  <a:lnTo>
                    <a:pt x="1648" y="172"/>
                  </a:lnTo>
                  <a:lnTo>
                    <a:pt x="1642" y="184"/>
                  </a:lnTo>
                  <a:lnTo>
                    <a:pt x="1618" y="202"/>
                  </a:lnTo>
                  <a:lnTo>
                    <a:pt x="1588" y="212"/>
                  </a:lnTo>
                  <a:lnTo>
                    <a:pt x="1588" y="230"/>
                  </a:lnTo>
                  <a:lnTo>
                    <a:pt x="1618" y="242"/>
                  </a:lnTo>
                  <a:lnTo>
                    <a:pt x="1618" y="270"/>
                  </a:lnTo>
                  <a:lnTo>
                    <a:pt x="1642" y="288"/>
                  </a:lnTo>
                  <a:lnTo>
                    <a:pt x="1642" y="270"/>
                  </a:lnTo>
                  <a:lnTo>
                    <a:pt x="1656" y="258"/>
                  </a:lnTo>
                  <a:lnTo>
                    <a:pt x="1672" y="242"/>
                  </a:lnTo>
                  <a:lnTo>
                    <a:pt x="1656" y="224"/>
                  </a:lnTo>
                  <a:lnTo>
                    <a:pt x="1656" y="208"/>
                  </a:lnTo>
                  <a:lnTo>
                    <a:pt x="1680" y="190"/>
                  </a:lnTo>
                  <a:lnTo>
                    <a:pt x="1688" y="202"/>
                  </a:lnTo>
                  <a:lnTo>
                    <a:pt x="1726" y="196"/>
                  </a:lnTo>
                  <a:lnTo>
                    <a:pt x="1740" y="184"/>
                  </a:lnTo>
                  <a:lnTo>
                    <a:pt x="1770" y="178"/>
                  </a:lnTo>
                  <a:lnTo>
                    <a:pt x="1770" y="166"/>
                  </a:lnTo>
                  <a:lnTo>
                    <a:pt x="1802" y="160"/>
                  </a:lnTo>
                  <a:lnTo>
                    <a:pt x="1786" y="156"/>
                  </a:lnTo>
                  <a:lnTo>
                    <a:pt x="1770" y="150"/>
                  </a:lnTo>
                  <a:lnTo>
                    <a:pt x="1748" y="144"/>
                  </a:lnTo>
                  <a:lnTo>
                    <a:pt x="1778" y="144"/>
                  </a:lnTo>
                  <a:lnTo>
                    <a:pt x="1786" y="12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dirty="0">
                <a:ea typeface="MS PGothic" panose="020B0600070205080204" pitchFamily="34" charset="-128"/>
              </a:endParaRPr>
            </a:p>
          </p:txBody>
        </p:sp>
        <p:sp>
          <p:nvSpPr>
            <p:cNvPr id="18" name="Freeform 49"/>
            <p:cNvSpPr>
              <a:spLocks noChangeArrowheads="1"/>
            </p:cNvSpPr>
            <p:nvPr/>
          </p:nvSpPr>
          <p:spPr bwMode="auto">
            <a:xfrm>
              <a:off x="6574896" y="514094"/>
              <a:ext cx="310095" cy="378430"/>
            </a:xfrm>
            <a:custGeom>
              <a:avLst/>
              <a:gdLst>
                <a:gd name="T0" fmla="*/ 2147483647 w 138"/>
                <a:gd name="T1" fmla="*/ 2147483647 h 106"/>
                <a:gd name="T2" fmla="*/ 2147483647 w 138"/>
                <a:gd name="T3" fmla="*/ 2147483647 h 106"/>
                <a:gd name="T4" fmla="*/ 2147483647 w 138"/>
                <a:gd name="T5" fmla="*/ 0 h 106"/>
                <a:gd name="T6" fmla="*/ 2147483647 w 138"/>
                <a:gd name="T7" fmla="*/ 0 h 106"/>
                <a:gd name="T8" fmla="*/ 2147483647 w 138"/>
                <a:gd name="T9" fmla="*/ 0 h 106"/>
                <a:gd name="T10" fmla="*/ 2147483647 w 138"/>
                <a:gd name="T11" fmla="*/ 0 h 106"/>
                <a:gd name="T12" fmla="*/ 2147483647 w 138"/>
                <a:gd name="T13" fmla="*/ 2147483647 h 106"/>
                <a:gd name="T14" fmla="*/ 2147483647 w 138"/>
                <a:gd name="T15" fmla="*/ 2147483647 h 106"/>
                <a:gd name="T16" fmla="*/ 2147483647 w 138"/>
                <a:gd name="T17" fmla="*/ 2147483647 h 106"/>
                <a:gd name="T18" fmla="*/ 2147483647 w 138"/>
                <a:gd name="T19" fmla="*/ 2147483647 h 106"/>
                <a:gd name="T20" fmla="*/ 2147483647 w 138"/>
                <a:gd name="T21" fmla="*/ 2147483647 h 106"/>
                <a:gd name="T22" fmla="*/ 2147483647 w 138"/>
                <a:gd name="T23" fmla="*/ 2147483647 h 106"/>
                <a:gd name="T24" fmla="*/ 2147483647 w 138"/>
                <a:gd name="T25" fmla="*/ 2147483647 h 106"/>
                <a:gd name="T26" fmla="*/ 2147483647 w 138"/>
                <a:gd name="T27" fmla="*/ 2147483647 h 106"/>
                <a:gd name="T28" fmla="*/ 2147483647 w 138"/>
                <a:gd name="T29" fmla="*/ 2147483647 h 106"/>
                <a:gd name="T30" fmla="*/ 0 w 138"/>
                <a:gd name="T31" fmla="*/ 2147483647 h 106"/>
                <a:gd name="T32" fmla="*/ 0 w 138"/>
                <a:gd name="T33" fmla="*/ 2147483647 h 106"/>
                <a:gd name="T34" fmla="*/ 0 w 138"/>
                <a:gd name="T35" fmla="*/ 2147483647 h 106"/>
                <a:gd name="T36" fmla="*/ 2147483647 w 138"/>
                <a:gd name="T37" fmla="*/ 2147483647 h 106"/>
                <a:gd name="T38" fmla="*/ 2147483647 w 138"/>
                <a:gd name="T39" fmla="*/ 2147483647 h 106"/>
                <a:gd name="T40" fmla="*/ 2147483647 w 138"/>
                <a:gd name="T41" fmla="*/ 2147483647 h 106"/>
                <a:gd name="T42" fmla="*/ 2147483647 w 138"/>
                <a:gd name="T43" fmla="*/ 2147483647 h 106"/>
                <a:gd name="T44" fmla="*/ 2147483647 w 138"/>
                <a:gd name="T45" fmla="*/ 2147483647 h 106"/>
                <a:gd name="T46" fmla="*/ 2147483647 w 138"/>
                <a:gd name="T47" fmla="*/ 2147483647 h 106"/>
                <a:gd name="T48" fmla="*/ 2147483647 w 138"/>
                <a:gd name="T49" fmla="*/ 2147483647 h 106"/>
                <a:gd name="T50" fmla="*/ 2147483647 w 138"/>
                <a:gd name="T51" fmla="*/ 2147483647 h 106"/>
                <a:gd name="T52" fmla="*/ 2147483647 w 138"/>
                <a:gd name="T53" fmla="*/ 2147483647 h 106"/>
                <a:gd name="T54" fmla="*/ 2147483647 w 138"/>
                <a:gd name="T55" fmla="*/ 2147483647 h 106"/>
                <a:gd name="T56" fmla="*/ 2147483647 w 138"/>
                <a:gd name="T57" fmla="*/ 2147483647 h 106"/>
                <a:gd name="T58" fmla="*/ 2147483647 w 138"/>
                <a:gd name="T59" fmla="*/ 2147483647 h 106"/>
                <a:gd name="T60" fmla="*/ 2147483647 w 138"/>
                <a:gd name="T61" fmla="*/ 2147483647 h 106"/>
                <a:gd name="T62" fmla="*/ 2147483647 w 138"/>
                <a:gd name="T63" fmla="*/ 2147483647 h 106"/>
                <a:gd name="T64" fmla="*/ 2147483647 w 138"/>
                <a:gd name="T65" fmla="*/ 2147483647 h 106"/>
                <a:gd name="T66" fmla="*/ 2147483647 w 138"/>
                <a:gd name="T67" fmla="*/ 2147483647 h 106"/>
                <a:gd name="T68" fmla="*/ 2147483647 w 138"/>
                <a:gd name="T69" fmla="*/ 2147483647 h 106"/>
                <a:gd name="T70" fmla="*/ 2147483647 w 138"/>
                <a:gd name="T71" fmla="*/ 2147483647 h 106"/>
                <a:gd name="T72" fmla="*/ 2147483647 w 138"/>
                <a:gd name="T73" fmla="*/ 2147483647 h 106"/>
                <a:gd name="T74" fmla="*/ 2147483647 w 138"/>
                <a:gd name="T75" fmla="*/ 2147483647 h 106"/>
                <a:gd name="T76" fmla="*/ 2147483647 w 138"/>
                <a:gd name="T77" fmla="*/ 2147483647 h 106"/>
                <a:gd name="T78" fmla="*/ 2147483647 w 138"/>
                <a:gd name="T79" fmla="*/ 2147483647 h 106"/>
                <a:gd name="T80" fmla="*/ 2147483647 w 138"/>
                <a:gd name="T81" fmla="*/ 2147483647 h 106"/>
                <a:gd name="T82" fmla="*/ 2147483647 w 138"/>
                <a:gd name="T83" fmla="*/ 2147483647 h 106"/>
                <a:gd name="T84" fmla="*/ 2147483647 w 138"/>
                <a:gd name="T85" fmla="*/ 2147483647 h 106"/>
                <a:gd name="T86" fmla="*/ 2147483647 w 138"/>
                <a:gd name="T87" fmla="*/ 2147483647 h 106"/>
                <a:gd name="T88" fmla="*/ 2147483647 w 138"/>
                <a:gd name="T89" fmla="*/ 2147483647 h 106"/>
                <a:gd name="T90" fmla="*/ 2147483647 w 138"/>
                <a:gd name="T91" fmla="*/ 2147483647 h 1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
                <a:gd name="T139" fmla="*/ 0 h 106"/>
                <a:gd name="T140" fmla="*/ 138 w 138"/>
                <a:gd name="T141" fmla="*/ 106 h 1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 h="106">
                  <a:moveTo>
                    <a:pt x="84" y="6"/>
                  </a:moveTo>
                  <a:lnTo>
                    <a:pt x="84" y="6"/>
                  </a:lnTo>
                  <a:lnTo>
                    <a:pt x="54" y="0"/>
                  </a:lnTo>
                  <a:lnTo>
                    <a:pt x="38" y="0"/>
                  </a:lnTo>
                  <a:lnTo>
                    <a:pt x="24" y="0"/>
                  </a:lnTo>
                  <a:lnTo>
                    <a:pt x="18" y="2"/>
                  </a:lnTo>
                  <a:lnTo>
                    <a:pt x="16" y="6"/>
                  </a:lnTo>
                  <a:lnTo>
                    <a:pt x="14" y="10"/>
                  </a:lnTo>
                  <a:lnTo>
                    <a:pt x="12" y="18"/>
                  </a:lnTo>
                  <a:lnTo>
                    <a:pt x="8" y="34"/>
                  </a:lnTo>
                  <a:lnTo>
                    <a:pt x="6" y="50"/>
                  </a:lnTo>
                  <a:lnTo>
                    <a:pt x="2" y="84"/>
                  </a:lnTo>
                  <a:lnTo>
                    <a:pt x="0" y="94"/>
                  </a:lnTo>
                  <a:lnTo>
                    <a:pt x="0" y="102"/>
                  </a:lnTo>
                  <a:lnTo>
                    <a:pt x="16" y="102"/>
                  </a:lnTo>
                  <a:lnTo>
                    <a:pt x="32" y="100"/>
                  </a:lnTo>
                  <a:lnTo>
                    <a:pt x="46" y="104"/>
                  </a:lnTo>
                  <a:lnTo>
                    <a:pt x="60" y="106"/>
                  </a:lnTo>
                  <a:lnTo>
                    <a:pt x="68" y="106"/>
                  </a:lnTo>
                  <a:lnTo>
                    <a:pt x="78" y="106"/>
                  </a:lnTo>
                  <a:lnTo>
                    <a:pt x="82" y="104"/>
                  </a:lnTo>
                  <a:lnTo>
                    <a:pt x="82" y="102"/>
                  </a:lnTo>
                  <a:lnTo>
                    <a:pt x="82" y="100"/>
                  </a:lnTo>
                  <a:lnTo>
                    <a:pt x="84" y="98"/>
                  </a:lnTo>
                  <a:lnTo>
                    <a:pt x="104" y="80"/>
                  </a:lnTo>
                  <a:lnTo>
                    <a:pt x="124" y="62"/>
                  </a:lnTo>
                  <a:lnTo>
                    <a:pt x="134" y="50"/>
                  </a:lnTo>
                  <a:lnTo>
                    <a:pt x="138" y="44"/>
                  </a:lnTo>
                  <a:lnTo>
                    <a:pt x="138" y="40"/>
                  </a:lnTo>
                  <a:lnTo>
                    <a:pt x="138" y="34"/>
                  </a:lnTo>
                  <a:lnTo>
                    <a:pt x="136" y="28"/>
                  </a:lnTo>
                  <a:lnTo>
                    <a:pt x="132" y="24"/>
                  </a:lnTo>
                  <a:lnTo>
                    <a:pt x="126" y="20"/>
                  </a:lnTo>
                  <a:lnTo>
                    <a:pt x="112" y="14"/>
                  </a:lnTo>
                  <a:lnTo>
                    <a:pt x="100" y="12"/>
                  </a:lnTo>
                  <a:lnTo>
                    <a:pt x="84" y="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9" name="Freeform 50"/>
            <p:cNvSpPr>
              <a:spLocks noChangeArrowheads="1"/>
            </p:cNvSpPr>
            <p:nvPr/>
          </p:nvSpPr>
          <p:spPr bwMode="auto">
            <a:xfrm>
              <a:off x="6956897" y="3455854"/>
              <a:ext cx="238188" cy="164224"/>
            </a:xfrm>
            <a:custGeom>
              <a:avLst/>
              <a:gdLst>
                <a:gd name="T0" fmla="*/ 2147483647 w 106"/>
                <a:gd name="T1" fmla="*/ 0 h 46"/>
                <a:gd name="T2" fmla="*/ 2147483647 w 106"/>
                <a:gd name="T3" fmla="*/ 2147483647 h 46"/>
                <a:gd name="T4" fmla="*/ 2147483647 w 106"/>
                <a:gd name="T5" fmla="*/ 2147483647 h 46"/>
                <a:gd name="T6" fmla="*/ 0 w 106"/>
                <a:gd name="T7" fmla="*/ 2147483647 h 46"/>
                <a:gd name="T8" fmla="*/ 2147483647 w 106"/>
                <a:gd name="T9" fmla="*/ 2147483647 h 46"/>
                <a:gd name="T10" fmla="*/ 2147483647 w 106"/>
                <a:gd name="T11" fmla="*/ 2147483647 h 46"/>
                <a:gd name="T12" fmla="*/ 2147483647 w 106"/>
                <a:gd name="T13" fmla="*/ 2147483647 h 46"/>
                <a:gd name="T14" fmla="*/ 2147483647 w 106"/>
                <a:gd name="T15" fmla="*/ 2147483647 h 46"/>
                <a:gd name="T16" fmla="*/ 2147483647 w 106"/>
                <a:gd name="T17" fmla="*/ 0 h 46"/>
                <a:gd name="T18" fmla="*/ 2147483647 w 106"/>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46"/>
                <a:gd name="T32" fmla="*/ 106 w 106"/>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46">
                  <a:moveTo>
                    <a:pt x="82" y="0"/>
                  </a:moveTo>
                  <a:lnTo>
                    <a:pt x="60" y="18"/>
                  </a:lnTo>
                  <a:lnTo>
                    <a:pt x="30" y="30"/>
                  </a:lnTo>
                  <a:lnTo>
                    <a:pt x="0" y="40"/>
                  </a:lnTo>
                  <a:lnTo>
                    <a:pt x="30" y="46"/>
                  </a:lnTo>
                  <a:lnTo>
                    <a:pt x="60" y="34"/>
                  </a:lnTo>
                  <a:lnTo>
                    <a:pt x="82" y="18"/>
                  </a:lnTo>
                  <a:lnTo>
                    <a:pt x="106" y="12"/>
                  </a:lnTo>
                  <a:lnTo>
                    <a:pt x="92" y="0"/>
                  </a:lnTo>
                  <a:lnTo>
                    <a:pt x="8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0" name="Freeform 51"/>
            <p:cNvSpPr>
              <a:spLocks noChangeArrowheads="1"/>
            </p:cNvSpPr>
            <p:nvPr/>
          </p:nvSpPr>
          <p:spPr bwMode="auto">
            <a:xfrm>
              <a:off x="7213061" y="3313049"/>
              <a:ext cx="121341" cy="185644"/>
            </a:xfrm>
            <a:custGeom>
              <a:avLst/>
              <a:gdLst>
                <a:gd name="T0" fmla="*/ 2147483647 w 54"/>
                <a:gd name="T1" fmla="*/ 2147483647 h 52"/>
                <a:gd name="T2" fmla="*/ 2147483647 w 54"/>
                <a:gd name="T3" fmla="*/ 0 h 52"/>
                <a:gd name="T4" fmla="*/ 2147483647 w 54"/>
                <a:gd name="T5" fmla="*/ 2147483647 h 52"/>
                <a:gd name="T6" fmla="*/ 0 w 54"/>
                <a:gd name="T7" fmla="*/ 2147483647 h 52"/>
                <a:gd name="T8" fmla="*/ 2147483647 w 54"/>
                <a:gd name="T9" fmla="*/ 2147483647 h 52"/>
                <a:gd name="T10" fmla="*/ 2147483647 w 54"/>
                <a:gd name="T11" fmla="*/ 2147483647 h 52"/>
                <a:gd name="T12" fmla="*/ 2147483647 w 54"/>
                <a:gd name="T13" fmla="*/ 2147483647 h 52"/>
                <a:gd name="T14" fmla="*/ 2147483647 w 54"/>
                <a:gd name="T15" fmla="*/ 2147483647 h 52"/>
                <a:gd name="T16" fmla="*/ 2147483647 w 54"/>
                <a:gd name="T17" fmla="*/ 2147483647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52"/>
                <a:gd name="T29" fmla="*/ 54 w 54"/>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52">
                  <a:moveTo>
                    <a:pt x="14" y="12"/>
                  </a:moveTo>
                  <a:lnTo>
                    <a:pt x="6" y="0"/>
                  </a:lnTo>
                  <a:lnTo>
                    <a:pt x="6" y="34"/>
                  </a:lnTo>
                  <a:lnTo>
                    <a:pt x="0" y="52"/>
                  </a:lnTo>
                  <a:lnTo>
                    <a:pt x="6" y="46"/>
                  </a:lnTo>
                  <a:lnTo>
                    <a:pt x="30" y="28"/>
                  </a:lnTo>
                  <a:lnTo>
                    <a:pt x="44" y="24"/>
                  </a:lnTo>
                  <a:lnTo>
                    <a:pt x="54" y="12"/>
                  </a:lnTo>
                  <a:lnTo>
                    <a:pt x="14"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1" name="Freeform 52"/>
            <p:cNvSpPr>
              <a:spLocks noChangeArrowheads="1"/>
            </p:cNvSpPr>
            <p:nvPr/>
          </p:nvSpPr>
          <p:spPr bwMode="auto">
            <a:xfrm>
              <a:off x="5810897" y="2249161"/>
              <a:ext cx="238188" cy="264187"/>
            </a:xfrm>
            <a:custGeom>
              <a:avLst/>
              <a:gdLst>
                <a:gd name="T0" fmla="*/ 2147483647 w 106"/>
                <a:gd name="T1" fmla="*/ 2147483647 h 74"/>
                <a:gd name="T2" fmla="*/ 2147483647 w 106"/>
                <a:gd name="T3" fmla="*/ 2147483647 h 74"/>
                <a:gd name="T4" fmla="*/ 2147483647 w 106"/>
                <a:gd name="T5" fmla="*/ 2147483647 h 74"/>
                <a:gd name="T6" fmla="*/ 2147483647 w 106"/>
                <a:gd name="T7" fmla="*/ 2147483647 h 74"/>
                <a:gd name="T8" fmla="*/ 2147483647 w 106"/>
                <a:gd name="T9" fmla="*/ 2147483647 h 74"/>
                <a:gd name="T10" fmla="*/ 2147483647 w 106"/>
                <a:gd name="T11" fmla="*/ 0 h 74"/>
                <a:gd name="T12" fmla="*/ 2147483647 w 106"/>
                <a:gd name="T13" fmla="*/ 2147483647 h 74"/>
                <a:gd name="T14" fmla="*/ 2147483647 w 106"/>
                <a:gd name="T15" fmla="*/ 2147483647 h 74"/>
                <a:gd name="T16" fmla="*/ 2147483647 w 106"/>
                <a:gd name="T17" fmla="*/ 2147483647 h 74"/>
                <a:gd name="T18" fmla="*/ 0 w 106"/>
                <a:gd name="T19" fmla="*/ 2147483647 h 74"/>
                <a:gd name="T20" fmla="*/ 2147483647 w 106"/>
                <a:gd name="T21" fmla="*/ 2147483647 h 74"/>
                <a:gd name="T22" fmla="*/ 2147483647 w 106"/>
                <a:gd name="T23" fmla="*/ 2147483647 h 74"/>
                <a:gd name="T24" fmla="*/ 2147483647 w 106"/>
                <a:gd name="T25" fmla="*/ 2147483647 h 74"/>
                <a:gd name="T26" fmla="*/ 2147483647 w 106"/>
                <a:gd name="T27" fmla="*/ 2147483647 h 74"/>
                <a:gd name="T28" fmla="*/ 2147483647 w 106"/>
                <a:gd name="T29" fmla="*/ 2147483647 h 74"/>
                <a:gd name="T30" fmla="*/ 2147483647 w 106"/>
                <a:gd name="T31" fmla="*/ 2147483647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74"/>
                <a:gd name="T50" fmla="*/ 106 w 106"/>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74">
                  <a:moveTo>
                    <a:pt x="98" y="52"/>
                  </a:moveTo>
                  <a:lnTo>
                    <a:pt x="106" y="40"/>
                  </a:lnTo>
                  <a:lnTo>
                    <a:pt x="106" y="18"/>
                  </a:lnTo>
                  <a:lnTo>
                    <a:pt x="98" y="6"/>
                  </a:lnTo>
                  <a:lnTo>
                    <a:pt x="82" y="12"/>
                  </a:lnTo>
                  <a:lnTo>
                    <a:pt x="82" y="0"/>
                  </a:lnTo>
                  <a:lnTo>
                    <a:pt x="60" y="18"/>
                  </a:lnTo>
                  <a:lnTo>
                    <a:pt x="30" y="34"/>
                  </a:lnTo>
                  <a:lnTo>
                    <a:pt x="22" y="40"/>
                  </a:lnTo>
                  <a:lnTo>
                    <a:pt x="0" y="46"/>
                  </a:lnTo>
                  <a:lnTo>
                    <a:pt x="14" y="52"/>
                  </a:lnTo>
                  <a:lnTo>
                    <a:pt x="36" y="58"/>
                  </a:lnTo>
                  <a:lnTo>
                    <a:pt x="30" y="74"/>
                  </a:lnTo>
                  <a:lnTo>
                    <a:pt x="74" y="74"/>
                  </a:lnTo>
                  <a:lnTo>
                    <a:pt x="82" y="70"/>
                  </a:lnTo>
                  <a:lnTo>
                    <a:pt x="98" y="5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2" name="Freeform 53"/>
            <p:cNvSpPr>
              <a:spLocks noChangeArrowheads="1"/>
            </p:cNvSpPr>
            <p:nvPr/>
          </p:nvSpPr>
          <p:spPr bwMode="auto">
            <a:xfrm>
              <a:off x="5945720" y="2513348"/>
              <a:ext cx="31459" cy="64262"/>
            </a:xfrm>
            <a:custGeom>
              <a:avLst/>
              <a:gdLst>
                <a:gd name="T0" fmla="*/ 2147483647 w 14"/>
                <a:gd name="T1" fmla="*/ 2147483647 h 18"/>
                <a:gd name="T2" fmla="*/ 2147483647 w 14"/>
                <a:gd name="T3" fmla="*/ 2147483647 h 18"/>
                <a:gd name="T4" fmla="*/ 2147483647 w 14"/>
                <a:gd name="T5" fmla="*/ 0 h 18"/>
                <a:gd name="T6" fmla="*/ 0 w 14"/>
                <a:gd name="T7" fmla="*/ 2147483647 h 18"/>
                <a:gd name="T8" fmla="*/ 2147483647 w 14"/>
                <a:gd name="T9" fmla="*/ 2147483647 h 18"/>
                <a:gd name="T10" fmla="*/ 0 60000 65536"/>
                <a:gd name="T11" fmla="*/ 0 60000 65536"/>
                <a:gd name="T12" fmla="*/ 0 60000 65536"/>
                <a:gd name="T13" fmla="*/ 0 60000 65536"/>
                <a:gd name="T14" fmla="*/ 0 60000 65536"/>
                <a:gd name="T15" fmla="*/ 0 w 14"/>
                <a:gd name="T16" fmla="*/ 0 h 18"/>
                <a:gd name="T17" fmla="*/ 14 w 14"/>
                <a:gd name="T18" fmla="*/ 18 h 18"/>
              </a:gdLst>
              <a:ahLst/>
              <a:cxnLst>
                <a:cxn ang="T10">
                  <a:pos x="T0" y="T1"/>
                </a:cxn>
                <a:cxn ang="T11">
                  <a:pos x="T2" y="T3"/>
                </a:cxn>
                <a:cxn ang="T12">
                  <a:pos x="T4" y="T5"/>
                </a:cxn>
                <a:cxn ang="T13">
                  <a:pos x="T6" y="T7"/>
                </a:cxn>
                <a:cxn ang="T14">
                  <a:pos x="T8" y="T9"/>
                </a:cxn>
              </a:cxnLst>
              <a:rect l="T15" t="T16" r="T17" b="T18"/>
              <a:pathLst>
                <a:path w="14" h="18">
                  <a:moveTo>
                    <a:pt x="8" y="18"/>
                  </a:moveTo>
                  <a:lnTo>
                    <a:pt x="8" y="12"/>
                  </a:lnTo>
                  <a:lnTo>
                    <a:pt x="14" y="0"/>
                  </a:lnTo>
                  <a:lnTo>
                    <a:pt x="0" y="12"/>
                  </a:lnTo>
                  <a:lnTo>
                    <a:pt x="8" y="1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3" name="Freeform 54"/>
            <p:cNvSpPr>
              <a:spLocks noChangeArrowheads="1"/>
            </p:cNvSpPr>
            <p:nvPr/>
          </p:nvSpPr>
          <p:spPr bwMode="auto">
            <a:xfrm>
              <a:off x="2413343" y="899664"/>
              <a:ext cx="13482" cy="21421"/>
            </a:xfrm>
            <a:custGeom>
              <a:avLst/>
              <a:gdLst>
                <a:gd name="T0" fmla="*/ 2147483647 w 6"/>
                <a:gd name="T1" fmla="*/ 0 h 6"/>
                <a:gd name="T2" fmla="*/ 0 w 6"/>
                <a:gd name="T3" fmla="*/ 2147483647 h 6"/>
                <a:gd name="T4" fmla="*/ 2147483647 w 6"/>
                <a:gd name="T5" fmla="*/ 2147483647 h 6"/>
                <a:gd name="T6" fmla="*/ 2147483647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4"/>
                  </a:lnTo>
                  <a:lnTo>
                    <a:pt x="6" y="6"/>
                  </a:lnTo>
                  <a:lnTo>
                    <a:pt x="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4" name="Freeform 55"/>
            <p:cNvSpPr>
              <a:spLocks noChangeArrowheads="1"/>
            </p:cNvSpPr>
            <p:nvPr/>
          </p:nvSpPr>
          <p:spPr bwMode="auto">
            <a:xfrm>
              <a:off x="2067294" y="1242393"/>
              <a:ext cx="152800" cy="85683"/>
            </a:xfrm>
            <a:custGeom>
              <a:avLst/>
              <a:gdLst>
                <a:gd name="T0" fmla="*/ 2147483647 w 68"/>
                <a:gd name="T1" fmla="*/ 2147483647 h 24"/>
                <a:gd name="T2" fmla="*/ 2147483647 w 68"/>
                <a:gd name="T3" fmla="*/ 2147483647 h 24"/>
                <a:gd name="T4" fmla="*/ 2147483647 w 68"/>
                <a:gd name="T5" fmla="*/ 0 h 24"/>
                <a:gd name="T6" fmla="*/ 2147483647 w 68"/>
                <a:gd name="T7" fmla="*/ 0 h 24"/>
                <a:gd name="T8" fmla="*/ 2147483647 w 68"/>
                <a:gd name="T9" fmla="*/ 2147483647 h 24"/>
                <a:gd name="T10" fmla="*/ 0 w 68"/>
                <a:gd name="T11" fmla="*/ 2147483647 h 24"/>
                <a:gd name="T12" fmla="*/ 0 w 68"/>
                <a:gd name="T13" fmla="*/ 2147483647 h 24"/>
                <a:gd name="T14" fmla="*/ 2147483647 w 68"/>
                <a:gd name="T15" fmla="*/ 2147483647 h 24"/>
                <a:gd name="T16" fmla="*/ 2147483647 w 68"/>
                <a:gd name="T17" fmla="*/ 2147483647 h 24"/>
                <a:gd name="T18" fmla="*/ 2147483647 w 68"/>
                <a:gd name="T19" fmla="*/ 2147483647 h 24"/>
                <a:gd name="T20" fmla="*/ 2147483647 w 68"/>
                <a:gd name="T21" fmla="*/ 2147483647 h 24"/>
                <a:gd name="T22" fmla="*/ 2147483647 w 68"/>
                <a:gd name="T23" fmla="*/ 2147483647 h 24"/>
                <a:gd name="T24" fmla="*/ 2147483647 w 68"/>
                <a:gd name="T25" fmla="*/ 2147483647 h 24"/>
                <a:gd name="T26" fmla="*/ 2147483647 w 68"/>
                <a:gd name="T27" fmla="*/ 214748364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24"/>
                <a:gd name="T44" fmla="*/ 68 w 68"/>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24">
                  <a:moveTo>
                    <a:pt x="38" y="8"/>
                  </a:moveTo>
                  <a:lnTo>
                    <a:pt x="38" y="6"/>
                  </a:lnTo>
                  <a:lnTo>
                    <a:pt x="38" y="0"/>
                  </a:lnTo>
                  <a:lnTo>
                    <a:pt x="24" y="0"/>
                  </a:lnTo>
                  <a:lnTo>
                    <a:pt x="8" y="8"/>
                  </a:lnTo>
                  <a:lnTo>
                    <a:pt x="0" y="12"/>
                  </a:lnTo>
                  <a:lnTo>
                    <a:pt x="0" y="24"/>
                  </a:lnTo>
                  <a:lnTo>
                    <a:pt x="22" y="18"/>
                  </a:lnTo>
                  <a:lnTo>
                    <a:pt x="38" y="24"/>
                  </a:lnTo>
                  <a:lnTo>
                    <a:pt x="54" y="24"/>
                  </a:lnTo>
                  <a:lnTo>
                    <a:pt x="68" y="18"/>
                  </a:lnTo>
                  <a:lnTo>
                    <a:pt x="44" y="12"/>
                  </a:lnTo>
                  <a:lnTo>
                    <a:pt x="54" y="2"/>
                  </a:lnTo>
                  <a:lnTo>
                    <a:pt x="38" y="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5" name="Freeform 56"/>
            <p:cNvSpPr>
              <a:spLocks noChangeArrowheads="1"/>
            </p:cNvSpPr>
            <p:nvPr/>
          </p:nvSpPr>
          <p:spPr bwMode="auto">
            <a:xfrm>
              <a:off x="1795456" y="161346"/>
              <a:ext cx="1141507" cy="913945"/>
            </a:xfrm>
            <a:custGeom>
              <a:avLst/>
              <a:gdLst>
                <a:gd name="T0" fmla="*/ 2147483647 w 508"/>
                <a:gd name="T1" fmla="*/ 2147483647 h 256"/>
                <a:gd name="T2" fmla="*/ 2147483647 w 508"/>
                <a:gd name="T3" fmla="*/ 2147483647 h 256"/>
                <a:gd name="T4" fmla="*/ 2147483647 w 508"/>
                <a:gd name="T5" fmla="*/ 2147483647 h 256"/>
                <a:gd name="T6" fmla="*/ 2147483647 w 508"/>
                <a:gd name="T7" fmla="*/ 2147483647 h 256"/>
                <a:gd name="T8" fmla="*/ 2147483647 w 508"/>
                <a:gd name="T9" fmla="*/ 2147483647 h 256"/>
                <a:gd name="T10" fmla="*/ 2147483647 w 508"/>
                <a:gd name="T11" fmla="*/ 2147483647 h 256"/>
                <a:gd name="T12" fmla="*/ 2147483647 w 508"/>
                <a:gd name="T13" fmla="*/ 2147483647 h 256"/>
                <a:gd name="T14" fmla="*/ 2147483647 w 508"/>
                <a:gd name="T15" fmla="*/ 2147483647 h 256"/>
                <a:gd name="T16" fmla="*/ 2147483647 w 508"/>
                <a:gd name="T17" fmla="*/ 2147483647 h 256"/>
                <a:gd name="T18" fmla="*/ 2147483647 w 508"/>
                <a:gd name="T19" fmla="*/ 2147483647 h 256"/>
                <a:gd name="T20" fmla="*/ 2147483647 w 508"/>
                <a:gd name="T21" fmla="*/ 2147483647 h 256"/>
                <a:gd name="T22" fmla="*/ 2147483647 w 508"/>
                <a:gd name="T23" fmla="*/ 2147483647 h 256"/>
                <a:gd name="T24" fmla="*/ 2147483647 w 508"/>
                <a:gd name="T25" fmla="*/ 2147483647 h 256"/>
                <a:gd name="T26" fmla="*/ 2147483647 w 508"/>
                <a:gd name="T27" fmla="*/ 2147483647 h 256"/>
                <a:gd name="T28" fmla="*/ 2147483647 w 508"/>
                <a:gd name="T29" fmla="*/ 0 h 256"/>
                <a:gd name="T30" fmla="*/ 2147483647 w 508"/>
                <a:gd name="T31" fmla="*/ 2147483647 h 256"/>
                <a:gd name="T32" fmla="*/ 2147483647 w 508"/>
                <a:gd name="T33" fmla="*/ 0 h 256"/>
                <a:gd name="T34" fmla="*/ 2147483647 w 508"/>
                <a:gd name="T35" fmla="*/ 2147483647 h 256"/>
                <a:gd name="T36" fmla="*/ 2147483647 w 508"/>
                <a:gd name="T37" fmla="*/ 2147483647 h 256"/>
                <a:gd name="T38" fmla="*/ 2147483647 w 508"/>
                <a:gd name="T39" fmla="*/ 2147483647 h 256"/>
                <a:gd name="T40" fmla="*/ 2147483647 w 508"/>
                <a:gd name="T41" fmla="*/ 2147483647 h 256"/>
                <a:gd name="T42" fmla="*/ 2147483647 w 508"/>
                <a:gd name="T43" fmla="*/ 2147483647 h 256"/>
                <a:gd name="T44" fmla="*/ 2147483647 w 508"/>
                <a:gd name="T45" fmla="*/ 2147483647 h 256"/>
                <a:gd name="T46" fmla="*/ 0 w 508"/>
                <a:gd name="T47" fmla="*/ 2147483647 h 256"/>
                <a:gd name="T48" fmla="*/ 2147483647 w 508"/>
                <a:gd name="T49" fmla="*/ 2147483647 h 256"/>
                <a:gd name="T50" fmla="*/ 2147483647 w 508"/>
                <a:gd name="T51" fmla="*/ 2147483647 h 256"/>
                <a:gd name="T52" fmla="*/ 2147483647 w 508"/>
                <a:gd name="T53" fmla="*/ 2147483647 h 256"/>
                <a:gd name="T54" fmla="*/ 2147483647 w 508"/>
                <a:gd name="T55" fmla="*/ 2147483647 h 256"/>
                <a:gd name="T56" fmla="*/ 2147483647 w 508"/>
                <a:gd name="T57" fmla="*/ 2147483647 h 256"/>
                <a:gd name="T58" fmla="*/ 2147483647 w 508"/>
                <a:gd name="T59" fmla="*/ 2147483647 h 256"/>
                <a:gd name="T60" fmla="*/ 2147483647 w 508"/>
                <a:gd name="T61" fmla="*/ 2147483647 h 256"/>
                <a:gd name="T62" fmla="*/ 2147483647 w 508"/>
                <a:gd name="T63" fmla="*/ 2147483647 h 256"/>
                <a:gd name="T64" fmla="*/ 2147483647 w 508"/>
                <a:gd name="T65" fmla="*/ 2147483647 h 256"/>
                <a:gd name="T66" fmla="*/ 2147483647 w 508"/>
                <a:gd name="T67" fmla="*/ 2147483647 h 256"/>
                <a:gd name="T68" fmla="*/ 2147483647 w 508"/>
                <a:gd name="T69" fmla="*/ 2147483647 h 256"/>
                <a:gd name="T70" fmla="*/ 2147483647 w 508"/>
                <a:gd name="T71" fmla="*/ 2147483647 h 256"/>
                <a:gd name="T72" fmla="*/ 2147483647 w 508"/>
                <a:gd name="T73" fmla="*/ 2147483647 h 256"/>
                <a:gd name="T74" fmla="*/ 2147483647 w 508"/>
                <a:gd name="T75" fmla="*/ 2147483647 h 256"/>
                <a:gd name="T76" fmla="*/ 2147483647 w 508"/>
                <a:gd name="T77" fmla="*/ 2147483647 h 256"/>
                <a:gd name="T78" fmla="*/ 2147483647 w 508"/>
                <a:gd name="T79" fmla="*/ 2147483647 h 256"/>
                <a:gd name="T80" fmla="*/ 2147483647 w 508"/>
                <a:gd name="T81" fmla="*/ 2147483647 h 2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8"/>
                <a:gd name="T124" fmla="*/ 0 h 256"/>
                <a:gd name="T125" fmla="*/ 508 w 508"/>
                <a:gd name="T126" fmla="*/ 256 h 2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8" h="256">
                  <a:moveTo>
                    <a:pt x="388" y="150"/>
                  </a:moveTo>
                  <a:lnTo>
                    <a:pt x="410" y="154"/>
                  </a:lnTo>
                  <a:lnTo>
                    <a:pt x="424" y="154"/>
                  </a:lnTo>
                  <a:lnTo>
                    <a:pt x="418" y="150"/>
                  </a:lnTo>
                  <a:lnTo>
                    <a:pt x="402" y="138"/>
                  </a:lnTo>
                  <a:lnTo>
                    <a:pt x="388" y="132"/>
                  </a:lnTo>
                  <a:lnTo>
                    <a:pt x="410" y="132"/>
                  </a:lnTo>
                  <a:lnTo>
                    <a:pt x="410" y="120"/>
                  </a:lnTo>
                  <a:lnTo>
                    <a:pt x="424" y="120"/>
                  </a:lnTo>
                  <a:lnTo>
                    <a:pt x="448" y="108"/>
                  </a:lnTo>
                  <a:lnTo>
                    <a:pt x="424" y="98"/>
                  </a:lnTo>
                  <a:lnTo>
                    <a:pt x="448" y="104"/>
                  </a:lnTo>
                  <a:lnTo>
                    <a:pt x="432" y="92"/>
                  </a:lnTo>
                  <a:lnTo>
                    <a:pt x="432" y="86"/>
                  </a:lnTo>
                  <a:lnTo>
                    <a:pt x="462" y="80"/>
                  </a:lnTo>
                  <a:lnTo>
                    <a:pt x="448" y="80"/>
                  </a:lnTo>
                  <a:lnTo>
                    <a:pt x="432" y="74"/>
                  </a:lnTo>
                  <a:lnTo>
                    <a:pt x="440" y="58"/>
                  </a:lnTo>
                  <a:lnTo>
                    <a:pt x="462" y="40"/>
                  </a:lnTo>
                  <a:lnTo>
                    <a:pt x="486" y="34"/>
                  </a:lnTo>
                  <a:lnTo>
                    <a:pt x="508" y="22"/>
                  </a:lnTo>
                  <a:lnTo>
                    <a:pt x="448" y="22"/>
                  </a:lnTo>
                  <a:lnTo>
                    <a:pt x="424" y="34"/>
                  </a:lnTo>
                  <a:lnTo>
                    <a:pt x="402" y="34"/>
                  </a:lnTo>
                  <a:lnTo>
                    <a:pt x="424" y="22"/>
                  </a:lnTo>
                  <a:lnTo>
                    <a:pt x="394" y="28"/>
                  </a:lnTo>
                  <a:lnTo>
                    <a:pt x="424" y="12"/>
                  </a:lnTo>
                  <a:lnTo>
                    <a:pt x="410" y="12"/>
                  </a:lnTo>
                  <a:lnTo>
                    <a:pt x="388" y="6"/>
                  </a:lnTo>
                  <a:lnTo>
                    <a:pt x="364" y="0"/>
                  </a:lnTo>
                  <a:lnTo>
                    <a:pt x="296" y="0"/>
                  </a:lnTo>
                  <a:lnTo>
                    <a:pt x="272" y="6"/>
                  </a:lnTo>
                  <a:lnTo>
                    <a:pt x="258" y="6"/>
                  </a:lnTo>
                  <a:lnTo>
                    <a:pt x="242" y="0"/>
                  </a:lnTo>
                  <a:lnTo>
                    <a:pt x="212" y="12"/>
                  </a:lnTo>
                  <a:lnTo>
                    <a:pt x="226" y="22"/>
                  </a:lnTo>
                  <a:lnTo>
                    <a:pt x="212" y="22"/>
                  </a:lnTo>
                  <a:lnTo>
                    <a:pt x="196" y="16"/>
                  </a:lnTo>
                  <a:lnTo>
                    <a:pt x="174" y="22"/>
                  </a:lnTo>
                  <a:lnTo>
                    <a:pt x="150" y="16"/>
                  </a:lnTo>
                  <a:lnTo>
                    <a:pt x="120" y="22"/>
                  </a:lnTo>
                  <a:lnTo>
                    <a:pt x="104" y="28"/>
                  </a:lnTo>
                  <a:lnTo>
                    <a:pt x="74" y="28"/>
                  </a:lnTo>
                  <a:lnTo>
                    <a:pt x="60" y="40"/>
                  </a:lnTo>
                  <a:lnTo>
                    <a:pt x="60" y="52"/>
                  </a:lnTo>
                  <a:lnTo>
                    <a:pt x="44" y="52"/>
                  </a:lnTo>
                  <a:lnTo>
                    <a:pt x="22" y="58"/>
                  </a:lnTo>
                  <a:lnTo>
                    <a:pt x="0" y="58"/>
                  </a:lnTo>
                  <a:lnTo>
                    <a:pt x="0" y="74"/>
                  </a:lnTo>
                  <a:lnTo>
                    <a:pt x="22" y="74"/>
                  </a:lnTo>
                  <a:lnTo>
                    <a:pt x="0" y="86"/>
                  </a:lnTo>
                  <a:lnTo>
                    <a:pt x="14" y="92"/>
                  </a:lnTo>
                  <a:lnTo>
                    <a:pt x="38" y="86"/>
                  </a:lnTo>
                  <a:lnTo>
                    <a:pt x="74" y="82"/>
                  </a:lnTo>
                  <a:lnTo>
                    <a:pt x="104" y="92"/>
                  </a:lnTo>
                  <a:lnTo>
                    <a:pt x="128" y="108"/>
                  </a:lnTo>
                  <a:lnTo>
                    <a:pt x="128" y="144"/>
                  </a:lnTo>
                  <a:lnTo>
                    <a:pt x="136" y="138"/>
                  </a:lnTo>
                  <a:lnTo>
                    <a:pt x="158" y="150"/>
                  </a:lnTo>
                  <a:lnTo>
                    <a:pt x="158" y="160"/>
                  </a:lnTo>
                  <a:lnTo>
                    <a:pt x="150" y="166"/>
                  </a:lnTo>
                  <a:lnTo>
                    <a:pt x="144" y="178"/>
                  </a:lnTo>
                  <a:lnTo>
                    <a:pt x="128" y="194"/>
                  </a:lnTo>
                  <a:lnTo>
                    <a:pt x="150" y="212"/>
                  </a:lnTo>
                  <a:lnTo>
                    <a:pt x="150" y="224"/>
                  </a:lnTo>
                  <a:lnTo>
                    <a:pt x="166" y="246"/>
                  </a:lnTo>
                  <a:lnTo>
                    <a:pt x="188" y="252"/>
                  </a:lnTo>
                  <a:lnTo>
                    <a:pt x="204" y="252"/>
                  </a:lnTo>
                  <a:lnTo>
                    <a:pt x="212" y="256"/>
                  </a:lnTo>
                  <a:lnTo>
                    <a:pt x="220" y="246"/>
                  </a:lnTo>
                  <a:lnTo>
                    <a:pt x="234" y="246"/>
                  </a:lnTo>
                  <a:lnTo>
                    <a:pt x="242" y="230"/>
                  </a:lnTo>
                  <a:lnTo>
                    <a:pt x="242" y="218"/>
                  </a:lnTo>
                  <a:lnTo>
                    <a:pt x="258" y="218"/>
                  </a:lnTo>
                  <a:lnTo>
                    <a:pt x="242" y="206"/>
                  </a:lnTo>
                  <a:lnTo>
                    <a:pt x="258" y="206"/>
                  </a:lnTo>
                  <a:lnTo>
                    <a:pt x="272" y="200"/>
                  </a:lnTo>
                  <a:lnTo>
                    <a:pt x="296" y="194"/>
                  </a:lnTo>
                  <a:lnTo>
                    <a:pt x="326" y="172"/>
                  </a:lnTo>
                  <a:lnTo>
                    <a:pt x="356" y="172"/>
                  </a:lnTo>
                  <a:lnTo>
                    <a:pt x="378" y="166"/>
                  </a:lnTo>
                  <a:lnTo>
                    <a:pt x="410" y="160"/>
                  </a:lnTo>
                  <a:lnTo>
                    <a:pt x="388" y="1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6" name="Freeform 57"/>
            <p:cNvSpPr>
              <a:spLocks noChangeArrowheads="1"/>
            </p:cNvSpPr>
            <p:nvPr/>
          </p:nvSpPr>
          <p:spPr bwMode="auto">
            <a:xfrm>
              <a:off x="2408848" y="913944"/>
              <a:ext cx="4494" cy="7140"/>
            </a:xfrm>
            <a:custGeom>
              <a:avLst/>
              <a:gdLst>
                <a:gd name="T0" fmla="*/ 2147483647 w 2"/>
                <a:gd name="T1" fmla="*/ 0 h 2"/>
                <a:gd name="T2" fmla="*/ 0 w 2"/>
                <a:gd name="T3" fmla="*/ 0 h 2"/>
                <a:gd name="T4" fmla="*/ 0 w 2"/>
                <a:gd name="T5" fmla="*/ 2147483647 h 2"/>
                <a:gd name="T6" fmla="*/ 2147483647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8" name="Freeform 58"/>
            <p:cNvSpPr>
              <a:spLocks noChangeArrowheads="1"/>
            </p:cNvSpPr>
            <p:nvPr/>
          </p:nvSpPr>
          <p:spPr bwMode="auto">
            <a:xfrm>
              <a:off x="6183908" y="963926"/>
              <a:ext cx="408965" cy="649757"/>
            </a:xfrm>
            <a:custGeom>
              <a:avLst/>
              <a:gdLst>
                <a:gd name="T0" fmla="*/ 2147483647 w 182"/>
                <a:gd name="T1" fmla="*/ 2147483647 h 182"/>
                <a:gd name="T2" fmla="*/ 2147483647 w 182"/>
                <a:gd name="T3" fmla="*/ 2147483647 h 182"/>
                <a:gd name="T4" fmla="*/ 2147483647 w 182"/>
                <a:gd name="T5" fmla="*/ 2147483647 h 182"/>
                <a:gd name="T6" fmla="*/ 2147483647 w 182"/>
                <a:gd name="T7" fmla="*/ 2147483647 h 182"/>
                <a:gd name="T8" fmla="*/ 2147483647 w 182"/>
                <a:gd name="T9" fmla="*/ 2147483647 h 182"/>
                <a:gd name="T10" fmla="*/ 0 w 182"/>
                <a:gd name="T11" fmla="*/ 2147483647 h 182"/>
                <a:gd name="T12" fmla="*/ 2147483647 w 182"/>
                <a:gd name="T13" fmla="*/ 2147483647 h 182"/>
                <a:gd name="T14" fmla="*/ 2147483647 w 182"/>
                <a:gd name="T15" fmla="*/ 2147483647 h 182"/>
                <a:gd name="T16" fmla="*/ 2147483647 w 182"/>
                <a:gd name="T17" fmla="*/ 2147483647 h 182"/>
                <a:gd name="T18" fmla="*/ 2147483647 w 182"/>
                <a:gd name="T19" fmla="*/ 2147483647 h 182"/>
                <a:gd name="T20" fmla="*/ 2147483647 w 182"/>
                <a:gd name="T21" fmla="*/ 2147483647 h 182"/>
                <a:gd name="T22" fmla="*/ 2147483647 w 182"/>
                <a:gd name="T23" fmla="*/ 2147483647 h 182"/>
                <a:gd name="T24" fmla="*/ 2147483647 w 182"/>
                <a:gd name="T25" fmla="*/ 2147483647 h 182"/>
                <a:gd name="T26" fmla="*/ 2147483647 w 182"/>
                <a:gd name="T27" fmla="*/ 2147483647 h 182"/>
                <a:gd name="T28" fmla="*/ 2147483647 w 182"/>
                <a:gd name="T29" fmla="*/ 2147483647 h 182"/>
                <a:gd name="T30" fmla="*/ 2147483647 w 182"/>
                <a:gd name="T31" fmla="*/ 2147483647 h 182"/>
                <a:gd name="T32" fmla="*/ 2147483647 w 182"/>
                <a:gd name="T33" fmla="*/ 2147483647 h 182"/>
                <a:gd name="T34" fmla="*/ 2147483647 w 182"/>
                <a:gd name="T35" fmla="*/ 2147483647 h 182"/>
                <a:gd name="T36" fmla="*/ 2147483647 w 182"/>
                <a:gd name="T37" fmla="*/ 2147483647 h 182"/>
                <a:gd name="T38" fmla="*/ 2147483647 w 182"/>
                <a:gd name="T39" fmla="*/ 2147483647 h 182"/>
                <a:gd name="T40" fmla="*/ 2147483647 w 182"/>
                <a:gd name="T41" fmla="*/ 2147483647 h 182"/>
                <a:gd name="T42" fmla="*/ 2147483647 w 182"/>
                <a:gd name="T43" fmla="*/ 2147483647 h 182"/>
                <a:gd name="T44" fmla="*/ 2147483647 w 182"/>
                <a:gd name="T45" fmla="*/ 2147483647 h 182"/>
                <a:gd name="T46" fmla="*/ 2147483647 w 182"/>
                <a:gd name="T47" fmla="*/ 2147483647 h 182"/>
                <a:gd name="T48" fmla="*/ 2147483647 w 182"/>
                <a:gd name="T49" fmla="*/ 2147483647 h 182"/>
                <a:gd name="T50" fmla="*/ 2147483647 w 182"/>
                <a:gd name="T51" fmla="*/ 2147483647 h 182"/>
                <a:gd name="T52" fmla="*/ 2147483647 w 182"/>
                <a:gd name="T53" fmla="*/ 2147483647 h 182"/>
                <a:gd name="T54" fmla="*/ 2147483647 w 182"/>
                <a:gd name="T55" fmla="*/ 2147483647 h 182"/>
                <a:gd name="T56" fmla="*/ 2147483647 w 182"/>
                <a:gd name="T57" fmla="*/ 2147483647 h 182"/>
                <a:gd name="T58" fmla="*/ 2147483647 w 182"/>
                <a:gd name="T59" fmla="*/ 2147483647 h 182"/>
                <a:gd name="T60" fmla="*/ 2147483647 w 182"/>
                <a:gd name="T61" fmla="*/ 2147483647 h 182"/>
                <a:gd name="T62" fmla="*/ 2147483647 w 182"/>
                <a:gd name="T63" fmla="*/ 2147483647 h 182"/>
                <a:gd name="T64" fmla="*/ 2147483647 w 182"/>
                <a:gd name="T65" fmla="*/ 2147483647 h 182"/>
                <a:gd name="T66" fmla="*/ 2147483647 w 182"/>
                <a:gd name="T67" fmla="*/ 0 h 182"/>
                <a:gd name="T68" fmla="*/ 2147483647 w 182"/>
                <a:gd name="T69" fmla="*/ 2147483647 h 182"/>
                <a:gd name="T70" fmla="*/ 2147483647 w 182"/>
                <a:gd name="T71" fmla="*/ 2147483647 h 182"/>
                <a:gd name="T72" fmla="*/ 2147483647 w 182"/>
                <a:gd name="T73" fmla="*/ 2147483647 h 182"/>
                <a:gd name="T74" fmla="*/ 2147483647 w 182"/>
                <a:gd name="T75" fmla="*/ 2147483647 h 182"/>
                <a:gd name="T76" fmla="*/ 2147483647 w 182"/>
                <a:gd name="T77" fmla="*/ 2147483647 h 182"/>
                <a:gd name="T78" fmla="*/ 2147483647 w 182"/>
                <a:gd name="T79" fmla="*/ 2147483647 h 182"/>
                <a:gd name="T80" fmla="*/ 2147483647 w 182"/>
                <a:gd name="T81" fmla="*/ 2147483647 h 182"/>
                <a:gd name="T82" fmla="*/ 2147483647 w 182"/>
                <a:gd name="T83" fmla="*/ 2147483647 h 182"/>
                <a:gd name="T84" fmla="*/ 2147483647 w 182"/>
                <a:gd name="T85" fmla="*/ 2147483647 h 182"/>
                <a:gd name="T86" fmla="*/ 2147483647 w 182"/>
                <a:gd name="T87" fmla="*/ 2147483647 h 182"/>
                <a:gd name="T88" fmla="*/ 2147483647 w 182"/>
                <a:gd name="T89" fmla="*/ 2147483647 h 182"/>
                <a:gd name="T90" fmla="*/ 2147483647 w 182"/>
                <a:gd name="T91" fmla="*/ 2147483647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182"/>
                <a:gd name="T140" fmla="*/ 182 w 182"/>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182">
                  <a:moveTo>
                    <a:pt x="114" y="142"/>
                  </a:moveTo>
                  <a:lnTo>
                    <a:pt x="92" y="142"/>
                  </a:lnTo>
                  <a:lnTo>
                    <a:pt x="76" y="154"/>
                  </a:lnTo>
                  <a:lnTo>
                    <a:pt x="46" y="160"/>
                  </a:lnTo>
                  <a:lnTo>
                    <a:pt x="22" y="166"/>
                  </a:lnTo>
                  <a:lnTo>
                    <a:pt x="0" y="182"/>
                  </a:lnTo>
                  <a:lnTo>
                    <a:pt x="22" y="182"/>
                  </a:lnTo>
                  <a:lnTo>
                    <a:pt x="22" y="170"/>
                  </a:lnTo>
                  <a:lnTo>
                    <a:pt x="46" y="166"/>
                  </a:lnTo>
                  <a:lnTo>
                    <a:pt x="92" y="166"/>
                  </a:lnTo>
                  <a:lnTo>
                    <a:pt x="114" y="160"/>
                  </a:lnTo>
                  <a:lnTo>
                    <a:pt x="136" y="154"/>
                  </a:lnTo>
                  <a:lnTo>
                    <a:pt x="152" y="154"/>
                  </a:lnTo>
                  <a:lnTo>
                    <a:pt x="158" y="142"/>
                  </a:lnTo>
                  <a:lnTo>
                    <a:pt x="136" y="132"/>
                  </a:lnTo>
                  <a:lnTo>
                    <a:pt x="158" y="126"/>
                  </a:lnTo>
                  <a:lnTo>
                    <a:pt x="144" y="120"/>
                  </a:lnTo>
                  <a:lnTo>
                    <a:pt x="130" y="114"/>
                  </a:lnTo>
                  <a:lnTo>
                    <a:pt x="124" y="114"/>
                  </a:lnTo>
                  <a:lnTo>
                    <a:pt x="136" y="108"/>
                  </a:lnTo>
                  <a:lnTo>
                    <a:pt x="136" y="96"/>
                  </a:lnTo>
                  <a:lnTo>
                    <a:pt x="152" y="102"/>
                  </a:lnTo>
                  <a:lnTo>
                    <a:pt x="168" y="96"/>
                  </a:lnTo>
                  <a:lnTo>
                    <a:pt x="182" y="90"/>
                  </a:lnTo>
                  <a:lnTo>
                    <a:pt x="158" y="90"/>
                  </a:lnTo>
                  <a:lnTo>
                    <a:pt x="136" y="86"/>
                  </a:lnTo>
                  <a:lnTo>
                    <a:pt x="130" y="74"/>
                  </a:lnTo>
                  <a:lnTo>
                    <a:pt x="136" y="68"/>
                  </a:lnTo>
                  <a:lnTo>
                    <a:pt x="122" y="62"/>
                  </a:lnTo>
                  <a:lnTo>
                    <a:pt x="130" y="46"/>
                  </a:lnTo>
                  <a:lnTo>
                    <a:pt x="144" y="46"/>
                  </a:lnTo>
                  <a:lnTo>
                    <a:pt x="122" y="28"/>
                  </a:lnTo>
                  <a:lnTo>
                    <a:pt x="98" y="16"/>
                  </a:lnTo>
                  <a:lnTo>
                    <a:pt x="92" y="0"/>
                  </a:lnTo>
                  <a:lnTo>
                    <a:pt x="84" y="6"/>
                  </a:lnTo>
                  <a:lnTo>
                    <a:pt x="84" y="16"/>
                  </a:lnTo>
                  <a:lnTo>
                    <a:pt x="98" y="34"/>
                  </a:lnTo>
                  <a:lnTo>
                    <a:pt x="114" y="52"/>
                  </a:lnTo>
                  <a:lnTo>
                    <a:pt x="106" y="68"/>
                  </a:lnTo>
                  <a:lnTo>
                    <a:pt x="114" y="80"/>
                  </a:lnTo>
                  <a:lnTo>
                    <a:pt x="122" y="90"/>
                  </a:lnTo>
                  <a:lnTo>
                    <a:pt x="106" y="102"/>
                  </a:lnTo>
                  <a:lnTo>
                    <a:pt x="114" y="120"/>
                  </a:lnTo>
                  <a:lnTo>
                    <a:pt x="122" y="116"/>
                  </a:lnTo>
                  <a:lnTo>
                    <a:pt x="122" y="132"/>
                  </a:lnTo>
                  <a:lnTo>
                    <a:pt x="114" y="1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9" name="Freeform 59"/>
            <p:cNvSpPr>
              <a:spLocks noChangeArrowheads="1"/>
            </p:cNvSpPr>
            <p:nvPr/>
          </p:nvSpPr>
          <p:spPr bwMode="auto">
            <a:xfrm>
              <a:off x="0" y="535513"/>
              <a:ext cx="2611084" cy="3555817"/>
            </a:xfrm>
            <a:custGeom>
              <a:avLst/>
              <a:gdLst>
                <a:gd name="T0" fmla="*/ 2147483647 w 1162"/>
                <a:gd name="T1" fmla="*/ 2147483647 h 996"/>
                <a:gd name="T2" fmla="*/ 2147483647 w 1162"/>
                <a:gd name="T3" fmla="*/ 2147483647 h 996"/>
                <a:gd name="T4" fmla="*/ 2147483647 w 1162"/>
                <a:gd name="T5" fmla="*/ 2147483647 h 996"/>
                <a:gd name="T6" fmla="*/ 2147483647 w 1162"/>
                <a:gd name="T7" fmla="*/ 2147483647 h 996"/>
                <a:gd name="T8" fmla="*/ 2147483647 w 1162"/>
                <a:gd name="T9" fmla="*/ 2147483647 h 996"/>
                <a:gd name="T10" fmla="*/ 2147483647 w 1162"/>
                <a:gd name="T11" fmla="*/ 2147483647 h 996"/>
                <a:gd name="T12" fmla="*/ 2147483647 w 1162"/>
                <a:gd name="T13" fmla="*/ 2147483647 h 996"/>
                <a:gd name="T14" fmla="*/ 2147483647 w 1162"/>
                <a:gd name="T15" fmla="*/ 2147483647 h 996"/>
                <a:gd name="T16" fmla="*/ 2147483647 w 1162"/>
                <a:gd name="T17" fmla="*/ 2147483647 h 996"/>
                <a:gd name="T18" fmla="*/ 2147483647 w 1162"/>
                <a:gd name="T19" fmla="*/ 2147483647 h 996"/>
                <a:gd name="T20" fmla="*/ 2147483647 w 1162"/>
                <a:gd name="T21" fmla="*/ 2147483647 h 996"/>
                <a:gd name="T22" fmla="*/ 2147483647 w 1162"/>
                <a:gd name="T23" fmla="*/ 2147483647 h 996"/>
                <a:gd name="T24" fmla="*/ 2147483647 w 1162"/>
                <a:gd name="T25" fmla="*/ 2147483647 h 996"/>
                <a:gd name="T26" fmla="*/ 2147483647 w 1162"/>
                <a:gd name="T27" fmla="*/ 2147483647 h 996"/>
                <a:gd name="T28" fmla="*/ 2147483647 w 1162"/>
                <a:gd name="T29" fmla="*/ 2147483647 h 996"/>
                <a:gd name="T30" fmla="*/ 2147483647 w 1162"/>
                <a:gd name="T31" fmla="*/ 2147483647 h 996"/>
                <a:gd name="T32" fmla="*/ 2147483647 w 1162"/>
                <a:gd name="T33" fmla="*/ 2147483647 h 996"/>
                <a:gd name="T34" fmla="*/ 2147483647 w 1162"/>
                <a:gd name="T35" fmla="*/ 2147483647 h 996"/>
                <a:gd name="T36" fmla="*/ 2147483647 w 1162"/>
                <a:gd name="T37" fmla="*/ 2147483647 h 996"/>
                <a:gd name="T38" fmla="*/ 2147483647 w 1162"/>
                <a:gd name="T39" fmla="*/ 2147483647 h 996"/>
                <a:gd name="T40" fmla="*/ 2147483647 w 1162"/>
                <a:gd name="T41" fmla="*/ 2147483647 h 996"/>
                <a:gd name="T42" fmla="*/ 2147483647 w 1162"/>
                <a:gd name="T43" fmla="*/ 2147483647 h 996"/>
                <a:gd name="T44" fmla="*/ 2147483647 w 1162"/>
                <a:gd name="T45" fmla="*/ 2147483647 h 996"/>
                <a:gd name="T46" fmla="*/ 2147483647 w 1162"/>
                <a:gd name="T47" fmla="*/ 2147483647 h 996"/>
                <a:gd name="T48" fmla="*/ 2147483647 w 1162"/>
                <a:gd name="T49" fmla="*/ 2147483647 h 996"/>
                <a:gd name="T50" fmla="*/ 2147483647 w 1162"/>
                <a:gd name="T51" fmla="*/ 2147483647 h 996"/>
                <a:gd name="T52" fmla="*/ 2147483647 w 1162"/>
                <a:gd name="T53" fmla="*/ 2147483647 h 996"/>
                <a:gd name="T54" fmla="*/ 2147483647 w 1162"/>
                <a:gd name="T55" fmla="*/ 2147483647 h 996"/>
                <a:gd name="T56" fmla="*/ 2147483647 w 1162"/>
                <a:gd name="T57" fmla="*/ 2147483647 h 996"/>
                <a:gd name="T58" fmla="*/ 2147483647 w 1162"/>
                <a:gd name="T59" fmla="*/ 2147483647 h 996"/>
                <a:gd name="T60" fmla="*/ 2147483647 w 1162"/>
                <a:gd name="T61" fmla="*/ 2147483647 h 996"/>
                <a:gd name="T62" fmla="*/ 2147483647 w 1162"/>
                <a:gd name="T63" fmla="*/ 2147483647 h 996"/>
                <a:gd name="T64" fmla="*/ 2147483647 w 1162"/>
                <a:gd name="T65" fmla="*/ 2147483647 h 996"/>
                <a:gd name="T66" fmla="*/ 2147483647 w 1162"/>
                <a:gd name="T67" fmla="*/ 0 h 996"/>
                <a:gd name="T68" fmla="*/ 2147483647 w 1162"/>
                <a:gd name="T69" fmla="*/ 2147483647 h 996"/>
                <a:gd name="T70" fmla="*/ 2147483647 w 1162"/>
                <a:gd name="T71" fmla="*/ 2147483647 h 996"/>
                <a:gd name="T72" fmla="*/ 2147483647 w 1162"/>
                <a:gd name="T73" fmla="*/ 2147483647 h 996"/>
                <a:gd name="T74" fmla="*/ 2147483647 w 1162"/>
                <a:gd name="T75" fmla="*/ 2147483647 h 996"/>
                <a:gd name="T76" fmla="*/ 2147483647 w 1162"/>
                <a:gd name="T77" fmla="*/ 2147483647 h 996"/>
                <a:gd name="T78" fmla="*/ 2147483647 w 1162"/>
                <a:gd name="T79" fmla="*/ 2147483647 h 996"/>
                <a:gd name="T80" fmla="*/ 2147483647 w 1162"/>
                <a:gd name="T81" fmla="*/ 2147483647 h 996"/>
                <a:gd name="T82" fmla="*/ 2147483647 w 1162"/>
                <a:gd name="T83" fmla="*/ 2147483647 h 996"/>
                <a:gd name="T84" fmla="*/ 2147483647 w 1162"/>
                <a:gd name="T85" fmla="*/ 2147483647 h 996"/>
                <a:gd name="T86" fmla="*/ 2147483647 w 1162"/>
                <a:gd name="T87" fmla="*/ 2147483647 h 996"/>
                <a:gd name="T88" fmla="*/ 2147483647 w 1162"/>
                <a:gd name="T89" fmla="*/ 2147483647 h 996"/>
                <a:gd name="T90" fmla="*/ 2147483647 w 1162"/>
                <a:gd name="T91" fmla="*/ 2147483647 h 996"/>
                <a:gd name="T92" fmla="*/ 2147483647 w 1162"/>
                <a:gd name="T93" fmla="*/ 2147483647 h 996"/>
                <a:gd name="T94" fmla="*/ 2147483647 w 1162"/>
                <a:gd name="T95" fmla="*/ 2147483647 h 996"/>
                <a:gd name="T96" fmla="*/ 2147483647 w 1162"/>
                <a:gd name="T97" fmla="*/ 2147483647 h 996"/>
                <a:gd name="T98" fmla="*/ 2147483647 w 1162"/>
                <a:gd name="T99" fmla="*/ 2147483647 h 996"/>
                <a:gd name="T100" fmla="*/ 2147483647 w 1162"/>
                <a:gd name="T101" fmla="*/ 2147483647 h 996"/>
                <a:gd name="T102" fmla="*/ 2147483647 w 1162"/>
                <a:gd name="T103" fmla="*/ 2147483647 h 996"/>
                <a:gd name="T104" fmla="*/ 2147483647 w 1162"/>
                <a:gd name="T105" fmla="*/ 2147483647 h 996"/>
                <a:gd name="T106" fmla="*/ 2147483647 w 1162"/>
                <a:gd name="T107" fmla="*/ 2147483647 h 996"/>
                <a:gd name="T108" fmla="*/ 2147483647 w 1162"/>
                <a:gd name="T109" fmla="*/ 2147483647 h 996"/>
                <a:gd name="T110" fmla="*/ 2147483647 w 1162"/>
                <a:gd name="T111" fmla="*/ 2147483647 h 996"/>
                <a:gd name="T112" fmla="*/ 2147483647 w 1162"/>
                <a:gd name="T113" fmla="*/ 2147483647 h 996"/>
                <a:gd name="T114" fmla="*/ 2147483647 w 1162"/>
                <a:gd name="T115" fmla="*/ 2147483647 h 996"/>
                <a:gd name="T116" fmla="*/ 2147483647 w 1162"/>
                <a:gd name="T117" fmla="*/ 2147483647 h 996"/>
                <a:gd name="T118" fmla="*/ 2147483647 w 1162"/>
                <a:gd name="T119" fmla="*/ 2147483647 h 996"/>
                <a:gd name="T120" fmla="*/ 2147483647 w 1162"/>
                <a:gd name="T121" fmla="*/ 2147483647 h 9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2"/>
                <a:gd name="T184" fmla="*/ 0 h 996"/>
                <a:gd name="T185" fmla="*/ 1162 w 1162"/>
                <a:gd name="T186" fmla="*/ 996 h 9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2" h="996">
                  <a:moveTo>
                    <a:pt x="1126" y="596"/>
                  </a:moveTo>
                  <a:lnTo>
                    <a:pt x="1110" y="584"/>
                  </a:lnTo>
                  <a:lnTo>
                    <a:pt x="1064" y="584"/>
                  </a:lnTo>
                  <a:lnTo>
                    <a:pt x="1048" y="578"/>
                  </a:lnTo>
                  <a:lnTo>
                    <a:pt x="1026" y="584"/>
                  </a:lnTo>
                  <a:lnTo>
                    <a:pt x="1004" y="584"/>
                  </a:lnTo>
                  <a:lnTo>
                    <a:pt x="1018" y="572"/>
                  </a:lnTo>
                  <a:lnTo>
                    <a:pt x="1010" y="572"/>
                  </a:lnTo>
                  <a:lnTo>
                    <a:pt x="996" y="578"/>
                  </a:lnTo>
                  <a:lnTo>
                    <a:pt x="980" y="584"/>
                  </a:lnTo>
                  <a:lnTo>
                    <a:pt x="988" y="572"/>
                  </a:lnTo>
                  <a:lnTo>
                    <a:pt x="1004" y="572"/>
                  </a:lnTo>
                  <a:lnTo>
                    <a:pt x="1004" y="538"/>
                  </a:lnTo>
                  <a:lnTo>
                    <a:pt x="988" y="532"/>
                  </a:lnTo>
                  <a:lnTo>
                    <a:pt x="964" y="526"/>
                  </a:lnTo>
                  <a:lnTo>
                    <a:pt x="950" y="532"/>
                  </a:lnTo>
                  <a:lnTo>
                    <a:pt x="920" y="526"/>
                  </a:lnTo>
                  <a:lnTo>
                    <a:pt x="920" y="514"/>
                  </a:lnTo>
                  <a:lnTo>
                    <a:pt x="904" y="508"/>
                  </a:lnTo>
                  <a:lnTo>
                    <a:pt x="882" y="498"/>
                  </a:lnTo>
                  <a:lnTo>
                    <a:pt x="860" y="504"/>
                  </a:lnTo>
                  <a:lnTo>
                    <a:pt x="844" y="498"/>
                  </a:lnTo>
                  <a:lnTo>
                    <a:pt x="822" y="492"/>
                  </a:lnTo>
                  <a:lnTo>
                    <a:pt x="798" y="492"/>
                  </a:lnTo>
                  <a:lnTo>
                    <a:pt x="790" y="486"/>
                  </a:lnTo>
                  <a:lnTo>
                    <a:pt x="776" y="492"/>
                  </a:lnTo>
                  <a:lnTo>
                    <a:pt x="752" y="504"/>
                  </a:lnTo>
                  <a:lnTo>
                    <a:pt x="730" y="514"/>
                  </a:lnTo>
                  <a:lnTo>
                    <a:pt x="714" y="508"/>
                  </a:lnTo>
                  <a:lnTo>
                    <a:pt x="730" y="504"/>
                  </a:lnTo>
                  <a:lnTo>
                    <a:pt x="708" y="504"/>
                  </a:lnTo>
                  <a:lnTo>
                    <a:pt x="684" y="508"/>
                  </a:lnTo>
                  <a:lnTo>
                    <a:pt x="668" y="498"/>
                  </a:lnTo>
                  <a:lnTo>
                    <a:pt x="668" y="468"/>
                  </a:lnTo>
                  <a:lnTo>
                    <a:pt x="654" y="462"/>
                  </a:lnTo>
                  <a:lnTo>
                    <a:pt x="638" y="458"/>
                  </a:lnTo>
                  <a:lnTo>
                    <a:pt x="608" y="468"/>
                  </a:lnTo>
                  <a:lnTo>
                    <a:pt x="616" y="452"/>
                  </a:lnTo>
                  <a:lnTo>
                    <a:pt x="616" y="434"/>
                  </a:lnTo>
                  <a:lnTo>
                    <a:pt x="624" y="418"/>
                  </a:lnTo>
                  <a:lnTo>
                    <a:pt x="600" y="424"/>
                  </a:lnTo>
                  <a:lnTo>
                    <a:pt x="586" y="434"/>
                  </a:lnTo>
                  <a:lnTo>
                    <a:pt x="570" y="446"/>
                  </a:lnTo>
                  <a:lnTo>
                    <a:pt x="546" y="440"/>
                  </a:lnTo>
                  <a:lnTo>
                    <a:pt x="524" y="430"/>
                  </a:lnTo>
                  <a:lnTo>
                    <a:pt x="516" y="412"/>
                  </a:lnTo>
                  <a:lnTo>
                    <a:pt x="524" y="394"/>
                  </a:lnTo>
                  <a:lnTo>
                    <a:pt x="516" y="382"/>
                  </a:lnTo>
                  <a:lnTo>
                    <a:pt x="540" y="372"/>
                  </a:lnTo>
                  <a:lnTo>
                    <a:pt x="554" y="366"/>
                  </a:lnTo>
                  <a:lnTo>
                    <a:pt x="578" y="360"/>
                  </a:lnTo>
                  <a:lnTo>
                    <a:pt x="592" y="366"/>
                  </a:lnTo>
                  <a:lnTo>
                    <a:pt x="616" y="360"/>
                  </a:lnTo>
                  <a:lnTo>
                    <a:pt x="654" y="366"/>
                  </a:lnTo>
                  <a:lnTo>
                    <a:pt x="668" y="366"/>
                  </a:lnTo>
                  <a:lnTo>
                    <a:pt x="668" y="378"/>
                  </a:lnTo>
                  <a:lnTo>
                    <a:pt x="684" y="388"/>
                  </a:lnTo>
                  <a:lnTo>
                    <a:pt x="700" y="400"/>
                  </a:lnTo>
                  <a:lnTo>
                    <a:pt x="700" y="382"/>
                  </a:lnTo>
                  <a:lnTo>
                    <a:pt x="692" y="372"/>
                  </a:lnTo>
                  <a:lnTo>
                    <a:pt x="684" y="360"/>
                  </a:lnTo>
                  <a:lnTo>
                    <a:pt x="700" y="354"/>
                  </a:lnTo>
                  <a:lnTo>
                    <a:pt x="714" y="338"/>
                  </a:lnTo>
                  <a:lnTo>
                    <a:pt x="738" y="326"/>
                  </a:lnTo>
                  <a:lnTo>
                    <a:pt x="744" y="314"/>
                  </a:lnTo>
                  <a:lnTo>
                    <a:pt x="730" y="302"/>
                  </a:lnTo>
                  <a:lnTo>
                    <a:pt x="744" y="290"/>
                  </a:lnTo>
                  <a:lnTo>
                    <a:pt x="752" y="302"/>
                  </a:lnTo>
                  <a:lnTo>
                    <a:pt x="776" y="280"/>
                  </a:lnTo>
                  <a:lnTo>
                    <a:pt x="790" y="274"/>
                  </a:lnTo>
                  <a:lnTo>
                    <a:pt x="806" y="268"/>
                  </a:lnTo>
                  <a:lnTo>
                    <a:pt x="806" y="256"/>
                  </a:lnTo>
                  <a:lnTo>
                    <a:pt x="836" y="246"/>
                  </a:lnTo>
                  <a:lnTo>
                    <a:pt x="860" y="240"/>
                  </a:lnTo>
                  <a:lnTo>
                    <a:pt x="852" y="252"/>
                  </a:lnTo>
                  <a:lnTo>
                    <a:pt x="874" y="252"/>
                  </a:lnTo>
                  <a:lnTo>
                    <a:pt x="898" y="240"/>
                  </a:lnTo>
                  <a:lnTo>
                    <a:pt x="874" y="234"/>
                  </a:lnTo>
                  <a:lnTo>
                    <a:pt x="866" y="216"/>
                  </a:lnTo>
                  <a:lnTo>
                    <a:pt x="866" y="206"/>
                  </a:lnTo>
                  <a:lnTo>
                    <a:pt x="844" y="210"/>
                  </a:lnTo>
                  <a:lnTo>
                    <a:pt x="782" y="228"/>
                  </a:lnTo>
                  <a:lnTo>
                    <a:pt x="828" y="210"/>
                  </a:lnTo>
                  <a:lnTo>
                    <a:pt x="852" y="200"/>
                  </a:lnTo>
                  <a:lnTo>
                    <a:pt x="874" y="200"/>
                  </a:lnTo>
                  <a:lnTo>
                    <a:pt x="904" y="206"/>
                  </a:lnTo>
                  <a:lnTo>
                    <a:pt x="912" y="210"/>
                  </a:lnTo>
                  <a:lnTo>
                    <a:pt x="928" y="206"/>
                  </a:lnTo>
                  <a:lnTo>
                    <a:pt x="942" y="194"/>
                  </a:lnTo>
                  <a:lnTo>
                    <a:pt x="964" y="194"/>
                  </a:lnTo>
                  <a:lnTo>
                    <a:pt x="964" y="182"/>
                  </a:lnTo>
                  <a:lnTo>
                    <a:pt x="950" y="176"/>
                  </a:lnTo>
                  <a:lnTo>
                    <a:pt x="928" y="188"/>
                  </a:lnTo>
                  <a:lnTo>
                    <a:pt x="934" y="176"/>
                  </a:lnTo>
                  <a:lnTo>
                    <a:pt x="928" y="166"/>
                  </a:lnTo>
                  <a:lnTo>
                    <a:pt x="920" y="148"/>
                  </a:lnTo>
                  <a:lnTo>
                    <a:pt x="912" y="130"/>
                  </a:lnTo>
                  <a:lnTo>
                    <a:pt x="890" y="120"/>
                  </a:lnTo>
                  <a:lnTo>
                    <a:pt x="874" y="130"/>
                  </a:lnTo>
                  <a:lnTo>
                    <a:pt x="866" y="148"/>
                  </a:lnTo>
                  <a:lnTo>
                    <a:pt x="852" y="142"/>
                  </a:lnTo>
                  <a:lnTo>
                    <a:pt x="852" y="126"/>
                  </a:lnTo>
                  <a:lnTo>
                    <a:pt x="836" y="108"/>
                  </a:lnTo>
                  <a:lnTo>
                    <a:pt x="806" y="102"/>
                  </a:lnTo>
                  <a:lnTo>
                    <a:pt x="776" y="96"/>
                  </a:lnTo>
                  <a:lnTo>
                    <a:pt x="776" y="86"/>
                  </a:lnTo>
                  <a:lnTo>
                    <a:pt x="768" y="102"/>
                  </a:lnTo>
                  <a:lnTo>
                    <a:pt x="768" y="120"/>
                  </a:lnTo>
                  <a:lnTo>
                    <a:pt x="776" y="148"/>
                  </a:lnTo>
                  <a:lnTo>
                    <a:pt x="752" y="160"/>
                  </a:lnTo>
                  <a:lnTo>
                    <a:pt x="738" y="160"/>
                  </a:lnTo>
                  <a:lnTo>
                    <a:pt x="744" y="182"/>
                  </a:lnTo>
                  <a:lnTo>
                    <a:pt x="730" y="200"/>
                  </a:lnTo>
                  <a:lnTo>
                    <a:pt x="714" y="188"/>
                  </a:lnTo>
                  <a:lnTo>
                    <a:pt x="714" y="176"/>
                  </a:lnTo>
                  <a:lnTo>
                    <a:pt x="708" y="160"/>
                  </a:lnTo>
                  <a:lnTo>
                    <a:pt x="692" y="160"/>
                  </a:lnTo>
                  <a:lnTo>
                    <a:pt x="668" y="154"/>
                  </a:lnTo>
                  <a:lnTo>
                    <a:pt x="660" y="148"/>
                  </a:lnTo>
                  <a:lnTo>
                    <a:pt x="646" y="142"/>
                  </a:lnTo>
                  <a:lnTo>
                    <a:pt x="624" y="142"/>
                  </a:lnTo>
                  <a:lnTo>
                    <a:pt x="608" y="130"/>
                  </a:lnTo>
                  <a:lnTo>
                    <a:pt x="608" y="114"/>
                  </a:lnTo>
                  <a:lnTo>
                    <a:pt x="632" y="102"/>
                  </a:lnTo>
                  <a:lnTo>
                    <a:pt x="654" y="90"/>
                  </a:lnTo>
                  <a:lnTo>
                    <a:pt x="638" y="90"/>
                  </a:lnTo>
                  <a:lnTo>
                    <a:pt x="660" y="80"/>
                  </a:lnTo>
                  <a:lnTo>
                    <a:pt x="684" y="86"/>
                  </a:lnTo>
                  <a:lnTo>
                    <a:pt x="676" y="74"/>
                  </a:lnTo>
                  <a:lnTo>
                    <a:pt x="660" y="62"/>
                  </a:lnTo>
                  <a:lnTo>
                    <a:pt x="692" y="62"/>
                  </a:lnTo>
                  <a:lnTo>
                    <a:pt x="700" y="50"/>
                  </a:lnTo>
                  <a:lnTo>
                    <a:pt x="692" y="44"/>
                  </a:lnTo>
                  <a:lnTo>
                    <a:pt x="684" y="50"/>
                  </a:lnTo>
                  <a:lnTo>
                    <a:pt x="684" y="16"/>
                  </a:lnTo>
                  <a:lnTo>
                    <a:pt x="646" y="0"/>
                  </a:lnTo>
                  <a:lnTo>
                    <a:pt x="660" y="28"/>
                  </a:lnTo>
                  <a:lnTo>
                    <a:pt x="616" y="34"/>
                  </a:lnTo>
                  <a:lnTo>
                    <a:pt x="562" y="34"/>
                  </a:lnTo>
                  <a:lnTo>
                    <a:pt x="510" y="44"/>
                  </a:lnTo>
                  <a:lnTo>
                    <a:pt x="464" y="28"/>
                  </a:lnTo>
                  <a:lnTo>
                    <a:pt x="418" y="28"/>
                  </a:lnTo>
                  <a:lnTo>
                    <a:pt x="364" y="22"/>
                  </a:lnTo>
                  <a:lnTo>
                    <a:pt x="320" y="22"/>
                  </a:lnTo>
                  <a:lnTo>
                    <a:pt x="274" y="38"/>
                  </a:lnTo>
                  <a:lnTo>
                    <a:pt x="228" y="28"/>
                  </a:lnTo>
                  <a:lnTo>
                    <a:pt x="182" y="28"/>
                  </a:lnTo>
                  <a:lnTo>
                    <a:pt x="136" y="16"/>
                  </a:lnTo>
                  <a:lnTo>
                    <a:pt x="92" y="16"/>
                  </a:lnTo>
                  <a:lnTo>
                    <a:pt x="52" y="28"/>
                  </a:lnTo>
                  <a:lnTo>
                    <a:pt x="8" y="38"/>
                  </a:lnTo>
                  <a:lnTo>
                    <a:pt x="52" y="56"/>
                  </a:lnTo>
                  <a:lnTo>
                    <a:pt x="0" y="62"/>
                  </a:lnTo>
                  <a:lnTo>
                    <a:pt x="30" y="86"/>
                  </a:lnTo>
                  <a:lnTo>
                    <a:pt x="8" y="120"/>
                  </a:lnTo>
                  <a:lnTo>
                    <a:pt x="22" y="154"/>
                  </a:lnTo>
                  <a:lnTo>
                    <a:pt x="68" y="130"/>
                  </a:lnTo>
                  <a:lnTo>
                    <a:pt x="114" y="126"/>
                  </a:lnTo>
                  <a:lnTo>
                    <a:pt x="160" y="120"/>
                  </a:lnTo>
                  <a:lnTo>
                    <a:pt x="206" y="136"/>
                  </a:lnTo>
                  <a:lnTo>
                    <a:pt x="242" y="160"/>
                  </a:lnTo>
                  <a:lnTo>
                    <a:pt x="274" y="188"/>
                  </a:lnTo>
                  <a:lnTo>
                    <a:pt x="296" y="222"/>
                  </a:lnTo>
                  <a:lnTo>
                    <a:pt x="296" y="262"/>
                  </a:lnTo>
                  <a:lnTo>
                    <a:pt x="282" y="298"/>
                  </a:lnTo>
                  <a:lnTo>
                    <a:pt x="304" y="326"/>
                  </a:lnTo>
                  <a:lnTo>
                    <a:pt x="342" y="360"/>
                  </a:lnTo>
                  <a:lnTo>
                    <a:pt x="372" y="388"/>
                  </a:lnTo>
                  <a:lnTo>
                    <a:pt x="394" y="424"/>
                  </a:lnTo>
                  <a:lnTo>
                    <a:pt x="380" y="388"/>
                  </a:lnTo>
                  <a:lnTo>
                    <a:pt x="364" y="354"/>
                  </a:lnTo>
                  <a:lnTo>
                    <a:pt x="394" y="382"/>
                  </a:lnTo>
                  <a:lnTo>
                    <a:pt x="426" y="412"/>
                  </a:lnTo>
                  <a:lnTo>
                    <a:pt x="448" y="440"/>
                  </a:lnTo>
                  <a:lnTo>
                    <a:pt x="486" y="458"/>
                  </a:lnTo>
                  <a:lnTo>
                    <a:pt x="540" y="468"/>
                  </a:lnTo>
                  <a:lnTo>
                    <a:pt x="592" y="474"/>
                  </a:lnTo>
                  <a:lnTo>
                    <a:pt x="632" y="492"/>
                  </a:lnTo>
                  <a:lnTo>
                    <a:pt x="660" y="520"/>
                  </a:lnTo>
                  <a:lnTo>
                    <a:pt x="714" y="520"/>
                  </a:lnTo>
                  <a:lnTo>
                    <a:pt x="714" y="554"/>
                  </a:lnTo>
                  <a:lnTo>
                    <a:pt x="692" y="584"/>
                  </a:lnTo>
                  <a:lnTo>
                    <a:pt x="692" y="618"/>
                  </a:lnTo>
                  <a:lnTo>
                    <a:pt x="714" y="646"/>
                  </a:lnTo>
                  <a:lnTo>
                    <a:pt x="752" y="682"/>
                  </a:lnTo>
                  <a:lnTo>
                    <a:pt x="790" y="704"/>
                  </a:lnTo>
                  <a:lnTo>
                    <a:pt x="814" y="744"/>
                  </a:lnTo>
                  <a:lnTo>
                    <a:pt x="798" y="784"/>
                  </a:lnTo>
                  <a:lnTo>
                    <a:pt x="806" y="824"/>
                  </a:lnTo>
                  <a:lnTo>
                    <a:pt x="806" y="864"/>
                  </a:lnTo>
                  <a:lnTo>
                    <a:pt x="814" y="904"/>
                  </a:lnTo>
                  <a:lnTo>
                    <a:pt x="814" y="944"/>
                  </a:lnTo>
                  <a:lnTo>
                    <a:pt x="844" y="974"/>
                  </a:lnTo>
                  <a:lnTo>
                    <a:pt x="874" y="996"/>
                  </a:lnTo>
                  <a:lnTo>
                    <a:pt x="920" y="996"/>
                  </a:lnTo>
                  <a:lnTo>
                    <a:pt x="920" y="990"/>
                  </a:lnTo>
                  <a:lnTo>
                    <a:pt x="898" y="984"/>
                  </a:lnTo>
                  <a:lnTo>
                    <a:pt x="898" y="974"/>
                  </a:lnTo>
                  <a:lnTo>
                    <a:pt x="882" y="978"/>
                  </a:lnTo>
                  <a:lnTo>
                    <a:pt x="860" y="978"/>
                  </a:lnTo>
                  <a:lnTo>
                    <a:pt x="874" y="968"/>
                  </a:lnTo>
                  <a:lnTo>
                    <a:pt x="890" y="968"/>
                  </a:lnTo>
                  <a:lnTo>
                    <a:pt x="874" y="950"/>
                  </a:lnTo>
                  <a:lnTo>
                    <a:pt x="890" y="938"/>
                  </a:lnTo>
                  <a:lnTo>
                    <a:pt x="898" y="928"/>
                  </a:lnTo>
                  <a:lnTo>
                    <a:pt x="898" y="922"/>
                  </a:lnTo>
                  <a:lnTo>
                    <a:pt x="882" y="916"/>
                  </a:lnTo>
                  <a:lnTo>
                    <a:pt x="866" y="922"/>
                  </a:lnTo>
                  <a:lnTo>
                    <a:pt x="882" y="904"/>
                  </a:lnTo>
                  <a:lnTo>
                    <a:pt x="898" y="894"/>
                  </a:lnTo>
                  <a:lnTo>
                    <a:pt x="904" y="882"/>
                  </a:lnTo>
                  <a:lnTo>
                    <a:pt x="890" y="888"/>
                  </a:lnTo>
                  <a:lnTo>
                    <a:pt x="882" y="876"/>
                  </a:lnTo>
                  <a:lnTo>
                    <a:pt x="898" y="870"/>
                  </a:lnTo>
                  <a:lnTo>
                    <a:pt x="904" y="876"/>
                  </a:lnTo>
                  <a:lnTo>
                    <a:pt x="904" y="870"/>
                  </a:lnTo>
                  <a:lnTo>
                    <a:pt x="912" y="858"/>
                  </a:lnTo>
                  <a:lnTo>
                    <a:pt x="934" y="852"/>
                  </a:lnTo>
                  <a:lnTo>
                    <a:pt x="958" y="848"/>
                  </a:lnTo>
                  <a:lnTo>
                    <a:pt x="958" y="824"/>
                  </a:lnTo>
                  <a:lnTo>
                    <a:pt x="934" y="812"/>
                  </a:lnTo>
                  <a:lnTo>
                    <a:pt x="928" y="802"/>
                  </a:lnTo>
                  <a:lnTo>
                    <a:pt x="942" y="806"/>
                  </a:lnTo>
                  <a:lnTo>
                    <a:pt x="964" y="818"/>
                  </a:lnTo>
                  <a:lnTo>
                    <a:pt x="980" y="824"/>
                  </a:lnTo>
                  <a:lnTo>
                    <a:pt x="988" y="812"/>
                  </a:lnTo>
                  <a:lnTo>
                    <a:pt x="1004" y="796"/>
                  </a:lnTo>
                  <a:lnTo>
                    <a:pt x="1010" y="778"/>
                  </a:lnTo>
                  <a:lnTo>
                    <a:pt x="1026" y="778"/>
                  </a:lnTo>
                  <a:lnTo>
                    <a:pt x="1026" y="768"/>
                  </a:lnTo>
                  <a:lnTo>
                    <a:pt x="1034" y="750"/>
                  </a:lnTo>
                  <a:lnTo>
                    <a:pt x="1056" y="744"/>
                  </a:lnTo>
                  <a:lnTo>
                    <a:pt x="1080" y="732"/>
                  </a:lnTo>
                  <a:lnTo>
                    <a:pt x="1094" y="732"/>
                  </a:lnTo>
                  <a:lnTo>
                    <a:pt x="1102" y="720"/>
                  </a:lnTo>
                  <a:lnTo>
                    <a:pt x="1110" y="710"/>
                  </a:lnTo>
                  <a:lnTo>
                    <a:pt x="1110" y="670"/>
                  </a:lnTo>
                  <a:lnTo>
                    <a:pt x="1126" y="652"/>
                  </a:lnTo>
                  <a:lnTo>
                    <a:pt x="1148" y="640"/>
                  </a:lnTo>
                  <a:lnTo>
                    <a:pt x="1156" y="630"/>
                  </a:lnTo>
                  <a:lnTo>
                    <a:pt x="1156" y="612"/>
                  </a:lnTo>
                  <a:lnTo>
                    <a:pt x="1162" y="596"/>
                  </a:lnTo>
                  <a:lnTo>
                    <a:pt x="1140" y="606"/>
                  </a:lnTo>
                  <a:lnTo>
                    <a:pt x="1126" y="59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0" name="Freeform 60"/>
            <p:cNvSpPr>
              <a:spLocks noChangeArrowheads="1"/>
            </p:cNvSpPr>
            <p:nvPr/>
          </p:nvSpPr>
          <p:spPr bwMode="auto">
            <a:xfrm>
              <a:off x="3159366" y="935364"/>
              <a:ext cx="152800" cy="299888"/>
            </a:xfrm>
            <a:custGeom>
              <a:avLst/>
              <a:gdLst>
                <a:gd name="T0" fmla="*/ 2147483647 w 68"/>
                <a:gd name="T1" fmla="*/ 2147483647 h 84"/>
                <a:gd name="T2" fmla="*/ 2147483647 w 68"/>
                <a:gd name="T3" fmla="*/ 2147483647 h 84"/>
                <a:gd name="T4" fmla="*/ 2147483647 w 68"/>
                <a:gd name="T5" fmla="*/ 2147483647 h 84"/>
                <a:gd name="T6" fmla="*/ 2147483647 w 68"/>
                <a:gd name="T7" fmla="*/ 2147483647 h 84"/>
                <a:gd name="T8" fmla="*/ 2147483647 w 68"/>
                <a:gd name="T9" fmla="*/ 2147483647 h 84"/>
                <a:gd name="T10" fmla="*/ 2147483647 w 68"/>
                <a:gd name="T11" fmla="*/ 2147483647 h 84"/>
                <a:gd name="T12" fmla="*/ 2147483647 w 68"/>
                <a:gd name="T13" fmla="*/ 2147483647 h 84"/>
                <a:gd name="T14" fmla="*/ 2147483647 w 68"/>
                <a:gd name="T15" fmla="*/ 2147483647 h 84"/>
                <a:gd name="T16" fmla="*/ 2147483647 w 68"/>
                <a:gd name="T17" fmla="*/ 2147483647 h 84"/>
                <a:gd name="T18" fmla="*/ 2147483647 w 68"/>
                <a:gd name="T19" fmla="*/ 2147483647 h 84"/>
                <a:gd name="T20" fmla="*/ 2147483647 w 68"/>
                <a:gd name="T21" fmla="*/ 2147483647 h 84"/>
                <a:gd name="T22" fmla="*/ 2147483647 w 68"/>
                <a:gd name="T23" fmla="*/ 2147483647 h 84"/>
                <a:gd name="T24" fmla="*/ 2147483647 w 68"/>
                <a:gd name="T25" fmla="*/ 2147483647 h 84"/>
                <a:gd name="T26" fmla="*/ 2147483647 w 68"/>
                <a:gd name="T27" fmla="*/ 2147483647 h 84"/>
                <a:gd name="T28" fmla="*/ 2147483647 w 68"/>
                <a:gd name="T29" fmla="*/ 2147483647 h 84"/>
                <a:gd name="T30" fmla="*/ 2147483647 w 68"/>
                <a:gd name="T31" fmla="*/ 2147483647 h 84"/>
                <a:gd name="T32" fmla="*/ 2147483647 w 68"/>
                <a:gd name="T33" fmla="*/ 2147483647 h 84"/>
                <a:gd name="T34" fmla="*/ 2147483647 w 68"/>
                <a:gd name="T35" fmla="*/ 2147483647 h 84"/>
                <a:gd name="T36" fmla="*/ 2147483647 w 68"/>
                <a:gd name="T37" fmla="*/ 2147483647 h 84"/>
                <a:gd name="T38" fmla="*/ 2147483647 w 68"/>
                <a:gd name="T39" fmla="*/ 2147483647 h 84"/>
                <a:gd name="T40" fmla="*/ 2147483647 w 68"/>
                <a:gd name="T41" fmla="*/ 0 h 84"/>
                <a:gd name="T42" fmla="*/ 2147483647 w 68"/>
                <a:gd name="T43" fmla="*/ 2147483647 h 84"/>
                <a:gd name="T44" fmla="*/ 0 w 68"/>
                <a:gd name="T45" fmla="*/ 2147483647 h 84"/>
                <a:gd name="T46" fmla="*/ 2147483647 w 68"/>
                <a:gd name="T47" fmla="*/ 2147483647 h 84"/>
                <a:gd name="T48" fmla="*/ 2147483647 w 68"/>
                <a:gd name="T49" fmla="*/ 2147483647 h 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84"/>
                <a:gd name="T77" fmla="*/ 68 w 68"/>
                <a:gd name="T78" fmla="*/ 84 h 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84">
                  <a:moveTo>
                    <a:pt x="30" y="42"/>
                  </a:moveTo>
                  <a:lnTo>
                    <a:pt x="40" y="54"/>
                  </a:lnTo>
                  <a:lnTo>
                    <a:pt x="24" y="60"/>
                  </a:lnTo>
                  <a:lnTo>
                    <a:pt x="16" y="70"/>
                  </a:lnTo>
                  <a:lnTo>
                    <a:pt x="40" y="70"/>
                  </a:lnTo>
                  <a:lnTo>
                    <a:pt x="24" y="76"/>
                  </a:lnTo>
                  <a:lnTo>
                    <a:pt x="46" y="70"/>
                  </a:lnTo>
                  <a:lnTo>
                    <a:pt x="30" y="76"/>
                  </a:lnTo>
                  <a:lnTo>
                    <a:pt x="6" y="84"/>
                  </a:lnTo>
                  <a:lnTo>
                    <a:pt x="8" y="84"/>
                  </a:lnTo>
                  <a:lnTo>
                    <a:pt x="18" y="84"/>
                  </a:lnTo>
                  <a:lnTo>
                    <a:pt x="34" y="82"/>
                  </a:lnTo>
                  <a:lnTo>
                    <a:pt x="30" y="80"/>
                  </a:lnTo>
                  <a:lnTo>
                    <a:pt x="54" y="76"/>
                  </a:lnTo>
                  <a:lnTo>
                    <a:pt x="62" y="76"/>
                  </a:lnTo>
                  <a:lnTo>
                    <a:pt x="68" y="60"/>
                  </a:lnTo>
                  <a:lnTo>
                    <a:pt x="54" y="42"/>
                  </a:lnTo>
                  <a:lnTo>
                    <a:pt x="30" y="30"/>
                  </a:lnTo>
                  <a:lnTo>
                    <a:pt x="30" y="14"/>
                  </a:lnTo>
                  <a:lnTo>
                    <a:pt x="16" y="14"/>
                  </a:lnTo>
                  <a:lnTo>
                    <a:pt x="26" y="0"/>
                  </a:lnTo>
                  <a:lnTo>
                    <a:pt x="8" y="8"/>
                  </a:lnTo>
                  <a:lnTo>
                    <a:pt x="0" y="24"/>
                  </a:lnTo>
                  <a:lnTo>
                    <a:pt x="16" y="36"/>
                  </a:lnTo>
                  <a:lnTo>
                    <a:pt x="30" y="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1" name="Freeform 61"/>
            <p:cNvSpPr>
              <a:spLocks noChangeArrowheads="1"/>
            </p:cNvSpPr>
            <p:nvPr/>
          </p:nvSpPr>
          <p:spPr bwMode="auto">
            <a:xfrm>
              <a:off x="3298683" y="1163850"/>
              <a:ext cx="31459" cy="42841"/>
            </a:xfrm>
            <a:custGeom>
              <a:avLst/>
              <a:gdLst>
                <a:gd name="T0" fmla="*/ 2147483647 w 14"/>
                <a:gd name="T1" fmla="*/ 0 h 12"/>
                <a:gd name="T2" fmla="*/ 0 w 14"/>
                <a:gd name="T3" fmla="*/ 2147483647 h 12"/>
                <a:gd name="T4" fmla="*/ 2147483647 w 14"/>
                <a:gd name="T5" fmla="*/ 2147483647 h 12"/>
                <a:gd name="T6" fmla="*/ 2147483647 w 14"/>
                <a:gd name="T7" fmla="*/ 0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14" y="0"/>
                  </a:moveTo>
                  <a:lnTo>
                    <a:pt x="0" y="12"/>
                  </a:lnTo>
                  <a:lnTo>
                    <a:pt x="6" y="12"/>
                  </a:lnTo>
                  <a:lnTo>
                    <a:pt x="1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2" name="Freeform 62"/>
            <p:cNvSpPr>
              <a:spLocks noChangeArrowheads="1"/>
            </p:cNvSpPr>
            <p:nvPr/>
          </p:nvSpPr>
          <p:spPr bwMode="auto">
            <a:xfrm>
              <a:off x="6678261" y="2677571"/>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4"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3" name="Freeform 63"/>
            <p:cNvSpPr>
              <a:spLocks noChangeArrowheads="1"/>
            </p:cNvSpPr>
            <p:nvPr/>
          </p:nvSpPr>
          <p:spPr bwMode="auto">
            <a:xfrm>
              <a:off x="5891791" y="2691852"/>
              <a:ext cx="1096565" cy="721159"/>
            </a:xfrm>
            <a:custGeom>
              <a:avLst/>
              <a:gdLst>
                <a:gd name="T0" fmla="*/ 2147483647 w 488"/>
                <a:gd name="T1" fmla="*/ 2147483647 h 202"/>
                <a:gd name="T2" fmla="*/ 2147483647 w 488"/>
                <a:gd name="T3" fmla="*/ 2147483647 h 202"/>
                <a:gd name="T4" fmla="*/ 2147483647 w 488"/>
                <a:gd name="T5" fmla="*/ 2147483647 h 202"/>
                <a:gd name="T6" fmla="*/ 2147483647 w 488"/>
                <a:gd name="T7" fmla="*/ 2147483647 h 202"/>
                <a:gd name="T8" fmla="*/ 2147483647 w 488"/>
                <a:gd name="T9" fmla="*/ 2147483647 h 202"/>
                <a:gd name="T10" fmla="*/ 2147483647 w 488"/>
                <a:gd name="T11" fmla="*/ 2147483647 h 202"/>
                <a:gd name="T12" fmla="*/ 2147483647 w 488"/>
                <a:gd name="T13" fmla="*/ 2147483647 h 202"/>
                <a:gd name="T14" fmla="*/ 2147483647 w 488"/>
                <a:gd name="T15" fmla="*/ 0 h 202"/>
                <a:gd name="T16" fmla="*/ 2147483647 w 488"/>
                <a:gd name="T17" fmla="*/ 2147483647 h 202"/>
                <a:gd name="T18" fmla="*/ 2147483647 w 488"/>
                <a:gd name="T19" fmla="*/ 2147483647 h 202"/>
                <a:gd name="T20" fmla="*/ 2147483647 w 488"/>
                <a:gd name="T21" fmla="*/ 2147483647 h 202"/>
                <a:gd name="T22" fmla="*/ 2147483647 w 488"/>
                <a:gd name="T23" fmla="*/ 2147483647 h 202"/>
                <a:gd name="T24" fmla="*/ 2147483647 w 488"/>
                <a:gd name="T25" fmla="*/ 2147483647 h 202"/>
                <a:gd name="T26" fmla="*/ 2147483647 w 488"/>
                <a:gd name="T27" fmla="*/ 2147483647 h 202"/>
                <a:gd name="T28" fmla="*/ 2147483647 w 488"/>
                <a:gd name="T29" fmla="*/ 2147483647 h 202"/>
                <a:gd name="T30" fmla="*/ 2147483647 w 488"/>
                <a:gd name="T31" fmla="*/ 2147483647 h 202"/>
                <a:gd name="T32" fmla="*/ 2147483647 w 488"/>
                <a:gd name="T33" fmla="*/ 2147483647 h 202"/>
                <a:gd name="T34" fmla="*/ 2147483647 w 488"/>
                <a:gd name="T35" fmla="*/ 2147483647 h 202"/>
                <a:gd name="T36" fmla="*/ 2147483647 w 488"/>
                <a:gd name="T37" fmla="*/ 2147483647 h 202"/>
                <a:gd name="T38" fmla="*/ 2147483647 w 488"/>
                <a:gd name="T39" fmla="*/ 2147483647 h 202"/>
                <a:gd name="T40" fmla="*/ 2147483647 w 488"/>
                <a:gd name="T41" fmla="*/ 2147483647 h 202"/>
                <a:gd name="T42" fmla="*/ 2147483647 w 488"/>
                <a:gd name="T43" fmla="*/ 2147483647 h 202"/>
                <a:gd name="T44" fmla="*/ 2147483647 w 488"/>
                <a:gd name="T45" fmla="*/ 2147483647 h 202"/>
                <a:gd name="T46" fmla="*/ 2147483647 w 488"/>
                <a:gd name="T47" fmla="*/ 2147483647 h 202"/>
                <a:gd name="T48" fmla="*/ 2147483647 w 488"/>
                <a:gd name="T49" fmla="*/ 2147483647 h 202"/>
                <a:gd name="T50" fmla="*/ 2147483647 w 488"/>
                <a:gd name="T51" fmla="*/ 2147483647 h 202"/>
                <a:gd name="T52" fmla="*/ 2147483647 w 488"/>
                <a:gd name="T53" fmla="*/ 2147483647 h 202"/>
                <a:gd name="T54" fmla="*/ 2147483647 w 488"/>
                <a:gd name="T55" fmla="*/ 2147483647 h 202"/>
                <a:gd name="T56" fmla="*/ 2147483647 w 488"/>
                <a:gd name="T57" fmla="*/ 2147483647 h 202"/>
                <a:gd name="T58" fmla="*/ 2147483647 w 488"/>
                <a:gd name="T59" fmla="*/ 2147483647 h 202"/>
                <a:gd name="T60" fmla="*/ 2147483647 w 488"/>
                <a:gd name="T61" fmla="*/ 2147483647 h 202"/>
                <a:gd name="T62" fmla="*/ 2147483647 w 488"/>
                <a:gd name="T63" fmla="*/ 2147483647 h 202"/>
                <a:gd name="T64" fmla="*/ 0 w 488"/>
                <a:gd name="T65" fmla="*/ 2147483647 h 202"/>
                <a:gd name="T66" fmla="*/ 2147483647 w 488"/>
                <a:gd name="T67" fmla="*/ 2147483647 h 202"/>
                <a:gd name="T68" fmla="*/ 2147483647 w 488"/>
                <a:gd name="T69" fmla="*/ 2147483647 h 202"/>
                <a:gd name="T70" fmla="*/ 2147483647 w 488"/>
                <a:gd name="T71" fmla="*/ 2147483647 h 202"/>
                <a:gd name="T72" fmla="*/ 2147483647 w 488"/>
                <a:gd name="T73" fmla="*/ 2147483647 h 202"/>
                <a:gd name="T74" fmla="*/ 2147483647 w 488"/>
                <a:gd name="T75" fmla="*/ 2147483647 h 202"/>
                <a:gd name="T76" fmla="*/ 2147483647 w 488"/>
                <a:gd name="T77" fmla="*/ 2147483647 h 202"/>
                <a:gd name="T78" fmla="*/ 2147483647 w 488"/>
                <a:gd name="T79" fmla="*/ 2147483647 h 202"/>
                <a:gd name="T80" fmla="*/ 2147483647 w 488"/>
                <a:gd name="T81" fmla="*/ 2147483647 h 202"/>
                <a:gd name="T82" fmla="*/ 2147483647 w 488"/>
                <a:gd name="T83" fmla="*/ 2147483647 h 202"/>
                <a:gd name="T84" fmla="*/ 2147483647 w 488"/>
                <a:gd name="T85" fmla="*/ 2147483647 h 202"/>
                <a:gd name="T86" fmla="*/ 2147483647 w 488"/>
                <a:gd name="T87" fmla="*/ 2147483647 h 202"/>
                <a:gd name="T88" fmla="*/ 2147483647 w 488"/>
                <a:gd name="T89" fmla="*/ 2147483647 h 202"/>
                <a:gd name="T90" fmla="*/ 2147483647 w 488"/>
                <a:gd name="T91" fmla="*/ 2147483647 h 202"/>
                <a:gd name="T92" fmla="*/ 2147483647 w 488"/>
                <a:gd name="T93" fmla="*/ 2147483647 h 202"/>
                <a:gd name="T94" fmla="*/ 2147483647 w 488"/>
                <a:gd name="T95" fmla="*/ 2147483647 h 202"/>
                <a:gd name="T96" fmla="*/ 2147483647 w 488"/>
                <a:gd name="T97" fmla="*/ 2147483647 h 202"/>
                <a:gd name="T98" fmla="*/ 2147483647 w 488"/>
                <a:gd name="T99" fmla="*/ 2147483647 h 202"/>
                <a:gd name="T100" fmla="*/ 2147483647 w 488"/>
                <a:gd name="T101" fmla="*/ 2147483647 h 202"/>
                <a:gd name="T102" fmla="*/ 2147483647 w 488"/>
                <a:gd name="T103" fmla="*/ 2147483647 h 202"/>
                <a:gd name="T104" fmla="*/ 2147483647 w 488"/>
                <a:gd name="T105" fmla="*/ 2147483647 h 202"/>
                <a:gd name="T106" fmla="*/ 2147483647 w 488"/>
                <a:gd name="T107" fmla="*/ 2147483647 h 202"/>
                <a:gd name="T108" fmla="*/ 2147483647 w 488"/>
                <a:gd name="T109" fmla="*/ 2147483647 h 202"/>
                <a:gd name="T110" fmla="*/ 2147483647 w 488"/>
                <a:gd name="T111" fmla="*/ 2147483647 h 202"/>
                <a:gd name="T112" fmla="*/ 2147483647 w 488"/>
                <a:gd name="T113" fmla="*/ 2147483647 h 202"/>
                <a:gd name="T114" fmla="*/ 2147483647 w 488"/>
                <a:gd name="T115" fmla="*/ 2147483647 h 202"/>
                <a:gd name="T116" fmla="*/ 2147483647 w 488"/>
                <a:gd name="T117" fmla="*/ 2147483647 h 202"/>
                <a:gd name="T118" fmla="*/ 2147483647 w 488"/>
                <a:gd name="T119" fmla="*/ 2147483647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8"/>
                <a:gd name="T181" fmla="*/ 0 h 202"/>
                <a:gd name="T182" fmla="*/ 488 w 488"/>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8" h="202">
                  <a:moveTo>
                    <a:pt x="442" y="82"/>
                  </a:moveTo>
                  <a:lnTo>
                    <a:pt x="442" y="72"/>
                  </a:lnTo>
                  <a:lnTo>
                    <a:pt x="426" y="60"/>
                  </a:lnTo>
                  <a:lnTo>
                    <a:pt x="396" y="48"/>
                  </a:lnTo>
                  <a:lnTo>
                    <a:pt x="388" y="30"/>
                  </a:lnTo>
                  <a:lnTo>
                    <a:pt x="380" y="20"/>
                  </a:lnTo>
                  <a:lnTo>
                    <a:pt x="364" y="8"/>
                  </a:lnTo>
                  <a:lnTo>
                    <a:pt x="354" y="0"/>
                  </a:lnTo>
                  <a:lnTo>
                    <a:pt x="342" y="14"/>
                  </a:lnTo>
                  <a:lnTo>
                    <a:pt x="342" y="30"/>
                  </a:lnTo>
                  <a:lnTo>
                    <a:pt x="358" y="42"/>
                  </a:lnTo>
                  <a:lnTo>
                    <a:pt x="336" y="48"/>
                  </a:lnTo>
                  <a:lnTo>
                    <a:pt x="312" y="42"/>
                  </a:lnTo>
                  <a:lnTo>
                    <a:pt x="298" y="36"/>
                  </a:lnTo>
                  <a:lnTo>
                    <a:pt x="282" y="30"/>
                  </a:lnTo>
                  <a:lnTo>
                    <a:pt x="288" y="14"/>
                  </a:lnTo>
                  <a:lnTo>
                    <a:pt x="274" y="14"/>
                  </a:lnTo>
                  <a:lnTo>
                    <a:pt x="252" y="8"/>
                  </a:lnTo>
                  <a:lnTo>
                    <a:pt x="214" y="8"/>
                  </a:lnTo>
                  <a:lnTo>
                    <a:pt x="182" y="14"/>
                  </a:lnTo>
                  <a:lnTo>
                    <a:pt x="198" y="20"/>
                  </a:lnTo>
                  <a:lnTo>
                    <a:pt x="206" y="30"/>
                  </a:lnTo>
                  <a:lnTo>
                    <a:pt x="146" y="30"/>
                  </a:lnTo>
                  <a:lnTo>
                    <a:pt x="130" y="42"/>
                  </a:lnTo>
                  <a:lnTo>
                    <a:pt x="108" y="48"/>
                  </a:lnTo>
                  <a:lnTo>
                    <a:pt x="108" y="60"/>
                  </a:lnTo>
                  <a:lnTo>
                    <a:pt x="84" y="78"/>
                  </a:lnTo>
                  <a:lnTo>
                    <a:pt x="62" y="78"/>
                  </a:lnTo>
                  <a:lnTo>
                    <a:pt x="46" y="82"/>
                  </a:lnTo>
                  <a:lnTo>
                    <a:pt x="32" y="78"/>
                  </a:lnTo>
                  <a:lnTo>
                    <a:pt x="8" y="88"/>
                  </a:lnTo>
                  <a:lnTo>
                    <a:pt x="8" y="106"/>
                  </a:lnTo>
                  <a:lnTo>
                    <a:pt x="0" y="128"/>
                  </a:lnTo>
                  <a:lnTo>
                    <a:pt x="8" y="146"/>
                  </a:lnTo>
                  <a:lnTo>
                    <a:pt x="8" y="180"/>
                  </a:lnTo>
                  <a:lnTo>
                    <a:pt x="32" y="186"/>
                  </a:lnTo>
                  <a:lnTo>
                    <a:pt x="54" y="180"/>
                  </a:lnTo>
                  <a:lnTo>
                    <a:pt x="76" y="174"/>
                  </a:lnTo>
                  <a:lnTo>
                    <a:pt x="100" y="174"/>
                  </a:lnTo>
                  <a:lnTo>
                    <a:pt x="130" y="168"/>
                  </a:lnTo>
                  <a:lnTo>
                    <a:pt x="176" y="152"/>
                  </a:lnTo>
                  <a:lnTo>
                    <a:pt x="214" y="152"/>
                  </a:lnTo>
                  <a:lnTo>
                    <a:pt x="236" y="156"/>
                  </a:lnTo>
                  <a:lnTo>
                    <a:pt x="244" y="168"/>
                  </a:lnTo>
                  <a:lnTo>
                    <a:pt x="252" y="180"/>
                  </a:lnTo>
                  <a:lnTo>
                    <a:pt x="274" y="168"/>
                  </a:lnTo>
                  <a:lnTo>
                    <a:pt x="298" y="156"/>
                  </a:lnTo>
                  <a:lnTo>
                    <a:pt x="282" y="174"/>
                  </a:lnTo>
                  <a:lnTo>
                    <a:pt x="274" y="186"/>
                  </a:lnTo>
                  <a:lnTo>
                    <a:pt x="298" y="192"/>
                  </a:lnTo>
                  <a:lnTo>
                    <a:pt x="312" y="202"/>
                  </a:lnTo>
                  <a:lnTo>
                    <a:pt x="364" y="202"/>
                  </a:lnTo>
                  <a:lnTo>
                    <a:pt x="380" y="198"/>
                  </a:lnTo>
                  <a:lnTo>
                    <a:pt x="404" y="192"/>
                  </a:lnTo>
                  <a:lnTo>
                    <a:pt x="418" y="180"/>
                  </a:lnTo>
                  <a:lnTo>
                    <a:pt x="434" y="168"/>
                  </a:lnTo>
                  <a:lnTo>
                    <a:pt x="464" y="146"/>
                  </a:lnTo>
                  <a:lnTo>
                    <a:pt x="488" y="116"/>
                  </a:lnTo>
                  <a:lnTo>
                    <a:pt x="464" y="94"/>
                  </a:lnTo>
                  <a:lnTo>
                    <a:pt x="442" y="8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4" name="Freeform 64"/>
            <p:cNvSpPr>
              <a:spLocks noChangeArrowheads="1"/>
            </p:cNvSpPr>
            <p:nvPr/>
          </p:nvSpPr>
          <p:spPr bwMode="auto">
            <a:xfrm>
              <a:off x="4354801" y="2813235"/>
              <a:ext cx="152800" cy="357009"/>
            </a:xfrm>
            <a:custGeom>
              <a:avLst/>
              <a:gdLst>
                <a:gd name="T0" fmla="*/ 2147483647 w 68"/>
                <a:gd name="T1" fmla="*/ 2147483647 h 100"/>
                <a:gd name="T2" fmla="*/ 2147483647 w 68"/>
                <a:gd name="T3" fmla="*/ 2147483647 h 100"/>
                <a:gd name="T4" fmla="*/ 2147483647 w 68"/>
                <a:gd name="T5" fmla="*/ 2147483647 h 100"/>
                <a:gd name="T6" fmla="*/ 0 w 68"/>
                <a:gd name="T7" fmla="*/ 2147483647 h 100"/>
                <a:gd name="T8" fmla="*/ 0 w 68"/>
                <a:gd name="T9" fmla="*/ 2147483647 h 100"/>
                <a:gd name="T10" fmla="*/ 2147483647 w 68"/>
                <a:gd name="T11" fmla="*/ 2147483647 h 100"/>
                <a:gd name="T12" fmla="*/ 2147483647 w 68"/>
                <a:gd name="T13" fmla="*/ 2147483647 h 100"/>
                <a:gd name="T14" fmla="*/ 2147483647 w 68"/>
                <a:gd name="T15" fmla="*/ 2147483647 h 100"/>
                <a:gd name="T16" fmla="*/ 2147483647 w 68"/>
                <a:gd name="T17" fmla="*/ 2147483647 h 100"/>
                <a:gd name="T18" fmla="*/ 2147483647 w 68"/>
                <a:gd name="T19" fmla="*/ 2147483647 h 100"/>
                <a:gd name="T20" fmla="*/ 2147483647 w 68"/>
                <a:gd name="T21" fmla="*/ 2147483647 h 100"/>
                <a:gd name="T22" fmla="*/ 2147483647 w 68"/>
                <a:gd name="T23" fmla="*/ 0 h 100"/>
                <a:gd name="T24" fmla="*/ 2147483647 w 68"/>
                <a:gd name="T25" fmla="*/ 2147483647 h 100"/>
                <a:gd name="T26" fmla="*/ 2147483647 w 68"/>
                <a:gd name="T27" fmla="*/ 2147483647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100"/>
                <a:gd name="T44" fmla="*/ 68 w 68"/>
                <a:gd name="T45" fmla="*/ 100 h 1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100">
                  <a:moveTo>
                    <a:pt x="32" y="20"/>
                  </a:moveTo>
                  <a:lnTo>
                    <a:pt x="8" y="32"/>
                  </a:lnTo>
                  <a:lnTo>
                    <a:pt x="16" y="48"/>
                  </a:lnTo>
                  <a:lnTo>
                    <a:pt x="0" y="60"/>
                  </a:lnTo>
                  <a:lnTo>
                    <a:pt x="0" y="78"/>
                  </a:lnTo>
                  <a:lnTo>
                    <a:pt x="8" y="94"/>
                  </a:lnTo>
                  <a:lnTo>
                    <a:pt x="24" y="100"/>
                  </a:lnTo>
                  <a:lnTo>
                    <a:pt x="38" y="82"/>
                  </a:lnTo>
                  <a:lnTo>
                    <a:pt x="54" y="54"/>
                  </a:lnTo>
                  <a:lnTo>
                    <a:pt x="68" y="32"/>
                  </a:lnTo>
                  <a:lnTo>
                    <a:pt x="68" y="14"/>
                  </a:lnTo>
                  <a:lnTo>
                    <a:pt x="62" y="0"/>
                  </a:lnTo>
                  <a:lnTo>
                    <a:pt x="54" y="2"/>
                  </a:lnTo>
                  <a:lnTo>
                    <a:pt x="32" y="2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5" name="Freeform 65"/>
            <p:cNvSpPr>
              <a:spLocks noChangeArrowheads="1"/>
            </p:cNvSpPr>
            <p:nvPr/>
          </p:nvSpPr>
          <p:spPr bwMode="auto">
            <a:xfrm>
              <a:off x="4489625" y="2798954"/>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2"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6" name="Freeform 66"/>
            <p:cNvSpPr>
              <a:spLocks noChangeArrowheads="1"/>
            </p:cNvSpPr>
            <p:nvPr/>
          </p:nvSpPr>
          <p:spPr bwMode="auto">
            <a:xfrm>
              <a:off x="2804322" y="671171"/>
              <a:ext cx="184258" cy="128523"/>
            </a:xfrm>
            <a:custGeom>
              <a:avLst/>
              <a:gdLst>
                <a:gd name="T0" fmla="*/ 2147483647 w 82"/>
                <a:gd name="T1" fmla="*/ 2147483647 h 36"/>
                <a:gd name="T2" fmla="*/ 2147483647 w 82"/>
                <a:gd name="T3" fmla="*/ 2147483647 h 36"/>
                <a:gd name="T4" fmla="*/ 2147483647 w 82"/>
                <a:gd name="T5" fmla="*/ 2147483647 h 36"/>
                <a:gd name="T6" fmla="*/ 2147483647 w 82"/>
                <a:gd name="T7" fmla="*/ 0 h 36"/>
                <a:gd name="T8" fmla="*/ 2147483647 w 82"/>
                <a:gd name="T9" fmla="*/ 0 h 36"/>
                <a:gd name="T10" fmla="*/ 2147483647 w 82"/>
                <a:gd name="T11" fmla="*/ 2147483647 h 36"/>
                <a:gd name="T12" fmla="*/ 2147483647 w 82"/>
                <a:gd name="T13" fmla="*/ 2147483647 h 36"/>
                <a:gd name="T14" fmla="*/ 2147483647 w 82"/>
                <a:gd name="T15" fmla="*/ 2147483647 h 36"/>
                <a:gd name="T16" fmla="*/ 2147483647 w 82"/>
                <a:gd name="T17" fmla="*/ 2147483647 h 36"/>
                <a:gd name="T18" fmla="*/ 0 w 82"/>
                <a:gd name="T19" fmla="*/ 2147483647 h 36"/>
                <a:gd name="T20" fmla="*/ 2147483647 w 82"/>
                <a:gd name="T21" fmla="*/ 2147483647 h 36"/>
                <a:gd name="T22" fmla="*/ 2147483647 w 82"/>
                <a:gd name="T23" fmla="*/ 2147483647 h 36"/>
                <a:gd name="T24" fmla="*/ 2147483647 w 82"/>
                <a:gd name="T25" fmla="*/ 2147483647 h 36"/>
                <a:gd name="T26" fmla="*/ 2147483647 w 82"/>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36"/>
                <a:gd name="T44" fmla="*/ 82 w 8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36">
                  <a:moveTo>
                    <a:pt x="74" y="30"/>
                  </a:moveTo>
                  <a:lnTo>
                    <a:pt x="82" y="18"/>
                  </a:lnTo>
                  <a:lnTo>
                    <a:pt x="74" y="6"/>
                  </a:lnTo>
                  <a:lnTo>
                    <a:pt x="82" y="0"/>
                  </a:lnTo>
                  <a:lnTo>
                    <a:pt x="68" y="0"/>
                  </a:lnTo>
                  <a:lnTo>
                    <a:pt x="60" y="6"/>
                  </a:lnTo>
                  <a:lnTo>
                    <a:pt x="44" y="6"/>
                  </a:lnTo>
                  <a:lnTo>
                    <a:pt x="44" y="12"/>
                  </a:lnTo>
                  <a:lnTo>
                    <a:pt x="30" y="6"/>
                  </a:lnTo>
                  <a:lnTo>
                    <a:pt x="0" y="6"/>
                  </a:lnTo>
                  <a:lnTo>
                    <a:pt x="14" y="24"/>
                  </a:lnTo>
                  <a:lnTo>
                    <a:pt x="30" y="36"/>
                  </a:lnTo>
                  <a:lnTo>
                    <a:pt x="52" y="30"/>
                  </a:lnTo>
                  <a:lnTo>
                    <a:pt x="74" y="3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grpSp>
      <p:sp>
        <p:nvSpPr>
          <p:cNvPr id="27"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000" b="1" dirty="0">
                <a:solidFill>
                  <a:srgbClr val="595959"/>
                </a:solidFill>
                <a:latin typeface="Arial" panose="020B0604020202020204" pitchFamily="34" charset="0"/>
                <a:ea typeface="微软雅黑" panose="020B0503020204020204" pitchFamily="34" charset="-122"/>
              </a:rPr>
              <a:t>关键变化及分析</a:t>
            </a:r>
          </a:p>
        </p:txBody>
      </p:sp>
      <p:sp>
        <p:nvSpPr>
          <p:cNvPr id="9" name="Title 1"/>
          <p:cNvSpPr txBox="1"/>
          <p:nvPr/>
        </p:nvSpPr>
        <p:spPr>
          <a:xfrm>
            <a:off x="180324" y="697418"/>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p:txBody>
      </p:sp>
      <p:sp>
        <p:nvSpPr>
          <p:cNvPr id="37" name="矩形 36"/>
          <p:cNvSpPr/>
          <p:nvPr/>
        </p:nvSpPr>
        <p:spPr>
          <a:xfrm>
            <a:off x="683568" y="614467"/>
            <a:ext cx="7920880" cy="442878"/>
          </a:xfrm>
          <a:prstGeom prst="rect">
            <a:avLst/>
          </a:prstGeom>
        </p:spPr>
        <p:txBody>
          <a:bodyPr wrap="square">
            <a:spAutoFit/>
          </a:bodyPr>
          <a:lstStyle/>
          <a:p>
            <a:pPr>
              <a:lnSpc>
                <a:spcPct val="150000"/>
              </a:lnSpc>
            </a:pPr>
            <a:r>
              <a:rPr lang="en-US" altLang="zh-CN" b="1" dirty="0">
                <a:solidFill>
                  <a:schemeClr val="tx1">
                    <a:lumMod val="75000"/>
                    <a:lumOff val="25000"/>
                  </a:schemeClr>
                </a:solidFill>
                <a:latin typeface="+mj-ea"/>
              </a:rPr>
              <a:t>3.</a:t>
            </a:r>
            <a:r>
              <a:rPr lang="zh-CN" altLang="en-US" b="1" dirty="0">
                <a:solidFill>
                  <a:schemeClr val="tx1">
                    <a:lumMod val="75000"/>
                    <a:lumOff val="25000"/>
                  </a:schemeClr>
                </a:solidFill>
                <a:latin typeface="+mj-ea"/>
              </a:rPr>
              <a:t>制药质量体系（</a:t>
            </a:r>
            <a:r>
              <a:rPr lang="en-US" altLang="zh-CN" b="1" dirty="0">
                <a:solidFill>
                  <a:schemeClr val="tx1">
                    <a:lumMod val="75000"/>
                    <a:lumOff val="25000"/>
                  </a:schemeClr>
                </a:solidFill>
                <a:latin typeface="+mj-ea"/>
              </a:rPr>
              <a:t>PQS</a:t>
            </a:r>
            <a:r>
              <a:rPr lang="zh-CN" altLang="en-US" b="1" dirty="0">
                <a:latin typeface="+mj-ea"/>
              </a:rPr>
              <a:t>）</a:t>
            </a:r>
            <a:r>
              <a:rPr lang="zh-CN" altLang="en-US" b="1" dirty="0">
                <a:solidFill>
                  <a:schemeClr val="tx1">
                    <a:lumMod val="75000"/>
                    <a:lumOff val="25000"/>
                  </a:schemeClr>
                </a:solidFill>
                <a:latin typeface="+mj-ea"/>
                <a:ea typeface="+mj-ea"/>
              </a:rPr>
              <a:t>：</a:t>
            </a:r>
            <a:endParaRPr lang="en-US" altLang="zh-CN" b="1" dirty="0">
              <a:solidFill>
                <a:schemeClr val="tx1">
                  <a:lumMod val="75000"/>
                  <a:lumOff val="25000"/>
                </a:schemeClr>
              </a:solidFill>
              <a:latin typeface="+mj-ea"/>
              <a:ea typeface="+mj-ea"/>
            </a:endParaRPr>
          </a:p>
        </p:txBody>
      </p:sp>
      <p:graphicFrame>
        <p:nvGraphicFramePr>
          <p:cNvPr id="38" name="表格 37"/>
          <p:cNvGraphicFramePr>
            <a:graphicFrameLocks noGrp="1"/>
          </p:cNvGraphicFramePr>
          <p:nvPr>
            <p:extLst/>
          </p:nvPr>
        </p:nvGraphicFramePr>
        <p:xfrm>
          <a:off x="539552" y="1074390"/>
          <a:ext cx="7992888" cy="1920240"/>
        </p:xfrm>
        <a:graphic>
          <a:graphicData uri="http://schemas.openxmlformats.org/drawingml/2006/table">
            <a:tbl>
              <a:tblPr firstRow="1" bandRow="1">
                <a:tableStyleId>{B301B821-A1FF-4177-AEE7-76D212191A09}</a:tableStyleId>
              </a:tblPr>
              <a:tblGrid>
                <a:gridCol w="576064">
                  <a:extLst>
                    <a:ext uri="{9D8B030D-6E8A-4147-A177-3AD203B41FA5}">
                      <a16:colId xmlns:a16="http://schemas.microsoft.com/office/drawing/2014/main" xmlns="" val="20000"/>
                    </a:ext>
                  </a:extLst>
                </a:gridCol>
                <a:gridCol w="3960440">
                  <a:extLst>
                    <a:ext uri="{9D8B030D-6E8A-4147-A177-3AD203B41FA5}">
                      <a16:colId xmlns:a16="http://schemas.microsoft.com/office/drawing/2014/main" xmlns="" val="20001"/>
                    </a:ext>
                  </a:extLst>
                </a:gridCol>
                <a:gridCol w="1080120">
                  <a:extLst>
                    <a:ext uri="{9D8B030D-6E8A-4147-A177-3AD203B41FA5}">
                      <a16:colId xmlns:a16="http://schemas.microsoft.com/office/drawing/2014/main" xmlns="" val="20002"/>
                    </a:ext>
                  </a:extLst>
                </a:gridCol>
                <a:gridCol w="2376264">
                  <a:extLst>
                    <a:ext uri="{9D8B030D-6E8A-4147-A177-3AD203B41FA5}">
                      <a16:colId xmlns:a16="http://schemas.microsoft.com/office/drawing/2014/main" xmlns="" val="20003"/>
                    </a:ext>
                  </a:extLst>
                </a:gridCol>
              </a:tblGrid>
              <a:tr h="289012">
                <a:tc gridSpan="4">
                  <a:txBody>
                    <a:bodyPr/>
                    <a:lstStyle/>
                    <a:p>
                      <a:pPr algn="ctr">
                        <a:lnSpc>
                          <a:spcPct val="100000"/>
                        </a:lnSpc>
                        <a:spcAft>
                          <a:spcPts val="0"/>
                        </a:spcAft>
                      </a:pPr>
                      <a:r>
                        <a:rPr lang="zh-CN" altLang="zh-CN" sz="1350" kern="100" dirty="0"/>
                        <a:t>第</a:t>
                      </a:r>
                      <a:r>
                        <a:rPr lang="en-US" altLang="zh-CN" sz="1350" kern="100" dirty="0"/>
                        <a:t>3</a:t>
                      </a:r>
                      <a:r>
                        <a:rPr lang="zh-CN" altLang="zh-CN" sz="1350" kern="100" dirty="0"/>
                        <a:t>章</a:t>
                      </a:r>
                      <a:endParaRPr lang="zh-CN" altLang="zh-CN" sz="1350" kern="100" dirty="0">
                        <a:solidFill>
                          <a:schemeClr val="tx1"/>
                        </a:solidFill>
                        <a:latin typeface="Calibri"/>
                        <a:ea typeface="+mn-ea"/>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tc>
                <a:tc hMerge="1">
                  <a:txBody>
                    <a:bodyPr/>
                    <a:lstStyle/>
                    <a:p>
                      <a:endParaRPr lang="zh-CN" altLang="en-US"/>
                    </a:p>
                  </a:txBody>
                  <a:tcPr/>
                </a:tc>
                <a:tc hMerge="1">
                  <a:txBody>
                    <a:bodyPr/>
                    <a:lstStyle/>
                    <a:p>
                      <a:endParaRPr lang="zh-CN" altLang="en-US" dirty="0"/>
                    </a:p>
                  </a:txBody>
                  <a:tcPr/>
                </a:tc>
                <a:extLst>
                  <a:ext uri="{0D108BD9-81ED-4DB2-BD59-A6C34878D82A}">
                    <a16:rowId xmlns:a16="http://schemas.microsoft.com/office/drawing/2014/main" xmlns="" val="10000"/>
                  </a:ext>
                </a:extLst>
              </a:tr>
              <a:tr h="293007">
                <a:tc>
                  <a:txBody>
                    <a:bodyPr/>
                    <a:lstStyle/>
                    <a:p>
                      <a:pPr algn="ctr">
                        <a:lnSpc>
                          <a:spcPct val="100000"/>
                        </a:lnSpc>
                      </a:pPr>
                      <a:r>
                        <a:rPr lang="zh-CN" altLang="en-US" sz="1350" dirty="0"/>
                        <a:t>条款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t>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t>类型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t>潜在影响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671953">
                <a:tc>
                  <a:txBody>
                    <a:bodyPr/>
                    <a:lstStyle/>
                    <a:p>
                      <a:pPr algn="ctr">
                        <a:lnSpc>
                          <a:spcPct val="100000"/>
                        </a:lnSpc>
                      </a:pPr>
                      <a:r>
                        <a:rPr lang="en-US" altLang="zh-CN" sz="1350" dirty="0"/>
                        <a:t>3</a:t>
                      </a:r>
                      <a:endParaRPr lang="zh-CN" altLang="en-US" sz="13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latin typeface="+mn-ea"/>
                          <a:ea typeface="+mn-ea"/>
                        </a:rPr>
                        <a:t>应对</a:t>
                      </a:r>
                      <a:r>
                        <a:rPr lang="zh-CN" altLang="en-US" sz="1350" b="1" dirty="0">
                          <a:solidFill>
                            <a:srgbClr val="FF0000"/>
                          </a:solidFill>
                          <a:latin typeface="+mn-ea"/>
                          <a:ea typeface="+mn-ea"/>
                        </a:rPr>
                        <a:t>不符合项</a:t>
                      </a:r>
                      <a:r>
                        <a:rPr lang="zh-CN" altLang="en-US" sz="1350" dirty="0">
                          <a:latin typeface="+mn-ea"/>
                          <a:ea typeface="+mn-ea"/>
                        </a:rPr>
                        <a:t>进行调查，例如无菌性检验失败或环境监控超标或与已建立的程序存在偏差，调查可通过对无菌性的潜在影响进行具体关注，不仅涉及到</a:t>
                      </a:r>
                      <a:r>
                        <a:rPr lang="zh-CN" altLang="en-US" sz="1350" b="1" dirty="0">
                          <a:solidFill>
                            <a:srgbClr val="FF0000"/>
                          </a:solidFill>
                          <a:latin typeface="+mn-ea"/>
                          <a:ea typeface="+mn-ea"/>
                        </a:rPr>
                        <a:t>某一具体批次</a:t>
                      </a:r>
                      <a:r>
                        <a:rPr lang="zh-CN" altLang="en-US" sz="1350" dirty="0">
                          <a:latin typeface="+mn-ea"/>
                          <a:ea typeface="+mn-ea"/>
                        </a:rPr>
                        <a:t>，还涉及到其他存在潜在影响的批次。对于在调查范围内涵盖或排除产品的原因，应在调查时被明确地记录并证明。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latin typeface="+mn-ea"/>
                          <a:ea typeface="+mn-ea"/>
                        </a:rPr>
                        <a:t>新增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zh-CN" altLang="en-US" sz="1350" kern="1200" dirty="0">
                          <a:latin typeface="+mn-ea"/>
                          <a:ea typeface="+mn-ea"/>
                        </a:rPr>
                        <a:t>对不符合项的调查不仅应关注具体的批次，还应考虑其他存在潜在影响的批次。对如何进行调查未做说明。</a:t>
                      </a:r>
                      <a:endParaRPr lang="en-US" altLang="zh-CN" sz="1350" kern="12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15441087"/>
      </p:ext>
    </p:extLst>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p:cNvGrpSpPr>
            <a:grpSpLocks/>
          </p:cNvGrpSpPr>
          <p:nvPr/>
        </p:nvGrpSpPr>
        <p:grpSpPr bwMode="auto">
          <a:xfrm>
            <a:off x="1700064" y="1283990"/>
            <a:ext cx="5904656" cy="3507854"/>
            <a:chOff x="0" y="161346"/>
            <a:chExt cx="7361368" cy="3929984"/>
          </a:xfrm>
          <a:solidFill>
            <a:schemeClr val="bg1">
              <a:lumMod val="95000"/>
            </a:schemeClr>
          </a:solidFill>
        </p:grpSpPr>
        <p:sp>
          <p:nvSpPr>
            <p:cNvPr id="7" name="Freeform 39"/>
            <p:cNvSpPr>
              <a:spLocks noChangeArrowheads="1"/>
            </p:cNvSpPr>
            <p:nvPr/>
          </p:nvSpPr>
          <p:spPr bwMode="auto">
            <a:xfrm>
              <a:off x="3073978" y="1063889"/>
              <a:ext cx="103365" cy="121384"/>
            </a:xfrm>
            <a:custGeom>
              <a:avLst/>
              <a:gdLst>
                <a:gd name="T0" fmla="*/ 0 w 46"/>
                <a:gd name="T1" fmla="*/ 2147483647 h 34"/>
                <a:gd name="T2" fmla="*/ 2147483647 w 46"/>
                <a:gd name="T3" fmla="*/ 2147483647 h 34"/>
                <a:gd name="T4" fmla="*/ 2147483647 w 46"/>
                <a:gd name="T5" fmla="*/ 2147483647 h 34"/>
                <a:gd name="T6" fmla="*/ 2147483647 w 46"/>
                <a:gd name="T7" fmla="*/ 2147483647 h 34"/>
                <a:gd name="T8" fmla="*/ 2147483647 w 46"/>
                <a:gd name="T9" fmla="*/ 0 h 34"/>
                <a:gd name="T10" fmla="*/ 2147483647 w 46"/>
                <a:gd name="T11" fmla="*/ 0 h 34"/>
                <a:gd name="T12" fmla="*/ 2147483647 w 46"/>
                <a:gd name="T13" fmla="*/ 2147483647 h 34"/>
                <a:gd name="T14" fmla="*/ 0 w 46"/>
                <a:gd name="T15" fmla="*/ 2147483647 h 34"/>
                <a:gd name="T16" fmla="*/ 0 w 46"/>
                <a:gd name="T17" fmla="*/ 2147483647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4"/>
                <a:gd name="T29" fmla="*/ 46 w 4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4">
                  <a:moveTo>
                    <a:pt x="0" y="34"/>
                  </a:moveTo>
                  <a:lnTo>
                    <a:pt x="32" y="28"/>
                  </a:lnTo>
                  <a:lnTo>
                    <a:pt x="46" y="24"/>
                  </a:lnTo>
                  <a:lnTo>
                    <a:pt x="38" y="12"/>
                  </a:lnTo>
                  <a:lnTo>
                    <a:pt x="46" y="0"/>
                  </a:lnTo>
                  <a:lnTo>
                    <a:pt x="32" y="0"/>
                  </a:lnTo>
                  <a:lnTo>
                    <a:pt x="8" y="6"/>
                  </a:lnTo>
                  <a:lnTo>
                    <a:pt x="0" y="12"/>
                  </a:lnTo>
                  <a:lnTo>
                    <a:pt x="0"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8" name="Freeform 40"/>
            <p:cNvSpPr>
              <a:spLocks noChangeArrowheads="1"/>
            </p:cNvSpPr>
            <p:nvPr/>
          </p:nvSpPr>
          <p:spPr bwMode="auto">
            <a:xfrm>
              <a:off x="6390638" y="2434806"/>
              <a:ext cx="543789" cy="264187"/>
            </a:xfrm>
            <a:custGeom>
              <a:avLst/>
              <a:gdLst>
                <a:gd name="T0" fmla="*/ 2147483647 w 242"/>
                <a:gd name="T1" fmla="*/ 2147483647 h 74"/>
                <a:gd name="T2" fmla="*/ 2147483647 w 242"/>
                <a:gd name="T3" fmla="*/ 2147483647 h 74"/>
                <a:gd name="T4" fmla="*/ 2147483647 w 242"/>
                <a:gd name="T5" fmla="*/ 2147483647 h 74"/>
                <a:gd name="T6" fmla="*/ 2147483647 w 242"/>
                <a:gd name="T7" fmla="*/ 2147483647 h 74"/>
                <a:gd name="T8" fmla="*/ 2147483647 w 242"/>
                <a:gd name="T9" fmla="*/ 2147483647 h 74"/>
                <a:gd name="T10" fmla="*/ 2147483647 w 242"/>
                <a:gd name="T11" fmla="*/ 2147483647 h 74"/>
                <a:gd name="T12" fmla="*/ 2147483647 w 242"/>
                <a:gd name="T13" fmla="*/ 2147483647 h 74"/>
                <a:gd name="T14" fmla="*/ 2147483647 w 242"/>
                <a:gd name="T15" fmla="*/ 2147483647 h 74"/>
                <a:gd name="T16" fmla="*/ 2147483647 w 242"/>
                <a:gd name="T17" fmla="*/ 2147483647 h 74"/>
                <a:gd name="T18" fmla="*/ 2147483647 w 242"/>
                <a:gd name="T19" fmla="*/ 0 h 74"/>
                <a:gd name="T20" fmla="*/ 0 w 242"/>
                <a:gd name="T21" fmla="*/ 2147483647 h 74"/>
                <a:gd name="T22" fmla="*/ 2147483647 w 242"/>
                <a:gd name="T23" fmla="*/ 2147483647 h 74"/>
                <a:gd name="T24" fmla="*/ 2147483647 w 242"/>
                <a:gd name="T25" fmla="*/ 2147483647 h 74"/>
                <a:gd name="T26" fmla="*/ 2147483647 w 242"/>
                <a:gd name="T27" fmla="*/ 2147483647 h 74"/>
                <a:gd name="T28" fmla="*/ 2147483647 w 242"/>
                <a:gd name="T29" fmla="*/ 2147483647 h 74"/>
                <a:gd name="T30" fmla="*/ 2147483647 w 242"/>
                <a:gd name="T31" fmla="*/ 2147483647 h 74"/>
                <a:gd name="T32" fmla="*/ 2147483647 w 242"/>
                <a:gd name="T33" fmla="*/ 2147483647 h 74"/>
                <a:gd name="T34" fmla="*/ 2147483647 w 242"/>
                <a:gd name="T35" fmla="*/ 2147483647 h 74"/>
                <a:gd name="T36" fmla="*/ 2147483647 w 242"/>
                <a:gd name="T37" fmla="*/ 2147483647 h 74"/>
                <a:gd name="T38" fmla="*/ 2147483647 w 242"/>
                <a:gd name="T39" fmla="*/ 2147483647 h 74"/>
                <a:gd name="T40" fmla="*/ 2147483647 w 242"/>
                <a:gd name="T41" fmla="*/ 2147483647 h 74"/>
                <a:gd name="T42" fmla="*/ 2147483647 w 242"/>
                <a:gd name="T43" fmla="*/ 2147483647 h 74"/>
                <a:gd name="T44" fmla="*/ 2147483647 w 242"/>
                <a:gd name="T45" fmla="*/ 2147483647 h 74"/>
                <a:gd name="T46" fmla="*/ 2147483647 w 242"/>
                <a:gd name="T47" fmla="*/ 2147483647 h 74"/>
                <a:gd name="T48" fmla="*/ 2147483647 w 242"/>
                <a:gd name="T49" fmla="*/ 2147483647 h 74"/>
                <a:gd name="T50" fmla="*/ 2147483647 w 242"/>
                <a:gd name="T51" fmla="*/ 2147483647 h 74"/>
                <a:gd name="T52" fmla="*/ 2147483647 w 242"/>
                <a:gd name="T53" fmla="*/ 2147483647 h 74"/>
                <a:gd name="T54" fmla="*/ 2147483647 w 242"/>
                <a:gd name="T55" fmla="*/ 2147483647 h 74"/>
                <a:gd name="T56" fmla="*/ 2147483647 w 242"/>
                <a:gd name="T57" fmla="*/ 2147483647 h 74"/>
                <a:gd name="T58" fmla="*/ 2147483647 w 242"/>
                <a:gd name="T59" fmla="*/ 2147483647 h 74"/>
                <a:gd name="T60" fmla="*/ 2147483647 w 242"/>
                <a:gd name="T61" fmla="*/ 2147483647 h 7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2"/>
                <a:gd name="T94" fmla="*/ 0 h 74"/>
                <a:gd name="T95" fmla="*/ 242 w 242"/>
                <a:gd name="T96" fmla="*/ 74 h 7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2" h="74">
                  <a:moveTo>
                    <a:pt x="196" y="34"/>
                  </a:moveTo>
                  <a:lnTo>
                    <a:pt x="182" y="28"/>
                  </a:lnTo>
                  <a:lnTo>
                    <a:pt x="158" y="22"/>
                  </a:lnTo>
                  <a:lnTo>
                    <a:pt x="136" y="18"/>
                  </a:lnTo>
                  <a:lnTo>
                    <a:pt x="90" y="18"/>
                  </a:lnTo>
                  <a:lnTo>
                    <a:pt x="76" y="12"/>
                  </a:lnTo>
                  <a:lnTo>
                    <a:pt x="60" y="18"/>
                  </a:lnTo>
                  <a:lnTo>
                    <a:pt x="52" y="18"/>
                  </a:lnTo>
                  <a:lnTo>
                    <a:pt x="30" y="12"/>
                  </a:lnTo>
                  <a:lnTo>
                    <a:pt x="22" y="0"/>
                  </a:lnTo>
                  <a:lnTo>
                    <a:pt x="0" y="6"/>
                  </a:lnTo>
                  <a:lnTo>
                    <a:pt x="14" y="12"/>
                  </a:lnTo>
                  <a:lnTo>
                    <a:pt x="30" y="22"/>
                  </a:lnTo>
                  <a:lnTo>
                    <a:pt x="52" y="34"/>
                  </a:lnTo>
                  <a:lnTo>
                    <a:pt x="82" y="34"/>
                  </a:lnTo>
                  <a:lnTo>
                    <a:pt x="82" y="46"/>
                  </a:lnTo>
                  <a:lnTo>
                    <a:pt x="106" y="52"/>
                  </a:lnTo>
                  <a:lnTo>
                    <a:pt x="128" y="58"/>
                  </a:lnTo>
                  <a:lnTo>
                    <a:pt x="158" y="58"/>
                  </a:lnTo>
                  <a:lnTo>
                    <a:pt x="166" y="46"/>
                  </a:lnTo>
                  <a:lnTo>
                    <a:pt x="188" y="52"/>
                  </a:lnTo>
                  <a:lnTo>
                    <a:pt x="204" y="58"/>
                  </a:lnTo>
                  <a:lnTo>
                    <a:pt x="196" y="68"/>
                  </a:lnTo>
                  <a:lnTo>
                    <a:pt x="196" y="74"/>
                  </a:lnTo>
                  <a:lnTo>
                    <a:pt x="212" y="64"/>
                  </a:lnTo>
                  <a:lnTo>
                    <a:pt x="228" y="74"/>
                  </a:lnTo>
                  <a:lnTo>
                    <a:pt x="242" y="64"/>
                  </a:lnTo>
                  <a:lnTo>
                    <a:pt x="212" y="58"/>
                  </a:lnTo>
                  <a:lnTo>
                    <a:pt x="204" y="46"/>
                  </a:lnTo>
                  <a:lnTo>
                    <a:pt x="212" y="34"/>
                  </a:lnTo>
                  <a:lnTo>
                    <a:pt x="196"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0" name="Freeform 41"/>
            <p:cNvSpPr>
              <a:spLocks noChangeArrowheads="1"/>
            </p:cNvSpPr>
            <p:nvPr/>
          </p:nvSpPr>
          <p:spPr bwMode="auto">
            <a:xfrm>
              <a:off x="2921178" y="1570842"/>
              <a:ext cx="1586425" cy="1827890"/>
            </a:xfrm>
            <a:custGeom>
              <a:avLst/>
              <a:gdLst>
                <a:gd name="T0" fmla="*/ 2147483647 w 706"/>
                <a:gd name="T1" fmla="*/ 2147483647 h 512"/>
                <a:gd name="T2" fmla="*/ 2147483647 w 706"/>
                <a:gd name="T3" fmla="*/ 2147483647 h 512"/>
                <a:gd name="T4" fmla="*/ 2147483647 w 706"/>
                <a:gd name="T5" fmla="*/ 2147483647 h 512"/>
                <a:gd name="T6" fmla="*/ 2147483647 w 706"/>
                <a:gd name="T7" fmla="*/ 2147483647 h 512"/>
                <a:gd name="T8" fmla="*/ 2147483647 w 706"/>
                <a:gd name="T9" fmla="*/ 2147483647 h 512"/>
                <a:gd name="T10" fmla="*/ 2147483647 w 706"/>
                <a:gd name="T11" fmla="*/ 0 h 512"/>
                <a:gd name="T12" fmla="*/ 2147483647 w 706"/>
                <a:gd name="T13" fmla="*/ 2147483647 h 512"/>
                <a:gd name="T14" fmla="*/ 2147483647 w 706"/>
                <a:gd name="T15" fmla="*/ 2147483647 h 512"/>
                <a:gd name="T16" fmla="*/ 2147483647 w 706"/>
                <a:gd name="T17" fmla="*/ 2147483647 h 512"/>
                <a:gd name="T18" fmla="*/ 2147483647 w 706"/>
                <a:gd name="T19" fmla="*/ 2147483647 h 512"/>
                <a:gd name="T20" fmla="*/ 2147483647 w 706"/>
                <a:gd name="T21" fmla="*/ 2147483647 h 512"/>
                <a:gd name="T22" fmla="*/ 2147483647 w 706"/>
                <a:gd name="T23" fmla="*/ 2147483647 h 512"/>
                <a:gd name="T24" fmla="*/ 2147483647 w 706"/>
                <a:gd name="T25" fmla="*/ 2147483647 h 512"/>
                <a:gd name="T26" fmla="*/ 0 w 706"/>
                <a:gd name="T27" fmla="*/ 2147483647 h 512"/>
                <a:gd name="T28" fmla="*/ 2147483647 w 706"/>
                <a:gd name="T29" fmla="*/ 2147483647 h 512"/>
                <a:gd name="T30" fmla="*/ 2147483647 w 706"/>
                <a:gd name="T31" fmla="*/ 2147483647 h 512"/>
                <a:gd name="T32" fmla="*/ 2147483647 w 706"/>
                <a:gd name="T33" fmla="*/ 2147483647 h 512"/>
                <a:gd name="T34" fmla="*/ 2147483647 w 706"/>
                <a:gd name="T35" fmla="*/ 2147483647 h 512"/>
                <a:gd name="T36" fmla="*/ 2147483647 w 706"/>
                <a:gd name="T37" fmla="*/ 2147483647 h 512"/>
                <a:gd name="T38" fmla="*/ 2147483647 w 706"/>
                <a:gd name="T39" fmla="*/ 2147483647 h 512"/>
                <a:gd name="T40" fmla="*/ 2147483647 w 706"/>
                <a:gd name="T41" fmla="*/ 2147483647 h 512"/>
                <a:gd name="T42" fmla="*/ 2147483647 w 706"/>
                <a:gd name="T43" fmla="*/ 2147483647 h 512"/>
                <a:gd name="T44" fmla="*/ 2147483647 w 706"/>
                <a:gd name="T45" fmla="*/ 2147483647 h 512"/>
                <a:gd name="T46" fmla="*/ 2147483647 w 706"/>
                <a:gd name="T47" fmla="*/ 2147483647 h 512"/>
                <a:gd name="T48" fmla="*/ 2147483647 w 706"/>
                <a:gd name="T49" fmla="*/ 2147483647 h 512"/>
                <a:gd name="T50" fmla="*/ 2147483647 w 706"/>
                <a:gd name="T51" fmla="*/ 2147483647 h 512"/>
                <a:gd name="T52" fmla="*/ 2147483647 w 706"/>
                <a:gd name="T53" fmla="*/ 2147483647 h 512"/>
                <a:gd name="T54" fmla="*/ 2147483647 w 706"/>
                <a:gd name="T55" fmla="*/ 2147483647 h 512"/>
                <a:gd name="T56" fmla="*/ 2147483647 w 706"/>
                <a:gd name="T57" fmla="*/ 2147483647 h 512"/>
                <a:gd name="T58" fmla="*/ 2147483647 w 706"/>
                <a:gd name="T59" fmla="*/ 2147483647 h 512"/>
                <a:gd name="T60" fmla="*/ 2147483647 w 706"/>
                <a:gd name="T61" fmla="*/ 2147483647 h 512"/>
                <a:gd name="T62" fmla="*/ 2147483647 w 706"/>
                <a:gd name="T63" fmla="*/ 2147483647 h 512"/>
                <a:gd name="T64" fmla="*/ 2147483647 w 706"/>
                <a:gd name="T65" fmla="*/ 2147483647 h 512"/>
                <a:gd name="T66" fmla="*/ 2147483647 w 706"/>
                <a:gd name="T67" fmla="*/ 2147483647 h 512"/>
                <a:gd name="T68" fmla="*/ 2147483647 w 706"/>
                <a:gd name="T69" fmla="*/ 2147483647 h 512"/>
                <a:gd name="T70" fmla="*/ 2147483647 w 706"/>
                <a:gd name="T71" fmla="*/ 2147483647 h 512"/>
                <a:gd name="T72" fmla="*/ 2147483647 w 706"/>
                <a:gd name="T73" fmla="*/ 2147483647 h 512"/>
                <a:gd name="T74" fmla="*/ 2147483647 w 706"/>
                <a:gd name="T75" fmla="*/ 2147483647 h 512"/>
                <a:gd name="T76" fmla="*/ 2147483647 w 706"/>
                <a:gd name="T77" fmla="*/ 2147483647 h 512"/>
                <a:gd name="T78" fmla="*/ 2147483647 w 706"/>
                <a:gd name="T79" fmla="*/ 2147483647 h 512"/>
                <a:gd name="T80" fmla="*/ 2147483647 w 706"/>
                <a:gd name="T81" fmla="*/ 2147483647 h 512"/>
                <a:gd name="T82" fmla="*/ 2147483647 w 706"/>
                <a:gd name="T83" fmla="*/ 2147483647 h 512"/>
                <a:gd name="T84" fmla="*/ 2147483647 w 706"/>
                <a:gd name="T85" fmla="*/ 2147483647 h 512"/>
                <a:gd name="T86" fmla="*/ 2147483647 w 706"/>
                <a:gd name="T87" fmla="*/ 2147483647 h 512"/>
                <a:gd name="T88" fmla="*/ 2147483647 w 706"/>
                <a:gd name="T89" fmla="*/ 2147483647 h 512"/>
                <a:gd name="T90" fmla="*/ 2147483647 w 706"/>
                <a:gd name="T91" fmla="*/ 2147483647 h 512"/>
                <a:gd name="T92" fmla="*/ 2147483647 w 706"/>
                <a:gd name="T93" fmla="*/ 2147483647 h 512"/>
                <a:gd name="T94" fmla="*/ 2147483647 w 706"/>
                <a:gd name="T95" fmla="*/ 2147483647 h 512"/>
                <a:gd name="T96" fmla="*/ 2147483647 w 706"/>
                <a:gd name="T97" fmla="*/ 2147483647 h 512"/>
                <a:gd name="T98" fmla="*/ 2147483647 w 706"/>
                <a:gd name="T99" fmla="*/ 2147483647 h 5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6"/>
                <a:gd name="T151" fmla="*/ 0 h 512"/>
                <a:gd name="T152" fmla="*/ 706 w 706"/>
                <a:gd name="T153" fmla="*/ 512 h 5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6" h="512">
                  <a:moveTo>
                    <a:pt x="490" y="50"/>
                  </a:moveTo>
                  <a:lnTo>
                    <a:pt x="458" y="40"/>
                  </a:lnTo>
                  <a:lnTo>
                    <a:pt x="434" y="40"/>
                  </a:lnTo>
                  <a:lnTo>
                    <a:pt x="422" y="38"/>
                  </a:lnTo>
                  <a:lnTo>
                    <a:pt x="402" y="38"/>
                  </a:lnTo>
                  <a:lnTo>
                    <a:pt x="388" y="30"/>
                  </a:lnTo>
                  <a:lnTo>
                    <a:pt x="372" y="58"/>
                  </a:lnTo>
                  <a:lnTo>
                    <a:pt x="336" y="42"/>
                  </a:lnTo>
                  <a:lnTo>
                    <a:pt x="308" y="30"/>
                  </a:lnTo>
                  <a:lnTo>
                    <a:pt x="260" y="30"/>
                  </a:lnTo>
                  <a:lnTo>
                    <a:pt x="280" y="20"/>
                  </a:lnTo>
                  <a:lnTo>
                    <a:pt x="290" y="0"/>
                  </a:lnTo>
                  <a:lnTo>
                    <a:pt x="274" y="0"/>
                  </a:lnTo>
                  <a:lnTo>
                    <a:pt x="244" y="8"/>
                  </a:lnTo>
                  <a:lnTo>
                    <a:pt x="198" y="8"/>
                  </a:lnTo>
                  <a:lnTo>
                    <a:pt x="174" y="18"/>
                  </a:lnTo>
                  <a:lnTo>
                    <a:pt x="118" y="18"/>
                  </a:lnTo>
                  <a:lnTo>
                    <a:pt x="118" y="36"/>
                  </a:lnTo>
                  <a:lnTo>
                    <a:pt x="98" y="36"/>
                  </a:lnTo>
                  <a:lnTo>
                    <a:pt x="84" y="46"/>
                  </a:lnTo>
                  <a:lnTo>
                    <a:pt x="84" y="64"/>
                  </a:lnTo>
                  <a:lnTo>
                    <a:pt x="68" y="70"/>
                  </a:lnTo>
                  <a:lnTo>
                    <a:pt x="46" y="82"/>
                  </a:lnTo>
                  <a:lnTo>
                    <a:pt x="22" y="104"/>
                  </a:lnTo>
                  <a:lnTo>
                    <a:pt x="16" y="128"/>
                  </a:lnTo>
                  <a:lnTo>
                    <a:pt x="22" y="144"/>
                  </a:lnTo>
                  <a:lnTo>
                    <a:pt x="22" y="162"/>
                  </a:lnTo>
                  <a:lnTo>
                    <a:pt x="0" y="168"/>
                  </a:lnTo>
                  <a:lnTo>
                    <a:pt x="22" y="178"/>
                  </a:lnTo>
                  <a:lnTo>
                    <a:pt x="22" y="190"/>
                  </a:lnTo>
                  <a:lnTo>
                    <a:pt x="46" y="196"/>
                  </a:lnTo>
                  <a:lnTo>
                    <a:pt x="54" y="214"/>
                  </a:lnTo>
                  <a:lnTo>
                    <a:pt x="68" y="218"/>
                  </a:lnTo>
                  <a:lnTo>
                    <a:pt x="84" y="230"/>
                  </a:lnTo>
                  <a:lnTo>
                    <a:pt x="100" y="236"/>
                  </a:lnTo>
                  <a:lnTo>
                    <a:pt x="146" y="236"/>
                  </a:lnTo>
                  <a:lnTo>
                    <a:pt x="188" y="230"/>
                  </a:lnTo>
                  <a:lnTo>
                    <a:pt x="214" y="224"/>
                  </a:lnTo>
                  <a:lnTo>
                    <a:pt x="236" y="224"/>
                  </a:lnTo>
                  <a:lnTo>
                    <a:pt x="236" y="236"/>
                  </a:lnTo>
                  <a:lnTo>
                    <a:pt x="282" y="236"/>
                  </a:lnTo>
                  <a:lnTo>
                    <a:pt x="288" y="248"/>
                  </a:lnTo>
                  <a:lnTo>
                    <a:pt x="282" y="264"/>
                  </a:lnTo>
                  <a:lnTo>
                    <a:pt x="288" y="282"/>
                  </a:lnTo>
                  <a:lnTo>
                    <a:pt x="304" y="288"/>
                  </a:lnTo>
                  <a:lnTo>
                    <a:pt x="320" y="294"/>
                  </a:lnTo>
                  <a:lnTo>
                    <a:pt x="320" y="328"/>
                  </a:lnTo>
                  <a:lnTo>
                    <a:pt x="334" y="344"/>
                  </a:lnTo>
                  <a:lnTo>
                    <a:pt x="328" y="362"/>
                  </a:lnTo>
                  <a:lnTo>
                    <a:pt x="328" y="374"/>
                  </a:lnTo>
                  <a:lnTo>
                    <a:pt x="320" y="392"/>
                  </a:lnTo>
                  <a:lnTo>
                    <a:pt x="328" y="402"/>
                  </a:lnTo>
                  <a:lnTo>
                    <a:pt x="350" y="420"/>
                  </a:lnTo>
                  <a:lnTo>
                    <a:pt x="342" y="430"/>
                  </a:lnTo>
                  <a:lnTo>
                    <a:pt x="358" y="436"/>
                  </a:lnTo>
                  <a:lnTo>
                    <a:pt x="358" y="448"/>
                  </a:lnTo>
                  <a:lnTo>
                    <a:pt x="366" y="460"/>
                  </a:lnTo>
                  <a:lnTo>
                    <a:pt x="372" y="478"/>
                  </a:lnTo>
                  <a:lnTo>
                    <a:pt x="388" y="494"/>
                  </a:lnTo>
                  <a:lnTo>
                    <a:pt x="388" y="506"/>
                  </a:lnTo>
                  <a:lnTo>
                    <a:pt x="410" y="512"/>
                  </a:lnTo>
                  <a:lnTo>
                    <a:pt x="464" y="512"/>
                  </a:lnTo>
                  <a:lnTo>
                    <a:pt x="494" y="500"/>
                  </a:lnTo>
                  <a:lnTo>
                    <a:pt x="510" y="482"/>
                  </a:lnTo>
                  <a:lnTo>
                    <a:pt x="524" y="466"/>
                  </a:lnTo>
                  <a:lnTo>
                    <a:pt x="532" y="454"/>
                  </a:lnTo>
                  <a:lnTo>
                    <a:pt x="540" y="442"/>
                  </a:lnTo>
                  <a:lnTo>
                    <a:pt x="556" y="426"/>
                  </a:lnTo>
                  <a:lnTo>
                    <a:pt x="556" y="408"/>
                  </a:lnTo>
                  <a:lnTo>
                    <a:pt x="570" y="392"/>
                  </a:lnTo>
                  <a:lnTo>
                    <a:pt x="586" y="386"/>
                  </a:lnTo>
                  <a:lnTo>
                    <a:pt x="600" y="374"/>
                  </a:lnTo>
                  <a:lnTo>
                    <a:pt x="616" y="362"/>
                  </a:lnTo>
                  <a:lnTo>
                    <a:pt x="600" y="340"/>
                  </a:lnTo>
                  <a:lnTo>
                    <a:pt x="592" y="322"/>
                  </a:lnTo>
                  <a:lnTo>
                    <a:pt x="592" y="300"/>
                  </a:lnTo>
                  <a:lnTo>
                    <a:pt x="600" y="282"/>
                  </a:lnTo>
                  <a:lnTo>
                    <a:pt x="624" y="260"/>
                  </a:lnTo>
                  <a:lnTo>
                    <a:pt x="646" y="248"/>
                  </a:lnTo>
                  <a:lnTo>
                    <a:pt x="670" y="230"/>
                  </a:lnTo>
                  <a:lnTo>
                    <a:pt x="684" y="214"/>
                  </a:lnTo>
                  <a:lnTo>
                    <a:pt x="698" y="196"/>
                  </a:lnTo>
                  <a:lnTo>
                    <a:pt x="706" y="178"/>
                  </a:lnTo>
                  <a:lnTo>
                    <a:pt x="692" y="178"/>
                  </a:lnTo>
                  <a:lnTo>
                    <a:pt x="662" y="184"/>
                  </a:lnTo>
                  <a:lnTo>
                    <a:pt x="638" y="196"/>
                  </a:lnTo>
                  <a:lnTo>
                    <a:pt x="624" y="190"/>
                  </a:lnTo>
                  <a:lnTo>
                    <a:pt x="616" y="172"/>
                  </a:lnTo>
                  <a:lnTo>
                    <a:pt x="600" y="168"/>
                  </a:lnTo>
                  <a:lnTo>
                    <a:pt x="592" y="156"/>
                  </a:lnTo>
                  <a:lnTo>
                    <a:pt x="578" y="140"/>
                  </a:lnTo>
                  <a:lnTo>
                    <a:pt x="562" y="128"/>
                  </a:lnTo>
                  <a:lnTo>
                    <a:pt x="548" y="116"/>
                  </a:lnTo>
                  <a:lnTo>
                    <a:pt x="532" y="110"/>
                  </a:lnTo>
                  <a:lnTo>
                    <a:pt x="532" y="98"/>
                  </a:lnTo>
                  <a:lnTo>
                    <a:pt x="524" y="82"/>
                  </a:lnTo>
                  <a:lnTo>
                    <a:pt x="510" y="64"/>
                  </a:lnTo>
                  <a:lnTo>
                    <a:pt x="502" y="54"/>
                  </a:lnTo>
                  <a:lnTo>
                    <a:pt x="494" y="46"/>
                  </a:lnTo>
                  <a:lnTo>
                    <a:pt x="490" y="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1" name="Freeform 42"/>
            <p:cNvSpPr>
              <a:spLocks noChangeArrowheads="1"/>
            </p:cNvSpPr>
            <p:nvPr/>
          </p:nvSpPr>
          <p:spPr bwMode="auto">
            <a:xfrm>
              <a:off x="6013132" y="2641872"/>
              <a:ext cx="67413" cy="21421"/>
            </a:xfrm>
            <a:custGeom>
              <a:avLst/>
              <a:gdLst>
                <a:gd name="T0" fmla="*/ 2147483647 w 30"/>
                <a:gd name="T1" fmla="*/ 0 h 6"/>
                <a:gd name="T2" fmla="*/ 0 w 30"/>
                <a:gd name="T3" fmla="*/ 2147483647 h 6"/>
                <a:gd name="T4" fmla="*/ 2147483647 w 30"/>
                <a:gd name="T5" fmla="*/ 2147483647 h 6"/>
                <a:gd name="T6" fmla="*/ 2147483647 w 30"/>
                <a:gd name="T7" fmla="*/ 0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30" y="0"/>
                  </a:moveTo>
                  <a:lnTo>
                    <a:pt x="0" y="6"/>
                  </a:lnTo>
                  <a:lnTo>
                    <a:pt x="8" y="6"/>
                  </a:lnTo>
                  <a:lnTo>
                    <a:pt x="3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2" name="Freeform 43"/>
            <p:cNvSpPr>
              <a:spLocks noChangeArrowheads="1"/>
            </p:cNvSpPr>
            <p:nvPr/>
          </p:nvSpPr>
          <p:spPr bwMode="auto">
            <a:xfrm>
              <a:off x="5518779" y="2249161"/>
              <a:ext cx="238188" cy="371290"/>
            </a:xfrm>
            <a:custGeom>
              <a:avLst/>
              <a:gdLst>
                <a:gd name="T0" fmla="*/ 2147483647 w 106"/>
                <a:gd name="T1" fmla="*/ 2147483647 h 104"/>
                <a:gd name="T2" fmla="*/ 2147483647 w 106"/>
                <a:gd name="T3" fmla="*/ 2147483647 h 104"/>
                <a:gd name="T4" fmla="*/ 2147483647 w 106"/>
                <a:gd name="T5" fmla="*/ 2147483647 h 104"/>
                <a:gd name="T6" fmla="*/ 0 w 106"/>
                <a:gd name="T7" fmla="*/ 2147483647 h 104"/>
                <a:gd name="T8" fmla="*/ 2147483647 w 106"/>
                <a:gd name="T9" fmla="*/ 2147483647 h 104"/>
                <a:gd name="T10" fmla="*/ 2147483647 w 106"/>
                <a:gd name="T11" fmla="*/ 2147483647 h 104"/>
                <a:gd name="T12" fmla="*/ 2147483647 w 106"/>
                <a:gd name="T13" fmla="*/ 2147483647 h 104"/>
                <a:gd name="T14" fmla="*/ 2147483647 w 106"/>
                <a:gd name="T15" fmla="*/ 2147483647 h 104"/>
                <a:gd name="T16" fmla="*/ 2147483647 w 106"/>
                <a:gd name="T17" fmla="*/ 2147483647 h 104"/>
                <a:gd name="T18" fmla="*/ 2147483647 w 106"/>
                <a:gd name="T19" fmla="*/ 2147483647 h 104"/>
                <a:gd name="T20" fmla="*/ 2147483647 w 106"/>
                <a:gd name="T21" fmla="*/ 2147483647 h 104"/>
                <a:gd name="T22" fmla="*/ 2147483647 w 106"/>
                <a:gd name="T23" fmla="*/ 2147483647 h 104"/>
                <a:gd name="T24" fmla="*/ 2147483647 w 106"/>
                <a:gd name="T25" fmla="*/ 2147483647 h 104"/>
                <a:gd name="T26" fmla="*/ 2147483647 w 106"/>
                <a:gd name="T27" fmla="*/ 2147483647 h 104"/>
                <a:gd name="T28" fmla="*/ 2147483647 w 106"/>
                <a:gd name="T29" fmla="*/ 2147483647 h 104"/>
                <a:gd name="T30" fmla="*/ 2147483647 w 106"/>
                <a:gd name="T31" fmla="*/ 2147483647 h 104"/>
                <a:gd name="T32" fmla="*/ 2147483647 w 106"/>
                <a:gd name="T33" fmla="*/ 2147483647 h 104"/>
                <a:gd name="T34" fmla="*/ 2147483647 w 106"/>
                <a:gd name="T35" fmla="*/ 2147483647 h 104"/>
                <a:gd name="T36" fmla="*/ 2147483647 w 106"/>
                <a:gd name="T37" fmla="*/ 2147483647 h 104"/>
                <a:gd name="T38" fmla="*/ 2147483647 w 106"/>
                <a:gd name="T39" fmla="*/ 0 h 104"/>
                <a:gd name="T40" fmla="*/ 2147483647 w 106"/>
                <a:gd name="T41" fmla="*/ 2147483647 h 104"/>
                <a:gd name="T42" fmla="*/ 2147483647 w 10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104"/>
                <a:gd name="T68" fmla="*/ 106 w 10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104">
                  <a:moveTo>
                    <a:pt x="60" y="40"/>
                  </a:moveTo>
                  <a:lnTo>
                    <a:pt x="46" y="34"/>
                  </a:lnTo>
                  <a:lnTo>
                    <a:pt x="22" y="24"/>
                  </a:lnTo>
                  <a:lnTo>
                    <a:pt x="0" y="24"/>
                  </a:lnTo>
                  <a:lnTo>
                    <a:pt x="14" y="34"/>
                  </a:lnTo>
                  <a:lnTo>
                    <a:pt x="30" y="46"/>
                  </a:lnTo>
                  <a:lnTo>
                    <a:pt x="60" y="70"/>
                  </a:lnTo>
                  <a:lnTo>
                    <a:pt x="76" y="92"/>
                  </a:lnTo>
                  <a:lnTo>
                    <a:pt x="90" y="92"/>
                  </a:lnTo>
                  <a:lnTo>
                    <a:pt x="106" y="104"/>
                  </a:lnTo>
                  <a:lnTo>
                    <a:pt x="106" y="98"/>
                  </a:lnTo>
                  <a:lnTo>
                    <a:pt x="84" y="86"/>
                  </a:lnTo>
                  <a:lnTo>
                    <a:pt x="84" y="70"/>
                  </a:lnTo>
                  <a:lnTo>
                    <a:pt x="98" y="70"/>
                  </a:lnTo>
                  <a:lnTo>
                    <a:pt x="98" y="58"/>
                  </a:lnTo>
                  <a:lnTo>
                    <a:pt x="84" y="40"/>
                  </a:lnTo>
                  <a:lnTo>
                    <a:pt x="84" y="28"/>
                  </a:lnTo>
                  <a:lnTo>
                    <a:pt x="76" y="12"/>
                  </a:lnTo>
                  <a:lnTo>
                    <a:pt x="60" y="12"/>
                  </a:lnTo>
                  <a:lnTo>
                    <a:pt x="46" y="0"/>
                  </a:lnTo>
                  <a:lnTo>
                    <a:pt x="52" y="12"/>
                  </a:lnTo>
                  <a:lnTo>
                    <a:pt x="60" y="4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3" name="Freeform 44"/>
            <p:cNvSpPr>
              <a:spLocks noChangeArrowheads="1"/>
            </p:cNvSpPr>
            <p:nvPr/>
          </p:nvSpPr>
          <p:spPr bwMode="auto">
            <a:xfrm>
              <a:off x="5977179" y="1485160"/>
              <a:ext cx="53929" cy="28561"/>
            </a:xfrm>
            <a:custGeom>
              <a:avLst/>
              <a:gdLst>
                <a:gd name="T0" fmla="*/ 2147483647 w 24"/>
                <a:gd name="T1" fmla="*/ 2147483647 h 8"/>
                <a:gd name="T2" fmla="*/ 2147483647 w 24"/>
                <a:gd name="T3" fmla="*/ 0 h 8"/>
                <a:gd name="T4" fmla="*/ 0 w 24"/>
                <a:gd name="T5" fmla="*/ 2147483647 h 8"/>
                <a:gd name="T6" fmla="*/ 2147483647 w 24"/>
                <a:gd name="T7" fmla="*/ 2147483647 h 8"/>
                <a:gd name="T8" fmla="*/ 2147483647 w 24"/>
                <a:gd name="T9" fmla="*/ 2147483647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24" y="2"/>
                  </a:moveTo>
                  <a:lnTo>
                    <a:pt x="16" y="0"/>
                  </a:lnTo>
                  <a:lnTo>
                    <a:pt x="0" y="8"/>
                  </a:lnTo>
                  <a:lnTo>
                    <a:pt x="16" y="2"/>
                  </a:lnTo>
                  <a:lnTo>
                    <a:pt x="24" y="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4" name="Freeform 45"/>
            <p:cNvSpPr>
              <a:spLocks noChangeArrowheads="1"/>
            </p:cNvSpPr>
            <p:nvPr/>
          </p:nvSpPr>
          <p:spPr bwMode="auto">
            <a:xfrm>
              <a:off x="5995155" y="1470880"/>
              <a:ext cx="35953" cy="14280"/>
            </a:xfrm>
            <a:custGeom>
              <a:avLst/>
              <a:gdLst>
                <a:gd name="T0" fmla="*/ 0 w 16"/>
                <a:gd name="T1" fmla="*/ 0 h 4"/>
                <a:gd name="T2" fmla="*/ 2147483647 w 16"/>
                <a:gd name="T3" fmla="*/ 2147483647 h 4"/>
                <a:gd name="T4" fmla="*/ 2147483647 w 16"/>
                <a:gd name="T5" fmla="*/ 0 h 4"/>
                <a:gd name="T6" fmla="*/ 0 w 16"/>
                <a:gd name="T7" fmla="*/ 0 h 4"/>
                <a:gd name="T8" fmla="*/ 0 60000 65536"/>
                <a:gd name="T9" fmla="*/ 0 60000 65536"/>
                <a:gd name="T10" fmla="*/ 0 60000 65536"/>
                <a:gd name="T11" fmla="*/ 0 60000 65536"/>
                <a:gd name="T12" fmla="*/ 0 w 16"/>
                <a:gd name="T13" fmla="*/ 0 h 4"/>
                <a:gd name="T14" fmla="*/ 16 w 16"/>
                <a:gd name="T15" fmla="*/ 4 h 4"/>
              </a:gdLst>
              <a:ahLst/>
              <a:cxnLst>
                <a:cxn ang="T8">
                  <a:pos x="T0" y="T1"/>
                </a:cxn>
                <a:cxn ang="T9">
                  <a:pos x="T2" y="T3"/>
                </a:cxn>
                <a:cxn ang="T10">
                  <a:pos x="T4" y="T5"/>
                </a:cxn>
                <a:cxn ang="T11">
                  <a:pos x="T6" y="T7"/>
                </a:cxn>
              </a:cxnLst>
              <a:rect l="T12" t="T13" r="T14" b="T15"/>
              <a:pathLst>
                <a:path w="16" h="4">
                  <a:moveTo>
                    <a:pt x="0" y="0"/>
                  </a:moveTo>
                  <a:lnTo>
                    <a:pt x="8" y="4"/>
                  </a:lnTo>
                  <a:lnTo>
                    <a:pt x="16"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5" name="Freeform 46"/>
            <p:cNvSpPr>
              <a:spLocks noChangeArrowheads="1"/>
            </p:cNvSpPr>
            <p:nvPr/>
          </p:nvSpPr>
          <p:spPr bwMode="auto">
            <a:xfrm>
              <a:off x="5756968" y="2599030"/>
              <a:ext cx="256164" cy="64262"/>
            </a:xfrm>
            <a:custGeom>
              <a:avLst/>
              <a:gdLst>
                <a:gd name="T0" fmla="*/ 2147483647 w 114"/>
                <a:gd name="T1" fmla="*/ 2147483647 h 18"/>
                <a:gd name="T2" fmla="*/ 2147483647 w 114"/>
                <a:gd name="T3" fmla="*/ 2147483647 h 18"/>
                <a:gd name="T4" fmla="*/ 2147483647 w 114"/>
                <a:gd name="T5" fmla="*/ 2147483647 h 18"/>
                <a:gd name="T6" fmla="*/ 2147483647 w 114"/>
                <a:gd name="T7" fmla="*/ 2147483647 h 18"/>
                <a:gd name="T8" fmla="*/ 2147483647 w 114"/>
                <a:gd name="T9" fmla="*/ 2147483647 h 18"/>
                <a:gd name="T10" fmla="*/ 2147483647 w 114"/>
                <a:gd name="T11" fmla="*/ 2147483647 h 18"/>
                <a:gd name="T12" fmla="*/ 2147483647 w 114"/>
                <a:gd name="T13" fmla="*/ 2147483647 h 18"/>
                <a:gd name="T14" fmla="*/ 2147483647 w 114"/>
                <a:gd name="T15" fmla="*/ 2147483647 h 18"/>
                <a:gd name="T16" fmla="*/ 2147483647 w 114"/>
                <a:gd name="T17" fmla="*/ 0 h 18"/>
                <a:gd name="T18" fmla="*/ 2147483647 w 114"/>
                <a:gd name="T19" fmla="*/ 0 h 18"/>
                <a:gd name="T20" fmla="*/ 0 w 114"/>
                <a:gd name="T21" fmla="*/ 2147483647 h 18"/>
                <a:gd name="T22" fmla="*/ 0 w 114"/>
                <a:gd name="T23" fmla="*/ 2147483647 h 18"/>
                <a:gd name="T24" fmla="*/ 2147483647 w 114"/>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18"/>
                <a:gd name="T41" fmla="*/ 114 w 11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18">
                  <a:moveTo>
                    <a:pt x="16" y="12"/>
                  </a:moveTo>
                  <a:lnTo>
                    <a:pt x="8" y="6"/>
                  </a:lnTo>
                  <a:lnTo>
                    <a:pt x="24" y="6"/>
                  </a:lnTo>
                  <a:lnTo>
                    <a:pt x="60" y="18"/>
                  </a:lnTo>
                  <a:lnTo>
                    <a:pt x="114" y="18"/>
                  </a:lnTo>
                  <a:lnTo>
                    <a:pt x="84" y="12"/>
                  </a:lnTo>
                  <a:lnTo>
                    <a:pt x="98" y="12"/>
                  </a:lnTo>
                  <a:lnTo>
                    <a:pt x="68" y="6"/>
                  </a:lnTo>
                  <a:lnTo>
                    <a:pt x="46" y="0"/>
                  </a:lnTo>
                  <a:lnTo>
                    <a:pt x="16" y="0"/>
                  </a:lnTo>
                  <a:lnTo>
                    <a:pt x="0" y="6"/>
                  </a:lnTo>
                  <a:lnTo>
                    <a:pt x="0" y="12"/>
                  </a:lnTo>
                  <a:lnTo>
                    <a:pt x="16"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6" name="Freeform 47"/>
            <p:cNvSpPr>
              <a:spLocks noChangeArrowheads="1"/>
            </p:cNvSpPr>
            <p:nvPr/>
          </p:nvSpPr>
          <p:spPr bwMode="auto">
            <a:xfrm>
              <a:off x="6628827" y="649757"/>
              <a:ext cx="435930" cy="699739"/>
            </a:xfrm>
            <a:custGeom>
              <a:avLst/>
              <a:gdLst>
                <a:gd name="T0" fmla="*/ 2147483647 w 194"/>
                <a:gd name="T1" fmla="*/ 2147483647 h 196"/>
                <a:gd name="T2" fmla="*/ 2147483647 w 194"/>
                <a:gd name="T3" fmla="*/ 2147483647 h 196"/>
                <a:gd name="T4" fmla="*/ 2147483647 w 194"/>
                <a:gd name="T5" fmla="*/ 2147483647 h 196"/>
                <a:gd name="T6" fmla="*/ 2147483647 w 194"/>
                <a:gd name="T7" fmla="*/ 2147483647 h 196"/>
                <a:gd name="T8" fmla="*/ 2147483647 w 194"/>
                <a:gd name="T9" fmla="*/ 2147483647 h 196"/>
                <a:gd name="T10" fmla="*/ 2147483647 w 194"/>
                <a:gd name="T11" fmla="*/ 2147483647 h 196"/>
                <a:gd name="T12" fmla="*/ 2147483647 w 194"/>
                <a:gd name="T13" fmla="*/ 2147483647 h 196"/>
                <a:gd name="T14" fmla="*/ 2147483647 w 194"/>
                <a:gd name="T15" fmla="*/ 2147483647 h 196"/>
                <a:gd name="T16" fmla="*/ 2147483647 w 194"/>
                <a:gd name="T17" fmla="*/ 2147483647 h 196"/>
                <a:gd name="T18" fmla="*/ 2147483647 w 194"/>
                <a:gd name="T19" fmla="*/ 2147483647 h 196"/>
                <a:gd name="T20" fmla="*/ 2147483647 w 194"/>
                <a:gd name="T21" fmla="*/ 2147483647 h 196"/>
                <a:gd name="T22" fmla="*/ 2147483647 w 194"/>
                <a:gd name="T23" fmla="*/ 2147483647 h 196"/>
                <a:gd name="T24" fmla="*/ 2147483647 w 194"/>
                <a:gd name="T25" fmla="*/ 2147483647 h 196"/>
                <a:gd name="T26" fmla="*/ 2147483647 w 194"/>
                <a:gd name="T27" fmla="*/ 2147483647 h 196"/>
                <a:gd name="T28" fmla="*/ 2147483647 w 194"/>
                <a:gd name="T29" fmla="*/ 2147483647 h 196"/>
                <a:gd name="T30" fmla="*/ 2147483647 w 194"/>
                <a:gd name="T31" fmla="*/ 2147483647 h 196"/>
                <a:gd name="T32" fmla="*/ 2147483647 w 194"/>
                <a:gd name="T33" fmla="*/ 2147483647 h 196"/>
                <a:gd name="T34" fmla="*/ 2147483647 w 194"/>
                <a:gd name="T35" fmla="*/ 2147483647 h 196"/>
                <a:gd name="T36" fmla="*/ 2147483647 w 194"/>
                <a:gd name="T37" fmla="*/ 2147483647 h 196"/>
                <a:gd name="T38" fmla="*/ 2147483647 w 194"/>
                <a:gd name="T39" fmla="*/ 2147483647 h 196"/>
                <a:gd name="T40" fmla="*/ 2147483647 w 194"/>
                <a:gd name="T41" fmla="*/ 2147483647 h 196"/>
                <a:gd name="T42" fmla="*/ 2147483647 w 194"/>
                <a:gd name="T43" fmla="*/ 2147483647 h 196"/>
                <a:gd name="T44" fmla="*/ 2147483647 w 194"/>
                <a:gd name="T45" fmla="*/ 2147483647 h 196"/>
                <a:gd name="T46" fmla="*/ 2147483647 w 194"/>
                <a:gd name="T47" fmla="*/ 2147483647 h 196"/>
                <a:gd name="T48" fmla="*/ 2147483647 w 194"/>
                <a:gd name="T49" fmla="*/ 2147483647 h 196"/>
                <a:gd name="T50" fmla="*/ 2147483647 w 194"/>
                <a:gd name="T51" fmla="*/ 2147483647 h 196"/>
                <a:gd name="T52" fmla="*/ 2147483647 w 194"/>
                <a:gd name="T53" fmla="*/ 2147483647 h 196"/>
                <a:gd name="T54" fmla="*/ 2147483647 w 194"/>
                <a:gd name="T55" fmla="*/ 2147483647 h 196"/>
                <a:gd name="T56" fmla="*/ 2147483647 w 194"/>
                <a:gd name="T57" fmla="*/ 2147483647 h 196"/>
                <a:gd name="T58" fmla="*/ 2147483647 w 194"/>
                <a:gd name="T59" fmla="*/ 2147483647 h 196"/>
                <a:gd name="T60" fmla="*/ 2147483647 w 194"/>
                <a:gd name="T61" fmla="*/ 2147483647 h 196"/>
                <a:gd name="T62" fmla="*/ 2147483647 w 194"/>
                <a:gd name="T63" fmla="*/ 2147483647 h 196"/>
                <a:gd name="T64" fmla="*/ 2147483647 w 194"/>
                <a:gd name="T65" fmla="*/ 2147483647 h 196"/>
                <a:gd name="T66" fmla="*/ 2147483647 w 194"/>
                <a:gd name="T67" fmla="*/ 2147483647 h 196"/>
                <a:gd name="T68" fmla="*/ 2147483647 w 194"/>
                <a:gd name="T69" fmla="*/ 2147483647 h 196"/>
                <a:gd name="T70" fmla="*/ 2147483647 w 194"/>
                <a:gd name="T71" fmla="*/ 2147483647 h 196"/>
                <a:gd name="T72" fmla="*/ 2147483647 w 194"/>
                <a:gd name="T73" fmla="*/ 2147483647 h 196"/>
                <a:gd name="T74" fmla="*/ 2147483647 w 194"/>
                <a:gd name="T75" fmla="*/ 2147483647 h 196"/>
                <a:gd name="T76" fmla="*/ 2147483647 w 194"/>
                <a:gd name="T77" fmla="*/ 2147483647 h 196"/>
                <a:gd name="T78" fmla="*/ 2147483647 w 194"/>
                <a:gd name="T79" fmla="*/ 2147483647 h 196"/>
                <a:gd name="T80" fmla="*/ 2147483647 w 194"/>
                <a:gd name="T81" fmla="*/ 2147483647 h 196"/>
                <a:gd name="T82" fmla="*/ 2147483647 w 194"/>
                <a:gd name="T83" fmla="*/ 2147483647 h 196"/>
                <a:gd name="T84" fmla="*/ 2147483647 w 194"/>
                <a:gd name="T85" fmla="*/ 0 h 196"/>
                <a:gd name="T86" fmla="*/ 2147483647 w 194"/>
                <a:gd name="T87" fmla="*/ 2147483647 h 196"/>
                <a:gd name="T88" fmla="*/ 2147483647 w 194"/>
                <a:gd name="T89" fmla="*/ 2147483647 h 196"/>
                <a:gd name="T90" fmla="*/ 2147483647 w 194"/>
                <a:gd name="T91" fmla="*/ 2147483647 h 196"/>
                <a:gd name="T92" fmla="*/ 2147483647 w 194"/>
                <a:gd name="T93" fmla="*/ 2147483647 h 196"/>
                <a:gd name="T94" fmla="*/ 0 w 194"/>
                <a:gd name="T95" fmla="*/ 2147483647 h 196"/>
                <a:gd name="T96" fmla="*/ 0 w 194"/>
                <a:gd name="T97" fmla="*/ 2147483647 h 196"/>
                <a:gd name="T98" fmla="*/ 2147483647 w 194"/>
                <a:gd name="T99" fmla="*/ 2147483647 h 196"/>
                <a:gd name="T100" fmla="*/ 2147483647 w 194"/>
                <a:gd name="T101" fmla="*/ 2147483647 h 196"/>
                <a:gd name="T102" fmla="*/ 2147483647 w 194"/>
                <a:gd name="T103" fmla="*/ 2147483647 h 196"/>
                <a:gd name="T104" fmla="*/ 2147483647 w 194"/>
                <a:gd name="T105" fmla="*/ 2147483647 h 196"/>
                <a:gd name="T106" fmla="*/ 2147483647 w 194"/>
                <a:gd name="T107" fmla="*/ 2147483647 h 196"/>
                <a:gd name="T108" fmla="*/ 2147483647 w 194"/>
                <a:gd name="T109" fmla="*/ 2147483647 h 1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4"/>
                <a:gd name="T166" fmla="*/ 0 h 196"/>
                <a:gd name="T167" fmla="*/ 194 w 194"/>
                <a:gd name="T168" fmla="*/ 196 h 1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4" h="196">
                  <a:moveTo>
                    <a:pt x="36" y="190"/>
                  </a:moveTo>
                  <a:lnTo>
                    <a:pt x="60" y="188"/>
                  </a:lnTo>
                  <a:lnTo>
                    <a:pt x="68" y="162"/>
                  </a:lnTo>
                  <a:lnTo>
                    <a:pt x="76" y="156"/>
                  </a:lnTo>
                  <a:lnTo>
                    <a:pt x="96" y="176"/>
                  </a:lnTo>
                  <a:lnTo>
                    <a:pt x="114" y="192"/>
                  </a:lnTo>
                  <a:lnTo>
                    <a:pt x="138" y="196"/>
                  </a:lnTo>
                  <a:lnTo>
                    <a:pt x="130" y="176"/>
                  </a:lnTo>
                  <a:lnTo>
                    <a:pt x="126" y="164"/>
                  </a:lnTo>
                  <a:lnTo>
                    <a:pt x="124" y="148"/>
                  </a:lnTo>
                  <a:lnTo>
                    <a:pt x="152" y="126"/>
                  </a:lnTo>
                  <a:lnTo>
                    <a:pt x="148" y="114"/>
                  </a:lnTo>
                  <a:lnTo>
                    <a:pt x="136" y="94"/>
                  </a:lnTo>
                  <a:lnTo>
                    <a:pt x="132" y="72"/>
                  </a:lnTo>
                  <a:lnTo>
                    <a:pt x="142" y="68"/>
                  </a:lnTo>
                  <a:lnTo>
                    <a:pt x="156" y="74"/>
                  </a:lnTo>
                  <a:lnTo>
                    <a:pt x="164" y="78"/>
                  </a:lnTo>
                  <a:lnTo>
                    <a:pt x="168" y="80"/>
                  </a:lnTo>
                  <a:lnTo>
                    <a:pt x="172" y="80"/>
                  </a:lnTo>
                  <a:lnTo>
                    <a:pt x="174" y="78"/>
                  </a:lnTo>
                  <a:lnTo>
                    <a:pt x="176" y="74"/>
                  </a:lnTo>
                  <a:lnTo>
                    <a:pt x="176" y="70"/>
                  </a:lnTo>
                  <a:lnTo>
                    <a:pt x="172" y="64"/>
                  </a:lnTo>
                  <a:lnTo>
                    <a:pt x="168" y="60"/>
                  </a:lnTo>
                  <a:lnTo>
                    <a:pt x="168" y="56"/>
                  </a:lnTo>
                  <a:lnTo>
                    <a:pt x="170" y="54"/>
                  </a:lnTo>
                  <a:lnTo>
                    <a:pt x="174" y="50"/>
                  </a:lnTo>
                  <a:lnTo>
                    <a:pt x="180" y="48"/>
                  </a:lnTo>
                  <a:lnTo>
                    <a:pt x="184" y="48"/>
                  </a:lnTo>
                  <a:lnTo>
                    <a:pt x="186" y="46"/>
                  </a:lnTo>
                  <a:lnTo>
                    <a:pt x="188" y="44"/>
                  </a:lnTo>
                  <a:lnTo>
                    <a:pt x="188" y="34"/>
                  </a:lnTo>
                  <a:lnTo>
                    <a:pt x="186" y="28"/>
                  </a:lnTo>
                  <a:lnTo>
                    <a:pt x="194" y="10"/>
                  </a:lnTo>
                  <a:lnTo>
                    <a:pt x="136" y="2"/>
                  </a:lnTo>
                  <a:lnTo>
                    <a:pt x="70" y="0"/>
                  </a:lnTo>
                  <a:lnTo>
                    <a:pt x="16" y="6"/>
                  </a:lnTo>
                  <a:lnTo>
                    <a:pt x="8" y="14"/>
                  </a:lnTo>
                  <a:lnTo>
                    <a:pt x="4" y="20"/>
                  </a:lnTo>
                  <a:lnTo>
                    <a:pt x="0" y="24"/>
                  </a:lnTo>
                  <a:lnTo>
                    <a:pt x="2" y="66"/>
                  </a:lnTo>
                  <a:lnTo>
                    <a:pt x="20" y="132"/>
                  </a:lnTo>
                  <a:lnTo>
                    <a:pt x="34" y="184"/>
                  </a:lnTo>
                  <a:lnTo>
                    <a:pt x="36" y="19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7" name="Freeform 48"/>
            <p:cNvSpPr>
              <a:spLocks noChangeArrowheads="1"/>
            </p:cNvSpPr>
            <p:nvPr/>
          </p:nvSpPr>
          <p:spPr bwMode="auto">
            <a:xfrm>
              <a:off x="3109931" y="322693"/>
              <a:ext cx="4251437" cy="1947889"/>
            </a:xfrm>
            <a:custGeom>
              <a:avLst/>
              <a:gdLst>
                <a:gd name="T0" fmla="*/ 2147483647 w 1892"/>
                <a:gd name="T1" fmla="*/ 2147483647 h 608"/>
                <a:gd name="T2" fmla="*/ 2147483647 w 1892"/>
                <a:gd name="T3" fmla="*/ 2147483647 h 608"/>
                <a:gd name="T4" fmla="*/ 2147483647 w 1892"/>
                <a:gd name="T5" fmla="*/ 2147483647 h 608"/>
                <a:gd name="T6" fmla="*/ 2147483647 w 1892"/>
                <a:gd name="T7" fmla="*/ 2147483647 h 608"/>
                <a:gd name="T8" fmla="*/ 2147483647 w 1892"/>
                <a:gd name="T9" fmla="*/ 2147483647 h 608"/>
                <a:gd name="T10" fmla="*/ 2147483647 w 1892"/>
                <a:gd name="T11" fmla="*/ 2147483647 h 608"/>
                <a:gd name="T12" fmla="*/ 2147483647 w 1892"/>
                <a:gd name="T13" fmla="*/ 2147483647 h 608"/>
                <a:gd name="T14" fmla="*/ 2147483647 w 1892"/>
                <a:gd name="T15" fmla="*/ 2147483647 h 608"/>
                <a:gd name="T16" fmla="*/ 2147483647 w 1892"/>
                <a:gd name="T17" fmla="*/ 2147483647 h 608"/>
                <a:gd name="T18" fmla="*/ 2147483647 w 1892"/>
                <a:gd name="T19" fmla="*/ 2147483647 h 608"/>
                <a:gd name="T20" fmla="*/ 2147483647 w 1892"/>
                <a:gd name="T21" fmla="*/ 2147483647 h 608"/>
                <a:gd name="T22" fmla="*/ 2147483647 w 1892"/>
                <a:gd name="T23" fmla="*/ 2147483647 h 608"/>
                <a:gd name="T24" fmla="*/ 2147483647 w 1892"/>
                <a:gd name="T25" fmla="*/ 2147483647 h 608"/>
                <a:gd name="T26" fmla="*/ 2147483647 w 1892"/>
                <a:gd name="T27" fmla="*/ 2147483647 h 608"/>
                <a:gd name="T28" fmla="*/ 2147483647 w 1892"/>
                <a:gd name="T29" fmla="*/ 2147483647 h 608"/>
                <a:gd name="T30" fmla="*/ 2147483647 w 1892"/>
                <a:gd name="T31" fmla="*/ 2147483647 h 608"/>
                <a:gd name="T32" fmla="*/ 2147483647 w 1892"/>
                <a:gd name="T33" fmla="*/ 2147483647 h 608"/>
                <a:gd name="T34" fmla="*/ 2147483647 w 1892"/>
                <a:gd name="T35" fmla="*/ 2147483647 h 608"/>
                <a:gd name="T36" fmla="*/ 2147483647 w 1892"/>
                <a:gd name="T37" fmla="*/ 2147483647 h 608"/>
                <a:gd name="T38" fmla="*/ 2147483647 w 1892"/>
                <a:gd name="T39" fmla="*/ 2147483647 h 608"/>
                <a:gd name="T40" fmla="*/ 2147483647 w 1892"/>
                <a:gd name="T41" fmla="*/ 2147483647 h 608"/>
                <a:gd name="T42" fmla="*/ 2147483647 w 1892"/>
                <a:gd name="T43" fmla="*/ 2147483647 h 608"/>
                <a:gd name="T44" fmla="*/ 2147483647 w 1892"/>
                <a:gd name="T45" fmla="*/ 2147483647 h 608"/>
                <a:gd name="T46" fmla="*/ 2147483647 w 1892"/>
                <a:gd name="T47" fmla="*/ 2147483647 h 608"/>
                <a:gd name="T48" fmla="*/ 2147483647 w 1892"/>
                <a:gd name="T49" fmla="*/ 2147483647 h 608"/>
                <a:gd name="T50" fmla="*/ 2147483647 w 1892"/>
                <a:gd name="T51" fmla="*/ 2147483647 h 608"/>
                <a:gd name="T52" fmla="*/ 2147483647 w 1892"/>
                <a:gd name="T53" fmla="*/ 2147483647 h 608"/>
                <a:gd name="T54" fmla="*/ 2147483647 w 1892"/>
                <a:gd name="T55" fmla="*/ 2147483647 h 608"/>
                <a:gd name="T56" fmla="*/ 2147483647 w 1892"/>
                <a:gd name="T57" fmla="*/ 2147483647 h 608"/>
                <a:gd name="T58" fmla="*/ 2147483647 w 1892"/>
                <a:gd name="T59" fmla="*/ 2147483647 h 608"/>
                <a:gd name="T60" fmla="*/ 2147483647 w 1892"/>
                <a:gd name="T61" fmla="*/ 2147483647 h 608"/>
                <a:gd name="T62" fmla="*/ 0 w 1892"/>
                <a:gd name="T63" fmla="*/ 2147483647 h 608"/>
                <a:gd name="T64" fmla="*/ 2147483647 w 1892"/>
                <a:gd name="T65" fmla="*/ 2147483647 h 608"/>
                <a:gd name="T66" fmla="*/ 2147483647 w 1892"/>
                <a:gd name="T67" fmla="*/ 2147483647 h 608"/>
                <a:gd name="T68" fmla="*/ 2147483647 w 1892"/>
                <a:gd name="T69" fmla="*/ 2147483647 h 608"/>
                <a:gd name="T70" fmla="*/ 2147483647 w 1892"/>
                <a:gd name="T71" fmla="*/ 2147483647 h 608"/>
                <a:gd name="T72" fmla="*/ 2147483647 w 1892"/>
                <a:gd name="T73" fmla="*/ 2147483647 h 608"/>
                <a:gd name="T74" fmla="*/ 2147483647 w 1892"/>
                <a:gd name="T75" fmla="*/ 2147483647 h 608"/>
                <a:gd name="T76" fmla="*/ 2147483647 w 1892"/>
                <a:gd name="T77" fmla="*/ 2147483647 h 608"/>
                <a:gd name="T78" fmla="*/ 2147483647 w 1892"/>
                <a:gd name="T79" fmla="*/ 2147483647 h 608"/>
                <a:gd name="T80" fmla="*/ 2147483647 w 1892"/>
                <a:gd name="T81" fmla="*/ 2147483647 h 608"/>
                <a:gd name="T82" fmla="*/ 2147483647 w 1892"/>
                <a:gd name="T83" fmla="*/ 2147483647 h 608"/>
                <a:gd name="T84" fmla="*/ 2147483647 w 1892"/>
                <a:gd name="T85" fmla="*/ 2147483647 h 608"/>
                <a:gd name="T86" fmla="*/ 2147483647 w 1892"/>
                <a:gd name="T87" fmla="*/ 2147483647 h 608"/>
                <a:gd name="T88" fmla="*/ 2147483647 w 1892"/>
                <a:gd name="T89" fmla="*/ 2147483647 h 608"/>
                <a:gd name="T90" fmla="*/ 2147483647 w 1892"/>
                <a:gd name="T91" fmla="*/ 2147483647 h 608"/>
                <a:gd name="T92" fmla="*/ 2147483647 w 1892"/>
                <a:gd name="T93" fmla="*/ 2147483647 h 608"/>
                <a:gd name="T94" fmla="*/ 2147483647 w 1892"/>
                <a:gd name="T95" fmla="*/ 2147483647 h 608"/>
                <a:gd name="T96" fmla="*/ 2147483647 w 1892"/>
                <a:gd name="T97" fmla="*/ 2147483647 h 608"/>
                <a:gd name="T98" fmla="*/ 2147483647 w 1892"/>
                <a:gd name="T99" fmla="*/ 2147483647 h 608"/>
                <a:gd name="T100" fmla="*/ 2147483647 w 1892"/>
                <a:gd name="T101" fmla="*/ 2147483647 h 608"/>
                <a:gd name="T102" fmla="*/ 2147483647 w 1892"/>
                <a:gd name="T103" fmla="*/ 2147483647 h 608"/>
                <a:gd name="T104" fmla="*/ 2147483647 w 1892"/>
                <a:gd name="T105" fmla="*/ 2147483647 h 608"/>
                <a:gd name="T106" fmla="*/ 2147483647 w 1892"/>
                <a:gd name="T107" fmla="*/ 2147483647 h 608"/>
                <a:gd name="T108" fmla="*/ 2147483647 w 1892"/>
                <a:gd name="T109" fmla="*/ 2147483647 h 608"/>
                <a:gd name="T110" fmla="*/ 2147483647 w 1892"/>
                <a:gd name="T111" fmla="*/ 2147483647 h 608"/>
                <a:gd name="T112" fmla="*/ 2147483647 w 1892"/>
                <a:gd name="T113" fmla="*/ 2147483647 h 608"/>
                <a:gd name="T114" fmla="*/ 2147483647 w 1892"/>
                <a:gd name="T115" fmla="*/ 2147483647 h 608"/>
                <a:gd name="T116" fmla="*/ 2147483647 w 1892"/>
                <a:gd name="T117" fmla="*/ 2147483647 h 608"/>
                <a:gd name="T118" fmla="*/ 2147483647 w 1892"/>
                <a:gd name="T119" fmla="*/ 2147483647 h 608"/>
                <a:gd name="T120" fmla="*/ 2147483647 w 1892"/>
                <a:gd name="T121" fmla="*/ 2147483647 h 6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2"/>
                <a:gd name="T184" fmla="*/ 0 h 608"/>
                <a:gd name="T185" fmla="*/ 1892 w 1892"/>
                <a:gd name="T186" fmla="*/ 608 h 6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2" h="608">
                  <a:moveTo>
                    <a:pt x="1786" y="126"/>
                  </a:moveTo>
                  <a:lnTo>
                    <a:pt x="1808" y="132"/>
                  </a:lnTo>
                  <a:lnTo>
                    <a:pt x="1840" y="144"/>
                  </a:lnTo>
                  <a:lnTo>
                    <a:pt x="1870" y="156"/>
                  </a:lnTo>
                  <a:lnTo>
                    <a:pt x="1870" y="144"/>
                  </a:lnTo>
                  <a:lnTo>
                    <a:pt x="1862" y="132"/>
                  </a:lnTo>
                  <a:lnTo>
                    <a:pt x="1892" y="126"/>
                  </a:lnTo>
                  <a:lnTo>
                    <a:pt x="1870" y="122"/>
                  </a:lnTo>
                  <a:lnTo>
                    <a:pt x="1854" y="122"/>
                  </a:lnTo>
                  <a:lnTo>
                    <a:pt x="1824" y="116"/>
                  </a:lnTo>
                  <a:lnTo>
                    <a:pt x="1794" y="110"/>
                  </a:lnTo>
                  <a:lnTo>
                    <a:pt x="1740" y="98"/>
                  </a:lnTo>
                  <a:lnTo>
                    <a:pt x="1694" y="92"/>
                  </a:lnTo>
                  <a:lnTo>
                    <a:pt x="1672" y="98"/>
                  </a:lnTo>
                  <a:lnTo>
                    <a:pt x="1642" y="98"/>
                  </a:lnTo>
                  <a:lnTo>
                    <a:pt x="1648" y="110"/>
                  </a:lnTo>
                  <a:lnTo>
                    <a:pt x="1618" y="98"/>
                  </a:lnTo>
                  <a:lnTo>
                    <a:pt x="1610" y="104"/>
                  </a:lnTo>
                  <a:lnTo>
                    <a:pt x="1588" y="98"/>
                  </a:lnTo>
                  <a:lnTo>
                    <a:pt x="1566" y="98"/>
                  </a:lnTo>
                  <a:lnTo>
                    <a:pt x="1542" y="104"/>
                  </a:lnTo>
                  <a:lnTo>
                    <a:pt x="1526" y="92"/>
                  </a:lnTo>
                  <a:lnTo>
                    <a:pt x="1506" y="72"/>
                  </a:lnTo>
                  <a:lnTo>
                    <a:pt x="1466" y="80"/>
                  </a:lnTo>
                  <a:lnTo>
                    <a:pt x="1420" y="80"/>
                  </a:lnTo>
                  <a:lnTo>
                    <a:pt x="1390" y="86"/>
                  </a:lnTo>
                  <a:lnTo>
                    <a:pt x="1412" y="80"/>
                  </a:lnTo>
                  <a:lnTo>
                    <a:pt x="1376" y="58"/>
                  </a:lnTo>
                  <a:lnTo>
                    <a:pt x="1330" y="76"/>
                  </a:lnTo>
                  <a:lnTo>
                    <a:pt x="1308" y="70"/>
                  </a:lnTo>
                  <a:lnTo>
                    <a:pt x="1300" y="80"/>
                  </a:lnTo>
                  <a:lnTo>
                    <a:pt x="1276" y="80"/>
                  </a:lnTo>
                  <a:lnTo>
                    <a:pt x="1246" y="86"/>
                  </a:lnTo>
                  <a:lnTo>
                    <a:pt x="1232" y="80"/>
                  </a:lnTo>
                  <a:lnTo>
                    <a:pt x="1224" y="92"/>
                  </a:lnTo>
                  <a:lnTo>
                    <a:pt x="1202" y="86"/>
                  </a:lnTo>
                  <a:lnTo>
                    <a:pt x="1178" y="80"/>
                  </a:lnTo>
                  <a:lnTo>
                    <a:pt x="1194" y="76"/>
                  </a:lnTo>
                  <a:lnTo>
                    <a:pt x="1178" y="64"/>
                  </a:lnTo>
                  <a:lnTo>
                    <a:pt x="1162" y="64"/>
                  </a:lnTo>
                  <a:lnTo>
                    <a:pt x="1148" y="70"/>
                  </a:lnTo>
                  <a:lnTo>
                    <a:pt x="1118" y="70"/>
                  </a:lnTo>
                  <a:lnTo>
                    <a:pt x="1102" y="64"/>
                  </a:lnTo>
                  <a:lnTo>
                    <a:pt x="1064" y="70"/>
                  </a:lnTo>
                  <a:lnTo>
                    <a:pt x="1034" y="70"/>
                  </a:lnTo>
                  <a:lnTo>
                    <a:pt x="1018" y="76"/>
                  </a:lnTo>
                  <a:lnTo>
                    <a:pt x="974" y="92"/>
                  </a:lnTo>
                  <a:lnTo>
                    <a:pt x="996" y="80"/>
                  </a:lnTo>
                  <a:lnTo>
                    <a:pt x="1026" y="70"/>
                  </a:lnTo>
                  <a:lnTo>
                    <a:pt x="1048" y="52"/>
                  </a:lnTo>
                  <a:lnTo>
                    <a:pt x="1034" y="46"/>
                  </a:lnTo>
                  <a:lnTo>
                    <a:pt x="1018" y="40"/>
                  </a:lnTo>
                  <a:lnTo>
                    <a:pt x="1004" y="40"/>
                  </a:lnTo>
                  <a:lnTo>
                    <a:pt x="974" y="46"/>
                  </a:lnTo>
                  <a:lnTo>
                    <a:pt x="964" y="40"/>
                  </a:lnTo>
                  <a:lnTo>
                    <a:pt x="958" y="24"/>
                  </a:lnTo>
                  <a:lnTo>
                    <a:pt x="934" y="18"/>
                  </a:lnTo>
                  <a:lnTo>
                    <a:pt x="950" y="6"/>
                  </a:lnTo>
                  <a:lnTo>
                    <a:pt x="928" y="0"/>
                  </a:lnTo>
                  <a:lnTo>
                    <a:pt x="912" y="18"/>
                  </a:lnTo>
                  <a:lnTo>
                    <a:pt x="934" y="24"/>
                  </a:lnTo>
                  <a:lnTo>
                    <a:pt x="942" y="40"/>
                  </a:lnTo>
                  <a:lnTo>
                    <a:pt x="928" y="36"/>
                  </a:lnTo>
                  <a:lnTo>
                    <a:pt x="920" y="46"/>
                  </a:lnTo>
                  <a:lnTo>
                    <a:pt x="896" y="40"/>
                  </a:lnTo>
                  <a:lnTo>
                    <a:pt x="882" y="40"/>
                  </a:lnTo>
                  <a:lnTo>
                    <a:pt x="866" y="46"/>
                  </a:lnTo>
                  <a:lnTo>
                    <a:pt x="844" y="46"/>
                  </a:lnTo>
                  <a:lnTo>
                    <a:pt x="820" y="52"/>
                  </a:lnTo>
                  <a:lnTo>
                    <a:pt x="828" y="64"/>
                  </a:lnTo>
                  <a:lnTo>
                    <a:pt x="828" y="80"/>
                  </a:lnTo>
                  <a:lnTo>
                    <a:pt x="820" y="70"/>
                  </a:lnTo>
                  <a:lnTo>
                    <a:pt x="798" y="76"/>
                  </a:lnTo>
                  <a:lnTo>
                    <a:pt x="776" y="76"/>
                  </a:lnTo>
                  <a:lnTo>
                    <a:pt x="798" y="86"/>
                  </a:lnTo>
                  <a:lnTo>
                    <a:pt x="814" y="98"/>
                  </a:lnTo>
                  <a:lnTo>
                    <a:pt x="820" y="110"/>
                  </a:lnTo>
                  <a:lnTo>
                    <a:pt x="814" y="122"/>
                  </a:lnTo>
                  <a:lnTo>
                    <a:pt x="798" y="110"/>
                  </a:lnTo>
                  <a:lnTo>
                    <a:pt x="790" y="92"/>
                  </a:lnTo>
                  <a:lnTo>
                    <a:pt x="760" y="92"/>
                  </a:lnTo>
                  <a:lnTo>
                    <a:pt x="744" y="98"/>
                  </a:lnTo>
                  <a:lnTo>
                    <a:pt x="722" y="86"/>
                  </a:lnTo>
                  <a:lnTo>
                    <a:pt x="730" y="104"/>
                  </a:lnTo>
                  <a:lnTo>
                    <a:pt x="738" y="122"/>
                  </a:lnTo>
                  <a:lnTo>
                    <a:pt x="760" y="122"/>
                  </a:lnTo>
                  <a:lnTo>
                    <a:pt x="782" y="132"/>
                  </a:lnTo>
                  <a:lnTo>
                    <a:pt x="776" y="150"/>
                  </a:lnTo>
                  <a:lnTo>
                    <a:pt x="776" y="138"/>
                  </a:lnTo>
                  <a:lnTo>
                    <a:pt x="752" y="126"/>
                  </a:lnTo>
                  <a:lnTo>
                    <a:pt x="752" y="138"/>
                  </a:lnTo>
                  <a:lnTo>
                    <a:pt x="744" y="126"/>
                  </a:lnTo>
                  <a:lnTo>
                    <a:pt x="738" y="144"/>
                  </a:lnTo>
                  <a:lnTo>
                    <a:pt x="730" y="160"/>
                  </a:lnTo>
                  <a:lnTo>
                    <a:pt x="714" y="156"/>
                  </a:lnTo>
                  <a:lnTo>
                    <a:pt x="722" y="144"/>
                  </a:lnTo>
                  <a:lnTo>
                    <a:pt x="722" y="126"/>
                  </a:lnTo>
                  <a:lnTo>
                    <a:pt x="714" y="98"/>
                  </a:lnTo>
                  <a:lnTo>
                    <a:pt x="714" y="86"/>
                  </a:lnTo>
                  <a:lnTo>
                    <a:pt x="706" y="70"/>
                  </a:lnTo>
                  <a:lnTo>
                    <a:pt x="676" y="80"/>
                  </a:lnTo>
                  <a:lnTo>
                    <a:pt x="662" y="98"/>
                  </a:lnTo>
                  <a:lnTo>
                    <a:pt x="662" y="110"/>
                  </a:lnTo>
                  <a:lnTo>
                    <a:pt x="676" y="116"/>
                  </a:lnTo>
                  <a:lnTo>
                    <a:pt x="692" y="126"/>
                  </a:lnTo>
                  <a:lnTo>
                    <a:pt x="654" y="122"/>
                  </a:lnTo>
                  <a:lnTo>
                    <a:pt x="638" y="116"/>
                  </a:lnTo>
                  <a:lnTo>
                    <a:pt x="614" y="110"/>
                  </a:lnTo>
                  <a:lnTo>
                    <a:pt x="570" y="110"/>
                  </a:lnTo>
                  <a:lnTo>
                    <a:pt x="570" y="104"/>
                  </a:lnTo>
                  <a:lnTo>
                    <a:pt x="562" y="104"/>
                  </a:lnTo>
                  <a:lnTo>
                    <a:pt x="554" y="92"/>
                  </a:lnTo>
                  <a:lnTo>
                    <a:pt x="554" y="76"/>
                  </a:lnTo>
                  <a:lnTo>
                    <a:pt x="592" y="64"/>
                  </a:lnTo>
                  <a:lnTo>
                    <a:pt x="630" y="52"/>
                  </a:lnTo>
                  <a:lnTo>
                    <a:pt x="654" y="36"/>
                  </a:lnTo>
                  <a:lnTo>
                    <a:pt x="630" y="40"/>
                  </a:lnTo>
                  <a:lnTo>
                    <a:pt x="586" y="52"/>
                  </a:lnTo>
                  <a:lnTo>
                    <a:pt x="562" y="58"/>
                  </a:lnTo>
                  <a:lnTo>
                    <a:pt x="546" y="76"/>
                  </a:lnTo>
                  <a:lnTo>
                    <a:pt x="532" y="98"/>
                  </a:lnTo>
                  <a:lnTo>
                    <a:pt x="540" y="98"/>
                  </a:lnTo>
                  <a:lnTo>
                    <a:pt x="532" y="110"/>
                  </a:lnTo>
                  <a:lnTo>
                    <a:pt x="554" y="116"/>
                  </a:lnTo>
                  <a:lnTo>
                    <a:pt x="566" y="110"/>
                  </a:lnTo>
                  <a:lnTo>
                    <a:pt x="586" y="116"/>
                  </a:lnTo>
                  <a:lnTo>
                    <a:pt x="600" y="116"/>
                  </a:lnTo>
                  <a:lnTo>
                    <a:pt x="614" y="122"/>
                  </a:lnTo>
                  <a:lnTo>
                    <a:pt x="600" y="126"/>
                  </a:lnTo>
                  <a:lnTo>
                    <a:pt x="578" y="122"/>
                  </a:lnTo>
                  <a:lnTo>
                    <a:pt x="546" y="132"/>
                  </a:lnTo>
                  <a:lnTo>
                    <a:pt x="546" y="122"/>
                  </a:lnTo>
                  <a:lnTo>
                    <a:pt x="540" y="126"/>
                  </a:lnTo>
                  <a:lnTo>
                    <a:pt x="508" y="132"/>
                  </a:lnTo>
                  <a:lnTo>
                    <a:pt x="494" y="150"/>
                  </a:lnTo>
                  <a:lnTo>
                    <a:pt x="486" y="138"/>
                  </a:lnTo>
                  <a:lnTo>
                    <a:pt x="494" y="126"/>
                  </a:lnTo>
                  <a:lnTo>
                    <a:pt x="464" y="126"/>
                  </a:lnTo>
                  <a:lnTo>
                    <a:pt x="472" y="138"/>
                  </a:lnTo>
                  <a:lnTo>
                    <a:pt x="464" y="156"/>
                  </a:lnTo>
                  <a:lnTo>
                    <a:pt x="456" y="156"/>
                  </a:lnTo>
                  <a:lnTo>
                    <a:pt x="440" y="160"/>
                  </a:lnTo>
                  <a:lnTo>
                    <a:pt x="434" y="166"/>
                  </a:lnTo>
                  <a:lnTo>
                    <a:pt x="410" y="166"/>
                  </a:lnTo>
                  <a:lnTo>
                    <a:pt x="426" y="184"/>
                  </a:lnTo>
                  <a:lnTo>
                    <a:pt x="410" y="178"/>
                  </a:lnTo>
                  <a:lnTo>
                    <a:pt x="394" y="172"/>
                  </a:lnTo>
                  <a:lnTo>
                    <a:pt x="402" y="160"/>
                  </a:lnTo>
                  <a:lnTo>
                    <a:pt x="372" y="156"/>
                  </a:lnTo>
                  <a:lnTo>
                    <a:pt x="358" y="150"/>
                  </a:lnTo>
                  <a:lnTo>
                    <a:pt x="386" y="156"/>
                  </a:lnTo>
                  <a:lnTo>
                    <a:pt x="418" y="156"/>
                  </a:lnTo>
                  <a:lnTo>
                    <a:pt x="440" y="150"/>
                  </a:lnTo>
                  <a:lnTo>
                    <a:pt x="440" y="138"/>
                  </a:lnTo>
                  <a:lnTo>
                    <a:pt x="410" y="138"/>
                  </a:lnTo>
                  <a:lnTo>
                    <a:pt x="402" y="126"/>
                  </a:lnTo>
                  <a:lnTo>
                    <a:pt x="380" y="126"/>
                  </a:lnTo>
                  <a:lnTo>
                    <a:pt x="364" y="122"/>
                  </a:lnTo>
                  <a:lnTo>
                    <a:pt x="350" y="116"/>
                  </a:lnTo>
                  <a:lnTo>
                    <a:pt x="312" y="116"/>
                  </a:lnTo>
                  <a:lnTo>
                    <a:pt x="296" y="122"/>
                  </a:lnTo>
                  <a:lnTo>
                    <a:pt x="296" y="110"/>
                  </a:lnTo>
                  <a:lnTo>
                    <a:pt x="274" y="122"/>
                  </a:lnTo>
                  <a:lnTo>
                    <a:pt x="250" y="122"/>
                  </a:lnTo>
                  <a:lnTo>
                    <a:pt x="236" y="132"/>
                  </a:lnTo>
                  <a:lnTo>
                    <a:pt x="212" y="150"/>
                  </a:lnTo>
                  <a:lnTo>
                    <a:pt x="198" y="166"/>
                  </a:lnTo>
                  <a:lnTo>
                    <a:pt x="182" y="190"/>
                  </a:lnTo>
                  <a:lnTo>
                    <a:pt x="160" y="190"/>
                  </a:lnTo>
                  <a:lnTo>
                    <a:pt x="144" y="196"/>
                  </a:lnTo>
                  <a:lnTo>
                    <a:pt x="136" y="208"/>
                  </a:lnTo>
                  <a:lnTo>
                    <a:pt x="130" y="218"/>
                  </a:lnTo>
                  <a:lnTo>
                    <a:pt x="136" y="236"/>
                  </a:lnTo>
                  <a:lnTo>
                    <a:pt x="136" y="248"/>
                  </a:lnTo>
                  <a:lnTo>
                    <a:pt x="152" y="242"/>
                  </a:lnTo>
                  <a:lnTo>
                    <a:pt x="168" y="236"/>
                  </a:lnTo>
                  <a:lnTo>
                    <a:pt x="190" y="230"/>
                  </a:lnTo>
                  <a:lnTo>
                    <a:pt x="198" y="242"/>
                  </a:lnTo>
                  <a:lnTo>
                    <a:pt x="204" y="258"/>
                  </a:lnTo>
                  <a:lnTo>
                    <a:pt x="212" y="264"/>
                  </a:lnTo>
                  <a:lnTo>
                    <a:pt x="236" y="264"/>
                  </a:lnTo>
                  <a:lnTo>
                    <a:pt x="236" y="252"/>
                  </a:lnTo>
                  <a:lnTo>
                    <a:pt x="250" y="242"/>
                  </a:lnTo>
                  <a:lnTo>
                    <a:pt x="250" y="230"/>
                  </a:lnTo>
                  <a:lnTo>
                    <a:pt x="244" y="218"/>
                  </a:lnTo>
                  <a:lnTo>
                    <a:pt x="236" y="208"/>
                  </a:lnTo>
                  <a:lnTo>
                    <a:pt x="236" y="196"/>
                  </a:lnTo>
                  <a:lnTo>
                    <a:pt x="258" y="184"/>
                  </a:lnTo>
                  <a:lnTo>
                    <a:pt x="258" y="172"/>
                  </a:lnTo>
                  <a:lnTo>
                    <a:pt x="282" y="166"/>
                  </a:lnTo>
                  <a:lnTo>
                    <a:pt x="304" y="172"/>
                  </a:lnTo>
                  <a:lnTo>
                    <a:pt x="282" y="190"/>
                  </a:lnTo>
                  <a:lnTo>
                    <a:pt x="266" y="190"/>
                  </a:lnTo>
                  <a:lnTo>
                    <a:pt x="282" y="212"/>
                  </a:lnTo>
                  <a:lnTo>
                    <a:pt x="364" y="212"/>
                  </a:lnTo>
                  <a:lnTo>
                    <a:pt x="350" y="218"/>
                  </a:lnTo>
                  <a:lnTo>
                    <a:pt x="334" y="218"/>
                  </a:lnTo>
                  <a:lnTo>
                    <a:pt x="312" y="224"/>
                  </a:lnTo>
                  <a:lnTo>
                    <a:pt x="304" y="242"/>
                  </a:lnTo>
                  <a:lnTo>
                    <a:pt x="282" y="236"/>
                  </a:lnTo>
                  <a:lnTo>
                    <a:pt x="282" y="264"/>
                  </a:lnTo>
                  <a:lnTo>
                    <a:pt x="258" y="264"/>
                  </a:lnTo>
                  <a:lnTo>
                    <a:pt x="236" y="270"/>
                  </a:lnTo>
                  <a:lnTo>
                    <a:pt x="212" y="270"/>
                  </a:lnTo>
                  <a:lnTo>
                    <a:pt x="198" y="276"/>
                  </a:lnTo>
                  <a:lnTo>
                    <a:pt x="174" y="282"/>
                  </a:lnTo>
                  <a:lnTo>
                    <a:pt x="182" y="270"/>
                  </a:lnTo>
                  <a:lnTo>
                    <a:pt x="198" y="252"/>
                  </a:lnTo>
                  <a:lnTo>
                    <a:pt x="182" y="252"/>
                  </a:lnTo>
                  <a:lnTo>
                    <a:pt x="160" y="248"/>
                  </a:lnTo>
                  <a:lnTo>
                    <a:pt x="168" y="264"/>
                  </a:lnTo>
                  <a:lnTo>
                    <a:pt x="168" y="282"/>
                  </a:lnTo>
                  <a:lnTo>
                    <a:pt x="144" y="282"/>
                  </a:lnTo>
                  <a:lnTo>
                    <a:pt x="136" y="294"/>
                  </a:lnTo>
                  <a:lnTo>
                    <a:pt x="114" y="304"/>
                  </a:lnTo>
                  <a:lnTo>
                    <a:pt x="98" y="316"/>
                  </a:lnTo>
                  <a:lnTo>
                    <a:pt x="76" y="316"/>
                  </a:lnTo>
                  <a:lnTo>
                    <a:pt x="52" y="322"/>
                  </a:lnTo>
                  <a:lnTo>
                    <a:pt x="52" y="332"/>
                  </a:lnTo>
                  <a:lnTo>
                    <a:pt x="68" y="344"/>
                  </a:lnTo>
                  <a:lnTo>
                    <a:pt x="76" y="362"/>
                  </a:lnTo>
                  <a:lnTo>
                    <a:pt x="52" y="368"/>
                  </a:lnTo>
                  <a:lnTo>
                    <a:pt x="0" y="368"/>
                  </a:lnTo>
                  <a:lnTo>
                    <a:pt x="0" y="378"/>
                  </a:lnTo>
                  <a:lnTo>
                    <a:pt x="16" y="378"/>
                  </a:lnTo>
                  <a:lnTo>
                    <a:pt x="6" y="384"/>
                  </a:lnTo>
                  <a:lnTo>
                    <a:pt x="6" y="424"/>
                  </a:lnTo>
                  <a:lnTo>
                    <a:pt x="30" y="420"/>
                  </a:lnTo>
                  <a:lnTo>
                    <a:pt x="46" y="424"/>
                  </a:lnTo>
                  <a:lnTo>
                    <a:pt x="68" y="420"/>
                  </a:lnTo>
                  <a:lnTo>
                    <a:pt x="98" y="408"/>
                  </a:lnTo>
                  <a:lnTo>
                    <a:pt x="98" y="396"/>
                  </a:lnTo>
                  <a:lnTo>
                    <a:pt x="114" y="378"/>
                  </a:lnTo>
                  <a:lnTo>
                    <a:pt x="130" y="368"/>
                  </a:lnTo>
                  <a:lnTo>
                    <a:pt x="174" y="368"/>
                  </a:lnTo>
                  <a:lnTo>
                    <a:pt x="198" y="356"/>
                  </a:lnTo>
                  <a:lnTo>
                    <a:pt x="212" y="378"/>
                  </a:lnTo>
                  <a:lnTo>
                    <a:pt x="228" y="390"/>
                  </a:lnTo>
                  <a:lnTo>
                    <a:pt x="236" y="402"/>
                  </a:lnTo>
                  <a:lnTo>
                    <a:pt x="220" y="408"/>
                  </a:lnTo>
                  <a:lnTo>
                    <a:pt x="236" y="420"/>
                  </a:lnTo>
                  <a:lnTo>
                    <a:pt x="250" y="408"/>
                  </a:lnTo>
                  <a:lnTo>
                    <a:pt x="250" y="390"/>
                  </a:lnTo>
                  <a:lnTo>
                    <a:pt x="244" y="374"/>
                  </a:lnTo>
                  <a:lnTo>
                    <a:pt x="236" y="384"/>
                  </a:lnTo>
                  <a:lnTo>
                    <a:pt x="220" y="362"/>
                  </a:lnTo>
                  <a:lnTo>
                    <a:pt x="204" y="350"/>
                  </a:lnTo>
                  <a:lnTo>
                    <a:pt x="228" y="350"/>
                  </a:lnTo>
                  <a:lnTo>
                    <a:pt x="236" y="356"/>
                  </a:lnTo>
                  <a:lnTo>
                    <a:pt x="258" y="368"/>
                  </a:lnTo>
                  <a:lnTo>
                    <a:pt x="274" y="374"/>
                  </a:lnTo>
                  <a:lnTo>
                    <a:pt x="288" y="384"/>
                  </a:lnTo>
                  <a:lnTo>
                    <a:pt x="304" y="408"/>
                  </a:lnTo>
                  <a:lnTo>
                    <a:pt x="318" y="412"/>
                  </a:lnTo>
                  <a:lnTo>
                    <a:pt x="318" y="402"/>
                  </a:lnTo>
                  <a:lnTo>
                    <a:pt x="312" y="390"/>
                  </a:lnTo>
                  <a:lnTo>
                    <a:pt x="318" y="378"/>
                  </a:lnTo>
                  <a:lnTo>
                    <a:pt x="342" y="378"/>
                  </a:lnTo>
                  <a:lnTo>
                    <a:pt x="364" y="374"/>
                  </a:lnTo>
                  <a:lnTo>
                    <a:pt x="350" y="368"/>
                  </a:lnTo>
                  <a:lnTo>
                    <a:pt x="350" y="356"/>
                  </a:lnTo>
                  <a:lnTo>
                    <a:pt x="364" y="338"/>
                  </a:lnTo>
                  <a:lnTo>
                    <a:pt x="386" y="332"/>
                  </a:lnTo>
                  <a:lnTo>
                    <a:pt x="410" y="328"/>
                  </a:lnTo>
                  <a:lnTo>
                    <a:pt x="394" y="338"/>
                  </a:lnTo>
                  <a:lnTo>
                    <a:pt x="418" y="350"/>
                  </a:lnTo>
                  <a:lnTo>
                    <a:pt x="440" y="344"/>
                  </a:lnTo>
                  <a:lnTo>
                    <a:pt x="464" y="356"/>
                  </a:lnTo>
                  <a:lnTo>
                    <a:pt x="494" y="356"/>
                  </a:lnTo>
                  <a:lnTo>
                    <a:pt x="502" y="378"/>
                  </a:lnTo>
                  <a:lnTo>
                    <a:pt x="464" y="384"/>
                  </a:lnTo>
                  <a:lnTo>
                    <a:pt x="440" y="378"/>
                  </a:lnTo>
                  <a:lnTo>
                    <a:pt x="426" y="378"/>
                  </a:lnTo>
                  <a:lnTo>
                    <a:pt x="410" y="374"/>
                  </a:lnTo>
                  <a:lnTo>
                    <a:pt x="386" y="374"/>
                  </a:lnTo>
                  <a:lnTo>
                    <a:pt x="364" y="384"/>
                  </a:lnTo>
                  <a:lnTo>
                    <a:pt x="350" y="384"/>
                  </a:lnTo>
                  <a:lnTo>
                    <a:pt x="358" y="396"/>
                  </a:lnTo>
                  <a:lnTo>
                    <a:pt x="364" y="408"/>
                  </a:lnTo>
                  <a:lnTo>
                    <a:pt x="380" y="420"/>
                  </a:lnTo>
                  <a:lnTo>
                    <a:pt x="418" y="420"/>
                  </a:lnTo>
                  <a:lnTo>
                    <a:pt x="448" y="412"/>
                  </a:lnTo>
                  <a:lnTo>
                    <a:pt x="434" y="424"/>
                  </a:lnTo>
                  <a:lnTo>
                    <a:pt x="418" y="430"/>
                  </a:lnTo>
                  <a:lnTo>
                    <a:pt x="440" y="430"/>
                  </a:lnTo>
                  <a:lnTo>
                    <a:pt x="440" y="442"/>
                  </a:lnTo>
                  <a:lnTo>
                    <a:pt x="434" y="460"/>
                  </a:lnTo>
                  <a:lnTo>
                    <a:pt x="418" y="448"/>
                  </a:lnTo>
                  <a:lnTo>
                    <a:pt x="418" y="466"/>
                  </a:lnTo>
                  <a:lnTo>
                    <a:pt x="426" y="466"/>
                  </a:lnTo>
                  <a:lnTo>
                    <a:pt x="440" y="476"/>
                  </a:lnTo>
                  <a:lnTo>
                    <a:pt x="448" y="488"/>
                  </a:lnTo>
                  <a:lnTo>
                    <a:pt x="472" y="488"/>
                  </a:lnTo>
                  <a:lnTo>
                    <a:pt x="478" y="504"/>
                  </a:lnTo>
                  <a:lnTo>
                    <a:pt x="486" y="528"/>
                  </a:lnTo>
                  <a:lnTo>
                    <a:pt x="508" y="534"/>
                  </a:lnTo>
                  <a:lnTo>
                    <a:pt x="524" y="546"/>
                  </a:lnTo>
                  <a:lnTo>
                    <a:pt x="532" y="568"/>
                  </a:lnTo>
                  <a:lnTo>
                    <a:pt x="554" y="584"/>
                  </a:lnTo>
                  <a:lnTo>
                    <a:pt x="586" y="580"/>
                  </a:lnTo>
                  <a:lnTo>
                    <a:pt x="622" y="562"/>
                  </a:lnTo>
                  <a:lnTo>
                    <a:pt x="646" y="552"/>
                  </a:lnTo>
                  <a:lnTo>
                    <a:pt x="668" y="540"/>
                  </a:lnTo>
                  <a:lnTo>
                    <a:pt x="692" y="522"/>
                  </a:lnTo>
                  <a:lnTo>
                    <a:pt x="698" y="504"/>
                  </a:lnTo>
                  <a:lnTo>
                    <a:pt x="668" y="500"/>
                  </a:lnTo>
                  <a:lnTo>
                    <a:pt x="662" y="488"/>
                  </a:lnTo>
                  <a:lnTo>
                    <a:pt x="646" y="500"/>
                  </a:lnTo>
                  <a:lnTo>
                    <a:pt x="614" y="504"/>
                  </a:lnTo>
                  <a:lnTo>
                    <a:pt x="614" y="516"/>
                  </a:lnTo>
                  <a:lnTo>
                    <a:pt x="608" y="500"/>
                  </a:lnTo>
                  <a:lnTo>
                    <a:pt x="592" y="488"/>
                  </a:lnTo>
                  <a:lnTo>
                    <a:pt x="570" y="482"/>
                  </a:lnTo>
                  <a:lnTo>
                    <a:pt x="562" y="470"/>
                  </a:lnTo>
                  <a:lnTo>
                    <a:pt x="562" y="454"/>
                  </a:lnTo>
                  <a:lnTo>
                    <a:pt x="586" y="454"/>
                  </a:lnTo>
                  <a:lnTo>
                    <a:pt x="622" y="476"/>
                  </a:lnTo>
                  <a:lnTo>
                    <a:pt x="646" y="476"/>
                  </a:lnTo>
                  <a:lnTo>
                    <a:pt x="654" y="482"/>
                  </a:lnTo>
                  <a:lnTo>
                    <a:pt x="668" y="482"/>
                  </a:lnTo>
                  <a:lnTo>
                    <a:pt x="698" y="488"/>
                  </a:lnTo>
                  <a:lnTo>
                    <a:pt x="722" y="488"/>
                  </a:lnTo>
                  <a:lnTo>
                    <a:pt x="760" y="482"/>
                  </a:lnTo>
                  <a:lnTo>
                    <a:pt x="768" y="482"/>
                  </a:lnTo>
                  <a:lnTo>
                    <a:pt x="776" y="500"/>
                  </a:lnTo>
                  <a:lnTo>
                    <a:pt x="798" y="494"/>
                  </a:lnTo>
                  <a:lnTo>
                    <a:pt x="782" y="504"/>
                  </a:lnTo>
                  <a:lnTo>
                    <a:pt x="798" y="516"/>
                  </a:lnTo>
                  <a:lnTo>
                    <a:pt x="820" y="510"/>
                  </a:lnTo>
                  <a:lnTo>
                    <a:pt x="828" y="534"/>
                  </a:lnTo>
                  <a:lnTo>
                    <a:pt x="844" y="556"/>
                  </a:lnTo>
                  <a:lnTo>
                    <a:pt x="858" y="590"/>
                  </a:lnTo>
                  <a:lnTo>
                    <a:pt x="874" y="608"/>
                  </a:lnTo>
                  <a:lnTo>
                    <a:pt x="890" y="596"/>
                  </a:lnTo>
                  <a:lnTo>
                    <a:pt x="904" y="596"/>
                  </a:lnTo>
                  <a:lnTo>
                    <a:pt x="904" y="584"/>
                  </a:lnTo>
                  <a:lnTo>
                    <a:pt x="920" y="574"/>
                  </a:lnTo>
                  <a:lnTo>
                    <a:pt x="920" y="552"/>
                  </a:lnTo>
                  <a:lnTo>
                    <a:pt x="942" y="534"/>
                  </a:lnTo>
                  <a:lnTo>
                    <a:pt x="980" y="516"/>
                  </a:lnTo>
                  <a:lnTo>
                    <a:pt x="1018" y="504"/>
                  </a:lnTo>
                  <a:lnTo>
                    <a:pt x="1042" y="528"/>
                  </a:lnTo>
                  <a:lnTo>
                    <a:pt x="1064" y="546"/>
                  </a:lnTo>
                  <a:lnTo>
                    <a:pt x="1086" y="540"/>
                  </a:lnTo>
                  <a:lnTo>
                    <a:pt x="1102" y="568"/>
                  </a:lnTo>
                  <a:lnTo>
                    <a:pt x="1102" y="584"/>
                  </a:lnTo>
                  <a:lnTo>
                    <a:pt x="1118" y="602"/>
                  </a:lnTo>
                  <a:lnTo>
                    <a:pt x="1110" y="584"/>
                  </a:lnTo>
                  <a:lnTo>
                    <a:pt x="1110" y="568"/>
                  </a:lnTo>
                  <a:lnTo>
                    <a:pt x="1124" y="556"/>
                  </a:lnTo>
                  <a:lnTo>
                    <a:pt x="1132" y="574"/>
                  </a:lnTo>
                  <a:lnTo>
                    <a:pt x="1156" y="580"/>
                  </a:lnTo>
                  <a:lnTo>
                    <a:pt x="1156" y="596"/>
                  </a:lnTo>
                  <a:lnTo>
                    <a:pt x="1178" y="590"/>
                  </a:lnTo>
                  <a:lnTo>
                    <a:pt x="1208" y="580"/>
                  </a:lnTo>
                  <a:lnTo>
                    <a:pt x="1202" y="562"/>
                  </a:lnTo>
                  <a:lnTo>
                    <a:pt x="1186" y="552"/>
                  </a:lnTo>
                  <a:lnTo>
                    <a:pt x="1170" y="534"/>
                  </a:lnTo>
                  <a:lnTo>
                    <a:pt x="1156" y="522"/>
                  </a:lnTo>
                  <a:lnTo>
                    <a:pt x="1170" y="510"/>
                  </a:lnTo>
                  <a:lnTo>
                    <a:pt x="1202" y="510"/>
                  </a:lnTo>
                  <a:lnTo>
                    <a:pt x="1208" y="516"/>
                  </a:lnTo>
                  <a:lnTo>
                    <a:pt x="1216" y="504"/>
                  </a:lnTo>
                  <a:lnTo>
                    <a:pt x="1238" y="500"/>
                  </a:lnTo>
                  <a:lnTo>
                    <a:pt x="1246" y="504"/>
                  </a:lnTo>
                  <a:lnTo>
                    <a:pt x="1262" y="494"/>
                  </a:lnTo>
                  <a:lnTo>
                    <a:pt x="1276" y="476"/>
                  </a:lnTo>
                  <a:lnTo>
                    <a:pt x="1308" y="454"/>
                  </a:lnTo>
                  <a:lnTo>
                    <a:pt x="1300" y="442"/>
                  </a:lnTo>
                  <a:lnTo>
                    <a:pt x="1292" y="430"/>
                  </a:lnTo>
                  <a:lnTo>
                    <a:pt x="1276" y="420"/>
                  </a:lnTo>
                  <a:lnTo>
                    <a:pt x="1262" y="408"/>
                  </a:lnTo>
                  <a:lnTo>
                    <a:pt x="1276" y="396"/>
                  </a:lnTo>
                  <a:lnTo>
                    <a:pt x="1246" y="396"/>
                  </a:lnTo>
                  <a:lnTo>
                    <a:pt x="1270" y="374"/>
                  </a:lnTo>
                  <a:lnTo>
                    <a:pt x="1276" y="378"/>
                  </a:lnTo>
                  <a:lnTo>
                    <a:pt x="1314" y="378"/>
                  </a:lnTo>
                  <a:lnTo>
                    <a:pt x="1322" y="390"/>
                  </a:lnTo>
                  <a:lnTo>
                    <a:pt x="1338" y="408"/>
                  </a:lnTo>
                  <a:lnTo>
                    <a:pt x="1346" y="430"/>
                  </a:lnTo>
                  <a:lnTo>
                    <a:pt x="1352" y="420"/>
                  </a:lnTo>
                  <a:lnTo>
                    <a:pt x="1376" y="408"/>
                  </a:lnTo>
                  <a:lnTo>
                    <a:pt x="1352" y="396"/>
                  </a:lnTo>
                  <a:lnTo>
                    <a:pt x="1346" y="378"/>
                  </a:lnTo>
                  <a:lnTo>
                    <a:pt x="1360" y="362"/>
                  </a:lnTo>
                  <a:lnTo>
                    <a:pt x="1390" y="350"/>
                  </a:lnTo>
                  <a:lnTo>
                    <a:pt x="1420" y="332"/>
                  </a:lnTo>
                  <a:lnTo>
                    <a:pt x="1428" y="310"/>
                  </a:lnTo>
                  <a:lnTo>
                    <a:pt x="1428" y="288"/>
                  </a:lnTo>
                  <a:lnTo>
                    <a:pt x="1414" y="270"/>
                  </a:lnTo>
                  <a:lnTo>
                    <a:pt x="1414" y="258"/>
                  </a:lnTo>
                  <a:lnTo>
                    <a:pt x="1398" y="248"/>
                  </a:lnTo>
                  <a:lnTo>
                    <a:pt x="1368" y="252"/>
                  </a:lnTo>
                  <a:lnTo>
                    <a:pt x="1368" y="248"/>
                  </a:lnTo>
                  <a:lnTo>
                    <a:pt x="1384" y="224"/>
                  </a:lnTo>
                  <a:lnTo>
                    <a:pt x="1398" y="212"/>
                  </a:lnTo>
                  <a:lnTo>
                    <a:pt x="1428" y="208"/>
                  </a:lnTo>
                  <a:lnTo>
                    <a:pt x="1474" y="208"/>
                  </a:lnTo>
                  <a:lnTo>
                    <a:pt x="1526" y="212"/>
                  </a:lnTo>
                  <a:lnTo>
                    <a:pt x="1542" y="208"/>
                  </a:lnTo>
                  <a:lnTo>
                    <a:pt x="1566" y="184"/>
                  </a:lnTo>
                  <a:lnTo>
                    <a:pt x="1596" y="172"/>
                  </a:lnTo>
                  <a:lnTo>
                    <a:pt x="1596" y="184"/>
                  </a:lnTo>
                  <a:lnTo>
                    <a:pt x="1610" y="190"/>
                  </a:lnTo>
                  <a:lnTo>
                    <a:pt x="1626" y="178"/>
                  </a:lnTo>
                  <a:lnTo>
                    <a:pt x="1648" y="172"/>
                  </a:lnTo>
                  <a:lnTo>
                    <a:pt x="1642" y="184"/>
                  </a:lnTo>
                  <a:lnTo>
                    <a:pt x="1618" y="202"/>
                  </a:lnTo>
                  <a:lnTo>
                    <a:pt x="1588" y="212"/>
                  </a:lnTo>
                  <a:lnTo>
                    <a:pt x="1588" y="230"/>
                  </a:lnTo>
                  <a:lnTo>
                    <a:pt x="1618" y="242"/>
                  </a:lnTo>
                  <a:lnTo>
                    <a:pt x="1618" y="270"/>
                  </a:lnTo>
                  <a:lnTo>
                    <a:pt x="1642" y="288"/>
                  </a:lnTo>
                  <a:lnTo>
                    <a:pt x="1642" y="270"/>
                  </a:lnTo>
                  <a:lnTo>
                    <a:pt x="1656" y="258"/>
                  </a:lnTo>
                  <a:lnTo>
                    <a:pt x="1672" y="242"/>
                  </a:lnTo>
                  <a:lnTo>
                    <a:pt x="1656" y="224"/>
                  </a:lnTo>
                  <a:lnTo>
                    <a:pt x="1656" y="208"/>
                  </a:lnTo>
                  <a:lnTo>
                    <a:pt x="1680" y="190"/>
                  </a:lnTo>
                  <a:lnTo>
                    <a:pt x="1688" y="202"/>
                  </a:lnTo>
                  <a:lnTo>
                    <a:pt x="1726" y="196"/>
                  </a:lnTo>
                  <a:lnTo>
                    <a:pt x="1740" y="184"/>
                  </a:lnTo>
                  <a:lnTo>
                    <a:pt x="1770" y="178"/>
                  </a:lnTo>
                  <a:lnTo>
                    <a:pt x="1770" y="166"/>
                  </a:lnTo>
                  <a:lnTo>
                    <a:pt x="1802" y="160"/>
                  </a:lnTo>
                  <a:lnTo>
                    <a:pt x="1786" y="156"/>
                  </a:lnTo>
                  <a:lnTo>
                    <a:pt x="1770" y="150"/>
                  </a:lnTo>
                  <a:lnTo>
                    <a:pt x="1748" y="144"/>
                  </a:lnTo>
                  <a:lnTo>
                    <a:pt x="1778" y="144"/>
                  </a:lnTo>
                  <a:lnTo>
                    <a:pt x="1786" y="12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dirty="0">
                <a:ea typeface="MS PGothic" panose="020B0600070205080204" pitchFamily="34" charset="-128"/>
              </a:endParaRPr>
            </a:p>
          </p:txBody>
        </p:sp>
        <p:sp>
          <p:nvSpPr>
            <p:cNvPr id="18" name="Freeform 49"/>
            <p:cNvSpPr>
              <a:spLocks noChangeArrowheads="1"/>
            </p:cNvSpPr>
            <p:nvPr/>
          </p:nvSpPr>
          <p:spPr bwMode="auto">
            <a:xfrm>
              <a:off x="6574896" y="514094"/>
              <a:ext cx="310095" cy="378430"/>
            </a:xfrm>
            <a:custGeom>
              <a:avLst/>
              <a:gdLst>
                <a:gd name="T0" fmla="*/ 2147483647 w 138"/>
                <a:gd name="T1" fmla="*/ 2147483647 h 106"/>
                <a:gd name="T2" fmla="*/ 2147483647 w 138"/>
                <a:gd name="T3" fmla="*/ 2147483647 h 106"/>
                <a:gd name="T4" fmla="*/ 2147483647 w 138"/>
                <a:gd name="T5" fmla="*/ 0 h 106"/>
                <a:gd name="T6" fmla="*/ 2147483647 w 138"/>
                <a:gd name="T7" fmla="*/ 0 h 106"/>
                <a:gd name="T8" fmla="*/ 2147483647 w 138"/>
                <a:gd name="T9" fmla="*/ 0 h 106"/>
                <a:gd name="T10" fmla="*/ 2147483647 w 138"/>
                <a:gd name="T11" fmla="*/ 0 h 106"/>
                <a:gd name="T12" fmla="*/ 2147483647 w 138"/>
                <a:gd name="T13" fmla="*/ 2147483647 h 106"/>
                <a:gd name="T14" fmla="*/ 2147483647 w 138"/>
                <a:gd name="T15" fmla="*/ 2147483647 h 106"/>
                <a:gd name="T16" fmla="*/ 2147483647 w 138"/>
                <a:gd name="T17" fmla="*/ 2147483647 h 106"/>
                <a:gd name="T18" fmla="*/ 2147483647 w 138"/>
                <a:gd name="T19" fmla="*/ 2147483647 h 106"/>
                <a:gd name="T20" fmla="*/ 2147483647 w 138"/>
                <a:gd name="T21" fmla="*/ 2147483647 h 106"/>
                <a:gd name="T22" fmla="*/ 2147483647 w 138"/>
                <a:gd name="T23" fmla="*/ 2147483647 h 106"/>
                <a:gd name="T24" fmla="*/ 2147483647 w 138"/>
                <a:gd name="T25" fmla="*/ 2147483647 h 106"/>
                <a:gd name="T26" fmla="*/ 2147483647 w 138"/>
                <a:gd name="T27" fmla="*/ 2147483647 h 106"/>
                <a:gd name="T28" fmla="*/ 2147483647 w 138"/>
                <a:gd name="T29" fmla="*/ 2147483647 h 106"/>
                <a:gd name="T30" fmla="*/ 0 w 138"/>
                <a:gd name="T31" fmla="*/ 2147483647 h 106"/>
                <a:gd name="T32" fmla="*/ 0 w 138"/>
                <a:gd name="T33" fmla="*/ 2147483647 h 106"/>
                <a:gd name="T34" fmla="*/ 0 w 138"/>
                <a:gd name="T35" fmla="*/ 2147483647 h 106"/>
                <a:gd name="T36" fmla="*/ 2147483647 w 138"/>
                <a:gd name="T37" fmla="*/ 2147483647 h 106"/>
                <a:gd name="T38" fmla="*/ 2147483647 w 138"/>
                <a:gd name="T39" fmla="*/ 2147483647 h 106"/>
                <a:gd name="T40" fmla="*/ 2147483647 w 138"/>
                <a:gd name="T41" fmla="*/ 2147483647 h 106"/>
                <a:gd name="T42" fmla="*/ 2147483647 w 138"/>
                <a:gd name="T43" fmla="*/ 2147483647 h 106"/>
                <a:gd name="T44" fmla="*/ 2147483647 w 138"/>
                <a:gd name="T45" fmla="*/ 2147483647 h 106"/>
                <a:gd name="T46" fmla="*/ 2147483647 w 138"/>
                <a:gd name="T47" fmla="*/ 2147483647 h 106"/>
                <a:gd name="T48" fmla="*/ 2147483647 w 138"/>
                <a:gd name="T49" fmla="*/ 2147483647 h 106"/>
                <a:gd name="T50" fmla="*/ 2147483647 w 138"/>
                <a:gd name="T51" fmla="*/ 2147483647 h 106"/>
                <a:gd name="T52" fmla="*/ 2147483647 w 138"/>
                <a:gd name="T53" fmla="*/ 2147483647 h 106"/>
                <a:gd name="T54" fmla="*/ 2147483647 w 138"/>
                <a:gd name="T55" fmla="*/ 2147483647 h 106"/>
                <a:gd name="T56" fmla="*/ 2147483647 w 138"/>
                <a:gd name="T57" fmla="*/ 2147483647 h 106"/>
                <a:gd name="T58" fmla="*/ 2147483647 w 138"/>
                <a:gd name="T59" fmla="*/ 2147483647 h 106"/>
                <a:gd name="T60" fmla="*/ 2147483647 w 138"/>
                <a:gd name="T61" fmla="*/ 2147483647 h 106"/>
                <a:gd name="T62" fmla="*/ 2147483647 w 138"/>
                <a:gd name="T63" fmla="*/ 2147483647 h 106"/>
                <a:gd name="T64" fmla="*/ 2147483647 w 138"/>
                <a:gd name="T65" fmla="*/ 2147483647 h 106"/>
                <a:gd name="T66" fmla="*/ 2147483647 w 138"/>
                <a:gd name="T67" fmla="*/ 2147483647 h 106"/>
                <a:gd name="T68" fmla="*/ 2147483647 w 138"/>
                <a:gd name="T69" fmla="*/ 2147483647 h 106"/>
                <a:gd name="T70" fmla="*/ 2147483647 w 138"/>
                <a:gd name="T71" fmla="*/ 2147483647 h 106"/>
                <a:gd name="T72" fmla="*/ 2147483647 w 138"/>
                <a:gd name="T73" fmla="*/ 2147483647 h 106"/>
                <a:gd name="T74" fmla="*/ 2147483647 w 138"/>
                <a:gd name="T75" fmla="*/ 2147483647 h 106"/>
                <a:gd name="T76" fmla="*/ 2147483647 w 138"/>
                <a:gd name="T77" fmla="*/ 2147483647 h 106"/>
                <a:gd name="T78" fmla="*/ 2147483647 w 138"/>
                <a:gd name="T79" fmla="*/ 2147483647 h 106"/>
                <a:gd name="T80" fmla="*/ 2147483647 w 138"/>
                <a:gd name="T81" fmla="*/ 2147483647 h 106"/>
                <a:gd name="T82" fmla="*/ 2147483647 w 138"/>
                <a:gd name="T83" fmla="*/ 2147483647 h 106"/>
                <a:gd name="T84" fmla="*/ 2147483647 w 138"/>
                <a:gd name="T85" fmla="*/ 2147483647 h 106"/>
                <a:gd name="T86" fmla="*/ 2147483647 w 138"/>
                <a:gd name="T87" fmla="*/ 2147483647 h 106"/>
                <a:gd name="T88" fmla="*/ 2147483647 w 138"/>
                <a:gd name="T89" fmla="*/ 2147483647 h 106"/>
                <a:gd name="T90" fmla="*/ 2147483647 w 138"/>
                <a:gd name="T91" fmla="*/ 2147483647 h 1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
                <a:gd name="T139" fmla="*/ 0 h 106"/>
                <a:gd name="T140" fmla="*/ 138 w 138"/>
                <a:gd name="T141" fmla="*/ 106 h 1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 h="106">
                  <a:moveTo>
                    <a:pt x="84" y="6"/>
                  </a:moveTo>
                  <a:lnTo>
                    <a:pt x="84" y="6"/>
                  </a:lnTo>
                  <a:lnTo>
                    <a:pt x="54" y="0"/>
                  </a:lnTo>
                  <a:lnTo>
                    <a:pt x="38" y="0"/>
                  </a:lnTo>
                  <a:lnTo>
                    <a:pt x="24" y="0"/>
                  </a:lnTo>
                  <a:lnTo>
                    <a:pt x="18" y="2"/>
                  </a:lnTo>
                  <a:lnTo>
                    <a:pt x="16" y="6"/>
                  </a:lnTo>
                  <a:lnTo>
                    <a:pt x="14" y="10"/>
                  </a:lnTo>
                  <a:lnTo>
                    <a:pt x="12" y="18"/>
                  </a:lnTo>
                  <a:lnTo>
                    <a:pt x="8" y="34"/>
                  </a:lnTo>
                  <a:lnTo>
                    <a:pt x="6" y="50"/>
                  </a:lnTo>
                  <a:lnTo>
                    <a:pt x="2" y="84"/>
                  </a:lnTo>
                  <a:lnTo>
                    <a:pt x="0" y="94"/>
                  </a:lnTo>
                  <a:lnTo>
                    <a:pt x="0" y="102"/>
                  </a:lnTo>
                  <a:lnTo>
                    <a:pt x="16" y="102"/>
                  </a:lnTo>
                  <a:lnTo>
                    <a:pt x="32" y="100"/>
                  </a:lnTo>
                  <a:lnTo>
                    <a:pt x="46" y="104"/>
                  </a:lnTo>
                  <a:lnTo>
                    <a:pt x="60" y="106"/>
                  </a:lnTo>
                  <a:lnTo>
                    <a:pt x="68" y="106"/>
                  </a:lnTo>
                  <a:lnTo>
                    <a:pt x="78" y="106"/>
                  </a:lnTo>
                  <a:lnTo>
                    <a:pt x="82" y="104"/>
                  </a:lnTo>
                  <a:lnTo>
                    <a:pt x="82" y="102"/>
                  </a:lnTo>
                  <a:lnTo>
                    <a:pt x="82" y="100"/>
                  </a:lnTo>
                  <a:lnTo>
                    <a:pt x="84" y="98"/>
                  </a:lnTo>
                  <a:lnTo>
                    <a:pt x="104" y="80"/>
                  </a:lnTo>
                  <a:lnTo>
                    <a:pt x="124" y="62"/>
                  </a:lnTo>
                  <a:lnTo>
                    <a:pt x="134" y="50"/>
                  </a:lnTo>
                  <a:lnTo>
                    <a:pt x="138" y="44"/>
                  </a:lnTo>
                  <a:lnTo>
                    <a:pt x="138" y="40"/>
                  </a:lnTo>
                  <a:lnTo>
                    <a:pt x="138" y="34"/>
                  </a:lnTo>
                  <a:lnTo>
                    <a:pt x="136" y="28"/>
                  </a:lnTo>
                  <a:lnTo>
                    <a:pt x="132" y="24"/>
                  </a:lnTo>
                  <a:lnTo>
                    <a:pt x="126" y="20"/>
                  </a:lnTo>
                  <a:lnTo>
                    <a:pt x="112" y="14"/>
                  </a:lnTo>
                  <a:lnTo>
                    <a:pt x="100" y="12"/>
                  </a:lnTo>
                  <a:lnTo>
                    <a:pt x="84" y="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9" name="Freeform 50"/>
            <p:cNvSpPr>
              <a:spLocks noChangeArrowheads="1"/>
            </p:cNvSpPr>
            <p:nvPr/>
          </p:nvSpPr>
          <p:spPr bwMode="auto">
            <a:xfrm>
              <a:off x="6956897" y="3455854"/>
              <a:ext cx="238188" cy="164224"/>
            </a:xfrm>
            <a:custGeom>
              <a:avLst/>
              <a:gdLst>
                <a:gd name="T0" fmla="*/ 2147483647 w 106"/>
                <a:gd name="T1" fmla="*/ 0 h 46"/>
                <a:gd name="T2" fmla="*/ 2147483647 w 106"/>
                <a:gd name="T3" fmla="*/ 2147483647 h 46"/>
                <a:gd name="T4" fmla="*/ 2147483647 w 106"/>
                <a:gd name="T5" fmla="*/ 2147483647 h 46"/>
                <a:gd name="T6" fmla="*/ 0 w 106"/>
                <a:gd name="T7" fmla="*/ 2147483647 h 46"/>
                <a:gd name="T8" fmla="*/ 2147483647 w 106"/>
                <a:gd name="T9" fmla="*/ 2147483647 h 46"/>
                <a:gd name="T10" fmla="*/ 2147483647 w 106"/>
                <a:gd name="T11" fmla="*/ 2147483647 h 46"/>
                <a:gd name="T12" fmla="*/ 2147483647 w 106"/>
                <a:gd name="T13" fmla="*/ 2147483647 h 46"/>
                <a:gd name="T14" fmla="*/ 2147483647 w 106"/>
                <a:gd name="T15" fmla="*/ 2147483647 h 46"/>
                <a:gd name="T16" fmla="*/ 2147483647 w 106"/>
                <a:gd name="T17" fmla="*/ 0 h 46"/>
                <a:gd name="T18" fmla="*/ 2147483647 w 106"/>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46"/>
                <a:gd name="T32" fmla="*/ 106 w 106"/>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46">
                  <a:moveTo>
                    <a:pt x="82" y="0"/>
                  </a:moveTo>
                  <a:lnTo>
                    <a:pt x="60" y="18"/>
                  </a:lnTo>
                  <a:lnTo>
                    <a:pt x="30" y="30"/>
                  </a:lnTo>
                  <a:lnTo>
                    <a:pt x="0" y="40"/>
                  </a:lnTo>
                  <a:lnTo>
                    <a:pt x="30" y="46"/>
                  </a:lnTo>
                  <a:lnTo>
                    <a:pt x="60" y="34"/>
                  </a:lnTo>
                  <a:lnTo>
                    <a:pt x="82" y="18"/>
                  </a:lnTo>
                  <a:lnTo>
                    <a:pt x="106" y="12"/>
                  </a:lnTo>
                  <a:lnTo>
                    <a:pt x="92" y="0"/>
                  </a:lnTo>
                  <a:lnTo>
                    <a:pt x="8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0" name="Freeform 51"/>
            <p:cNvSpPr>
              <a:spLocks noChangeArrowheads="1"/>
            </p:cNvSpPr>
            <p:nvPr/>
          </p:nvSpPr>
          <p:spPr bwMode="auto">
            <a:xfrm>
              <a:off x="7213061" y="3313049"/>
              <a:ext cx="121341" cy="185644"/>
            </a:xfrm>
            <a:custGeom>
              <a:avLst/>
              <a:gdLst>
                <a:gd name="T0" fmla="*/ 2147483647 w 54"/>
                <a:gd name="T1" fmla="*/ 2147483647 h 52"/>
                <a:gd name="T2" fmla="*/ 2147483647 w 54"/>
                <a:gd name="T3" fmla="*/ 0 h 52"/>
                <a:gd name="T4" fmla="*/ 2147483647 w 54"/>
                <a:gd name="T5" fmla="*/ 2147483647 h 52"/>
                <a:gd name="T6" fmla="*/ 0 w 54"/>
                <a:gd name="T7" fmla="*/ 2147483647 h 52"/>
                <a:gd name="T8" fmla="*/ 2147483647 w 54"/>
                <a:gd name="T9" fmla="*/ 2147483647 h 52"/>
                <a:gd name="T10" fmla="*/ 2147483647 w 54"/>
                <a:gd name="T11" fmla="*/ 2147483647 h 52"/>
                <a:gd name="T12" fmla="*/ 2147483647 w 54"/>
                <a:gd name="T13" fmla="*/ 2147483647 h 52"/>
                <a:gd name="T14" fmla="*/ 2147483647 w 54"/>
                <a:gd name="T15" fmla="*/ 2147483647 h 52"/>
                <a:gd name="T16" fmla="*/ 2147483647 w 54"/>
                <a:gd name="T17" fmla="*/ 2147483647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52"/>
                <a:gd name="T29" fmla="*/ 54 w 54"/>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52">
                  <a:moveTo>
                    <a:pt x="14" y="12"/>
                  </a:moveTo>
                  <a:lnTo>
                    <a:pt x="6" y="0"/>
                  </a:lnTo>
                  <a:lnTo>
                    <a:pt x="6" y="34"/>
                  </a:lnTo>
                  <a:lnTo>
                    <a:pt x="0" y="52"/>
                  </a:lnTo>
                  <a:lnTo>
                    <a:pt x="6" y="46"/>
                  </a:lnTo>
                  <a:lnTo>
                    <a:pt x="30" y="28"/>
                  </a:lnTo>
                  <a:lnTo>
                    <a:pt x="44" y="24"/>
                  </a:lnTo>
                  <a:lnTo>
                    <a:pt x="54" y="12"/>
                  </a:lnTo>
                  <a:lnTo>
                    <a:pt x="14"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1" name="Freeform 52"/>
            <p:cNvSpPr>
              <a:spLocks noChangeArrowheads="1"/>
            </p:cNvSpPr>
            <p:nvPr/>
          </p:nvSpPr>
          <p:spPr bwMode="auto">
            <a:xfrm>
              <a:off x="5810897" y="2249161"/>
              <a:ext cx="238188" cy="264187"/>
            </a:xfrm>
            <a:custGeom>
              <a:avLst/>
              <a:gdLst>
                <a:gd name="T0" fmla="*/ 2147483647 w 106"/>
                <a:gd name="T1" fmla="*/ 2147483647 h 74"/>
                <a:gd name="T2" fmla="*/ 2147483647 w 106"/>
                <a:gd name="T3" fmla="*/ 2147483647 h 74"/>
                <a:gd name="T4" fmla="*/ 2147483647 w 106"/>
                <a:gd name="T5" fmla="*/ 2147483647 h 74"/>
                <a:gd name="T6" fmla="*/ 2147483647 w 106"/>
                <a:gd name="T7" fmla="*/ 2147483647 h 74"/>
                <a:gd name="T8" fmla="*/ 2147483647 w 106"/>
                <a:gd name="T9" fmla="*/ 2147483647 h 74"/>
                <a:gd name="T10" fmla="*/ 2147483647 w 106"/>
                <a:gd name="T11" fmla="*/ 0 h 74"/>
                <a:gd name="T12" fmla="*/ 2147483647 w 106"/>
                <a:gd name="T13" fmla="*/ 2147483647 h 74"/>
                <a:gd name="T14" fmla="*/ 2147483647 w 106"/>
                <a:gd name="T15" fmla="*/ 2147483647 h 74"/>
                <a:gd name="T16" fmla="*/ 2147483647 w 106"/>
                <a:gd name="T17" fmla="*/ 2147483647 h 74"/>
                <a:gd name="T18" fmla="*/ 0 w 106"/>
                <a:gd name="T19" fmla="*/ 2147483647 h 74"/>
                <a:gd name="T20" fmla="*/ 2147483647 w 106"/>
                <a:gd name="T21" fmla="*/ 2147483647 h 74"/>
                <a:gd name="T22" fmla="*/ 2147483647 w 106"/>
                <a:gd name="T23" fmla="*/ 2147483647 h 74"/>
                <a:gd name="T24" fmla="*/ 2147483647 w 106"/>
                <a:gd name="T25" fmla="*/ 2147483647 h 74"/>
                <a:gd name="T26" fmla="*/ 2147483647 w 106"/>
                <a:gd name="T27" fmla="*/ 2147483647 h 74"/>
                <a:gd name="T28" fmla="*/ 2147483647 w 106"/>
                <a:gd name="T29" fmla="*/ 2147483647 h 74"/>
                <a:gd name="T30" fmla="*/ 2147483647 w 106"/>
                <a:gd name="T31" fmla="*/ 2147483647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74"/>
                <a:gd name="T50" fmla="*/ 106 w 106"/>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74">
                  <a:moveTo>
                    <a:pt x="98" y="52"/>
                  </a:moveTo>
                  <a:lnTo>
                    <a:pt x="106" y="40"/>
                  </a:lnTo>
                  <a:lnTo>
                    <a:pt x="106" y="18"/>
                  </a:lnTo>
                  <a:lnTo>
                    <a:pt x="98" y="6"/>
                  </a:lnTo>
                  <a:lnTo>
                    <a:pt x="82" y="12"/>
                  </a:lnTo>
                  <a:lnTo>
                    <a:pt x="82" y="0"/>
                  </a:lnTo>
                  <a:lnTo>
                    <a:pt x="60" y="18"/>
                  </a:lnTo>
                  <a:lnTo>
                    <a:pt x="30" y="34"/>
                  </a:lnTo>
                  <a:lnTo>
                    <a:pt x="22" y="40"/>
                  </a:lnTo>
                  <a:lnTo>
                    <a:pt x="0" y="46"/>
                  </a:lnTo>
                  <a:lnTo>
                    <a:pt x="14" y="52"/>
                  </a:lnTo>
                  <a:lnTo>
                    <a:pt x="36" y="58"/>
                  </a:lnTo>
                  <a:lnTo>
                    <a:pt x="30" y="74"/>
                  </a:lnTo>
                  <a:lnTo>
                    <a:pt x="74" y="74"/>
                  </a:lnTo>
                  <a:lnTo>
                    <a:pt x="82" y="70"/>
                  </a:lnTo>
                  <a:lnTo>
                    <a:pt x="98" y="5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2" name="Freeform 53"/>
            <p:cNvSpPr>
              <a:spLocks noChangeArrowheads="1"/>
            </p:cNvSpPr>
            <p:nvPr/>
          </p:nvSpPr>
          <p:spPr bwMode="auto">
            <a:xfrm>
              <a:off x="5945720" y="2513348"/>
              <a:ext cx="31459" cy="64262"/>
            </a:xfrm>
            <a:custGeom>
              <a:avLst/>
              <a:gdLst>
                <a:gd name="T0" fmla="*/ 2147483647 w 14"/>
                <a:gd name="T1" fmla="*/ 2147483647 h 18"/>
                <a:gd name="T2" fmla="*/ 2147483647 w 14"/>
                <a:gd name="T3" fmla="*/ 2147483647 h 18"/>
                <a:gd name="T4" fmla="*/ 2147483647 w 14"/>
                <a:gd name="T5" fmla="*/ 0 h 18"/>
                <a:gd name="T6" fmla="*/ 0 w 14"/>
                <a:gd name="T7" fmla="*/ 2147483647 h 18"/>
                <a:gd name="T8" fmla="*/ 2147483647 w 14"/>
                <a:gd name="T9" fmla="*/ 2147483647 h 18"/>
                <a:gd name="T10" fmla="*/ 0 60000 65536"/>
                <a:gd name="T11" fmla="*/ 0 60000 65536"/>
                <a:gd name="T12" fmla="*/ 0 60000 65536"/>
                <a:gd name="T13" fmla="*/ 0 60000 65536"/>
                <a:gd name="T14" fmla="*/ 0 60000 65536"/>
                <a:gd name="T15" fmla="*/ 0 w 14"/>
                <a:gd name="T16" fmla="*/ 0 h 18"/>
                <a:gd name="T17" fmla="*/ 14 w 14"/>
                <a:gd name="T18" fmla="*/ 18 h 18"/>
              </a:gdLst>
              <a:ahLst/>
              <a:cxnLst>
                <a:cxn ang="T10">
                  <a:pos x="T0" y="T1"/>
                </a:cxn>
                <a:cxn ang="T11">
                  <a:pos x="T2" y="T3"/>
                </a:cxn>
                <a:cxn ang="T12">
                  <a:pos x="T4" y="T5"/>
                </a:cxn>
                <a:cxn ang="T13">
                  <a:pos x="T6" y="T7"/>
                </a:cxn>
                <a:cxn ang="T14">
                  <a:pos x="T8" y="T9"/>
                </a:cxn>
              </a:cxnLst>
              <a:rect l="T15" t="T16" r="T17" b="T18"/>
              <a:pathLst>
                <a:path w="14" h="18">
                  <a:moveTo>
                    <a:pt x="8" y="18"/>
                  </a:moveTo>
                  <a:lnTo>
                    <a:pt x="8" y="12"/>
                  </a:lnTo>
                  <a:lnTo>
                    <a:pt x="14" y="0"/>
                  </a:lnTo>
                  <a:lnTo>
                    <a:pt x="0" y="12"/>
                  </a:lnTo>
                  <a:lnTo>
                    <a:pt x="8" y="1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3" name="Freeform 54"/>
            <p:cNvSpPr>
              <a:spLocks noChangeArrowheads="1"/>
            </p:cNvSpPr>
            <p:nvPr/>
          </p:nvSpPr>
          <p:spPr bwMode="auto">
            <a:xfrm>
              <a:off x="2413343" y="899664"/>
              <a:ext cx="13482" cy="21421"/>
            </a:xfrm>
            <a:custGeom>
              <a:avLst/>
              <a:gdLst>
                <a:gd name="T0" fmla="*/ 2147483647 w 6"/>
                <a:gd name="T1" fmla="*/ 0 h 6"/>
                <a:gd name="T2" fmla="*/ 0 w 6"/>
                <a:gd name="T3" fmla="*/ 2147483647 h 6"/>
                <a:gd name="T4" fmla="*/ 2147483647 w 6"/>
                <a:gd name="T5" fmla="*/ 2147483647 h 6"/>
                <a:gd name="T6" fmla="*/ 2147483647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4"/>
                  </a:lnTo>
                  <a:lnTo>
                    <a:pt x="6" y="6"/>
                  </a:lnTo>
                  <a:lnTo>
                    <a:pt x="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4" name="Freeform 55"/>
            <p:cNvSpPr>
              <a:spLocks noChangeArrowheads="1"/>
            </p:cNvSpPr>
            <p:nvPr/>
          </p:nvSpPr>
          <p:spPr bwMode="auto">
            <a:xfrm>
              <a:off x="2067294" y="1242393"/>
              <a:ext cx="152800" cy="85683"/>
            </a:xfrm>
            <a:custGeom>
              <a:avLst/>
              <a:gdLst>
                <a:gd name="T0" fmla="*/ 2147483647 w 68"/>
                <a:gd name="T1" fmla="*/ 2147483647 h 24"/>
                <a:gd name="T2" fmla="*/ 2147483647 w 68"/>
                <a:gd name="T3" fmla="*/ 2147483647 h 24"/>
                <a:gd name="T4" fmla="*/ 2147483647 w 68"/>
                <a:gd name="T5" fmla="*/ 0 h 24"/>
                <a:gd name="T6" fmla="*/ 2147483647 w 68"/>
                <a:gd name="T7" fmla="*/ 0 h 24"/>
                <a:gd name="T8" fmla="*/ 2147483647 w 68"/>
                <a:gd name="T9" fmla="*/ 2147483647 h 24"/>
                <a:gd name="T10" fmla="*/ 0 w 68"/>
                <a:gd name="T11" fmla="*/ 2147483647 h 24"/>
                <a:gd name="T12" fmla="*/ 0 w 68"/>
                <a:gd name="T13" fmla="*/ 2147483647 h 24"/>
                <a:gd name="T14" fmla="*/ 2147483647 w 68"/>
                <a:gd name="T15" fmla="*/ 2147483647 h 24"/>
                <a:gd name="T16" fmla="*/ 2147483647 w 68"/>
                <a:gd name="T17" fmla="*/ 2147483647 h 24"/>
                <a:gd name="T18" fmla="*/ 2147483647 w 68"/>
                <a:gd name="T19" fmla="*/ 2147483647 h 24"/>
                <a:gd name="T20" fmla="*/ 2147483647 w 68"/>
                <a:gd name="T21" fmla="*/ 2147483647 h 24"/>
                <a:gd name="T22" fmla="*/ 2147483647 w 68"/>
                <a:gd name="T23" fmla="*/ 2147483647 h 24"/>
                <a:gd name="T24" fmla="*/ 2147483647 w 68"/>
                <a:gd name="T25" fmla="*/ 2147483647 h 24"/>
                <a:gd name="T26" fmla="*/ 2147483647 w 68"/>
                <a:gd name="T27" fmla="*/ 214748364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24"/>
                <a:gd name="T44" fmla="*/ 68 w 68"/>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24">
                  <a:moveTo>
                    <a:pt x="38" y="8"/>
                  </a:moveTo>
                  <a:lnTo>
                    <a:pt x="38" y="6"/>
                  </a:lnTo>
                  <a:lnTo>
                    <a:pt x="38" y="0"/>
                  </a:lnTo>
                  <a:lnTo>
                    <a:pt x="24" y="0"/>
                  </a:lnTo>
                  <a:lnTo>
                    <a:pt x="8" y="8"/>
                  </a:lnTo>
                  <a:lnTo>
                    <a:pt x="0" y="12"/>
                  </a:lnTo>
                  <a:lnTo>
                    <a:pt x="0" y="24"/>
                  </a:lnTo>
                  <a:lnTo>
                    <a:pt x="22" y="18"/>
                  </a:lnTo>
                  <a:lnTo>
                    <a:pt x="38" y="24"/>
                  </a:lnTo>
                  <a:lnTo>
                    <a:pt x="54" y="24"/>
                  </a:lnTo>
                  <a:lnTo>
                    <a:pt x="68" y="18"/>
                  </a:lnTo>
                  <a:lnTo>
                    <a:pt x="44" y="12"/>
                  </a:lnTo>
                  <a:lnTo>
                    <a:pt x="54" y="2"/>
                  </a:lnTo>
                  <a:lnTo>
                    <a:pt x="38" y="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5" name="Freeform 56"/>
            <p:cNvSpPr>
              <a:spLocks noChangeArrowheads="1"/>
            </p:cNvSpPr>
            <p:nvPr/>
          </p:nvSpPr>
          <p:spPr bwMode="auto">
            <a:xfrm>
              <a:off x="1795456" y="161346"/>
              <a:ext cx="1141507" cy="913945"/>
            </a:xfrm>
            <a:custGeom>
              <a:avLst/>
              <a:gdLst>
                <a:gd name="T0" fmla="*/ 2147483647 w 508"/>
                <a:gd name="T1" fmla="*/ 2147483647 h 256"/>
                <a:gd name="T2" fmla="*/ 2147483647 w 508"/>
                <a:gd name="T3" fmla="*/ 2147483647 h 256"/>
                <a:gd name="T4" fmla="*/ 2147483647 w 508"/>
                <a:gd name="T5" fmla="*/ 2147483647 h 256"/>
                <a:gd name="T6" fmla="*/ 2147483647 w 508"/>
                <a:gd name="T7" fmla="*/ 2147483647 h 256"/>
                <a:gd name="T8" fmla="*/ 2147483647 w 508"/>
                <a:gd name="T9" fmla="*/ 2147483647 h 256"/>
                <a:gd name="T10" fmla="*/ 2147483647 w 508"/>
                <a:gd name="T11" fmla="*/ 2147483647 h 256"/>
                <a:gd name="T12" fmla="*/ 2147483647 w 508"/>
                <a:gd name="T13" fmla="*/ 2147483647 h 256"/>
                <a:gd name="T14" fmla="*/ 2147483647 w 508"/>
                <a:gd name="T15" fmla="*/ 2147483647 h 256"/>
                <a:gd name="T16" fmla="*/ 2147483647 w 508"/>
                <a:gd name="T17" fmla="*/ 2147483647 h 256"/>
                <a:gd name="T18" fmla="*/ 2147483647 w 508"/>
                <a:gd name="T19" fmla="*/ 2147483647 h 256"/>
                <a:gd name="T20" fmla="*/ 2147483647 w 508"/>
                <a:gd name="T21" fmla="*/ 2147483647 h 256"/>
                <a:gd name="T22" fmla="*/ 2147483647 w 508"/>
                <a:gd name="T23" fmla="*/ 2147483647 h 256"/>
                <a:gd name="T24" fmla="*/ 2147483647 w 508"/>
                <a:gd name="T25" fmla="*/ 2147483647 h 256"/>
                <a:gd name="T26" fmla="*/ 2147483647 w 508"/>
                <a:gd name="T27" fmla="*/ 2147483647 h 256"/>
                <a:gd name="T28" fmla="*/ 2147483647 w 508"/>
                <a:gd name="T29" fmla="*/ 0 h 256"/>
                <a:gd name="T30" fmla="*/ 2147483647 w 508"/>
                <a:gd name="T31" fmla="*/ 2147483647 h 256"/>
                <a:gd name="T32" fmla="*/ 2147483647 w 508"/>
                <a:gd name="T33" fmla="*/ 0 h 256"/>
                <a:gd name="T34" fmla="*/ 2147483647 w 508"/>
                <a:gd name="T35" fmla="*/ 2147483647 h 256"/>
                <a:gd name="T36" fmla="*/ 2147483647 w 508"/>
                <a:gd name="T37" fmla="*/ 2147483647 h 256"/>
                <a:gd name="T38" fmla="*/ 2147483647 w 508"/>
                <a:gd name="T39" fmla="*/ 2147483647 h 256"/>
                <a:gd name="T40" fmla="*/ 2147483647 w 508"/>
                <a:gd name="T41" fmla="*/ 2147483647 h 256"/>
                <a:gd name="T42" fmla="*/ 2147483647 w 508"/>
                <a:gd name="T43" fmla="*/ 2147483647 h 256"/>
                <a:gd name="T44" fmla="*/ 2147483647 w 508"/>
                <a:gd name="T45" fmla="*/ 2147483647 h 256"/>
                <a:gd name="T46" fmla="*/ 0 w 508"/>
                <a:gd name="T47" fmla="*/ 2147483647 h 256"/>
                <a:gd name="T48" fmla="*/ 2147483647 w 508"/>
                <a:gd name="T49" fmla="*/ 2147483647 h 256"/>
                <a:gd name="T50" fmla="*/ 2147483647 w 508"/>
                <a:gd name="T51" fmla="*/ 2147483647 h 256"/>
                <a:gd name="T52" fmla="*/ 2147483647 w 508"/>
                <a:gd name="T53" fmla="*/ 2147483647 h 256"/>
                <a:gd name="T54" fmla="*/ 2147483647 w 508"/>
                <a:gd name="T55" fmla="*/ 2147483647 h 256"/>
                <a:gd name="T56" fmla="*/ 2147483647 w 508"/>
                <a:gd name="T57" fmla="*/ 2147483647 h 256"/>
                <a:gd name="T58" fmla="*/ 2147483647 w 508"/>
                <a:gd name="T59" fmla="*/ 2147483647 h 256"/>
                <a:gd name="T60" fmla="*/ 2147483647 w 508"/>
                <a:gd name="T61" fmla="*/ 2147483647 h 256"/>
                <a:gd name="T62" fmla="*/ 2147483647 w 508"/>
                <a:gd name="T63" fmla="*/ 2147483647 h 256"/>
                <a:gd name="T64" fmla="*/ 2147483647 w 508"/>
                <a:gd name="T65" fmla="*/ 2147483647 h 256"/>
                <a:gd name="T66" fmla="*/ 2147483647 w 508"/>
                <a:gd name="T67" fmla="*/ 2147483647 h 256"/>
                <a:gd name="T68" fmla="*/ 2147483647 w 508"/>
                <a:gd name="T69" fmla="*/ 2147483647 h 256"/>
                <a:gd name="T70" fmla="*/ 2147483647 w 508"/>
                <a:gd name="T71" fmla="*/ 2147483647 h 256"/>
                <a:gd name="T72" fmla="*/ 2147483647 w 508"/>
                <a:gd name="T73" fmla="*/ 2147483647 h 256"/>
                <a:gd name="T74" fmla="*/ 2147483647 w 508"/>
                <a:gd name="T75" fmla="*/ 2147483647 h 256"/>
                <a:gd name="T76" fmla="*/ 2147483647 w 508"/>
                <a:gd name="T77" fmla="*/ 2147483647 h 256"/>
                <a:gd name="T78" fmla="*/ 2147483647 w 508"/>
                <a:gd name="T79" fmla="*/ 2147483647 h 256"/>
                <a:gd name="T80" fmla="*/ 2147483647 w 508"/>
                <a:gd name="T81" fmla="*/ 2147483647 h 2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8"/>
                <a:gd name="T124" fmla="*/ 0 h 256"/>
                <a:gd name="T125" fmla="*/ 508 w 508"/>
                <a:gd name="T126" fmla="*/ 256 h 2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8" h="256">
                  <a:moveTo>
                    <a:pt x="388" y="150"/>
                  </a:moveTo>
                  <a:lnTo>
                    <a:pt x="410" y="154"/>
                  </a:lnTo>
                  <a:lnTo>
                    <a:pt x="424" y="154"/>
                  </a:lnTo>
                  <a:lnTo>
                    <a:pt x="418" y="150"/>
                  </a:lnTo>
                  <a:lnTo>
                    <a:pt x="402" y="138"/>
                  </a:lnTo>
                  <a:lnTo>
                    <a:pt x="388" y="132"/>
                  </a:lnTo>
                  <a:lnTo>
                    <a:pt x="410" y="132"/>
                  </a:lnTo>
                  <a:lnTo>
                    <a:pt x="410" y="120"/>
                  </a:lnTo>
                  <a:lnTo>
                    <a:pt x="424" y="120"/>
                  </a:lnTo>
                  <a:lnTo>
                    <a:pt x="448" y="108"/>
                  </a:lnTo>
                  <a:lnTo>
                    <a:pt x="424" y="98"/>
                  </a:lnTo>
                  <a:lnTo>
                    <a:pt x="448" y="104"/>
                  </a:lnTo>
                  <a:lnTo>
                    <a:pt x="432" y="92"/>
                  </a:lnTo>
                  <a:lnTo>
                    <a:pt x="432" y="86"/>
                  </a:lnTo>
                  <a:lnTo>
                    <a:pt x="462" y="80"/>
                  </a:lnTo>
                  <a:lnTo>
                    <a:pt x="448" y="80"/>
                  </a:lnTo>
                  <a:lnTo>
                    <a:pt x="432" y="74"/>
                  </a:lnTo>
                  <a:lnTo>
                    <a:pt x="440" y="58"/>
                  </a:lnTo>
                  <a:lnTo>
                    <a:pt x="462" y="40"/>
                  </a:lnTo>
                  <a:lnTo>
                    <a:pt x="486" y="34"/>
                  </a:lnTo>
                  <a:lnTo>
                    <a:pt x="508" y="22"/>
                  </a:lnTo>
                  <a:lnTo>
                    <a:pt x="448" y="22"/>
                  </a:lnTo>
                  <a:lnTo>
                    <a:pt x="424" y="34"/>
                  </a:lnTo>
                  <a:lnTo>
                    <a:pt x="402" y="34"/>
                  </a:lnTo>
                  <a:lnTo>
                    <a:pt x="424" y="22"/>
                  </a:lnTo>
                  <a:lnTo>
                    <a:pt x="394" y="28"/>
                  </a:lnTo>
                  <a:lnTo>
                    <a:pt x="424" y="12"/>
                  </a:lnTo>
                  <a:lnTo>
                    <a:pt x="410" y="12"/>
                  </a:lnTo>
                  <a:lnTo>
                    <a:pt x="388" y="6"/>
                  </a:lnTo>
                  <a:lnTo>
                    <a:pt x="364" y="0"/>
                  </a:lnTo>
                  <a:lnTo>
                    <a:pt x="296" y="0"/>
                  </a:lnTo>
                  <a:lnTo>
                    <a:pt x="272" y="6"/>
                  </a:lnTo>
                  <a:lnTo>
                    <a:pt x="258" y="6"/>
                  </a:lnTo>
                  <a:lnTo>
                    <a:pt x="242" y="0"/>
                  </a:lnTo>
                  <a:lnTo>
                    <a:pt x="212" y="12"/>
                  </a:lnTo>
                  <a:lnTo>
                    <a:pt x="226" y="22"/>
                  </a:lnTo>
                  <a:lnTo>
                    <a:pt x="212" y="22"/>
                  </a:lnTo>
                  <a:lnTo>
                    <a:pt x="196" y="16"/>
                  </a:lnTo>
                  <a:lnTo>
                    <a:pt x="174" y="22"/>
                  </a:lnTo>
                  <a:lnTo>
                    <a:pt x="150" y="16"/>
                  </a:lnTo>
                  <a:lnTo>
                    <a:pt x="120" y="22"/>
                  </a:lnTo>
                  <a:lnTo>
                    <a:pt x="104" y="28"/>
                  </a:lnTo>
                  <a:lnTo>
                    <a:pt x="74" y="28"/>
                  </a:lnTo>
                  <a:lnTo>
                    <a:pt x="60" y="40"/>
                  </a:lnTo>
                  <a:lnTo>
                    <a:pt x="60" y="52"/>
                  </a:lnTo>
                  <a:lnTo>
                    <a:pt x="44" y="52"/>
                  </a:lnTo>
                  <a:lnTo>
                    <a:pt x="22" y="58"/>
                  </a:lnTo>
                  <a:lnTo>
                    <a:pt x="0" y="58"/>
                  </a:lnTo>
                  <a:lnTo>
                    <a:pt x="0" y="74"/>
                  </a:lnTo>
                  <a:lnTo>
                    <a:pt x="22" y="74"/>
                  </a:lnTo>
                  <a:lnTo>
                    <a:pt x="0" y="86"/>
                  </a:lnTo>
                  <a:lnTo>
                    <a:pt x="14" y="92"/>
                  </a:lnTo>
                  <a:lnTo>
                    <a:pt x="38" y="86"/>
                  </a:lnTo>
                  <a:lnTo>
                    <a:pt x="74" y="82"/>
                  </a:lnTo>
                  <a:lnTo>
                    <a:pt x="104" y="92"/>
                  </a:lnTo>
                  <a:lnTo>
                    <a:pt x="128" y="108"/>
                  </a:lnTo>
                  <a:lnTo>
                    <a:pt x="128" y="144"/>
                  </a:lnTo>
                  <a:lnTo>
                    <a:pt x="136" y="138"/>
                  </a:lnTo>
                  <a:lnTo>
                    <a:pt x="158" y="150"/>
                  </a:lnTo>
                  <a:lnTo>
                    <a:pt x="158" y="160"/>
                  </a:lnTo>
                  <a:lnTo>
                    <a:pt x="150" y="166"/>
                  </a:lnTo>
                  <a:lnTo>
                    <a:pt x="144" y="178"/>
                  </a:lnTo>
                  <a:lnTo>
                    <a:pt x="128" y="194"/>
                  </a:lnTo>
                  <a:lnTo>
                    <a:pt x="150" y="212"/>
                  </a:lnTo>
                  <a:lnTo>
                    <a:pt x="150" y="224"/>
                  </a:lnTo>
                  <a:lnTo>
                    <a:pt x="166" y="246"/>
                  </a:lnTo>
                  <a:lnTo>
                    <a:pt x="188" y="252"/>
                  </a:lnTo>
                  <a:lnTo>
                    <a:pt x="204" y="252"/>
                  </a:lnTo>
                  <a:lnTo>
                    <a:pt x="212" y="256"/>
                  </a:lnTo>
                  <a:lnTo>
                    <a:pt x="220" y="246"/>
                  </a:lnTo>
                  <a:lnTo>
                    <a:pt x="234" y="246"/>
                  </a:lnTo>
                  <a:lnTo>
                    <a:pt x="242" y="230"/>
                  </a:lnTo>
                  <a:lnTo>
                    <a:pt x="242" y="218"/>
                  </a:lnTo>
                  <a:lnTo>
                    <a:pt x="258" y="218"/>
                  </a:lnTo>
                  <a:lnTo>
                    <a:pt x="242" y="206"/>
                  </a:lnTo>
                  <a:lnTo>
                    <a:pt x="258" y="206"/>
                  </a:lnTo>
                  <a:lnTo>
                    <a:pt x="272" y="200"/>
                  </a:lnTo>
                  <a:lnTo>
                    <a:pt x="296" y="194"/>
                  </a:lnTo>
                  <a:lnTo>
                    <a:pt x="326" y="172"/>
                  </a:lnTo>
                  <a:lnTo>
                    <a:pt x="356" y="172"/>
                  </a:lnTo>
                  <a:lnTo>
                    <a:pt x="378" y="166"/>
                  </a:lnTo>
                  <a:lnTo>
                    <a:pt x="410" y="160"/>
                  </a:lnTo>
                  <a:lnTo>
                    <a:pt x="388" y="1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6" name="Freeform 57"/>
            <p:cNvSpPr>
              <a:spLocks noChangeArrowheads="1"/>
            </p:cNvSpPr>
            <p:nvPr/>
          </p:nvSpPr>
          <p:spPr bwMode="auto">
            <a:xfrm>
              <a:off x="2408848" y="913944"/>
              <a:ext cx="4494" cy="7140"/>
            </a:xfrm>
            <a:custGeom>
              <a:avLst/>
              <a:gdLst>
                <a:gd name="T0" fmla="*/ 2147483647 w 2"/>
                <a:gd name="T1" fmla="*/ 0 h 2"/>
                <a:gd name="T2" fmla="*/ 0 w 2"/>
                <a:gd name="T3" fmla="*/ 0 h 2"/>
                <a:gd name="T4" fmla="*/ 0 w 2"/>
                <a:gd name="T5" fmla="*/ 2147483647 h 2"/>
                <a:gd name="T6" fmla="*/ 2147483647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8" name="Freeform 58"/>
            <p:cNvSpPr>
              <a:spLocks noChangeArrowheads="1"/>
            </p:cNvSpPr>
            <p:nvPr/>
          </p:nvSpPr>
          <p:spPr bwMode="auto">
            <a:xfrm>
              <a:off x="6183908" y="963926"/>
              <a:ext cx="408965" cy="649757"/>
            </a:xfrm>
            <a:custGeom>
              <a:avLst/>
              <a:gdLst>
                <a:gd name="T0" fmla="*/ 2147483647 w 182"/>
                <a:gd name="T1" fmla="*/ 2147483647 h 182"/>
                <a:gd name="T2" fmla="*/ 2147483647 w 182"/>
                <a:gd name="T3" fmla="*/ 2147483647 h 182"/>
                <a:gd name="T4" fmla="*/ 2147483647 w 182"/>
                <a:gd name="T5" fmla="*/ 2147483647 h 182"/>
                <a:gd name="T6" fmla="*/ 2147483647 w 182"/>
                <a:gd name="T7" fmla="*/ 2147483647 h 182"/>
                <a:gd name="T8" fmla="*/ 2147483647 w 182"/>
                <a:gd name="T9" fmla="*/ 2147483647 h 182"/>
                <a:gd name="T10" fmla="*/ 0 w 182"/>
                <a:gd name="T11" fmla="*/ 2147483647 h 182"/>
                <a:gd name="T12" fmla="*/ 2147483647 w 182"/>
                <a:gd name="T13" fmla="*/ 2147483647 h 182"/>
                <a:gd name="T14" fmla="*/ 2147483647 w 182"/>
                <a:gd name="T15" fmla="*/ 2147483647 h 182"/>
                <a:gd name="T16" fmla="*/ 2147483647 w 182"/>
                <a:gd name="T17" fmla="*/ 2147483647 h 182"/>
                <a:gd name="T18" fmla="*/ 2147483647 w 182"/>
                <a:gd name="T19" fmla="*/ 2147483647 h 182"/>
                <a:gd name="T20" fmla="*/ 2147483647 w 182"/>
                <a:gd name="T21" fmla="*/ 2147483647 h 182"/>
                <a:gd name="T22" fmla="*/ 2147483647 w 182"/>
                <a:gd name="T23" fmla="*/ 2147483647 h 182"/>
                <a:gd name="T24" fmla="*/ 2147483647 w 182"/>
                <a:gd name="T25" fmla="*/ 2147483647 h 182"/>
                <a:gd name="T26" fmla="*/ 2147483647 w 182"/>
                <a:gd name="T27" fmla="*/ 2147483647 h 182"/>
                <a:gd name="T28" fmla="*/ 2147483647 w 182"/>
                <a:gd name="T29" fmla="*/ 2147483647 h 182"/>
                <a:gd name="T30" fmla="*/ 2147483647 w 182"/>
                <a:gd name="T31" fmla="*/ 2147483647 h 182"/>
                <a:gd name="T32" fmla="*/ 2147483647 w 182"/>
                <a:gd name="T33" fmla="*/ 2147483647 h 182"/>
                <a:gd name="T34" fmla="*/ 2147483647 w 182"/>
                <a:gd name="T35" fmla="*/ 2147483647 h 182"/>
                <a:gd name="T36" fmla="*/ 2147483647 w 182"/>
                <a:gd name="T37" fmla="*/ 2147483647 h 182"/>
                <a:gd name="T38" fmla="*/ 2147483647 w 182"/>
                <a:gd name="T39" fmla="*/ 2147483647 h 182"/>
                <a:gd name="T40" fmla="*/ 2147483647 w 182"/>
                <a:gd name="T41" fmla="*/ 2147483647 h 182"/>
                <a:gd name="T42" fmla="*/ 2147483647 w 182"/>
                <a:gd name="T43" fmla="*/ 2147483647 h 182"/>
                <a:gd name="T44" fmla="*/ 2147483647 w 182"/>
                <a:gd name="T45" fmla="*/ 2147483647 h 182"/>
                <a:gd name="T46" fmla="*/ 2147483647 w 182"/>
                <a:gd name="T47" fmla="*/ 2147483647 h 182"/>
                <a:gd name="T48" fmla="*/ 2147483647 w 182"/>
                <a:gd name="T49" fmla="*/ 2147483647 h 182"/>
                <a:gd name="T50" fmla="*/ 2147483647 w 182"/>
                <a:gd name="T51" fmla="*/ 2147483647 h 182"/>
                <a:gd name="T52" fmla="*/ 2147483647 w 182"/>
                <a:gd name="T53" fmla="*/ 2147483647 h 182"/>
                <a:gd name="T54" fmla="*/ 2147483647 w 182"/>
                <a:gd name="T55" fmla="*/ 2147483647 h 182"/>
                <a:gd name="T56" fmla="*/ 2147483647 w 182"/>
                <a:gd name="T57" fmla="*/ 2147483647 h 182"/>
                <a:gd name="T58" fmla="*/ 2147483647 w 182"/>
                <a:gd name="T59" fmla="*/ 2147483647 h 182"/>
                <a:gd name="T60" fmla="*/ 2147483647 w 182"/>
                <a:gd name="T61" fmla="*/ 2147483647 h 182"/>
                <a:gd name="T62" fmla="*/ 2147483647 w 182"/>
                <a:gd name="T63" fmla="*/ 2147483647 h 182"/>
                <a:gd name="T64" fmla="*/ 2147483647 w 182"/>
                <a:gd name="T65" fmla="*/ 2147483647 h 182"/>
                <a:gd name="T66" fmla="*/ 2147483647 w 182"/>
                <a:gd name="T67" fmla="*/ 0 h 182"/>
                <a:gd name="T68" fmla="*/ 2147483647 w 182"/>
                <a:gd name="T69" fmla="*/ 2147483647 h 182"/>
                <a:gd name="T70" fmla="*/ 2147483647 w 182"/>
                <a:gd name="T71" fmla="*/ 2147483647 h 182"/>
                <a:gd name="T72" fmla="*/ 2147483647 w 182"/>
                <a:gd name="T73" fmla="*/ 2147483647 h 182"/>
                <a:gd name="T74" fmla="*/ 2147483647 w 182"/>
                <a:gd name="T75" fmla="*/ 2147483647 h 182"/>
                <a:gd name="T76" fmla="*/ 2147483647 w 182"/>
                <a:gd name="T77" fmla="*/ 2147483647 h 182"/>
                <a:gd name="T78" fmla="*/ 2147483647 w 182"/>
                <a:gd name="T79" fmla="*/ 2147483647 h 182"/>
                <a:gd name="T80" fmla="*/ 2147483647 w 182"/>
                <a:gd name="T81" fmla="*/ 2147483647 h 182"/>
                <a:gd name="T82" fmla="*/ 2147483647 w 182"/>
                <a:gd name="T83" fmla="*/ 2147483647 h 182"/>
                <a:gd name="T84" fmla="*/ 2147483647 w 182"/>
                <a:gd name="T85" fmla="*/ 2147483647 h 182"/>
                <a:gd name="T86" fmla="*/ 2147483647 w 182"/>
                <a:gd name="T87" fmla="*/ 2147483647 h 182"/>
                <a:gd name="T88" fmla="*/ 2147483647 w 182"/>
                <a:gd name="T89" fmla="*/ 2147483647 h 182"/>
                <a:gd name="T90" fmla="*/ 2147483647 w 182"/>
                <a:gd name="T91" fmla="*/ 2147483647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182"/>
                <a:gd name="T140" fmla="*/ 182 w 182"/>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182">
                  <a:moveTo>
                    <a:pt x="114" y="142"/>
                  </a:moveTo>
                  <a:lnTo>
                    <a:pt x="92" y="142"/>
                  </a:lnTo>
                  <a:lnTo>
                    <a:pt x="76" y="154"/>
                  </a:lnTo>
                  <a:lnTo>
                    <a:pt x="46" y="160"/>
                  </a:lnTo>
                  <a:lnTo>
                    <a:pt x="22" y="166"/>
                  </a:lnTo>
                  <a:lnTo>
                    <a:pt x="0" y="182"/>
                  </a:lnTo>
                  <a:lnTo>
                    <a:pt x="22" y="182"/>
                  </a:lnTo>
                  <a:lnTo>
                    <a:pt x="22" y="170"/>
                  </a:lnTo>
                  <a:lnTo>
                    <a:pt x="46" y="166"/>
                  </a:lnTo>
                  <a:lnTo>
                    <a:pt x="92" y="166"/>
                  </a:lnTo>
                  <a:lnTo>
                    <a:pt x="114" y="160"/>
                  </a:lnTo>
                  <a:lnTo>
                    <a:pt x="136" y="154"/>
                  </a:lnTo>
                  <a:lnTo>
                    <a:pt x="152" y="154"/>
                  </a:lnTo>
                  <a:lnTo>
                    <a:pt x="158" y="142"/>
                  </a:lnTo>
                  <a:lnTo>
                    <a:pt x="136" y="132"/>
                  </a:lnTo>
                  <a:lnTo>
                    <a:pt x="158" y="126"/>
                  </a:lnTo>
                  <a:lnTo>
                    <a:pt x="144" y="120"/>
                  </a:lnTo>
                  <a:lnTo>
                    <a:pt x="130" y="114"/>
                  </a:lnTo>
                  <a:lnTo>
                    <a:pt x="124" y="114"/>
                  </a:lnTo>
                  <a:lnTo>
                    <a:pt x="136" y="108"/>
                  </a:lnTo>
                  <a:lnTo>
                    <a:pt x="136" y="96"/>
                  </a:lnTo>
                  <a:lnTo>
                    <a:pt x="152" y="102"/>
                  </a:lnTo>
                  <a:lnTo>
                    <a:pt x="168" y="96"/>
                  </a:lnTo>
                  <a:lnTo>
                    <a:pt x="182" y="90"/>
                  </a:lnTo>
                  <a:lnTo>
                    <a:pt x="158" y="90"/>
                  </a:lnTo>
                  <a:lnTo>
                    <a:pt x="136" y="86"/>
                  </a:lnTo>
                  <a:lnTo>
                    <a:pt x="130" y="74"/>
                  </a:lnTo>
                  <a:lnTo>
                    <a:pt x="136" y="68"/>
                  </a:lnTo>
                  <a:lnTo>
                    <a:pt x="122" y="62"/>
                  </a:lnTo>
                  <a:lnTo>
                    <a:pt x="130" y="46"/>
                  </a:lnTo>
                  <a:lnTo>
                    <a:pt x="144" y="46"/>
                  </a:lnTo>
                  <a:lnTo>
                    <a:pt x="122" y="28"/>
                  </a:lnTo>
                  <a:lnTo>
                    <a:pt x="98" y="16"/>
                  </a:lnTo>
                  <a:lnTo>
                    <a:pt x="92" y="0"/>
                  </a:lnTo>
                  <a:lnTo>
                    <a:pt x="84" y="6"/>
                  </a:lnTo>
                  <a:lnTo>
                    <a:pt x="84" y="16"/>
                  </a:lnTo>
                  <a:lnTo>
                    <a:pt x="98" y="34"/>
                  </a:lnTo>
                  <a:lnTo>
                    <a:pt x="114" y="52"/>
                  </a:lnTo>
                  <a:lnTo>
                    <a:pt x="106" y="68"/>
                  </a:lnTo>
                  <a:lnTo>
                    <a:pt x="114" y="80"/>
                  </a:lnTo>
                  <a:lnTo>
                    <a:pt x="122" y="90"/>
                  </a:lnTo>
                  <a:lnTo>
                    <a:pt x="106" y="102"/>
                  </a:lnTo>
                  <a:lnTo>
                    <a:pt x="114" y="120"/>
                  </a:lnTo>
                  <a:lnTo>
                    <a:pt x="122" y="116"/>
                  </a:lnTo>
                  <a:lnTo>
                    <a:pt x="122" y="132"/>
                  </a:lnTo>
                  <a:lnTo>
                    <a:pt x="114" y="1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9" name="Freeform 59"/>
            <p:cNvSpPr>
              <a:spLocks noChangeArrowheads="1"/>
            </p:cNvSpPr>
            <p:nvPr/>
          </p:nvSpPr>
          <p:spPr bwMode="auto">
            <a:xfrm>
              <a:off x="0" y="535513"/>
              <a:ext cx="2611084" cy="3555817"/>
            </a:xfrm>
            <a:custGeom>
              <a:avLst/>
              <a:gdLst>
                <a:gd name="T0" fmla="*/ 2147483647 w 1162"/>
                <a:gd name="T1" fmla="*/ 2147483647 h 996"/>
                <a:gd name="T2" fmla="*/ 2147483647 w 1162"/>
                <a:gd name="T3" fmla="*/ 2147483647 h 996"/>
                <a:gd name="T4" fmla="*/ 2147483647 w 1162"/>
                <a:gd name="T5" fmla="*/ 2147483647 h 996"/>
                <a:gd name="T6" fmla="*/ 2147483647 w 1162"/>
                <a:gd name="T7" fmla="*/ 2147483647 h 996"/>
                <a:gd name="T8" fmla="*/ 2147483647 w 1162"/>
                <a:gd name="T9" fmla="*/ 2147483647 h 996"/>
                <a:gd name="T10" fmla="*/ 2147483647 w 1162"/>
                <a:gd name="T11" fmla="*/ 2147483647 h 996"/>
                <a:gd name="T12" fmla="*/ 2147483647 w 1162"/>
                <a:gd name="T13" fmla="*/ 2147483647 h 996"/>
                <a:gd name="T14" fmla="*/ 2147483647 w 1162"/>
                <a:gd name="T15" fmla="*/ 2147483647 h 996"/>
                <a:gd name="T16" fmla="*/ 2147483647 w 1162"/>
                <a:gd name="T17" fmla="*/ 2147483647 h 996"/>
                <a:gd name="T18" fmla="*/ 2147483647 w 1162"/>
                <a:gd name="T19" fmla="*/ 2147483647 h 996"/>
                <a:gd name="T20" fmla="*/ 2147483647 w 1162"/>
                <a:gd name="T21" fmla="*/ 2147483647 h 996"/>
                <a:gd name="T22" fmla="*/ 2147483647 w 1162"/>
                <a:gd name="T23" fmla="*/ 2147483647 h 996"/>
                <a:gd name="T24" fmla="*/ 2147483647 w 1162"/>
                <a:gd name="T25" fmla="*/ 2147483647 h 996"/>
                <a:gd name="T26" fmla="*/ 2147483647 w 1162"/>
                <a:gd name="T27" fmla="*/ 2147483647 h 996"/>
                <a:gd name="T28" fmla="*/ 2147483647 w 1162"/>
                <a:gd name="T29" fmla="*/ 2147483647 h 996"/>
                <a:gd name="T30" fmla="*/ 2147483647 w 1162"/>
                <a:gd name="T31" fmla="*/ 2147483647 h 996"/>
                <a:gd name="T32" fmla="*/ 2147483647 w 1162"/>
                <a:gd name="T33" fmla="*/ 2147483647 h 996"/>
                <a:gd name="T34" fmla="*/ 2147483647 w 1162"/>
                <a:gd name="T35" fmla="*/ 2147483647 h 996"/>
                <a:gd name="T36" fmla="*/ 2147483647 w 1162"/>
                <a:gd name="T37" fmla="*/ 2147483647 h 996"/>
                <a:gd name="T38" fmla="*/ 2147483647 w 1162"/>
                <a:gd name="T39" fmla="*/ 2147483647 h 996"/>
                <a:gd name="T40" fmla="*/ 2147483647 w 1162"/>
                <a:gd name="T41" fmla="*/ 2147483647 h 996"/>
                <a:gd name="T42" fmla="*/ 2147483647 w 1162"/>
                <a:gd name="T43" fmla="*/ 2147483647 h 996"/>
                <a:gd name="T44" fmla="*/ 2147483647 w 1162"/>
                <a:gd name="T45" fmla="*/ 2147483647 h 996"/>
                <a:gd name="T46" fmla="*/ 2147483647 w 1162"/>
                <a:gd name="T47" fmla="*/ 2147483647 h 996"/>
                <a:gd name="T48" fmla="*/ 2147483647 w 1162"/>
                <a:gd name="T49" fmla="*/ 2147483647 h 996"/>
                <a:gd name="T50" fmla="*/ 2147483647 w 1162"/>
                <a:gd name="T51" fmla="*/ 2147483647 h 996"/>
                <a:gd name="T52" fmla="*/ 2147483647 w 1162"/>
                <a:gd name="T53" fmla="*/ 2147483647 h 996"/>
                <a:gd name="T54" fmla="*/ 2147483647 w 1162"/>
                <a:gd name="T55" fmla="*/ 2147483647 h 996"/>
                <a:gd name="T56" fmla="*/ 2147483647 w 1162"/>
                <a:gd name="T57" fmla="*/ 2147483647 h 996"/>
                <a:gd name="T58" fmla="*/ 2147483647 w 1162"/>
                <a:gd name="T59" fmla="*/ 2147483647 h 996"/>
                <a:gd name="T60" fmla="*/ 2147483647 w 1162"/>
                <a:gd name="T61" fmla="*/ 2147483647 h 996"/>
                <a:gd name="T62" fmla="*/ 2147483647 w 1162"/>
                <a:gd name="T63" fmla="*/ 2147483647 h 996"/>
                <a:gd name="T64" fmla="*/ 2147483647 w 1162"/>
                <a:gd name="T65" fmla="*/ 2147483647 h 996"/>
                <a:gd name="T66" fmla="*/ 2147483647 w 1162"/>
                <a:gd name="T67" fmla="*/ 0 h 996"/>
                <a:gd name="T68" fmla="*/ 2147483647 w 1162"/>
                <a:gd name="T69" fmla="*/ 2147483647 h 996"/>
                <a:gd name="T70" fmla="*/ 2147483647 w 1162"/>
                <a:gd name="T71" fmla="*/ 2147483647 h 996"/>
                <a:gd name="T72" fmla="*/ 2147483647 w 1162"/>
                <a:gd name="T73" fmla="*/ 2147483647 h 996"/>
                <a:gd name="T74" fmla="*/ 2147483647 w 1162"/>
                <a:gd name="T75" fmla="*/ 2147483647 h 996"/>
                <a:gd name="T76" fmla="*/ 2147483647 w 1162"/>
                <a:gd name="T77" fmla="*/ 2147483647 h 996"/>
                <a:gd name="T78" fmla="*/ 2147483647 w 1162"/>
                <a:gd name="T79" fmla="*/ 2147483647 h 996"/>
                <a:gd name="T80" fmla="*/ 2147483647 w 1162"/>
                <a:gd name="T81" fmla="*/ 2147483647 h 996"/>
                <a:gd name="T82" fmla="*/ 2147483647 w 1162"/>
                <a:gd name="T83" fmla="*/ 2147483647 h 996"/>
                <a:gd name="T84" fmla="*/ 2147483647 w 1162"/>
                <a:gd name="T85" fmla="*/ 2147483647 h 996"/>
                <a:gd name="T86" fmla="*/ 2147483647 w 1162"/>
                <a:gd name="T87" fmla="*/ 2147483647 h 996"/>
                <a:gd name="T88" fmla="*/ 2147483647 w 1162"/>
                <a:gd name="T89" fmla="*/ 2147483647 h 996"/>
                <a:gd name="T90" fmla="*/ 2147483647 w 1162"/>
                <a:gd name="T91" fmla="*/ 2147483647 h 996"/>
                <a:gd name="T92" fmla="*/ 2147483647 w 1162"/>
                <a:gd name="T93" fmla="*/ 2147483647 h 996"/>
                <a:gd name="T94" fmla="*/ 2147483647 w 1162"/>
                <a:gd name="T95" fmla="*/ 2147483647 h 996"/>
                <a:gd name="T96" fmla="*/ 2147483647 w 1162"/>
                <a:gd name="T97" fmla="*/ 2147483647 h 996"/>
                <a:gd name="T98" fmla="*/ 2147483647 w 1162"/>
                <a:gd name="T99" fmla="*/ 2147483647 h 996"/>
                <a:gd name="T100" fmla="*/ 2147483647 w 1162"/>
                <a:gd name="T101" fmla="*/ 2147483647 h 996"/>
                <a:gd name="T102" fmla="*/ 2147483647 w 1162"/>
                <a:gd name="T103" fmla="*/ 2147483647 h 996"/>
                <a:gd name="T104" fmla="*/ 2147483647 w 1162"/>
                <a:gd name="T105" fmla="*/ 2147483647 h 996"/>
                <a:gd name="T106" fmla="*/ 2147483647 w 1162"/>
                <a:gd name="T107" fmla="*/ 2147483647 h 996"/>
                <a:gd name="T108" fmla="*/ 2147483647 w 1162"/>
                <a:gd name="T109" fmla="*/ 2147483647 h 996"/>
                <a:gd name="T110" fmla="*/ 2147483647 w 1162"/>
                <a:gd name="T111" fmla="*/ 2147483647 h 996"/>
                <a:gd name="T112" fmla="*/ 2147483647 w 1162"/>
                <a:gd name="T113" fmla="*/ 2147483647 h 996"/>
                <a:gd name="T114" fmla="*/ 2147483647 w 1162"/>
                <a:gd name="T115" fmla="*/ 2147483647 h 996"/>
                <a:gd name="T116" fmla="*/ 2147483647 w 1162"/>
                <a:gd name="T117" fmla="*/ 2147483647 h 996"/>
                <a:gd name="T118" fmla="*/ 2147483647 w 1162"/>
                <a:gd name="T119" fmla="*/ 2147483647 h 996"/>
                <a:gd name="T120" fmla="*/ 2147483647 w 1162"/>
                <a:gd name="T121" fmla="*/ 2147483647 h 9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2"/>
                <a:gd name="T184" fmla="*/ 0 h 996"/>
                <a:gd name="T185" fmla="*/ 1162 w 1162"/>
                <a:gd name="T186" fmla="*/ 996 h 9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2" h="996">
                  <a:moveTo>
                    <a:pt x="1126" y="596"/>
                  </a:moveTo>
                  <a:lnTo>
                    <a:pt x="1110" y="584"/>
                  </a:lnTo>
                  <a:lnTo>
                    <a:pt x="1064" y="584"/>
                  </a:lnTo>
                  <a:lnTo>
                    <a:pt x="1048" y="578"/>
                  </a:lnTo>
                  <a:lnTo>
                    <a:pt x="1026" y="584"/>
                  </a:lnTo>
                  <a:lnTo>
                    <a:pt x="1004" y="584"/>
                  </a:lnTo>
                  <a:lnTo>
                    <a:pt x="1018" y="572"/>
                  </a:lnTo>
                  <a:lnTo>
                    <a:pt x="1010" y="572"/>
                  </a:lnTo>
                  <a:lnTo>
                    <a:pt x="996" y="578"/>
                  </a:lnTo>
                  <a:lnTo>
                    <a:pt x="980" y="584"/>
                  </a:lnTo>
                  <a:lnTo>
                    <a:pt x="988" y="572"/>
                  </a:lnTo>
                  <a:lnTo>
                    <a:pt x="1004" y="572"/>
                  </a:lnTo>
                  <a:lnTo>
                    <a:pt x="1004" y="538"/>
                  </a:lnTo>
                  <a:lnTo>
                    <a:pt x="988" y="532"/>
                  </a:lnTo>
                  <a:lnTo>
                    <a:pt x="964" y="526"/>
                  </a:lnTo>
                  <a:lnTo>
                    <a:pt x="950" y="532"/>
                  </a:lnTo>
                  <a:lnTo>
                    <a:pt x="920" y="526"/>
                  </a:lnTo>
                  <a:lnTo>
                    <a:pt x="920" y="514"/>
                  </a:lnTo>
                  <a:lnTo>
                    <a:pt x="904" y="508"/>
                  </a:lnTo>
                  <a:lnTo>
                    <a:pt x="882" y="498"/>
                  </a:lnTo>
                  <a:lnTo>
                    <a:pt x="860" y="504"/>
                  </a:lnTo>
                  <a:lnTo>
                    <a:pt x="844" y="498"/>
                  </a:lnTo>
                  <a:lnTo>
                    <a:pt x="822" y="492"/>
                  </a:lnTo>
                  <a:lnTo>
                    <a:pt x="798" y="492"/>
                  </a:lnTo>
                  <a:lnTo>
                    <a:pt x="790" y="486"/>
                  </a:lnTo>
                  <a:lnTo>
                    <a:pt x="776" y="492"/>
                  </a:lnTo>
                  <a:lnTo>
                    <a:pt x="752" y="504"/>
                  </a:lnTo>
                  <a:lnTo>
                    <a:pt x="730" y="514"/>
                  </a:lnTo>
                  <a:lnTo>
                    <a:pt x="714" y="508"/>
                  </a:lnTo>
                  <a:lnTo>
                    <a:pt x="730" y="504"/>
                  </a:lnTo>
                  <a:lnTo>
                    <a:pt x="708" y="504"/>
                  </a:lnTo>
                  <a:lnTo>
                    <a:pt x="684" y="508"/>
                  </a:lnTo>
                  <a:lnTo>
                    <a:pt x="668" y="498"/>
                  </a:lnTo>
                  <a:lnTo>
                    <a:pt x="668" y="468"/>
                  </a:lnTo>
                  <a:lnTo>
                    <a:pt x="654" y="462"/>
                  </a:lnTo>
                  <a:lnTo>
                    <a:pt x="638" y="458"/>
                  </a:lnTo>
                  <a:lnTo>
                    <a:pt x="608" y="468"/>
                  </a:lnTo>
                  <a:lnTo>
                    <a:pt x="616" y="452"/>
                  </a:lnTo>
                  <a:lnTo>
                    <a:pt x="616" y="434"/>
                  </a:lnTo>
                  <a:lnTo>
                    <a:pt x="624" y="418"/>
                  </a:lnTo>
                  <a:lnTo>
                    <a:pt x="600" y="424"/>
                  </a:lnTo>
                  <a:lnTo>
                    <a:pt x="586" y="434"/>
                  </a:lnTo>
                  <a:lnTo>
                    <a:pt x="570" y="446"/>
                  </a:lnTo>
                  <a:lnTo>
                    <a:pt x="546" y="440"/>
                  </a:lnTo>
                  <a:lnTo>
                    <a:pt x="524" y="430"/>
                  </a:lnTo>
                  <a:lnTo>
                    <a:pt x="516" y="412"/>
                  </a:lnTo>
                  <a:lnTo>
                    <a:pt x="524" y="394"/>
                  </a:lnTo>
                  <a:lnTo>
                    <a:pt x="516" y="382"/>
                  </a:lnTo>
                  <a:lnTo>
                    <a:pt x="540" y="372"/>
                  </a:lnTo>
                  <a:lnTo>
                    <a:pt x="554" y="366"/>
                  </a:lnTo>
                  <a:lnTo>
                    <a:pt x="578" y="360"/>
                  </a:lnTo>
                  <a:lnTo>
                    <a:pt x="592" y="366"/>
                  </a:lnTo>
                  <a:lnTo>
                    <a:pt x="616" y="360"/>
                  </a:lnTo>
                  <a:lnTo>
                    <a:pt x="654" y="366"/>
                  </a:lnTo>
                  <a:lnTo>
                    <a:pt x="668" y="366"/>
                  </a:lnTo>
                  <a:lnTo>
                    <a:pt x="668" y="378"/>
                  </a:lnTo>
                  <a:lnTo>
                    <a:pt x="684" y="388"/>
                  </a:lnTo>
                  <a:lnTo>
                    <a:pt x="700" y="400"/>
                  </a:lnTo>
                  <a:lnTo>
                    <a:pt x="700" y="382"/>
                  </a:lnTo>
                  <a:lnTo>
                    <a:pt x="692" y="372"/>
                  </a:lnTo>
                  <a:lnTo>
                    <a:pt x="684" y="360"/>
                  </a:lnTo>
                  <a:lnTo>
                    <a:pt x="700" y="354"/>
                  </a:lnTo>
                  <a:lnTo>
                    <a:pt x="714" y="338"/>
                  </a:lnTo>
                  <a:lnTo>
                    <a:pt x="738" y="326"/>
                  </a:lnTo>
                  <a:lnTo>
                    <a:pt x="744" y="314"/>
                  </a:lnTo>
                  <a:lnTo>
                    <a:pt x="730" y="302"/>
                  </a:lnTo>
                  <a:lnTo>
                    <a:pt x="744" y="290"/>
                  </a:lnTo>
                  <a:lnTo>
                    <a:pt x="752" y="302"/>
                  </a:lnTo>
                  <a:lnTo>
                    <a:pt x="776" y="280"/>
                  </a:lnTo>
                  <a:lnTo>
                    <a:pt x="790" y="274"/>
                  </a:lnTo>
                  <a:lnTo>
                    <a:pt x="806" y="268"/>
                  </a:lnTo>
                  <a:lnTo>
                    <a:pt x="806" y="256"/>
                  </a:lnTo>
                  <a:lnTo>
                    <a:pt x="836" y="246"/>
                  </a:lnTo>
                  <a:lnTo>
                    <a:pt x="860" y="240"/>
                  </a:lnTo>
                  <a:lnTo>
                    <a:pt x="852" y="252"/>
                  </a:lnTo>
                  <a:lnTo>
                    <a:pt x="874" y="252"/>
                  </a:lnTo>
                  <a:lnTo>
                    <a:pt x="898" y="240"/>
                  </a:lnTo>
                  <a:lnTo>
                    <a:pt x="874" y="234"/>
                  </a:lnTo>
                  <a:lnTo>
                    <a:pt x="866" y="216"/>
                  </a:lnTo>
                  <a:lnTo>
                    <a:pt x="866" y="206"/>
                  </a:lnTo>
                  <a:lnTo>
                    <a:pt x="844" y="210"/>
                  </a:lnTo>
                  <a:lnTo>
                    <a:pt x="782" y="228"/>
                  </a:lnTo>
                  <a:lnTo>
                    <a:pt x="828" y="210"/>
                  </a:lnTo>
                  <a:lnTo>
                    <a:pt x="852" y="200"/>
                  </a:lnTo>
                  <a:lnTo>
                    <a:pt x="874" y="200"/>
                  </a:lnTo>
                  <a:lnTo>
                    <a:pt x="904" y="206"/>
                  </a:lnTo>
                  <a:lnTo>
                    <a:pt x="912" y="210"/>
                  </a:lnTo>
                  <a:lnTo>
                    <a:pt x="928" y="206"/>
                  </a:lnTo>
                  <a:lnTo>
                    <a:pt x="942" y="194"/>
                  </a:lnTo>
                  <a:lnTo>
                    <a:pt x="964" y="194"/>
                  </a:lnTo>
                  <a:lnTo>
                    <a:pt x="964" y="182"/>
                  </a:lnTo>
                  <a:lnTo>
                    <a:pt x="950" y="176"/>
                  </a:lnTo>
                  <a:lnTo>
                    <a:pt x="928" y="188"/>
                  </a:lnTo>
                  <a:lnTo>
                    <a:pt x="934" y="176"/>
                  </a:lnTo>
                  <a:lnTo>
                    <a:pt x="928" y="166"/>
                  </a:lnTo>
                  <a:lnTo>
                    <a:pt x="920" y="148"/>
                  </a:lnTo>
                  <a:lnTo>
                    <a:pt x="912" y="130"/>
                  </a:lnTo>
                  <a:lnTo>
                    <a:pt x="890" y="120"/>
                  </a:lnTo>
                  <a:lnTo>
                    <a:pt x="874" y="130"/>
                  </a:lnTo>
                  <a:lnTo>
                    <a:pt x="866" y="148"/>
                  </a:lnTo>
                  <a:lnTo>
                    <a:pt x="852" y="142"/>
                  </a:lnTo>
                  <a:lnTo>
                    <a:pt x="852" y="126"/>
                  </a:lnTo>
                  <a:lnTo>
                    <a:pt x="836" y="108"/>
                  </a:lnTo>
                  <a:lnTo>
                    <a:pt x="806" y="102"/>
                  </a:lnTo>
                  <a:lnTo>
                    <a:pt x="776" y="96"/>
                  </a:lnTo>
                  <a:lnTo>
                    <a:pt x="776" y="86"/>
                  </a:lnTo>
                  <a:lnTo>
                    <a:pt x="768" y="102"/>
                  </a:lnTo>
                  <a:lnTo>
                    <a:pt x="768" y="120"/>
                  </a:lnTo>
                  <a:lnTo>
                    <a:pt x="776" y="148"/>
                  </a:lnTo>
                  <a:lnTo>
                    <a:pt x="752" y="160"/>
                  </a:lnTo>
                  <a:lnTo>
                    <a:pt x="738" y="160"/>
                  </a:lnTo>
                  <a:lnTo>
                    <a:pt x="744" y="182"/>
                  </a:lnTo>
                  <a:lnTo>
                    <a:pt x="730" y="200"/>
                  </a:lnTo>
                  <a:lnTo>
                    <a:pt x="714" y="188"/>
                  </a:lnTo>
                  <a:lnTo>
                    <a:pt x="714" y="176"/>
                  </a:lnTo>
                  <a:lnTo>
                    <a:pt x="708" y="160"/>
                  </a:lnTo>
                  <a:lnTo>
                    <a:pt x="692" y="160"/>
                  </a:lnTo>
                  <a:lnTo>
                    <a:pt x="668" y="154"/>
                  </a:lnTo>
                  <a:lnTo>
                    <a:pt x="660" y="148"/>
                  </a:lnTo>
                  <a:lnTo>
                    <a:pt x="646" y="142"/>
                  </a:lnTo>
                  <a:lnTo>
                    <a:pt x="624" y="142"/>
                  </a:lnTo>
                  <a:lnTo>
                    <a:pt x="608" y="130"/>
                  </a:lnTo>
                  <a:lnTo>
                    <a:pt x="608" y="114"/>
                  </a:lnTo>
                  <a:lnTo>
                    <a:pt x="632" y="102"/>
                  </a:lnTo>
                  <a:lnTo>
                    <a:pt x="654" y="90"/>
                  </a:lnTo>
                  <a:lnTo>
                    <a:pt x="638" y="90"/>
                  </a:lnTo>
                  <a:lnTo>
                    <a:pt x="660" y="80"/>
                  </a:lnTo>
                  <a:lnTo>
                    <a:pt x="684" y="86"/>
                  </a:lnTo>
                  <a:lnTo>
                    <a:pt x="676" y="74"/>
                  </a:lnTo>
                  <a:lnTo>
                    <a:pt x="660" y="62"/>
                  </a:lnTo>
                  <a:lnTo>
                    <a:pt x="692" y="62"/>
                  </a:lnTo>
                  <a:lnTo>
                    <a:pt x="700" y="50"/>
                  </a:lnTo>
                  <a:lnTo>
                    <a:pt x="692" y="44"/>
                  </a:lnTo>
                  <a:lnTo>
                    <a:pt x="684" y="50"/>
                  </a:lnTo>
                  <a:lnTo>
                    <a:pt x="684" y="16"/>
                  </a:lnTo>
                  <a:lnTo>
                    <a:pt x="646" y="0"/>
                  </a:lnTo>
                  <a:lnTo>
                    <a:pt x="660" y="28"/>
                  </a:lnTo>
                  <a:lnTo>
                    <a:pt x="616" y="34"/>
                  </a:lnTo>
                  <a:lnTo>
                    <a:pt x="562" y="34"/>
                  </a:lnTo>
                  <a:lnTo>
                    <a:pt x="510" y="44"/>
                  </a:lnTo>
                  <a:lnTo>
                    <a:pt x="464" y="28"/>
                  </a:lnTo>
                  <a:lnTo>
                    <a:pt x="418" y="28"/>
                  </a:lnTo>
                  <a:lnTo>
                    <a:pt x="364" y="22"/>
                  </a:lnTo>
                  <a:lnTo>
                    <a:pt x="320" y="22"/>
                  </a:lnTo>
                  <a:lnTo>
                    <a:pt x="274" y="38"/>
                  </a:lnTo>
                  <a:lnTo>
                    <a:pt x="228" y="28"/>
                  </a:lnTo>
                  <a:lnTo>
                    <a:pt x="182" y="28"/>
                  </a:lnTo>
                  <a:lnTo>
                    <a:pt x="136" y="16"/>
                  </a:lnTo>
                  <a:lnTo>
                    <a:pt x="92" y="16"/>
                  </a:lnTo>
                  <a:lnTo>
                    <a:pt x="52" y="28"/>
                  </a:lnTo>
                  <a:lnTo>
                    <a:pt x="8" y="38"/>
                  </a:lnTo>
                  <a:lnTo>
                    <a:pt x="52" y="56"/>
                  </a:lnTo>
                  <a:lnTo>
                    <a:pt x="0" y="62"/>
                  </a:lnTo>
                  <a:lnTo>
                    <a:pt x="30" y="86"/>
                  </a:lnTo>
                  <a:lnTo>
                    <a:pt x="8" y="120"/>
                  </a:lnTo>
                  <a:lnTo>
                    <a:pt x="22" y="154"/>
                  </a:lnTo>
                  <a:lnTo>
                    <a:pt x="68" y="130"/>
                  </a:lnTo>
                  <a:lnTo>
                    <a:pt x="114" y="126"/>
                  </a:lnTo>
                  <a:lnTo>
                    <a:pt x="160" y="120"/>
                  </a:lnTo>
                  <a:lnTo>
                    <a:pt x="206" y="136"/>
                  </a:lnTo>
                  <a:lnTo>
                    <a:pt x="242" y="160"/>
                  </a:lnTo>
                  <a:lnTo>
                    <a:pt x="274" y="188"/>
                  </a:lnTo>
                  <a:lnTo>
                    <a:pt x="296" y="222"/>
                  </a:lnTo>
                  <a:lnTo>
                    <a:pt x="296" y="262"/>
                  </a:lnTo>
                  <a:lnTo>
                    <a:pt x="282" y="298"/>
                  </a:lnTo>
                  <a:lnTo>
                    <a:pt x="304" y="326"/>
                  </a:lnTo>
                  <a:lnTo>
                    <a:pt x="342" y="360"/>
                  </a:lnTo>
                  <a:lnTo>
                    <a:pt x="372" y="388"/>
                  </a:lnTo>
                  <a:lnTo>
                    <a:pt x="394" y="424"/>
                  </a:lnTo>
                  <a:lnTo>
                    <a:pt x="380" y="388"/>
                  </a:lnTo>
                  <a:lnTo>
                    <a:pt x="364" y="354"/>
                  </a:lnTo>
                  <a:lnTo>
                    <a:pt x="394" y="382"/>
                  </a:lnTo>
                  <a:lnTo>
                    <a:pt x="426" y="412"/>
                  </a:lnTo>
                  <a:lnTo>
                    <a:pt x="448" y="440"/>
                  </a:lnTo>
                  <a:lnTo>
                    <a:pt x="486" y="458"/>
                  </a:lnTo>
                  <a:lnTo>
                    <a:pt x="540" y="468"/>
                  </a:lnTo>
                  <a:lnTo>
                    <a:pt x="592" y="474"/>
                  </a:lnTo>
                  <a:lnTo>
                    <a:pt x="632" y="492"/>
                  </a:lnTo>
                  <a:lnTo>
                    <a:pt x="660" y="520"/>
                  </a:lnTo>
                  <a:lnTo>
                    <a:pt x="714" y="520"/>
                  </a:lnTo>
                  <a:lnTo>
                    <a:pt x="714" y="554"/>
                  </a:lnTo>
                  <a:lnTo>
                    <a:pt x="692" y="584"/>
                  </a:lnTo>
                  <a:lnTo>
                    <a:pt x="692" y="618"/>
                  </a:lnTo>
                  <a:lnTo>
                    <a:pt x="714" y="646"/>
                  </a:lnTo>
                  <a:lnTo>
                    <a:pt x="752" y="682"/>
                  </a:lnTo>
                  <a:lnTo>
                    <a:pt x="790" y="704"/>
                  </a:lnTo>
                  <a:lnTo>
                    <a:pt x="814" y="744"/>
                  </a:lnTo>
                  <a:lnTo>
                    <a:pt x="798" y="784"/>
                  </a:lnTo>
                  <a:lnTo>
                    <a:pt x="806" y="824"/>
                  </a:lnTo>
                  <a:lnTo>
                    <a:pt x="806" y="864"/>
                  </a:lnTo>
                  <a:lnTo>
                    <a:pt x="814" y="904"/>
                  </a:lnTo>
                  <a:lnTo>
                    <a:pt x="814" y="944"/>
                  </a:lnTo>
                  <a:lnTo>
                    <a:pt x="844" y="974"/>
                  </a:lnTo>
                  <a:lnTo>
                    <a:pt x="874" y="996"/>
                  </a:lnTo>
                  <a:lnTo>
                    <a:pt x="920" y="996"/>
                  </a:lnTo>
                  <a:lnTo>
                    <a:pt x="920" y="990"/>
                  </a:lnTo>
                  <a:lnTo>
                    <a:pt x="898" y="984"/>
                  </a:lnTo>
                  <a:lnTo>
                    <a:pt x="898" y="974"/>
                  </a:lnTo>
                  <a:lnTo>
                    <a:pt x="882" y="978"/>
                  </a:lnTo>
                  <a:lnTo>
                    <a:pt x="860" y="978"/>
                  </a:lnTo>
                  <a:lnTo>
                    <a:pt x="874" y="968"/>
                  </a:lnTo>
                  <a:lnTo>
                    <a:pt x="890" y="968"/>
                  </a:lnTo>
                  <a:lnTo>
                    <a:pt x="874" y="950"/>
                  </a:lnTo>
                  <a:lnTo>
                    <a:pt x="890" y="938"/>
                  </a:lnTo>
                  <a:lnTo>
                    <a:pt x="898" y="928"/>
                  </a:lnTo>
                  <a:lnTo>
                    <a:pt x="898" y="922"/>
                  </a:lnTo>
                  <a:lnTo>
                    <a:pt x="882" y="916"/>
                  </a:lnTo>
                  <a:lnTo>
                    <a:pt x="866" y="922"/>
                  </a:lnTo>
                  <a:lnTo>
                    <a:pt x="882" y="904"/>
                  </a:lnTo>
                  <a:lnTo>
                    <a:pt x="898" y="894"/>
                  </a:lnTo>
                  <a:lnTo>
                    <a:pt x="904" y="882"/>
                  </a:lnTo>
                  <a:lnTo>
                    <a:pt x="890" y="888"/>
                  </a:lnTo>
                  <a:lnTo>
                    <a:pt x="882" y="876"/>
                  </a:lnTo>
                  <a:lnTo>
                    <a:pt x="898" y="870"/>
                  </a:lnTo>
                  <a:lnTo>
                    <a:pt x="904" y="876"/>
                  </a:lnTo>
                  <a:lnTo>
                    <a:pt x="904" y="870"/>
                  </a:lnTo>
                  <a:lnTo>
                    <a:pt x="912" y="858"/>
                  </a:lnTo>
                  <a:lnTo>
                    <a:pt x="934" y="852"/>
                  </a:lnTo>
                  <a:lnTo>
                    <a:pt x="958" y="848"/>
                  </a:lnTo>
                  <a:lnTo>
                    <a:pt x="958" y="824"/>
                  </a:lnTo>
                  <a:lnTo>
                    <a:pt x="934" y="812"/>
                  </a:lnTo>
                  <a:lnTo>
                    <a:pt x="928" y="802"/>
                  </a:lnTo>
                  <a:lnTo>
                    <a:pt x="942" y="806"/>
                  </a:lnTo>
                  <a:lnTo>
                    <a:pt x="964" y="818"/>
                  </a:lnTo>
                  <a:lnTo>
                    <a:pt x="980" y="824"/>
                  </a:lnTo>
                  <a:lnTo>
                    <a:pt x="988" y="812"/>
                  </a:lnTo>
                  <a:lnTo>
                    <a:pt x="1004" y="796"/>
                  </a:lnTo>
                  <a:lnTo>
                    <a:pt x="1010" y="778"/>
                  </a:lnTo>
                  <a:lnTo>
                    <a:pt x="1026" y="778"/>
                  </a:lnTo>
                  <a:lnTo>
                    <a:pt x="1026" y="768"/>
                  </a:lnTo>
                  <a:lnTo>
                    <a:pt x="1034" y="750"/>
                  </a:lnTo>
                  <a:lnTo>
                    <a:pt x="1056" y="744"/>
                  </a:lnTo>
                  <a:lnTo>
                    <a:pt x="1080" y="732"/>
                  </a:lnTo>
                  <a:lnTo>
                    <a:pt x="1094" y="732"/>
                  </a:lnTo>
                  <a:lnTo>
                    <a:pt x="1102" y="720"/>
                  </a:lnTo>
                  <a:lnTo>
                    <a:pt x="1110" y="710"/>
                  </a:lnTo>
                  <a:lnTo>
                    <a:pt x="1110" y="670"/>
                  </a:lnTo>
                  <a:lnTo>
                    <a:pt x="1126" y="652"/>
                  </a:lnTo>
                  <a:lnTo>
                    <a:pt x="1148" y="640"/>
                  </a:lnTo>
                  <a:lnTo>
                    <a:pt x="1156" y="630"/>
                  </a:lnTo>
                  <a:lnTo>
                    <a:pt x="1156" y="612"/>
                  </a:lnTo>
                  <a:lnTo>
                    <a:pt x="1162" y="596"/>
                  </a:lnTo>
                  <a:lnTo>
                    <a:pt x="1140" y="606"/>
                  </a:lnTo>
                  <a:lnTo>
                    <a:pt x="1126" y="59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0" name="Freeform 60"/>
            <p:cNvSpPr>
              <a:spLocks noChangeArrowheads="1"/>
            </p:cNvSpPr>
            <p:nvPr/>
          </p:nvSpPr>
          <p:spPr bwMode="auto">
            <a:xfrm>
              <a:off x="3159366" y="935364"/>
              <a:ext cx="152800" cy="299888"/>
            </a:xfrm>
            <a:custGeom>
              <a:avLst/>
              <a:gdLst>
                <a:gd name="T0" fmla="*/ 2147483647 w 68"/>
                <a:gd name="T1" fmla="*/ 2147483647 h 84"/>
                <a:gd name="T2" fmla="*/ 2147483647 w 68"/>
                <a:gd name="T3" fmla="*/ 2147483647 h 84"/>
                <a:gd name="T4" fmla="*/ 2147483647 w 68"/>
                <a:gd name="T5" fmla="*/ 2147483647 h 84"/>
                <a:gd name="T6" fmla="*/ 2147483647 w 68"/>
                <a:gd name="T7" fmla="*/ 2147483647 h 84"/>
                <a:gd name="T8" fmla="*/ 2147483647 w 68"/>
                <a:gd name="T9" fmla="*/ 2147483647 h 84"/>
                <a:gd name="T10" fmla="*/ 2147483647 w 68"/>
                <a:gd name="T11" fmla="*/ 2147483647 h 84"/>
                <a:gd name="T12" fmla="*/ 2147483647 w 68"/>
                <a:gd name="T13" fmla="*/ 2147483647 h 84"/>
                <a:gd name="T14" fmla="*/ 2147483647 w 68"/>
                <a:gd name="T15" fmla="*/ 2147483647 h 84"/>
                <a:gd name="T16" fmla="*/ 2147483647 w 68"/>
                <a:gd name="T17" fmla="*/ 2147483647 h 84"/>
                <a:gd name="T18" fmla="*/ 2147483647 w 68"/>
                <a:gd name="T19" fmla="*/ 2147483647 h 84"/>
                <a:gd name="T20" fmla="*/ 2147483647 w 68"/>
                <a:gd name="T21" fmla="*/ 2147483647 h 84"/>
                <a:gd name="T22" fmla="*/ 2147483647 w 68"/>
                <a:gd name="T23" fmla="*/ 2147483647 h 84"/>
                <a:gd name="T24" fmla="*/ 2147483647 w 68"/>
                <a:gd name="T25" fmla="*/ 2147483647 h 84"/>
                <a:gd name="T26" fmla="*/ 2147483647 w 68"/>
                <a:gd name="T27" fmla="*/ 2147483647 h 84"/>
                <a:gd name="T28" fmla="*/ 2147483647 w 68"/>
                <a:gd name="T29" fmla="*/ 2147483647 h 84"/>
                <a:gd name="T30" fmla="*/ 2147483647 w 68"/>
                <a:gd name="T31" fmla="*/ 2147483647 h 84"/>
                <a:gd name="T32" fmla="*/ 2147483647 w 68"/>
                <a:gd name="T33" fmla="*/ 2147483647 h 84"/>
                <a:gd name="T34" fmla="*/ 2147483647 w 68"/>
                <a:gd name="T35" fmla="*/ 2147483647 h 84"/>
                <a:gd name="T36" fmla="*/ 2147483647 w 68"/>
                <a:gd name="T37" fmla="*/ 2147483647 h 84"/>
                <a:gd name="T38" fmla="*/ 2147483647 w 68"/>
                <a:gd name="T39" fmla="*/ 2147483647 h 84"/>
                <a:gd name="T40" fmla="*/ 2147483647 w 68"/>
                <a:gd name="T41" fmla="*/ 0 h 84"/>
                <a:gd name="T42" fmla="*/ 2147483647 w 68"/>
                <a:gd name="T43" fmla="*/ 2147483647 h 84"/>
                <a:gd name="T44" fmla="*/ 0 w 68"/>
                <a:gd name="T45" fmla="*/ 2147483647 h 84"/>
                <a:gd name="T46" fmla="*/ 2147483647 w 68"/>
                <a:gd name="T47" fmla="*/ 2147483647 h 84"/>
                <a:gd name="T48" fmla="*/ 2147483647 w 68"/>
                <a:gd name="T49" fmla="*/ 2147483647 h 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84"/>
                <a:gd name="T77" fmla="*/ 68 w 68"/>
                <a:gd name="T78" fmla="*/ 84 h 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84">
                  <a:moveTo>
                    <a:pt x="30" y="42"/>
                  </a:moveTo>
                  <a:lnTo>
                    <a:pt x="40" y="54"/>
                  </a:lnTo>
                  <a:lnTo>
                    <a:pt x="24" y="60"/>
                  </a:lnTo>
                  <a:lnTo>
                    <a:pt x="16" y="70"/>
                  </a:lnTo>
                  <a:lnTo>
                    <a:pt x="40" y="70"/>
                  </a:lnTo>
                  <a:lnTo>
                    <a:pt x="24" y="76"/>
                  </a:lnTo>
                  <a:lnTo>
                    <a:pt x="46" y="70"/>
                  </a:lnTo>
                  <a:lnTo>
                    <a:pt x="30" y="76"/>
                  </a:lnTo>
                  <a:lnTo>
                    <a:pt x="6" y="84"/>
                  </a:lnTo>
                  <a:lnTo>
                    <a:pt x="8" y="84"/>
                  </a:lnTo>
                  <a:lnTo>
                    <a:pt x="18" y="84"/>
                  </a:lnTo>
                  <a:lnTo>
                    <a:pt x="34" y="82"/>
                  </a:lnTo>
                  <a:lnTo>
                    <a:pt x="30" y="80"/>
                  </a:lnTo>
                  <a:lnTo>
                    <a:pt x="54" y="76"/>
                  </a:lnTo>
                  <a:lnTo>
                    <a:pt x="62" y="76"/>
                  </a:lnTo>
                  <a:lnTo>
                    <a:pt x="68" y="60"/>
                  </a:lnTo>
                  <a:lnTo>
                    <a:pt x="54" y="42"/>
                  </a:lnTo>
                  <a:lnTo>
                    <a:pt x="30" y="30"/>
                  </a:lnTo>
                  <a:lnTo>
                    <a:pt x="30" y="14"/>
                  </a:lnTo>
                  <a:lnTo>
                    <a:pt x="16" y="14"/>
                  </a:lnTo>
                  <a:lnTo>
                    <a:pt x="26" y="0"/>
                  </a:lnTo>
                  <a:lnTo>
                    <a:pt x="8" y="8"/>
                  </a:lnTo>
                  <a:lnTo>
                    <a:pt x="0" y="24"/>
                  </a:lnTo>
                  <a:lnTo>
                    <a:pt x="16" y="36"/>
                  </a:lnTo>
                  <a:lnTo>
                    <a:pt x="30" y="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1" name="Freeform 61"/>
            <p:cNvSpPr>
              <a:spLocks noChangeArrowheads="1"/>
            </p:cNvSpPr>
            <p:nvPr/>
          </p:nvSpPr>
          <p:spPr bwMode="auto">
            <a:xfrm>
              <a:off x="3298683" y="1163850"/>
              <a:ext cx="31459" cy="42841"/>
            </a:xfrm>
            <a:custGeom>
              <a:avLst/>
              <a:gdLst>
                <a:gd name="T0" fmla="*/ 2147483647 w 14"/>
                <a:gd name="T1" fmla="*/ 0 h 12"/>
                <a:gd name="T2" fmla="*/ 0 w 14"/>
                <a:gd name="T3" fmla="*/ 2147483647 h 12"/>
                <a:gd name="T4" fmla="*/ 2147483647 w 14"/>
                <a:gd name="T5" fmla="*/ 2147483647 h 12"/>
                <a:gd name="T6" fmla="*/ 2147483647 w 14"/>
                <a:gd name="T7" fmla="*/ 0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14" y="0"/>
                  </a:moveTo>
                  <a:lnTo>
                    <a:pt x="0" y="12"/>
                  </a:lnTo>
                  <a:lnTo>
                    <a:pt x="6" y="12"/>
                  </a:lnTo>
                  <a:lnTo>
                    <a:pt x="1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2" name="Freeform 62"/>
            <p:cNvSpPr>
              <a:spLocks noChangeArrowheads="1"/>
            </p:cNvSpPr>
            <p:nvPr/>
          </p:nvSpPr>
          <p:spPr bwMode="auto">
            <a:xfrm>
              <a:off x="6678261" y="2677571"/>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4"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3" name="Freeform 63"/>
            <p:cNvSpPr>
              <a:spLocks noChangeArrowheads="1"/>
            </p:cNvSpPr>
            <p:nvPr/>
          </p:nvSpPr>
          <p:spPr bwMode="auto">
            <a:xfrm>
              <a:off x="5891791" y="2691852"/>
              <a:ext cx="1096565" cy="721159"/>
            </a:xfrm>
            <a:custGeom>
              <a:avLst/>
              <a:gdLst>
                <a:gd name="T0" fmla="*/ 2147483647 w 488"/>
                <a:gd name="T1" fmla="*/ 2147483647 h 202"/>
                <a:gd name="T2" fmla="*/ 2147483647 w 488"/>
                <a:gd name="T3" fmla="*/ 2147483647 h 202"/>
                <a:gd name="T4" fmla="*/ 2147483647 w 488"/>
                <a:gd name="T5" fmla="*/ 2147483647 h 202"/>
                <a:gd name="T6" fmla="*/ 2147483647 w 488"/>
                <a:gd name="T7" fmla="*/ 2147483647 h 202"/>
                <a:gd name="T8" fmla="*/ 2147483647 w 488"/>
                <a:gd name="T9" fmla="*/ 2147483647 h 202"/>
                <a:gd name="T10" fmla="*/ 2147483647 w 488"/>
                <a:gd name="T11" fmla="*/ 2147483647 h 202"/>
                <a:gd name="T12" fmla="*/ 2147483647 w 488"/>
                <a:gd name="T13" fmla="*/ 2147483647 h 202"/>
                <a:gd name="T14" fmla="*/ 2147483647 w 488"/>
                <a:gd name="T15" fmla="*/ 0 h 202"/>
                <a:gd name="T16" fmla="*/ 2147483647 w 488"/>
                <a:gd name="T17" fmla="*/ 2147483647 h 202"/>
                <a:gd name="T18" fmla="*/ 2147483647 w 488"/>
                <a:gd name="T19" fmla="*/ 2147483647 h 202"/>
                <a:gd name="T20" fmla="*/ 2147483647 w 488"/>
                <a:gd name="T21" fmla="*/ 2147483647 h 202"/>
                <a:gd name="T22" fmla="*/ 2147483647 w 488"/>
                <a:gd name="T23" fmla="*/ 2147483647 h 202"/>
                <a:gd name="T24" fmla="*/ 2147483647 w 488"/>
                <a:gd name="T25" fmla="*/ 2147483647 h 202"/>
                <a:gd name="T26" fmla="*/ 2147483647 w 488"/>
                <a:gd name="T27" fmla="*/ 2147483647 h 202"/>
                <a:gd name="T28" fmla="*/ 2147483647 w 488"/>
                <a:gd name="T29" fmla="*/ 2147483647 h 202"/>
                <a:gd name="T30" fmla="*/ 2147483647 w 488"/>
                <a:gd name="T31" fmla="*/ 2147483647 h 202"/>
                <a:gd name="T32" fmla="*/ 2147483647 w 488"/>
                <a:gd name="T33" fmla="*/ 2147483647 h 202"/>
                <a:gd name="T34" fmla="*/ 2147483647 w 488"/>
                <a:gd name="T35" fmla="*/ 2147483647 h 202"/>
                <a:gd name="T36" fmla="*/ 2147483647 w 488"/>
                <a:gd name="T37" fmla="*/ 2147483647 h 202"/>
                <a:gd name="T38" fmla="*/ 2147483647 w 488"/>
                <a:gd name="T39" fmla="*/ 2147483647 h 202"/>
                <a:gd name="T40" fmla="*/ 2147483647 w 488"/>
                <a:gd name="T41" fmla="*/ 2147483647 h 202"/>
                <a:gd name="T42" fmla="*/ 2147483647 w 488"/>
                <a:gd name="T43" fmla="*/ 2147483647 h 202"/>
                <a:gd name="T44" fmla="*/ 2147483647 w 488"/>
                <a:gd name="T45" fmla="*/ 2147483647 h 202"/>
                <a:gd name="T46" fmla="*/ 2147483647 w 488"/>
                <a:gd name="T47" fmla="*/ 2147483647 h 202"/>
                <a:gd name="T48" fmla="*/ 2147483647 w 488"/>
                <a:gd name="T49" fmla="*/ 2147483647 h 202"/>
                <a:gd name="T50" fmla="*/ 2147483647 w 488"/>
                <a:gd name="T51" fmla="*/ 2147483647 h 202"/>
                <a:gd name="T52" fmla="*/ 2147483647 w 488"/>
                <a:gd name="T53" fmla="*/ 2147483647 h 202"/>
                <a:gd name="T54" fmla="*/ 2147483647 w 488"/>
                <a:gd name="T55" fmla="*/ 2147483647 h 202"/>
                <a:gd name="T56" fmla="*/ 2147483647 w 488"/>
                <a:gd name="T57" fmla="*/ 2147483647 h 202"/>
                <a:gd name="T58" fmla="*/ 2147483647 w 488"/>
                <a:gd name="T59" fmla="*/ 2147483647 h 202"/>
                <a:gd name="T60" fmla="*/ 2147483647 w 488"/>
                <a:gd name="T61" fmla="*/ 2147483647 h 202"/>
                <a:gd name="T62" fmla="*/ 2147483647 w 488"/>
                <a:gd name="T63" fmla="*/ 2147483647 h 202"/>
                <a:gd name="T64" fmla="*/ 0 w 488"/>
                <a:gd name="T65" fmla="*/ 2147483647 h 202"/>
                <a:gd name="T66" fmla="*/ 2147483647 w 488"/>
                <a:gd name="T67" fmla="*/ 2147483647 h 202"/>
                <a:gd name="T68" fmla="*/ 2147483647 w 488"/>
                <a:gd name="T69" fmla="*/ 2147483647 h 202"/>
                <a:gd name="T70" fmla="*/ 2147483647 w 488"/>
                <a:gd name="T71" fmla="*/ 2147483647 h 202"/>
                <a:gd name="T72" fmla="*/ 2147483647 w 488"/>
                <a:gd name="T73" fmla="*/ 2147483647 h 202"/>
                <a:gd name="T74" fmla="*/ 2147483647 w 488"/>
                <a:gd name="T75" fmla="*/ 2147483647 h 202"/>
                <a:gd name="T76" fmla="*/ 2147483647 w 488"/>
                <a:gd name="T77" fmla="*/ 2147483647 h 202"/>
                <a:gd name="T78" fmla="*/ 2147483647 w 488"/>
                <a:gd name="T79" fmla="*/ 2147483647 h 202"/>
                <a:gd name="T80" fmla="*/ 2147483647 w 488"/>
                <a:gd name="T81" fmla="*/ 2147483647 h 202"/>
                <a:gd name="T82" fmla="*/ 2147483647 w 488"/>
                <a:gd name="T83" fmla="*/ 2147483647 h 202"/>
                <a:gd name="T84" fmla="*/ 2147483647 w 488"/>
                <a:gd name="T85" fmla="*/ 2147483647 h 202"/>
                <a:gd name="T86" fmla="*/ 2147483647 w 488"/>
                <a:gd name="T87" fmla="*/ 2147483647 h 202"/>
                <a:gd name="T88" fmla="*/ 2147483647 w 488"/>
                <a:gd name="T89" fmla="*/ 2147483647 h 202"/>
                <a:gd name="T90" fmla="*/ 2147483647 w 488"/>
                <a:gd name="T91" fmla="*/ 2147483647 h 202"/>
                <a:gd name="T92" fmla="*/ 2147483647 w 488"/>
                <a:gd name="T93" fmla="*/ 2147483647 h 202"/>
                <a:gd name="T94" fmla="*/ 2147483647 w 488"/>
                <a:gd name="T95" fmla="*/ 2147483647 h 202"/>
                <a:gd name="T96" fmla="*/ 2147483647 w 488"/>
                <a:gd name="T97" fmla="*/ 2147483647 h 202"/>
                <a:gd name="T98" fmla="*/ 2147483647 w 488"/>
                <a:gd name="T99" fmla="*/ 2147483647 h 202"/>
                <a:gd name="T100" fmla="*/ 2147483647 w 488"/>
                <a:gd name="T101" fmla="*/ 2147483647 h 202"/>
                <a:gd name="T102" fmla="*/ 2147483647 w 488"/>
                <a:gd name="T103" fmla="*/ 2147483647 h 202"/>
                <a:gd name="T104" fmla="*/ 2147483647 w 488"/>
                <a:gd name="T105" fmla="*/ 2147483647 h 202"/>
                <a:gd name="T106" fmla="*/ 2147483647 w 488"/>
                <a:gd name="T107" fmla="*/ 2147483647 h 202"/>
                <a:gd name="T108" fmla="*/ 2147483647 w 488"/>
                <a:gd name="T109" fmla="*/ 2147483647 h 202"/>
                <a:gd name="T110" fmla="*/ 2147483647 w 488"/>
                <a:gd name="T111" fmla="*/ 2147483647 h 202"/>
                <a:gd name="T112" fmla="*/ 2147483647 w 488"/>
                <a:gd name="T113" fmla="*/ 2147483647 h 202"/>
                <a:gd name="T114" fmla="*/ 2147483647 w 488"/>
                <a:gd name="T115" fmla="*/ 2147483647 h 202"/>
                <a:gd name="T116" fmla="*/ 2147483647 w 488"/>
                <a:gd name="T117" fmla="*/ 2147483647 h 202"/>
                <a:gd name="T118" fmla="*/ 2147483647 w 488"/>
                <a:gd name="T119" fmla="*/ 2147483647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8"/>
                <a:gd name="T181" fmla="*/ 0 h 202"/>
                <a:gd name="T182" fmla="*/ 488 w 488"/>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8" h="202">
                  <a:moveTo>
                    <a:pt x="442" y="82"/>
                  </a:moveTo>
                  <a:lnTo>
                    <a:pt x="442" y="72"/>
                  </a:lnTo>
                  <a:lnTo>
                    <a:pt x="426" y="60"/>
                  </a:lnTo>
                  <a:lnTo>
                    <a:pt x="396" y="48"/>
                  </a:lnTo>
                  <a:lnTo>
                    <a:pt x="388" y="30"/>
                  </a:lnTo>
                  <a:lnTo>
                    <a:pt x="380" y="20"/>
                  </a:lnTo>
                  <a:lnTo>
                    <a:pt x="364" y="8"/>
                  </a:lnTo>
                  <a:lnTo>
                    <a:pt x="354" y="0"/>
                  </a:lnTo>
                  <a:lnTo>
                    <a:pt x="342" y="14"/>
                  </a:lnTo>
                  <a:lnTo>
                    <a:pt x="342" y="30"/>
                  </a:lnTo>
                  <a:lnTo>
                    <a:pt x="358" y="42"/>
                  </a:lnTo>
                  <a:lnTo>
                    <a:pt x="336" y="48"/>
                  </a:lnTo>
                  <a:lnTo>
                    <a:pt x="312" y="42"/>
                  </a:lnTo>
                  <a:lnTo>
                    <a:pt x="298" y="36"/>
                  </a:lnTo>
                  <a:lnTo>
                    <a:pt x="282" y="30"/>
                  </a:lnTo>
                  <a:lnTo>
                    <a:pt x="288" y="14"/>
                  </a:lnTo>
                  <a:lnTo>
                    <a:pt x="274" y="14"/>
                  </a:lnTo>
                  <a:lnTo>
                    <a:pt x="252" y="8"/>
                  </a:lnTo>
                  <a:lnTo>
                    <a:pt x="214" y="8"/>
                  </a:lnTo>
                  <a:lnTo>
                    <a:pt x="182" y="14"/>
                  </a:lnTo>
                  <a:lnTo>
                    <a:pt x="198" y="20"/>
                  </a:lnTo>
                  <a:lnTo>
                    <a:pt x="206" y="30"/>
                  </a:lnTo>
                  <a:lnTo>
                    <a:pt x="146" y="30"/>
                  </a:lnTo>
                  <a:lnTo>
                    <a:pt x="130" y="42"/>
                  </a:lnTo>
                  <a:lnTo>
                    <a:pt x="108" y="48"/>
                  </a:lnTo>
                  <a:lnTo>
                    <a:pt x="108" y="60"/>
                  </a:lnTo>
                  <a:lnTo>
                    <a:pt x="84" y="78"/>
                  </a:lnTo>
                  <a:lnTo>
                    <a:pt x="62" y="78"/>
                  </a:lnTo>
                  <a:lnTo>
                    <a:pt x="46" y="82"/>
                  </a:lnTo>
                  <a:lnTo>
                    <a:pt x="32" y="78"/>
                  </a:lnTo>
                  <a:lnTo>
                    <a:pt x="8" y="88"/>
                  </a:lnTo>
                  <a:lnTo>
                    <a:pt x="8" y="106"/>
                  </a:lnTo>
                  <a:lnTo>
                    <a:pt x="0" y="128"/>
                  </a:lnTo>
                  <a:lnTo>
                    <a:pt x="8" y="146"/>
                  </a:lnTo>
                  <a:lnTo>
                    <a:pt x="8" y="180"/>
                  </a:lnTo>
                  <a:lnTo>
                    <a:pt x="32" y="186"/>
                  </a:lnTo>
                  <a:lnTo>
                    <a:pt x="54" y="180"/>
                  </a:lnTo>
                  <a:lnTo>
                    <a:pt x="76" y="174"/>
                  </a:lnTo>
                  <a:lnTo>
                    <a:pt x="100" y="174"/>
                  </a:lnTo>
                  <a:lnTo>
                    <a:pt x="130" y="168"/>
                  </a:lnTo>
                  <a:lnTo>
                    <a:pt x="176" y="152"/>
                  </a:lnTo>
                  <a:lnTo>
                    <a:pt x="214" y="152"/>
                  </a:lnTo>
                  <a:lnTo>
                    <a:pt x="236" y="156"/>
                  </a:lnTo>
                  <a:lnTo>
                    <a:pt x="244" y="168"/>
                  </a:lnTo>
                  <a:lnTo>
                    <a:pt x="252" y="180"/>
                  </a:lnTo>
                  <a:lnTo>
                    <a:pt x="274" y="168"/>
                  </a:lnTo>
                  <a:lnTo>
                    <a:pt x="298" y="156"/>
                  </a:lnTo>
                  <a:lnTo>
                    <a:pt x="282" y="174"/>
                  </a:lnTo>
                  <a:lnTo>
                    <a:pt x="274" y="186"/>
                  </a:lnTo>
                  <a:lnTo>
                    <a:pt x="298" y="192"/>
                  </a:lnTo>
                  <a:lnTo>
                    <a:pt x="312" y="202"/>
                  </a:lnTo>
                  <a:lnTo>
                    <a:pt x="364" y="202"/>
                  </a:lnTo>
                  <a:lnTo>
                    <a:pt x="380" y="198"/>
                  </a:lnTo>
                  <a:lnTo>
                    <a:pt x="404" y="192"/>
                  </a:lnTo>
                  <a:lnTo>
                    <a:pt x="418" y="180"/>
                  </a:lnTo>
                  <a:lnTo>
                    <a:pt x="434" y="168"/>
                  </a:lnTo>
                  <a:lnTo>
                    <a:pt x="464" y="146"/>
                  </a:lnTo>
                  <a:lnTo>
                    <a:pt x="488" y="116"/>
                  </a:lnTo>
                  <a:lnTo>
                    <a:pt x="464" y="94"/>
                  </a:lnTo>
                  <a:lnTo>
                    <a:pt x="442" y="8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4" name="Freeform 64"/>
            <p:cNvSpPr>
              <a:spLocks noChangeArrowheads="1"/>
            </p:cNvSpPr>
            <p:nvPr/>
          </p:nvSpPr>
          <p:spPr bwMode="auto">
            <a:xfrm>
              <a:off x="4354801" y="2813235"/>
              <a:ext cx="152800" cy="357009"/>
            </a:xfrm>
            <a:custGeom>
              <a:avLst/>
              <a:gdLst>
                <a:gd name="T0" fmla="*/ 2147483647 w 68"/>
                <a:gd name="T1" fmla="*/ 2147483647 h 100"/>
                <a:gd name="T2" fmla="*/ 2147483647 w 68"/>
                <a:gd name="T3" fmla="*/ 2147483647 h 100"/>
                <a:gd name="T4" fmla="*/ 2147483647 w 68"/>
                <a:gd name="T5" fmla="*/ 2147483647 h 100"/>
                <a:gd name="T6" fmla="*/ 0 w 68"/>
                <a:gd name="T7" fmla="*/ 2147483647 h 100"/>
                <a:gd name="T8" fmla="*/ 0 w 68"/>
                <a:gd name="T9" fmla="*/ 2147483647 h 100"/>
                <a:gd name="T10" fmla="*/ 2147483647 w 68"/>
                <a:gd name="T11" fmla="*/ 2147483647 h 100"/>
                <a:gd name="T12" fmla="*/ 2147483647 w 68"/>
                <a:gd name="T13" fmla="*/ 2147483647 h 100"/>
                <a:gd name="T14" fmla="*/ 2147483647 w 68"/>
                <a:gd name="T15" fmla="*/ 2147483647 h 100"/>
                <a:gd name="T16" fmla="*/ 2147483647 w 68"/>
                <a:gd name="T17" fmla="*/ 2147483647 h 100"/>
                <a:gd name="T18" fmla="*/ 2147483647 w 68"/>
                <a:gd name="T19" fmla="*/ 2147483647 h 100"/>
                <a:gd name="T20" fmla="*/ 2147483647 w 68"/>
                <a:gd name="T21" fmla="*/ 2147483647 h 100"/>
                <a:gd name="T22" fmla="*/ 2147483647 w 68"/>
                <a:gd name="T23" fmla="*/ 0 h 100"/>
                <a:gd name="T24" fmla="*/ 2147483647 w 68"/>
                <a:gd name="T25" fmla="*/ 2147483647 h 100"/>
                <a:gd name="T26" fmla="*/ 2147483647 w 68"/>
                <a:gd name="T27" fmla="*/ 2147483647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100"/>
                <a:gd name="T44" fmla="*/ 68 w 68"/>
                <a:gd name="T45" fmla="*/ 100 h 1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100">
                  <a:moveTo>
                    <a:pt x="32" y="20"/>
                  </a:moveTo>
                  <a:lnTo>
                    <a:pt x="8" y="32"/>
                  </a:lnTo>
                  <a:lnTo>
                    <a:pt x="16" y="48"/>
                  </a:lnTo>
                  <a:lnTo>
                    <a:pt x="0" y="60"/>
                  </a:lnTo>
                  <a:lnTo>
                    <a:pt x="0" y="78"/>
                  </a:lnTo>
                  <a:lnTo>
                    <a:pt x="8" y="94"/>
                  </a:lnTo>
                  <a:lnTo>
                    <a:pt x="24" y="100"/>
                  </a:lnTo>
                  <a:lnTo>
                    <a:pt x="38" y="82"/>
                  </a:lnTo>
                  <a:lnTo>
                    <a:pt x="54" y="54"/>
                  </a:lnTo>
                  <a:lnTo>
                    <a:pt x="68" y="32"/>
                  </a:lnTo>
                  <a:lnTo>
                    <a:pt x="68" y="14"/>
                  </a:lnTo>
                  <a:lnTo>
                    <a:pt x="62" y="0"/>
                  </a:lnTo>
                  <a:lnTo>
                    <a:pt x="54" y="2"/>
                  </a:lnTo>
                  <a:lnTo>
                    <a:pt x="32" y="2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5" name="Freeform 65"/>
            <p:cNvSpPr>
              <a:spLocks noChangeArrowheads="1"/>
            </p:cNvSpPr>
            <p:nvPr/>
          </p:nvSpPr>
          <p:spPr bwMode="auto">
            <a:xfrm>
              <a:off x="4489625" y="2798954"/>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2"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6" name="Freeform 66"/>
            <p:cNvSpPr>
              <a:spLocks noChangeArrowheads="1"/>
            </p:cNvSpPr>
            <p:nvPr/>
          </p:nvSpPr>
          <p:spPr bwMode="auto">
            <a:xfrm>
              <a:off x="2804322" y="671171"/>
              <a:ext cx="184258" cy="128523"/>
            </a:xfrm>
            <a:custGeom>
              <a:avLst/>
              <a:gdLst>
                <a:gd name="T0" fmla="*/ 2147483647 w 82"/>
                <a:gd name="T1" fmla="*/ 2147483647 h 36"/>
                <a:gd name="T2" fmla="*/ 2147483647 w 82"/>
                <a:gd name="T3" fmla="*/ 2147483647 h 36"/>
                <a:gd name="T4" fmla="*/ 2147483647 w 82"/>
                <a:gd name="T5" fmla="*/ 2147483647 h 36"/>
                <a:gd name="T6" fmla="*/ 2147483647 w 82"/>
                <a:gd name="T7" fmla="*/ 0 h 36"/>
                <a:gd name="T8" fmla="*/ 2147483647 w 82"/>
                <a:gd name="T9" fmla="*/ 0 h 36"/>
                <a:gd name="T10" fmla="*/ 2147483647 w 82"/>
                <a:gd name="T11" fmla="*/ 2147483647 h 36"/>
                <a:gd name="T12" fmla="*/ 2147483647 w 82"/>
                <a:gd name="T13" fmla="*/ 2147483647 h 36"/>
                <a:gd name="T14" fmla="*/ 2147483647 w 82"/>
                <a:gd name="T15" fmla="*/ 2147483647 h 36"/>
                <a:gd name="T16" fmla="*/ 2147483647 w 82"/>
                <a:gd name="T17" fmla="*/ 2147483647 h 36"/>
                <a:gd name="T18" fmla="*/ 0 w 82"/>
                <a:gd name="T19" fmla="*/ 2147483647 h 36"/>
                <a:gd name="T20" fmla="*/ 2147483647 w 82"/>
                <a:gd name="T21" fmla="*/ 2147483647 h 36"/>
                <a:gd name="T22" fmla="*/ 2147483647 w 82"/>
                <a:gd name="T23" fmla="*/ 2147483647 h 36"/>
                <a:gd name="T24" fmla="*/ 2147483647 w 82"/>
                <a:gd name="T25" fmla="*/ 2147483647 h 36"/>
                <a:gd name="T26" fmla="*/ 2147483647 w 82"/>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36"/>
                <a:gd name="T44" fmla="*/ 82 w 8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36">
                  <a:moveTo>
                    <a:pt x="74" y="30"/>
                  </a:moveTo>
                  <a:lnTo>
                    <a:pt x="82" y="18"/>
                  </a:lnTo>
                  <a:lnTo>
                    <a:pt x="74" y="6"/>
                  </a:lnTo>
                  <a:lnTo>
                    <a:pt x="82" y="0"/>
                  </a:lnTo>
                  <a:lnTo>
                    <a:pt x="68" y="0"/>
                  </a:lnTo>
                  <a:lnTo>
                    <a:pt x="60" y="6"/>
                  </a:lnTo>
                  <a:lnTo>
                    <a:pt x="44" y="6"/>
                  </a:lnTo>
                  <a:lnTo>
                    <a:pt x="44" y="12"/>
                  </a:lnTo>
                  <a:lnTo>
                    <a:pt x="30" y="6"/>
                  </a:lnTo>
                  <a:lnTo>
                    <a:pt x="0" y="6"/>
                  </a:lnTo>
                  <a:lnTo>
                    <a:pt x="14" y="24"/>
                  </a:lnTo>
                  <a:lnTo>
                    <a:pt x="30" y="36"/>
                  </a:lnTo>
                  <a:lnTo>
                    <a:pt x="52" y="30"/>
                  </a:lnTo>
                  <a:lnTo>
                    <a:pt x="74" y="3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grpSp>
      <p:sp>
        <p:nvSpPr>
          <p:cNvPr id="27"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000" b="1" dirty="0">
                <a:solidFill>
                  <a:srgbClr val="595959"/>
                </a:solidFill>
                <a:latin typeface="Arial" panose="020B0604020202020204" pitchFamily="34" charset="0"/>
                <a:ea typeface="微软雅黑" panose="020B0503020204020204" pitchFamily="34" charset="-122"/>
              </a:rPr>
              <a:t>关键变化及分析</a:t>
            </a:r>
          </a:p>
        </p:txBody>
      </p:sp>
      <p:sp>
        <p:nvSpPr>
          <p:cNvPr id="9" name="Title 1"/>
          <p:cNvSpPr txBox="1"/>
          <p:nvPr/>
        </p:nvSpPr>
        <p:spPr>
          <a:xfrm>
            <a:off x="180324" y="697418"/>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p:txBody>
      </p:sp>
      <p:sp>
        <p:nvSpPr>
          <p:cNvPr id="37" name="矩形 36"/>
          <p:cNvSpPr/>
          <p:nvPr/>
        </p:nvSpPr>
        <p:spPr>
          <a:xfrm>
            <a:off x="683568" y="614467"/>
            <a:ext cx="7920880" cy="442878"/>
          </a:xfrm>
          <a:prstGeom prst="rect">
            <a:avLst/>
          </a:prstGeom>
        </p:spPr>
        <p:txBody>
          <a:bodyPr wrap="square">
            <a:spAutoFit/>
          </a:bodyPr>
          <a:lstStyle/>
          <a:p>
            <a:pPr>
              <a:lnSpc>
                <a:spcPct val="150000"/>
              </a:lnSpc>
            </a:pPr>
            <a:r>
              <a:rPr lang="en-US" altLang="zh-CN" b="1" dirty="0">
                <a:solidFill>
                  <a:schemeClr val="tx1">
                    <a:lumMod val="75000"/>
                    <a:lumOff val="25000"/>
                  </a:schemeClr>
                </a:solidFill>
                <a:latin typeface="+mj-ea"/>
                <a:ea typeface="+mj-ea"/>
              </a:rPr>
              <a:t>4.</a:t>
            </a:r>
            <a:r>
              <a:rPr lang="zh-CN" altLang="en-US" b="1" dirty="0">
                <a:solidFill>
                  <a:schemeClr val="tx1">
                    <a:lumMod val="75000"/>
                    <a:lumOff val="25000"/>
                  </a:schemeClr>
                </a:solidFill>
                <a:latin typeface="+mj-ea"/>
                <a:ea typeface="+mj-ea"/>
              </a:rPr>
              <a:t>人员：</a:t>
            </a:r>
            <a:endParaRPr lang="en-US" altLang="zh-CN" b="1" dirty="0">
              <a:solidFill>
                <a:schemeClr val="tx1">
                  <a:lumMod val="75000"/>
                  <a:lumOff val="25000"/>
                </a:schemeClr>
              </a:solidFill>
              <a:latin typeface="+mj-ea"/>
              <a:ea typeface="+mj-ea"/>
            </a:endParaRPr>
          </a:p>
        </p:txBody>
      </p:sp>
      <p:graphicFrame>
        <p:nvGraphicFramePr>
          <p:cNvPr id="38" name="表格 37"/>
          <p:cNvGraphicFramePr>
            <a:graphicFrameLocks noGrp="1"/>
          </p:cNvGraphicFramePr>
          <p:nvPr>
            <p:extLst>
              <p:ext uri="{D42A27DB-BD31-4B8C-83A1-F6EECF244321}">
                <p14:modId xmlns:p14="http://schemas.microsoft.com/office/powerpoint/2010/main" val="3729241637"/>
              </p:ext>
            </p:extLst>
          </p:nvPr>
        </p:nvGraphicFramePr>
        <p:xfrm>
          <a:off x="611560" y="1021282"/>
          <a:ext cx="7992888" cy="3459480"/>
        </p:xfrm>
        <a:graphic>
          <a:graphicData uri="http://schemas.openxmlformats.org/drawingml/2006/table">
            <a:tbl>
              <a:tblPr firstRow="1" bandRow="1">
                <a:tableStyleId>{B301B821-A1FF-4177-AEE7-76D212191A09}</a:tableStyleId>
              </a:tblPr>
              <a:tblGrid>
                <a:gridCol w="648072">
                  <a:extLst>
                    <a:ext uri="{9D8B030D-6E8A-4147-A177-3AD203B41FA5}">
                      <a16:colId xmlns:a16="http://schemas.microsoft.com/office/drawing/2014/main" xmlns="" val="20000"/>
                    </a:ext>
                  </a:extLst>
                </a:gridCol>
                <a:gridCol w="3539024">
                  <a:extLst>
                    <a:ext uri="{9D8B030D-6E8A-4147-A177-3AD203B41FA5}">
                      <a16:colId xmlns:a16="http://schemas.microsoft.com/office/drawing/2014/main" xmlns="" val="20001"/>
                    </a:ext>
                  </a:extLst>
                </a:gridCol>
                <a:gridCol w="3805792">
                  <a:extLst>
                    <a:ext uri="{9D8B030D-6E8A-4147-A177-3AD203B41FA5}">
                      <a16:colId xmlns:a16="http://schemas.microsoft.com/office/drawing/2014/main" xmlns="" val="20002"/>
                    </a:ext>
                  </a:extLst>
                </a:gridCol>
              </a:tblGrid>
              <a:tr h="289012">
                <a:tc gridSpan="3">
                  <a:txBody>
                    <a:bodyPr/>
                    <a:lstStyle/>
                    <a:p>
                      <a:pPr algn="ctr">
                        <a:lnSpc>
                          <a:spcPct val="100000"/>
                        </a:lnSpc>
                        <a:spcAft>
                          <a:spcPts val="0"/>
                        </a:spcAft>
                      </a:pPr>
                      <a:r>
                        <a:rPr lang="zh-CN" altLang="zh-CN" sz="1350" kern="100" dirty="0"/>
                        <a:t>第</a:t>
                      </a:r>
                      <a:r>
                        <a:rPr lang="en-US" altLang="zh-CN" sz="1350" kern="100" dirty="0"/>
                        <a:t>4</a:t>
                      </a:r>
                      <a:r>
                        <a:rPr lang="zh-CN" altLang="zh-CN" sz="1350" kern="100" dirty="0"/>
                        <a:t>章一全新条款</a:t>
                      </a:r>
                      <a:endParaRPr lang="zh-CN" altLang="zh-CN" sz="1350" kern="100" dirty="0">
                        <a:solidFill>
                          <a:schemeClr val="tx1"/>
                        </a:solidFill>
                        <a:latin typeface="Calibri"/>
                        <a:ea typeface="+mn-ea"/>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tc>
                <a:tc hMerge="1">
                  <a:txBody>
                    <a:bodyPr/>
                    <a:lstStyle/>
                    <a:p>
                      <a:endParaRPr lang="zh-CN" altLang="en-US" dirty="0"/>
                    </a:p>
                  </a:txBody>
                  <a:tcPr/>
                </a:tc>
                <a:extLst>
                  <a:ext uri="{0D108BD9-81ED-4DB2-BD59-A6C34878D82A}">
                    <a16:rowId xmlns:a16="http://schemas.microsoft.com/office/drawing/2014/main" xmlns="" val="10000"/>
                  </a:ext>
                </a:extLst>
              </a:tr>
              <a:tr h="293007">
                <a:tc>
                  <a:txBody>
                    <a:bodyPr/>
                    <a:lstStyle/>
                    <a:p>
                      <a:pPr algn="ctr">
                        <a:lnSpc>
                          <a:spcPct val="100000"/>
                        </a:lnSpc>
                      </a:pPr>
                      <a:r>
                        <a:rPr lang="zh-CN" altLang="en-US" sz="1350" dirty="0"/>
                        <a:t>条款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t>条款内容</a:t>
                      </a:r>
                      <a:r>
                        <a:rPr lang="en-US" altLang="zh-CN" sz="1350" dirty="0"/>
                        <a:t>/</a:t>
                      </a:r>
                      <a:r>
                        <a:rPr lang="zh-CN" altLang="en-US" sz="1350" dirty="0"/>
                        <a:t>主题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t>潜在影响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671953">
                <a:tc>
                  <a:txBody>
                    <a:bodyPr/>
                    <a:lstStyle/>
                    <a:p>
                      <a:pPr algn="ctr">
                        <a:lnSpc>
                          <a:spcPct val="100000"/>
                        </a:lnSpc>
                      </a:pPr>
                      <a:r>
                        <a:rPr lang="en-US" altLang="zh-CN" sz="1350" dirty="0"/>
                        <a:t>4.1</a:t>
                      </a:r>
                      <a:endParaRPr lang="zh-CN" altLang="en-US" sz="13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100" dirty="0"/>
                        <a:t>生产商应确保有</a:t>
                      </a:r>
                      <a:r>
                        <a:rPr lang="zh-CN" altLang="en-US" sz="1100" b="1" dirty="0">
                          <a:solidFill>
                            <a:srgbClr val="FF0000"/>
                          </a:solidFill>
                        </a:rPr>
                        <a:t>足够的符合条件的人员，这些人员有对无菌药品生产和检测的资质和经验</a:t>
                      </a:r>
                      <a:r>
                        <a:rPr lang="zh-CN" altLang="en-US" sz="1100" dirty="0"/>
                        <a:t>，以及在生产现场所使用的任何一种具体生产技术，以确保无菌药品的生产符合良好药品生产质量管理规范的要求。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zh-CN" altLang="zh-CN" sz="1350" kern="1200" dirty="0"/>
                        <a:t>无</a:t>
                      </a:r>
                      <a:r>
                        <a:rPr lang="en-US" altLang="zh-CN" sz="1350" kern="1200" dirty="0"/>
                        <a:t>-</a:t>
                      </a:r>
                      <a:r>
                        <a:rPr lang="zh-CN" altLang="zh-CN" sz="1350" kern="1200" dirty="0"/>
                        <a:t>长期以来一直是基本</a:t>
                      </a:r>
                      <a:r>
                        <a:rPr lang="en-US" altLang="zh-CN" sz="1350" kern="1200" dirty="0"/>
                        <a:t>GMP</a:t>
                      </a:r>
                      <a:r>
                        <a:rPr lang="zh-CN" altLang="zh-CN" sz="1350" kern="1200" dirty="0"/>
                        <a:t>原则的固有要求</a:t>
                      </a:r>
                      <a:r>
                        <a:rPr lang="en-US" altLang="zh-CN" sz="1350" kern="1200" dirty="0"/>
                        <a:t>(</a:t>
                      </a:r>
                      <a:r>
                        <a:rPr lang="zh-CN" altLang="zh-CN" sz="1350" kern="1200" dirty="0"/>
                        <a:t>第</a:t>
                      </a:r>
                      <a:r>
                        <a:rPr lang="en-US" altLang="zh-CN" sz="1350" kern="1200" dirty="0"/>
                        <a:t>2.1</a:t>
                      </a:r>
                      <a:r>
                        <a:rPr lang="zh-CN" altLang="zh-CN" sz="1350" kern="1200" dirty="0"/>
                        <a:t>条）本条款提到无菌</a:t>
                      </a:r>
                      <a:r>
                        <a:rPr lang="zh-CN" altLang="en-US" sz="1350" kern="1200" dirty="0"/>
                        <a:t>生产</a:t>
                      </a:r>
                      <a:r>
                        <a:rPr lang="zh-CN" altLang="zh-CN" sz="1350" kern="1200" dirty="0"/>
                        <a:t>和</a:t>
                      </a:r>
                      <a:r>
                        <a:rPr lang="zh-CN" altLang="en-US" sz="1350" kern="1200" dirty="0"/>
                        <a:t>检测。</a:t>
                      </a:r>
                      <a:endParaRPr lang="en-US" altLang="zh-CN" sz="1350" kern="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671953">
                <a:tc>
                  <a:txBody>
                    <a:bodyPr/>
                    <a:lstStyle/>
                    <a:p>
                      <a:pPr algn="ctr">
                        <a:lnSpc>
                          <a:spcPct val="100000"/>
                        </a:lnSpc>
                      </a:pPr>
                      <a:r>
                        <a:rPr lang="en-US" altLang="zh-CN" sz="1350" dirty="0"/>
                        <a:t>4.4</a:t>
                      </a:r>
                      <a:endParaRPr lang="zh-CN" altLang="en-US" sz="13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100" b="1" kern="1200" dirty="0">
                          <a:solidFill>
                            <a:srgbClr val="FF0000"/>
                          </a:solidFill>
                        </a:rPr>
                        <a:t>在</a:t>
                      </a:r>
                      <a:r>
                        <a:rPr lang="en-US" altLang="zh-CN" sz="1100" b="1" kern="1200" dirty="0">
                          <a:solidFill>
                            <a:srgbClr val="FF0000"/>
                          </a:solidFill>
                        </a:rPr>
                        <a:t>A/B</a:t>
                      </a:r>
                      <a:r>
                        <a:rPr lang="zh-CN" altLang="en-US" sz="1100" b="1" kern="1200" dirty="0">
                          <a:solidFill>
                            <a:srgbClr val="FF0000"/>
                          </a:solidFill>
                        </a:rPr>
                        <a:t>级洁净室工作的人员应接受无菌更衣以及无菌实践的培训</a:t>
                      </a:r>
                      <a:r>
                        <a:rPr lang="zh-CN" altLang="en-US" sz="1100" kern="1200" dirty="0"/>
                        <a:t>。应对</a:t>
                      </a:r>
                      <a:r>
                        <a:rPr lang="zh-CN" altLang="en-US" sz="1100" b="1" kern="1200" dirty="0">
                          <a:solidFill>
                            <a:srgbClr val="FF0000"/>
                          </a:solidFill>
                        </a:rPr>
                        <a:t>无菌更衣程序</a:t>
                      </a:r>
                      <a:r>
                        <a:rPr lang="zh-CN" altLang="en-US" sz="1100" kern="1200" dirty="0"/>
                        <a:t>的符合性进行评估和确认，并且应当至少每年进行周期性再评价，包括目测及微生物的评估（使用额外的位置，例如手臂及胸部）。只有经过培训并通过更衣的评估，并且</a:t>
                      </a:r>
                      <a:r>
                        <a:rPr lang="zh-CN" altLang="en-US" sz="1100" b="1" kern="1200" dirty="0">
                          <a:solidFill>
                            <a:srgbClr val="FF0000"/>
                          </a:solidFill>
                        </a:rPr>
                        <a:t>成功地参与了一次按照其日常任务执行的无菌工艺模拟试验</a:t>
                      </a:r>
                      <a:r>
                        <a:rPr lang="zh-CN" altLang="en-US" sz="1100" kern="1200" dirty="0"/>
                        <a:t>（</a:t>
                      </a:r>
                      <a:r>
                        <a:rPr lang="en-US" altLang="zh-CN" sz="1100" kern="1200" dirty="0"/>
                        <a:t>APS</a:t>
                      </a:r>
                      <a:r>
                        <a:rPr lang="zh-CN" altLang="en-US" sz="1100" kern="1200" dirty="0"/>
                        <a:t>）的人员方可被授权进入</a:t>
                      </a:r>
                      <a:r>
                        <a:rPr lang="en-US" altLang="zh-CN" sz="1100" kern="1200" dirty="0"/>
                        <a:t>A/B</a:t>
                      </a:r>
                      <a:r>
                        <a:rPr lang="zh-CN" altLang="en-US" sz="1100" kern="1200" dirty="0"/>
                        <a:t>级区域，该区域将要从事无菌操作或正在进行，即使没有监督。应通过对</a:t>
                      </a:r>
                      <a:r>
                        <a:rPr lang="en-US" altLang="zh-CN" sz="1100" kern="1200" dirty="0"/>
                        <a:t>A/B</a:t>
                      </a:r>
                      <a:r>
                        <a:rPr lang="zh-CN" altLang="en-US" sz="1100" kern="1200" dirty="0"/>
                        <a:t>级区域的人员的微生物监测来评估其无菌行为。该监测应在关键干扰结束后以及每次退出洁净室前立即进行。值得注意的是，应有一个</a:t>
                      </a:r>
                      <a:r>
                        <a:rPr lang="zh-CN" altLang="en-US" sz="1100" b="1" kern="1200" dirty="0">
                          <a:solidFill>
                            <a:srgbClr val="FF0000"/>
                          </a:solidFill>
                        </a:rPr>
                        <a:t>对人员的持续的监测计划</a:t>
                      </a:r>
                      <a:r>
                        <a:rPr lang="zh-CN" altLang="en-US" sz="1100" kern="1200" dirty="0"/>
                        <a:t>，包括考虑在质量部门监督下的一些周期性监测。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zh-CN" altLang="en-US" sz="1350" kern="1200" dirty="0"/>
                        <a:t>与监控</a:t>
                      </a:r>
                      <a:r>
                        <a:rPr lang="en-US" altLang="zh-CN" sz="1350" kern="1200" dirty="0"/>
                        <a:t>A</a:t>
                      </a:r>
                      <a:r>
                        <a:rPr lang="zh-CN" altLang="en-US" sz="1350" kern="1200" dirty="0"/>
                        <a:t>级人员一样。但是，两者不是统一的全面规范，都需要相当多的资源来实施和维护。</a:t>
                      </a:r>
                      <a:endParaRPr lang="en-US" altLang="zh-CN" sz="1350" kern="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3303111"/>
      </p:ext>
    </p:extLst>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p:cNvGrpSpPr>
            <a:grpSpLocks/>
          </p:cNvGrpSpPr>
          <p:nvPr/>
        </p:nvGrpSpPr>
        <p:grpSpPr bwMode="auto">
          <a:xfrm>
            <a:off x="1700064" y="1283990"/>
            <a:ext cx="5904656" cy="3507854"/>
            <a:chOff x="0" y="161346"/>
            <a:chExt cx="7361368" cy="3929984"/>
          </a:xfrm>
          <a:solidFill>
            <a:schemeClr val="bg1">
              <a:lumMod val="95000"/>
            </a:schemeClr>
          </a:solidFill>
        </p:grpSpPr>
        <p:sp>
          <p:nvSpPr>
            <p:cNvPr id="7" name="Freeform 39"/>
            <p:cNvSpPr>
              <a:spLocks noChangeArrowheads="1"/>
            </p:cNvSpPr>
            <p:nvPr/>
          </p:nvSpPr>
          <p:spPr bwMode="auto">
            <a:xfrm>
              <a:off x="3073978" y="1063889"/>
              <a:ext cx="103365" cy="121384"/>
            </a:xfrm>
            <a:custGeom>
              <a:avLst/>
              <a:gdLst>
                <a:gd name="T0" fmla="*/ 0 w 46"/>
                <a:gd name="T1" fmla="*/ 2147483647 h 34"/>
                <a:gd name="T2" fmla="*/ 2147483647 w 46"/>
                <a:gd name="T3" fmla="*/ 2147483647 h 34"/>
                <a:gd name="T4" fmla="*/ 2147483647 w 46"/>
                <a:gd name="T5" fmla="*/ 2147483647 h 34"/>
                <a:gd name="T6" fmla="*/ 2147483647 w 46"/>
                <a:gd name="T7" fmla="*/ 2147483647 h 34"/>
                <a:gd name="T8" fmla="*/ 2147483647 w 46"/>
                <a:gd name="T9" fmla="*/ 0 h 34"/>
                <a:gd name="T10" fmla="*/ 2147483647 w 46"/>
                <a:gd name="T11" fmla="*/ 0 h 34"/>
                <a:gd name="T12" fmla="*/ 2147483647 w 46"/>
                <a:gd name="T13" fmla="*/ 2147483647 h 34"/>
                <a:gd name="T14" fmla="*/ 0 w 46"/>
                <a:gd name="T15" fmla="*/ 2147483647 h 34"/>
                <a:gd name="T16" fmla="*/ 0 w 46"/>
                <a:gd name="T17" fmla="*/ 2147483647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4"/>
                <a:gd name="T29" fmla="*/ 46 w 4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4">
                  <a:moveTo>
                    <a:pt x="0" y="34"/>
                  </a:moveTo>
                  <a:lnTo>
                    <a:pt x="32" y="28"/>
                  </a:lnTo>
                  <a:lnTo>
                    <a:pt x="46" y="24"/>
                  </a:lnTo>
                  <a:lnTo>
                    <a:pt x="38" y="12"/>
                  </a:lnTo>
                  <a:lnTo>
                    <a:pt x="46" y="0"/>
                  </a:lnTo>
                  <a:lnTo>
                    <a:pt x="32" y="0"/>
                  </a:lnTo>
                  <a:lnTo>
                    <a:pt x="8" y="6"/>
                  </a:lnTo>
                  <a:lnTo>
                    <a:pt x="0" y="12"/>
                  </a:lnTo>
                  <a:lnTo>
                    <a:pt x="0"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8" name="Freeform 40"/>
            <p:cNvSpPr>
              <a:spLocks noChangeArrowheads="1"/>
            </p:cNvSpPr>
            <p:nvPr/>
          </p:nvSpPr>
          <p:spPr bwMode="auto">
            <a:xfrm>
              <a:off x="6390638" y="2434806"/>
              <a:ext cx="543789" cy="264187"/>
            </a:xfrm>
            <a:custGeom>
              <a:avLst/>
              <a:gdLst>
                <a:gd name="T0" fmla="*/ 2147483647 w 242"/>
                <a:gd name="T1" fmla="*/ 2147483647 h 74"/>
                <a:gd name="T2" fmla="*/ 2147483647 w 242"/>
                <a:gd name="T3" fmla="*/ 2147483647 h 74"/>
                <a:gd name="T4" fmla="*/ 2147483647 w 242"/>
                <a:gd name="T5" fmla="*/ 2147483647 h 74"/>
                <a:gd name="T6" fmla="*/ 2147483647 w 242"/>
                <a:gd name="T7" fmla="*/ 2147483647 h 74"/>
                <a:gd name="T8" fmla="*/ 2147483647 w 242"/>
                <a:gd name="T9" fmla="*/ 2147483647 h 74"/>
                <a:gd name="T10" fmla="*/ 2147483647 w 242"/>
                <a:gd name="T11" fmla="*/ 2147483647 h 74"/>
                <a:gd name="T12" fmla="*/ 2147483647 w 242"/>
                <a:gd name="T13" fmla="*/ 2147483647 h 74"/>
                <a:gd name="T14" fmla="*/ 2147483647 w 242"/>
                <a:gd name="T15" fmla="*/ 2147483647 h 74"/>
                <a:gd name="T16" fmla="*/ 2147483647 w 242"/>
                <a:gd name="T17" fmla="*/ 2147483647 h 74"/>
                <a:gd name="T18" fmla="*/ 2147483647 w 242"/>
                <a:gd name="T19" fmla="*/ 0 h 74"/>
                <a:gd name="T20" fmla="*/ 0 w 242"/>
                <a:gd name="T21" fmla="*/ 2147483647 h 74"/>
                <a:gd name="T22" fmla="*/ 2147483647 w 242"/>
                <a:gd name="T23" fmla="*/ 2147483647 h 74"/>
                <a:gd name="T24" fmla="*/ 2147483647 w 242"/>
                <a:gd name="T25" fmla="*/ 2147483647 h 74"/>
                <a:gd name="T26" fmla="*/ 2147483647 w 242"/>
                <a:gd name="T27" fmla="*/ 2147483647 h 74"/>
                <a:gd name="T28" fmla="*/ 2147483647 w 242"/>
                <a:gd name="T29" fmla="*/ 2147483647 h 74"/>
                <a:gd name="T30" fmla="*/ 2147483647 w 242"/>
                <a:gd name="T31" fmla="*/ 2147483647 h 74"/>
                <a:gd name="T32" fmla="*/ 2147483647 w 242"/>
                <a:gd name="T33" fmla="*/ 2147483647 h 74"/>
                <a:gd name="T34" fmla="*/ 2147483647 w 242"/>
                <a:gd name="T35" fmla="*/ 2147483647 h 74"/>
                <a:gd name="T36" fmla="*/ 2147483647 w 242"/>
                <a:gd name="T37" fmla="*/ 2147483647 h 74"/>
                <a:gd name="T38" fmla="*/ 2147483647 w 242"/>
                <a:gd name="T39" fmla="*/ 2147483647 h 74"/>
                <a:gd name="T40" fmla="*/ 2147483647 w 242"/>
                <a:gd name="T41" fmla="*/ 2147483647 h 74"/>
                <a:gd name="T42" fmla="*/ 2147483647 w 242"/>
                <a:gd name="T43" fmla="*/ 2147483647 h 74"/>
                <a:gd name="T44" fmla="*/ 2147483647 w 242"/>
                <a:gd name="T45" fmla="*/ 2147483647 h 74"/>
                <a:gd name="T46" fmla="*/ 2147483647 w 242"/>
                <a:gd name="T47" fmla="*/ 2147483647 h 74"/>
                <a:gd name="T48" fmla="*/ 2147483647 w 242"/>
                <a:gd name="T49" fmla="*/ 2147483647 h 74"/>
                <a:gd name="T50" fmla="*/ 2147483647 w 242"/>
                <a:gd name="T51" fmla="*/ 2147483647 h 74"/>
                <a:gd name="T52" fmla="*/ 2147483647 w 242"/>
                <a:gd name="T53" fmla="*/ 2147483647 h 74"/>
                <a:gd name="T54" fmla="*/ 2147483647 w 242"/>
                <a:gd name="T55" fmla="*/ 2147483647 h 74"/>
                <a:gd name="T56" fmla="*/ 2147483647 w 242"/>
                <a:gd name="T57" fmla="*/ 2147483647 h 74"/>
                <a:gd name="T58" fmla="*/ 2147483647 w 242"/>
                <a:gd name="T59" fmla="*/ 2147483647 h 74"/>
                <a:gd name="T60" fmla="*/ 2147483647 w 242"/>
                <a:gd name="T61" fmla="*/ 2147483647 h 7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2"/>
                <a:gd name="T94" fmla="*/ 0 h 74"/>
                <a:gd name="T95" fmla="*/ 242 w 242"/>
                <a:gd name="T96" fmla="*/ 74 h 7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2" h="74">
                  <a:moveTo>
                    <a:pt x="196" y="34"/>
                  </a:moveTo>
                  <a:lnTo>
                    <a:pt x="182" y="28"/>
                  </a:lnTo>
                  <a:lnTo>
                    <a:pt x="158" y="22"/>
                  </a:lnTo>
                  <a:lnTo>
                    <a:pt x="136" y="18"/>
                  </a:lnTo>
                  <a:lnTo>
                    <a:pt x="90" y="18"/>
                  </a:lnTo>
                  <a:lnTo>
                    <a:pt x="76" y="12"/>
                  </a:lnTo>
                  <a:lnTo>
                    <a:pt x="60" y="18"/>
                  </a:lnTo>
                  <a:lnTo>
                    <a:pt x="52" y="18"/>
                  </a:lnTo>
                  <a:lnTo>
                    <a:pt x="30" y="12"/>
                  </a:lnTo>
                  <a:lnTo>
                    <a:pt x="22" y="0"/>
                  </a:lnTo>
                  <a:lnTo>
                    <a:pt x="0" y="6"/>
                  </a:lnTo>
                  <a:lnTo>
                    <a:pt x="14" y="12"/>
                  </a:lnTo>
                  <a:lnTo>
                    <a:pt x="30" y="22"/>
                  </a:lnTo>
                  <a:lnTo>
                    <a:pt x="52" y="34"/>
                  </a:lnTo>
                  <a:lnTo>
                    <a:pt x="82" y="34"/>
                  </a:lnTo>
                  <a:lnTo>
                    <a:pt x="82" y="46"/>
                  </a:lnTo>
                  <a:lnTo>
                    <a:pt x="106" y="52"/>
                  </a:lnTo>
                  <a:lnTo>
                    <a:pt x="128" y="58"/>
                  </a:lnTo>
                  <a:lnTo>
                    <a:pt x="158" y="58"/>
                  </a:lnTo>
                  <a:lnTo>
                    <a:pt x="166" y="46"/>
                  </a:lnTo>
                  <a:lnTo>
                    <a:pt x="188" y="52"/>
                  </a:lnTo>
                  <a:lnTo>
                    <a:pt x="204" y="58"/>
                  </a:lnTo>
                  <a:lnTo>
                    <a:pt x="196" y="68"/>
                  </a:lnTo>
                  <a:lnTo>
                    <a:pt x="196" y="74"/>
                  </a:lnTo>
                  <a:lnTo>
                    <a:pt x="212" y="64"/>
                  </a:lnTo>
                  <a:lnTo>
                    <a:pt x="228" y="74"/>
                  </a:lnTo>
                  <a:lnTo>
                    <a:pt x="242" y="64"/>
                  </a:lnTo>
                  <a:lnTo>
                    <a:pt x="212" y="58"/>
                  </a:lnTo>
                  <a:lnTo>
                    <a:pt x="204" y="46"/>
                  </a:lnTo>
                  <a:lnTo>
                    <a:pt x="212" y="34"/>
                  </a:lnTo>
                  <a:lnTo>
                    <a:pt x="196"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0" name="Freeform 41"/>
            <p:cNvSpPr>
              <a:spLocks noChangeArrowheads="1"/>
            </p:cNvSpPr>
            <p:nvPr/>
          </p:nvSpPr>
          <p:spPr bwMode="auto">
            <a:xfrm>
              <a:off x="2921178" y="1570842"/>
              <a:ext cx="1586425" cy="1827890"/>
            </a:xfrm>
            <a:custGeom>
              <a:avLst/>
              <a:gdLst>
                <a:gd name="T0" fmla="*/ 2147483647 w 706"/>
                <a:gd name="T1" fmla="*/ 2147483647 h 512"/>
                <a:gd name="T2" fmla="*/ 2147483647 w 706"/>
                <a:gd name="T3" fmla="*/ 2147483647 h 512"/>
                <a:gd name="T4" fmla="*/ 2147483647 w 706"/>
                <a:gd name="T5" fmla="*/ 2147483647 h 512"/>
                <a:gd name="T6" fmla="*/ 2147483647 w 706"/>
                <a:gd name="T7" fmla="*/ 2147483647 h 512"/>
                <a:gd name="T8" fmla="*/ 2147483647 w 706"/>
                <a:gd name="T9" fmla="*/ 2147483647 h 512"/>
                <a:gd name="T10" fmla="*/ 2147483647 w 706"/>
                <a:gd name="T11" fmla="*/ 0 h 512"/>
                <a:gd name="T12" fmla="*/ 2147483647 w 706"/>
                <a:gd name="T13" fmla="*/ 2147483647 h 512"/>
                <a:gd name="T14" fmla="*/ 2147483647 w 706"/>
                <a:gd name="T15" fmla="*/ 2147483647 h 512"/>
                <a:gd name="T16" fmla="*/ 2147483647 w 706"/>
                <a:gd name="T17" fmla="*/ 2147483647 h 512"/>
                <a:gd name="T18" fmla="*/ 2147483647 w 706"/>
                <a:gd name="T19" fmla="*/ 2147483647 h 512"/>
                <a:gd name="T20" fmla="*/ 2147483647 w 706"/>
                <a:gd name="T21" fmla="*/ 2147483647 h 512"/>
                <a:gd name="T22" fmla="*/ 2147483647 w 706"/>
                <a:gd name="T23" fmla="*/ 2147483647 h 512"/>
                <a:gd name="T24" fmla="*/ 2147483647 w 706"/>
                <a:gd name="T25" fmla="*/ 2147483647 h 512"/>
                <a:gd name="T26" fmla="*/ 0 w 706"/>
                <a:gd name="T27" fmla="*/ 2147483647 h 512"/>
                <a:gd name="T28" fmla="*/ 2147483647 w 706"/>
                <a:gd name="T29" fmla="*/ 2147483647 h 512"/>
                <a:gd name="T30" fmla="*/ 2147483647 w 706"/>
                <a:gd name="T31" fmla="*/ 2147483647 h 512"/>
                <a:gd name="T32" fmla="*/ 2147483647 w 706"/>
                <a:gd name="T33" fmla="*/ 2147483647 h 512"/>
                <a:gd name="T34" fmla="*/ 2147483647 w 706"/>
                <a:gd name="T35" fmla="*/ 2147483647 h 512"/>
                <a:gd name="T36" fmla="*/ 2147483647 w 706"/>
                <a:gd name="T37" fmla="*/ 2147483647 h 512"/>
                <a:gd name="T38" fmla="*/ 2147483647 w 706"/>
                <a:gd name="T39" fmla="*/ 2147483647 h 512"/>
                <a:gd name="T40" fmla="*/ 2147483647 w 706"/>
                <a:gd name="T41" fmla="*/ 2147483647 h 512"/>
                <a:gd name="T42" fmla="*/ 2147483647 w 706"/>
                <a:gd name="T43" fmla="*/ 2147483647 h 512"/>
                <a:gd name="T44" fmla="*/ 2147483647 w 706"/>
                <a:gd name="T45" fmla="*/ 2147483647 h 512"/>
                <a:gd name="T46" fmla="*/ 2147483647 w 706"/>
                <a:gd name="T47" fmla="*/ 2147483647 h 512"/>
                <a:gd name="T48" fmla="*/ 2147483647 w 706"/>
                <a:gd name="T49" fmla="*/ 2147483647 h 512"/>
                <a:gd name="T50" fmla="*/ 2147483647 w 706"/>
                <a:gd name="T51" fmla="*/ 2147483647 h 512"/>
                <a:gd name="T52" fmla="*/ 2147483647 w 706"/>
                <a:gd name="T53" fmla="*/ 2147483647 h 512"/>
                <a:gd name="T54" fmla="*/ 2147483647 w 706"/>
                <a:gd name="T55" fmla="*/ 2147483647 h 512"/>
                <a:gd name="T56" fmla="*/ 2147483647 w 706"/>
                <a:gd name="T57" fmla="*/ 2147483647 h 512"/>
                <a:gd name="T58" fmla="*/ 2147483647 w 706"/>
                <a:gd name="T59" fmla="*/ 2147483647 h 512"/>
                <a:gd name="T60" fmla="*/ 2147483647 w 706"/>
                <a:gd name="T61" fmla="*/ 2147483647 h 512"/>
                <a:gd name="T62" fmla="*/ 2147483647 w 706"/>
                <a:gd name="T63" fmla="*/ 2147483647 h 512"/>
                <a:gd name="T64" fmla="*/ 2147483647 w 706"/>
                <a:gd name="T65" fmla="*/ 2147483647 h 512"/>
                <a:gd name="T66" fmla="*/ 2147483647 w 706"/>
                <a:gd name="T67" fmla="*/ 2147483647 h 512"/>
                <a:gd name="T68" fmla="*/ 2147483647 w 706"/>
                <a:gd name="T69" fmla="*/ 2147483647 h 512"/>
                <a:gd name="T70" fmla="*/ 2147483647 w 706"/>
                <a:gd name="T71" fmla="*/ 2147483647 h 512"/>
                <a:gd name="T72" fmla="*/ 2147483647 w 706"/>
                <a:gd name="T73" fmla="*/ 2147483647 h 512"/>
                <a:gd name="T74" fmla="*/ 2147483647 w 706"/>
                <a:gd name="T75" fmla="*/ 2147483647 h 512"/>
                <a:gd name="T76" fmla="*/ 2147483647 w 706"/>
                <a:gd name="T77" fmla="*/ 2147483647 h 512"/>
                <a:gd name="T78" fmla="*/ 2147483647 w 706"/>
                <a:gd name="T79" fmla="*/ 2147483647 h 512"/>
                <a:gd name="T80" fmla="*/ 2147483647 w 706"/>
                <a:gd name="T81" fmla="*/ 2147483647 h 512"/>
                <a:gd name="T82" fmla="*/ 2147483647 w 706"/>
                <a:gd name="T83" fmla="*/ 2147483647 h 512"/>
                <a:gd name="T84" fmla="*/ 2147483647 w 706"/>
                <a:gd name="T85" fmla="*/ 2147483647 h 512"/>
                <a:gd name="T86" fmla="*/ 2147483647 w 706"/>
                <a:gd name="T87" fmla="*/ 2147483647 h 512"/>
                <a:gd name="T88" fmla="*/ 2147483647 w 706"/>
                <a:gd name="T89" fmla="*/ 2147483647 h 512"/>
                <a:gd name="T90" fmla="*/ 2147483647 w 706"/>
                <a:gd name="T91" fmla="*/ 2147483647 h 512"/>
                <a:gd name="T92" fmla="*/ 2147483647 w 706"/>
                <a:gd name="T93" fmla="*/ 2147483647 h 512"/>
                <a:gd name="T94" fmla="*/ 2147483647 w 706"/>
                <a:gd name="T95" fmla="*/ 2147483647 h 512"/>
                <a:gd name="T96" fmla="*/ 2147483647 w 706"/>
                <a:gd name="T97" fmla="*/ 2147483647 h 512"/>
                <a:gd name="T98" fmla="*/ 2147483647 w 706"/>
                <a:gd name="T99" fmla="*/ 2147483647 h 5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6"/>
                <a:gd name="T151" fmla="*/ 0 h 512"/>
                <a:gd name="T152" fmla="*/ 706 w 706"/>
                <a:gd name="T153" fmla="*/ 512 h 5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6" h="512">
                  <a:moveTo>
                    <a:pt x="490" y="50"/>
                  </a:moveTo>
                  <a:lnTo>
                    <a:pt x="458" y="40"/>
                  </a:lnTo>
                  <a:lnTo>
                    <a:pt x="434" y="40"/>
                  </a:lnTo>
                  <a:lnTo>
                    <a:pt x="422" y="38"/>
                  </a:lnTo>
                  <a:lnTo>
                    <a:pt x="402" y="38"/>
                  </a:lnTo>
                  <a:lnTo>
                    <a:pt x="388" y="30"/>
                  </a:lnTo>
                  <a:lnTo>
                    <a:pt x="372" y="58"/>
                  </a:lnTo>
                  <a:lnTo>
                    <a:pt x="336" y="42"/>
                  </a:lnTo>
                  <a:lnTo>
                    <a:pt x="308" y="30"/>
                  </a:lnTo>
                  <a:lnTo>
                    <a:pt x="260" y="30"/>
                  </a:lnTo>
                  <a:lnTo>
                    <a:pt x="280" y="20"/>
                  </a:lnTo>
                  <a:lnTo>
                    <a:pt x="290" y="0"/>
                  </a:lnTo>
                  <a:lnTo>
                    <a:pt x="274" y="0"/>
                  </a:lnTo>
                  <a:lnTo>
                    <a:pt x="244" y="8"/>
                  </a:lnTo>
                  <a:lnTo>
                    <a:pt x="198" y="8"/>
                  </a:lnTo>
                  <a:lnTo>
                    <a:pt x="174" y="18"/>
                  </a:lnTo>
                  <a:lnTo>
                    <a:pt x="118" y="18"/>
                  </a:lnTo>
                  <a:lnTo>
                    <a:pt x="118" y="36"/>
                  </a:lnTo>
                  <a:lnTo>
                    <a:pt x="98" y="36"/>
                  </a:lnTo>
                  <a:lnTo>
                    <a:pt x="84" y="46"/>
                  </a:lnTo>
                  <a:lnTo>
                    <a:pt x="84" y="64"/>
                  </a:lnTo>
                  <a:lnTo>
                    <a:pt x="68" y="70"/>
                  </a:lnTo>
                  <a:lnTo>
                    <a:pt x="46" y="82"/>
                  </a:lnTo>
                  <a:lnTo>
                    <a:pt x="22" y="104"/>
                  </a:lnTo>
                  <a:lnTo>
                    <a:pt x="16" y="128"/>
                  </a:lnTo>
                  <a:lnTo>
                    <a:pt x="22" y="144"/>
                  </a:lnTo>
                  <a:lnTo>
                    <a:pt x="22" y="162"/>
                  </a:lnTo>
                  <a:lnTo>
                    <a:pt x="0" y="168"/>
                  </a:lnTo>
                  <a:lnTo>
                    <a:pt x="22" y="178"/>
                  </a:lnTo>
                  <a:lnTo>
                    <a:pt x="22" y="190"/>
                  </a:lnTo>
                  <a:lnTo>
                    <a:pt x="46" y="196"/>
                  </a:lnTo>
                  <a:lnTo>
                    <a:pt x="54" y="214"/>
                  </a:lnTo>
                  <a:lnTo>
                    <a:pt x="68" y="218"/>
                  </a:lnTo>
                  <a:lnTo>
                    <a:pt x="84" y="230"/>
                  </a:lnTo>
                  <a:lnTo>
                    <a:pt x="100" y="236"/>
                  </a:lnTo>
                  <a:lnTo>
                    <a:pt x="146" y="236"/>
                  </a:lnTo>
                  <a:lnTo>
                    <a:pt x="188" y="230"/>
                  </a:lnTo>
                  <a:lnTo>
                    <a:pt x="214" y="224"/>
                  </a:lnTo>
                  <a:lnTo>
                    <a:pt x="236" y="224"/>
                  </a:lnTo>
                  <a:lnTo>
                    <a:pt x="236" y="236"/>
                  </a:lnTo>
                  <a:lnTo>
                    <a:pt x="282" y="236"/>
                  </a:lnTo>
                  <a:lnTo>
                    <a:pt x="288" y="248"/>
                  </a:lnTo>
                  <a:lnTo>
                    <a:pt x="282" y="264"/>
                  </a:lnTo>
                  <a:lnTo>
                    <a:pt x="288" y="282"/>
                  </a:lnTo>
                  <a:lnTo>
                    <a:pt x="304" y="288"/>
                  </a:lnTo>
                  <a:lnTo>
                    <a:pt x="320" y="294"/>
                  </a:lnTo>
                  <a:lnTo>
                    <a:pt x="320" y="328"/>
                  </a:lnTo>
                  <a:lnTo>
                    <a:pt x="334" y="344"/>
                  </a:lnTo>
                  <a:lnTo>
                    <a:pt x="328" y="362"/>
                  </a:lnTo>
                  <a:lnTo>
                    <a:pt x="328" y="374"/>
                  </a:lnTo>
                  <a:lnTo>
                    <a:pt x="320" y="392"/>
                  </a:lnTo>
                  <a:lnTo>
                    <a:pt x="328" y="402"/>
                  </a:lnTo>
                  <a:lnTo>
                    <a:pt x="350" y="420"/>
                  </a:lnTo>
                  <a:lnTo>
                    <a:pt x="342" y="430"/>
                  </a:lnTo>
                  <a:lnTo>
                    <a:pt x="358" y="436"/>
                  </a:lnTo>
                  <a:lnTo>
                    <a:pt x="358" y="448"/>
                  </a:lnTo>
                  <a:lnTo>
                    <a:pt x="366" y="460"/>
                  </a:lnTo>
                  <a:lnTo>
                    <a:pt x="372" y="478"/>
                  </a:lnTo>
                  <a:lnTo>
                    <a:pt x="388" y="494"/>
                  </a:lnTo>
                  <a:lnTo>
                    <a:pt x="388" y="506"/>
                  </a:lnTo>
                  <a:lnTo>
                    <a:pt x="410" y="512"/>
                  </a:lnTo>
                  <a:lnTo>
                    <a:pt x="464" y="512"/>
                  </a:lnTo>
                  <a:lnTo>
                    <a:pt x="494" y="500"/>
                  </a:lnTo>
                  <a:lnTo>
                    <a:pt x="510" y="482"/>
                  </a:lnTo>
                  <a:lnTo>
                    <a:pt x="524" y="466"/>
                  </a:lnTo>
                  <a:lnTo>
                    <a:pt x="532" y="454"/>
                  </a:lnTo>
                  <a:lnTo>
                    <a:pt x="540" y="442"/>
                  </a:lnTo>
                  <a:lnTo>
                    <a:pt x="556" y="426"/>
                  </a:lnTo>
                  <a:lnTo>
                    <a:pt x="556" y="408"/>
                  </a:lnTo>
                  <a:lnTo>
                    <a:pt x="570" y="392"/>
                  </a:lnTo>
                  <a:lnTo>
                    <a:pt x="586" y="386"/>
                  </a:lnTo>
                  <a:lnTo>
                    <a:pt x="600" y="374"/>
                  </a:lnTo>
                  <a:lnTo>
                    <a:pt x="616" y="362"/>
                  </a:lnTo>
                  <a:lnTo>
                    <a:pt x="600" y="340"/>
                  </a:lnTo>
                  <a:lnTo>
                    <a:pt x="592" y="322"/>
                  </a:lnTo>
                  <a:lnTo>
                    <a:pt x="592" y="300"/>
                  </a:lnTo>
                  <a:lnTo>
                    <a:pt x="600" y="282"/>
                  </a:lnTo>
                  <a:lnTo>
                    <a:pt x="624" y="260"/>
                  </a:lnTo>
                  <a:lnTo>
                    <a:pt x="646" y="248"/>
                  </a:lnTo>
                  <a:lnTo>
                    <a:pt x="670" y="230"/>
                  </a:lnTo>
                  <a:lnTo>
                    <a:pt x="684" y="214"/>
                  </a:lnTo>
                  <a:lnTo>
                    <a:pt x="698" y="196"/>
                  </a:lnTo>
                  <a:lnTo>
                    <a:pt x="706" y="178"/>
                  </a:lnTo>
                  <a:lnTo>
                    <a:pt x="692" y="178"/>
                  </a:lnTo>
                  <a:lnTo>
                    <a:pt x="662" y="184"/>
                  </a:lnTo>
                  <a:lnTo>
                    <a:pt x="638" y="196"/>
                  </a:lnTo>
                  <a:lnTo>
                    <a:pt x="624" y="190"/>
                  </a:lnTo>
                  <a:lnTo>
                    <a:pt x="616" y="172"/>
                  </a:lnTo>
                  <a:lnTo>
                    <a:pt x="600" y="168"/>
                  </a:lnTo>
                  <a:lnTo>
                    <a:pt x="592" y="156"/>
                  </a:lnTo>
                  <a:lnTo>
                    <a:pt x="578" y="140"/>
                  </a:lnTo>
                  <a:lnTo>
                    <a:pt x="562" y="128"/>
                  </a:lnTo>
                  <a:lnTo>
                    <a:pt x="548" y="116"/>
                  </a:lnTo>
                  <a:lnTo>
                    <a:pt x="532" y="110"/>
                  </a:lnTo>
                  <a:lnTo>
                    <a:pt x="532" y="98"/>
                  </a:lnTo>
                  <a:lnTo>
                    <a:pt x="524" y="82"/>
                  </a:lnTo>
                  <a:lnTo>
                    <a:pt x="510" y="64"/>
                  </a:lnTo>
                  <a:lnTo>
                    <a:pt x="502" y="54"/>
                  </a:lnTo>
                  <a:lnTo>
                    <a:pt x="494" y="46"/>
                  </a:lnTo>
                  <a:lnTo>
                    <a:pt x="490" y="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1" name="Freeform 42"/>
            <p:cNvSpPr>
              <a:spLocks noChangeArrowheads="1"/>
            </p:cNvSpPr>
            <p:nvPr/>
          </p:nvSpPr>
          <p:spPr bwMode="auto">
            <a:xfrm>
              <a:off x="6013132" y="2641872"/>
              <a:ext cx="67413" cy="21421"/>
            </a:xfrm>
            <a:custGeom>
              <a:avLst/>
              <a:gdLst>
                <a:gd name="T0" fmla="*/ 2147483647 w 30"/>
                <a:gd name="T1" fmla="*/ 0 h 6"/>
                <a:gd name="T2" fmla="*/ 0 w 30"/>
                <a:gd name="T3" fmla="*/ 2147483647 h 6"/>
                <a:gd name="T4" fmla="*/ 2147483647 w 30"/>
                <a:gd name="T5" fmla="*/ 2147483647 h 6"/>
                <a:gd name="T6" fmla="*/ 2147483647 w 30"/>
                <a:gd name="T7" fmla="*/ 0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30" y="0"/>
                  </a:moveTo>
                  <a:lnTo>
                    <a:pt x="0" y="6"/>
                  </a:lnTo>
                  <a:lnTo>
                    <a:pt x="8" y="6"/>
                  </a:lnTo>
                  <a:lnTo>
                    <a:pt x="3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2" name="Freeform 43"/>
            <p:cNvSpPr>
              <a:spLocks noChangeArrowheads="1"/>
            </p:cNvSpPr>
            <p:nvPr/>
          </p:nvSpPr>
          <p:spPr bwMode="auto">
            <a:xfrm>
              <a:off x="5518779" y="2249161"/>
              <a:ext cx="238188" cy="371290"/>
            </a:xfrm>
            <a:custGeom>
              <a:avLst/>
              <a:gdLst>
                <a:gd name="T0" fmla="*/ 2147483647 w 106"/>
                <a:gd name="T1" fmla="*/ 2147483647 h 104"/>
                <a:gd name="T2" fmla="*/ 2147483647 w 106"/>
                <a:gd name="T3" fmla="*/ 2147483647 h 104"/>
                <a:gd name="T4" fmla="*/ 2147483647 w 106"/>
                <a:gd name="T5" fmla="*/ 2147483647 h 104"/>
                <a:gd name="T6" fmla="*/ 0 w 106"/>
                <a:gd name="T7" fmla="*/ 2147483647 h 104"/>
                <a:gd name="T8" fmla="*/ 2147483647 w 106"/>
                <a:gd name="T9" fmla="*/ 2147483647 h 104"/>
                <a:gd name="T10" fmla="*/ 2147483647 w 106"/>
                <a:gd name="T11" fmla="*/ 2147483647 h 104"/>
                <a:gd name="T12" fmla="*/ 2147483647 w 106"/>
                <a:gd name="T13" fmla="*/ 2147483647 h 104"/>
                <a:gd name="T14" fmla="*/ 2147483647 w 106"/>
                <a:gd name="T15" fmla="*/ 2147483647 h 104"/>
                <a:gd name="T16" fmla="*/ 2147483647 w 106"/>
                <a:gd name="T17" fmla="*/ 2147483647 h 104"/>
                <a:gd name="T18" fmla="*/ 2147483647 w 106"/>
                <a:gd name="T19" fmla="*/ 2147483647 h 104"/>
                <a:gd name="T20" fmla="*/ 2147483647 w 106"/>
                <a:gd name="T21" fmla="*/ 2147483647 h 104"/>
                <a:gd name="T22" fmla="*/ 2147483647 w 106"/>
                <a:gd name="T23" fmla="*/ 2147483647 h 104"/>
                <a:gd name="T24" fmla="*/ 2147483647 w 106"/>
                <a:gd name="T25" fmla="*/ 2147483647 h 104"/>
                <a:gd name="T26" fmla="*/ 2147483647 w 106"/>
                <a:gd name="T27" fmla="*/ 2147483647 h 104"/>
                <a:gd name="T28" fmla="*/ 2147483647 w 106"/>
                <a:gd name="T29" fmla="*/ 2147483647 h 104"/>
                <a:gd name="T30" fmla="*/ 2147483647 w 106"/>
                <a:gd name="T31" fmla="*/ 2147483647 h 104"/>
                <a:gd name="T32" fmla="*/ 2147483647 w 106"/>
                <a:gd name="T33" fmla="*/ 2147483647 h 104"/>
                <a:gd name="T34" fmla="*/ 2147483647 w 106"/>
                <a:gd name="T35" fmla="*/ 2147483647 h 104"/>
                <a:gd name="T36" fmla="*/ 2147483647 w 106"/>
                <a:gd name="T37" fmla="*/ 2147483647 h 104"/>
                <a:gd name="T38" fmla="*/ 2147483647 w 106"/>
                <a:gd name="T39" fmla="*/ 0 h 104"/>
                <a:gd name="T40" fmla="*/ 2147483647 w 106"/>
                <a:gd name="T41" fmla="*/ 2147483647 h 104"/>
                <a:gd name="T42" fmla="*/ 2147483647 w 10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104"/>
                <a:gd name="T68" fmla="*/ 106 w 10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104">
                  <a:moveTo>
                    <a:pt x="60" y="40"/>
                  </a:moveTo>
                  <a:lnTo>
                    <a:pt x="46" y="34"/>
                  </a:lnTo>
                  <a:lnTo>
                    <a:pt x="22" y="24"/>
                  </a:lnTo>
                  <a:lnTo>
                    <a:pt x="0" y="24"/>
                  </a:lnTo>
                  <a:lnTo>
                    <a:pt x="14" y="34"/>
                  </a:lnTo>
                  <a:lnTo>
                    <a:pt x="30" y="46"/>
                  </a:lnTo>
                  <a:lnTo>
                    <a:pt x="60" y="70"/>
                  </a:lnTo>
                  <a:lnTo>
                    <a:pt x="76" y="92"/>
                  </a:lnTo>
                  <a:lnTo>
                    <a:pt x="90" y="92"/>
                  </a:lnTo>
                  <a:lnTo>
                    <a:pt x="106" y="104"/>
                  </a:lnTo>
                  <a:lnTo>
                    <a:pt x="106" y="98"/>
                  </a:lnTo>
                  <a:lnTo>
                    <a:pt x="84" y="86"/>
                  </a:lnTo>
                  <a:lnTo>
                    <a:pt x="84" y="70"/>
                  </a:lnTo>
                  <a:lnTo>
                    <a:pt x="98" y="70"/>
                  </a:lnTo>
                  <a:lnTo>
                    <a:pt x="98" y="58"/>
                  </a:lnTo>
                  <a:lnTo>
                    <a:pt x="84" y="40"/>
                  </a:lnTo>
                  <a:lnTo>
                    <a:pt x="84" y="28"/>
                  </a:lnTo>
                  <a:lnTo>
                    <a:pt x="76" y="12"/>
                  </a:lnTo>
                  <a:lnTo>
                    <a:pt x="60" y="12"/>
                  </a:lnTo>
                  <a:lnTo>
                    <a:pt x="46" y="0"/>
                  </a:lnTo>
                  <a:lnTo>
                    <a:pt x="52" y="12"/>
                  </a:lnTo>
                  <a:lnTo>
                    <a:pt x="60" y="4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3" name="Freeform 44"/>
            <p:cNvSpPr>
              <a:spLocks noChangeArrowheads="1"/>
            </p:cNvSpPr>
            <p:nvPr/>
          </p:nvSpPr>
          <p:spPr bwMode="auto">
            <a:xfrm>
              <a:off x="5977179" y="1485160"/>
              <a:ext cx="53929" cy="28561"/>
            </a:xfrm>
            <a:custGeom>
              <a:avLst/>
              <a:gdLst>
                <a:gd name="T0" fmla="*/ 2147483647 w 24"/>
                <a:gd name="T1" fmla="*/ 2147483647 h 8"/>
                <a:gd name="T2" fmla="*/ 2147483647 w 24"/>
                <a:gd name="T3" fmla="*/ 0 h 8"/>
                <a:gd name="T4" fmla="*/ 0 w 24"/>
                <a:gd name="T5" fmla="*/ 2147483647 h 8"/>
                <a:gd name="T6" fmla="*/ 2147483647 w 24"/>
                <a:gd name="T7" fmla="*/ 2147483647 h 8"/>
                <a:gd name="T8" fmla="*/ 2147483647 w 24"/>
                <a:gd name="T9" fmla="*/ 2147483647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24" y="2"/>
                  </a:moveTo>
                  <a:lnTo>
                    <a:pt x="16" y="0"/>
                  </a:lnTo>
                  <a:lnTo>
                    <a:pt x="0" y="8"/>
                  </a:lnTo>
                  <a:lnTo>
                    <a:pt x="16" y="2"/>
                  </a:lnTo>
                  <a:lnTo>
                    <a:pt x="24" y="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4" name="Freeform 45"/>
            <p:cNvSpPr>
              <a:spLocks noChangeArrowheads="1"/>
            </p:cNvSpPr>
            <p:nvPr/>
          </p:nvSpPr>
          <p:spPr bwMode="auto">
            <a:xfrm>
              <a:off x="5995155" y="1470880"/>
              <a:ext cx="35953" cy="14280"/>
            </a:xfrm>
            <a:custGeom>
              <a:avLst/>
              <a:gdLst>
                <a:gd name="T0" fmla="*/ 0 w 16"/>
                <a:gd name="T1" fmla="*/ 0 h 4"/>
                <a:gd name="T2" fmla="*/ 2147483647 w 16"/>
                <a:gd name="T3" fmla="*/ 2147483647 h 4"/>
                <a:gd name="T4" fmla="*/ 2147483647 w 16"/>
                <a:gd name="T5" fmla="*/ 0 h 4"/>
                <a:gd name="T6" fmla="*/ 0 w 16"/>
                <a:gd name="T7" fmla="*/ 0 h 4"/>
                <a:gd name="T8" fmla="*/ 0 60000 65536"/>
                <a:gd name="T9" fmla="*/ 0 60000 65536"/>
                <a:gd name="T10" fmla="*/ 0 60000 65536"/>
                <a:gd name="T11" fmla="*/ 0 60000 65536"/>
                <a:gd name="T12" fmla="*/ 0 w 16"/>
                <a:gd name="T13" fmla="*/ 0 h 4"/>
                <a:gd name="T14" fmla="*/ 16 w 16"/>
                <a:gd name="T15" fmla="*/ 4 h 4"/>
              </a:gdLst>
              <a:ahLst/>
              <a:cxnLst>
                <a:cxn ang="T8">
                  <a:pos x="T0" y="T1"/>
                </a:cxn>
                <a:cxn ang="T9">
                  <a:pos x="T2" y="T3"/>
                </a:cxn>
                <a:cxn ang="T10">
                  <a:pos x="T4" y="T5"/>
                </a:cxn>
                <a:cxn ang="T11">
                  <a:pos x="T6" y="T7"/>
                </a:cxn>
              </a:cxnLst>
              <a:rect l="T12" t="T13" r="T14" b="T15"/>
              <a:pathLst>
                <a:path w="16" h="4">
                  <a:moveTo>
                    <a:pt x="0" y="0"/>
                  </a:moveTo>
                  <a:lnTo>
                    <a:pt x="8" y="4"/>
                  </a:lnTo>
                  <a:lnTo>
                    <a:pt x="16"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5" name="Freeform 46"/>
            <p:cNvSpPr>
              <a:spLocks noChangeArrowheads="1"/>
            </p:cNvSpPr>
            <p:nvPr/>
          </p:nvSpPr>
          <p:spPr bwMode="auto">
            <a:xfrm>
              <a:off x="5756968" y="2599030"/>
              <a:ext cx="256164" cy="64262"/>
            </a:xfrm>
            <a:custGeom>
              <a:avLst/>
              <a:gdLst>
                <a:gd name="T0" fmla="*/ 2147483647 w 114"/>
                <a:gd name="T1" fmla="*/ 2147483647 h 18"/>
                <a:gd name="T2" fmla="*/ 2147483647 w 114"/>
                <a:gd name="T3" fmla="*/ 2147483647 h 18"/>
                <a:gd name="T4" fmla="*/ 2147483647 w 114"/>
                <a:gd name="T5" fmla="*/ 2147483647 h 18"/>
                <a:gd name="T6" fmla="*/ 2147483647 w 114"/>
                <a:gd name="T7" fmla="*/ 2147483647 h 18"/>
                <a:gd name="T8" fmla="*/ 2147483647 w 114"/>
                <a:gd name="T9" fmla="*/ 2147483647 h 18"/>
                <a:gd name="T10" fmla="*/ 2147483647 w 114"/>
                <a:gd name="T11" fmla="*/ 2147483647 h 18"/>
                <a:gd name="T12" fmla="*/ 2147483647 w 114"/>
                <a:gd name="T13" fmla="*/ 2147483647 h 18"/>
                <a:gd name="T14" fmla="*/ 2147483647 w 114"/>
                <a:gd name="T15" fmla="*/ 2147483647 h 18"/>
                <a:gd name="T16" fmla="*/ 2147483647 w 114"/>
                <a:gd name="T17" fmla="*/ 0 h 18"/>
                <a:gd name="T18" fmla="*/ 2147483647 w 114"/>
                <a:gd name="T19" fmla="*/ 0 h 18"/>
                <a:gd name="T20" fmla="*/ 0 w 114"/>
                <a:gd name="T21" fmla="*/ 2147483647 h 18"/>
                <a:gd name="T22" fmla="*/ 0 w 114"/>
                <a:gd name="T23" fmla="*/ 2147483647 h 18"/>
                <a:gd name="T24" fmla="*/ 2147483647 w 114"/>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18"/>
                <a:gd name="T41" fmla="*/ 114 w 11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18">
                  <a:moveTo>
                    <a:pt x="16" y="12"/>
                  </a:moveTo>
                  <a:lnTo>
                    <a:pt x="8" y="6"/>
                  </a:lnTo>
                  <a:lnTo>
                    <a:pt x="24" y="6"/>
                  </a:lnTo>
                  <a:lnTo>
                    <a:pt x="60" y="18"/>
                  </a:lnTo>
                  <a:lnTo>
                    <a:pt x="114" y="18"/>
                  </a:lnTo>
                  <a:lnTo>
                    <a:pt x="84" y="12"/>
                  </a:lnTo>
                  <a:lnTo>
                    <a:pt x="98" y="12"/>
                  </a:lnTo>
                  <a:lnTo>
                    <a:pt x="68" y="6"/>
                  </a:lnTo>
                  <a:lnTo>
                    <a:pt x="46" y="0"/>
                  </a:lnTo>
                  <a:lnTo>
                    <a:pt x="16" y="0"/>
                  </a:lnTo>
                  <a:lnTo>
                    <a:pt x="0" y="6"/>
                  </a:lnTo>
                  <a:lnTo>
                    <a:pt x="0" y="12"/>
                  </a:lnTo>
                  <a:lnTo>
                    <a:pt x="16"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6" name="Freeform 47"/>
            <p:cNvSpPr>
              <a:spLocks noChangeArrowheads="1"/>
            </p:cNvSpPr>
            <p:nvPr/>
          </p:nvSpPr>
          <p:spPr bwMode="auto">
            <a:xfrm>
              <a:off x="6628827" y="649757"/>
              <a:ext cx="435930" cy="699739"/>
            </a:xfrm>
            <a:custGeom>
              <a:avLst/>
              <a:gdLst>
                <a:gd name="T0" fmla="*/ 2147483647 w 194"/>
                <a:gd name="T1" fmla="*/ 2147483647 h 196"/>
                <a:gd name="T2" fmla="*/ 2147483647 w 194"/>
                <a:gd name="T3" fmla="*/ 2147483647 h 196"/>
                <a:gd name="T4" fmla="*/ 2147483647 w 194"/>
                <a:gd name="T5" fmla="*/ 2147483647 h 196"/>
                <a:gd name="T6" fmla="*/ 2147483647 w 194"/>
                <a:gd name="T7" fmla="*/ 2147483647 h 196"/>
                <a:gd name="T8" fmla="*/ 2147483647 w 194"/>
                <a:gd name="T9" fmla="*/ 2147483647 h 196"/>
                <a:gd name="T10" fmla="*/ 2147483647 w 194"/>
                <a:gd name="T11" fmla="*/ 2147483647 h 196"/>
                <a:gd name="T12" fmla="*/ 2147483647 w 194"/>
                <a:gd name="T13" fmla="*/ 2147483647 h 196"/>
                <a:gd name="T14" fmla="*/ 2147483647 w 194"/>
                <a:gd name="T15" fmla="*/ 2147483647 h 196"/>
                <a:gd name="T16" fmla="*/ 2147483647 w 194"/>
                <a:gd name="T17" fmla="*/ 2147483647 h 196"/>
                <a:gd name="T18" fmla="*/ 2147483647 w 194"/>
                <a:gd name="T19" fmla="*/ 2147483647 h 196"/>
                <a:gd name="T20" fmla="*/ 2147483647 w 194"/>
                <a:gd name="T21" fmla="*/ 2147483647 h 196"/>
                <a:gd name="T22" fmla="*/ 2147483647 w 194"/>
                <a:gd name="T23" fmla="*/ 2147483647 h 196"/>
                <a:gd name="T24" fmla="*/ 2147483647 w 194"/>
                <a:gd name="T25" fmla="*/ 2147483647 h 196"/>
                <a:gd name="T26" fmla="*/ 2147483647 w 194"/>
                <a:gd name="T27" fmla="*/ 2147483647 h 196"/>
                <a:gd name="T28" fmla="*/ 2147483647 w 194"/>
                <a:gd name="T29" fmla="*/ 2147483647 h 196"/>
                <a:gd name="T30" fmla="*/ 2147483647 w 194"/>
                <a:gd name="T31" fmla="*/ 2147483647 h 196"/>
                <a:gd name="T32" fmla="*/ 2147483647 w 194"/>
                <a:gd name="T33" fmla="*/ 2147483647 h 196"/>
                <a:gd name="T34" fmla="*/ 2147483647 w 194"/>
                <a:gd name="T35" fmla="*/ 2147483647 h 196"/>
                <a:gd name="T36" fmla="*/ 2147483647 w 194"/>
                <a:gd name="T37" fmla="*/ 2147483647 h 196"/>
                <a:gd name="T38" fmla="*/ 2147483647 w 194"/>
                <a:gd name="T39" fmla="*/ 2147483647 h 196"/>
                <a:gd name="T40" fmla="*/ 2147483647 w 194"/>
                <a:gd name="T41" fmla="*/ 2147483647 h 196"/>
                <a:gd name="T42" fmla="*/ 2147483647 w 194"/>
                <a:gd name="T43" fmla="*/ 2147483647 h 196"/>
                <a:gd name="T44" fmla="*/ 2147483647 w 194"/>
                <a:gd name="T45" fmla="*/ 2147483647 h 196"/>
                <a:gd name="T46" fmla="*/ 2147483647 w 194"/>
                <a:gd name="T47" fmla="*/ 2147483647 h 196"/>
                <a:gd name="T48" fmla="*/ 2147483647 w 194"/>
                <a:gd name="T49" fmla="*/ 2147483647 h 196"/>
                <a:gd name="T50" fmla="*/ 2147483647 w 194"/>
                <a:gd name="T51" fmla="*/ 2147483647 h 196"/>
                <a:gd name="T52" fmla="*/ 2147483647 w 194"/>
                <a:gd name="T53" fmla="*/ 2147483647 h 196"/>
                <a:gd name="T54" fmla="*/ 2147483647 w 194"/>
                <a:gd name="T55" fmla="*/ 2147483647 h 196"/>
                <a:gd name="T56" fmla="*/ 2147483647 w 194"/>
                <a:gd name="T57" fmla="*/ 2147483647 h 196"/>
                <a:gd name="T58" fmla="*/ 2147483647 w 194"/>
                <a:gd name="T59" fmla="*/ 2147483647 h 196"/>
                <a:gd name="T60" fmla="*/ 2147483647 w 194"/>
                <a:gd name="T61" fmla="*/ 2147483647 h 196"/>
                <a:gd name="T62" fmla="*/ 2147483647 w 194"/>
                <a:gd name="T63" fmla="*/ 2147483647 h 196"/>
                <a:gd name="T64" fmla="*/ 2147483647 w 194"/>
                <a:gd name="T65" fmla="*/ 2147483647 h 196"/>
                <a:gd name="T66" fmla="*/ 2147483647 w 194"/>
                <a:gd name="T67" fmla="*/ 2147483647 h 196"/>
                <a:gd name="T68" fmla="*/ 2147483647 w 194"/>
                <a:gd name="T69" fmla="*/ 2147483647 h 196"/>
                <a:gd name="T70" fmla="*/ 2147483647 w 194"/>
                <a:gd name="T71" fmla="*/ 2147483647 h 196"/>
                <a:gd name="T72" fmla="*/ 2147483647 w 194"/>
                <a:gd name="T73" fmla="*/ 2147483647 h 196"/>
                <a:gd name="T74" fmla="*/ 2147483647 w 194"/>
                <a:gd name="T75" fmla="*/ 2147483647 h 196"/>
                <a:gd name="T76" fmla="*/ 2147483647 w 194"/>
                <a:gd name="T77" fmla="*/ 2147483647 h 196"/>
                <a:gd name="T78" fmla="*/ 2147483647 w 194"/>
                <a:gd name="T79" fmla="*/ 2147483647 h 196"/>
                <a:gd name="T80" fmla="*/ 2147483647 w 194"/>
                <a:gd name="T81" fmla="*/ 2147483647 h 196"/>
                <a:gd name="T82" fmla="*/ 2147483647 w 194"/>
                <a:gd name="T83" fmla="*/ 2147483647 h 196"/>
                <a:gd name="T84" fmla="*/ 2147483647 w 194"/>
                <a:gd name="T85" fmla="*/ 0 h 196"/>
                <a:gd name="T86" fmla="*/ 2147483647 w 194"/>
                <a:gd name="T87" fmla="*/ 2147483647 h 196"/>
                <a:gd name="T88" fmla="*/ 2147483647 w 194"/>
                <a:gd name="T89" fmla="*/ 2147483647 h 196"/>
                <a:gd name="T90" fmla="*/ 2147483647 w 194"/>
                <a:gd name="T91" fmla="*/ 2147483647 h 196"/>
                <a:gd name="T92" fmla="*/ 2147483647 w 194"/>
                <a:gd name="T93" fmla="*/ 2147483647 h 196"/>
                <a:gd name="T94" fmla="*/ 0 w 194"/>
                <a:gd name="T95" fmla="*/ 2147483647 h 196"/>
                <a:gd name="T96" fmla="*/ 0 w 194"/>
                <a:gd name="T97" fmla="*/ 2147483647 h 196"/>
                <a:gd name="T98" fmla="*/ 2147483647 w 194"/>
                <a:gd name="T99" fmla="*/ 2147483647 h 196"/>
                <a:gd name="T100" fmla="*/ 2147483647 w 194"/>
                <a:gd name="T101" fmla="*/ 2147483647 h 196"/>
                <a:gd name="T102" fmla="*/ 2147483647 w 194"/>
                <a:gd name="T103" fmla="*/ 2147483647 h 196"/>
                <a:gd name="T104" fmla="*/ 2147483647 w 194"/>
                <a:gd name="T105" fmla="*/ 2147483647 h 196"/>
                <a:gd name="T106" fmla="*/ 2147483647 w 194"/>
                <a:gd name="T107" fmla="*/ 2147483647 h 196"/>
                <a:gd name="T108" fmla="*/ 2147483647 w 194"/>
                <a:gd name="T109" fmla="*/ 2147483647 h 1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4"/>
                <a:gd name="T166" fmla="*/ 0 h 196"/>
                <a:gd name="T167" fmla="*/ 194 w 194"/>
                <a:gd name="T168" fmla="*/ 196 h 1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4" h="196">
                  <a:moveTo>
                    <a:pt x="36" y="190"/>
                  </a:moveTo>
                  <a:lnTo>
                    <a:pt x="60" y="188"/>
                  </a:lnTo>
                  <a:lnTo>
                    <a:pt x="68" y="162"/>
                  </a:lnTo>
                  <a:lnTo>
                    <a:pt x="76" y="156"/>
                  </a:lnTo>
                  <a:lnTo>
                    <a:pt x="96" y="176"/>
                  </a:lnTo>
                  <a:lnTo>
                    <a:pt x="114" y="192"/>
                  </a:lnTo>
                  <a:lnTo>
                    <a:pt x="138" y="196"/>
                  </a:lnTo>
                  <a:lnTo>
                    <a:pt x="130" y="176"/>
                  </a:lnTo>
                  <a:lnTo>
                    <a:pt x="126" y="164"/>
                  </a:lnTo>
                  <a:lnTo>
                    <a:pt x="124" y="148"/>
                  </a:lnTo>
                  <a:lnTo>
                    <a:pt x="152" y="126"/>
                  </a:lnTo>
                  <a:lnTo>
                    <a:pt x="148" y="114"/>
                  </a:lnTo>
                  <a:lnTo>
                    <a:pt x="136" y="94"/>
                  </a:lnTo>
                  <a:lnTo>
                    <a:pt x="132" y="72"/>
                  </a:lnTo>
                  <a:lnTo>
                    <a:pt x="142" y="68"/>
                  </a:lnTo>
                  <a:lnTo>
                    <a:pt x="156" y="74"/>
                  </a:lnTo>
                  <a:lnTo>
                    <a:pt x="164" y="78"/>
                  </a:lnTo>
                  <a:lnTo>
                    <a:pt x="168" y="80"/>
                  </a:lnTo>
                  <a:lnTo>
                    <a:pt x="172" y="80"/>
                  </a:lnTo>
                  <a:lnTo>
                    <a:pt x="174" y="78"/>
                  </a:lnTo>
                  <a:lnTo>
                    <a:pt x="176" y="74"/>
                  </a:lnTo>
                  <a:lnTo>
                    <a:pt x="176" y="70"/>
                  </a:lnTo>
                  <a:lnTo>
                    <a:pt x="172" y="64"/>
                  </a:lnTo>
                  <a:lnTo>
                    <a:pt x="168" y="60"/>
                  </a:lnTo>
                  <a:lnTo>
                    <a:pt x="168" y="56"/>
                  </a:lnTo>
                  <a:lnTo>
                    <a:pt x="170" y="54"/>
                  </a:lnTo>
                  <a:lnTo>
                    <a:pt x="174" y="50"/>
                  </a:lnTo>
                  <a:lnTo>
                    <a:pt x="180" y="48"/>
                  </a:lnTo>
                  <a:lnTo>
                    <a:pt x="184" y="48"/>
                  </a:lnTo>
                  <a:lnTo>
                    <a:pt x="186" y="46"/>
                  </a:lnTo>
                  <a:lnTo>
                    <a:pt x="188" y="44"/>
                  </a:lnTo>
                  <a:lnTo>
                    <a:pt x="188" y="34"/>
                  </a:lnTo>
                  <a:lnTo>
                    <a:pt x="186" y="28"/>
                  </a:lnTo>
                  <a:lnTo>
                    <a:pt x="194" y="10"/>
                  </a:lnTo>
                  <a:lnTo>
                    <a:pt x="136" y="2"/>
                  </a:lnTo>
                  <a:lnTo>
                    <a:pt x="70" y="0"/>
                  </a:lnTo>
                  <a:lnTo>
                    <a:pt x="16" y="6"/>
                  </a:lnTo>
                  <a:lnTo>
                    <a:pt x="8" y="14"/>
                  </a:lnTo>
                  <a:lnTo>
                    <a:pt x="4" y="20"/>
                  </a:lnTo>
                  <a:lnTo>
                    <a:pt x="0" y="24"/>
                  </a:lnTo>
                  <a:lnTo>
                    <a:pt x="2" y="66"/>
                  </a:lnTo>
                  <a:lnTo>
                    <a:pt x="20" y="132"/>
                  </a:lnTo>
                  <a:lnTo>
                    <a:pt x="34" y="184"/>
                  </a:lnTo>
                  <a:lnTo>
                    <a:pt x="36" y="19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7" name="Freeform 48"/>
            <p:cNvSpPr>
              <a:spLocks noChangeArrowheads="1"/>
            </p:cNvSpPr>
            <p:nvPr/>
          </p:nvSpPr>
          <p:spPr bwMode="auto">
            <a:xfrm>
              <a:off x="3109931" y="322693"/>
              <a:ext cx="4251437" cy="1947889"/>
            </a:xfrm>
            <a:custGeom>
              <a:avLst/>
              <a:gdLst>
                <a:gd name="T0" fmla="*/ 2147483647 w 1892"/>
                <a:gd name="T1" fmla="*/ 2147483647 h 608"/>
                <a:gd name="T2" fmla="*/ 2147483647 w 1892"/>
                <a:gd name="T3" fmla="*/ 2147483647 h 608"/>
                <a:gd name="T4" fmla="*/ 2147483647 w 1892"/>
                <a:gd name="T5" fmla="*/ 2147483647 h 608"/>
                <a:gd name="T6" fmla="*/ 2147483647 w 1892"/>
                <a:gd name="T7" fmla="*/ 2147483647 h 608"/>
                <a:gd name="T8" fmla="*/ 2147483647 w 1892"/>
                <a:gd name="T9" fmla="*/ 2147483647 h 608"/>
                <a:gd name="T10" fmla="*/ 2147483647 w 1892"/>
                <a:gd name="T11" fmla="*/ 2147483647 h 608"/>
                <a:gd name="T12" fmla="*/ 2147483647 w 1892"/>
                <a:gd name="T13" fmla="*/ 2147483647 h 608"/>
                <a:gd name="T14" fmla="*/ 2147483647 w 1892"/>
                <a:gd name="T15" fmla="*/ 2147483647 h 608"/>
                <a:gd name="T16" fmla="*/ 2147483647 w 1892"/>
                <a:gd name="T17" fmla="*/ 2147483647 h 608"/>
                <a:gd name="T18" fmla="*/ 2147483647 w 1892"/>
                <a:gd name="T19" fmla="*/ 2147483647 h 608"/>
                <a:gd name="T20" fmla="*/ 2147483647 w 1892"/>
                <a:gd name="T21" fmla="*/ 2147483647 h 608"/>
                <a:gd name="T22" fmla="*/ 2147483647 w 1892"/>
                <a:gd name="T23" fmla="*/ 2147483647 h 608"/>
                <a:gd name="T24" fmla="*/ 2147483647 w 1892"/>
                <a:gd name="T25" fmla="*/ 2147483647 h 608"/>
                <a:gd name="T26" fmla="*/ 2147483647 w 1892"/>
                <a:gd name="T27" fmla="*/ 2147483647 h 608"/>
                <a:gd name="T28" fmla="*/ 2147483647 w 1892"/>
                <a:gd name="T29" fmla="*/ 2147483647 h 608"/>
                <a:gd name="T30" fmla="*/ 2147483647 w 1892"/>
                <a:gd name="T31" fmla="*/ 2147483647 h 608"/>
                <a:gd name="T32" fmla="*/ 2147483647 w 1892"/>
                <a:gd name="T33" fmla="*/ 2147483647 h 608"/>
                <a:gd name="T34" fmla="*/ 2147483647 w 1892"/>
                <a:gd name="T35" fmla="*/ 2147483647 h 608"/>
                <a:gd name="T36" fmla="*/ 2147483647 w 1892"/>
                <a:gd name="T37" fmla="*/ 2147483647 h 608"/>
                <a:gd name="T38" fmla="*/ 2147483647 w 1892"/>
                <a:gd name="T39" fmla="*/ 2147483647 h 608"/>
                <a:gd name="T40" fmla="*/ 2147483647 w 1892"/>
                <a:gd name="T41" fmla="*/ 2147483647 h 608"/>
                <a:gd name="T42" fmla="*/ 2147483647 w 1892"/>
                <a:gd name="T43" fmla="*/ 2147483647 h 608"/>
                <a:gd name="T44" fmla="*/ 2147483647 w 1892"/>
                <a:gd name="T45" fmla="*/ 2147483647 h 608"/>
                <a:gd name="T46" fmla="*/ 2147483647 w 1892"/>
                <a:gd name="T47" fmla="*/ 2147483647 h 608"/>
                <a:gd name="T48" fmla="*/ 2147483647 w 1892"/>
                <a:gd name="T49" fmla="*/ 2147483647 h 608"/>
                <a:gd name="T50" fmla="*/ 2147483647 w 1892"/>
                <a:gd name="T51" fmla="*/ 2147483647 h 608"/>
                <a:gd name="T52" fmla="*/ 2147483647 w 1892"/>
                <a:gd name="T53" fmla="*/ 2147483647 h 608"/>
                <a:gd name="T54" fmla="*/ 2147483647 w 1892"/>
                <a:gd name="T55" fmla="*/ 2147483647 h 608"/>
                <a:gd name="T56" fmla="*/ 2147483647 w 1892"/>
                <a:gd name="T57" fmla="*/ 2147483647 h 608"/>
                <a:gd name="T58" fmla="*/ 2147483647 w 1892"/>
                <a:gd name="T59" fmla="*/ 2147483647 h 608"/>
                <a:gd name="T60" fmla="*/ 2147483647 w 1892"/>
                <a:gd name="T61" fmla="*/ 2147483647 h 608"/>
                <a:gd name="T62" fmla="*/ 0 w 1892"/>
                <a:gd name="T63" fmla="*/ 2147483647 h 608"/>
                <a:gd name="T64" fmla="*/ 2147483647 w 1892"/>
                <a:gd name="T65" fmla="*/ 2147483647 h 608"/>
                <a:gd name="T66" fmla="*/ 2147483647 w 1892"/>
                <a:gd name="T67" fmla="*/ 2147483647 h 608"/>
                <a:gd name="T68" fmla="*/ 2147483647 w 1892"/>
                <a:gd name="T69" fmla="*/ 2147483647 h 608"/>
                <a:gd name="T70" fmla="*/ 2147483647 w 1892"/>
                <a:gd name="T71" fmla="*/ 2147483647 h 608"/>
                <a:gd name="T72" fmla="*/ 2147483647 w 1892"/>
                <a:gd name="T73" fmla="*/ 2147483647 h 608"/>
                <a:gd name="T74" fmla="*/ 2147483647 w 1892"/>
                <a:gd name="T75" fmla="*/ 2147483647 h 608"/>
                <a:gd name="T76" fmla="*/ 2147483647 w 1892"/>
                <a:gd name="T77" fmla="*/ 2147483647 h 608"/>
                <a:gd name="T78" fmla="*/ 2147483647 w 1892"/>
                <a:gd name="T79" fmla="*/ 2147483647 h 608"/>
                <a:gd name="T80" fmla="*/ 2147483647 w 1892"/>
                <a:gd name="T81" fmla="*/ 2147483647 h 608"/>
                <a:gd name="T82" fmla="*/ 2147483647 w 1892"/>
                <a:gd name="T83" fmla="*/ 2147483647 h 608"/>
                <a:gd name="T84" fmla="*/ 2147483647 w 1892"/>
                <a:gd name="T85" fmla="*/ 2147483647 h 608"/>
                <a:gd name="T86" fmla="*/ 2147483647 w 1892"/>
                <a:gd name="T87" fmla="*/ 2147483647 h 608"/>
                <a:gd name="T88" fmla="*/ 2147483647 w 1892"/>
                <a:gd name="T89" fmla="*/ 2147483647 h 608"/>
                <a:gd name="T90" fmla="*/ 2147483647 w 1892"/>
                <a:gd name="T91" fmla="*/ 2147483647 h 608"/>
                <a:gd name="T92" fmla="*/ 2147483647 w 1892"/>
                <a:gd name="T93" fmla="*/ 2147483647 h 608"/>
                <a:gd name="T94" fmla="*/ 2147483647 w 1892"/>
                <a:gd name="T95" fmla="*/ 2147483647 h 608"/>
                <a:gd name="T96" fmla="*/ 2147483647 w 1892"/>
                <a:gd name="T97" fmla="*/ 2147483647 h 608"/>
                <a:gd name="T98" fmla="*/ 2147483647 w 1892"/>
                <a:gd name="T99" fmla="*/ 2147483647 h 608"/>
                <a:gd name="T100" fmla="*/ 2147483647 w 1892"/>
                <a:gd name="T101" fmla="*/ 2147483647 h 608"/>
                <a:gd name="T102" fmla="*/ 2147483647 w 1892"/>
                <a:gd name="T103" fmla="*/ 2147483647 h 608"/>
                <a:gd name="T104" fmla="*/ 2147483647 w 1892"/>
                <a:gd name="T105" fmla="*/ 2147483647 h 608"/>
                <a:gd name="T106" fmla="*/ 2147483647 w 1892"/>
                <a:gd name="T107" fmla="*/ 2147483647 h 608"/>
                <a:gd name="T108" fmla="*/ 2147483647 w 1892"/>
                <a:gd name="T109" fmla="*/ 2147483647 h 608"/>
                <a:gd name="T110" fmla="*/ 2147483647 w 1892"/>
                <a:gd name="T111" fmla="*/ 2147483647 h 608"/>
                <a:gd name="T112" fmla="*/ 2147483647 w 1892"/>
                <a:gd name="T113" fmla="*/ 2147483647 h 608"/>
                <a:gd name="T114" fmla="*/ 2147483647 w 1892"/>
                <a:gd name="T115" fmla="*/ 2147483647 h 608"/>
                <a:gd name="T116" fmla="*/ 2147483647 w 1892"/>
                <a:gd name="T117" fmla="*/ 2147483647 h 608"/>
                <a:gd name="T118" fmla="*/ 2147483647 w 1892"/>
                <a:gd name="T119" fmla="*/ 2147483647 h 608"/>
                <a:gd name="T120" fmla="*/ 2147483647 w 1892"/>
                <a:gd name="T121" fmla="*/ 2147483647 h 6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2"/>
                <a:gd name="T184" fmla="*/ 0 h 608"/>
                <a:gd name="T185" fmla="*/ 1892 w 1892"/>
                <a:gd name="T186" fmla="*/ 608 h 6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2" h="608">
                  <a:moveTo>
                    <a:pt x="1786" y="126"/>
                  </a:moveTo>
                  <a:lnTo>
                    <a:pt x="1808" y="132"/>
                  </a:lnTo>
                  <a:lnTo>
                    <a:pt x="1840" y="144"/>
                  </a:lnTo>
                  <a:lnTo>
                    <a:pt x="1870" y="156"/>
                  </a:lnTo>
                  <a:lnTo>
                    <a:pt x="1870" y="144"/>
                  </a:lnTo>
                  <a:lnTo>
                    <a:pt x="1862" y="132"/>
                  </a:lnTo>
                  <a:lnTo>
                    <a:pt x="1892" y="126"/>
                  </a:lnTo>
                  <a:lnTo>
                    <a:pt x="1870" y="122"/>
                  </a:lnTo>
                  <a:lnTo>
                    <a:pt x="1854" y="122"/>
                  </a:lnTo>
                  <a:lnTo>
                    <a:pt x="1824" y="116"/>
                  </a:lnTo>
                  <a:lnTo>
                    <a:pt x="1794" y="110"/>
                  </a:lnTo>
                  <a:lnTo>
                    <a:pt x="1740" y="98"/>
                  </a:lnTo>
                  <a:lnTo>
                    <a:pt x="1694" y="92"/>
                  </a:lnTo>
                  <a:lnTo>
                    <a:pt x="1672" y="98"/>
                  </a:lnTo>
                  <a:lnTo>
                    <a:pt x="1642" y="98"/>
                  </a:lnTo>
                  <a:lnTo>
                    <a:pt x="1648" y="110"/>
                  </a:lnTo>
                  <a:lnTo>
                    <a:pt x="1618" y="98"/>
                  </a:lnTo>
                  <a:lnTo>
                    <a:pt x="1610" y="104"/>
                  </a:lnTo>
                  <a:lnTo>
                    <a:pt x="1588" y="98"/>
                  </a:lnTo>
                  <a:lnTo>
                    <a:pt x="1566" y="98"/>
                  </a:lnTo>
                  <a:lnTo>
                    <a:pt x="1542" y="104"/>
                  </a:lnTo>
                  <a:lnTo>
                    <a:pt x="1526" y="92"/>
                  </a:lnTo>
                  <a:lnTo>
                    <a:pt x="1506" y="72"/>
                  </a:lnTo>
                  <a:lnTo>
                    <a:pt x="1466" y="80"/>
                  </a:lnTo>
                  <a:lnTo>
                    <a:pt x="1420" y="80"/>
                  </a:lnTo>
                  <a:lnTo>
                    <a:pt x="1390" y="86"/>
                  </a:lnTo>
                  <a:lnTo>
                    <a:pt x="1412" y="80"/>
                  </a:lnTo>
                  <a:lnTo>
                    <a:pt x="1376" y="58"/>
                  </a:lnTo>
                  <a:lnTo>
                    <a:pt x="1330" y="76"/>
                  </a:lnTo>
                  <a:lnTo>
                    <a:pt x="1308" y="70"/>
                  </a:lnTo>
                  <a:lnTo>
                    <a:pt x="1300" y="80"/>
                  </a:lnTo>
                  <a:lnTo>
                    <a:pt x="1276" y="80"/>
                  </a:lnTo>
                  <a:lnTo>
                    <a:pt x="1246" y="86"/>
                  </a:lnTo>
                  <a:lnTo>
                    <a:pt x="1232" y="80"/>
                  </a:lnTo>
                  <a:lnTo>
                    <a:pt x="1224" y="92"/>
                  </a:lnTo>
                  <a:lnTo>
                    <a:pt x="1202" y="86"/>
                  </a:lnTo>
                  <a:lnTo>
                    <a:pt x="1178" y="80"/>
                  </a:lnTo>
                  <a:lnTo>
                    <a:pt x="1194" y="76"/>
                  </a:lnTo>
                  <a:lnTo>
                    <a:pt x="1178" y="64"/>
                  </a:lnTo>
                  <a:lnTo>
                    <a:pt x="1162" y="64"/>
                  </a:lnTo>
                  <a:lnTo>
                    <a:pt x="1148" y="70"/>
                  </a:lnTo>
                  <a:lnTo>
                    <a:pt x="1118" y="70"/>
                  </a:lnTo>
                  <a:lnTo>
                    <a:pt x="1102" y="64"/>
                  </a:lnTo>
                  <a:lnTo>
                    <a:pt x="1064" y="70"/>
                  </a:lnTo>
                  <a:lnTo>
                    <a:pt x="1034" y="70"/>
                  </a:lnTo>
                  <a:lnTo>
                    <a:pt x="1018" y="76"/>
                  </a:lnTo>
                  <a:lnTo>
                    <a:pt x="974" y="92"/>
                  </a:lnTo>
                  <a:lnTo>
                    <a:pt x="996" y="80"/>
                  </a:lnTo>
                  <a:lnTo>
                    <a:pt x="1026" y="70"/>
                  </a:lnTo>
                  <a:lnTo>
                    <a:pt x="1048" y="52"/>
                  </a:lnTo>
                  <a:lnTo>
                    <a:pt x="1034" y="46"/>
                  </a:lnTo>
                  <a:lnTo>
                    <a:pt x="1018" y="40"/>
                  </a:lnTo>
                  <a:lnTo>
                    <a:pt x="1004" y="40"/>
                  </a:lnTo>
                  <a:lnTo>
                    <a:pt x="974" y="46"/>
                  </a:lnTo>
                  <a:lnTo>
                    <a:pt x="964" y="40"/>
                  </a:lnTo>
                  <a:lnTo>
                    <a:pt x="958" y="24"/>
                  </a:lnTo>
                  <a:lnTo>
                    <a:pt x="934" y="18"/>
                  </a:lnTo>
                  <a:lnTo>
                    <a:pt x="950" y="6"/>
                  </a:lnTo>
                  <a:lnTo>
                    <a:pt x="928" y="0"/>
                  </a:lnTo>
                  <a:lnTo>
                    <a:pt x="912" y="18"/>
                  </a:lnTo>
                  <a:lnTo>
                    <a:pt x="934" y="24"/>
                  </a:lnTo>
                  <a:lnTo>
                    <a:pt x="942" y="40"/>
                  </a:lnTo>
                  <a:lnTo>
                    <a:pt x="928" y="36"/>
                  </a:lnTo>
                  <a:lnTo>
                    <a:pt x="920" y="46"/>
                  </a:lnTo>
                  <a:lnTo>
                    <a:pt x="896" y="40"/>
                  </a:lnTo>
                  <a:lnTo>
                    <a:pt x="882" y="40"/>
                  </a:lnTo>
                  <a:lnTo>
                    <a:pt x="866" y="46"/>
                  </a:lnTo>
                  <a:lnTo>
                    <a:pt x="844" y="46"/>
                  </a:lnTo>
                  <a:lnTo>
                    <a:pt x="820" y="52"/>
                  </a:lnTo>
                  <a:lnTo>
                    <a:pt x="828" y="64"/>
                  </a:lnTo>
                  <a:lnTo>
                    <a:pt x="828" y="80"/>
                  </a:lnTo>
                  <a:lnTo>
                    <a:pt x="820" y="70"/>
                  </a:lnTo>
                  <a:lnTo>
                    <a:pt x="798" y="76"/>
                  </a:lnTo>
                  <a:lnTo>
                    <a:pt x="776" y="76"/>
                  </a:lnTo>
                  <a:lnTo>
                    <a:pt x="798" y="86"/>
                  </a:lnTo>
                  <a:lnTo>
                    <a:pt x="814" y="98"/>
                  </a:lnTo>
                  <a:lnTo>
                    <a:pt x="820" y="110"/>
                  </a:lnTo>
                  <a:lnTo>
                    <a:pt x="814" y="122"/>
                  </a:lnTo>
                  <a:lnTo>
                    <a:pt x="798" y="110"/>
                  </a:lnTo>
                  <a:lnTo>
                    <a:pt x="790" y="92"/>
                  </a:lnTo>
                  <a:lnTo>
                    <a:pt x="760" y="92"/>
                  </a:lnTo>
                  <a:lnTo>
                    <a:pt x="744" y="98"/>
                  </a:lnTo>
                  <a:lnTo>
                    <a:pt x="722" y="86"/>
                  </a:lnTo>
                  <a:lnTo>
                    <a:pt x="730" y="104"/>
                  </a:lnTo>
                  <a:lnTo>
                    <a:pt x="738" y="122"/>
                  </a:lnTo>
                  <a:lnTo>
                    <a:pt x="760" y="122"/>
                  </a:lnTo>
                  <a:lnTo>
                    <a:pt x="782" y="132"/>
                  </a:lnTo>
                  <a:lnTo>
                    <a:pt x="776" y="150"/>
                  </a:lnTo>
                  <a:lnTo>
                    <a:pt x="776" y="138"/>
                  </a:lnTo>
                  <a:lnTo>
                    <a:pt x="752" y="126"/>
                  </a:lnTo>
                  <a:lnTo>
                    <a:pt x="752" y="138"/>
                  </a:lnTo>
                  <a:lnTo>
                    <a:pt x="744" y="126"/>
                  </a:lnTo>
                  <a:lnTo>
                    <a:pt x="738" y="144"/>
                  </a:lnTo>
                  <a:lnTo>
                    <a:pt x="730" y="160"/>
                  </a:lnTo>
                  <a:lnTo>
                    <a:pt x="714" y="156"/>
                  </a:lnTo>
                  <a:lnTo>
                    <a:pt x="722" y="144"/>
                  </a:lnTo>
                  <a:lnTo>
                    <a:pt x="722" y="126"/>
                  </a:lnTo>
                  <a:lnTo>
                    <a:pt x="714" y="98"/>
                  </a:lnTo>
                  <a:lnTo>
                    <a:pt x="714" y="86"/>
                  </a:lnTo>
                  <a:lnTo>
                    <a:pt x="706" y="70"/>
                  </a:lnTo>
                  <a:lnTo>
                    <a:pt x="676" y="80"/>
                  </a:lnTo>
                  <a:lnTo>
                    <a:pt x="662" y="98"/>
                  </a:lnTo>
                  <a:lnTo>
                    <a:pt x="662" y="110"/>
                  </a:lnTo>
                  <a:lnTo>
                    <a:pt x="676" y="116"/>
                  </a:lnTo>
                  <a:lnTo>
                    <a:pt x="692" y="126"/>
                  </a:lnTo>
                  <a:lnTo>
                    <a:pt x="654" y="122"/>
                  </a:lnTo>
                  <a:lnTo>
                    <a:pt x="638" y="116"/>
                  </a:lnTo>
                  <a:lnTo>
                    <a:pt x="614" y="110"/>
                  </a:lnTo>
                  <a:lnTo>
                    <a:pt x="570" y="110"/>
                  </a:lnTo>
                  <a:lnTo>
                    <a:pt x="570" y="104"/>
                  </a:lnTo>
                  <a:lnTo>
                    <a:pt x="562" y="104"/>
                  </a:lnTo>
                  <a:lnTo>
                    <a:pt x="554" y="92"/>
                  </a:lnTo>
                  <a:lnTo>
                    <a:pt x="554" y="76"/>
                  </a:lnTo>
                  <a:lnTo>
                    <a:pt x="592" y="64"/>
                  </a:lnTo>
                  <a:lnTo>
                    <a:pt x="630" y="52"/>
                  </a:lnTo>
                  <a:lnTo>
                    <a:pt x="654" y="36"/>
                  </a:lnTo>
                  <a:lnTo>
                    <a:pt x="630" y="40"/>
                  </a:lnTo>
                  <a:lnTo>
                    <a:pt x="586" y="52"/>
                  </a:lnTo>
                  <a:lnTo>
                    <a:pt x="562" y="58"/>
                  </a:lnTo>
                  <a:lnTo>
                    <a:pt x="546" y="76"/>
                  </a:lnTo>
                  <a:lnTo>
                    <a:pt x="532" y="98"/>
                  </a:lnTo>
                  <a:lnTo>
                    <a:pt x="540" y="98"/>
                  </a:lnTo>
                  <a:lnTo>
                    <a:pt x="532" y="110"/>
                  </a:lnTo>
                  <a:lnTo>
                    <a:pt x="554" y="116"/>
                  </a:lnTo>
                  <a:lnTo>
                    <a:pt x="566" y="110"/>
                  </a:lnTo>
                  <a:lnTo>
                    <a:pt x="586" y="116"/>
                  </a:lnTo>
                  <a:lnTo>
                    <a:pt x="600" y="116"/>
                  </a:lnTo>
                  <a:lnTo>
                    <a:pt x="614" y="122"/>
                  </a:lnTo>
                  <a:lnTo>
                    <a:pt x="600" y="126"/>
                  </a:lnTo>
                  <a:lnTo>
                    <a:pt x="578" y="122"/>
                  </a:lnTo>
                  <a:lnTo>
                    <a:pt x="546" y="132"/>
                  </a:lnTo>
                  <a:lnTo>
                    <a:pt x="546" y="122"/>
                  </a:lnTo>
                  <a:lnTo>
                    <a:pt x="540" y="126"/>
                  </a:lnTo>
                  <a:lnTo>
                    <a:pt x="508" y="132"/>
                  </a:lnTo>
                  <a:lnTo>
                    <a:pt x="494" y="150"/>
                  </a:lnTo>
                  <a:lnTo>
                    <a:pt x="486" y="138"/>
                  </a:lnTo>
                  <a:lnTo>
                    <a:pt x="494" y="126"/>
                  </a:lnTo>
                  <a:lnTo>
                    <a:pt x="464" y="126"/>
                  </a:lnTo>
                  <a:lnTo>
                    <a:pt x="472" y="138"/>
                  </a:lnTo>
                  <a:lnTo>
                    <a:pt x="464" y="156"/>
                  </a:lnTo>
                  <a:lnTo>
                    <a:pt x="456" y="156"/>
                  </a:lnTo>
                  <a:lnTo>
                    <a:pt x="440" y="160"/>
                  </a:lnTo>
                  <a:lnTo>
                    <a:pt x="434" y="166"/>
                  </a:lnTo>
                  <a:lnTo>
                    <a:pt x="410" y="166"/>
                  </a:lnTo>
                  <a:lnTo>
                    <a:pt x="426" y="184"/>
                  </a:lnTo>
                  <a:lnTo>
                    <a:pt x="410" y="178"/>
                  </a:lnTo>
                  <a:lnTo>
                    <a:pt x="394" y="172"/>
                  </a:lnTo>
                  <a:lnTo>
                    <a:pt x="402" y="160"/>
                  </a:lnTo>
                  <a:lnTo>
                    <a:pt x="372" y="156"/>
                  </a:lnTo>
                  <a:lnTo>
                    <a:pt x="358" y="150"/>
                  </a:lnTo>
                  <a:lnTo>
                    <a:pt x="386" y="156"/>
                  </a:lnTo>
                  <a:lnTo>
                    <a:pt x="418" y="156"/>
                  </a:lnTo>
                  <a:lnTo>
                    <a:pt x="440" y="150"/>
                  </a:lnTo>
                  <a:lnTo>
                    <a:pt x="440" y="138"/>
                  </a:lnTo>
                  <a:lnTo>
                    <a:pt x="410" y="138"/>
                  </a:lnTo>
                  <a:lnTo>
                    <a:pt x="402" y="126"/>
                  </a:lnTo>
                  <a:lnTo>
                    <a:pt x="380" y="126"/>
                  </a:lnTo>
                  <a:lnTo>
                    <a:pt x="364" y="122"/>
                  </a:lnTo>
                  <a:lnTo>
                    <a:pt x="350" y="116"/>
                  </a:lnTo>
                  <a:lnTo>
                    <a:pt x="312" y="116"/>
                  </a:lnTo>
                  <a:lnTo>
                    <a:pt x="296" y="122"/>
                  </a:lnTo>
                  <a:lnTo>
                    <a:pt x="296" y="110"/>
                  </a:lnTo>
                  <a:lnTo>
                    <a:pt x="274" y="122"/>
                  </a:lnTo>
                  <a:lnTo>
                    <a:pt x="250" y="122"/>
                  </a:lnTo>
                  <a:lnTo>
                    <a:pt x="236" y="132"/>
                  </a:lnTo>
                  <a:lnTo>
                    <a:pt x="212" y="150"/>
                  </a:lnTo>
                  <a:lnTo>
                    <a:pt x="198" y="166"/>
                  </a:lnTo>
                  <a:lnTo>
                    <a:pt x="182" y="190"/>
                  </a:lnTo>
                  <a:lnTo>
                    <a:pt x="160" y="190"/>
                  </a:lnTo>
                  <a:lnTo>
                    <a:pt x="144" y="196"/>
                  </a:lnTo>
                  <a:lnTo>
                    <a:pt x="136" y="208"/>
                  </a:lnTo>
                  <a:lnTo>
                    <a:pt x="130" y="218"/>
                  </a:lnTo>
                  <a:lnTo>
                    <a:pt x="136" y="236"/>
                  </a:lnTo>
                  <a:lnTo>
                    <a:pt x="136" y="248"/>
                  </a:lnTo>
                  <a:lnTo>
                    <a:pt x="152" y="242"/>
                  </a:lnTo>
                  <a:lnTo>
                    <a:pt x="168" y="236"/>
                  </a:lnTo>
                  <a:lnTo>
                    <a:pt x="190" y="230"/>
                  </a:lnTo>
                  <a:lnTo>
                    <a:pt x="198" y="242"/>
                  </a:lnTo>
                  <a:lnTo>
                    <a:pt x="204" y="258"/>
                  </a:lnTo>
                  <a:lnTo>
                    <a:pt x="212" y="264"/>
                  </a:lnTo>
                  <a:lnTo>
                    <a:pt x="236" y="264"/>
                  </a:lnTo>
                  <a:lnTo>
                    <a:pt x="236" y="252"/>
                  </a:lnTo>
                  <a:lnTo>
                    <a:pt x="250" y="242"/>
                  </a:lnTo>
                  <a:lnTo>
                    <a:pt x="250" y="230"/>
                  </a:lnTo>
                  <a:lnTo>
                    <a:pt x="244" y="218"/>
                  </a:lnTo>
                  <a:lnTo>
                    <a:pt x="236" y="208"/>
                  </a:lnTo>
                  <a:lnTo>
                    <a:pt x="236" y="196"/>
                  </a:lnTo>
                  <a:lnTo>
                    <a:pt x="258" y="184"/>
                  </a:lnTo>
                  <a:lnTo>
                    <a:pt x="258" y="172"/>
                  </a:lnTo>
                  <a:lnTo>
                    <a:pt x="282" y="166"/>
                  </a:lnTo>
                  <a:lnTo>
                    <a:pt x="304" y="172"/>
                  </a:lnTo>
                  <a:lnTo>
                    <a:pt x="282" y="190"/>
                  </a:lnTo>
                  <a:lnTo>
                    <a:pt x="266" y="190"/>
                  </a:lnTo>
                  <a:lnTo>
                    <a:pt x="282" y="212"/>
                  </a:lnTo>
                  <a:lnTo>
                    <a:pt x="364" y="212"/>
                  </a:lnTo>
                  <a:lnTo>
                    <a:pt x="350" y="218"/>
                  </a:lnTo>
                  <a:lnTo>
                    <a:pt x="334" y="218"/>
                  </a:lnTo>
                  <a:lnTo>
                    <a:pt x="312" y="224"/>
                  </a:lnTo>
                  <a:lnTo>
                    <a:pt x="304" y="242"/>
                  </a:lnTo>
                  <a:lnTo>
                    <a:pt x="282" y="236"/>
                  </a:lnTo>
                  <a:lnTo>
                    <a:pt x="282" y="264"/>
                  </a:lnTo>
                  <a:lnTo>
                    <a:pt x="258" y="264"/>
                  </a:lnTo>
                  <a:lnTo>
                    <a:pt x="236" y="270"/>
                  </a:lnTo>
                  <a:lnTo>
                    <a:pt x="212" y="270"/>
                  </a:lnTo>
                  <a:lnTo>
                    <a:pt x="198" y="276"/>
                  </a:lnTo>
                  <a:lnTo>
                    <a:pt x="174" y="282"/>
                  </a:lnTo>
                  <a:lnTo>
                    <a:pt x="182" y="270"/>
                  </a:lnTo>
                  <a:lnTo>
                    <a:pt x="198" y="252"/>
                  </a:lnTo>
                  <a:lnTo>
                    <a:pt x="182" y="252"/>
                  </a:lnTo>
                  <a:lnTo>
                    <a:pt x="160" y="248"/>
                  </a:lnTo>
                  <a:lnTo>
                    <a:pt x="168" y="264"/>
                  </a:lnTo>
                  <a:lnTo>
                    <a:pt x="168" y="282"/>
                  </a:lnTo>
                  <a:lnTo>
                    <a:pt x="144" y="282"/>
                  </a:lnTo>
                  <a:lnTo>
                    <a:pt x="136" y="294"/>
                  </a:lnTo>
                  <a:lnTo>
                    <a:pt x="114" y="304"/>
                  </a:lnTo>
                  <a:lnTo>
                    <a:pt x="98" y="316"/>
                  </a:lnTo>
                  <a:lnTo>
                    <a:pt x="76" y="316"/>
                  </a:lnTo>
                  <a:lnTo>
                    <a:pt x="52" y="322"/>
                  </a:lnTo>
                  <a:lnTo>
                    <a:pt x="52" y="332"/>
                  </a:lnTo>
                  <a:lnTo>
                    <a:pt x="68" y="344"/>
                  </a:lnTo>
                  <a:lnTo>
                    <a:pt x="76" y="362"/>
                  </a:lnTo>
                  <a:lnTo>
                    <a:pt x="52" y="368"/>
                  </a:lnTo>
                  <a:lnTo>
                    <a:pt x="0" y="368"/>
                  </a:lnTo>
                  <a:lnTo>
                    <a:pt x="0" y="378"/>
                  </a:lnTo>
                  <a:lnTo>
                    <a:pt x="16" y="378"/>
                  </a:lnTo>
                  <a:lnTo>
                    <a:pt x="6" y="384"/>
                  </a:lnTo>
                  <a:lnTo>
                    <a:pt x="6" y="424"/>
                  </a:lnTo>
                  <a:lnTo>
                    <a:pt x="30" y="420"/>
                  </a:lnTo>
                  <a:lnTo>
                    <a:pt x="46" y="424"/>
                  </a:lnTo>
                  <a:lnTo>
                    <a:pt x="68" y="420"/>
                  </a:lnTo>
                  <a:lnTo>
                    <a:pt x="98" y="408"/>
                  </a:lnTo>
                  <a:lnTo>
                    <a:pt x="98" y="396"/>
                  </a:lnTo>
                  <a:lnTo>
                    <a:pt x="114" y="378"/>
                  </a:lnTo>
                  <a:lnTo>
                    <a:pt x="130" y="368"/>
                  </a:lnTo>
                  <a:lnTo>
                    <a:pt x="174" y="368"/>
                  </a:lnTo>
                  <a:lnTo>
                    <a:pt x="198" y="356"/>
                  </a:lnTo>
                  <a:lnTo>
                    <a:pt x="212" y="378"/>
                  </a:lnTo>
                  <a:lnTo>
                    <a:pt x="228" y="390"/>
                  </a:lnTo>
                  <a:lnTo>
                    <a:pt x="236" y="402"/>
                  </a:lnTo>
                  <a:lnTo>
                    <a:pt x="220" y="408"/>
                  </a:lnTo>
                  <a:lnTo>
                    <a:pt x="236" y="420"/>
                  </a:lnTo>
                  <a:lnTo>
                    <a:pt x="250" y="408"/>
                  </a:lnTo>
                  <a:lnTo>
                    <a:pt x="250" y="390"/>
                  </a:lnTo>
                  <a:lnTo>
                    <a:pt x="244" y="374"/>
                  </a:lnTo>
                  <a:lnTo>
                    <a:pt x="236" y="384"/>
                  </a:lnTo>
                  <a:lnTo>
                    <a:pt x="220" y="362"/>
                  </a:lnTo>
                  <a:lnTo>
                    <a:pt x="204" y="350"/>
                  </a:lnTo>
                  <a:lnTo>
                    <a:pt x="228" y="350"/>
                  </a:lnTo>
                  <a:lnTo>
                    <a:pt x="236" y="356"/>
                  </a:lnTo>
                  <a:lnTo>
                    <a:pt x="258" y="368"/>
                  </a:lnTo>
                  <a:lnTo>
                    <a:pt x="274" y="374"/>
                  </a:lnTo>
                  <a:lnTo>
                    <a:pt x="288" y="384"/>
                  </a:lnTo>
                  <a:lnTo>
                    <a:pt x="304" y="408"/>
                  </a:lnTo>
                  <a:lnTo>
                    <a:pt x="318" y="412"/>
                  </a:lnTo>
                  <a:lnTo>
                    <a:pt x="318" y="402"/>
                  </a:lnTo>
                  <a:lnTo>
                    <a:pt x="312" y="390"/>
                  </a:lnTo>
                  <a:lnTo>
                    <a:pt x="318" y="378"/>
                  </a:lnTo>
                  <a:lnTo>
                    <a:pt x="342" y="378"/>
                  </a:lnTo>
                  <a:lnTo>
                    <a:pt x="364" y="374"/>
                  </a:lnTo>
                  <a:lnTo>
                    <a:pt x="350" y="368"/>
                  </a:lnTo>
                  <a:lnTo>
                    <a:pt x="350" y="356"/>
                  </a:lnTo>
                  <a:lnTo>
                    <a:pt x="364" y="338"/>
                  </a:lnTo>
                  <a:lnTo>
                    <a:pt x="386" y="332"/>
                  </a:lnTo>
                  <a:lnTo>
                    <a:pt x="410" y="328"/>
                  </a:lnTo>
                  <a:lnTo>
                    <a:pt x="394" y="338"/>
                  </a:lnTo>
                  <a:lnTo>
                    <a:pt x="418" y="350"/>
                  </a:lnTo>
                  <a:lnTo>
                    <a:pt x="440" y="344"/>
                  </a:lnTo>
                  <a:lnTo>
                    <a:pt x="464" y="356"/>
                  </a:lnTo>
                  <a:lnTo>
                    <a:pt x="494" y="356"/>
                  </a:lnTo>
                  <a:lnTo>
                    <a:pt x="502" y="378"/>
                  </a:lnTo>
                  <a:lnTo>
                    <a:pt x="464" y="384"/>
                  </a:lnTo>
                  <a:lnTo>
                    <a:pt x="440" y="378"/>
                  </a:lnTo>
                  <a:lnTo>
                    <a:pt x="426" y="378"/>
                  </a:lnTo>
                  <a:lnTo>
                    <a:pt x="410" y="374"/>
                  </a:lnTo>
                  <a:lnTo>
                    <a:pt x="386" y="374"/>
                  </a:lnTo>
                  <a:lnTo>
                    <a:pt x="364" y="384"/>
                  </a:lnTo>
                  <a:lnTo>
                    <a:pt x="350" y="384"/>
                  </a:lnTo>
                  <a:lnTo>
                    <a:pt x="358" y="396"/>
                  </a:lnTo>
                  <a:lnTo>
                    <a:pt x="364" y="408"/>
                  </a:lnTo>
                  <a:lnTo>
                    <a:pt x="380" y="420"/>
                  </a:lnTo>
                  <a:lnTo>
                    <a:pt x="418" y="420"/>
                  </a:lnTo>
                  <a:lnTo>
                    <a:pt x="448" y="412"/>
                  </a:lnTo>
                  <a:lnTo>
                    <a:pt x="434" y="424"/>
                  </a:lnTo>
                  <a:lnTo>
                    <a:pt x="418" y="430"/>
                  </a:lnTo>
                  <a:lnTo>
                    <a:pt x="440" y="430"/>
                  </a:lnTo>
                  <a:lnTo>
                    <a:pt x="440" y="442"/>
                  </a:lnTo>
                  <a:lnTo>
                    <a:pt x="434" y="460"/>
                  </a:lnTo>
                  <a:lnTo>
                    <a:pt x="418" y="448"/>
                  </a:lnTo>
                  <a:lnTo>
                    <a:pt x="418" y="466"/>
                  </a:lnTo>
                  <a:lnTo>
                    <a:pt x="426" y="466"/>
                  </a:lnTo>
                  <a:lnTo>
                    <a:pt x="440" y="476"/>
                  </a:lnTo>
                  <a:lnTo>
                    <a:pt x="448" y="488"/>
                  </a:lnTo>
                  <a:lnTo>
                    <a:pt x="472" y="488"/>
                  </a:lnTo>
                  <a:lnTo>
                    <a:pt x="478" y="504"/>
                  </a:lnTo>
                  <a:lnTo>
                    <a:pt x="486" y="528"/>
                  </a:lnTo>
                  <a:lnTo>
                    <a:pt x="508" y="534"/>
                  </a:lnTo>
                  <a:lnTo>
                    <a:pt x="524" y="546"/>
                  </a:lnTo>
                  <a:lnTo>
                    <a:pt x="532" y="568"/>
                  </a:lnTo>
                  <a:lnTo>
                    <a:pt x="554" y="584"/>
                  </a:lnTo>
                  <a:lnTo>
                    <a:pt x="586" y="580"/>
                  </a:lnTo>
                  <a:lnTo>
                    <a:pt x="622" y="562"/>
                  </a:lnTo>
                  <a:lnTo>
                    <a:pt x="646" y="552"/>
                  </a:lnTo>
                  <a:lnTo>
                    <a:pt x="668" y="540"/>
                  </a:lnTo>
                  <a:lnTo>
                    <a:pt x="692" y="522"/>
                  </a:lnTo>
                  <a:lnTo>
                    <a:pt x="698" y="504"/>
                  </a:lnTo>
                  <a:lnTo>
                    <a:pt x="668" y="500"/>
                  </a:lnTo>
                  <a:lnTo>
                    <a:pt x="662" y="488"/>
                  </a:lnTo>
                  <a:lnTo>
                    <a:pt x="646" y="500"/>
                  </a:lnTo>
                  <a:lnTo>
                    <a:pt x="614" y="504"/>
                  </a:lnTo>
                  <a:lnTo>
                    <a:pt x="614" y="516"/>
                  </a:lnTo>
                  <a:lnTo>
                    <a:pt x="608" y="500"/>
                  </a:lnTo>
                  <a:lnTo>
                    <a:pt x="592" y="488"/>
                  </a:lnTo>
                  <a:lnTo>
                    <a:pt x="570" y="482"/>
                  </a:lnTo>
                  <a:lnTo>
                    <a:pt x="562" y="470"/>
                  </a:lnTo>
                  <a:lnTo>
                    <a:pt x="562" y="454"/>
                  </a:lnTo>
                  <a:lnTo>
                    <a:pt x="586" y="454"/>
                  </a:lnTo>
                  <a:lnTo>
                    <a:pt x="622" y="476"/>
                  </a:lnTo>
                  <a:lnTo>
                    <a:pt x="646" y="476"/>
                  </a:lnTo>
                  <a:lnTo>
                    <a:pt x="654" y="482"/>
                  </a:lnTo>
                  <a:lnTo>
                    <a:pt x="668" y="482"/>
                  </a:lnTo>
                  <a:lnTo>
                    <a:pt x="698" y="488"/>
                  </a:lnTo>
                  <a:lnTo>
                    <a:pt x="722" y="488"/>
                  </a:lnTo>
                  <a:lnTo>
                    <a:pt x="760" y="482"/>
                  </a:lnTo>
                  <a:lnTo>
                    <a:pt x="768" y="482"/>
                  </a:lnTo>
                  <a:lnTo>
                    <a:pt x="776" y="500"/>
                  </a:lnTo>
                  <a:lnTo>
                    <a:pt x="798" y="494"/>
                  </a:lnTo>
                  <a:lnTo>
                    <a:pt x="782" y="504"/>
                  </a:lnTo>
                  <a:lnTo>
                    <a:pt x="798" y="516"/>
                  </a:lnTo>
                  <a:lnTo>
                    <a:pt x="820" y="510"/>
                  </a:lnTo>
                  <a:lnTo>
                    <a:pt x="828" y="534"/>
                  </a:lnTo>
                  <a:lnTo>
                    <a:pt x="844" y="556"/>
                  </a:lnTo>
                  <a:lnTo>
                    <a:pt x="858" y="590"/>
                  </a:lnTo>
                  <a:lnTo>
                    <a:pt x="874" y="608"/>
                  </a:lnTo>
                  <a:lnTo>
                    <a:pt x="890" y="596"/>
                  </a:lnTo>
                  <a:lnTo>
                    <a:pt x="904" y="596"/>
                  </a:lnTo>
                  <a:lnTo>
                    <a:pt x="904" y="584"/>
                  </a:lnTo>
                  <a:lnTo>
                    <a:pt x="920" y="574"/>
                  </a:lnTo>
                  <a:lnTo>
                    <a:pt x="920" y="552"/>
                  </a:lnTo>
                  <a:lnTo>
                    <a:pt x="942" y="534"/>
                  </a:lnTo>
                  <a:lnTo>
                    <a:pt x="980" y="516"/>
                  </a:lnTo>
                  <a:lnTo>
                    <a:pt x="1018" y="504"/>
                  </a:lnTo>
                  <a:lnTo>
                    <a:pt x="1042" y="528"/>
                  </a:lnTo>
                  <a:lnTo>
                    <a:pt x="1064" y="546"/>
                  </a:lnTo>
                  <a:lnTo>
                    <a:pt x="1086" y="540"/>
                  </a:lnTo>
                  <a:lnTo>
                    <a:pt x="1102" y="568"/>
                  </a:lnTo>
                  <a:lnTo>
                    <a:pt x="1102" y="584"/>
                  </a:lnTo>
                  <a:lnTo>
                    <a:pt x="1118" y="602"/>
                  </a:lnTo>
                  <a:lnTo>
                    <a:pt x="1110" y="584"/>
                  </a:lnTo>
                  <a:lnTo>
                    <a:pt x="1110" y="568"/>
                  </a:lnTo>
                  <a:lnTo>
                    <a:pt x="1124" y="556"/>
                  </a:lnTo>
                  <a:lnTo>
                    <a:pt x="1132" y="574"/>
                  </a:lnTo>
                  <a:lnTo>
                    <a:pt x="1156" y="580"/>
                  </a:lnTo>
                  <a:lnTo>
                    <a:pt x="1156" y="596"/>
                  </a:lnTo>
                  <a:lnTo>
                    <a:pt x="1178" y="590"/>
                  </a:lnTo>
                  <a:lnTo>
                    <a:pt x="1208" y="580"/>
                  </a:lnTo>
                  <a:lnTo>
                    <a:pt x="1202" y="562"/>
                  </a:lnTo>
                  <a:lnTo>
                    <a:pt x="1186" y="552"/>
                  </a:lnTo>
                  <a:lnTo>
                    <a:pt x="1170" y="534"/>
                  </a:lnTo>
                  <a:lnTo>
                    <a:pt x="1156" y="522"/>
                  </a:lnTo>
                  <a:lnTo>
                    <a:pt x="1170" y="510"/>
                  </a:lnTo>
                  <a:lnTo>
                    <a:pt x="1202" y="510"/>
                  </a:lnTo>
                  <a:lnTo>
                    <a:pt x="1208" y="516"/>
                  </a:lnTo>
                  <a:lnTo>
                    <a:pt x="1216" y="504"/>
                  </a:lnTo>
                  <a:lnTo>
                    <a:pt x="1238" y="500"/>
                  </a:lnTo>
                  <a:lnTo>
                    <a:pt x="1246" y="504"/>
                  </a:lnTo>
                  <a:lnTo>
                    <a:pt x="1262" y="494"/>
                  </a:lnTo>
                  <a:lnTo>
                    <a:pt x="1276" y="476"/>
                  </a:lnTo>
                  <a:lnTo>
                    <a:pt x="1308" y="454"/>
                  </a:lnTo>
                  <a:lnTo>
                    <a:pt x="1300" y="442"/>
                  </a:lnTo>
                  <a:lnTo>
                    <a:pt x="1292" y="430"/>
                  </a:lnTo>
                  <a:lnTo>
                    <a:pt x="1276" y="420"/>
                  </a:lnTo>
                  <a:lnTo>
                    <a:pt x="1262" y="408"/>
                  </a:lnTo>
                  <a:lnTo>
                    <a:pt x="1276" y="396"/>
                  </a:lnTo>
                  <a:lnTo>
                    <a:pt x="1246" y="396"/>
                  </a:lnTo>
                  <a:lnTo>
                    <a:pt x="1270" y="374"/>
                  </a:lnTo>
                  <a:lnTo>
                    <a:pt x="1276" y="378"/>
                  </a:lnTo>
                  <a:lnTo>
                    <a:pt x="1314" y="378"/>
                  </a:lnTo>
                  <a:lnTo>
                    <a:pt x="1322" y="390"/>
                  </a:lnTo>
                  <a:lnTo>
                    <a:pt x="1338" y="408"/>
                  </a:lnTo>
                  <a:lnTo>
                    <a:pt x="1346" y="430"/>
                  </a:lnTo>
                  <a:lnTo>
                    <a:pt x="1352" y="420"/>
                  </a:lnTo>
                  <a:lnTo>
                    <a:pt x="1376" y="408"/>
                  </a:lnTo>
                  <a:lnTo>
                    <a:pt x="1352" y="396"/>
                  </a:lnTo>
                  <a:lnTo>
                    <a:pt x="1346" y="378"/>
                  </a:lnTo>
                  <a:lnTo>
                    <a:pt x="1360" y="362"/>
                  </a:lnTo>
                  <a:lnTo>
                    <a:pt x="1390" y="350"/>
                  </a:lnTo>
                  <a:lnTo>
                    <a:pt x="1420" y="332"/>
                  </a:lnTo>
                  <a:lnTo>
                    <a:pt x="1428" y="310"/>
                  </a:lnTo>
                  <a:lnTo>
                    <a:pt x="1428" y="288"/>
                  </a:lnTo>
                  <a:lnTo>
                    <a:pt x="1414" y="270"/>
                  </a:lnTo>
                  <a:lnTo>
                    <a:pt x="1414" y="258"/>
                  </a:lnTo>
                  <a:lnTo>
                    <a:pt x="1398" y="248"/>
                  </a:lnTo>
                  <a:lnTo>
                    <a:pt x="1368" y="252"/>
                  </a:lnTo>
                  <a:lnTo>
                    <a:pt x="1368" y="248"/>
                  </a:lnTo>
                  <a:lnTo>
                    <a:pt x="1384" y="224"/>
                  </a:lnTo>
                  <a:lnTo>
                    <a:pt x="1398" y="212"/>
                  </a:lnTo>
                  <a:lnTo>
                    <a:pt x="1428" y="208"/>
                  </a:lnTo>
                  <a:lnTo>
                    <a:pt x="1474" y="208"/>
                  </a:lnTo>
                  <a:lnTo>
                    <a:pt x="1526" y="212"/>
                  </a:lnTo>
                  <a:lnTo>
                    <a:pt x="1542" y="208"/>
                  </a:lnTo>
                  <a:lnTo>
                    <a:pt x="1566" y="184"/>
                  </a:lnTo>
                  <a:lnTo>
                    <a:pt x="1596" y="172"/>
                  </a:lnTo>
                  <a:lnTo>
                    <a:pt x="1596" y="184"/>
                  </a:lnTo>
                  <a:lnTo>
                    <a:pt x="1610" y="190"/>
                  </a:lnTo>
                  <a:lnTo>
                    <a:pt x="1626" y="178"/>
                  </a:lnTo>
                  <a:lnTo>
                    <a:pt x="1648" y="172"/>
                  </a:lnTo>
                  <a:lnTo>
                    <a:pt x="1642" y="184"/>
                  </a:lnTo>
                  <a:lnTo>
                    <a:pt x="1618" y="202"/>
                  </a:lnTo>
                  <a:lnTo>
                    <a:pt x="1588" y="212"/>
                  </a:lnTo>
                  <a:lnTo>
                    <a:pt x="1588" y="230"/>
                  </a:lnTo>
                  <a:lnTo>
                    <a:pt x="1618" y="242"/>
                  </a:lnTo>
                  <a:lnTo>
                    <a:pt x="1618" y="270"/>
                  </a:lnTo>
                  <a:lnTo>
                    <a:pt x="1642" y="288"/>
                  </a:lnTo>
                  <a:lnTo>
                    <a:pt x="1642" y="270"/>
                  </a:lnTo>
                  <a:lnTo>
                    <a:pt x="1656" y="258"/>
                  </a:lnTo>
                  <a:lnTo>
                    <a:pt x="1672" y="242"/>
                  </a:lnTo>
                  <a:lnTo>
                    <a:pt x="1656" y="224"/>
                  </a:lnTo>
                  <a:lnTo>
                    <a:pt x="1656" y="208"/>
                  </a:lnTo>
                  <a:lnTo>
                    <a:pt x="1680" y="190"/>
                  </a:lnTo>
                  <a:lnTo>
                    <a:pt x="1688" y="202"/>
                  </a:lnTo>
                  <a:lnTo>
                    <a:pt x="1726" y="196"/>
                  </a:lnTo>
                  <a:lnTo>
                    <a:pt x="1740" y="184"/>
                  </a:lnTo>
                  <a:lnTo>
                    <a:pt x="1770" y="178"/>
                  </a:lnTo>
                  <a:lnTo>
                    <a:pt x="1770" y="166"/>
                  </a:lnTo>
                  <a:lnTo>
                    <a:pt x="1802" y="160"/>
                  </a:lnTo>
                  <a:lnTo>
                    <a:pt x="1786" y="156"/>
                  </a:lnTo>
                  <a:lnTo>
                    <a:pt x="1770" y="150"/>
                  </a:lnTo>
                  <a:lnTo>
                    <a:pt x="1748" y="144"/>
                  </a:lnTo>
                  <a:lnTo>
                    <a:pt x="1778" y="144"/>
                  </a:lnTo>
                  <a:lnTo>
                    <a:pt x="1786" y="12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dirty="0">
                <a:ea typeface="MS PGothic" panose="020B0600070205080204" pitchFamily="34" charset="-128"/>
              </a:endParaRPr>
            </a:p>
          </p:txBody>
        </p:sp>
        <p:sp>
          <p:nvSpPr>
            <p:cNvPr id="18" name="Freeform 49"/>
            <p:cNvSpPr>
              <a:spLocks noChangeArrowheads="1"/>
            </p:cNvSpPr>
            <p:nvPr/>
          </p:nvSpPr>
          <p:spPr bwMode="auto">
            <a:xfrm>
              <a:off x="6574896" y="514094"/>
              <a:ext cx="310095" cy="378430"/>
            </a:xfrm>
            <a:custGeom>
              <a:avLst/>
              <a:gdLst>
                <a:gd name="T0" fmla="*/ 2147483647 w 138"/>
                <a:gd name="T1" fmla="*/ 2147483647 h 106"/>
                <a:gd name="T2" fmla="*/ 2147483647 w 138"/>
                <a:gd name="T3" fmla="*/ 2147483647 h 106"/>
                <a:gd name="T4" fmla="*/ 2147483647 w 138"/>
                <a:gd name="T5" fmla="*/ 0 h 106"/>
                <a:gd name="T6" fmla="*/ 2147483647 w 138"/>
                <a:gd name="T7" fmla="*/ 0 h 106"/>
                <a:gd name="T8" fmla="*/ 2147483647 w 138"/>
                <a:gd name="T9" fmla="*/ 0 h 106"/>
                <a:gd name="T10" fmla="*/ 2147483647 w 138"/>
                <a:gd name="T11" fmla="*/ 0 h 106"/>
                <a:gd name="T12" fmla="*/ 2147483647 w 138"/>
                <a:gd name="T13" fmla="*/ 2147483647 h 106"/>
                <a:gd name="T14" fmla="*/ 2147483647 w 138"/>
                <a:gd name="T15" fmla="*/ 2147483647 h 106"/>
                <a:gd name="T16" fmla="*/ 2147483647 w 138"/>
                <a:gd name="T17" fmla="*/ 2147483647 h 106"/>
                <a:gd name="T18" fmla="*/ 2147483647 w 138"/>
                <a:gd name="T19" fmla="*/ 2147483647 h 106"/>
                <a:gd name="T20" fmla="*/ 2147483647 w 138"/>
                <a:gd name="T21" fmla="*/ 2147483647 h 106"/>
                <a:gd name="T22" fmla="*/ 2147483647 w 138"/>
                <a:gd name="T23" fmla="*/ 2147483647 h 106"/>
                <a:gd name="T24" fmla="*/ 2147483647 w 138"/>
                <a:gd name="T25" fmla="*/ 2147483647 h 106"/>
                <a:gd name="T26" fmla="*/ 2147483647 w 138"/>
                <a:gd name="T27" fmla="*/ 2147483647 h 106"/>
                <a:gd name="T28" fmla="*/ 2147483647 w 138"/>
                <a:gd name="T29" fmla="*/ 2147483647 h 106"/>
                <a:gd name="T30" fmla="*/ 0 w 138"/>
                <a:gd name="T31" fmla="*/ 2147483647 h 106"/>
                <a:gd name="T32" fmla="*/ 0 w 138"/>
                <a:gd name="T33" fmla="*/ 2147483647 h 106"/>
                <a:gd name="T34" fmla="*/ 0 w 138"/>
                <a:gd name="T35" fmla="*/ 2147483647 h 106"/>
                <a:gd name="T36" fmla="*/ 2147483647 w 138"/>
                <a:gd name="T37" fmla="*/ 2147483647 h 106"/>
                <a:gd name="T38" fmla="*/ 2147483647 w 138"/>
                <a:gd name="T39" fmla="*/ 2147483647 h 106"/>
                <a:gd name="T40" fmla="*/ 2147483647 w 138"/>
                <a:gd name="T41" fmla="*/ 2147483647 h 106"/>
                <a:gd name="T42" fmla="*/ 2147483647 w 138"/>
                <a:gd name="T43" fmla="*/ 2147483647 h 106"/>
                <a:gd name="T44" fmla="*/ 2147483647 w 138"/>
                <a:gd name="T45" fmla="*/ 2147483647 h 106"/>
                <a:gd name="T46" fmla="*/ 2147483647 w 138"/>
                <a:gd name="T47" fmla="*/ 2147483647 h 106"/>
                <a:gd name="T48" fmla="*/ 2147483647 w 138"/>
                <a:gd name="T49" fmla="*/ 2147483647 h 106"/>
                <a:gd name="T50" fmla="*/ 2147483647 w 138"/>
                <a:gd name="T51" fmla="*/ 2147483647 h 106"/>
                <a:gd name="T52" fmla="*/ 2147483647 w 138"/>
                <a:gd name="T53" fmla="*/ 2147483647 h 106"/>
                <a:gd name="T54" fmla="*/ 2147483647 w 138"/>
                <a:gd name="T55" fmla="*/ 2147483647 h 106"/>
                <a:gd name="T56" fmla="*/ 2147483647 w 138"/>
                <a:gd name="T57" fmla="*/ 2147483647 h 106"/>
                <a:gd name="T58" fmla="*/ 2147483647 w 138"/>
                <a:gd name="T59" fmla="*/ 2147483647 h 106"/>
                <a:gd name="T60" fmla="*/ 2147483647 w 138"/>
                <a:gd name="T61" fmla="*/ 2147483647 h 106"/>
                <a:gd name="T62" fmla="*/ 2147483647 w 138"/>
                <a:gd name="T63" fmla="*/ 2147483647 h 106"/>
                <a:gd name="T64" fmla="*/ 2147483647 w 138"/>
                <a:gd name="T65" fmla="*/ 2147483647 h 106"/>
                <a:gd name="T66" fmla="*/ 2147483647 w 138"/>
                <a:gd name="T67" fmla="*/ 2147483647 h 106"/>
                <a:gd name="T68" fmla="*/ 2147483647 w 138"/>
                <a:gd name="T69" fmla="*/ 2147483647 h 106"/>
                <a:gd name="T70" fmla="*/ 2147483647 w 138"/>
                <a:gd name="T71" fmla="*/ 2147483647 h 106"/>
                <a:gd name="T72" fmla="*/ 2147483647 w 138"/>
                <a:gd name="T73" fmla="*/ 2147483647 h 106"/>
                <a:gd name="T74" fmla="*/ 2147483647 w 138"/>
                <a:gd name="T75" fmla="*/ 2147483647 h 106"/>
                <a:gd name="T76" fmla="*/ 2147483647 w 138"/>
                <a:gd name="T77" fmla="*/ 2147483647 h 106"/>
                <a:gd name="T78" fmla="*/ 2147483647 w 138"/>
                <a:gd name="T79" fmla="*/ 2147483647 h 106"/>
                <a:gd name="T80" fmla="*/ 2147483647 w 138"/>
                <a:gd name="T81" fmla="*/ 2147483647 h 106"/>
                <a:gd name="T82" fmla="*/ 2147483647 w 138"/>
                <a:gd name="T83" fmla="*/ 2147483647 h 106"/>
                <a:gd name="T84" fmla="*/ 2147483647 w 138"/>
                <a:gd name="T85" fmla="*/ 2147483647 h 106"/>
                <a:gd name="T86" fmla="*/ 2147483647 w 138"/>
                <a:gd name="T87" fmla="*/ 2147483647 h 106"/>
                <a:gd name="T88" fmla="*/ 2147483647 w 138"/>
                <a:gd name="T89" fmla="*/ 2147483647 h 106"/>
                <a:gd name="T90" fmla="*/ 2147483647 w 138"/>
                <a:gd name="T91" fmla="*/ 2147483647 h 1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
                <a:gd name="T139" fmla="*/ 0 h 106"/>
                <a:gd name="T140" fmla="*/ 138 w 138"/>
                <a:gd name="T141" fmla="*/ 106 h 1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 h="106">
                  <a:moveTo>
                    <a:pt x="84" y="6"/>
                  </a:moveTo>
                  <a:lnTo>
                    <a:pt x="84" y="6"/>
                  </a:lnTo>
                  <a:lnTo>
                    <a:pt x="54" y="0"/>
                  </a:lnTo>
                  <a:lnTo>
                    <a:pt x="38" y="0"/>
                  </a:lnTo>
                  <a:lnTo>
                    <a:pt x="24" y="0"/>
                  </a:lnTo>
                  <a:lnTo>
                    <a:pt x="18" y="2"/>
                  </a:lnTo>
                  <a:lnTo>
                    <a:pt x="16" y="6"/>
                  </a:lnTo>
                  <a:lnTo>
                    <a:pt x="14" y="10"/>
                  </a:lnTo>
                  <a:lnTo>
                    <a:pt x="12" y="18"/>
                  </a:lnTo>
                  <a:lnTo>
                    <a:pt x="8" y="34"/>
                  </a:lnTo>
                  <a:lnTo>
                    <a:pt x="6" y="50"/>
                  </a:lnTo>
                  <a:lnTo>
                    <a:pt x="2" y="84"/>
                  </a:lnTo>
                  <a:lnTo>
                    <a:pt x="0" y="94"/>
                  </a:lnTo>
                  <a:lnTo>
                    <a:pt x="0" y="102"/>
                  </a:lnTo>
                  <a:lnTo>
                    <a:pt x="16" y="102"/>
                  </a:lnTo>
                  <a:lnTo>
                    <a:pt x="32" y="100"/>
                  </a:lnTo>
                  <a:lnTo>
                    <a:pt x="46" y="104"/>
                  </a:lnTo>
                  <a:lnTo>
                    <a:pt x="60" y="106"/>
                  </a:lnTo>
                  <a:lnTo>
                    <a:pt x="68" y="106"/>
                  </a:lnTo>
                  <a:lnTo>
                    <a:pt x="78" y="106"/>
                  </a:lnTo>
                  <a:lnTo>
                    <a:pt x="82" y="104"/>
                  </a:lnTo>
                  <a:lnTo>
                    <a:pt x="82" y="102"/>
                  </a:lnTo>
                  <a:lnTo>
                    <a:pt x="82" y="100"/>
                  </a:lnTo>
                  <a:lnTo>
                    <a:pt x="84" y="98"/>
                  </a:lnTo>
                  <a:lnTo>
                    <a:pt x="104" y="80"/>
                  </a:lnTo>
                  <a:lnTo>
                    <a:pt x="124" y="62"/>
                  </a:lnTo>
                  <a:lnTo>
                    <a:pt x="134" y="50"/>
                  </a:lnTo>
                  <a:lnTo>
                    <a:pt x="138" y="44"/>
                  </a:lnTo>
                  <a:lnTo>
                    <a:pt x="138" y="40"/>
                  </a:lnTo>
                  <a:lnTo>
                    <a:pt x="138" y="34"/>
                  </a:lnTo>
                  <a:lnTo>
                    <a:pt x="136" y="28"/>
                  </a:lnTo>
                  <a:lnTo>
                    <a:pt x="132" y="24"/>
                  </a:lnTo>
                  <a:lnTo>
                    <a:pt x="126" y="20"/>
                  </a:lnTo>
                  <a:lnTo>
                    <a:pt x="112" y="14"/>
                  </a:lnTo>
                  <a:lnTo>
                    <a:pt x="100" y="12"/>
                  </a:lnTo>
                  <a:lnTo>
                    <a:pt x="84" y="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9" name="Freeform 50"/>
            <p:cNvSpPr>
              <a:spLocks noChangeArrowheads="1"/>
            </p:cNvSpPr>
            <p:nvPr/>
          </p:nvSpPr>
          <p:spPr bwMode="auto">
            <a:xfrm>
              <a:off x="6956897" y="3455854"/>
              <a:ext cx="238188" cy="164224"/>
            </a:xfrm>
            <a:custGeom>
              <a:avLst/>
              <a:gdLst>
                <a:gd name="T0" fmla="*/ 2147483647 w 106"/>
                <a:gd name="T1" fmla="*/ 0 h 46"/>
                <a:gd name="T2" fmla="*/ 2147483647 w 106"/>
                <a:gd name="T3" fmla="*/ 2147483647 h 46"/>
                <a:gd name="T4" fmla="*/ 2147483647 w 106"/>
                <a:gd name="T5" fmla="*/ 2147483647 h 46"/>
                <a:gd name="T6" fmla="*/ 0 w 106"/>
                <a:gd name="T7" fmla="*/ 2147483647 h 46"/>
                <a:gd name="T8" fmla="*/ 2147483647 w 106"/>
                <a:gd name="T9" fmla="*/ 2147483647 h 46"/>
                <a:gd name="T10" fmla="*/ 2147483647 w 106"/>
                <a:gd name="T11" fmla="*/ 2147483647 h 46"/>
                <a:gd name="T12" fmla="*/ 2147483647 w 106"/>
                <a:gd name="T13" fmla="*/ 2147483647 h 46"/>
                <a:gd name="T14" fmla="*/ 2147483647 w 106"/>
                <a:gd name="T15" fmla="*/ 2147483647 h 46"/>
                <a:gd name="T16" fmla="*/ 2147483647 w 106"/>
                <a:gd name="T17" fmla="*/ 0 h 46"/>
                <a:gd name="T18" fmla="*/ 2147483647 w 106"/>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46"/>
                <a:gd name="T32" fmla="*/ 106 w 106"/>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46">
                  <a:moveTo>
                    <a:pt x="82" y="0"/>
                  </a:moveTo>
                  <a:lnTo>
                    <a:pt x="60" y="18"/>
                  </a:lnTo>
                  <a:lnTo>
                    <a:pt x="30" y="30"/>
                  </a:lnTo>
                  <a:lnTo>
                    <a:pt x="0" y="40"/>
                  </a:lnTo>
                  <a:lnTo>
                    <a:pt x="30" y="46"/>
                  </a:lnTo>
                  <a:lnTo>
                    <a:pt x="60" y="34"/>
                  </a:lnTo>
                  <a:lnTo>
                    <a:pt x="82" y="18"/>
                  </a:lnTo>
                  <a:lnTo>
                    <a:pt x="106" y="12"/>
                  </a:lnTo>
                  <a:lnTo>
                    <a:pt x="92" y="0"/>
                  </a:lnTo>
                  <a:lnTo>
                    <a:pt x="8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0" name="Freeform 51"/>
            <p:cNvSpPr>
              <a:spLocks noChangeArrowheads="1"/>
            </p:cNvSpPr>
            <p:nvPr/>
          </p:nvSpPr>
          <p:spPr bwMode="auto">
            <a:xfrm>
              <a:off x="7213061" y="3313049"/>
              <a:ext cx="121341" cy="185644"/>
            </a:xfrm>
            <a:custGeom>
              <a:avLst/>
              <a:gdLst>
                <a:gd name="T0" fmla="*/ 2147483647 w 54"/>
                <a:gd name="T1" fmla="*/ 2147483647 h 52"/>
                <a:gd name="T2" fmla="*/ 2147483647 w 54"/>
                <a:gd name="T3" fmla="*/ 0 h 52"/>
                <a:gd name="T4" fmla="*/ 2147483647 w 54"/>
                <a:gd name="T5" fmla="*/ 2147483647 h 52"/>
                <a:gd name="T6" fmla="*/ 0 w 54"/>
                <a:gd name="T7" fmla="*/ 2147483647 h 52"/>
                <a:gd name="T8" fmla="*/ 2147483647 w 54"/>
                <a:gd name="T9" fmla="*/ 2147483647 h 52"/>
                <a:gd name="T10" fmla="*/ 2147483647 w 54"/>
                <a:gd name="T11" fmla="*/ 2147483647 h 52"/>
                <a:gd name="T12" fmla="*/ 2147483647 w 54"/>
                <a:gd name="T13" fmla="*/ 2147483647 h 52"/>
                <a:gd name="T14" fmla="*/ 2147483647 w 54"/>
                <a:gd name="T15" fmla="*/ 2147483647 h 52"/>
                <a:gd name="T16" fmla="*/ 2147483647 w 54"/>
                <a:gd name="T17" fmla="*/ 2147483647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52"/>
                <a:gd name="T29" fmla="*/ 54 w 54"/>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52">
                  <a:moveTo>
                    <a:pt x="14" y="12"/>
                  </a:moveTo>
                  <a:lnTo>
                    <a:pt x="6" y="0"/>
                  </a:lnTo>
                  <a:lnTo>
                    <a:pt x="6" y="34"/>
                  </a:lnTo>
                  <a:lnTo>
                    <a:pt x="0" y="52"/>
                  </a:lnTo>
                  <a:lnTo>
                    <a:pt x="6" y="46"/>
                  </a:lnTo>
                  <a:lnTo>
                    <a:pt x="30" y="28"/>
                  </a:lnTo>
                  <a:lnTo>
                    <a:pt x="44" y="24"/>
                  </a:lnTo>
                  <a:lnTo>
                    <a:pt x="54" y="12"/>
                  </a:lnTo>
                  <a:lnTo>
                    <a:pt x="14"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1" name="Freeform 52"/>
            <p:cNvSpPr>
              <a:spLocks noChangeArrowheads="1"/>
            </p:cNvSpPr>
            <p:nvPr/>
          </p:nvSpPr>
          <p:spPr bwMode="auto">
            <a:xfrm>
              <a:off x="5810897" y="2249161"/>
              <a:ext cx="238188" cy="264187"/>
            </a:xfrm>
            <a:custGeom>
              <a:avLst/>
              <a:gdLst>
                <a:gd name="T0" fmla="*/ 2147483647 w 106"/>
                <a:gd name="T1" fmla="*/ 2147483647 h 74"/>
                <a:gd name="T2" fmla="*/ 2147483647 w 106"/>
                <a:gd name="T3" fmla="*/ 2147483647 h 74"/>
                <a:gd name="T4" fmla="*/ 2147483647 w 106"/>
                <a:gd name="T5" fmla="*/ 2147483647 h 74"/>
                <a:gd name="T6" fmla="*/ 2147483647 w 106"/>
                <a:gd name="T7" fmla="*/ 2147483647 h 74"/>
                <a:gd name="T8" fmla="*/ 2147483647 w 106"/>
                <a:gd name="T9" fmla="*/ 2147483647 h 74"/>
                <a:gd name="T10" fmla="*/ 2147483647 w 106"/>
                <a:gd name="T11" fmla="*/ 0 h 74"/>
                <a:gd name="T12" fmla="*/ 2147483647 w 106"/>
                <a:gd name="T13" fmla="*/ 2147483647 h 74"/>
                <a:gd name="T14" fmla="*/ 2147483647 w 106"/>
                <a:gd name="T15" fmla="*/ 2147483647 h 74"/>
                <a:gd name="T16" fmla="*/ 2147483647 w 106"/>
                <a:gd name="T17" fmla="*/ 2147483647 h 74"/>
                <a:gd name="T18" fmla="*/ 0 w 106"/>
                <a:gd name="T19" fmla="*/ 2147483647 h 74"/>
                <a:gd name="T20" fmla="*/ 2147483647 w 106"/>
                <a:gd name="T21" fmla="*/ 2147483647 h 74"/>
                <a:gd name="T22" fmla="*/ 2147483647 w 106"/>
                <a:gd name="T23" fmla="*/ 2147483647 h 74"/>
                <a:gd name="T24" fmla="*/ 2147483647 w 106"/>
                <a:gd name="T25" fmla="*/ 2147483647 h 74"/>
                <a:gd name="T26" fmla="*/ 2147483647 w 106"/>
                <a:gd name="T27" fmla="*/ 2147483647 h 74"/>
                <a:gd name="T28" fmla="*/ 2147483647 w 106"/>
                <a:gd name="T29" fmla="*/ 2147483647 h 74"/>
                <a:gd name="T30" fmla="*/ 2147483647 w 106"/>
                <a:gd name="T31" fmla="*/ 2147483647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74"/>
                <a:gd name="T50" fmla="*/ 106 w 106"/>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74">
                  <a:moveTo>
                    <a:pt x="98" y="52"/>
                  </a:moveTo>
                  <a:lnTo>
                    <a:pt x="106" y="40"/>
                  </a:lnTo>
                  <a:lnTo>
                    <a:pt x="106" y="18"/>
                  </a:lnTo>
                  <a:lnTo>
                    <a:pt x="98" y="6"/>
                  </a:lnTo>
                  <a:lnTo>
                    <a:pt x="82" y="12"/>
                  </a:lnTo>
                  <a:lnTo>
                    <a:pt x="82" y="0"/>
                  </a:lnTo>
                  <a:lnTo>
                    <a:pt x="60" y="18"/>
                  </a:lnTo>
                  <a:lnTo>
                    <a:pt x="30" y="34"/>
                  </a:lnTo>
                  <a:lnTo>
                    <a:pt x="22" y="40"/>
                  </a:lnTo>
                  <a:lnTo>
                    <a:pt x="0" y="46"/>
                  </a:lnTo>
                  <a:lnTo>
                    <a:pt x="14" y="52"/>
                  </a:lnTo>
                  <a:lnTo>
                    <a:pt x="36" y="58"/>
                  </a:lnTo>
                  <a:lnTo>
                    <a:pt x="30" y="74"/>
                  </a:lnTo>
                  <a:lnTo>
                    <a:pt x="74" y="74"/>
                  </a:lnTo>
                  <a:lnTo>
                    <a:pt x="82" y="70"/>
                  </a:lnTo>
                  <a:lnTo>
                    <a:pt x="98" y="5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2" name="Freeform 53"/>
            <p:cNvSpPr>
              <a:spLocks noChangeArrowheads="1"/>
            </p:cNvSpPr>
            <p:nvPr/>
          </p:nvSpPr>
          <p:spPr bwMode="auto">
            <a:xfrm>
              <a:off x="5945720" y="2513348"/>
              <a:ext cx="31459" cy="64262"/>
            </a:xfrm>
            <a:custGeom>
              <a:avLst/>
              <a:gdLst>
                <a:gd name="T0" fmla="*/ 2147483647 w 14"/>
                <a:gd name="T1" fmla="*/ 2147483647 h 18"/>
                <a:gd name="T2" fmla="*/ 2147483647 w 14"/>
                <a:gd name="T3" fmla="*/ 2147483647 h 18"/>
                <a:gd name="T4" fmla="*/ 2147483647 w 14"/>
                <a:gd name="T5" fmla="*/ 0 h 18"/>
                <a:gd name="T6" fmla="*/ 0 w 14"/>
                <a:gd name="T7" fmla="*/ 2147483647 h 18"/>
                <a:gd name="T8" fmla="*/ 2147483647 w 14"/>
                <a:gd name="T9" fmla="*/ 2147483647 h 18"/>
                <a:gd name="T10" fmla="*/ 0 60000 65536"/>
                <a:gd name="T11" fmla="*/ 0 60000 65536"/>
                <a:gd name="T12" fmla="*/ 0 60000 65536"/>
                <a:gd name="T13" fmla="*/ 0 60000 65536"/>
                <a:gd name="T14" fmla="*/ 0 60000 65536"/>
                <a:gd name="T15" fmla="*/ 0 w 14"/>
                <a:gd name="T16" fmla="*/ 0 h 18"/>
                <a:gd name="T17" fmla="*/ 14 w 14"/>
                <a:gd name="T18" fmla="*/ 18 h 18"/>
              </a:gdLst>
              <a:ahLst/>
              <a:cxnLst>
                <a:cxn ang="T10">
                  <a:pos x="T0" y="T1"/>
                </a:cxn>
                <a:cxn ang="T11">
                  <a:pos x="T2" y="T3"/>
                </a:cxn>
                <a:cxn ang="T12">
                  <a:pos x="T4" y="T5"/>
                </a:cxn>
                <a:cxn ang="T13">
                  <a:pos x="T6" y="T7"/>
                </a:cxn>
                <a:cxn ang="T14">
                  <a:pos x="T8" y="T9"/>
                </a:cxn>
              </a:cxnLst>
              <a:rect l="T15" t="T16" r="T17" b="T18"/>
              <a:pathLst>
                <a:path w="14" h="18">
                  <a:moveTo>
                    <a:pt x="8" y="18"/>
                  </a:moveTo>
                  <a:lnTo>
                    <a:pt x="8" y="12"/>
                  </a:lnTo>
                  <a:lnTo>
                    <a:pt x="14" y="0"/>
                  </a:lnTo>
                  <a:lnTo>
                    <a:pt x="0" y="12"/>
                  </a:lnTo>
                  <a:lnTo>
                    <a:pt x="8" y="1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3" name="Freeform 54"/>
            <p:cNvSpPr>
              <a:spLocks noChangeArrowheads="1"/>
            </p:cNvSpPr>
            <p:nvPr/>
          </p:nvSpPr>
          <p:spPr bwMode="auto">
            <a:xfrm>
              <a:off x="2413343" y="899664"/>
              <a:ext cx="13482" cy="21421"/>
            </a:xfrm>
            <a:custGeom>
              <a:avLst/>
              <a:gdLst>
                <a:gd name="T0" fmla="*/ 2147483647 w 6"/>
                <a:gd name="T1" fmla="*/ 0 h 6"/>
                <a:gd name="T2" fmla="*/ 0 w 6"/>
                <a:gd name="T3" fmla="*/ 2147483647 h 6"/>
                <a:gd name="T4" fmla="*/ 2147483647 w 6"/>
                <a:gd name="T5" fmla="*/ 2147483647 h 6"/>
                <a:gd name="T6" fmla="*/ 2147483647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4"/>
                  </a:lnTo>
                  <a:lnTo>
                    <a:pt x="6" y="6"/>
                  </a:lnTo>
                  <a:lnTo>
                    <a:pt x="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4" name="Freeform 55"/>
            <p:cNvSpPr>
              <a:spLocks noChangeArrowheads="1"/>
            </p:cNvSpPr>
            <p:nvPr/>
          </p:nvSpPr>
          <p:spPr bwMode="auto">
            <a:xfrm>
              <a:off x="2067294" y="1242393"/>
              <a:ext cx="152800" cy="85683"/>
            </a:xfrm>
            <a:custGeom>
              <a:avLst/>
              <a:gdLst>
                <a:gd name="T0" fmla="*/ 2147483647 w 68"/>
                <a:gd name="T1" fmla="*/ 2147483647 h 24"/>
                <a:gd name="T2" fmla="*/ 2147483647 w 68"/>
                <a:gd name="T3" fmla="*/ 2147483647 h 24"/>
                <a:gd name="T4" fmla="*/ 2147483647 w 68"/>
                <a:gd name="T5" fmla="*/ 0 h 24"/>
                <a:gd name="T6" fmla="*/ 2147483647 w 68"/>
                <a:gd name="T7" fmla="*/ 0 h 24"/>
                <a:gd name="T8" fmla="*/ 2147483647 w 68"/>
                <a:gd name="T9" fmla="*/ 2147483647 h 24"/>
                <a:gd name="T10" fmla="*/ 0 w 68"/>
                <a:gd name="T11" fmla="*/ 2147483647 h 24"/>
                <a:gd name="T12" fmla="*/ 0 w 68"/>
                <a:gd name="T13" fmla="*/ 2147483647 h 24"/>
                <a:gd name="T14" fmla="*/ 2147483647 w 68"/>
                <a:gd name="T15" fmla="*/ 2147483647 h 24"/>
                <a:gd name="T16" fmla="*/ 2147483647 w 68"/>
                <a:gd name="T17" fmla="*/ 2147483647 h 24"/>
                <a:gd name="T18" fmla="*/ 2147483647 w 68"/>
                <a:gd name="T19" fmla="*/ 2147483647 h 24"/>
                <a:gd name="T20" fmla="*/ 2147483647 w 68"/>
                <a:gd name="T21" fmla="*/ 2147483647 h 24"/>
                <a:gd name="T22" fmla="*/ 2147483647 w 68"/>
                <a:gd name="T23" fmla="*/ 2147483647 h 24"/>
                <a:gd name="T24" fmla="*/ 2147483647 w 68"/>
                <a:gd name="T25" fmla="*/ 2147483647 h 24"/>
                <a:gd name="T26" fmla="*/ 2147483647 w 68"/>
                <a:gd name="T27" fmla="*/ 214748364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24"/>
                <a:gd name="T44" fmla="*/ 68 w 68"/>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24">
                  <a:moveTo>
                    <a:pt x="38" y="8"/>
                  </a:moveTo>
                  <a:lnTo>
                    <a:pt x="38" y="6"/>
                  </a:lnTo>
                  <a:lnTo>
                    <a:pt x="38" y="0"/>
                  </a:lnTo>
                  <a:lnTo>
                    <a:pt x="24" y="0"/>
                  </a:lnTo>
                  <a:lnTo>
                    <a:pt x="8" y="8"/>
                  </a:lnTo>
                  <a:lnTo>
                    <a:pt x="0" y="12"/>
                  </a:lnTo>
                  <a:lnTo>
                    <a:pt x="0" y="24"/>
                  </a:lnTo>
                  <a:lnTo>
                    <a:pt x="22" y="18"/>
                  </a:lnTo>
                  <a:lnTo>
                    <a:pt x="38" y="24"/>
                  </a:lnTo>
                  <a:lnTo>
                    <a:pt x="54" y="24"/>
                  </a:lnTo>
                  <a:lnTo>
                    <a:pt x="68" y="18"/>
                  </a:lnTo>
                  <a:lnTo>
                    <a:pt x="44" y="12"/>
                  </a:lnTo>
                  <a:lnTo>
                    <a:pt x="54" y="2"/>
                  </a:lnTo>
                  <a:lnTo>
                    <a:pt x="38" y="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5" name="Freeform 56"/>
            <p:cNvSpPr>
              <a:spLocks noChangeArrowheads="1"/>
            </p:cNvSpPr>
            <p:nvPr/>
          </p:nvSpPr>
          <p:spPr bwMode="auto">
            <a:xfrm>
              <a:off x="1795456" y="161346"/>
              <a:ext cx="1141507" cy="913945"/>
            </a:xfrm>
            <a:custGeom>
              <a:avLst/>
              <a:gdLst>
                <a:gd name="T0" fmla="*/ 2147483647 w 508"/>
                <a:gd name="T1" fmla="*/ 2147483647 h 256"/>
                <a:gd name="T2" fmla="*/ 2147483647 w 508"/>
                <a:gd name="T3" fmla="*/ 2147483647 h 256"/>
                <a:gd name="T4" fmla="*/ 2147483647 w 508"/>
                <a:gd name="T5" fmla="*/ 2147483647 h 256"/>
                <a:gd name="T6" fmla="*/ 2147483647 w 508"/>
                <a:gd name="T7" fmla="*/ 2147483647 h 256"/>
                <a:gd name="T8" fmla="*/ 2147483647 w 508"/>
                <a:gd name="T9" fmla="*/ 2147483647 h 256"/>
                <a:gd name="T10" fmla="*/ 2147483647 w 508"/>
                <a:gd name="T11" fmla="*/ 2147483647 h 256"/>
                <a:gd name="T12" fmla="*/ 2147483647 w 508"/>
                <a:gd name="T13" fmla="*/ 2147483647 h 256"/>
                <a:gd name="T14" fmla="*/ 2147483647 w 508"/>
                <a:gd name="T15" fmla="*/ 2147483647 h 256"/>
                <a:gd name="T16" fmla="*/ 2147483647 w 508"/>
                <a:gd name="T17" fmla="*/ 2147483647 h 256"/>
                <a:gd name="T18" fmla="*/ 2147483647 w 508"/>
                <a:gd name="T19" fmla="*/ 2147483647 h 256"/>
                <a:gd name="T20" fmla="*/ 2147483647 w 508"/>
                <a:gd name="T21" fmla="*/ 2147483647 h 256"/>
                <a:gd name="T22" fmla="*/ 2147483647 w 508"/>
                <a:gd name="T23" fmla="*/ 2147483647 h 256"/>
                <a:gd name="T24" fmla="*/ 2147483647 w 508"/>
                <a:gd name="T25" fmla="*/ 2147483647 h 256"/>
                <a:gd name="T26" fmla="*/ 2147483647 w 508"/>
                <a:gd name="T27" fmla="*/ 2147483647 h 256"/>
                <a:gd name="T28" fmla="*/ 2147483647 w 508"/>
                <a:gd name="T29" fmla="*/ 0 h 256"/>
                <a:gd name="T30" fmla="*/ 2147483647 w 508"/>
                <a:gd name="T31" fmla="*/ 2147483647 h 256"/>
                <a:gd name="T32" fmla="*/ 2147483647 w 508"/>
                <a:gd name="T33" fmla="*/ 0 h 256"/>
                <a:gd name="T34" fmla="*/ 2147483647 w 508"/>
                <a:gd name="T35" fmla="*/ 2147483647 h 256"/>
                <a:gd name="T36" fmla="*/ 2147483647 w 508"/>
                <a:gd name="T37" fmla="*/ 2147483647 h 256"/>
                <a:gd name="T38" fmla="*/ 2147483647 w 508"/>
                <a:gd name="T39" fmla="*/ 2147483647 h 256"/>
                <a:gd name="T40" fmla="*/ 2147483647 w 508"/>
                <a:gd name="T41" fmla="*/ 2147483647 h 256"/>
                <a:gd name="T42" fmla="*/ 2147483647 w 508"/>
                <a:gd name="T43" fmla="*/ 2147483647 h 256"/>
                <a:gd name="T44" fmla="*/ 2147483647 w 508"/>
                <a:gd name="T45" fmla="*/ 2147483647 h 256"/>
                <a:gd name="T46" fmla="*/ 0 w 508"/>
                <a:gd name="T47" fmla="*/ 2147483647 h 256"/>
                <a:gd name="T48" fmla="*/ 2147483647 w 508"/>
                <a:gd name="T49" fmla="*/ 2147483647 h 256"/>
                <a:gd name="T50" fmla="*/ 2147483647 w 508"/>
                <a:gd name="T51" fmla="*/ 2147483647 h 256"/>
                <a:gd name="T52" fmla="*/ 2147483647 w 508"/>
                <a:gd name="T53" fmla="*/ 2147483647 h 256"/>
                <a:gd name="T54" fmla="*/ 2147483647 w 508"/>
                <a:gd name="T55" fmla="*/ 2147483647 h 256"/>
                <a:gd name="T56" fmla="*/ 2147483647 w 508"/>
                <a:gd name="T57" fmla="*/ 2147483647 h 256"/>
                <a:gd name="T58" fmla="*/ 2147483647 w 508"/>
                <a:gd name="T59" fmla="*/ 2147483647 h 256"/>
                <a:gd name="T60" fmla="*/ 2147483647 w 508"/>
                <a:gd name="T61" fmla="*/ 2147483647 h 256"/>
                <a:gd name="T62" fmla="*/ 2147483647 w 508"/>
                <a:gd name="T63" fmla="*/ 2147483647 h 256"/>
                <a:gd name="T64" fmla="*/ 2147483647 w 508"/>
                <a:gd name="T65" fmla="*/ 2147483647 h 256"/>
                <a:gd name="T66" fmla="*/ 2147483647 w 508"/>
                <a:gd name="T67" fmla="*/ 2147483647 h 256"/>
                <a:gd name="T68" fmla="*/ 2147483647 w 508"/>
                <a:gd name="T69" fmla="*/ 2147483647 h 256"/>
                <a:gd name="T70" fmla="*/ 2147483647 w 508"/>
                <a:gd name="T71" fmla="*/ 2147483647 h 256"/>
                <a:gd name="T72" fmla="*/ 2147483647 w 508"/>
                <a:gd name="T73" fmla="*/ 2147483647 h 256"/>
                <a:gd name="T74" fmla="*/ 2147483647 w 508"/>
                <a:gd name="T75" fmla="*/ 2147483647 h 256"/>
                <a:gd name="T76" fmla="*/ 2147483647 w 508"/>
                <a:gd name="T77" fmla="*/ 2147483647 h 256"/>
                <a:gd name="T78" fmla="*/ 2147483647 w 508"/>
                <a:gd name="T79" fmla="*/ 2147483647 h 256"/>
                <a:gd name="T80" fmla="*/ 2147483647 w 508"/>
                <a:gd name="T81" fmla="*/ 2147483647 h 2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8"/>
                <a:gd name="T124" fmla="*/ 0 h 256"/>
                <a:gd name="T125" fmla="*/ 508 w 508"/>
                <a:gd name="T126" fmla="*/ 256 h 2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8" h="256">
                  <a:moveTo>
                    <a:pt x="388" y="150"/>
                  </a:moveTo>
                  <a:lnTo>
                    <a:pt x="410" y="154"/>
                  </a:lnTo>
                  <a:lnTo>
                    <a:pt x="424" y="154"/>
                  </a:lnTo>
                  <a:lnTo>
                    <a:pt x="418" y="150"/>
                  </a:lnTo>
                  <a:lnTo>
                    <a:pt x="402" y="138"/>
                  </a:lnTo>
                  <a:lnTo>
                    <a:pt x="388" y="132"/>
                  </a:lnTo>
                  <a:lnTo>
                    <a:pt x="410" y="132"/>
                  </a:lnTo>
                  <a:lnTo>
                    <a:pt x="410" y="120"/>
                  </a:lnTo>
                  <a:lnTo>
                    <a:pt x="424" y="120"/>
                  </a:lnTo>
                  <a:lnTo>
                    <a:pt x="448" y="108"/>
                  </a:lnTo>
                  <a:lnTo>
                    <a:pt x="424" y="98"/>
                  </a:lnTo>
                  <a:lnTo>
                    <a:pt x="448" y="104"/>
                  </a:lnTo>
                  <a:lnTo>
                    <a:pt x="432" y="92"/>
                  </a:lnTo>
                  <a:lnTo>
                    <a:pt x="432" y="86"/>
                  </a:lnTo>
                  <a:lnTo>
                    <a:pt x="462" y="80"/>
                  </a:lnTo>
                  <a:lnTo>
                    <a:pt x="448" y="80"/>
                  </a:lnTo>
                  <a:lnTo>
                    <a:pt x="432" y="74"/>
                  </a:lnTo>
                  <a:lnTo>
                    <a:pt x="440" y="58"/>
                  </a:lnTo>
                  <a:lnTo>
                    <a:pt x="462" y="40"/>
                  </a:lnTo>
                  <a:lnTo>
                    <a:pt x="486" y="34"/>
                  </a:lnTo>
                  <a:lnTo>
                    <a:pt x="508" y="22"/>
                  </a:lnTo>
                  <a:lnTo>
                    <a:pt x="448" y="22"/>
                  </a:lnTo>
                  <a:lnTo>
                    <a:pt x="424" y="34"/>
                  </a:lnTo>
                  <a:lnTo>
                    <a:pt x="402" y="34"/>
                  </a:lnTo>
                  <a:lnTo>
                    <a:pt x="424" y="22"/>
                  </a:lnTo>
                  <a:lnTo>
                    <a:pt x="394" y="28"/>
                  </a:lnTo>
                  <a:lnTo>
                    <a:pt x="424" y="12"/>
                  </a:lnTo>
                  <a:lnTo>
                    <a:pt x="410" y="12"/>
                  </a:lnTo>
                  <a:lnTo>
                    <a:pt x="388" y="6"/>
                  </a:lnTo>
                  <a:lnTo>
                    <a:pt x="364" y="0"/>
                  </a:lnTo>
                  <a:lnTo>
                    <a:pt x="296" y="0"/>
                  </a:lnTo>
                  <a:lnTo>
                    <a:pt x="272" y="6"/>
                  </a:lnTo>
                  <a:lnTo>
                    <a:pt x="258" y="6"/>
                  </a:lnTo>
                  <a:lnTo>
                    <a:pt x="242" y="0"/>
                  </a:lnTo>
                  <a:lnTo>
                    <a:pt x="212" y="12"/>
                  </a:lnTo>
                  <a:lnTo>
                    <a:pt x="226" y="22"/>
                  </a:lnTo>
                  <a:lnTo>
                    <a:pt x="212" y="22"/>
                  </a:lnTo>
                  <a:lnTo>
                    <a:pt x="196" y="16"/>
                  </a:lnTo>
                  <a:lnTo>
                    <a:pt x="174" y="22"/>
                  </a:lnTo>
                  <a:lnTo>
                    <a:pt x="150" y="16"/>
                  </a:lnTo>
                  <a:lnTo>
                    <a:pt x="120" y="22"/>
                  </a:lnTo>
                  <a:lnTo>
                    <a:pt x="104" y="28"/>
                  </a:lnTo>
                  <a:lnTo>
                    <a:pt x="74" y="28"/>
                  </a:lnTo>
                  <a:lnTo>
                    <a:pt x="60" y="40"/>
                  </a:lnTo>
                  <a:lnTo>
                    <a:pt x="60" y="52"/>
                  </a:lnTo>
                  <a:lnTo>
                    <a:pt x="44" y="52"/>
                  </a:lnTo>
                  <a:lnTo>
                    <a:pt x="22" y="58"/>
                  </a:lnTo>
                  <a:lnTo>
                    <a:pt x="0" y="58"/>
                  </a:lnTo>
                  <a:lnTo>
                    <a:pt x="0" y="74"/>
                  </a:lnTo>
                  <a:lnTo>
                    <a:pt x="22" y="74"/>
                  </a:lnTo>
                  <a:lnTo>
                    <a:pt x="0" y="86"/>
                  </a:lnTo>
                  <a:lnTo>
                    <a:pt x="14" y="92"/>
                  </a:lnTo>
                  <a:lnTo>
                    <a:pt x="38" y="86"/>
                  </a:lnTo>
                  <a:lnTo>
                    <a:pt x="74" y="82"/>
                  </a:lnTo>
                  <a:lnTo>
                    <a:pt x="104" y="92"/>
                  </a:lnTo>
                  <a:lnTo>
                    <a:pt x="128" y="108"/>
                  </a:lnTo>
                  <a:lnTo>
                    <a:pt x="128" y="144"/>
                  </a:lnTo>
                  <a:lnTo>
                    <a:pt x="136" y="138"/>
                  </a:lnTo>
                  <a:lnTo>
                    <a:pt x="158" y="150"/>
                  </a:lnTo>
                  <a:lnTo>
                    <a:pt x="158" y="160"/>
                  </a:lnTo>
                  <a:lnTo>
                    <a:pt x="150" y="166"/>
                  </a:lnTo>
                  <a:lnTo>
                    <a:pt x="144" y="178"/>
                  </a:lnTo>
                  <a:lnTo>
                    <a:pt x="128" y="194"/>
                  </a:lnTo>
                  <a:lnTo>
                    <a:pt x="150" y="212"/>
                  </a:lnTo>
                  <a:lnTo>
                    <a:pt x="150" y="224"/>
                  </a:lnTo>
                  <a:lnTo>
                    <a:pt x="166" y="246"/>
                  </a:lnTo>
                  <a:lnTo>
                    <a:pt x="188" y="252"/>
                  </a:lnTo>
                  <a:lnTo>
                    <a:pt x="204" y="252"/>
                  </a:lnTo>
                  <a:lnTo>
                    <a:pt x="212" y="256"/>
                  </a:lnTo>
                  <a:lnTo>
                    <a:pt x="220" y="246"/>
                  </a:lnTo>
                  <a:lnTo>
                    <a:pt x="234" y="246"/>
                  </a:lnTo>
                  <a:lnTo>
                    <a:pt x="242" y="230"/>
                  </a:lnTo>
                  <a:lnTo>
                    <a:pt x="242" y="218"/>
                  </a:lnTo>
                  <a:lnTo>
                    <a:pt x="258" y="218"/>
                  </a:lnTo>
                  <a:lnTo>
                    <a:pt x="242" y="206"/>
                  </a:lnTo>
                  <a:lnTo>
                    <a:pt x="258" y="206"/>
                  </a:lnTo>
                  <a:lnTo>
                    <a:pt x="272" y="200"/>
                  </a:lnTo>
                  <a:lnTo>
                    <a:pt x="296" y="194"/>
                  </a:lnTo>
                  <a:lnTo>
                    <a:pt x="326" y="172"/>
                  </a:lnTo>
                  <a:lnTo>
                    <a:pt x="356" y="172"/>
                  </a:lnTo>
                  <a:lnTo>
                    <a:pt x="378" y="166"/>
                  </a:lnTo>
                  <a:lnTo>
                    <a:pt x="410" y="160"/>
                  </a:lnTo>
                  <a:lnTo>
                    <a:pt x="388" y="1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6" name="Freeform 57"/>
            <p:cNvSpPr>
              <a:spLocks noChangeArrowheads="1"/>
            </p:cNvSpPr>
            <p:nvPr/>
          </p:nvSpPr>
          <p:spPr bwMode="auto">
            <a:xfrm>
              <a:off x="2408848" y="913944"/>
              <a:ext cx="4494" cy="7140"/>
            </a:xfrm>
            <a:custGeom>
              <a:avLst/>
              <a:gdLst>
                <a:gd name="T0" fmla="*/ 2147483647 w 2"/>
                <a:gd name="T1" fmla="*/ 0 h 2"/>
                <a:gd name="T2" fmla="*/ 0 w 2"/>
                <a:gd name="T3" fmla="*/ 0 h 2"/>
                <a:gd name="T4" fmla="*/ 0 w 2"/>
                <a:gd name="T5" fmla="*/ 2147483647 h 2"/>
                <a:gd name="T6" fmla="*/ 2147483647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8" name="Freeform 58"/>
            <p:cNvSpPr>
              <a:spLocks noChangeArrowheads="1"/>
            </p:cNvSpPr>
            <p:nvPr/>
          </p:nvSpPr>
          <p:spPr bwMode="auto">
            <a:xfrm>
              <a:off x="6183908" y="963926"/>
              <a:ext cx="408965" cy="649757"/>
            </a:xfrm>
            <a:custGeom>
              <a:avLst/>
              <a:gdLst>
                <a:gd name="T0" fmla="*/ 2147483647 w 182"/>
                <a:gd name="T1" fmla="*/ 2147483647 h 182"/>
                <a:gd name="T2" fmla="*/ 2147483647 w 182"/>
                <a:gd name="T3" fmla="*/ 2147483647 h 182"/>
                <a:gd name="T4" fmla="*/ 2147483647 w 182"/>
                <a:gd name="T5" fmla="*/ 2147483647 h 182"/>
                <a:gd name="T6" fmla="*/ 2147483647 w 182"/>
                <a:gd name="T7" fmla="*/ 2147483647 h 182"/>
                <a:gd name="T8" fmla="*/ 2147483647 w 182"/>
                <a:gd name="T9" fmla="*/ 2147483647 h 182"/>
                <a:gd name="T10" fmla="*/ 0 w 182"/>
                <a:gd name="T11" fmla="*/ 2147483647 h 182"/>
                <a:gd name="T12" fmla="*/ 2147483647 w 182"/>
                <a:gd name="T13" fmla="*/ 2147483647 h 182"/>
                <a:gd name="T14" fmla="*/ 2147483647 w 182"/>
                <a:gd name="T15" fmla="*/ 2147483647 h 182"/>
                <a:gd name="T16" fmla="*/ 2147483647 w 182"/>
                <a:gd name="T17" fmla="*/ 2147483647 h 182"/>
                <a:gd name="T18" fmla="*/ 2147483647 w 182"/>
                <a:gd name="T19" fmla="*/ 2147483647 h 182"/>
                <a:gd name="T20" fmla="*/ 2147483647 w 182"/>
                <a:gd name="T21" fmla="*/ 2147483647 h 182"/>
                <a:gd name="T22" fmla="*/ 2147483647 w 182"/>
                <a:gd name="T23" fmla="*/ 2147483647 h 182"/>
                <a:gd name="T24" fmla="*/ 2147483647 w 182"/>
                <a:gd name="T25" fmla="*/ 2147483647 h 182"/>
                <a:gd name="T26" fmla="*/ 2147483647 w 182"/>
                <a:gd name="T27" fmla="*/ 2147483647 h 182"/>
                <a:gd name="T28" fmla="*/ 2147483647 w 182"/>
                <a:gd name="T29" fmla="*/ 2147483647 h 182"/>
                <a:gd name="T30" fmla="*/ 2147483647 w 182"/>
                <a:gd name="T31" fmla="*/ 2147483647 h 182"/>
                <a:gd name="T32" fmla="*/ 2147483647 w 182"/>
                <a:gd name="T33" fmla="*/ 2147483647 h 182"/>
                <a:gd name="T34" fmla="*/ 2147483647 w 182"/>
                <a:gd name="T35" fmla="*/ 2147483647 h 182"/>
                <a:gd name="T36" fmla="*/ 2147483647 w 182"/>
                <a:gd name="T37" fmla="*/ 2147483647 h 182"/>
                <a:gd name="T38" fmla="*/ 2147483647 w 182"/>
                <a:gd name="T39" fmla="*/ 2147483647 h 182"/>
                <a:gd name="T40" fmla="*/ 2147483647 w 182"/>
                <a:gd name="T41" fmla="*/ 2147483647 h 182"/>
                <a:gd name="T42" fmla="*/ 2147483647 w 182"/>
                <a:gd name="T43" fmla="*/ 2147483647 h 182"/>
                <a:gd name="T44" fmla="*/ 2147483647 w 182"/>
                <a:gd name="T45" fmla="*/ 2147483647 h 182"/>
                <a:gd name="T46" fmla="*/ 2147483647 w 182"/>
                <a:gd name="T47" fmla="*/ 2147483647 h 182"/>
                <a:gd name="T48" fmla="*/ 2147483647 w 182"/>
                <a:gd name="T49" fmla="*/ 2147483647 h 182"/>
                <a:gd name="T50" fmla="*/ 2147483647 w 182"/>
                <a:gd name="T51" fmla="*/ 2147483647 h 182"/>
                <a:gd name="T52" fmla="*/ 2147483647 w 182"/>
                <a:gd name="T53" fmla="*/ 2147483647 h 182"/>
                <a:gd name="T54" fmla="*/ 2147483647 w 182"/>
                <a:gd name="T55" fmla="*/ 2147483647 h 182"/>
                <a:gd name="T56" fmla="*/ 2147483647 w 182"/>
                <a:gd name="T57" fmla="*/ 2147483647 h 182"/>
                <a:gd name="T58" fmla="*/ 2147483647 w 182"/>
                <a:gd name="T59" fmla="*/ 2147483647 h 182"/>
                <a:gd name="T60" fmla="*/ 2147483647 w 182"/>
                <a:gd name="T61" fmla="*/ 2147483647 h 182"/>
                <a:gd name="T62" fmla="*/ 2147483647 w 182"/>
                <a:gd name="T63" fmla="*/ 2147483647 h 182"/>
                <a:gd name="T64" fmla="*/ 2147483647 w 182"/>
                <a:gd name="T65" fmla="*/ 2147483647 h 182"/>
                <a:gd name="T66" fmla="*/ 2147483647 w 182"/>
                <a:gd name="T67" fmla="*/ 0 h 182"/>
                <a:gd name="T68" fmla="*/ 2147483647 w 182"/>
                <a:gd name="T69" fmla="*/ 2147483647 h 182"/>
                <a:gd name="T70" fmla="*/ 2147483647 w 182"/>
                <a:gd name="T71" fmla="*/ 2147483647 h 182"/>
                <a:gd name="T72" fmla="*/ 2147483647 w 182"/>
                <a:gd name="T73" fmla="*/ 2147483647 h 182"/>
                <a:gd name="T74" fmla="*/ 2147483647 w 182"/>
                <a:gd name="T75" fmla="*/ 2147483647 h 182"/>
                <a:gd name="T76" fmla="*/ 2147483647 w 182"/>
                <a:gd name="T77" fmla="*/ 2147483647 h 182"/>
                <a:gd name="T78" fmla="*/ 2147483647 w 182"/>
                <a:gd name="T79" fmla="*/ 2147483647 h 182"/>
                <a:gd name="T80" fmla="*/ 2147483647 w 182"/>
                <a:gd name="T81" fmla="*/ 2147483647 h 182"/>
                <a:gd name="T82" fmla="*/ 2147483647 w 182"/>
                <a:gd name="T83" fmla="*/ 2147483647 h 182"/>
                <a:gd name="T84" fmla="*/ 2147483647 w 182"/>
                <a:gd name="T85" fmla="*/ 2147483647 h 182"/>
                <a:gd name="T86" fmla="*/ 2147483647 w 182"/>
                <a:gd name="T87" fmla="*/ 2147483647 h 182"/>
                <a:gd name="T88" fmla="*/ 2147483647 w 182"/>
                <a:gd name="T89" fmla="*/ 2147483647 h 182"/>
                <a:gd name="T90" fmla="*/ 2147483647 w 182"/>
                <a:gd name="T91" fmla="*/ 2147483647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182"/>
                <a:gd name="T140" fmla="*/ 182 w 182"/>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182">
                  <a:moveTo>
                    <a:pt x="114" y="142"/>
                  </a:moveTo>
                  <a:lnTo>
                    <a:pt x="92" y="142"/>
                  </a:lnTo>
                  <a:lnTo>
                    <a:pt x="76" y="154"/>
                  </a:lnTo>
                  <a:lnTo>
                    <a:pt x="46" y="160"/>
                  </a:lnTo>
                  <a:lnTo>
                    <a:pt x="22" y="166"/>
                  </a:lnTo>
                  <a:lnTo>
                    <a:pt x="0" y="182"/>
                  </a:lnTo>
                  <a:lnTo>
                    <a:pt x="22" y="182"/>
                  </a:lnTo>
                  <a:lnTo>
                    <a:pt x="22" y="170"/>
                  </a:lnTo>
                  <a:lnTo>
                    <a:pt x="46" y="166"/>
                  </a:lnTo>
                  <a:lnTo>
                    <a:pt x="92" y="166"/>
                  </a:lnTo>
                  <a:lnTo>
                    <a:pt x="114" y="160"/>
                  </a:lnTo>
                  <a:lnTo>
                    <a:pt x="136" y="154"/>
                  </a:lnTo>
                  <a:lnTo>
                    <a:pt x="152" y="154"/>
                  </a:lnTo>
                  <a:lnTo>
                    <a:pt x="158" y="142"/>
                  </a:lnTo>
                  <a:lnTo>
                    <a:pt x="136" y="132"/>
                  </a:lnTo>
                  <a:lnTo>
                    <a:pt x="158" y="126"/>
                  </a:lnTo>
                  <a:lnTo>
                    <a:pt x="144" y="120"/>
                  </a:lnTo>
                  <a:lnTo>
                    <a:pt x="130" y="114"/>
                  </a:lnTo>
                  <a:lnTo>
                    <a:pt x="124" y="114"/>
                  </a:lnTo>
                  <a:lnTo>
                    <a:pt x="136" y="108"/>
                  </a:lnTo>
                  <a:lnTo>
                    <a:pt x="136" y="96"/>
                  </a:lnTo>
                  <a:lnTo>
                    <a:pt x="152" y="102"/>
                  </a:lnTo>
                  <a:lnTo>
                    <a:pt x="168" y="96"/>
                  </a:lnTo>
                  <a:lnTo>
                    <a:pt x="182" y="90"/>
                  </a:lnTo>
                  <a:lnTo>
                    <a:pt x="158" y="90"/>
                  </a:lnTo>
                  <a:lnTo>
                    <a:pt x="136" y="86"/>
                  </a:lnTo>
                  <a:lnTo>
                    <a:pt x="130" y="74"/>
                  </a:lnTo>
                  <a:lnTo>
                    <a:pt x="136" y="68"/>
                  </a:lnTo>
                  <a:lnTo>
                    <a:pt x="122" y="62"/>
                  </a:lnTo>
                  <a:lnTo>
                    <a:pt x="130" y="46"/>
                  </a:lnTo>
                  <a:lnTo>
                    <a:pt x="144" y="46"/>
                  </a:lnTo>
                  <a:lnTo>
                    <a:pt x="122" y="28"/>
                  </a:lnTo>
                  <a:lnTo>
                    <a:pt x="98" y="16"/>
                  </a:lnTo>
                  <a:lnTo>
                    <a:pt x="92" y="0"/>
                  </a:lnTo>
                  <a:lnTo>
                    <a:pt x="84" y="6"/>
                  </a:lnTo>
                  <a:lnTo>
                    <a:pt x="84" y="16"/>
                  </a:lnTo>
                  <a:lnTo>
                    <a:pt x="98" y="34"/>
                  </a:lnTo>
                  <a:lnTo>
                    <a:pt x="114" y="52"/>
                  </a:lnTo>
                  <a:lnTo>
                    <a:pt x="106" y="68"/>
                  </a:lnTo>
                  <a:lnTo>
                    <a:pt x="114" y="80"/>
                  </a:lnTo>
                  <a:lnTo>
                    <a:pt x="122" y="90"/>
                  </a:lnTo>
                  <a:lnTo>
                    <a:pt x="106" y="102"/>
                  </a:lnTo>
                  <a:lnTo>
                    <a:pt x="114" y="120"/>
                  </a:lnTo>
                  <a:lnTo>
                    <a:pt x="122" y="116"/>
                  </a:lnTo>
                  <a:lnTo>
                    <a:pt x="122" y="132"/>
                  </a:lnTo>
                  <a:lnTo>
                    <a:pt x="114" y="1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9" name="Freeform 59"/>
            <p:cNvSpPr>
              <a:spLocks noChangeArrowheads="1"/>
            </p:cNvSpPr>
            <p:nvPr/>
          </p:nvSpPr>
          <p:spPr bwMode="auto">
            <a:xfrm>
              <a:off x="0" y="535513"/>
              <a:ext cx="2611084" cy="3555817"/>
            </a:xfrm>
            <a:custGeom>
              <a:avLst/>
              <a:gdLst>
                <a:gd name="T0" fmla="*/ 2147483647 w 1162"/>
                <a:gd name="T1" fmla="*/ 2147483647 h 996"/>
                <a:gd name="T2" fmla="*/ 2147483647 w 1162"/>
                <a:gd name="T3" fmla="*/ 2147483647 h 996"/>
                <a:gd name="T4" fmla="*/ 2147483647 w 1162"/>
                <a:gd name="T5" fmla="*/ 2147483647 h 996"/>
                <a:gd name="T6" fmla="*/ 2147483647 w 1162"/>
                <a:gd name="T7" fmla="*/ 2147483647 h 996"/>
                <a:gd name="T8" fmla="*/ 2147483647 w 1162"/>
                <a:gd name="T9" fmla="*/ 2147483647 h 996"/>
                <a:gd name="T10" fmla="*/ 2147483647 w 1162"/>
                <a:gd name="T11" fmla="*/ 2147483647 h 996"/>
                <a:gd name="T12" fmla="*/ 2147483647 w 1162"/>
                <a:gd name="T13" fmla="*/ 2147483647 h 996"/>
                <a:gd name="T14" fmla="*/ 2147483647 w 1162"/>
                <a:gd name="T15" fmla="*/ 2147483647 h 996"/>
                <a:gd name="T16" fmla="*/ 2147483647 w 1162"/>
                <a:gd name="T17" fmla="*/ 2147483647 h 996"/>
                <a:gd name="T18" fmla="*/ 2147483647 w 1162"/>
                <a:gd name="T19" fmla="*/ 2147483647 h 996"/>
                <a:gd name="T20" fmla="*/ 2147483647 w 1162"/>
                <a:gd name="T21" fmla="*/ 2147483647 h 996"/>
                <a:gd name="T22" fmla="*/ 2147483647 w 1162"/>
                <a:gd name="T23" fmla="*/ 2147483647 h 996"/>
                <a:gd name="T24" fmla="*/ 2147483647 w 1162"/>
                <a:gd name="T25" fmla="*/ 2147483647 h 996"/>
                <a:gd name="T26" fmla="*/ 2147483647 w 1162"/>
                <a:gd name="T27" fmla="*/ 2147483647 h 996"/>
                <a:gd name="T28" fmla="*/ 2147483647 w 1162"/>
                <a:gd name="T29" fmla="*/ 2147483647 h 996"/>
                <a:gd name="T30" fmla="*/ 2147483647 w 1162"/>
                <a:gd name="T31" fmla="*/ 2147483647 h 996"/>
                <a:gd name="T32" fmla="*/ 2147483647 w 1162"/>
                <a:gd name="T33" fmla="*/ 2147483647 h 996"/>
                <a:gd name="T34" fmla="*/ 2147483647 w 1162"/>
                <a:gd name="T35" fmla="*/ 2147483647 h 996"/>
                <a:gd name="T36" fmla="*/ 2147483647 w 1162"/>
                <a:gd name="T37" fmla="*/ 2147483647 h 996"/>
                <a:gd name="T38" fmla="*/ 2147483647 w 1162"/>
                <a:gd name="T39" fmla="*/ 2147483647 h 996"/>
                <a:gd name="T40" fmla="*/ 2147483647 w 1162"/>
                <a:gd name="T41" fmla="*/ 2147483647 h 996"/>
                <a:gd name="T42" fmla="*/ 2147483647 w 1162"/>
                <a:gd name="T43" fmla="*/ 2147483647 h 996"/>
                <a:gd name="T44" fmla="*/ 2147483647 w 1162"/>
                <a:gd name="T45" fmla="*/ 2147483647 h 996"/>
                <a:gd name="T46" fmla="*/ 2147483647 w 1162"/>
                <a:gd name="T47" fmla="*/ 2147483647 h 996"/>
                <a:gd name="T48" fmla="*/ 2147483647 w 1162"/>
                <a:gd name="T49" fmla="*/ 2147483647 h 996"/>
                <a:gd name="T50" fmla="*/ 2147483647 w 1162"/>
                <a:gd name="T51" fmla="*/ 2147483647 h 996"/>
                <a:gd name="T52" fmla="*/ 2147483647 w 1162"/>
                <a:gd name="T53" fmla="*/ 2147483647 h 996"/>
                <a:gd name="T54" fmla="*/ 2147483647 w 1162"/>
                <a:gd name="T55" fmla="*/ 2147483647 h 996"/>
                <a:gd name="T56" fmla="*/ 2147483647 w 1162"/>
                <a:gd name="T57" fmla="*/ 2147483647 h 996"/>
                <a:gd name="T58" fmla="*/ 2147483647 w 1162"/>
                <a:gd name="T59" fmla="*/ 2147483647 h 996"/>
                <a:gd name="T60" fmla="*/ 2147483647 w 1162"/>
                <a:gd name="T61" fmla="*/ 2147483647 h 996"/>
                <a:gd name="T62" fmla="*/ 2147483647 w 1162"/>
                <a:gd name="T63" fmla="*/ 2147483647 h 996"/>
                <a:gd name="T64" fmla="*/ 2147483647 w 1162"/>
                <a:gd name="T65" fmla="*/ 2147483647 h 996"/>
                <a:gd name="T66" fmla="*/ 2147483647 w 1162"/>
                <a:gd name="T67" fmla="*/ 0 h 996"/>
                <a:gd name="T68" fmla="*/ 2147483647 w 1162"/>
                <a:gd name="T69" fmla="*/ 2147483647 h 996"/>
                <a:gd name="T70" fmla="*/ 2147483647 w 1162"/>
                <a:gd name="T71" fmla="*/ 2147483647 h 996"/>
                <a:gd name="T72" fmla="*/ 2147483647 w 1162"/>
                <a:gd name="T73" fmla="*/ 2147483647 h 996"/>
                <a:gd name="T74" fmla="*/ 2147483647 w 1162"/>
                <a:gd name="T75" fmla="*/ 2147483647 h 996"/>
                <a:gd name="T76" fmla="*/ 2147483647 w 1162"/>
                <a:gd name="T77" fmla="*/ 2147483647 h 996"/>
                <a:gd name="T78" fmla="*/ 2147483647 w 1162"/>
                <a:gd name="T79" fmla="*/ 2147483647 h 996"/>
                <a:gd name="T80" fmla="*/ 2147483647 w 1162"/>
                <a:gd name="T81" fmla="*/ 2147483647 h 996"/>
                <a:gd name="T82" fmla="*/ 2147483647 w 1162"/>
                <a:gd name="T83" fmla="*/ 2147483647 h 996"/>
                <a:gd name="T84" fmla="*/ 2147483647 w 1162"/>
                <a:gd name="T85" fmla="*/ 2147483647 h 996"/>
                <a:gd name="T86" fmla="*/ 2147483647 w 1162"/>
                <a:gd name="T87" fmla="*/ 2147483647 h 996"/>
                <a:gd name="T88" fmla="*/ 2147483647 w 1162"/>
                <a:gd name="T89" fmla="*/ 2147483647 h 996"/>
                <a:gd name="T90" fmla="*/ 2147483647 w 1162"/>
                <a:gd name="T91" fmla="*/ 2147483647 h 996"/>
                <a:gd name="T92" fmla="*/ 2147483647 w 1162"/>
                <a:gd name="T93" fmla="*/ 2147483647 h 996"/>
                <a:gd name="T94" fmla="*/ 2147483647 w 1162"/>
                <a:gd name="T95" fmla="*/ 2147483647 h 996"/>
                <a:gd name="T96" fmla="*/ 2147483647 w 1162"/>
                <a:gd name="T97" fmla="*/ 2147483647 h 996"/>
                <a:gd name="T98" fmla="*/ 2147483647 w 1162"/>
                <a:gd name="T99" fmla="*/ 2147483647 h 996"/>
                <a:gd name="T100" fmla="*/ 2147483647 w 1162"/>
                <a:gd name="T101" fmla="*/ 2147483647 h 996"/>
                <a:gd name="T102" fmla="*/ 2147483647 w 1162"/>
                <a:gd name="T103" fmla="*/ 2147483647 h 996"/>
                <a:gd name="T104" fmla="*/ 2147483647 w 1162"/>
                <a:gd name="T105" fmla="*/ 2147483647 h 996"/>
                <a:gd name="T106" fmla="*/ 2147483647 w 1162"/>
                <a:gd name="T107" fmla="*/ 2147483647 h 996"/>
                <a:gd name="T108" fmla="*/ 2147483647 w 1162"/>
                <a:gd name="T109" fmla="*/ 2147483647 h 996"/>
                <a:gd name="T110" fmla="*/ 2147483647 w 1162"/>
                <a:gd name="T111" fmla="*/ 2147483647 h 996"/>
                <a:gd name="T112" fmla="*/ 2147483647 w 1162"/>
                <a:gd name="T113" fmla="*/ 2147483647 h 996"/>
                <a:gd name="T114" fmla="*/ 2147483647 w 1162"/>
                <a:gd name="T115" fmla="*/ 2147483647 h 996"/>
                <a:gd name="T116" fmla="*/ 2147483647 w 1162"/>
                <a:gd name="T117" fmla="*/ 2147483647 h 996"/>
                <a:gd name="T118" fmla="*/ 2147483647 w 1162"/>
                <a:gd name="T119" fmla="*/ 2147483647 h 996"/>
                <a:gd name="T120" fmla="*/ 2147483647 w 1162"/>
                <a:gd name="T121" fmla="*/ 2147483647 h 9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2"/>
                <a:gd name="T184" fmla="*/ 0 h 996"/>
                <a:gd name="T185" fmla="*/ 1162 w 1162"/>
                <a:gd name="T186" fmla="*/ 996 h 9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2" h="996">
                  <a:moveTo>
                    <a:pt x="1126" y="596"/>
                  </a:moveTo>
                  <a:lnTo>
                    <a:pt x="1110" y="584"/>
                  </a:lnTo>
                  <a:lnTo>
                    <a:pt x="1064" y="584"/>
                  </a:lnTo>
                  <a:lnTo>
                    <a:pt x="1048" y="578"/>
                  </a:lnTo>
                  <a:lnTo>
                    <a:pt x="1026" y="584"/>
                  </a:lnTo>
                  <a:lnTo>
                    <a:pt x="1004" y="584"/>
                  </a:lnTo>
                  <a:lnTo>
                    <a:pt x="1018" y="572"/>
                  </a:lnTo>
                  <a:lnTo>
                    <a:pt x="1010" y="572"/>
                  </a:lnTo>
                  <a:lnTo>
                    <a:pt x="996" y="578"/>
                  </a:lnTo>
                  <a:lnTo>
                    <a:pt x="980" y="584"/>
                  </a:lnTo>
                  <a:lnTo>
                    <a:pt x="988" y="572"/>
                  </a:lnTo>
                  <a:lnTo>
                    <a:pt x="1004" y="572"/>
                  </a:lnTo>
                  <a:lnTo>
                    <a:pt x="1004" y="538"/>
                  </a:lnTo>
                  <a:lnTo>
                    <a:pt x="988" y="532"/>
                  </a:lnTo>
                  <a:lnTo>
                    <a:pt x="964" y="526"/>
                  </a:lnTo>
                  <a:lnTo>
                    <a:pt x="950" y="532"/>
                  </a:lnTo>
                  <a:lnTo>
                    <a:pt x="920" y="526"/>
                  </a:lnTo>
                  <a:lnTo>
                    <a:pt x="920" y="514"/>
                  </a:lnTo>
                  <a:lnTo>
                    <a:pt x="904" y="508"/>
                  </a:lnTo>
                  <a:lnTo>
                    <a:pt x="882" y="498"/>
                  </a:lnTo>
                  <a:lnTo>
                    <a:pt x="860" y="504"/>
                  </a:lnTo>
                  <a:lnTo>
                    <a:pt x="844" y="498"/>
                  </a:lnTo>
                  <a:lnTo>
                    <a:pt x="822" y="492"/>
                  </a:lnTo>
                  <a:lnTo>
                    <a:pt x="798" y="492"/>
                  </a:lnTo>
                  <a:lnTo>
                    <a:pt x="790" y="486"/>
                  </a:lnTo>
                  <a:lnTo>
                    <a:pt x="776" y="492"/>
                  </a:lnTo>
                  <a:lnTo>
                    <a:pt x="752" y="504"/>
                  </a:lnTo>
                  <a:lnTo>
                    <a:pt x="730" y="514"/>
                  </a:lnTo>
                  <a:lnTo>
                    <a:pt x="714" y="508"/>
                  </a:lnTo>
                  <a:lnTo>
                    <a:pt x="730" y="504"/>
                  </a:lnTo>
                  <a:lnTo>
                    <a:pt x="708" y="504"/>
                  </a:lnTo>
                  <a:lnTo>
                    <a:pt x="684" y="508"/>
                  </a:lnTo>
                  <a:lnTo>
                    <a:pt x="668" y="498"/>
                  </a:lnTo>
                  <a:lnTo>
                    <a:pt x="668" y="468"/>
                  </a:lnTo>
                  <a:lnTo>
                    <a:pt x="654" y="462"/>
                  </a:lnTo>
                  <a:lnTo>
                    <a:pt x="638" y="458"/>
                  </a:lnTo>
                  <a:lnTo>
                    <a:pt x="608" y="468"/>
                  </a:lnTo>
                  <a:lnTo>
                    <a:pt x="616" y="452"/>
                  </a:lnTo>
                  <a:lnTo>
                    <a:pt x="616" y="434"/>
                  </a:lnTo>
                  <a:lnTo>
                    <a:pt x="624" y="418"/>
                  </a:lnTo>
                  <a:lnTo>
                    <a:pt x="600" y="424"/>
                  </a:lnTo>
                  <a:lnTo>
                    <a:pt x="586" y="434"/>
                  </a:lnTo>
                  <a:lnTo>
                    <a:pt x="570" y="446"/>
                  </a:lnTo>
                  <a:lnTo>
                    <a:pt x="546" y="440"/>
                  </a:lnTo>
                  <a:lnTo>
                    <a:pt x="524" y="430"/>
                  </a:lnTo>
                  <a:lnTo>
                    <a:pt x="516" y="412"/>
                  </a:lnTo>
                  <a:lnTo>
                    <a:pt x="524" y="394"/>
                  </a:lnTo>
                  <a:lnTo>
                    <a:pt x="516" y="382"/>
                  </a:lnTo>
                  <a:lnTo>
                    <a:pt x="540" y="372"/>
                  </a:lnTo>
                  <a:lnTo>
                    <a:pt x="554" y="366"/>
                  </a:lnTo>
                  <a:lnTo>
                    <a:pt x="578" y="360"/>
                  </a:lnTo>
                  <a:lnTo>
                    <a:pt x="592" y="366"/>
                  </a:lnTo>
                  <a:lnTo>
                    <a:pt x="616" y="360"/>
                  </a:lnTo>
                  <a:lnTo>
                    <a:pt x="654" y="366"/>
                  </a:lnTo>
                  <a:lnTo>
                    <a:pt x="668" y="366"/>
                  </a:lnTo>
                  <a:lnTo>
                    <a:pt x="668" y="378"/>
                  </a:lnTo>
                  <a:lnTo>
                    <a:pt x="684" y="388"/>
                  </a:lnTo>
                  <a:lnTo>
                    <a:pt x="700" y="400"/>
                  </a:lnTo>
                  <a:lnTo>
                    <a:pt x="700" y="382"/>
                  </a:lnTo>
                  <a:lnTo>
                    <a:pt x="692" y="372"/>
                  </a:lnTo>
                  <a:lnTo>
                    <a:pt x="684" y="360"/>
                  </a:lnTo>
                  <a:lnTo>
                    <a:pt x="700" y="354"/>
                  </a:lnTo>
                  <a:lnTo>
                    <a:pt x="714" y="338"/>
                  </a:lnTo>
                  <a:lnTo>
                    <a:pt x="738" y="326"/>
                  </a:lnTo>
                  <a:lnTo>
                    <a:pt x="744" y="314"/>
                  </a:lnTo>
                  <a:lnTo>
                    <a:pt x="730" y="302"/>
                  </a:lnTo>
                  <a:lnTo>
                    <a:pt x="744" y="290"/>
                  </a:lnTo>
                  <a:lnTo>
                    <a:pt x="752" y="302"/>
                  </a:lnTo>
                  <a:lnTo>
                    <a:pt x="776" y="280"/>
                  </a:lnTo>
                  <a:lnTo>
                    <a:pt x="790" y="274"/>
                  </a:lnTo>
                  <a:lnTo>
                    <a:pt x="806" y="268"/>
                  </a:lnTo>
                  <a:lnTo>
                    <a:pt x="806" y="256"/>
                  </a:lnTo>
                  <a:lnTo>
                    <a:pt x="836" y="246"/>
                  </a:lnTo>
                  <a:lnTo>
                    <a:pt x="860" y="240"/>
                  </a:lnTo>
                  <a:lnTo>
                    <a:pt x="852" y="252"/>
                  </a:lnTo>
                  <a:lnTo>
                    <a:pt x="874" y="252"/>
                  </a:lnTo>
                  <a:lnTo>
                    <a:pt x="898" y="240"/>
                  </a:lnTo>
                  <a:lnTo>
                    <a:pt x="874" y="234"/>
                  </a:lnTo>
                  <a:lnTo>
                    <a:pt x="866" y="216"/>
                  </a:lnTo>
                  <a:lnTo>
                    <a:pt x="866" y="206"/>
                  </a:lnTo>
                  <a:lnTo>
                    <a:pt x="844" y="210"/>
                  </a:lnTo>
                  <a:lnTo>
                    <a:pt x="782" y="228"/>
                  </a:lnTo>
                  <a:lnTo>
                    <a:pt x="828" y="210"/>
                  </a:lnTo>
                  <a:lnTo>
                    <a:pt x="852" y="200"/>
                  </a:lnTo>
                  <a:lnTo>
                    <a:pt x="874" y="200"/>
                  </a:lnTo>
                  <a:lnTo>
                    <a:pt x="904" y="206"/>
                  </a:lnTo>
                  <a:lnTo>
                    <a:pt x="912" y="210"/>
                  </a:lnTo>
                  <a:lnTo>
                    <a:pt x="928" y="206"/>
                  </a:lnTo>
                  <a:lnTo>
                    <a:pt x="942" y="194"/>
                  </a:lnTo>
                  <a:lnTo>
                    <a:pt x="964" y="194"/>
                  </a:lnTo>
                  <a:lnTo>
                    <a:pt x="964" y="182"/>
                  </a:lnTo>
                  <a:lnTo>
                    <a:pt x="950" y="176"/>
                  </a:lnTo>
                  <a:lnTo>
                    <a:pt x="928" y="188"/>
                  </a:lnTo>
                  <a:lnTo>
                    <a:pt x="934" y="176"/>
                  </a:lnTo>
                  <a:lnTo>
                    <a:pt x="928" y="166"/>
                  </a:lnTo>
                  <a:lnTo>
                    <a:pt x="920" y="148"/>
                  </a:lnTo>
                  <a:lnTo>
                    <a:pt x="912" y="130"/>
                  </a:lnTo>
                  <a:lnTo>
                    <a:pt x="890" y="120"/>
                  </a:lnTo>
                  <a:lnTo>
                    <a:pt x="874" y="130"/>
                  </a:lnTo>
                  <a:lnTo>
                    <a:pt x="866" y="148"/>
                  </a:lnTo>
                  <a:lnTo>
                    <a:pt x="852" y="142"/>
                  </a:lnTo>
                  <a:lnTo>
                    <a:pt x="852" y="126"/>
                  </a:lnTo>
                  <a:lnTo>
                    <a:pt x="836" y="108"/>
                  </a:lnTo>
                  <a:lnTo>
                    <a:pt x="806" y="102"/>
                  </a:lnTo>
                  <a:lnTo>
                    <a:pt x="776" y="96"/>
                  </a:lnTo>
                  <a:lnTo>
                    <a:pt x="776" y="86"/>
                  </a:lnTo>
                  <a:lnTo>
                    <a:pt x="768" y="102"/>
                  </a:lnTo>
                  <a:lnTo>
                    <a:pt x="768" y="120"/>
                  </a:lnTo>
                  <a:lnTo>
                    <a:pt x="776" y="148"/>
                  </a:lnTo>
                  <a:lnTo>
                    <a:pt x="752" y="160"/>
                  </a:lnTo>
                  <a:lnTo>
                    <a:pt x="738" y="160"/>
                  </a:lnTo>
                  <a:lnTo>
                    <a:pt x="744" y="182"/>
                  </a:lnTo>
                  <a:lnTo>
                    <a:pt x="730" y="200"/>
                  </a:lnTo>
                  <a:lnTo>
                    <a:pt x="714" y="188"/>
                  </a:lnTo>
                  <a:lnTo>
                    <a:pt x="714" y="176"/>
                  </a:lnTo>
                  <a:lnTo>
                    <a:pt x="708" y="160"/>
                  </a:lnTo>
                  <a:lnTo>
                    <a:pt x="692" y="160"/>
                  </a:lnTo>
                  <a:lnTo>
                    <a:pt x="668" y="154"/>
                  </a:lnTo>
                  <a:lnTo>
                    <a:pt x="660" y="148"/>
                  </a:lnTo>
                  <a:lnTo>
                    <a:pt x="646" y="142"/>
                  </a:lnTo>
                  <a:lnTo>
                    <a:pt x="624" y="142"/>
                  </a:lnTo>
                  <a:lnTo>
                    <a:pt x="608" y="130"/>
                  </a:lnTo>
                  <a:lnTo>
                    <a:pt x="608" y="114"/>
                  </a:lnTo>
                  <a:lnTo>
                    <a:pt x="632" y="102"/>
                  </a:lnTo>
                  <a:lnTo>
                    <a:pt x="654" y="90"/>
                  </a:lnTo>
                  <a:lnTo>
                    <a:pt x="638" y="90"/>
                  </a:lnTo>
                  <a:lnTo>
                    <a:pt x="660" y="80"/>
                  </a:lnTo>
                  <a:lnTo>
                    <a:pt x="684" y="86"/>
                  </a:lnTo>
                  <a:lnTo>
                    <a:pt x="676" y="74"/>
                  </a:lnTo>
                  <a:lnTo>
                    <a:pt x="660" y="62"/>
                  </a:lnTo>
                  <a:lnTo>
                    <a:pt x="692" y="62"/>
                  </a:lnTo>
                  <a:lnTo>
                    <a:pt x="700" y="50"/>
                  </a:lnTo>
                  <a:lnTo>
                    <a:pt x="692" y="44"/>
                  </a:lnTo>
                  <a:lnTo>
                    <a:pt x="684" y="50"/>
                  </a:lnTo>
                  <a:lnTo>
                    <a:pt x="684" y="16"/>
                  </a:lnTo>
                  <a:lnTo>
                    <a:pt x="646" y="0"/>
                  </a:lnTo>
                  <a:lnTo>
                    <a:pt x="660" y="28"/>
                  </a:lnTo>
                  <a:lnTo>
                    <a:pt x="616" y="34"/>
                  </a:lnTo>
                  <a:lnTo>
                    <a:pt x="562" y="34"/>
                  </a:lnTo>
                  <a:lnTo>
                    <a:pt x="510" y="44"/>
                  </a:lnTo>
                  <a:lnTo>
                    <a:pt x="464" y="28"/>
                  </a:lnTo>
                  <a:lnTo>
                    <a:pt x="418" y="28"/>
                  </a:lnTo>
                  <a:lnTo>
                    <a:pt x="364" y="22"/>
                  </a:lnTo>
                  <a:lnTo>
                    <a:pt x="320" y="22"/>
                  </a:lnTo>
                  <a:lnTo>
                    <a:pt x="274" y="38"/>
                  </a:lnTo>
                  <a:lnTo>
                    <a:pt x="228" y="28"/>
                  </a:lnTo>
                  <a:lnTo>
                    <a:pt x="182" y="28"/>
                  </a:lnTo>
                  <a:lnTo>
                    <a:pt x="136" y="16"/>
                  </a:lnTo>
                  <a:lnTo>
                    <a:pt x="92" y="16"/>
                  </a:lnTo>
                  <a:lnTo>
                    <a:pt x="52" y="28"/>
                  </a:lnTo>
                  <a:lnTo>
                    <a:pt x="8" y="38"/>
                  </a:lnTo>
                  <a:lnTo>
                    <a:pt x="52" y="56"/>
                  </a:lnTo>
                  <a:lnTo>
                    <a:pt x="0" y="62"/>
                  </a:lnTo>
                  <a:lnTo>
                    <a:pt x="30" y="86"/>
                  </a:lnTo>
                  <a:lnTo>
                    <a:pt x="8" y="120"/>
                  </a:lnTo>
                  <a:lnTo>
                    <a:pt x="22" y="154"/>
                  </a:lnTo>
                  <a:lnTo>
                    <a:pt x="68" y="130"/>
                  </a:lnTo>
                  <a:lnTo>
                    <a:pt x="114" y="126"/>
                  </a:lnTo>
                  <a:lnTo>
                    <a:pt x="160" y="120"/>
                  </a:lnTo>
                  <a:lnTo>
                    <a:pt x="206" y="136"/>
                  </a:lnTo>
                  <a:lnTo>
                    <a:pt x="242" y="160"/>
                  </a:lnTo>
                  <a:lnTo>
                    <a:pt x="274" y="188"/>
                  </a:lnTo>
                  <a:lnTo>
                    <a:pt x="296" y="222"/>
                  </a:lnTo>
                  <a:lnTo>
                    <a:pt x="296" y="262"/>
                  </a:lnTo>
                  <a:lnTo>
                    <a:pt x="282" y="298"/>
                  </a:lnTo>
                  <a:lnTo>
                    <a:pt x="304" y="326"/>
                  </a:lnTo>
                  <a:lnTo>
                    <a:pt x="342" y="360"/>
                  </a:lnTo>
                  <a:lnTo>
                    <a:pt x="372" y="388"/>
                  </a:lnTo>
                  <a:lnTo>
                    <a:pt x="394" y="424"/>
                  </a:lnTo>
                  <a:lnTo>
                    <a:pt x="380" y="388"/>
                  </a:lnTo>
                  <a:lnTo>
                    <a:pt x="364" y="354"/>
                  </a:lnTo>
                  <a:lnTo>
                    <a:pt x="394" y="382"/>
                  </a:lnTo>
                  <a:lnTo>
                    <a:pt x="426" y="412"/>
                  </a:lnTo>
                  <a:lnTo>
                    <a:pt x="448" y="440"/>
                  </a:lnTo>
                  <a:lnTo>
                    <a:pt x="486" y="458"/>
                  </a:lnTo>
                  <a:lnTo>
                    <a:pt x="540" y="468"/>
                  </a:lnTo>
                  <a:lnTo>
                    <a:pt x="592" y="474"/>
                  </a:lnTo>
                  <a:lnTo>
                    <a:pt x="632" y="492"/>
                  </a:lnTo>
                  <a:lnTo>
                    <a:pt x="660" y="520"/>
                  </a:lnTo>
                  <a:lnTo>
                    <a:pt x="714" y="520"/>
                  </a:lnTo>
                  <a:lnTo>
                    <a:pt x="714" y="554"/>
                  </a:lnTo>
                  <a:lnTo>
                    <a:pt x="692" y="584"/>
                  </a:lnTo>
                  <a:lnTo>
                    <a:pt x="692" y="618"/>
                  </a:lnTo>
                  <a:lnTo>
                    <a:pt x="714" y="646"/>
                  </a:lnTo>
                  <a:lnTo>
                    <a:pt x="752" y="682"/>
                  </a:lnTo>
                  <a:lnTo>
                    <a:pt x="790" y="704"/>
                  </a:lnTo>
                  <a:lnTo>
                    <a:pt x="814" y="744"/>
                  </a:lnTo>
                  <a:lnTo>
                    <a:pt x="798" y="784"/>
                  </a:lnTo>
                  <a:lnTo>
                    <a:pt x="806" y="824"/>
                  </a:lnTo>
                  <a:lnTo>
                    <a:pt x="806" y="864"/>
                  </a:lnTo>
                  <a:lnTo>
                    <a:pt x="814" y="904"/>
                  </a:lnTo>
                  <a:lnTo>
                    <a:pt x="814" y="944"/>
                  </a:lnTo>
                  <a:lnTo>
                    <a:pt x="844" y="974"/>
                  </a:lnTo>
                  <a:lnTo>
                    <a:pt x="874" y="996"/>
                  </a:lnTo>
                  <a:lnTo>
                    <a:pt x="920" y="996"/>
                  </a:lnTo>
                  <a:lnTo>
                    <a:pt x="920" y="990"/>
                  </a:lnTo>
                  <a:lnTo>
                    <a:pt x="898" y="984"/>
                  </a:lnTo>
                  <a:lnTo>
                    <a:pt x="898" y="974"/>
                  </a:lnTo>
                  <a:lnTo>
                    <a:pt x="882" y="978"/>
                  </a:lnTo>
                  <a:lnTo>
                    <a:pt x="860" y="978"/>
                  </a:lnTo>
                  <a:lnTo>
                    <a:pt x="874" y="968"/>
                  </a:lnTo>
                  <a:lnTo>
                    <a:pt x="890" y="968"/>
                  </a:lnTo>
                  <a:lnTo>
                    <a:pt x="874" y="950"/>
                  </a:lnTo>
                  <a:lnTo>
                    <a:pt x="890" y="938"/>
                  </a:lnTo>
                  <a:lnTo>
                    <a:pt x="898" y="928"/>
                  </a:lnTo>
                  <a:lnTo>
                    <a:pt x="898" y="922"/>
                  </a:lnTo>
                  <a:lnTo>
                    <a:pt x="882" y="916"/>
                  </a:lnTo>
                  <a:lnTo>
                    <a:pt x="866" y="922"/>
                  </a:lnTo>
                  <a:lnTo>
                    <a:pt x="882" y="904"/>
                  </a:lnTo>
                  <a:lnTo>
                    <a:pt x="898" y="894"/>
                  </a:lnTo>
                  <a:lnTo>
                    <a:pt x="904" y="882"/>
                  </a:lnTo>
                  <a:lnTo>
                    <a:pt x="890" y="888"/>
                  </a:lnTo>
                  <a:lnTo>
                    <a:pt x="882" y="876"/>
                  </a:lnTo>
                  <a:lnTo>
                    <a:pt x="898" y="870"/>
                  </a:lnTo>
                  <a:lnTo>
                    <a:pt x="904" y="876"/>
                  </a:lnTo>
                  <a:lnTo>
                    <a:pt x="904" y="870"/>
                  </a:lnTo>
                  <a:lnTo>
                    <a:pt x="912" y="858"/>
                  </a:lnTo>
                  <a:lnTo>
                    <a:pt x="934" y="852"/>
                  </a:lnTo>
                  <a:lnTo>
                    <a:pt x="958" y="848"/>
                  </a:lnTo>
                  <a:lnTo>
                    <a:pt x="958" y="824"/>
                  </a:lnTo>
                  <a:lnTo>
                    <a:pt x="934" y="812"/>
                  </a:lnTo>
                  <a:lnTo>
                    <a:pt x="928" y="802"/>
                  </a:lnTo>
                  <a:lnTo>
                    <a:pt x="942" y="806"/>
                  </a:lnTo>
                  <a:lnTo>
                    <a:pt x="964" y="818"/>
                  </a:lnTo>
                  <a:lnTo>
                    <a:pt x="980" y="824"/>
                  </a:lnTo>
                  <a:lnTo>
                    <a:pt x="988" y="812"/>
                  </a:lnTo>
                  <a:lnTo>
                    <a:pt x="1004" y="796"/>
                  </a:lnTo>
                  <a:lnTo>
                    <a:pt x="1010" y="778"/>
                  </a:lnTo>
                  <a:lnTo>
                    <a:pt x="1026" y="778"/>
                  </a:lnTo>
                  <a:lnTo>
                    <a:pt x="1026" y="768"/>
                  </a:lnTo>
                  <a:lnTo>
                    <a:pt x="1034" y="750"/>
                  </a:lnTo>
                  <a:lnTo>
                    <a:pt x="1056" y="744"/>
                  </a:lnTo>
                  <a:lnTo>
                    <a:pt x="1080" y="732"/>
                  </a:lnTo>
                  <a:lnTo>
                    <a:pt x="1094" y="732"/>
                  </a:lnTo>
                  <a:lnTo>
                    <a:pt x="1102" y="720"/>
                  </a:lnTo>
                  <a:lnTo>
                    <a:pt x="1110" y="710"/>
                  </a:lnTo>
                  <a:lnTo>
                    <a:pt x="1110" y="670"/>
                  </a:lnTo>
                  <a:lnTo>
                    <a:pt x="1126" y="652"/>
                  </a:lnTo>
                  <a:lnTo>
                    <a:pt x="1148" y="640"/>
                  </a:lnTo>
                  <a:lnTo>
                    <a:pt x="1156" y="630"/>
                  </a:lnTo>
                  <a:lnTo>
                    <a:pt x="1156" y="612"/>
                  </a:lnTo>
                  <a:lnTo>
                    <a:pt x="1162" y="596"/>
                  </a:lnTo>
                  <a:lnTo>
                    <a:pt x="1140" y="606"/>
                  </a:lnTo>
                  <a:lnTo>
                    <a:pt x="1126" y="59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0" name="Freeform 60"/>
            <p:cNvSpPr>
              <a:spLocks noChangeArrowheads="1"/>
            </p:cNvSpPr>
            <p:nvPr/>
          </p:nvSpPr>
          <p:spPr bwMode="auto">
            <a:xfrm>
              <a:off x="3159366" y="935364"/>
              <a:ext cx="152800" cy="299888"/>
            </a:xfrm>
            <a:custGeom>
              <a:avLst/>
              <a:gdLst>
                <a:gd name="T0" fmla="*/ 2147483647 w 68"/>
                <a:gd name="T1" fmla="*/ 2147483647 h 84"/>
                <a:gd name="T2" fmla="*/ 2147483647 w 68"/>
                <a:gd name="T3" fmla="*/ 2147483647 h 84"/>
                <a:gd name="T4" fmla="*/ 2147483647 w 68"/>
                <a:gd name="T5" fmla="*/ 2147483647 h 84"/>
                <a:gd name="T6" fmla="*/ 2147483647 w 68"/>
                <a:gd name="T7" fmla="*/ 2147483647 h 84"/>
                <a:gd name="T8" fmla="*/ 2147483647 w 68"/>
                <a:gd name="T9" fmla="*/ 2147483647 h 84"/>
                <a:gd name="T10" fmla="*/ 2147483647 w 68"/>
                <a:gd name="T11" fmla="*/ 2147483647 h 84"/>
                <a:gd name="T12" fmla="*/ 2147483647 w 68"/>
                <a:gd name="T13" fmla="*/ 2147483647 h 84"/>
                <a:gd name="T14" fmla="*/ 2147483647 w 68"/>
                <a:gd name="T15" fmla="*/ 2147483647 h 84"/>
                <a:gd name="T16" fmla="*/ 2147483647 w 68"/>
                <a:gd name="T17" fmla="*/ 2147483647 h 84"/>
                <a:gd name="T18" fmla="*/ 2147483647 w 68"/>
                <a:gd name="T19" fmla="*/ 2147483647 h 84"/>
                <a:gd name="T20" fmla="*/ 2147483647 w 68"/>
                <a:gd name="T21" fmla="*/ 2147483647 h 84"/>
                <a:gd name="T22" fmla="*/ 2147483647 w 68"/>
                <a:gd name="T23" fmla="*/ 2147483647 h 84"/>
                <a:gd name="T24" fmla="*/ 2147483647 w 68"/>
                <a:gd name="T25" fmla="*/ 2147483647 h 84"/>
                <a:gd name="T26" fmla="*/ 2147483647 w 68"/>
                <a:gd name="T27" fmla="*/ 2147483647 h 84"/>
                <a:gd name="T28" fmla="*/ 2147483647 w 68"/>
                <a:gd name="T29" fmla="*/ 2147483647 h 84"/>
                <a:gd name="T30" fmla="*/ 2147483647 w 68"/>
                <a:gd name="T31" fmla="*/ 2147483647 h 84"/>
                <a:gd name="T32" fmla="*/ 2147483647 w 68"/>
                <a:gd name="T33" fmla="*/ 2147483647 h 84"/>
                <a:gd name="T34" fmla="*/ 2147483647 w 68"/>
                <a:gd name="T35" fmla="*/ 2147483647 h 84"/>
                <a:gd name="T36" fmla="*/ 2147483647 w 68"/>
                <a:gd name="T37" fmla="*/ 2147483647 h 84"/>
                <a:gd name="T38" fmla="*/ 2147483647 w 68"/>
                <a:gd name="T39" fmla="*/ 2147483647 h 84"/>
                <a:gd name="T40" fmla="*/ 2147483647 w 68"/>
                <a:gd name="T41" fmla="*/ 0 h 84"/>
                <a:gd name="T42" fmla="*/ 2147483647 w 68"/>
                <a:gd name="T43" fmla="*/ 2147483647 h 84"/>
                <a:gd name="T44" fmla="*/ 0 w 68"/>
                <a:gd name="T45" fmla="*/ 2147483647 h 84"/>
                <a:gd name="T46" fmla="*/ 2147483647 w 68"/>
                <a:gd name="T47" fmla="*/ 2147483647 h 84"/>
                <a:gd name="T48" fmla="*/ 2147483647 w 68"/>
                <a:gd name="T49" fmla="*/ 2147483647 h 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84"/>
                <a:gd name="T77" fmla="*/ 68 w 68"/>
                <a:gd name="T78" fmla="*/ 84 h 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84">
                  <a:moveTo>
                    <a:pt x="30" y="42"/>
                  </a:moveTo>
                  <a:lnTo>
                    <a:pt x="40" y="54"/>
                  </a:lnTo>
                  <a:lnTo>
                    <a:pt x="24" y="60"/>
                  </a:lnTo>
                  <a:lnTo>
                    <a:pt x="16" y="70"/>
                  </a:lnTo>
                  <a:lnTo>
                    <a:pt x="40" y="70"/>
                  </a:lnTo>
                  <a:lnTo>
                    <a:pt x="24" y="76"/>
                  </a:lnTo>
                  <a:lnTo>
                    <a:pt x="46" y="70"/>
                  </a:lnTo>
                  <a:lnTo>
                    <a:pt x="30" y="76"/>
                  </a:lnTo>
                  <a:lnTo>
                    <a:pt x="6" y="84"/>
                  </a:lnTo>
                  <a:lnTo>
                    <a:pt x="8" y="84"/>
                  </a:lnTo>
                  <a:lnTo>
                    <a:pt x="18" y="84"/>
                  </a:lnTo>
                  <a:lnTo>
                    <a:pt x="34" y="82"/>
                  </a:lnTo>
                  <a:lnTo>
                    <a:pt x="30" y="80"/>
                  </a:lnTo>
                  <a:lnTo>
                    <a:pt x="54" y="76"/>
                  </a:lnTo>
                  <a:lnTo>
                    <a:pt x="62" y="76"/>
                  </a:lnTo>
                  <a:lnTo>
                    <a:pt x="68" y="60"/>
                  </a:lnTo>
                  <a:lnTo>
                    <a:pt x="54" y="42"/>
                  </a:lnTo>
                  <a:lnTo>
                    <a:pt x="30" y="30"/>
                  </a:lnTo>
                  <a:lnTo>
                    <a:pt x="30" y="14"/>
                  </a:lnTo>
                  <a:lnTo>
                    <a:pt x="16" y="14"/>
                  </a:lnTo>
                  <a:lnTo>
                    <a:pt x="26" y="0"/>
                  </a:lnTo>
                  <a:lnTo>
                    <a:pt x="8" y="8"/>
                  </a:lnTo>
                  <a:lnTo>
                    <a:pt x="0" y="24"/>
                  </a:lnTo>
                  <a:lnTo>
                    <a:pt x="16" y="36"/>
                  </a:lnTo>
                  <a:lnTo>
                    <a:pt x="30" y="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1" name="Freeform 61"/>
            <p:cNvSpPr>
              <a:spLocks noChangeArrowheads="1"/>
            </p:cNvSpPr>
            <p:nvPr/>
          </p:nvSpPr>
          <p:spPr bwMode="auto">
            <a:xfrm>
              <a:off x="3298683" y="1163850"/>
              <a:ext cx="31459" cy="42841"/>
            </a:xfrm>
            <a:custGeom>
              <a:avLst/>
              <a:gdLst>
                <a:gd name="T0" fmla="*/ 2147483647 w 14"/>
                <a:gd name="T1" fmla="*/ 0 h 12"/>
                <a:gd name="T2" fmla="*/ 0 w 14"/>
                <a:gd name="T3" fmla="*/ 2147483647 h 12"/>
                <a:gd name="T4" fmla="*/ 2147483647 w 14"/>
                <a:gd name="T5" fmla="*/ 2147483647 h 12"/>
                <a:gd name="T6" fmla="*/ 2147483647 w 14"/>
                <a:gd name="T7" fmla="*/ 0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14" y="0"/>
                  </a:moveTo>
                  <a:lnTo>
                    <a:pt x="0" y="12"/>
                  </a:lnTo>
                  <a:lnTo>
                    <a:pt x="6" y="12"/>
                  </a:lnTo>
                  <a:lnTo>
                    <a:pt x="1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2" name="Freeform 62"/>
            <p:cNvSpPr>
              <a:spLocks noChangeArrowheads="1"/>
            </p:cNvSpPr>
            <p:nvPr/>
          </p:nvSpPr>
          <p:spPr bwMode="auto">
            <a:xfrm>
              <a:off x="6678261" y="2677571"/>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4"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3" name="Freeform 63"/>
            <p:cNvSpPr>
              <a:spLocks noChangeArrowheads="1"/>
            </p:cNvSpPr>
            <p:nvPr/>
          </p:nvSpPr>
          <p:spPr bwMode="auto">
            <a:xfrm>
              <a:off x="5891791" y="2691852"/>
              <a:ext cx="1096565" cy="721159"/>
            </a:xfrm>
            <a:custGeom>
              <a:avLst/>
              <a:gdLst>
                <a:gd name="T0" fmla="*/ 2147483647 w 488"/>
                <a:gd name="T1" fmla="*/ 2147483647 h 202"/>
                <a:gd name="T2" fmla="*/ 2147483647 w 488"/>
                <a:gd name="T3" fmla="*/ 2147483647 h 202"/>
                <a:gd name="T4" fmla="*/ 2147483647 w 488"/>
                <a:gd name="T5" fmla="*/ 2147483647 h 202"/>
                <a:gd name="T6" fmla="*/ 2147483647 w 488"/>
                <a:gd name="T7" fmla="*/ 2147483647 h 202"/>
                <a:gd name="T8" fmla="*/ 2147483647 w 488"/>
                <a:gd name="T9" fmla="*/ 2147483647 h 202"/>
                <a:gd name="T10" fmla="*/ 2147483647 w 488"/>
                <a:gd name="T11" fmla="*/ 2147483647 h 202"/>
                <a:gd name="T12" fmla="*/ 2147483647 w 488"/>
                <a:gd name="T13" fmla="*/ 2147483647 h 202"/>
                <a:gd name="T14" fmla="*/ 2147483647 w 488"/>
                <a:gd name="T15" fmla="*/ 0 h 202"/>
                <a:gd name="T16" fmla="*/ 2147483647 w 488"/>
                <a:gd name="T17" fmla="*/ 2147483647 h 202"/>
                <a:gd name="T18" fmla="*/ 2147483647 w 488"/>
                <a:gd name="T19" fmla="*/ 2147483647 h 202"/>
                <a:gd name="T20" fmla="*/ 2147483647 w 488"/>
                <a:gd name="T21" fmla="*/ 2147483647 h 202"/>
                <a:gd name="T22" fmla="*/ 2147483647 w 488"/>
                <a:gd name="T23" fmla="*/ 2147483647 h 202"/>
                <a:gd name="T24" fmla="*/ 2147483647 w 488"/>
                <a:gd name="T25" fmla="*/ 2147483647 h 202"/>
                <a:gd name="T26" fmla="*/ 2147483647 w 488"/>
                <a:gd name="T27" fmla="*/ 2147483647 h 202"/>
                <a:gd name="T28" fmla="*/ 2147483647 w 488"/>
                <a:gd name="T29" fmla="*/ 2147483647 h 202"/>
                <a:gd name="T30" fmla="*/ 2147483647 w 488"/>
                <a:gd name="T31" fmla="*/ 2147483647 h 202"/>
                <a:gd name="T32" fmla="*/ 2147483647 w 488"/>
                <a:gd name="T33" fmla="*/ 2147483647 h 202"/>
                <a:gd name="T34" fmla="*/ 2147483647 w 488"/>
                <a:gd name="T35" fmla="*/ 2147483647 h 202"/>
                <a:gd name="T36" fmla="*/ 2147483647 w 488"/>
                <a:gd name="T37" fmla="*/ 2147483647 h 202"/>
                <a:gd name="T38" fmla="*/ 2147483647 w 488"/>
                <a:gd name="T39" fmla="*/ 2147483647 h 202"/>
                <a:gd name="T40" fmla="*/ 2147483647 w 488"/>
                <a:gd name="T41" fmla="*/ 2147483647 h 202"/>
                <a:gd name="T42" fmla="*/ 2147483647 w 488"/>
                <a:gd name="T43" fmla="*/ 2147483647 h 202"/>
                <a:gd name="T44" fmla="*/ 2147483647 w 488"/>
                <a:gd name="T45" fmla="*/ 2147483647 h 202"/>
                <a:gd name="T46" fmla="*/ 2147483647 w 488"/>
                <a:gd name="T47" fmla="*/ 2147483647 h 202"/>
                <a:gd name="T48" fmla="*/ 2147483647 w 488"/>
                <a:gd name="T49" fmla="*/ 2147483647 h 202"/>
                <a:gd name="T50" fmla="*/ 2147483647 w 488"/>
                <a:gd name="T51" fmla="*/ 2147483647 h 202"/>
                <a:gd name="T52" fmla="*/ 2147483647 w 488"/>
                <a:gd name="T53" fmla="*/ 2147483647 h 202"/>
                <a:gd name="T54" fmla="*/ 2147483647 w 488"/>
                <a:gd name="T55" fmla="*/ 2147483647 h 202"/>
                <a:gd name="T56" fmla="*/ 2147483647 w 488"/>
                <a:gd name="T57" fmla="*/ 2147483647 h 202"/>
                <a:gd name="T58" fmla="*/ 2147483647 w 488"/>
                <a:gd name="T59" fmla="*/ 2147483647 h 202"/>
                <a:gd name="T60" fmla="*/ 2147483647 w 488"/>
                <a:gd name="T61" fmla="*/ 2147483647 h 202"/>
                <a:gd name="T62" fmla="*/ 2147483647 w 488"/>
                <a:gd name="T63" fmla="*/ 2147483647 h 202"/>
                <a:gd name="T64" fmla="*/ 0 w 488"/>
                <a:gd name="T65" fmla="*/ 2147483647 h 202"/>
                <a:gd name="T66" fmla="*/ 2147483647 w 488"/>
                <a:gd name="T67" fmla="*/ 2147483647 h 202"/>
                <a:gd name="T68" fmla="*/ 2147483647 w 488"/>
                <a:gd name="T69" fmla="*/ 2147483647 h 202"/>
                <a:gd name="T70" fmla="*/ 2147483647 w 488"/>
                <a:gd name="T71" fmla="*/ 2147483647 h 202"/>
                <a:gd name="T72" fmla="*/ 2147483647 w 488"/>
                <a:gd name="T73" fmla="*/ 2147483647 h 202"/>
                <a:gd name="T74" fmla="*/ 2147483647 w 488"/>
                <a:gd name="T75" fmla="*/ 2147483647 h 202"/>
                <a:gd name="T76" fmla="*/ 2147483647 w 488"/>
                <a:gd name="T77" fmla="*/ 2147483647 h 202"/>
                <a:gd name="T78" fmla="*/ 2147483647 w 488"/>
                <a:gd name="T79" fmla="*/ 2147483647 h 202"/>
                <a:gd name="T80" fmla="*/ 2147483647 w 488"/>
                <a:gd name="T81" fmla="*/ 2147483647 h 202"/>
                <a:gd name="T82" fmla="*/ 2147483647 w 488"/>
                <a:gd name="T83" fmla="*/ 2147483647 h 202"/>
                <a:gd name="T84" fmla="*/ 2147483647 w 488"/>
                <a:gd name="T85" fmla="*/ 2147483647 h 202"/>
                <a:gd name="T86" fmla="*/ 2147483647 w 488"/>
                <a:gd name="T87" fmla="*/ 2147483647 h 202"/>
                <a:gd name="T88" fmla="*/ 2147483647 w 488"/>
                <a:gd name="T89" fmla="*/ 2147483647 h 202"/>
                <a:gd name="T90" fmla="*/ 2147483647 w 488"/>
                <a:gd name="T91" fmla="*/ 2147483647 h 202"/>
                <a:gd name="T92" fmla="*/ 2147483647 w 488"/>
                <a:gd name="T93" fmla="*/ 2147483647 h 202"/>
                <a:gd name="T94" fmla="*/ 2147483647 w 488"/>
                <a:gd name="T95" fmla="*/ 2147483647 h 202"/>
                <a:gd name="T96" fmla="*/ 2147483647 w 488"/>
                <a:gd name="T97" fmla="*/ 2147483647 h 202"/>
                <a:gd name="T98" fmla="*/ 2147483647 w 488"/>
                <a:gd name="T99" fmla="*/ 2147483647 h 202"/>
                <a:gd name="T100" fmla="*/ 2147483647 w 488"/>
                <a:gd name="T101" fmla="*/ 2147483647 h 202"/>
                <a:gd name="T102" fmla="*/ 2147483647 w 488"/>
                <a:gd name="T103" fmla="*/ 2147483647 h 202"/>
                <a:gd name="T104" fmla="*/ 2147483647 w 488"/>
                <a:gd name="T105" fmla="*/ 2147483647 h 202"/>
                <a:gd name="T106" fmla="*/ 2147483647 w 488"/>
                <a:gd name="T107" fmla="*/ 2147483647 h 202"/>
                <a:gd name="T108" fmla="*/ 2147483647 w 488"/>
                <a:gd name="T109" fmla="*/ 2147483647 h 202"/>
                <a:gd name="T110" fmla="*/ 2147483647 w 488"/>
                <a:gd name="T111" fmla="*/ 2147483647 h 202"/>
                <a:gd name="T112" fmla="*/ 2147483647 w 488"/>
                <a:gd name="T113" fmla="*/ 2147483647 h 202"/>
                <a:gd name="T114" fmla="*/ 2147483647 w 488"/>
                <a:gd name="T115" fmla="*/ 2147483647 h 202"/>
                <a:gd name="T116" fmla="*/ 2147483647 w 488"/>
                <a:gd name="T117" fmla="*/ 2147483647 h 202"/>
                <a:gd name="T118" fmla="*/ 2147483647 w 488"/>
                <a:gd name="T119" fmla="*/ 2147483647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8"/>
                <a:gd name="T181" fmla="*/ 0 h 202"/>
                <a:gd name="T182" fmla="*/ 488 w 488"/>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8" h="202">
                  <a:moveTo>
                    <a:pt x="442" y="82"/>
                  </a:moveTo>
                  <a:lnTo>
                    <a:pt x="442" y="72"/>
                  </a:lnTo>
                  <a:lnTo>
                    <a:pt x="426" y="60"/>
                  </a:lnTo>
                  <a:lnTo>
                    <a:pt x="396" y="48"/>
                  </a:lnTo>
                  <a:lnTo>
                    <a:pt x="388" y="30"/>
                  </a:lnTo>
                  <a:lnTo>
                    <a:pt x="380" y="20"/>
                  </a:lnTo>
                  <a:lnTo>
                    <a:pt x="364" y="8"/>
                  </a:lnTo>
                  <a:lnTo>
                    <a:pt x="354" y="0"/>
                  </a:lnTo>
                  <a:lnTo>
                    <a:pt x="342" y="14"/>
                  </a:lnTo>
                  <a:lnTo>
                    <a:pt x="342" y="30"/>
                  </a:lnTo>
                  <a:lnTo>
                    <a:pt x="358" y="42"/>
                  </a:lnTo>
                  <a:lnTo>
                    <a:pt x="336" y="48"/>
                  </a:lnTo>
                  <a:lnTo>
                    <a:pt x="312" y="42"/>
                  </a:lnTo>
                  <a:lnTo>
                    <a:pt x="298" y="36"/>
                  </a:lnTo>
                  <a:lnTo>
                    <a:pt x="282" y="30"/>
                  </a:lnTo>
                  <a:lnTo>
                    <a:pt x="288" y="14"/>
                  </a:lnTo>
                  <a:lnTo>
                    <a:pt x="274" y="14"/>
                  </a:lnTo>
                  <a:lnTo>
                    <a:pt x="252" y="8"/>
                  </a:lnTo>
                  <a:lnTo>
                    <a:pt x="214" y="8"/>
                  </a:lnTo>
                  <a:lnTo>
                    <a:pt x="182" y="14"/>
                  </a:lnTo>
                  <a:lnTo>
                    <a:pt x="198" y="20"/>
                  </a:lnTo>
                  <a:lnTo>
                    <a:pt x="206" y="30"/>
                  </a:lnTo>
                  <a:lnTo>
                    <a:pt x="146" y="30"/>
                  </a:lnTo>
                  <a:lnTo>
                    <a:pt x="130" y="42"/>
                  </a:lnTo>
                  <a:lnTo>
                    <a:pt x="108" y="48"/>
                  </a:lnTo>
                  <a:lnTo>
                    <a:pt x="108" y="60"/>
                  </a:lnTo>
                  <a:lnTo>
                    <a:pt x="84" y="78"/>
                  </a:lnTo>
                  <a:lnTo>
                    <a:pt x="62" y="78"/>
                  </a:lnTo>
                  <a:lnTo>
                    <a:pt x="46" y="82"/>
                  </a:lnTo>
                  <a:lnTo>
                    <a:pt x="32" y="78"/>
                  </a:lnTo>
                  <a:lnTo>
                    <a:pt x="8" y="88"/>
                  </a:lnTo>
                  <a:lnTo>
                    <a:pt x="8" y="106"/>
                  </a:lnTo>
                  <a:lnTo>
                    <a:pt x="0" y="128"/>
                  </a:lnTo>
                  <a:lnTo>
                    <a:pt x="8" y="146"/>
                  </a:lnTo>
                  <a:lnTo>
                    <a:pt x="8" y="180"/>
                  </a:lnTo>
                  <a:lnTo>
                    <a:pt x="32" y="186"/>
                  </a:lnTo>
                  <a:lnTo>
                    <a:pt x="54" y="180"/>
                  </a:lnTo>
                  <a:lnTo>
                    <a:pt x="76" y="174"/>
                  </a:lnTo>
                  <a:lnTo>
                    <a:pt x="100" y="174"/>
                  </a:lnTo>
                  <a:lnTo>
                    <a:pt x="130" y="168"/>
                  </a:lnTo>
                  <a:lnTo>
                    <a:pt x="176" y="152"/>
                  </a:lnTo>
                  <a:lnTo>
                    <a:pt x="214" y="152"/>
                  </a:lnTo>
                  <a:lnTo>
                    <a:pt x="236" y="156"/>
                  </a:lnTo>
                  <a:lnTo>
                    <a:pt x="244" y="168"/>
                  </a:lnTo>
                  <a:lnTo>
                    <a:pt x="252" y="180"/>
                  </a:lnTo>
                  <a:lnTo>
                    <a:pt x="274" y="168"/>
                  </a:lnTo>
                  <a:lnTo>
                    <a:pt x="298" y="156"/>
                  </a:lnTo>
                  <a:lnTo>
                    <a:pt x="282" y="174"/>
                  </a:lnTo>
                  <a:lnTo>
                    <a:pt x="274" y="186"/>
                  </a:lnTo>
                  <a:lnTo>
                    <a:pt x="298" y="192"/>
                  </a:lnTo>
                  <a:lnTo>
                    <a:pt x="312" y="202"/>
                  </a:lnTo>
                  <a:lnTo>
                    <a:pt x="364" y="202"/>
                  </a:lnTo>
                  <a:lnTo>
                    <a:pt x="380" y="198"/>
                  </a:lnTo>
                  <a:lnTo>
                    <a:pt x="404" y="192"/>
                  </a:lnTo>
                  <a:lnTo>
                    <a:pt x="418" y="180"/>
                  </a:lnTo>
                  <a:lnTo>
                    <a:pt x="434" y="168"/>
                  </a:lnTo>
                  <a:lnTo>
                    <a:pt x="464" y="146"/>
                  </a:lnTo>
                  <a:lnTo>
                    <a:pt x="488" y="116"/>
                  </a:lnTo>
                  <a:lnTo>
                    <a:pt x="464" y="94"/>
                  </a:lnTo>
                  <a:lnTo>
                    <a:pt x="442" y="8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4" name="Freeform 64"/>
            <p:cNvSpPr>
              <a:spLocks noChangeArrowheads="1"/>
            </p:cNvSpPr>
            <p:nvPr/>
          </p:nvSpPr>
          <p:spPr bwMode="auto">
            <a:xfrm>
              <a:off x="4354801" y="2813235"/>
              <a:ext cx="152800" cy="357009"/>
            </a:xfrm>
            <a:custGeom>
              <a:avLst/>
              <a:gdLst>
                <a:gd name="T0" fmla="*/ 2147483647 w 68"/>
                <a:gd name="T1" fmla="*/ 2147483647 h 100"/>
                <a:gd name="T2" fmla="*/ 2147483647 w 68"/>
                <a:gd name="T3" fmla="*/ 2147483647 h 100"/>
                <a:gd name="T4" fmla="*/ 2147483647 w 68"/>
                <a:gd name="T5" fmla="*/ 2147483647 h 100"/>
                <a:gd name="T6" fmla="*/ 0 w 68"/>
                <a:gd name="T7" fmla="*/ 2147483647 h 100"/>
                <a:gd name="T8" fmla="*/ 0 w 68"/>
                <a:gd name="T9" fmla="*/ 2147483647 h 100"/>
                <a:gd name="T10" fmla="*/ 2147483647 w 68"/>
                <a:gd name="T11" fmla="*/ 2147483647 h 100"/>
                <a:gd name="T12" fmla="*/ 2147483647 w 68"/>
                <a:gd name="T13" fmla="*/ 2147483647 h 100"/>
                <a:gd name="T14" fmla="*/ 2147483647 w 68"/>
                <a:gd name="T15" fmla="*/ 2147483647 h 100"/>
                <a:gd name="T16" fmla="*/ 2147483647 w 68"/>
                <a:gd name="T17" fmla="*/ 2147483647 h 100"/>
                <a:gd name="T18" fmla="*/ 2147483647 w 68"/>
                <a:gd name="T19" fmla="*/ 2147483647 h 100"/>
                <a:gd name="T20" fmla="*/ 2147483647 w 68"/>
                <a:gd name="T21" fmla="*/ 2147483647 h 100"/>
                <a:gd name="T22" fmla="*/ 2147483647 w 68"/>
                <a:gd name="T23" fmla="*/ 0 h 100"/>
                <a:gd name="T24" fmla="*/ 2147483647 w 68"/>
                <a:gd name="T25" fmla="*/ 2147483647 h 100"/>
                <a:gd name="T26" fmla="*/ 2147483647 w 68"/>
                <a:gd name="T27" fmla="*/ 2147483647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100"/>
                <a:gd name="T44" fmla="*/ 68 w 68"/>
                <a:gd name="T45" fmla="*/ 100 h 1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100">
                  <a:moveTo>
                    <a:pt x="32" y="20"/>
                  </a:moveTo>
                  <a:lnTo>
                    <a:pt x="8" y="32"/>
                  </a:lnTo>
                  <a:lnTo>
                    <a:pt x="16" y="48"/>
                  </a:lnTo>
                  <a:lnTo>
                    <a:pt x="0" y="60"/>
                  </a:lnTo>
                  <a:lnTo>
                    <a:pt x="0" y="78"/>
                  </a:lnTo>
                  <a:lnTo>
                    <a:pt x="8" y="94"/>
                  </a:lnTo>
                  <a:lnTo>
                    <a:pt x="24" y="100"/>
                  </a:lnTo>
                  <a:lnTo>
                    <a:pt x="38" y="82"/>
                  </a:lnTo>
                  <a:lnTo>
                    <a:pt x="54" y="54"/>
                  </a:lnTo>
                  <a:lnTo>
                    <a:pt x="68" y="32"/>
                  </a:lnTo>
                  <a:lnTo>
                    <a:pt x="68" y="14"/>
                  </a:lnTo>
                  <a:lnTo>
                    <a:pt x="62" y="0"/>
                  </a:lnTo>
                  <a:lnTo>
                    <a:pt x="54" y="2"/>
                  </a:lnTo>
                  <a:lnTo>
                    <a:pt x="32" y="2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5" name="Freeform 65"/>
            <p:cNvSpPr>
              <a:spLocks noChangeArrowheads="1"/>
            </p:cNvSpPr>
            <p:nvPr/>
          </p:nvSpPr>
          <p:spPr bwMode="auto">
            <a:xfrm>
              <a:off x="4489625" y="2798954"/>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2"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6" name="Freeform 66"/>
            <p:cNvSpPr>
              <a:spLocks noChangeArrowheads="1"/>
            </p:cNvSpPr>
            <p:nvPr/>
          </p:nvSpPr>
          <p:spPr bwMode="auto">
            <a:xfrm>
              <a:off x="2804322" y="671171"/>
              <a:ext cx="184258" cy="128523"/>
            </a:xfrm>
            <a:custGeom>
              <a:avLst/>
              <a:gdLst>
                <a:gd name="T0" fmla="*/ 2147483647 w 82"/>
                <a:gd name="T1" fmla="*/ 2147483647 h 36"/>
                <a:gd name="T2" fmla="*/ 2147483647 w 82"/>
                <a:gd name="T3" fmla="*/ 2147483647 h 36"/>
                <a:gd name="T4" fmla="*/ 2147483647 w 82"/>
                <a:gd name="T5" fmla="*/ 2147483647 h 36"/>
                <a:gd name="T6" fmla="*/ 2147483647 w 82"/>
                <a:gd name="T7" fmla="*/ 0 h 36"/>
                <a:gd name="T8" fmla="*/ 2147483647 w 82"/>
                <a:gd name="T9" fmla="*/ 0 h 36"/>
                <a:gd name="T10" fmla="*/ 2147483647 w 82"/>
                <a:gd name="T11" fmla="*/ 2147483647 h 36"/>
                <a:gd name="T12" fmla="*/ 2147483647 w 82"/>
                <a:gd name="T13" fmla="*/ 2147483647 h 36"/>
                <a:gd name="T14" fmla="*/ 2147483647 w 82"/>
                <a:gd name="T15" fmla="*/ 2147483647 h 36"/>
                <a:gd name="T16" fmla="*/ 2147483647 w 82"/>
                <a:gd name="T17" fmla="*/ 2147483647 h 36"/>
                <a:gd name="T18" fmla="*/ 0 w 82"/>
                <a:gd name="T19" fmla="*/ 2147483647 h 36"/>
                <a:gd name="T20" fmla="*/ 2147483647 w 82"/>
                <a:gd name="T21" fmla="*/ 2147483647 h 36"/>
                <a:gd name="T22" fmla="*/ 2147483647 w 82"/>
                <a:gd name="T23" fmla="*/ 2147483647 h 36"/>
                <a:gd name="T24" fmla="*/ 2147483647 w 82"/>
                <a:gd name="T25" fmla="*/ 2147483647 h 36"/>
                <a:gd name="T26" fmla="*/ 2147483647 w 82"/>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36"/>
                <a:gd name="T44" fmla="*/ 82 w 8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36">
                  <a:moveTo>
                    <a:pt x="74" y="30"/>
                  </a:moveTo>
                  <a:lnTo>
                    <a:pt x="82" y="18"/>
                  </a:lnTo>
                  <a:lnTo>
                    <a:pt x="74" y="6"/>
                  </a:lnTo>
                  <a:lnTo>
                    <a:pt x="82" y="0"/>
                  </a:lnTo>
                  <a:lnTo>
                    <a:pt x="68" y="0"/>
                  </a:lnTo>
                  <a:lnTo>
                    <a:pt x="60" y="6"/>
                  </a:lnTo>
                  <a:lnTo>
                    <a:pt x="44" y="6"/>
                  </a:lnTo>
                  <a:lnTo>
                    <a:pt x="44" y="12"/>
                  </a:lnTo>
                  <a:lnTo>
                    <a:pt x="30" y="6"/>
                  </a:lnTo>
                  <a:lnTo>
                    <a:pt x="0" y="6"/>
                  </a:lnTo>
                  <a:lnTo>
                    <a:pt x="14" y="24"/>
                  </a:lnTo>
                  <a:lnTo>
                    <a:pt x="30" y="36"/>
                  </a:lnTo>
                  <a:lnTo>
                    <a:pt x="52" y="30"/>
                  </a:lnTo>
                  <a:lnTo>
                    <a:pt x="74" y="3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grpSp>
      <p:sp>
        <p:nvSpPr>
          <p:cNvPr id="27"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000" b="1" dirty="0">
                <a:solidFill>
                  <a:srgbClr val="595959"/>
                </a:solidFill>
                <a:latin typeface="Arial" panose="020B0604020202020204" pitchFamily="34" charset="0"/>
                <a:ea typeface="微软雅黑" panose="020B0503020204020204" pitchFamily="34" charset="-122"/>
              </a:rPr>
              <a:t>关键变化及分析</a:t>
            </a:r>
          </a:p>
        </p:txBody>
      </p:sp>
      <p:sp>
        <p:nvSpPr>
          <p:cNvPr id="9" name="Title 1"/>
          <p:cNvSpPr txBox="1"/>
          <p:nvPr/>
        </p:nvSpPr>
        <p:spPr>
          <a:xfrm>
            <a:off x="180324" y="697418"/>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p:txBody>
      </p:sp>
      <p:sp>
        <p:nvSpPr>
          <p:cNvPr id="37" name="矩形 36"/>
          <p:cNvSpPr/>
          <p:nvPr/>
        </p:nvSpPr>
        <p:spPr>
          <a:xfrm>
            <a:off x="683568" y="614467"/>
            <a:ext cx="7920880" cy="442878"/>
          </a:xfrm>
          <a:prstGeom prst="rect">
            <a:avLst/>
          </a:prstGeom>
        </p:spPr>
        <p:txBody>
          <a:bodyPr wrap="square">
            <a:spAutoFit/>
          </a:bodyPr>
          <a:lstStyle/>
          <a:p>
            <a:pPr>
              <a:lnSpc>
                <a:spcPct val="150000"/>
              </a:lnSpc>
            </a:pPr>
            <a:r>
              <a:rPr lang="en-US" altLang="zh-CN" b="1" dirty="0">
                <a:solidFill>
                  <a:schemeClr val="tx1">
                    <a:lumMod val="75000"/>
                    <a:lumOff val="25000"/>
                  </a:schemeClr>
                </a:solidFill>
                <a:latin typeface="+mj-ea"/>
                <a:ea typeface="+mj-ea"/>
              </a:rPr>
              <a:t>4.</a:t>
            </a:r>
            <a:r>
              <a:rPr lang="zh-CN" altLang="en-US" b="1" dirty="0">
                <a:solidFill>
                  <a:schemeClr val="tx1">
                    <a:lumMod val="75000"/>
                    <a:lumOff val="25000"/>
                  </a:schemeClr>
                </a:solidFill>
                <a:latin typeface="+mj-ea"/>
                <a:ea typeface="+mj-ea"/>
              </a:rPr>
              <a:t>人员：</a:t>
            </a:r>
            <a:endParaRPr lang="en-US" altLang="zh-CN" b="1" dirty="0">
              <a:solidFill>
                <a:schemeClr val="tx1">
                  <a:lumMod val="75000"/>
                  <a:lumOff val="25000"/>
                </a:schemeClr>
              </a:solidFill>
              <a:latin typeface="+mj-ea"/>
              <a:ea typeface="+mj-ea"/>
            </a:endParaRPr>
          </a:p>
        </p:txBody>
      </p:sp>
      <p:graphicFrame>
        <p:nvGraphicFramePr>
          <p:cNvPr id="38" name="表格 37"/>
          <p:cNvGraphicFramePr>
            <a:graphicFrameLocks noGrp="1"/>
          </p:cNvGraphicFramePr>
          <p:nvPr>
            <p:extLst>
              <p:ext uri="{D42A27DB-BD31-4B8C-83A1-F6EECF244321}">
                <p14:modId xmlns:p14="http://schemas.microsoft.com/office/powerpoint/2010/main" val="1713720067"/>
              </p:ext>
            </p:extLst>
          </p:nvPr>
        </p:nvGraphicFramePr>
        <p:xfrm>
          <a:off x="611560" y="1021282"/>
          <a:ext cx="7992888" cy="3246120"/>
        </p:xfrm>
        <a:graphic>
          <a:graphicData uri="http://schemas.openxmlformats.org/drawingml/2006/table">
            <a:tbl>
              <a:tblPr firstRow="1" bandRow="1">
                <a:tableStyleId>{B301B821-A1FF-4177-AEE7-76D212191A09}</a:tableStyleId>
              </a:tblPr>
              <a:tblGrid>
                <a:gridCol w="648072">
                  <a:extLst>
                    <a:ext uri="{9D8B030D-6E8A-4147-A177-3AD203B41FA5}">
                      <a16:colId xmlns:a16="http://schemas.microsoft.com/office/drawing/2014/main" xmlns="" val="20000"/>
                    </a:ext>
                  </a:extLst>
                </a:gridCol>
                <a:gridCol w="3539024">
                  <a:extLst>
                    <a:ext uri="{9D8B030D-6E8A-4147-A177-3AD203B41FA5}">
                      <a16:colId xmlns:a16="http://schemas.microsoft.com/office/drawing/2014/main" xmlns="" val="20001"/>
                    </a:ext>
                  </a:extLst>
                </a:gridCol>
                <a:gridCol w="3805792">
                  <a:extLst>
                    <a:ext uri="{9D8B030D-6E8A-4147-A177-3AD203B41FA5}">
                      <a16:colId xmlns:a16="http://schemas.microsoft.com/office/drawing/2014/main" xmlns="" val="20002"/>
                    </a:ext>
                  </a:extLst>
                </a:gridCol>
              </a:tblGrid>
              <a:tr h="289012">
                <a:tc gridSpan="3">
                  <a:txBody>
                    <a:bodyPr/>
                    <a:lstStyle/>
                    <a:p>
                      <a:pPr algn="ctr">
                        <a:lnSpc>
                          <a:spcPct val="100000"/>
                        </a:lnSpc>
                        <a:spcAft>
                          <a:spcPts val="0"/>
                        </a:spcAft>
                      </a:pPr>
                      <a:r>
                        <a:rPr lang="zh-CN" altLang="zh-CN" sz="1350" kern="100" dirty="0"/>
                        <a:t>第</a:t>
                      </a:r>
                      <a:r>
                        <a:rPr lang="en-US" altLang="zh-CN" sz="1350" kern="100" dirty="0"/>
                        <a:t>4</a:t>
                      </a:r>
                      <a:r>
                        <a:rPr lang="zh-CN" altLang="zh-CN" sz="1350" kern="100" dirty="0"/>
                        <a:t>章一全新条款</a:t>
                      </a:r>
                      <a:endParaRPr lang="zh-CN" altLang="zh-CN" sz="1350" kern="100" dirty="0">
                        <a:solidFill>
                          <a:schemeClr val="tx1"/>
                        </a:solidFill>
                        <a:latin typeface="Calibri"/>
                        <a:ea typeface="+mn-ea"/>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tc>
                <a:tc hMerge="1">
                  <a:txBody>
                    <a:bodyPr/>
                    <a:lstStyle/>
                    <a:p>
                      <a:endParaRPr lang="zh-CN" altLang="en-US" dirty="0"/>
                    </a:p>
                  </a:txBody>
                  <a:tcPr/>
                </a:tc>
                <a:extLst>
                  <a:ext uri="{0D108BD9-81ED-4DB2-BD59-A6C34878D82A}">
                    <a16:rowId xmlns:a16="http://schemas.microsoft.com/office/drawing/2014/main" xmlns="" val="10000"/>
                  </a:ext>
                </a:extLst>
              </a:tr>
              <a:tr h="293007">
                <a:tc>
                  <a:txBody>
                    <a:bodyPr/>
                    <a:lstStyle/>
                    <a:p>
                      <a:pPr algn="ctr">
                        <a:lnSpc>
                          <a:spcPct val="100000"/>
                        </a:lnSpc>
                      </a:pPr>
                      <a:r>
                        <a:rPr lang="zh-CN" altLang="en-US" sz="1350" dirty="0"/>
                        <a:t>条款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t>条款内容</a:t>
                      </a:r>
                      <a:r>
                        <a:rPr lang="en-US" altLang="zh-CN" sz="1350" dirty="0"/>
                        <a:t>/</a:t>
                      </a:r>
                      <a:r>
                        <a:rPr lang="zh-CN" altLang="en-US" sz="1350" dirty="0"/>
                        <a:t>主题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t>潜在影响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76870">
                <a:tc>
                  <a:txBody>
                    <a:bodyPr/>
                    <a:lstStyle/>
                    <a:p>
                      <a:pPr algn="ctr">
                        <a:lnSpc>
                          <a:spcPct val="100000"/>
                        </a:lnSpc>
                      </a:pPr>
                      <a:r>
                        <a:rPr lang="en-US" altLang="zh-CN" sz="1350" dirty="0"/>
                        <a:t>4.5</a:t>
                      </a:r>
                      <a:endParaRPr lang="zh-CN" altLang="en-US" sz="13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b="1" kern="1200" dirty="0">
                          <a:solidFill>
                            <a:srgbClr val="FF0000"/>
                          </a:solidFill>
                        </a:rPr>
                        <a:t>现场应有取消人员进入洁净室资质的体系</a:t>
                      </a:r>
                      <a:r>
                        <a:rPr lang="zh-CN" altLang="en-US" sz="1350" kern="1200" dirty="0"/>
                        <a:t>，该体系基于来自人员监测计划的负面趋势的持续评估和</a:t>
                      </a:r>
                      <a:r>
                        <a:rPr lang="en-US" altLang="zh-CN" sz="1350" kern="1200" dirty="0"/>
                        <a:t>/</a:t>
                      </a:r>
                      <a:r>
                        <a:rPr lang="zh-CN" altLang="en-US" sz="1350" kern="1200" dirty="0"/>
                        <a:t>或的识别。一旦取消资质，需要在允许该操作人员重新获得任何再次参与无菌实践之前被再次培训并重新获得资质。这应当包括其成功参与一次无菌工艺模拟（</a:t>
                      </a:r>
                      <a:r>
                        <a:rPr lang="en-US" altLang="zh-CN" sz="1350" kern="1200" dirty="0"/>
                        <a:t>APS</a:t>
                      </a:r>
                      <a:r>
                        <a:rPr lang="zh-CN" altLang="en-US" sz="1350" kern="1200" dirty="0"/>
                        <a:t>）的考虑。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zh-CN" altLang="zh-CN" sz="1350" kern="1200" dirty="0"/>
                        <a:t>中度</a:t>
                      </a:r>
                      <a:r>
                        <a:rPr lang="en-US" altLang="zh-CN" sz="1350" kern="1200" dirty="0"/>
                        <a:t>-</a:t>
                      </a:r>
                      <a:r>
                        <a:rPr lang="zh-CN" altLang="zh-CN" sz="1350" kern="1200" dirty="0"/>
                        <a:t>可能是大多数组织都有取消资质的规定，但它们可能与本条款不完全一致。</a:t>
                      </a:r>
                      <a:endParaRPr lang="zh-CN" altLang="zh-CN" sz="135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621538">
                <a:tc>
                  <a:txBody>
                    <a:bodyPr/>
                    <a:lstStyle/>
                    <a:p>
                      <a:pPr algn="ctr">
                        <a:lnSpc>
                          <a:spcPct val="100000"/>
                        </a:lnSpc>
                      </a:pPr>
                      <a:r>
                        <a:rPr lang="en-US" altLang="zh-CN" sz="1350" dirty="0"/>
                        <a:t>4.6</a:t>
                      </a:r>
                      <a:endParaRPr lang="zh-CN" altLang="en-US" sz="13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kern="1200" dirty="0"/>
                        <a:t>生产者应</a:t>
                      </a:r>
                      <a:r>
                        <a:rPr lang="zh-CN" altLang="en-US" sz="1350" b="1" kern="1200" dirty="0">
                          <a:solidFill>
                            <a:srgbClr val="FF0000"/>
                          </a:solidFill>
                        </a:rPr>
                        <a:t>建立书面程序来规定没有接受过相应培训（例如建筑物或维护保养的合同商）的外部员工需要进入</a:t>
                      </a:r>
                      <a:r>
                        <a:rPr lang="en-US" altLang="zh-CN" sz="1350" b="1" kern="1200" dirty="0">
                          <a:solidFill>
                            <a:srgbClr val="FF0000"/>
                          </a:solidFill>
                        </a:rPr>
                        <a:t>A/B</a:t>
                      </a:r>
                      <a:r>
                        <a:rPr lang="zh-CN" altLang="en-US" sz="1350" b="1" kern="1200" dirty="0">
                          <a:solidFill>
                            <a:srgbClr val="FF0000"/>
                          </a:solidFill>
                        </a:rPr>
                        <a:t>级区域的流程。</a:t>
                      </a:r>
                      <a:r>
                        <a:rPr lang="zh-CN" altLang="en-US" sz="1350" kern="1200" dirty="0"/>
                        <a:t>这些人员的进入只能被指定在特定的环境下，并根据</a:t>
                      </a:r>
                      <a:r>
                        <a:rPr lang="en-US" altLang="zh-CN" sz="1350" kern="1200" dirty="0"/>
                        <a:t>PQS</a:t>
                      </a:r>
                      <a:r>
                        <a:rPr lang="zh-CN" altLang="en-US" sz="1350" kern="1200" dirty="0"/>
                        <a:t>进行评估和记录。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zh-CN" altLang="zh-CN" sz="1350" kern="1200" dirty="0"/>
                        <a:t>轻微</a:t>
                      </a:r>
                      <a:r>
                        <a:rPr lang="en-US" altLang="zh-CN" sz="1350" kern="1200" dirty="0"/>
                        <a:t>-</a:t>
                      </a:r>
                      <a:r>
                        <a:rPr lang="zh-CN" altLang="zh-CN" sz="1350" kern="1200" dirty="0"/>
                        <a:t>可能绝大多数组织都有这样的规程，但有些可能没</a:t>
                      </a:r>
                      <a:r>
                        <a:rPr lang="zh-CN" altLang="en-US" sz="1350" kern="1200" dirty="0"/>
                        <a:t>有。</a:t>
                      </a:r>
                      <a:endParaRPr lang="en-US" altLang="zh-CN" sz="1350" kern="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277872395"/>
      </p:ext>
    </p:extLst>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p:cNvGrpSpPr>
            <a:grpSpLocks/>
          </p:cNvGrpSpPr>
          <p:nvPr/>
        </p:nvGrpSpPr>
        <p:grpSpPr bwMode="auto">
          <a:xfrm>
            <a:off x="1700064" y="1283990"/>
            <a:ext cx="5904656" cy="3507854"/>
            <a:chOff x="0" y="161346"/>
            <a:chExt cx="7361368" cy="3929984"/>
          </a:xfrm>
          <a:solidFill>
            <a:schemeClr val="bg1">
              <a:lumMod val="95000"/>
            </a:schemeClr>
          </a:solidFill>
        </p:grpSpPr>
        <p:sp>
          <p:nvSpPr>
            <p:cNvPr id="7" name="Freeform 39"/>
            <p:cNvSpPr>
              <a:spLocks noChangeArrowheads="1"/>
            </p:cNvSpPr>
            <p:nvPr/>
          </p:nvSpPr>
          <p:spPr bwMode="auto">
            <a:xfrm>
              <a:off x="3073978" y="1063889"/>
              <a:ext cx="103365" cy="121384"/>
            </a:xfrm>
            <a:custGeom>
              <a:avLst/>
              <a:gdLst>
                <a:gd name="T0" fmla="*/ 0 w 46"/>
                <a:gd name="T1" fmla="*/ 2147483647 h 34"/>
                <a:gd name="T2" fmla="*/ 2147483647 w 46"/>
                <a:gd name="T3" fmla="*/ 2147483647 h 34"/>
                <a:gd name="T4" fmla="*/ 2147483647 w 46"/>
                <a:gd name="T5" fmla="*/ 2147483647 h 34"/>
                <a:gd name="T6" fmla="*/ 2147483647 w 46"/>
                <a:gd name="T7" fmla="*/ 2147483647 h 34"/>
                <a:gd name="T8" fmla="*/ 2147483647 w 46"/>
                <a:gd name="T9" fmla="*/ 0 h 34"/>
                <a:gd name="T10" fmla="*/ 2147483647 w 46"/>
                <a:gd name="T11" fmla="*/ 0 h 34"/>
                <a:gd name="T12" fmla="*/ 2147483647 w 46"/>
                <a:gd name="T13" fmla="*/ 2147483647 h 34"/>
                <a:gd name="T14" fmla="*/ 0 w 46"/>
                <a:gd name="T15" fmla="*/ 2147483647 h 34"/>
                <a:gd name="T16" fmla="*/ 0 w 46"/>
                <a:gd name="T17" fmla="*/ 2147483647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4"/>
                <a:gd name="T29" fmla="*/ 46 w 4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4">
                  <a:moveTo>
                    <a:pt x="0" y="34"/>
                  </a:moveTo>
                  <a:lnTo>
                    <a:pt x="32" y="28"/>
                  </a:lnTo>
                  <a:lnTo>
                    <a:pt x="46" y="24"/>
                  </a:lnTo>
                  <a:lnTo>
                    <a:pt x="38" y="12"/>
                  </a:lnTo>
                  <a:lnTo>
                    <a:pt x="46" y="0"/>
                  </a:lnTo>
                  <a:lnTo>
                    <a:pt x="32" y="0"/>
                  </a:lnTo>
                  <a:lnTo>
                    <a:pt x="8" y="6"/>
                  </a:lnTo>
                  <a:lnTo>
                    <a:pt x="0" y="12"/>
                  </a:lnTo>
                  <a:lnTo>
                    <a:pt x="0"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8" name="Freeform 40"/>
            <p:cNvSpPr>
              <a:spLocks noChangeArrowheads="1"/>
            </p:cNvSpPr>
            <p:nvPr/>
          </p:nvSpPr>
          <p:spPr bwMode="auto">
            <a:xfrm>
              <a:off x="6390638" y="2434806"/>
              <a:ext cx="543789" cy="264187"/>
            </a:xfrm>
            <a:custGeom>
              <a:avLst/>
              <a:gdLst>
                <a:gd name="T0" fmla="*/ 2147483647 w 242"/>
                <a:gd name="T1" fmla="*/ 2147483647 h 74"/>
                <a:gd name="T2" fmla="*/ 2147483647 w 242"/>
                <a:gd name="T3" fmla="*/ 2147483647 h 74"/>
                <a:gd name="T4" fmla="*/ 2147483647 w 242"/>
                <a:gd name="T5" fmla="*/ 2147483647 h 74"/>
                <a:gd name="T6" fmla="*/ 2147483647 w 242"/>
                <a:gd name="T7" fmla="*/ 2147483647 h 74"/>
                <a:gd name="T8" fmla="*/ 2147483647 w 242"/>
                <a:gd name="T9" fmla="*/ 2147483647 h 74"/>
                <a:gd name="T10" fmla="*/ 2147483647 w 242"/>
                <a:gd name="T11" fmla="*/ 2147483647 h 74"/>
                <a:gd name="T12" fmla="*/ 2147483647 w 242"/>
                <a:gd name="T13" fmla="*/ 2147483647 h 74"/>
                <a:gd name="T14" fmla="*/ 2147483647 w 242"/>
                <a:gd name="T15" fmla="*/ 2147483647 h 74"/>
                <a:gd name="T16" fmla="*/ 2147483647 w 242"/>
                <a:gd name="T17" fmla="*/ 2147483647 h 74"/>
                <a:gd name="T18" fmla="*/ 2147483647 w 242"/>
                <a:gd name="T19" fmla="*/ 0 h 74"/>
                <a:gd name="T20" fmla="*/ 0 w 242"/>
                <a:gd name="T21" fmla="*/ 2147483647 h 74"/>
                <a:gd name="T22" fmla="*/ 2147483647 w 242"/>
                <a:gd name="T23" fmla="*/ 2147483647 h 74"/>
                <a:gd name="T24" fmla="*/ 2147483647 w 242"/>
                <a:gd name="T25" fmla="*/ 2147483647 h 74"/>
                <a:gd name="T26" fmla="*/ 2147483647 w 242"/>
                <a:gd name="T27" fmla="*/ 2147483647 h 74"/>
                <a:gd name="T28" fmla="*/ 2147483647 w 242"/>
                <a:gd name="T29" fmla="*/ 2147483647 h 74"/>
                <a:gd name="T30" fmla="*/ 2147483647 w 242"/>
                <a:gd name="T31" fmla="*/ 2147483647 h 74"/>
                <a:gd name="T32" fmla="*/ 2147483647 w 242"/>
                <a:gd name="T33" fmla="*/ 2147483647 h 74"/>
                <a:gd name="T34" fmla="*/ 2147483647 w 242"/>
                <a:gd name="T35" fmla="*/ 2147483647 h 74"/>
                <a:gd name="T36" fmla="*/ 2147483647 w 242"/>
                <a:gd name="T37" fmla="*/ 2147483647 h 74"/>
                <a:gd name="T38" fmla="*/ 2147483647 w 242"/>
                <a:gd name="T39" fmla="*/ 2147483647 h 74"/>
                <a:gd name="T40" fmla="*/ 2147483647 w 242"/>
                <a:gd name="T41" fmla="*/ 2147483647 h 74"/>
                <a:gd name="T42" fmla="*/ 2147483647 w 242"/>
                <a:gd name="T43" fmla="*/ 2147483647 h 74"/>
                <a:gd name="T44" fmla="*/ 2147483647 w 242"/>
                <a:gd name="T45" fmla="*/ 2147483647 h 74"/>
                <a:gd name="T46" fmla="*/ 2147483647 w 242"/>
                <a:gd name="T47" fmla="*/ 2147483647 h 74"/>
                <a:gd name="T48" fmla="*/ 2147483647 w 242"/>
                <a:gd name="T49" fmla="*/ 2147483647 h 74"/>
                <a:gd name="T50" fmla="*/ 2147483647 w 242"/>
                <a:gd name="T51" fmla="*/ 2147483647 h 74"/>
                <a:gd name="T52" fmla="*/ 2147483647 w 242"/>
                <a:gd name="T53" fmla="*/ 2147483647 h 74"/>
                <a:gd name="T54" fmla="*/ 2147483647 w 242"/>
                <a:gd name="T55" fmla="*/ 2147483647 h 74"/>
                <a:gd name="T56" fmla="*/ 2147483647 w 242"/>
                <a:gd name="T57" fmla="*/ 2147483647 h 74"/>
                <a:gd name="T58" fmla="*/ 2147483647 w 242"/>
                <a:gd name="T59" fmla="*/ 2147483647 h 74"/>
                <a:gd name="T60" fmla="*/ 2147483647 w 242"/>
                <a:gd name="T61" fmla="*/ 2147483647 h 7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2"/>
                <a:gd name="T94" fmla="*/ 0 h 74"/>
                <a:gd name="T95" fmla="*/ 242 w 242"/>
                <a:gd name="T96" fmla="*/ 74 h 7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2" h="74">
                  <a:moveTo>
                    <a:pt x="196" y="34"/>
                  </a:moveTo>
                  <a:lnTo>
                    <a:pt x="182" y="28"/>
                  </a:lnTo>
                  <a:lnTo>
                    <a:pt x="158" y="22"/>
                  </a:lnTo>
                  <a:lnTo>
                    <a:pt x="136" y="18"/>
                  </a:lnTo>
                  <a:lnTo>
                    <a:pt x="90" y="18"/>
                  </a:lnTo>
                  <a:lnTo>
                    <a:pt x="76" y="12"/>
                  </a:lnTo>
                  <a:lnTo>
                    <a:pt x="60" y="18"/>
                  </a:lnTo>
                  <a:lnTo>
                    <a:pt x="52" y="18"/>
                  </a:lnTo>
                  <a:lnTo>
                    <a:pt x="30" y="12"/>
                  </a:lnTo>
                  <a:lnTo>
                    <a:pt x="22" y="0"/>
                  </a:lnTo>
                  <a:lnTo>
                    <a:pt x="0" y="6"/>
                  </a:lnTo>
                  <a:lnTo>
                    <a:pt x="14" y="12"/>
                  </a:lnTo>
                  <a:lnTo>
                    <a:pt x="30" y="22"/>
                  </a:lnTo>
                  <a:lnTo>
                    <a:pt x="52" y="34"/>
                  </a:lnTo>
                  <a:lnTo>
                    <a:pt x="82" y="34"/>
                  </a:lnTo>
                  <a:lnTo>
                    <a:pt x="82" y="46"/>
                  </a:lnTo>
                  <a:lnTo>
                    <a:pt x="106" y="52"/>
                  </a:lnTo>
                  <a:lnTo>
                    <a:pt x="128" y="58"/>
                  </a:lnTo>
                  <a:lnTo>
                    <a:pt x="158" y="58"/>
                  </a:lnTo>
                  <a:lnTo>
                    <a:pt x="166" y="46"/>
                  </a:lnTo>
                  <a:lnTo>
                    <a:pt x="188" y="52"/>
                  </a:lnTo>
                  <a:lnTo>
                    <a:pt x="204" y="58"/>
                  </a:lnTo>
                  <a:lnTo>
                    <a:pt x="196" y="68"/>
                  </a:lnTo>
                  <a:lnTo>
                    <a:pt x="196" y="74"/>
                  </a:lnTo>
                  <a:lnTo>
                    <a:pt x="212" y="64"/>
                  </a:lnTo>
                  <a:lnTo>
                    <a:pt x="228" y="74"/>
                  </a:lnTo>
                  <a:lnTo>
                    <a:pt x="242" y="64"/>
                  </a:lnTo>
                  <a:lnTo>
                    <a:pt x="212" y="58"/>
                  </a:lnTo>
                  <a:lnTo>
                    <a:pt x="204" y="46"/>
                  </a:lnTo>
                  <a:lnTo>
                    <a:pt x="212" y="34"/>
                  </a:lnTo>
                  <a:lnTo>
                    <a:pt x="196"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0" name="Freeform 41"/>
            <p:cNvSpPr>
              <a:spLocks noChangeArrowheads="1"/>
            </p:cNvSpPr>
            <p:nvPr/>
          </p:nvSpPr>
          <p:spPr bwMode="auto">
            <a:xfrm>
              <a:off x="2921178" y="1570842"/>
              <a:ext cx="1586425" cy="1827890"/>
            </a:xfrm>
            <a:custGeom>
              <a:avLst/>
              <a:gdLst>
                <a:gd name="T0" fmla="*/ 2147483647 w 706"/>
                <a:gd name="T1" fmla="*/ 2147483647 h 512"/>
                <a:gd name="T2" fmla="*/ 2147483647 w 706"/>
                <a:gd name="T3" fmla="*/ 2147483647 h 512"/>
                <a:gd name="T4" fmla="*/ 2147483647 w 706"/>
                <a:gd name="T5" fmla="*/ 2147483647 h 512"/>
                <a:gd name="T6" fmla="*/ 2147483647 w 706"/>
                <a:gd name="T7" fmla="*/ 2147483647 h 512"/>
                <a:gd name="T8" fmla="*/ 2147483647 w 706"/>
                <a:gd name="T9" fmla="*/ 2147483647 h 512"/>
                <a:gd name="T10" fmla="*/ 2147483647 w 706"/>
                <a:gd name="T11" fmla="*/ 0 h 512"/>
                <a:gd name="T12" fmla="*/ 2147483647 w 706"/>
                <a:gd name="T13" fmla="*/ 2147483647 h 512"/>
                <a:gd name="T14" fmla="*/ 2147483647 w 706"/>
                <a:gd name="T15" fmla="*/ 2147483647 h 512"/>
                <a:gd name="T16" fmla="*/ 2147483647 w 706"/>
                <a:gd name="T17" fmla="*/ 2147483647 h 512"/>
                <a:gd name="T18" fmla="*/ 2147483647 w 706"/>
                <a:gd name="T19" fmla="*/ 2147483647 h 512"/>
                <a:gd name="T20" fmla="*/ 2147483647 w 706"/>
                <a:gd name="T21" fmla="*/ 2147483647 h 512"/>
                <a:gd name="T22" fmla="*/ 2147483647 w 706"/>
                <a:gd name="T23" fmla="*/ 2147483647 h 512"/>
                <a:gd name="T24" fmla="*/ 2147483647 w 706"/>
                <a:gd name="T25" fmla="*/ 2147483647 h 512"/>
                <a:gd name="T26" fmla="*/ 0 w 706"/>
                <a:gd name="T27" fmla="*/ 2147483647 h 512"/>
                <a:gd name="T28" fmla="*/ 2147483647 w 706"/>
                <a:gd name="T29" fmla="*/ 2147483647 h 512"/>
                <a:gd name="T30" fmla="*/ 2147483647 w 706"/>
                <a:gd name="T31" fmla="*/ 2147483647 h 512"/>
                <a:gd name="T32" fmla="*/ 2147483647 w 706"/>
                <a:gd name="T33" fmla="*/ 2147483647 h 512"/>
                <a:gd name="T34" fmla="*/ 2147483647 w 706"/>
                <a:gd name="T35" fmla="*/ 2147483647 h 512"/>
                <a:gd name="T36" fmla="*/ 2147483647 w 706"/>
                <a:gd name="T37" fmla="*/ 2147483647 h 512"/>
                <a:gd name="T38" fmla="*/ 2147483647 w 706"/>
                <a:gd name="T39" fmla="*/ 2147483647 h 512"/>
                <a:gd name="T40" fmla="*/ 2147483647 w 706"/>
                <a:gd name="T41" fmla="*/ 2147483647 h 512"/>
                <a:gd name="T42" fmla="*/ 2147483647 w 706"/>
                <a:gd name="T43" fmla="*/ 2147483647 h 512"/>
                <a:gd name="T44" fmla="*/ 2147483647 w 706"/>
                <a:gd name="T45" fmla="*/ 2147483647 h 512"/>
                <a:gd name="T46" fmla="*/ 2147483647 w 706"/>
                <a:gd name="T47" fmla="*/ 2147483647 h 512"/>
                <a:gd name="T48" fmla="*/ 2147483647 w 706"/>
                <a:gd name="T49" fmla="*/ 2147483647 h 512"/>
                <a:gd name="T50" fmla="*/ 2147483647 w 706"/>
                <a:gd name="T51" fmla="*/ 2147483647 h 512"/>
                <a:gd name="T52" fmla="*/ 2147483647 w 706"/>
                <a:gd name="T53" fmla="*/ 2147483647 h 512"/>
                <a:gd name="T54" fmla="*/ 2147483647 w 706"/>
                <a:gd name="T55" fmla="*/ 2147483647 h 512"/>
                <a:gd name="T56" fmla="*/ 2147483647 w 706"/>
                <a:gd name="T57" fmla="*/ 2147483647 h 512"/>
                <a:gd name="T58" fmla="*/ 2147483647 w 706"/>
                <a:gd name="T59" fmla="*/ 2147483647 h 512"/>
                <a:gd name="T60" fmla="*/ 2147483647 w 706"/>
                <a:gd name="T61" fmla="*/ 2147483647 h 512"/>
                <a:gd name="T62" fmla="*/ 2147483647 w 706"/>
                <a:gd name="T63" fmla="*/ 2147483647 h 512"/>
                <a:gd name="T64" fmla="*/ 2147483647 w 706"/>
                <a:gd name="T65" fmla="*/ 2147483647 h 512"/>
                <a:gd name="T66" fmla="*/ 2147483647 w 706"/>
                <a:gd name="T67" fmla="*/ 2147483647 h 512"/>
                <a:gd name="T68" fmla="*/ 2147483647 w 706"/>
                <a:gd name="T69" fmla="*/ 2147483647 h 512"/>
                <a:gd name="T70" fmla="*/ 2147483647 w 706"/>
                <a:gd name="T71" fmla="*/ 2147483647 h 512"/>
                <a:gd name="T72" fmla="*/ 2147483647 w 706"/>
                <a:gd name="T73" fmla="*/ 2147483647 h 512"/>
                <a:gd name="T74" fmla="*/ 2147483647 w 706"/>
                <a:gd name="T75" fmla="*/ 2147483647 h 512"/>
                <a:gd name="T76" fmla="*/ 2147483647 w 706"/>
                <a:gd name="T77" fmla="*/ 2147483647 h 512"/>
                <a:gd name="T78" fmla="*/ 2147483647 w 706"/>
                <a:gd name="T79" fmla="*/ 2147483647 h 512"/>
                <a:gd name="T80" fmla="*/ 2147483647 w 706"/>
                <a:gd name="T81" fmla="*/ 2147483647 h 512"/>
                <a:gd name="T82" fmla="*/ 2147483647 w 706"/>
                <a:gd name="T83" fmla="*/ 2147483647 h 512"/>
                <a:gd name="T84" fmla="*/ 2147483647 w 706"/>
                <a:gd name="T85" fmla="*/ 2147483647 h 512"/>
                <a:gd name="T86" fmla="*/ 2147483647 w 706"/>
                <a:gd name="T87" fmla="*/ 2147483647 h 512"/>
                <a:gd name="T88" fmla="*/ 2147483647 w 706"/>
                <a:gd name="T89" fmla="*/ 2147483647 h 512"/>
                <a:gd name="T90" fmla="*/ 2147483647 w 706"/>
                <a:gd name="T91" fmla="*/ 2147483647 h 512"/>
                <a:gd name="T92" fmla="*/ 2147483647 w 706"/>
                <a:gd name="T93" fmla="*/ 2147483647 h 512"/>
                <a:gd name="T94" fmla="*/ 2147483647 w 706"/>
                <a:gd name="T95" fmla="*/ 2147483647 h 512"/>
                <a:gd name="T96" fmla="*/ 2147483647 w 706"/>
                <a:gd name="T97" fmla="*/ 2147483647 h 512"/>
                <a:gd name="T98" fmla="*/ 2147483647 w 706"/>
                <a:gd name="T99" fmla="*/ 2147483647 h 5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6"/>
                <a:gd name="T151" fmla="*/ 0 h 512"/>
                <a:gd name="T152" fmla="*/ 706 w 706"/>
                <a:gd name="T153" fmla="*/ 512 h 5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6" h="512">
                  <a:moveTo>
                    <a:pt x="490" y="50"/>
                  </a:moveTo>
                  <a:lnTo>
                    <a:pt x="458" y="40"/>
                  </a:lnTo>
                  <a:lnTo>
                    <a:pt x="434" y="40"/>
                  </a:lnTo>
                  <a:lnTo>
                    <a:pt x="422" y="38"/>
                  </a:lnTo>
                  <a:lnTo>
                    <a:pt x="402" y="38"/>
                  </a:lnTo>
                  <a:lnTo>
                    <a:pt x="388" y="30"/>
                  </a:lnTo>
                  <a:lnTo>
                    <a:pt x="372" y="58"/>
                  </a:lnTo>
                  <a:lnTo>
                    <a:pt x="336" y="42"/>
                  </a:lnTo>
                  <a:lnTo>
                    <a:pt x="308" y="30"/>
                  </a:lnTo>
                  <a:lnTo>
                    <a:pt x="260" y="30"/>
                  </a:lnTo>
                  <a:lnTo>
                    <a:pt x="280" y="20"/>
                  </a:lnTo>
                  <a:lnTo>
                    <a:pt x="290" y="0"/>
                  </a:lnTo>
                  <a:lnTo>
                    <a:pt x="274" y="0"/>
                  </a:lnTo>
                  <a:lnTo>
                    <a:pt x="244" y="8"/>
                  </a:lnTo>
                  <a:lnTo>
                    <a:pt x="198" y="8"/>
                  </a:lnTo>
                  <a:lnTo>
                    <a:pt x="174" y="18"/>
                  </a:lnTo>
                  <a:lnTo>
                    <a:pt x="118" y="18"/>
                  </a:lnTo>
                  <a:lnTo>
                    <a:pt x="118" y="36"/>
                  </a:lnTo>
                  <a:lnTo>
                    <a:pt x="98" y="36"/>
                  </a:lnTo>
                  <a:lnTo>
                    <a:pt x="84" y="46"/>
                  </a:lnTo>
                  <a:lnTo>
                    <a:pt x="84" y="64"/>
                  </a:lnTo>
                  <a:lnTo>
                    <a:pt x="68" y="70"/>
                  </a:lnTo>
                  <a:lnTo>
                    <a:pt x="46" y="82"/>
                  </a:lnTo>
                  <a:lnTo>
                    <a:pt x="22" y="104"/>
                  </a:lnTo>
                  <a:lnTo>
                    <a:pt x="16" y="128"/>
                  </a:lnTo>
                  <a:lnTo>
                    <a:pt x="22" y="144"/>
                  </a:lnTo>
                  <a:lnTo>
                    <a:pt x="22" y="162"/>
                  </a:lnTo>
                  <a:lnTo>
                    <a:pt x="0" y="168"/>
                  </a:lnTo>
                  <a:lnTo>
                    <a:pt x="22" y="178"/>
                  </a:lnTo>
                  <a:lnTo>
                    <a:pt x="22" y="190"/>
                  </a:lnTo>
                  <a:lnTo>
                    <a:pt x="46" y="196"/>
                  </a:lnTo>
                  <a:lnTo>
                    <a:pt x="54" y="214"/>
                  </a:lnTo>
                  <a:lnTo>
                    <a:pt x="68" y="218"/>
                  </a:lnTo>
                  <a:lnTo>
                    <a:pt x="84" y="230"/>
                  </a:lnTo>
                  <a:lnTo>
                    <a:pt x="100" y="236"/>
                  </a:lnTo>
                  <a:lnTo>
                    <a:pt x="146" y="236"/>
                  </a:lnTo>
                  <a:lnTo>
                    <a:pt x="188" y="230"/>
                  </a:lnTo>
                  <a:lnTo>
                    <a:pt x="214" y="224"/>
                  </a:lnTo>
                  <a:lnTo>
                    <a:pt x="236" y="224"/>
                  </a:lnTo>
                  <a:lnTo>
                    <a:pt x="236" y="236"/>
                  </a:lnTo>
                  <a:lnTo>
                    <a:pt x="282" y="236"/>
                  </a:lnTo>
                  <a:lnTo>
                    <a:pt x="288" y="248"/>
                  </a:lnTo>
                  <a:lnTo>
                    <a:pt x="282" y="264"/>
                  </a:lnTo>
                  <a:lnTo>
                    <a:pt x="288" y="282"/>
                  </a:lnTo>
                  <a:lnTo>
                    <a:pt x="304" y="288"/>
                  </a:lnTo>
                  <a:lnTo>
                    <a:pt x="320" y="294"/>
                  </a:lnTo>
                  <a:lnTo>
                    <a:pt x="320" y="328"/>
                  </a:lnTo>
                  <a:lnTo>
                    <a:pt x="334" y="344"/>
                  </a:lnTo>
                  <a:lnTo>
                    <a:pt x="328" y="362"/>
                  </a:lnTo>
                  <a:lnTo>
                    <a:pt x="328" y="374"/>
                  </a:lnTo>
                  <a:lnTo>
                    <a:pt x="320" y="392"/>
                  </a:lnTo>
                  <a:lnTo>
                    <a:pt x="328" y="402"/>
                  </a:lnTo>
                  <a:lnTo>
                    <a:pt x="350" y="420"/>
                  </a:lnTo>
                  <a:lnTo>
                    <a:pt x="342" y="430"/>
                  </a:lnTo>
                  <a:lnTo>
                    <a:pt x="358" y="436"/>
                  </a:lnTo>
                  <a:lnTo>
                    <a:pt x="358" y="448"/>
                  </a:lnTo>
                  <a:lnTo>
                    <a:pt x="366" y="460"/>
                  </a:lnTo>
                  <a:lnTo>
                    <a:pt x="372" y="478"/>
                  </a:lnTo>
                  <a:lnTo>
                    <a:pt x="388" y="494"/>
                  </a:lnTo>
                  <a:lnTo>
                    <a:pt x="388" y="506"/>
                  </a:lnTo>
                  <a:lnTo>
                    <a:pt x="410" y="512"/>
                  </a:lnTo>
                  <a:lnTo>
                    <a:pt x="464" y="512"/>
                  </a:lnTo>
                  <a:lnTo>
                    <a:pt x="494" y="500"/>
                  </a:lnTo>
                  <a:lnTo>
                    <a:pt x="510" y="482"/>
                  </a:lnTo>
                  <a:lnTo>
                    <a:pt x="524" y="466"/>
                  </a:lnTo>
                  <a:lnTo>
                    <a:pt x="532" y="454"/>
                  </a:lnTo>
                  <a:lnTo>
                    <a:pt x="540" y="442"/>
                  </a:lnTo>
                  <a:lnTo>
                    <a:pt x="556" y="426"/>
                  </a:lnTo>
                  <a:lnTo>
                    <a:pt x="556" y="408"/>
                  </a:lnTo>
                  <a:lnTo>
                    <a:pt x="570" y="392"/>
                  </a:lnTo>
                  <a:lnTo>
                    <a:pt x="586" y="386"/>
                  </a:lnTo>
                  <a:lnTo>
                    <a:pt x="600" y="374"/>
                  </a:lnTo>
                  <a:lnTo>
                    <a:pt x="616" y="362"/>
                  </a:lnTo>
                  <a:lnTo>
                    <a:pt x="600" y="340"/>
                  </a:lnTo>
                  <a:lnTo>
                    <a:pt x="592" y="322"/>
                  </a:lnTo>
                  <a:lnTo>
                    <a:pt x="592" y="300"/>
                  </a:lnTo>
                  <a:lnTo>
                    <a:pt x="600" y="282"/>
                  </a:lnTo>
                  <a:lnTo>
                    <a:pt x="624" y="260"/>
                  </a:lnTo>
                  <a:lnTo>
                    <a:pt x="646" y="248"/>
                  </a:lnTo>
                  <a:lnTo>
                    <a:pt x="670" y="230"/>
                  </a:lnTo>
                  <a:lnTo>
                    <a:pt x="684" y="214"/>
                  </a:lnTo>
                  <a:lnTo>
                    <a:pt x="698" y="196"/>
                  </a:lnTo>
                  <a:lnTo>
                    <a:pt x="706" y="178"/>
                  </a:lnTo>
                  <a:lnTo>
                    <a:pt x="692" y="178"/>
                  </a:lnTo>
                  <a:lnTo>
                    <a:pt x="662" y="184"/>
                  </a:lnTo>
                  <a:lnTo>
                    <a:pt x="638" y="196"/>
                  </a:lnTo>
                  <a:lnTo>
                    <a:pt x="624" y="190"/>
                  </a:lnTo>
                  <a:lnTo>
                    <a:pt x="616" y="172"/>
                  </a:lnTo>
                  <a:lnTo>
                    <a:pt x="600" y="168"/>
                  </a:lnTo>
                  <a:lnTo>
                    <a:pt x="592" y="156"/>
                  </a:lnTo>
                  <a:lnTo>
                    <a:pt x="578" y="140"/>
                  </a:lnTo>
                  <a:lnTo>
                    <a:pt x="562" y="128"/>
                  </a:lnTo>
                  <a:lnTo>
                    <a:pt x="548" y="116"/>
                  </a:lnTo>
                  <a:lnTo>
                    <a:pt x="532" y="110"/>
                  </a:lnTo>
                  <a:lnTo>
                    <a:pt x="532" y="98"/>
                  </a:lnTo>
                  <a:lnTo>
                    <a:pt x="524" y="82"/>
                  </a:lnTo>
                  <a:lnTo>
                    <a:pt x="510" y="64"/>
                  </a:lnTo>
                  <a:lnTo>
                    <a:pt x="502" y="54"/>
                  </a:lnTo>
                  <a:lnTo>
                    <a:pt x="494" y="46"/>
                  </a:lnTo>
                  <a:lnTo>
                    <a:pt x="490" y="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1" name="Freeform 42"/>
            <p:cNvSpPr>
              <a:spLocks noChangeArrowheads="1"/>
            </p:cNvSpPr>
            <p:nvPr/>
          </p:nvSpPr>
          <p:spPr bwMode="auto">
            <a:xfrm>
              <a:off x="6013132" y="2641872"/>
              <a:ext cx="67413" cy="21421"/>
            </a:xfrm>
            <a:custGeom>
              <a:avLst/>
              <a:gdLst>
                <a:gd name="T0" fmla="*/ 2147483647 w 30"/>
                <a:gd name="T1" fmla="*/ 0 h 6"/>
                <a:gd name="T2" fmla="*/ 0 w 30"/>
                <a:gd name="T3" fmla="*/ 2147483647 h 6"/>
                <a:gd name="T4" fmla="*/ 2147483647 w 30"/>
                <a:gd name="T5" fmla="*/ 2147483647 h 6"/>
                <a:gd name="T6" fmla="*/ 2147483647 w 30"/>
                <a:gd name="T7" fmla="*/ 0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30" y="0"/>
                  </a:moveTo>
                  <a:lnTo>
                    <a:pt x="0" y="6"/>
                  </a:lnTo>
                  <a:lnTo>
                    <a:pt x="8" y="6"/>
                  </a:lnTo>
                  <a:lnTo>
                    <a:pt x="3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2" name="Freeform 43"/>
            <p:cNvSpPr>
              <a:spLocks noChangeArrowheads="1"/>
            </p:cNvSpPr>
            <p:nvPr/>
          </p:nvSpPr>
          <p:spPr bwMode="auto">
            <a:xfrm>
              <a:off x="5518779" y="2249161"/>
              <a:ext cx="238188" cy="371290"/>
            </a:xfrm>
            <a:custGeom>
              <a:avLst/>
              <a:gdLst>
                <a:gd name="T0" fmla="*/ 2147483647 w 106"/>
                <a:gd name="T1" fmla="*/ 2147483647 h 104"/>
                <a:gd name="T2" fmla="*/ 2147483647 w 106"/>
                <a:gd name="T3" fmla="*/ 2147483647 h 104"/>
                <a:gd name="T4" fmla="*/ 2147483647 w 106"/>
                <a:gd name="T5" fmla="*/ 2147483647 h 104"/>
                <a:gd name="T6" fmla="*/ 0 w 106"/>
                <a:gd name="T7" fmla="*/ 2147483647 h 104"/>
                <a:gd name="T8" fmla="*/ 2147483647 w 106"/>
                <a:gd name="T9" fmla="*/ 2147483647 h 104"/>
                <a:gd name="T10" fmla="*/ 2147483647 w 106"/>
                <a:gd name="T11" fmla="*/ 2147483647 h 104"/>
                <a:gd name="T12" fmla="*/ 2147483647 w 106"/>
                <a:gd name="T13" fmla="*/ 2147483647 h 104"/>
                <a:gd name="T14" fmla="*/ 2147483647 w 106"/>
                <a:gd name="T15" fmla="*/ 2147483647 h 104"/>
                <a:gd name="T16" fmla="*/ 2147483647 w 106"/>
                <a:gd name="T17" fmla="*/ 2147483647 h 104"/>
                <a:gd name="T18" fmla="*/ 2147483647 w 106"/>
                <a:gd name="T19" fmla="*/ 2147483647 h 104"/>
                <a:gd name="T20" fmla="*/ 2147483647 w 106"/>
                <a:gd name="T21" fmla="*/ 2147483647 h 104"/>
                <a:gd name="T22" fmla="*/ 2147483647 w 106"/>
                <a:gd name="T23" fmla="*/ 2147483647 h 104"/>
                <a:gd name="T24" fmla="*/ 2147483647 w 106"/>
                <a:gd name="T25" fmla="*/ 2147483647 h 104"/>
                <a:gd name="T26" fmla="*/ 2147483647 w 106"/>
                <a:gd name="T27" fmla="*/ 2147483647 h 104"/>
                <a:gd name="T28" fmla="*/ 2147483647 w 106"/>
                <a:gd name="T29" fmla="*/ 2147483647 h 104"/>
                <a:gd name="T30" fmla="*/ 2147483647 w 106"/>
                <a:gd name="T31" fmla="*/ 2147483647 h 104"/>
                <a:gd name="T32" fmla="*/ 2147483647 w 106"/>
                <a:gd name="T33" fmla="*/ 2147483647 h 104"/>
                <a:gd name="T34" fmla="*/ 2147483647 w 106"/>
                <a:gd name="T35" fmla="*/ 2147483647 h 104"/>
                <a:gd name="T36" fmla="*/ 2147483647 w 106"/>
                <a:gd name="T37" fmla="*/ 2147483647 h 104"/>
                <a:gd name="T38" fmla="*/ 2147483647 w 106"/>
                <a:gd name="T39" fmla="*/ 0 h 104"/>
                <a:gd name="T40" fmla="*/ 2147483647 w 106"/>
                <a:gd name="T41" fmla="*/ 2147483647 h 104"/>
                <a:gd name="T42" fmla="*/ 2147483647 w 10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104"/>
                <a:gd name="T68" fmla="*/ 106 w 10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104">
                  <a:moveTo>
                    <a:pt x="60" y="40"/>
                  </a:moveTo>
                  <a:lnTo>
                    <a:pt x="46" y="34"/>
                  </a:lnTo>
                  <a:lnTo>
                    <a:pt x="22" y="24"/>
                  </a:lnTo>
                  <a:lnTo>
                    <a:pt x="0" y="24"/>
                  </a:lnTo>
                  <a:lnTo>
                    <a:pt x="14" y="34"/>
                  </a:lnTo>
                  <a:lnTo>
                    <a:pt x="30" y="46"/>
                  </a:lnTo>
                  <a:lnTo>
                    <a:pt x="60" y="70"/>
                  </a:lnTo>
                  <a:lnTo>
                    <a:pt x="76" y="92"/>
                  </a:lnTo>
                  <a:lnTo>
                    <a:pt x="90" y="92"/>
                  </a:lnTo>
                  <a:lnTo>
                    <a:pt x="106" y="104"/>
                  </a:lnTo>
                  <a:lnTo>
                    <a:pt x="106" y="98"/>
                  </a:lnTo>
                  <a:lnTo>
                    <a:pt x="84" y="86"/>
                  </a:lnTo>
                  <a:lnTo>
                    <a:pt x="84" y="70"/>
                  </a:lnTo>
                  <a:lnTo>
                    <a:pt x="98" y="70"/>
                  </a:lnTo>
                  <a:lnTo>
                    <a:pt x="98" y="58"/>
                  </a:lnTo>
                  <a:lnTo>
                    <a:pt x="84" y="40"/>
                  </a:lnTo>
                  <a:lnTo>
                    <a:pt x="84" y="28"/>
                  </a:lnTo>
                  <a:lnTo>
                    <a:pt x="76" y="12"/>
                  </a:lnTo>
                  <a:lnTo>
                    <a:pt x="60" y="12"/>
                  </a:lnTo>
                  <a:lnTo>
                    <a:pt x="46" y="0"/>
                  </a:lnTo>
                  <a:lnTo>
                    <a:pt x="52" y="12"/>
                  </a:lnTo>
                  <a:lnTo>
                    <a:pt x="60" y="4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3" name="Freeform 44"/>
            <p:cNvSpPr>
              <a:spLocks noChangeArrowheads="1"/>
            </p:cNvSpPr>
            <p:nvPr/>
          </p:nvSpPr>
          <p:spPr bwMode="auto">
            <a:xfrm>
              <a:off x="5977179" y="1485160"/>
              <a:ext cx="53929" cy="28561"/>
            </a:xfrm>
            <a:custGeom>
              <a:avLst/>
              <a:gdLst>
                <a:gd name="T0" fmla="*/ 2147483647 w 24"/>
                <a:gd name="T1" fmla="*/ 2147483647 h 8"/>
                <a:gd name="T2" fmla="*/ 2147483647 w 24"/>
                <a:gd name="T3" fmla="*/ 0 h 8"/>
                <a:gd name="T4" fmla="*/ 0 w 24"/>
                <a:gd name="T5" fmla="*/ 2147483647 h 8"/>
                <a:gd name="T6" fmla="*/ 2147483647 w 24"/>
                <a:gd name="T7" fmla="*/ 2147483647 h 8"/>
                <a:gd name="T8" fmla="*/ 2147483647 w 24"/>
                <a:gd name="T9" fmla="*/ 2147483647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24" y="2"/>
                  </a:moveTo>
                  <a:lnTo>
                    <a:pt x="16" y="0"/>
                  </a:lnTo>
                  <a:lnTo>
                    <a:pt x="0" y="8"/>
                  </a:lnTo>
                  <a:lnTo>
                    <a:pt x="16" y="2"/>
                  </a:lnTo>
                  <a:lnTo>
                    <a:pt x="24" y="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4" name="Freeform 45"/>
            <p:cNvSpPr>
              <a:spLocks noChangeArrowheads="1"/>
            </p:cNvSpPr>
            <p:nvPr/>
          </p:nvSpPr>
          <p:spPr bwMode="auto">
            <a:xfrm>
              <a:off x="5995155" y="1470880"/>
              <a:ext cx="35953" cy="14280"/>
            </a:xfrm>
            <a:custGeom>
              <a:avLst/>
              <a:gdLst>
                <a:gd name="T0" fmla="*/ 0 w 16"/>
                <a:gd name="T1" fmla="*/ 0 h 4"/>
                <a:gd name="T2" fmla="*/ 2147483647 w 16"/>
                <a:gd name="T3" fmla="*/ 2147483647 h 4"/>
                <a:gd name="T4" fmla="*/ 2147483647 w 16"/>
                <a:gd name="T5" fmla="*/ 0 h 4"/>
                <a:gd name="T6" fmla="*/ 0 w 16"/>
                <a:gd name="T7" fmla="*/ 0 h 4"/>
                <a:gd name="T8" fmla="*/ 0 60000 65536"/>
                <a:gd name="T9" fmla="*/ 0 60000 65536"/>
                <a:gd name="T10" fmla="*/ 0 60000 65536"/>
                <a:gd name="T11" fmla="*/ 0 60000 65536"/>
                <a:gd name="T12" fmla="*/ 0 w 16"/>
                <a:gd name="T13" fmla="*/ 0 h 4"/>
                <a:gd name="T14" fmla="*/ 16 w 16"/>
                <a:gd name="T15" fmla="*/ 4 h 4"/>
              </a:gdLst>
              <a:ahLst/>
              <a:cxnLst>
                <a:cxn ang="T8">
                  <a:pos x="T0" y="T1"/>
                </a:cxn>
                <a:cxn ang="T9">
                  <a:pos x="T2" y="T3"/>
                </a:cxn>
                <a:cxn ang="T10">
                  <a:pos x="T4" y="T5"/>
                </a:cxn>
                <a:cxn ang="T11">
                  <a:pos x="T6" y="T7"/>
                </a:cxn>
              </a:cxnLst>
              <a:rect l="T12" t="T13" r="T14" b="T15"/>
              <a:pathLst>
                <a:path w="16" h="4">
                  <a:moveTo>
                    <a:pt x="0" y="0"/>
                  </a:moveTo>
                  <a:lnTo>
                    <a:pt x="8" y="4"/>
                  </a:lnTo>
                  <a:lnTo>
                    <a:pt x="16"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5" name="Freeform 46"/>
            <p:cNvSpPr>
              <a:spLocks noChangeArrowheads="1"/>
            </p:cNvSpPr>
            <p:nvPr/>
          </p:nvSpPr>
          <p:spPr bwMode="auto">
            <a:xfrm>
              <a:off x="5756968" y="2599030"/>
              <a:ext cx="256164" cy="64262"/>
            </a:xfrm>
            <a:custGeom>
              <a:avLst/>
              <a:gdLst>
                <a:gd name="T0" fmla="*/ 2147483647 w 114"/>
                <a:gd name="T1" fmla="*/ 2147483647 h 18"/>
                <a:gd name="T2" fmla="*/ 2147483647 w 114"/>
                <a:gd name="T3" fmla="*/ 2147483647 h 18"/>
                <a:gd name="T4" fmla="*/ 2147483647 w 114"/>
                <a:gd name="T5" fmla="*/ 2147483647 h 18"/>
                <a:gd name="T6" fmla="*/ 2147483647 w 114"/>
                <a:gd name="T7" fmla="*/ 2147483647 h 18"/>
                <a:gd name="T8" fmla="*/ 2147483647 w 114"/>
                <a:gd name="T9" fmla="*/ 2147483647 h 18"/>
                <a:gd name="T10" fmla="*/ 2147483647 w 114"/>
                <a:gd name="T11" fmla="*/ 2147483647 h 18"/>
                <a:gd name="T12" fmla="*/ 2147483647 w 114"/>
                <a:gd name="T13" fmla="*/ 2147483647 h 18"/>
                <a:gd name="T14" fmla="*/ 2147483647 w 114"/>
                <a:gd name="T15" fmla="*/ 2147483647 h 18"/>
                <a:gd name="T16" fmla="*/ 2147483647 w 114"/>
                <a:gd name="T17" fmla="*/ 0 h 18"/>
                <a:gd name="T18" fmla="*/ 2147483647 w 114"/>
                <a:gd name="T19" fmla="*/ 0 h 18"/>
                <a:gd name="T20" fmla="*/ 0 w 114"/>
                <a:gd name="T21" fmla="*/ 2147483647 h 18"/>
                <a:gd name="T22" fmla="*/ 0 w 114"/>
                <a:gd name="T23" fmla="*/ 2147483647 h 18"/>
                <a:gd name="T24" fmla="*/ 2147483647 w 114"/>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18"/>
                <a:gd name="T41" fmla="*/ 114 w 11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18">
                  <a:moveTo>
                    <a:pt x="16" y="12"/>
                  </a:moveTo>
                  <a:lnTo>
                    <a:pt x="8" y="6"/>
                  </a:lnTo>
                  <a:lnTo>
                    <a:pt x="24" y="6"/>
                  </a:lnTo>
                  <a:lnTo>
                    <a:pt x="60" y="18"/>
                  </a:lnTo>
                  <a:lnTo>
                    <a:pt x="114" y="18"/>
                  </a:lnTo>
                  <a:lnTo>
                    <a:pt x="84" y="12"/>
                  </a:lnTo>
                  <a:lnTo>
                    <a:pt x="98" y="12"/>
                  </a:lnTo>
                  <a:lnTo>
                    <a:pt x="68" y="6"/>
                  </a:lnTo>
                  <a:lnTo>
                    <a:pt x="46" y="0"/>
                  </a:lnTo>
                  <a:lnTo>
                    <a:pt x="16" y="0"/>
                  </a:lnTo>
                  <a:lnTo>
                    <a:pt x="0" y="6"/>
                  </a:lnTo>
                  <a:lnTo>
                    <a:pt x="0" y="12"/>
                  </a:lnTo>
                  <a:lnTo>
                    <a:pt x="16"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6" name="Freeform 47"/>
            <p:cNvSpPr>
              <a:spLocks noChangeArrowheads="1"/>
            </p:cNvSpPr>
            <p:nvPr/>
          </p:nvSpPr>
          <p:spPr bwMode="auto">
            <a:xfrm>
              <a:off x="6628827" y="649757"/>
              <a:ext cx="435930" cy="699739"/>
            </a:xfrm>
            <a:custGeom>
              <a:avLst/>
              <a:gdLst>
                <a:gd name="T0" fmla="*/ 2147483647 w 194"/>
                <a:gd name="T1" fmla="*/ 2147483647 h 196"/>
                <a:gd name="T2" fmla="*/ 2147483647 w 194"/>
                <a:gd name="T3" fmla="*/ 2147483647 h 196"/>
                <a:gd name="T4" fmla="*/ 2147483647 w 194"/>
                <a:gd name="T5" fmla="*/ 2147483647 h 196"/>
                <a:gd name="T6" fmla="*/ 2147483647 w 194"/>
                <a:gd name="T7" fmla="*/ 2147483647 h 196"/>
                <a:gd name="T8" fmla="*/ 2147483647 w 194"/>
                <a:gd name="T9" fmla="*/ 2147483647 h 196"/>
                <a:gd name="T10" fmla="*/ 2147483647 w 194"/>
                <a:gd name="T11" fmla="*/ 2147483647 h 196"/>
                <a:gd name="T12" fmla="*/ 2147483647 w 194"/>
                <a:gd name="T13" fmla="*/ 2147483647 h 196"/>
                <a:gd name="T14" fmla="*/ 2147483647 w 194"/>
                <a:gd name="T15" fmla="*/ 2147483647 h 196"/>
                <a:gd name="T16" fmla="*/ 2147483647 w 194"/>
                <a:gd name="T17" fmla="*/ 2147483647 h 196"/>
                <a:gd name="T18" fmla="*/ 2147483647 w 194"/>
                <a:gd name="T19" fmla="*/ 2147483647 h 196"/>
                <a:gd name="T20" fmla="*/ 2147483647 w 194"/>
                <a:gd name="T21" fmla="*/ 2147483647 h 196"/>
                <a:gd name="T22" fmla="*/ 2147483647 w 194"/>
                <a:gd name="T23" fmla="*/ 2147483647 h 196"/>
                <a:gd name="T24" fmla="*/ 2147483647 w 194"/>
                <a:gd name="T25" fmla="*/ 2147483647 h 196"/>
                <a:gd name="T26" fmla="*/ 2147483647 w 194"/>
                <a:gd name="T27" fmla="*/ 2147483647 h 196"/>
                <a:gd name="T28" fmla="*/ 2147483647 w 194"/>
                <a:gd name="T29" fmla="*/ 2147483647 h 196"/>
                <a:gd name="T30" fmla="*/ 2147483647 w 194"/>
                <a:gd name="T31" fmla="*/ 2147483647 h 196"/>
                <a:gd name="T32" fmla="*/ 2147483647 w 194"/>
                <a:gd name="T33" fmla="*/ 2147483647 h 196"/>
                <a:gd name="T34" fmla="*/ 2147483647 w 194"/>
                <a:gd name="T35" fmla="*/ 2147483647 h 196"/>
                <a:gd name="T36" fmla="*/ 2147483647 w 194"/>
                <a:gd name="T37" fmla="*/ 2147483647 h 196"/>
                <a:gd name="T38" fmla="*/ 2147483647 w 194"/>
                <a:gd name="T39" fmla="*/ 2147483647 h 196"/>
                <a:gd name="T40" fmla="*/ 2147483647 w 194"/>
                <a:gd name="T41" fmla="*/ 2147483647 h 196"/>
                <a:gd name="T42" fmla="*/ 2147483647 w 194"/>
                <a:gd name="T43" fmla="*/ 2147483647 h 196"/>
                <a:gd name="T44" fmla="*/ 2147483647 w 194"/>
                <a:gd name="T45" fmla="*/ 2147483647 h 196"/>
                <a:gd name="T46" fmla="*/ 2147483647 w 194"/>
                <a:gd name="T47" fmla="*/ 2147483647 h 196"/>
                <a:gd name="T48" fmla="*/ 2147483647 w 194"/>
                <a:gd name="T49" fmla="*/ 2147483647 h 196"/>
                <a:gd name="T50" fmla="*/ 2147483647 w 194"/>
                <a:gd name="T51" fmla="*/ 2147483647 h 196"/>
                <a:gd name="T52" fmla="*/ 2147483647 w 194"/>
                <a:gd name="T53" fmla="*/ 2147483647 h 196"/>
                <a:gd name="T54" fmla="*/ 2147483647 w 194"/>
                <a:gd name="T55" fmla="*/ 2147483647 h 196"/>
                <a:gd name="T56" fmla="*/ 2147483647 w 194"/>
                <a:gd name="T57" fmla="*/ 2147483647 h 196"/>
                <a:gd name="T58" fmla="*/ 2147483647 w 194"/>
                <a:gd name="T59" fmla="*/ 2147483647 h 196"/>
                <a:gd name="T60" fmla="*/ 2147483647 w 194"/>
                <a:gd name="T61" fmla="*/ 2147483647 h 196"/>
                <a:gd name="T62" fmla="*/ 2147483647 w 194"/>
                <a:gd name="T63" fmla="*/ 2147483647 h 196"/>
                <a:gd name="T64" fmla="*/ 2147483647 w 194"/>
                <a:gd name="T65" fmla="*/ 2147483647 h 196"/>
                <a:gd name="T66" fmla="*/ 2147483647 w 194"/>
                <a:gd name="T67" fmla="*/ 2147483647 h 196"/>
                <a:gd name="T68" fmla="*/ 2147483647 w 194"/>
                <a:gd name="T69" fmla="*/ 2147483647 h 196"/>
                <a:gd name="T70" fmla="*/ 2147483647 w 194"/>
                <a:gd name="T71" fmla="*/ 2147483647 h 196"/>
                <a:gd name="T72" fmla="*/ 2147483647 w 194"/>
                <a:gd name="T73" fmla="*/ 2147483647 h 196"/>
                <a:gd name="T74" fmla="*/ 2147483647 w 194"/>
                <a:gd name="T75" fmla="*/ 2147483647 h 196"/>
                <a:gd name="T76" fmla="*/ 2147483647 w 194"/>
                <a:gd name="T77" fmla="*/ 2147483647 h 196"/>
                <a:gd name="T78" fmla="*/ 2147483647 w 194"/>
                <a:gd name="T79" fmla="*/ 2147483647 h 196"/>
                <a:gd name="T80" fmla="*/ 2147483647 w 194"/>
                <a:gd name="T81" fmla="*/ 2147483647 h 196"/>
                <a:gd name="T82" fmla="*/ 2147483647 w 194"/>
                <a:gd name="T83" fmla="*/ 2147483647 h 196"/>
                <a:gd name="T84" fmla="*/ 2147483647 w 194"/>
                <a:gd name="T85" fmla="*/ 0 h 196"/>
                <a:gd name="T86" fmla="*/ 2147483647 w 194"/>
                <a:gd name="T87" fmla="*/ 2147483647 h 196"/>
                <a:gd name="T88" fmla="*/ 2147483647 w 194"/>
                <a:gd name="T89" fmla="*/ 2147483647 h 196"/>
                <a:gd name="T90" fmla="*/ 2147483647 w 194"/>
                <a:gd name="T91" fmla="*/ 2147483647 h 196"/>
                <a:gd name="T92" fmla="*/ 2147483647 w 194"/>
                <a:gd name="T93" fmla="*/ 2147483647 h 196"/>
                <a:gd name="T94" fmla="*/ 0 w 194"/>
                <a:gd name="T95" fmla="*/ 2147483647 h 196"/>
                <a:gd name="T96" fmla="*/ 0 w 194"/>
                <a:gd name="T97" fmla="*/ 2147483647 h 196"/>
                <a:gd name="T98" fmla="*/ 2147483647 w 194"/>
                <a:gd name="T99" fmla="*/ 2147483647 h 196"/>
                <a:gd name="T100" fmla="*/ 2147483647 w 194"/>
                <a:gd name="T101" fmla="*/ 2147483647 h 196"/>
                <a:gd name="T102" fmla="*/ 2147483647 w 194"/>
                <a:gd name="T103" fmla="*/ 2147483647 h 196"/>
                <a:gd name="T104" fmla="*/ 2147483647 w 194"/>
                <a:gd name="T105" fmla="*/ 2147483647 h 196"/>
                <a:gd name="T106" fmla="*/ 2147483647 w 194"/>
                <a:gd name="T107" fmla="*/ 2147483647 h 196"/>
                <a:gd name="T108" fmla="*/ 2147483647 w 194"/>
                <a:gd name="T109" fmla="*/ 2147483647 h 1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4"/>
                <a:gd name="T166" fmla="*/ 0 h 196"/>
                <a:gd name="T167" fmla="*/ 194 w 194"/>
                <a:gd name="T168" fmla="*/ 196 h 1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4" h="196">
                  <a:moveTo>
                    <a:pt x="36" y="190"/>
                  </a:moveTo>
                  <a:lnTo>
                    <a:pt x="60" y="188"/>
                  </a:lnTo>
                  <a:lnTo>
                    <a:pt x="68" y="162"/>
                  </a:lnTo>
                  <a:lnTo>
                    <a:pt x="76" y="156"/>
                  </a:lnTo>
                  <a:lnTo>
                    <a:pt x="96" y="176"/>
                  </a:lnTo>
                  <a:lnTo>
                    <a:pt x="114" y="192"/>
                  </a:lnTo>
                  <a:lnTo>
                    <a:pt x="138" y="196"/>
                  </a:lnTo>
                  <a:lnTo>
                    <a:pt x="130" y="176"/>
                  </a:lnTo>
                  <a:lnTo>
                    <a:pt x="126" y="164"/>
                  </a:lnTo>
                  <a:lnTo>
                    <a:pt x="124" y="148"/>
                  </a:lnTo>
                  <a:lnTo>
                    <a:pt x="152" y="126"/>
                  </a:lnTo>
                  <a:lnTo>
                    <a:pt x="148" y="114"/>
                  </a:lnTo>
                  <a:lnTo>
                    <a:pt x="136" y="94"/>
                  </a:lnTo>
                  <a:lnTo>
                    <a:pt x="132" y="72"/>
                  </a:lnTo>
                  <a:lnTo>
                    <a:pt x="142" y="68"/>
                  </a:lnTo>
                  <a:lnTo>
                    <a:pt x="156" y="74"/>
                  </a:lnTo>
                  <a:lnTo>
                    <a:pt x="164" y="78"/>
                  </a:lnTo>
                  <a:lnTo>
                    <a:pt x="168" y="80"/>
                  </a:lnTo>
                  <a:lnTo>
                    <a:pt x="172" y="80"/>
                  </a:lnTo>
                  <a:lnTo>
                    <a:pt x="174" y="78"/>
                  </a:lnTo>
                  <a:lnTo>
                    <a:pt x="176" y="74"/>
                  </a:lnTo>
                  <a:lnTo>
                    <a:pt x="176" y="70"/>
                  </a:lnTo>
                  <a:lnTo>
                    <a:pt x="172" y="64"/>
                  </a:lnTo>
                  <a:lnTo>
                    <a:pt x="168" y="60"/>
                  </a:lnTo>
                  <a:lnTo>
                    <a:pt x="168" y="56"/>
                  </a:lnTo>
                  <a:lnTo>
                    <a:pt x="170" y="54"/>
                  </a:lnTo>
                  <a:lnTo>
                    <a:pt x="174" y="50"/>
                  </a:lnTo>
                  <a:lnTo>
                    <a:pt x="180" y="48"/>
                  </a:lnTo>
                  <a:lnTo>
                    <a:pt x="184" y="48"/>
                  </a:lnTo>
                  <a:lnTo>
                    <a:pt x="186" y="46"/>
                  </a:lnTo>
                  <a:lnTo>
                    <a:pt x="188" y="44"/>
                  </a:lnTo>
                  <a:lnTo>
                    <a:pt x="188" y="34"/>
                  </a:lnTo>
                  <a:lnTo>
                    <a:pt x="186" y="28"/>
                  </a:lnTo>
                  <a:lnTo>
                    <a:pt x="194" y="10"/>
                  </a:lnTo>
                  <a:lnTo>
                    <a:pt x="136" y="2"/>
                  </a:lnTo>
                  <a:lnTo>
                    <a:pt x="70" y="0"/>
                  </a:lnTo>
                  <a:lnTo>
                    <a:pt x="16" y="6"/>
                  </a:lnTo>
                  <a:lnTo>
                    <a:pt x="8" y="14"/>
                  </a:lnTo>
                  <a:lnTo>
                    <a:pt x="4" y="20"/>
                  </a:lnTo>
                  <a:lnTo>
                    <a:pt x="0" y="24"/>
                  </a:lnTo>
                  <a:lnTo>
                    <a:pt x="2" y="66"/>
                  </a:lnTo>
                  <a:lnTo>
                    <a:pt x="20" y="132"/>
                  </a:lnTo>
                  <a:lnTo>
                    <a:pt x="34" y="184"/>
                  </a:lnTo>
                  <a:lnTo>
                    <a:pt x="36" y="19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7" name="Freeform 48"/>
            <p:cNvSpPr>
              <a:spLocks noChangeArrowheads="1"/>
            </p:cNvSpPr>
            <p:nvPr/>
          </p:nvSpPr>
          <p:spPr bwMode="auto">
            <a:xfrm>
              <a:off x="3109931" y="322693"/>
              <a:ext cx="4251437" cy="1947889"/>
            </a:xfrm>
            <a:custGeom>
              <a:avLst/>
              <a:gdLst>
                <a:gd name="T0" fmla="*/ 2147483647 w 1892"/>
                <a:gd name="T1" fmla="*/ 2147483647 h 608"/>
                <a:gd name="T2" fmla="*/ 2147483647 w 1892"/>
                <a:gd name="T3" fmla="*/ 2147483647 h 608"/>
                <a:gd name="T4" fmla="*/ 2147483647 w 1892"/>
                <a:gd name="T5" fmla="*/ 2147483647 h 608"/>
                <a:gd name="T6" fmla="*/ 2147483647 w 1892"/>
                <a:gd name="T7" fmla="*/ 2147483647 h 608"/>
                <a:gd name="T8" fmla="*/ 2147483647 w 1892"/>
                <a:gd name="T9" fmla="*/ 2147483647 h 608"/>
                <a:gd name="T10" fmla="*/ 2147483647 w 1892"/>
                <a:gd name="T11" fmla="*/ 2147483647 h 608"/>
                <a:gd name="T12" fmla="*/ 2147483647 w 1892"/>
                <a:gd name="T13" fmla="*/ 2147483647 h 608"/>
                <a:gd name="T14" fmla="*/ 2147483647 w 1892"/>
                <a:gd name="T15" fmla="*/ 2147483647 h 608"/>
                <a:gd name="T16" fmla="*/ 2147483647 w 1892"/>
                <a:gd name="T17" fmla="*/ 2147483647 h 608"/>
                <a:gd name="T18" fmla="*/ 2147483647 w 1892"/>
                <a:gd name="T19" fmla="*/ 2147483647 h 608"/>
                <a:gd name="T20" fmla="*/ 2147483647 w 1892"/>
                <a:gd name="T21" fmla="*/ 2147483647 h 608"/>
                <a:gd name="T22" fmla="*/ 2147483647 w 1892"/>
                <a:gd name="T23" fmla="*/ 2147483647 h 608"/>
                <a:gd name="T24" fmla="*/ 2147483647 w 1892"/>
                <a:gd name="T25" fmla="*/ 2147483647 h 608"/>
                <a:gd name="T26" fmla="*/ 2147483647 w 1892"/>
                <a:gd name="T27" fmla="*/ 2147483647 h 608"/>
                <a:gd name="T28" fmla="*/ 2147483647 w 1892"/>
                <a:gd name="T29" fmla="*/ 2147483647 h 608"/>
                <a:gd name="T30" fmla="*/ 2147483647 w 1892"/>
                <a:gd name="T31" fmla="*/ 2147483647 h 608"/>
                <a:gd name="T32" fmla="*/ 2147483647 w 1892"/>
                <a:gd name="T33" fmla="*/ 2147483647 h 608"/>
                <a:gd name="T34" fmla="*/ 2147483647 w 1892"/>
                <a:gd name="T35" fmla="*/ 2147483647 h 608"/>
                <a:gd name="T36" fmla="*/ 2147483647 w 1892"/>
                <a:gd name="T37" fmla="*/ 2147483647 h 608"/>
                <a:gd name="T38" fmla="*/ 2147483647 w 1892"/>
                <a:gd name="T39" fmla="*/ 2147483647 h 608"/>
                <a:gd name="T40" fmla="*/ 2147483647 w 1892"/>
                <a:gd name="T41" fmla="*/ 2147483647 h 608"/>
                <a:gd name="T42" fmla="*/ 2147483647 w 1892"/>
                <a:gd name="T43" fmla="*/ 2147483647 h 608"/>
                <a:gd name="T44" fmla="*/ 2147483647 w 1892"/>
                <a:gd name="T45" fmla="*/ 2147483647 h 608"/>
                <a:gd name="T46" fmla="*/ 2147483647 w 1892"/>
                <a:gd name="T47" fmla="*/ 2147483647 h 608"/>
                <a:gd name="T48" fmla="*/ 2147483647 w 1892"/>
                <a:gd name="T49" fmla="*/ 2147483647 h 608"/>
                <a:gd name="T50" fmla="*/ 2147483647 w 1892"/>
                <a:gd name="T51" fmla="*/ 2147483647 h 608"/>
                <a:gd name="T52" fmla="*/ 2147483647 w 1892"/>
                <a:gd name="T53" fmla="*/ 2147483647 h 608"/>
                <a:gd name="T54" fmla="*/ 2147483647 w 1892"/>
                <a:gd name="T55" fmla="*/ 2147483647 h 608"/>
                <a:gd name="T56" fmla="*/ 2147483647 w 1892"/>
                <a:gd name="T57" fmla="*/ 2147483647 h 608"/>
                <a:gd name="T58" fmla="*/ 2147483647 w 1892"/>
                <a:gd name="T59" fmla="*/ 2147483647 h 608"/>
                <a:gd name="T60" fmla="*/ 2147483647 w 1892"/>
                <a:gd name="T61" fmla="*/ 2147483647 h 608"/>
                <a:gd name="T62" fmla="*/ 0 w 1892"/>
                <a:gd name="T63" fmla="*/ 2147483647 h 608"/>
                <a:gd name="T64" fmla="*/ 2147483647 w 1892"/>
                <a:gd name="T65" fmla="*/ 2147483647 h 608"/>
                <a:gd name="T66" fmla="*/ 2147483647 w 1892"/>
                <a:gd name="T67" fmla="*/ 2147483647 h 608"/>
                <a:gd name="T68" fmla="*/ 2147483647 w 1892"/>
                <a:gd name="T69" fmla="*/ 2147483647 h 608"/>
                <a:gd name="T70" fmla="*/ 2147483647 w 1892"/>
                <a:gd name="T71" fmla="*/ 2147483647 h 608"/>
                <a:gd name="T72" fmla="*/ 2147483647 w 1892"/>
                <a:gd name="T73" fmla="*/ 2147483647 h 608"/>
                <a:gd name="T74" fmla="*/ 2147483647 w 1892"/>
                <a:gd name="T75" fmla="*/ 2147483647 h 608"/>
                <a:gd name="T76" fmla="*/ 2147483647 w 1892"/>
                <a:gd name="T77" fmla="*/ 2147483647 h 608"/>
                <a:gd name="T78" fmla="*/ 2147483647 w 1892"/>
                <a:gd name="T79" fmla="*/ 2147483647 h 608"/>
                <a:gd name="T80" fmla="*/ 2147483647 w 1892"/>
                <a:gd name="T81" fmla="*/ 2147483647 h 608"/>
                <a:gd name="T82" fmla="*/ 2147483647 w 1892"/>
                <a:gd name="T83" fmla="*/ 2147483647 h 608"/>
                <a:gd name="T84" fmla="*/ 2147483647 w 1892"/>
                <a:gd name="T85" fmla="*/ 2147483647 h 608"/>
                <a:gd name="T86" fmla="*/ 2147483647 w 1892"/>
                <a:gd name="T87" fmla="*/ 2147483647 h 608"/>
                <a:gd name="T88" fmla="*/ 2147483647 w 1892"/>
                <a:gd name="T89" fmla="*/ 2147483647 h 608"/>
                <a:gd name="T90" fmla="*/ 2147483647 w 1892"/>
                <a:gd name="T91" fmla="*/ 2147483647 h 608"/>
                <a:gd name="T92" fmla="*/ 2147483647 w 1892"/>
                <a:gd name="T93" fmla="*/ 2147483647 h 608"/>
                <a:gd name="T94" fmla="*/ 2147483647 w 1892"/>
                <a:gd name="T95" fmla="*/ 2147483647 h 608"/>
                <a:gd name="T96" fmla="*/ 2147483647 w 1892"/>
                <a:gd name="T97" fmla="*/ 2147483647 h 608"/>
                <a:gd name="T98" fmla="*/ 2147483647 w 1892"/>
                <a:gd name="T99" fmla="*/ 2147483647 h 608"/>
                <a:gd name="T100" fmla="*/ 2147483647 w 1892"/>
                <a:gd name="T101" fmla="*/ 2147483647 h 608"/>
                <a:gd name="T102" fmla="*/ 2147483647 w 1892"/>
                <a:gd name="T103" fmla="*/ 2147483647 h 608"/>
                <a:gd name="T104" fmla="*/ 2147483647 w 1892"/>
                <a:gd name="T105" fmla="*/ 2147483647 h 608"/>
                <a:gd name="T106" fmla="*/ 2147483647 w 1892"/>
                <a:gd name="T107" fmla="*/ 2147483647 h 608"/>
                <a:gd name="T108" fmla="*/ 2147483647 w 1892"/>
                <a:gd name="T109" fmla="*/ 2147483647 h 608"/>
                <a:gd name="T110" fmla="*/ 2147483647 w 1892"/>
                <a:gd name="T111" fmla="*/ 2147483647 h 608"/>
                <a:gd name="T112" fmla="*/ 2147483647 w 1892"/>
                <a:gd name="T113" fmla="*/ 2147483647 h 608"/>
                <a:gd name="T114" fmla="*/ 2147483647 w 1892"/>
                <a:gd name="T115" fmla="*/ 2147483647 h 608"/>
                <a:gd name="T116" fmla="*/ 2147483647 w 1892"/>
                <a:gd name="T117" fmla="*/ 2147483647 h 608"/>
                <a:gd name="T118" fmla="*/ 2147483647 w 1892"/>
                <a:gd name="T119" fmla="*/ 2147483647 h 608"/>
                <a:gd name="T120" fmla="*/ 2147483647 w 1892"/>
                <a:gd name="T121" fmla="*/ 2147483647 h 6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2"/>
                <a:gd name="T184" fmla="*/ 0 h 608"/>
                <a:gd name="T185" fmla="*/ 1892 w 1892"/>
                <a:gd name="T186" fmla="*/ 608 h 6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2" h="608">
                  <a:moveTo>
                    <a:pt x="1786" y="126"/>
                  </a:moveTo>
                  <a:lnTo>
                    <a:pt x="1808" y="132"/>
                  </a:lnTo>
                  <a:lnTo>
                    <a:pt x="1840" y="144"/>
                  </a:lnTo>
                  <a:lnTo>
                    <a:pt x="1870" y="156"/>
                  </a:lnTo>
                  <a:lnTo>
                    <a:pt x="1870" y="144"/>
                  </a:lnTo>
                  <a:lnTo>
                    <a:pt x="1862" y="132"/>
                  </a:lnTo>
                  <a:lnTo>
                    <a:pt x="1892" y="126"/>
                  </a:lnTo>
                  <a:lnTo>
                    <a:pt x="1870" y="122"/>
                  </a:lnTo>
                  <a:lnTo>
                    <a:pt x="1854" y="122"/>
                  </a:lnTo>
                  <a:lnTo>
                    <a:pt x="1824" y="116"/>
                  </a:lnTo>
                  <a:lnTo>
                    <a:pt x="1794" y="110"/>
                  </a:lnTo>
                  <a:lnTo>
                    <a:pt x="1740" y="98"/>
                  </a:lnTo>
                  <a:lnTo>
                    <a:pt x="1694" y="92"/>
                  </a:lnTo>
                  <a:lnTo>
                    <a:pt x="1672" y="98"/>
                  </a:lnTo>
                  <a:lnTo>
                    <a:pt x="1642" y="98"/>
                  </a:lnTo>
                  <a:lnTo>
                    <a:pt x="1648" y="110"/>
                  </a:lnTo>
                  <a:lnTo>
                    <a:pt x="1618" y="98"/>
                  </a:lnTo>
                  <a:lnTo>
                    <a:pt x="1610" y="104"/>
                  </a:lnTo>
                  <a:lnTo>
                    <a:pt x="1588" y="98"/>
                  </a:lnTo>
                  <a:lnTo>
                    <a:pt x="1566" y="98"/>
                  </a:lnTo>
                  <a:lnTo>
                    <a:pt x="1542" y="104"/>
                  </a:lnTo>
                  <a:lnTo>
                    <a:pt x="1526" y="92"/>
                  </a:lnTo>
                  <a:lnTo>
                    <a:pt x="1506" y="72"/>
                  </a:lnTo>
                  <a:lnTo>
                    <a:pt x="1466" y="80"/>
                  </a:lnTo>
                  <a:lnTo>
                    <a:pt x="1420" y="80"/>
                  </a:lnTo>
                  <a:lnTo>
                    <a:pt x="1390" y="86"/>
                  </a:lnTo>
                  <a:lnTo>
                    <a:pt x="1412" y="80"/>
                  </a:lnTo>
                  <a:lnTo>
                    <a:pt x="1376" y="58"/>
                  </a:lnTo>
                  <a:lnTo>
                    <a:pt x="1330" y="76"/>
                  </a:lnTo>
                  <a:lnTo>
                    <a:pt x="1308" y="70"/>
                  </a:lnTo>
                  <a:lnTo>
                    <a:pt x="1300" y="80"/>
                  </a:lnTo>
                  <a:lnTo>
                    <a:pt x="1276" y="80"/>
                  </a:lnTo>
                  <a:lnTo>
                    <a:pt x="1246" y="86"/>
                  </a:lnTo>
                  <a:lnTo>
                    <a:pt x="1232" y="80"/>
                  </a:lnTo>
                  <a:lnTo>
                    <a:pt x="1224" y="92"/>
                  </a:lnTo>
                  <a:lnTo>
                    <a:pt x="1202" y="86"/>
                  </a:lnTo>
                  <a:lnTo>
                    <a:pt x="1178" y="80"/>
                  </a:lnTo>
                  <a:lnTo>
                    <a:pt x="1194" y="76"/>
                  </a:lnTo>
                  <a:lnTo>
                    <a:pt x="1178" y="64"/>
                  </a:lnTo>
                  <a:lnTo>
                    <a:pt x="1162" y="64"/>
                  </a:lnTo>
                  <a:lnTo>
                    <a:pt x="1148" y="70"/>
                  </a:lnTo>
                  <a:lnTo>
                    <a:pt x="1118" y="70"/>
                  </a:lnTo>
                  <a:lnTo>
                    <a:pt x="1102" y="64"/>
                  </a:lnTo>
                  <a:lnTo>
                    <a:pt x="1064" y="70"/>
                  </a:lnTo>
                  <a:lnTo>
                    <a:pt x="1034" y="70"/>
                  </a:lnTo>
                  <a:lnTo>
                    <a:pt x="1018" y="76"/>
                  </a:lnTo>
                  <a:lnTo>
                    <a:pt x="974" y="92"/>
                  </a:lnTo>
                  <a:lnTo>
                    <a:pt x="996" y="80"/>
                  </a:lnTo>
                  <a:lnTo>
                    <a:pt x="1026" y="70"/>
                  </a:lnTo>
                  <a:lnTo>
                    <a:pt x="1048" y="52"/>
                  </a:lnTo>
                  <a:lnTo>
                    <a:pt x="1034" y="46"/>
                  </a:lnTo>
                  <a:lnTo>
                    <a:pt x="1018" y="40"/>
                  </a:lnTo>
                  <a:lnTo>
                    <a:pt x="1004" y="40"/>
                  </a:lnTo>
                  <a:lnTo>
                    <a:pt x="974" y="46"/>
                  </a:lnTo>
                  <a:lnTo>
                    <a:pt x="964" y="40"/>
                  </a:lnTo>
                  <a:lnTo>
                    <a:pt x="958" y="24"/>
                  </a:lnTo>
                  <a:lnTo>
                    <a:pt x="934" y="18"/>
                  </a:lnTo>
                  <a:lnTo>
                    <a:pt x="950" y="6"/>
                  </a:lnTo>
                  <a:lnTo>
                    <a:pt x="928" y="0"/>
                  </a:lnTo>
                  <a:lnTo>
                    <a:pt x="912" y="18"/>
                  </a:lnTo>
                  <a:lnTo>
                    <a:pt x="934" y="24"/>
                  </a:lnTo>
                  <a:lnTo>
                    <a:pt x="942" y="40"/>
                  </a:lnTo>
                  <a:lnTo>
                    <a:pt x="928" y="36"/>
                  </a:lnTo>
                  <a:lnTo>
                    <a:pt x="920" y="46"/>
                  </a:lnTo>
                  <a:lnTo>
                    <a:pt x="896" y="40"/>
                  </a:lnTo>
                  <a:lnTo>
                    <a:pt x="882" y="40"/>
                  </a:lnTo>
                  <a:lnTo>
                    <a:pt x="866" y="46"/>
                  </a:lnTo>
                  <a:lnTo>
                    <a:pt x="844" y="46"/>
                  </a:lnTo>
                  <a:lnTo>
                    <a:pt x="820" y="52"/>
                  </a:lnTo>
                  <a:lnTo>
                    <a:pt x="828" y="64"/>
                  </a:lnTo>
                  <a:lnTo>
                    <a:pt x="828" y="80"/>
                  </a:lnTo>
                  <a:lnTo>
                    <a:pt x="820" y="70"/>
                  </a:lnTo>
                  <a:lnTo>
                    <a:pt x="798" y="76"/>
                  </a:lnTo>
                  <a:lnTo>
                    <a:pt x="776" y="76"/>
                  </a:lnTo>
                  <a:lnTo>
                    <a:pt x="798" y="86"/>
                  </a:lnTo>
                  <a:lnTo>
                    <a:pt x="814" y="98"/>
                  </a:lnTo>
                  <a:lnTo>
                    <a:pt x="820" y="110"/>
                  </a:lnTo>
                  <a:lnTo>
                    <a:pt x="814" y="122"/>
                  </a:lnTo>
                  <a:lnTo>
                    <a:pt x="798" y="110"/>
                  </a:lnTo>
                  <a:lnTo>
                    <a:pt x="790" y="92"/>
                  </a:lnTo>
                  <a:lnTo>
                    <a:pt x="760" y="92"/>
                  </a:lnTo>
                  <a:lnTo>
                    <a:pt x="744" y="98"/>
                  </a:lnTo>
                  <a:lnTo>
                    <a:pt x="722" y="86"/>
                  </a:lnTo>
                  <a:lnTo>
                    <a:pt x="730" y="104"/>
                  </a:lnTo>
                  <a:lnTo>
                    <a:pt x="738" y="122"/>
                  </a:lnTo>
                  <a:lnTo>
                    <a:pt x="760" y="122"/>
                  </a:lnTo>
                  <a:lnTo>
                    <a:pt x="782" y="132"/>
                  </a:lnTo>
                  <a:lnTo>
                    <a:pt x="776" y="150"/>
                  </a:lnTo>
                  <a:lnTo>
                    <a:pt x="776" y="138"/>
                  </a:lnTo>
                  <a:lnTo>
                    <a:pt x="752" y="126"/>
                  </a:lnTo>
                  <a:lnTo>
                    <a:pt x="752" y="138"/>
                  </a:lnTo>
                  <a:lnTo>
                    <a:pt x="744" y="126"/>
                  </a:lnTo>
                  <a:lnTo>
                    <a:pt x="738" y="144"/>
                  </a:lnTo>
                  <a:lnTo>
                    <a:pt x="730" y="160"/>
                  </a:lnTo>
                  <a:lnTo>
                    <a:pt x="714" y="156"/>
                  </a:lnTo>
                  <a:lnTo>
                    <a:pt x="722" y="144"/>
                  </a:lnTo>
                  <a:lnTo>
                    <a:pt x="722" y="126"/>
                  </a:lnTo>
                  <a:lnTo>
                    <a:pt x="714" y="98"/>
                  </a:lnTo>
                  <a:lnTo>
                    <a:pt x="714" y="86"/>
                  </a:lnTo>
                  <a:lnTo>
                    <a:pt x="706" y="70"/>
                  </a:lnTo>
                  <a:lnTo>
                    <a:pt x="676" y="80"/>
                  </a:lnTo>
                  <a:lnTo>
                    <a:pt x="662" y="98"/>
                  </a:lnTo>
                  <a:lnTo>
                    <a:pt x="662" y="110"/>
                  </a:lnTo>
                  <a:lnTo>
                    <a:pt x="676" y="116"/>
                  </a:lnTo>
                  <a:lnTo>
                    <a:pt x="692" y="126"/>
                  </a:lnTo>
                  <a:lnTo>
                    <a:pt x="654" y="122"/>
                  </a:lnTo>
                  <a:lnTo>
                    <a:pt x="638" y="116"/>
                  </a:lnTo>
                  <a:lnTo>
                    <a:pt x="614" y="110"/>
                  </a:lnTo>
                  <a:lnTo>
                    <a:pt x="570" y="110"/>
                  </a:lnTo>
                  <a:lnTo>
                    <a:pt x="570" y="104"/>
                  </a:lnTo>
                  <a:lnTo>
                    <a:pt x="562" y="104"/>
                  </a:lnTo>
                  <a:lnTo>
                    <a:pt x="554" y="92"/>
                  </a:lnTo>
                  <a:lnTo>
                    <a:pt x="554" y="76"/>
                  </a:lnTo>
                  <a:lnTo>
                    <a:pt x="592" y="64"/>
                  </a:lnTo>
                  <a:lnTo>
                    <a:pt x="630" y="52"/>
                  </a:lnTo>
                  <a:lnTo>
                    <a:pt x="654" y="36"/>
                  </a:lnTo>
                  <a:lnTo>
                    <a:pt x="630" y="40"/>
                  </a:lnTo>
                  <a:lnTo>
                    <a:pt x="586" y="52"/>
                  </a:lnTo>
                  <a:lnTo>
                    <a:pt x="562" y="58"/>
                  </a:lnTo>
                  <a:lnTo>
                    <a:pt x="546" y="76"/>
                  </a:lnTo>
                  <a:lnTo>
                    <a:pt x="532" y="98"/>
                  </a:lnTo>
                  <a:lnTo>
                    <a:pt x="540" y="98"/>
                  </a:lnTo>
                  <a:lnTo>
                    <a:pt x="532" y="110"/>
                  </a:lnTo>
                  <a:lnTo>
                    <a:pt x="554" y="116"/>
                  </a:lnTo>
                  <a:lnTo>
                    <a:pt x="566" y="110"/>
                  </a:lnTo>
                  <a:lnTo>
                    <a:pt x="586" y="116"/>
                  </a:lnTo>
                  <a:lnTo>
                    <a:pt x="600" y="116"/>
                  </a:lnTo>
                  <a:lnTo>
                    <a:pt x="614" y="122"/>
                  </a:lnTo>
                  <a:lnTo>
                    <a:pt x="600" y="126"/>
                  </a:lnTo>
                  <a:lnTo>
                    <a:pt x="578" y="122"/>
                  </a:lnTo>
                  <a:lnTo>
                    <a:pt x="546" y="132"/>
                  </a:lnTo>
                  <a:lnTo>
                    <a:pt x="546" y="122"/>
                  </a:lnTo>
                  <a:lnTo>
                    <a:pt x="540" y="126"/>
                  </a:lnTo>
                  <a:lnTo>
                    <a:pt x="508" y="132"/>
                  </a:lnTo>
                  <a:lnTo>
                    <a:pt x="494" y="150"/>
                  </a:lnTo>
                  <a:lnTo>
                    <a:pt x="486" y="138"/>
                  </a:lnTo>
                  <a:lnTo>
                    <a:pt x="494" y="126"/>
                  </a:lnTo>
                  <a:lnTo>
                    <a:pt x="464" y="126"/>
                  </a:lnTo>
                  <a:lnTo>
                    <a:pt x="472" y="138"/>
                  </a:lnTo>
                  <a:lnTo>
                    <a:pt x="464" y="156"/>
                  </a:lnTo>
                  <a:lnTo>
                    <a:pt x="456" y="156"/>
                  </a:lnTo>
                  <a:lnTo>
                    <a:pt x="440" y="160"/>
                  </a:lnTo>
                  <a:lnTo>
                    <a:pt x="434" y="166"/>
                  </a:lnTo>
                  <a:lnTo>
                    <a:pt x="410" y="166"/>
                  </a:lnTo>
                  <a:lnTo>
                    <a:pt x="426" y="184"/>
                  </a:lnTo>
                  <a:lnTo>
                    <a:pt x="410" y="178"/>
                  </a:lnTo>
                  <a:lnTo>
                    <a:pt x="394" y="172"/>
                  </a:lnTo>
                  <a:lnTo>
                    <a:pt x="402" y="160"/>
                  </a:lnTo>
                  <a:lnTo>
                    <a:pt x="372" y="156"/>
                  </a:lnTo>
                  <a:lnTo>
                    <a:pt x="358" y="150"/>
                  </a:lnTo>
                  <a:lnTo>
                    <a:pt x="386" y="156"/>
                  </a:lnTo>
                  <a:lnTo>
                    <a:pt x="418" y="156"/>
                  </a:lnTo>
                  <a:lnTo>
                    <a:pt x="440" y="150"/>
                  </a:lnTo>
                  <a:lnTo>
                    <a:pt x="440" y="138"/>
                  </a:lnTo>
                  <a:lnTo>
                    <a:pt x="410" y="138"/>
                  </a:lnTo>
                  <a:lnTo>
                    <a:pt x="402" y="126"/>
                  </a:lnTo>
                  <a:lnTo>
                    <a:pt x="380" y="126"/>
                  </a:lnTo>
                  <a:lnTo>
                    <a:pt x="364" y="122"/>
                  </a:lnTo>
                  <a:lnTo>
                    <a:pt x="350" y="116"/>
                  </a:lnTo>
                  <a:lnTo>
                    <a:pt x="312" y="116"/>
                  </a:lnTo>
                  <a:lnTo>
                    <a:pt x="296" y="122"/>
                  </a:lnTo>
                  <a:lnTo>
                    <a:pt x="296" y="110"/>
                  </a:lnTo>
                  <a:lnTo>
                    <a:pt x="274" y="122"/>
                  </a:lnTo>
                  <a:lnTo>
                    <a:pt x="250" y="122"/>
                  </a:lnTo>
                  <a:lnTo>
                    <a:pt x="236" y="132"/>
                  </a:lnTo>
                  <a:lnTo>
                    <a:pt x="212" y="150"/>
                  </a:lnTo>
                  <a:lnTo>
                    <a:pt x="198" y="166"/>
                  </a:lnTo>
                  <a:lnTo>
                    <a:pt x="182" y="190"/>
                  </a:lnTo>
                  <a:lnTo>
                    <a:pt x="160" y="190"/>
                  </a:lnTo>
                  <a:lnTo>
                    <a:pt x="144" y="196"/>
                  </a:lnTo>
                  <a:lnTo>
                    <a:pt x="136" y="208"/>
                  </a:lnTo>
                  <a:lnTo>
                    <a:pt x="130" y="218"/>
                  </a:lnTo>
                  <a:lnTo>
                    <a:pt x="136" y="236"/>
                  </a:lnTo>
                  <a:lnTo>
                    <a:pt x="136" y="248"/>
                  </a:lnTo>
                  <a:lnTo>
                    <a:pt x="152" y="242"/>
                  </a:lnTo>
                  <a:lnTo>
                    <a:pt x="168" y="236"/>
                  </a:lnTo>
                  <a:lnTo>
                    <a:pt x="190" y="230"/>
                  </a:lnTo>
                  <a:lnTo>
                    <a:pt x="198" y="242"/>
                  </a:lnTo>
                  <a:lnTo>
                    <a:pt x="204" y="258"/>
                  </a:lnTo>
                  <a:lnTo>
                    <a:pt x="212" y="264"/>
                  </a:lnTo>
                  <a:lnTo>
                    <a:pt x="236" y="264"/>
                  </a:lnTo>
                  <a:lnTo>
                    <a:pt x="236" y="252"/>
                  </a:lnTo>
                  <a:lnTo>
                    <a:pt x="250" y="242"/>
                  </a:lnTo>
                  <a:lnTo>
                    <a:pt x="250" y="230"/>
                  </a:lnTo>
                  <a:lnTo>
                    <a:pt x="244" y="218"/>
                  </a:lnTo>
                  <a:lnTo>
                    <a:pt x="236" y="208"/>
                  </a:lnTo>
                  <a:lnTo>
                    <a:pt x="236" y="196"/>
                  </a:lnTo>
                  <a:lnTo>
                    <a:pt x="258" y="184"/>
                  </a:lnTo>
                  <a:lnTo>
                    <a:pt x="258" y="172"/>
                  </a:lnTo>
                  <a:lnTo>
                    <a:pt x="282" y="166"/>
                  </a:lnTo>
                  <a:lnTo>
                    <a:pt x="304" y="172"/>
                  </a:lnTo>
                  <a:lnTo>
                    <a:pt x="282" y="190"/>
                  </a:lnTo>
                  <a:lnTo>
                    <a:pt x="266" y="190"/>
                  </a:lnTo>
                  <a:lnTo>
                    <a:pt x="282" y="212"/>
                  </a:lnTo>
                  <a:lnTo>
                    <a:pt x="364" y="212"/>
                  </a:lnTo>
                  <a:lnTo>
                    <a:pt x="350" y="218"/>
                  </a:lnTo>
                  <a:lnTo>
                    <a:pt x="334" y="218"/>
                  </a:lnTo>
                  <a:lnTo>
                    <a:pt x="312" y="224"/>
                  </a:lnTo>
                  <a:lnTo>
                    <a:pt x="304" y="242"/>
                  </a:lnTo>
                  <a:lnTo>
                    <a:pt x="282" y="236"/>
                  </a:lnTo>
                  <a:lnTo>
                    <a:pt x="282" y="264"/>
                  </a:lnTo>
                  <a:lnTo>
                    <a:pt x="258" y="264"/>
                  </a:lnTo>
                  <a:lnTo>
                    <a:pt x="236" y="270"/>
                  </a:lnTo>
                  <a:lnTo>
                    <a:pt x="212" y="270"/>
                  </a:lnTo>
                  <a:lnTo>
                    <a:pt x="198" y="276"/>
                  </a:lnTo>
                  <a:lnTo>
                    <a:pt x="174" y="282"/>
                  </a:lnTo>
                  <a:lnTo>
                    <a:pt x="182" y="270"/>
                  </a:lnTo>
                  <a:lnTo>
                    <a:pt x="198" y="252"/>
                  </a:lnTo>
                  <a:lnTo>
                    <a:pt x="182" y="252"/>
                  </a:lnTo>
                  <a:lnTo>
                    <a:pt x="160" y="248"/>
                  </a:lnTo>
                  <a:lnTo>
                    <a:pt x="168" y="264"/>
                  </a:lnTo>
                  <a:lnTo>
                    <a:pt x="168" y="282"/>
                  </a:lnTo>
                  <a:lnTo>
                    <a:pt x="144" y="282"/>
                  </a:lnTo>
                  <a:lnTo>
                    <a:pt x="136" y="294"/>
                  </a:lnTo>
                  <a:lnTo>
                    <a:pt x="114" y="304"/>
                  </a:lnTo>
                  <a:lnTo>
                    <a:pt x="98" y="316"/>
                  </a:lnTo>
                  <a:lnTo>
                    <a:pt x="76" y="316"/>
                  </a:lnTo>
                  <a:lnTo>
                    <a:pt x="52" y="322"/>
                  </a:lnTo>
                  <a:lnTo>
                    <a:pt x="52" y="332"/>
                  </a:lnTo>
                  <a:lnTo>
                    <a:pt x="68" y="344"/>
                  </a:lnTo>
                  <a:lnTo>
                    <a:pt x="76" y="362"/>
                  </a:lnTo>
                  <a:lnTo>
                    <a:pt x="52" y="368"/>
                  </a:lnTo>
                  <a:lnTo>
                    <a:pt x="0" y="368"/>
                  </a:lnTo>
                  <a:lnTo>
                    <a:pt x="0" y="378"/>
                  </a:lnTo>
                  <a:lnTo>
                    <a:pt x="16" y="378"/>
                  </a:lnTo>
                  <a:lnTo>
                    <a:pt x="6" y="384"/>
                  </a:lnTo>
                  <a:lnTo>
                    <a:pt x="6" y="424"/>
                  </a:lnTo>
                  <a:lnTo>
                    <a:pt x="30" y="420"/>
                  </a:lnTo>
                  <a:lnTo>
                    <a:pt x="46" y="424"/>
                  </a:lnTo>
                  <a:lnTo>
                    <a:pt x="68" y="420"/>
                  </a:lnTo>
                  <a:lnTo>
                    <a:pt x="98" y="408"/>
                  </a:lnTo>
                  <a:lnTo>
                    <a:pt x="98" y="396"/>
                  </a:lnTo>
                  <a:lnTo>
                    <a:pt x="114" y="378"/>
                  </a:lnTo>
                  <a:lnTo>
                    <a:pt x="130" y="368"/>
                  </a:lnTo>
                  <a:lnTo>
                    <a:pt x="174" y="368"/>
                  </a:lnTo>
                  <a:lnTo>
                    <a:pt x="198" y="356"/>
                  </a:lnTo>
                  <a:lnTo>
                    <a:pt x="212" y="378"/>
                  </a:lnTo>
                  <a:lnTo>
                    <a:pt x="228" y="390"/>
                  </a:lnTo>
                  <a:lnTo>
                    <a:pt x="236" y="402"/>
                  </a:lnTo>
                  <a:lnTo>
                    <a:pt x="220" y="408"/>
                  </a:lnTo>
                  <a:lnTo>
                    <a:pt x="236" y="420"/>
                  </a:lnTo>
                  <a:lnTo>
                    <a:pt x="250" y="408"/>
                  </a:lnTo>
                  <a:lnTo>
                    <a:pt x="250" y="390"/>
                  </a:lnTo>
                  <a:lnTo>
                    <a:pt x="244" y="374"/>
                  </a:lnTo>
                  <a:lnTo>
                    <a:pt x="236" y="384"/>
                  </a:lnTo>
                  <a:lnTo>
                    <a:pt x="220" y="362"/>
                  </a:lnTo>
                  <a:lnTo>
                    <a:pt x="204" y="350"/>
                  </a:lnTo>
                  <a:lnTo>
                    <a:pt x="228" y="350"/>
                  </a:lnTo>
                  <a:lnTo>
                    <a:pt x="236" y="356"/>
                  </a:lnTo>
                  <a:lnTo>
                    <a:pt x="258" y="368"/>
                  </a:lnTo>
                  <a:lnTo>
                    <a:pt x="274" y="374"/>
                  </a:lnTo>
                  <a:lnTo>
                    <a:pt x="288" y="384"/>
                  </a:lnTo>
                  <a:lnTo>
                    <a:pt x="304" y="408"/>
                  </a:lnTo>
                  <a:lnTo>
                    <a:pt x="318" y="412"/>
                  </a:lnTo>
                  <a:lnTo>
                    <a:pt x="318" y="402"/>
                  </a:lnTo>
                  <a:lnTo>
                    <a:pt x="312" y="390"/>
                  </a:lnTo>
                  <a:lnTo>
                    <a:pt x="318" y="378"/>
                  </a:lnTo>
                  <a:lnTo>
                    <a:pt x="342" y="378"/>
                  </a:lnTo>
                  <a:lnTo>
                    <a:pt x="364" y="374"/>
                  </a:lnTo>
                  <a:lnTo>
                    <a:pt x="350" y="368"/>
                  </a:lnTo>
                  <a:lnTo>
                    <a:pt x="350" y="356"/>
                  </a:lnTo>
                  <a:lnTo>
                    <a:pt x="364" y="338"/>
                  </a:lnTo>
                  <a:lnTo>
                    <a:pt x="386" y="332"/>
                  </a:lnTo>
                  <a:lnTo>
                    <a:pt x="410" y="328"/>
                  </a:lnTo>
                  <a:lnTo>
                    <a:pt x="394" y="338"/>
                  </a:lnTo>
                  <a:lnTo>
                    <a:pt x="418" y="350"/>
                  </a:lnTo>
                  <a:lnTo>
                    <a:pt x="440" y="344"/>
                  </a:lnTo>
                  <a:lnTo>
                    <a:pt x="464" y="356"/>
                  </a:lnTo>
                  <a:lnTo>
                    <a:pt x="494" y="356"/>
                  </a:lnTo>
                  <a:lnTo>
                    <a:pt x="502" y="378"/>
                  </a:lnTo>
                  <a:lnTo>
                    <a:pt x="464" y="384"/>
                  </a:lnTo>
                  <a:lnTo>
                    <a:pt x="440" y="378"/>
                  </a:lnTo>
                  <a:lnTo>
                    <a:pt x="426" y="378"/>
                  </a:lnTo>
                  <a:lnTo>
                    <a:pt x="410" y="374"/>
                  </a:lnTo>
                  <a:lnTo>
                    <a:pt x="386" y="374"/>
                  </a:lnTo>
                  <a:lnTo>
                    <a:pt x="364" y="384"/>
                  </a:lnTo>
                  <a:lnTo>
                    <a:pt x="350" y="384"/>
                  </a:lnTo>
                  <a:lnTo>
                    <a:pt x="358" y="396"/>
                  </a:lnTo>
                  <a:lnTo>
                    <a:pt x="364" y="408"/>
                  </a:lnTo>
                  <a:lnTo>
                    <a:pt x="380" y="420"/>
                  </a:lnTo>
                  <a:lnTo>
                    <a:pt x="418" y="420"/>
                  </a:lnTo>
                  <a:lnTo>
                    <a:pt x="448" y="412"/>
                  </a:lnTo>
                  <a:lnTo>
                    <a:pt x="434" y="424"/>
                  </a:lnTo>
                  <a:lnTo>
                    <a:pt x="418" y="430"/>
                  </a:lnTo>
                  <a:lnTo>
                    <a:pt x="440" y="430"/>
                  </a:lnTo>
                  <a:lnTo>
                    <a:pt x="440" y="442"/>
                  </a:lnTo>
                  <a:lnTo>
                    <a:pt x="434" y="460"/>
                  </a:lnTo>
                  <a:lnTo>
                    <a:pt x="418" y="448"/>
                  </a:lnTo>
                  <a:lnTo>
                    <a:pt x="418" y="466"/>
                  </a:lnTo>
                  <a:lnTo>
                    <a:pt x="426" y="466"/>
                  </a:lnTo>
                  <a:lnTo>
                    <a:pt x="440" y="476"/>
                  </a:lnTo>
                  <a:lnTo>
                    <a:pt x="448" y="488"/>
                  </a:lnTo>
                  <a:lnTo>
                    <a:pt x="472" y="488"/>
                  </a:lnTo>
                  <a:lnTo>
                    <a:pt x="478" y="504"/>
                  </a:lnTo>
                  <a:lnTo>
                    <a:pt x="486" y="528"/>
                  </a:lnTo>
                  <a:lnTo>
                    <a:pt x="508" y="534"/>
                  </a:lnTo>
                  <a:lnTo>
                    <a:pt x="524" y="546"/>
                  </a:lnTo>
                  <a:lnTo>
                    <a:pt x="532" y="568"/>
                  </a:lnTo>
                  <a:lnTo>
                    <a:pt x="554" y="584"/>
                  </a:lnTo>
                  <a:lnTo>
                    <a:pt x="586" y="580"/>
                  </a:lnTo>
                  <a:lnTo>
                    <a:pt x="622" y="562"/>
                  </a:lnTo>
                  <a:lnTo>
                    <a:pt x="646" y="552"/>
                  </a:lnTo>
                  <a:lnTo>
                    <a:pt x="668" y="540"/>
                  </a:lnTo>
                  <a:lnTo>
                    <a:pt x="692" y="522"/>
                  </a:lnTo>
                  <a:lnTo>
                    <a:pt x="698" y="504"/>
                  </a:lnTo>
                  <a:lnTo>
                    <a:pt x="668" y="500"/>
                  </a:lnTo>
                  <a:lnTo>
                    <a:pt x="662" y="488"/>
                  </a:lnTo>
                  <a:lnTo>
                    <a:pt x="646" y="500"/>
                  </a:lnTo>
                  <a:lnTo>
                    <a:pt x="614" y="504"/>
                  </a:lnTo>
                  <a:lnTo>
                    <a:pt x="614" y="516"/>
                  </a:lnTo>
                  <a:lnTo>
                    <a:pt x="608" y="500"/>
                  </a:lnTo>
                  <a:lnTo>
                    <a:pt x="592" y="488"/>
                  </a:lnTo>
                  <a:lnTo>
                    <a:pt x="570" y="482"/>
                  </a:lnTo>
                  <a:lnTo>
                    <a:pt x="562" y="470"/>
                  </a:lnTo>
                  <a:lnTo>
                    <a:pt x="562" y="454"/>
                  </a:lnTo>
                  <a:lnTo>
                    <a:pt x="586" y="454"/>
                  </a:lnTo>
                  <a:lnTo>
                    <a:pt x="622" y="476"/>
                  </a:lnTo>
                  <a:lnTo>
                    <a:pt x="646" y="476"/>
                  </a:lnTo>
                  <a:lnTo>
                    <a:pt x="654" y="482"/>
                  </a:lnTo>
                  <a:lnTo>
                    <a:pt x="668" y="482"/>
                  </a:lnTo>
                  <a:lnTo>
                    <a:pt x="698" y="488"/>
                  </a:lnTo>
                  <a:lnTo>
                    <a:pt x="722" y="488"/>
                  </a:lnTo>
                  <a:lnTo>
                    <a:pt x="760" y="482"/>
                  </a:lnTo>
                  <a:lnTo>
                    <a:pt x="768" y="482"/>
                  </a:lnTo>
                  <a:lnTo>
                    <a:pt x="776" y="500"/>
                  </a:lnTo>
                  <a:lnTo>
                    <a:pt x="798" y="494"/>
                  </a:lnTo>
                  <a:lnTo>
                    <a:pt x="782" y="504"/>
                  </a:lnTo>
                  <a:lnTo>
                    <a:pt x="798" y="516"/>
                  </a:lnTo>
                  <a:lnTo>
                    <a:pt x="820" y="510"/>
                  </a:lnTo>
                  <a:lnTo>
                    <a:pt x="828" y="534"/>
                  </a:lnTo>
                  <a:lnTo>
                    <a:pt x="844" y="556"/>
                  </a:lnTo>
                  <a:lnTo>
                    <a:pt x="858" y="590"/>
                  </a:lnTo>
                  <a:lnTo>
                    <a:pt x="874" y="608"/>
                  </a:lnTo>
                  <a:lnTo>
                    <a:pt x="890" y="596"/>
                  </a:lnTo>
                  <a:lnTo>
                    <a:pt x="904" y="596"/>
                  </a:lnTo>
                  <a:lnTo>
                    <a:pt x="904" y="584"/>
                  </a:lnTo>
                  <a:lnTo>
                    <a:pt x="920" y="574"/>
                  </a:lnTo>
                  <a:lnTo>
                    <a:pt x="920" y="552"/>
                  </a:lnTo>
                  <a:lnTo>
                    <a:pt x="942" y="534"/>
                  </a:lnTo>
                  <a:lnTo>
                    <a:pt x="980" y="516"/>
                  </a:lnTo>
                  <a:lnTo>
                    <a:pt x="1018" y="504"/>
                  </a:lnTo>
                  <a:lnTo>
                    <a:pt x="1042" y="528"/>
                  </a:lnTo>
                  <a:lnTo>
                    <a:pt x="1064" y="546"/>
                  </a:lnTo>
                  <a:lnTo>
                    <a:pt x="1086" y="540"/>
                  </a:lnTo>
                  <a:lnTo>
                    <a:pt x="1102" y="568"/>
                  </a:lnTo>
                  <a:lnTo>
                    <a:pt x="1102" y="584"/>
                  </a:lnTo>
                  <a:lnTo>
                    <a:pt x="1118" y="602"/>
                  </a:lnTo>
                  <a:lnTo>
                    <a:pt x="1110" y="584"/>
                  </a:lnTo>
                  <a:lnTo>
                    <a:pt x="1110" y="568"/>
                  </a:lnTo>
                  <a:lnTo>
                    <a:pt x="1124" y="556"/>
                  </a:lnTo>
                  <a:lnTo>
                    <a:pt x="1132" y="574"/>
                  </a:lnTo>
                  <a:lnTo>
                    <a:pt x="1156" y="580"/>
                  </a:lnTo>
                  <a:lnTo>
                    <a:pt x="1156" y="596"/>
                  </a:lnTo>
                  <a:lnTo>
                    <a:pt x="1178" y="590"/>
                  </a:lnTo>
                  <a:lnTo>
                    <a:pt x="1208" y="580"/>
                  </a:lnTo>
                  <a:lnTo>
                    <a:pt x="1202" y="562"/>
                  </a:lnTo>
                  <a:lnTo>
                    <a:pt x="1186" y="552"/>
                  </a:lnTo>
                  <a:lnTo>
                    <a:pt x="1170" y="534"/>
                  </a:lnTo>
                  <a:lnTo>
                    <a:pt x="1156" y="522"/>
                  </a:lnTo>
                  <a:lnTo>
                    <a:pt x="1170" y="510"/>
                  </a:lnTo>
                  <a:lnTo>
                    <a:pt x="1202" y="510"/>
                  </a:lnTo>
                  <a:lnTo>
                    <a:pt x="1208" y="516"/>
                  </a:lnTo>
                  <a:lnTo>
                    <a:pt x="1216" y="504"/>
                  </a:lnTo>
                  <a:lnTo>
                    <a:pt x="1238" y="500"/>
                  </a:lnTo>
                  <a:lnTo>
                    <a:pt x="1246" y="504"/>
                  </a:lnTo>
                  <a:lnTo>
                    <a:pt x="1262" y="494"/>
                  </a:lnTo>
                  <a:lnTo>
                    <a:pt x="1276" y="476"/>
                  </a:lnTo>
                  <a:lnTo>
                    <a:pt x="1308" y="454"/>
                  </a:lnTo>
                  <a:lnTo>
                    <a:pt x="1300" y="442"/>
                  </a:lnTo>
                  <a:lnTo>
                    <a:pt x="1292" y="430"/>
                  </a:lnTo>
                  <a:lnTo>
                    <a:pt x="1276" y="420"/>
                  </a:lnTo>
                  <a:lnTo>
                    <a:pt x="1262" y="408"/>
                  </a:lnTo>
                  <a:lnTo>
                    <a:pt x="1276" y="396"/>
                  </a:lnTo>
                  <a:lnTo>
                    <a:pt x="1246" y="396"/>
                  </a:lnTo>
                  <a:lnTo>
                    <a:pt x="1270" y="374"/>
                  </a:lnTo>
                  <a:lnTo>
                    <a:pt x="1276" y="378"/>
                  </a:lnTo>
                  <a:lnTo>
                    <a:pt x="1314" y="378"/>
                  </a:lnTo>
                  <a:lnTo>
                    <a:pt x="1322" y="390"/>
                  </a:lnTo>
                  <a:lnTo>
                    <a:pt x="1338" y="408"/>
                  </a:lnTo>
                  <a:lnTo>
                    <a:pt x="1346" y="430"/>
                  </a:lnTo>
                  <a:lnTo>
                    <a:pt x="1352" y="420"/>
                  </a:lnTo>
                  <a:lnTo>
                    <a:pt x="1376" y="408"/>
                  </a:lnTo>
                  <a:lnTo>
                    <a:pt x="1352" y="396"/>
                  </a:lnTo>
                  <a:lnTo>
                    <a:pt x="1346" y="378"/>
                  </a:lnTo>
                  <a:lnTo>
                    <a:pt x="1360" y="362"/>
                  </a:lnTo>
                  <a:lnTo>
                    <a:pt x="1390" y="350"/>
                  </a:lnTo>
                  <a:lnTo>
                    <a:pt x="1420" y="332"/>
                  </a:lnTo>
                  <a:lnTo>
                    <a:pt x="1428" y="310"/>
                  </a:lnTo>
                  <a:lnTo>
                    <a:pt x="1428" y="288"/>
                  </a:lnTo>
                  <a:lnTo>
                    <a:pt x="1414" y="270"/>
                  </a:lnTo>
                  <a:lnTo>
                    <a:pt x="1414" y="258"/>
                  </a:lnTo>
                  <a:lnTo>
                    <a:pt x="1398" y="248"/>
                  </a:lnTo>
                  <a:lnTo>
                    <a:pt x="1368" y="252"/>
                  </a:lnTo>
                  <a:lnTo>
                    <a:pt x="1368" y="248"/>
                  </a:lnTo>
                  <a:lnTo>
                    <a:pt x="1384" y="224"/>
                  </a:lnTo>
                  <a:lnTo>
                    <a:pt x="1398" y="212"/>
                  </a:lnTo>
                  <a:lnTo>
                    <a:pt x="1428" y="208"/>
                  </a:lnTo>
                  <a:lnTo>
                    <a:pt x="1474" y="208"/>
                  </a:lnTo>
                  <a:lnTo>
                    <a:pt x="1526" y="212"/>
                  </a:lnTo>
                  <a:lnTo>
                    <a:pt x="1542" y="208"/>
                  </a:lnTo>
                  <a:lnTo>
                    <a:pt x="1566" y="184"/>
                  </a:lnTo>
                  <a:lnTo>
                    <a:pt x="1596" y="172"/>
                  </a:lnTo>
                  <a:lnTo>
                    <a:pt x="1596" y="184"/>
                  </a:lnTo>
                  <a:lnTo>
                    <a:pt x="1610" y="190"/>
                  </a:lnTo>
                  <a:lnTo>
                    <a:pt x="1626" y="178"/>
                  </a:lnTo>
                  <a:lnTo>
                    <a:pt x="1648" y="172"/>
                  </a:lnTo>
                  <a:lnTo>
                    <a:pt x="1642" y="184"/>
                  </a:lnTo>
                  <a:lnTo>
                    <a:pt x="1618" y="202"/>
                  </a:lnTo>
                  <a:lnTo>
                    <a:pt x="1588" y="212"/>
                  </a:lnTo>
                  <a:lnTo>
                    <a:pt x="1588" y="230"/>
                  </a:lnTo>
                  <a:lnTo>
                    <a:pt x="1618" y="242"/>
                  </a:lnTo>
                  <a:lnTo>
                    <a:pt x="1618" y="270"/>
                  </a:lnTo>
                  <a:lnTo>
                    <a:pt x="1642" y="288"/>
                  </a:lnTo>
                  <a:lnTo>
                    <a:pt x="1642" y="270"/>
                  </a:lnTo>
                  <a:lnTo>
                    <a:pt x="1656" y="258"/>
                  </a:lnTo>
                  <a:lnTo>
                    <a:pt x="1672" y="242"/>
                  </a:lnTo>
                  <a:lnTo>
                    <a:pt x="1656" y="224"/>
                  </a:lnTo>
                  <a:lnTo>
                    <a:pt x="1656" y="208"/>
                  </a:lnTo>
                  <a:lnTo>
                    <a:pt x="1680" y="190"/>
                  </a:lnTo>
                  <a:lnTo>
                    <a:pt x="1688" y="202"/>
                  </a:lnTo>
                  <a:lnTo>
                    <a:pt x="1726" y="196"/>
                  </a:lnTo>
                  <a:lnTo>
                    <a:pt x="1740" y="184"/>
                  </a:lnTo>
                  <a:lnTo>
                    <a:pt x="1770" y="178"/>
                  </a:lnTo>
                  <a:lnTo>
                    <a:pt x="1770" y="166"/>
                  </a:lnTo>
                  <a:lnTo>
                    <a:pt x="1802" y="160"/>
                  </a:lnTo>
                  <a:lnTo>
                    <a:pt x="1786" y="156"/>
                  </a:lnTo>
                  <a:lnTo>
                    <a:pt x="1770" y="150"/>
                  </a:lnTo>
                  <a:lnTo>
                    <a:pt x="1748" y="144"/>
                  </a:lnTo>
                  <a:lnTo>
                    <a:pt x="1778" y="144"/>
                  </a:lnTo>
                  <a:lnTo>
                    <a:pt x="1786" y="12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dirty="0">
                <a:ea typeface="MS PGothic" panose="020B0600070205080204" pitchFamily="34" charset="-128"/>
              </a:endParaRPr>
            </a:p>
          </p:txBody>
        </p:sp>
        <p:sp>
          <p:nvSpPr>
            <p:cNvPr id="18" name="Freeform 49"/>
            <p:cNvSpPr>
              <a:spLocks noChangeArrowheads="1"/>
            </p:cNvSpPr>
            <p:nvPr/>
          </p:nvSpPr>
          <p:spPr bwMode="auto">
            <a:xfrm>
              <a:off x="6574896" y="514094"/>
              <a:ext cx="310095" cy="378430"/>
            </a:xfrm>
            <a:custGeom>
              <a:avLst/>
              <a:gdLst>
                <a:gd name="T0" fmla="*/ 2147483647 w 138"/>
                <a:gd name="T1" fmla="*/ 2147483647 h 106"/>
                <a:gd name="T2" fmla="*/ 2147483647 w 138"/>
                <a:gd name="T3" fmla="*/ 2147483647 h 106"/>
                <a:gd name="T4" fmla="*/ 2147483647 w 138"/>
                <a:gd name="T5" fmla="*/ 0 h 106"/>
                <a:gd name="T6" fmla="*/ 2147483647 w 138"/>
                <a:gd name="T7" fmla="*/ 0 h 106"/>
                <a:gd name="T8" fmla="*/ 2147483647 w 138"/>
                <a:gd name="T9" fmla="*/ 0 h 106"/>
                <a:gd name="T10" fmla="*/ 2147483647 w 138"/>
                <a:gd name="T11" fmla="*/ 0 h 106"/>
                <a:gd name="T12" fmla="*/ 2147483647 w 138"/>
                <a:gd name="T13" fmla="*/ 2147483647 h 106"/>
                <a:gd name="T14" fmla="*/ 2147483647 w 138"/>
                <a:gd name="T15" fmla="*/ 2147483647 h 106"/>
                <a:gd name="T16" fmla="*/ 2147483647 w 138"/>
                <a:gd name="T17" fmla="*/ 2147483647 h 106"/>
                <a:gd name="T18" fmla="*/ 2147483647 w 138"/>
                <a:gd name="T19" fmla="*/ 2147483647 h 106"/>
                <a:gd name="T20" fmla="*/ 2147483647 w 138"/>
                <a:gd name="T21" fmla="*/ 2147483647 h 106"/>
                <a:gd name="T22" fmla="*/ 2147483647 w 138"/>
                <a:gd name="T23" fmla="*/ 2147483647 h 106"/>
                <a:gd name="T24" fmla="*/ 2147483647 w 138"/>
                <a:gd name="T25" fmla="*/ 2147483647 h 106"/>
                <a:gd name="T26" fmla="*/ 2147483647 w 138"/>
                <a:gd name="T27" fmla="*/ 2147483647 h 106"/>
                <a:gd name="T28" fmla="*/ 2147483647 w 138"/>
                <a:gd name="T29" fmla="*/ 2147483647 h 106"/>
                <a:gd name="T30" fmla="*/ 0 w 138"/>
                <a:gd name="T31" fmla="*/ 2147483647 h 106"/>
                <a:gd name="T32" fmla="*/ 0 w 138"/>
                <a:gd name="T33" fmla="*/ 2147483647 h 106"/>
                <a:gd name="T34" fmla="*/ 0 w 138"/>
                <a:gd name="T35" fmla="*/ 2147483647 h 106"/>
                <a:gd name="T36" fmla="*/ 2147483647 w 138"/>
                <a:gd name="T37" fmla="*/ 2147483647 h 106"/>
                <a:gd name="T38" fmla="*/ 2147483647 w 138"/>
                <a:gd name="T39" fmla="*/ 2147483647 h 106"/>
                <a:gd name="T40" fmla="*/ 2147483647 w 138"/>
                <a:gd name="T41" fmla="*/ 2147483647 h 106"/>
                <a:gd name="T42" fmla="*/ 2147483647 w 138"/>
                <a:gd name="T43" fmla="*/ 2147483647 h 106"/>
                <a:gd name="T44" fmla="*/ 2147483647 w 138"/>
                <a:gd name="T45" fmla="*/ 2147483647 h 106"/>
                <a:gd name="T46" fmla="*/ 2147483647 w 138"/>
                <a:gd name="T47" fmla="*/ 2147483647 h 106"/>
                <a:gd name="T48" fmla="*/ 2147483647 w 138"/>
                <a:gd name="T49" fmla="*/ 2147483647 h 106"/>
                <a:gd name="T50" fmla="*/ 2147483647 w 138"/>
                <a:gd name="T51" fmla="*/ 2147483647 h 106"/>
                <a:gd name="T52" fmla="*/ 2147483647 w 138"/>
                <a:gd name="T53" fmla="*/ 2147483647 h 106"/>
                <a:gd name="T54" fmla="*/ 2147483647 w 138"/>
                <a:gd name="T55" fmla="*/ 2147483647 h 106"/>
                <a:gd name="T56" fmla="*/ 2147483647 w 138"/>
                <a:gd name="T57" fmla="*/ 2147483647 h 106"/>
                <a:gd name="T58" fmla="*/ 2147483647 w 138"/>
                <a:gd name="T59" fmla="*/ 2147483647 h 106"/>
                <a:gd name="T60" fmla="*/ 2147483647 w 138"/>
                <a:gd name="T61" fmla="*/ 2147483647 h 106"/>
                <a:gd name="T62" fmla="*/ 2147483647 w 138"/>
                <a:gd name="T63" fmla="*/ 2147483647 h 106"/>
                <a:gd name="T64" fmla="*/ 2147483647 w 138"/>
                <a:gd name="T65" fmla="*/ 2147483647 h 106"/>
                <a:gd name="T66" fmla="*/ 2147483647 w 138"/>
                <a:gd name="T67" fmla="*/ 2147483647 h 106"/>
                <a:gd name="T68" fmla="*/ 2147483647 w 138"/>
                <a:gd name="T69" fmla="*/ 2147483647 h 106"/>
                <a:gd name="T70" fmla="*/ 2147483647 w 138"/>
                <a:gd name="T71" fmla="*/ 2147483647 h 106"/>
                <a:gd name="T72" fmla="*/ 2147483647 w 138"/>
                <a:gd name="T73" fmla="*/ 2147483647 h 106"/>
                <a:gd name="T74" fmla="*/ 2147483647 w 138"/>
                <a:gd name="T75" fmla="*/ 2147483647 h 106"/>
                <a:gd name="T76" fmla="*/ 2147483647 w 138"/>
                <a:gd name="T77" fmla="*/ 2147483647 h 106"/>
                <a:gd name="T78" fmla="*/ 2147483647 w 138"/>
                <a:gd name="T79" fmla="*/ 2147483647 h 106"/>
                <a:gd name="T80" fmla="*/ 2147483647 w 138"/>
                <a:gd name="T81" fmla="*/ 2147483647 h 106"/>
                <a:gd name="T82" fmla="*/ 2147483647 w 138"/>
                <a:gd name="T83" fmla="*/ 2147483647 h 106"/>
                <a:gd name="T84" fmla="*/ 2147483647 w 138"/>
                <a:gd name="T85" fmla="*/ 2147483647 h 106"/>
                <a:gd name="T86" fmla="*/ 2147483647 w 138"/>
                <a:gd name="T87" fmla="*/ 2147483647 h 106"/>
                <a:gd name="T88" fmla="*/ 2147483647 w 138"/>
                <a:gd name="T89" fmla="*/ 2147483647 h 106"/>
                <a:gd name="T90" fmla="*/ 2147483647 w 138"/>
                <a:gd name="T91" fmla="*/ 2147483647 h 1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
                <a:gd name="T139" fmla="*/ 0 h 106"/>
                <a:gd name="T140" fmla="*/ 138 w 138"/>
                <a:gd name="T141" fmla="*/ 106 h 1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 h="106">
                  <a:moveTo>
                    <a:pt x="84" y="6"/>
                  </a:moveTo>
                  <a:lnTo>
                    <a:pt x="84" y="6"/>
                  </a:lnTo>
                  <a:lnTo>
                    <a:pt x="54" y="0"/>
                  </a:lnTo>
                  <a:lnTo>
                    <a:pt x="38" y="0"/>
                  </a:lnTo>
                  <a:lnTo>
                    <a:pt x="24" y="0"/>
                  </a:lnTo>
                  <a:lnTo>
                    <a:pt x="18" y="2"/>
                  </a:lnTo>
                  <a:lnTo>
                    <a:pt x="16" y="6"/>
                  </a:lnTo>
                  <a:lnTo>
                    <a:pt x="14" y="10"/>
                  </a:lnTo>
                  <a:lnTo>
                    <a:pt x="12" y="18"/>
                  </a:lnTo>
                  <a:lnTo>
                    <a:pt x="8" y="34"/>
                  </a:lnTo>
                  <a:lnTo>
                    <a:pt x="6" y="50"/>
                  </a:lnTo>
                  <a:lnTo>
                    <a:pt x="2" y="84"/>
                  </a:lnTo>
                  <a:lnTo>
                    <a:pt x="0" y="94"/>
                  </a:lnTo>
                  <a:lnTo>
                    <a:pt x="0" y="102"/>
                  </a:lnTo>
                  <a:lnTo>
                    <a:pt x="16" y="102"/>
                  </a:lnTo>
                  <a:lnTo>
                    <a:pt x="32" y="100"/>
                  </a:lnTo>
                  <a:lnTo>
                    <a:pt x="46" y="104"/>
                  </a:lnTo>
                  <a:lnTo>
                    <a:pt x="60" y="106"/>
                  </a:lnTo>
                  <a:lnTo>
                    <a:pt x="68" y="106"/>
                  </a:lnTo>
                  <a:lnTo>
                    <a:pt x="78" y="106"/>
                  </a:lnTo>
                  <a:lnTo>
                    <a:pt x="82" y="104"/>
                  </a:lnTo>
                  <a:lnTo>
                    <a:pt x="82" y="102"/>
                  </a:lnTo>
                  <a:lnTo>
                    <a:pt x="82" y="100"/>
                  </a:lnTo>
                  <a:lnTo>
                    <a:pt x="84" y="98"/>
                  </a:lnTo>
                  <a:lnTo>
                    <a:pt x="104" y="80"/>
                  </a:lnTo>
                  <a:lnTo>
                    <a:pt x="124" y="62"/>
                  </a:lnTo>
                  <a:lnTo>
                    <a:pt x="134" y="50"/>
                  </a:lnTo>
                  <a:lnTo>
                    <a:pt x="138" y="44"/>
                  </a:lnTo>
                  <a:lnTo>
                    <a:pt x="138" y="40"/>
                  </a:lnTo>
                  <a:lnTo>
                    <a:pt x="138" y="34"/>
                  </a:lnTo>
                  <a:lnTo>
                    <a:pt x="136" y="28"/>
                  </a:lnTo>
                  <a:lnTo>
                    <a:pt x="132" y="24"/>
                  </a:lnTo>
                  <a:lnTo>
                    <a:pt x="126" y="20"/>
                  </a:lnTo>
                  <a:lnTo>
                    <a:pt x="112" y="14"/>
                  </a:lnTo>
                  <a:lnTo>
                    <a:pt x="100" y="12"/>
                  </a:lnTo>
                  <a:lnTo>
                    <a:pt x="84" y="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9" name="Freeform 50"/>
            <p:cNvSpPr>
              <a:spLocks noChangeArrowheads="1"/>
            </p:cNvSpPr>
            <p:nvPr/>
          </p:nvSpPr>
          <p:spPr bwMode="auto">
            <a:xfrm>
              <a:off x="6956897" y="3455854"/>
              <a:ext cx="238188" cy="164224"/>
            </a:xfrm>
            <a:custGeom>
              <a:avLst/>
              <a:gdLst>
                <a:gd name="T0" fmla="*/ 2147483647 w 106"/>
                <a:gd name="T1" fmla="*/ 0 h 46"/>
                <a:gd name="T2" fmla="*/ 2147483647 w 106"/>
                <a:gd name="T3" fmla="*/ 2147483647 h 46"/>
                <a:gd name="T4" fmla="*/ 2147483647 w 106"/>
                <a:gd name="T5" fmla="*/ 2147483647 h 46"/>
                <a:gd name="T6" fmla="*/ 0 w 106"/>
                <a:gd name="T7" fmla="*/ 2147483647 h 46"/>
                <a:gd name="T8" fmla="*/ 2147483647 w 106"/>
                <a:gd name="T9" fmla="*/ 2147483647 h 46"/>
                <a:gd name="T10" fmla="*/ 2147483647 w 106"/>
                <a:gd name="T11" fmla="*/ 2147483647 h 46"/>
                <a:gd name="T12" fmla="*/ 2147483647 w 106"/>
                <a:gd name="T13" fmla="*/ 2147483647 h 46"/>
                <a:gd name="T14" fmla="*/ 2147483647 w 106"/>
                <a:gd name="T15" fmla="*/ 2147483647 h 46"/>
                <a:gd name="T16" fmla="*/ 2147483647 w 106"/>
                <a:gd name="T17" fmla="*/ 0 h 46"/>
                <a:gd name="T18" fmla="*/ 2147483647 w 106"/>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46"/>
                <a:gd name="T32" fmla="*/ 106 w 106"/>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46">
                  <a:moveTo>
                    <a:pt x="82" y="0"/>
                  </a:moveTo>
                  <a:lnTo>
                    <a:pt x="60" y="18"/>
                  </a:lnTo>
                  <a:lnTo>
                    <a:pt x="30" y="30"/>
                  </a:lnTo>
                  <a:lnTo>
                    <a:pt x="0" y="40"/>
                  </a:lnTo>
                  <a:lnTo>
                    <a:pt x="30" y="46"/>
                  </a:lnTo>
                  <a:lnTo>
                    <a:pt x="60" y="34"/>
                  </a:lnTo>
                  <a:lnTo>
                    <a:pt x="82" y="18"/>
                  </a:lnTo>
                  <a:lnTo>
                    <a:pt x="106" y="12"/>
                  </a:lnTo>
                  <a:lnTo>
                    <a:pt x="92" y="0"/>
                  </a:lnTo>
                  <a:lnTo>
                    <a:pt x="8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0" name="Freeform 51"/>
            <p:cNvSpPr>
              <a:spLocks noChangeArrowheads="1"/>
            </p:cNvSpPr>
            <p:nvPr/>
          </p:nvSpPr>
          <p:spPr bwMode="auto">
            <a:xfrm>
              <a:off x="7213061" y="3313049"/>
              <a:ext cx="121341" cy="185644"/>
            </a:xfrm>
            <a:custGeom>
              <a:avLst/>
              <a:gdLst>
                <a:gd name="T0" fmla="*/ 2147483647 w 54"/>
                <a:gd name="T1" fmla="*/ 2147483647 h 52"/>
                <a:gd name="T2" fmla="*/ 2147483647 w 54"/>
                <a:gd name="T3" fmla="*/ 0 h 52"/>
                <a:gd name="T4" fmla="*/ 2147483647 w 54"/>
                <a:gd name="T5" fmla="*/ 2147483647 h 52"/>
                <a:gd name="T6" fmla="*/ 0 w 54"/>
                <a:gd name="T7" fmla="*/ 2147483647 h 52"/>
                <a:gd name="T8" fmla="*/ 2147483647 w 54"/>
                <a:gd name="T9" fmla="*/ 2147483647 h 52"/>
                <a:gd name="T10" fmla="*/ 2147483647 w 54"/>
                <a:gd name="T11" fmla="*/ 2147483647 h 52"/>
                <a:gd name="T12" fmla="*/ 2147483647 w 54"/>
                <a:gd name="T13" fmla="*/ 2147483647 h 52"/>
                <a:gd name="T14" fmla="*/ 2147483647 w 54"/>
                <a:gd name="T15" fmla="*/ 2147483647 h 52"/>
                <a:gd name="T16" fmla="*/ 2147483647 w 54"/>
                <a:gd name="T17" fmla="*/ 2147483647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52"/>
                <a:gd name="T29" fmla="*/ 54 w 54"/>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52">
                  <a:moveTo>
                    <a:pt x="14" y="12"/>
                  </a:moveTo>
                  <a:lnTo>
                    <a:pt x="6" y="0"/>
                  </a:lnTo>
                  <a:lnTo>
                    <a:pt x="6" y="34"/>
                  </a:lnTo>
                  <a:lnTo>
                    <a:pt x="0" y="52"/>
                  </a:lnTo>
                  <a:lnTo>
                    <a:pt x="6" y="46"/>
                  </a:lnTo>
                  <a:lnTo>
                    <a:pt x="30" y="28"/>
                  </a:lnTo>
                  <a:lnTo>
                    <a:pt x="44" y="24"/>
                  </a:lnTo>
                  <a:lnTo>
                    <a:pt x="54" y="12"/>
                  </a:lnTo>
                  <a:lnTo>
                    <a:pt x="14"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1" name="Freeform 52"/>
            <p:cNvSpPr>
              <a:spLocks noChangeArrowheads="1"/>
            </p:cNvSpPr>
            <p:nvPr/>
          </p:nvSpPr>
          <p:spPr bwMode="auto">
            <a:xfrm>
              <a:off x="5810897" y="2249161"/>
              <a:ext cx="238188" cy="264187"/>
            </a:xfrm>
            <a:custGeom>
              <a:avLst/>
              <a:gdLst>
                <a:gd name="T0" fmla="*/ 2147483647 w 106"/>
                <a:gd name="T1" fmla="*/ 2147483647 h 74"/>
                <a:gd name="T2" fmla="*/ 2147483647 w 106"/>
                <a:gd name="T3" fmla="*/ 2147483647 h 74"/>
                <a:gd name="T4" fmla="*/ 2147483647 w 106"/>
                <a:gd name="T5" fmla="*/ 2147483647 h 74"/>
                <a:gd name="T6" fmla="*/ 2147483647 w 106"/>
                <a:gd name="T7" fmla="*/ 2147483647 h 74"/>
                <a:gd name="T8" fmla="*/ 2147483647 w 106"/>
                <a:gd name="T9" fmla="*/ 2147483647 h 74"/>
                <a:gd name="T10" fmla="*/ 2147483647 w 106"/>
                <a:gd name="T11" fmla="*/ 0 h 74"/>
                <a:gd name="T12" fmla="*/ 2147483647 w 106"/>
                <a:gd name="T13" fmla="*/ 2147483647 h 74"/>
                <a:gd name="T14" fmla="*/ 2147483647 w 106"/>
                <a:gd name="T15" fmla="*/ 2147483647 h 74"/>
                <a:gd name="T16" fmla="*/ 2147483647 w 106"/>
                <a:gd name="T17" fmla="*/ 2147483647 h 74"/>
                <a:gd name="T18" fmla="*/ 0 w 106"/>
                <a:gd name="T19" fmla="*/ 2147483647 h 74"/>
                <a:gd name="T20" fmla="*/ 2147483647 w 106"/>
                <a:gd name="T21" fmla="*/ 2147483647 h 74"/>
                <a:gd name="T22" fmla="*/ 2147483647 w 106"/>
                <a:gd name="T23" fmla="*/ 2147483647 h 74"/>
                <a:gd name="T24" fmla="*/ 2147483647 w 106"/>
                <a:gd name="T25" fmla="*/ 2147483647 h 74"/>
                <a:gd name="T26" fmla="*/ 2147483647 w 106"/>
                <a:gd name="T27" fmla="*/ 2147483647 h 74"/>
                <a:gd name="T28" fmla="*/ 2147483647 w 106"/>
                <a:gd name="T29" fmla="*/ 2147483647 h 74"/>
                <a:gd name="T30" fmla="*/ 2147483647 w 106"/>
                <a:gd name="T31" fmla="*/ 2147483647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74"/>
                <a:gd name="T50" fmla="*/ 106 w 106"/>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74">
                  <a:moveTo>
                    <a:pt x="98" y="52"/>
                  </a:moveTo>
                  <a:lnTo>
                    <a:pt x="106" y="40"/>
                  </a:lnTo>
                  <a:lnTo>
                    <a:pt x="106" y="18"/>
                  </a:lnTo>
                  <a:lnTo>
                    <a:pt x="98" y="6"/>
                  </a:lnTo>
                  <a:lnTo>
                    <a:pt x="82" y="12"/>
                  </a:lnTo>
                  <a:lnTo>
                    <a:pt x="82" y="0"/>
                  </a:lnTo>
                  <a:lnTo>
                    <a:pt x="60" y="18"/>
                  </a:lnTo>
                  <a:lnTo>
                    <a:pt x="30" y="34"/>
                  </a:lnTo>
                  <a:lnTo>
                    <a:pt x="22" y="40"/>
                  </a:lnTo>
                  <a:lnTo>
                    <a:pt x="0" y="46"/>
                  </a:lnTo>
                  <a:lnTo>
                    <a:pt x="14" y="52"/>
                  </a:lnTo>
                  <a:lnTo>
                    <a:pt x="36" y="58"/>
                  </a:lnTo>
                  <a:lnTo>
                    <a:pt x="30" y="74"/>
                  </a:lnTo>
                  <a:lnTo>
                    <a:pt x="74" y="74"/>
                  </a:lnTo>
                  <a:lnTo>
                    <a:pt x="82" y="70"/>
                  </a:lnTo>
                  <a:lnTo>
                    <a:pt x="98" y="5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2" name="Freeform 53"/>
            <p:cNvSpPr>
              <a:spLocks noChangeArrowheads="1"/>
            </p:cNvSpPr>
            <p:nvPr/>
          </p:nvSpPr>
          <p:spPr bwMode="auto">
            <a:xfrm>
              <a:off x="5945720" y="2513348"/>
              <a:ext cx="31459" cy="64262"/>
            </a:xfrm>
            <a:custGeom>
              <a:avLst/>
              <a:gdLst>
                <a:gd name="T0" fmla="*/ 2147483647 w 14"/>
                <a:gd name="T1" fmla="*/ 2147483647 h 18"/>
                <a:gd name="T2" fmla="*/ 2147483647 w 14"/>
                <a:gd name="T3" fmla="*/ 2147483647 h 18"/>
                <a:gd name="T4" fmla="*/ 2147483647 w 14"/>
                <a:gd name="T5" fmla="*/ 0 h 18"/>
                <a:gd name="T6" fmla="*/ 0 w 14"/>
                <a:gd name="T7" fmla="*/ 2147483647 h 18"/>
                <a:gd name="T8" fmla="*/ 2147483647 w 14"/>
                <a:gd name="T9" fmla="*/ 2147483647 h 18"/>
                <a:gd name="T10" fmla="*/ 0 60000 65536"/>
                <a:gd name="T11" fmla="*/ 0 60000 65536"/>
                <a:gd name="T12" fmla="*/ 0 60000 65536"/>
                <a:gd name="T13" fmla="*/ 0 60000 65536"/>
                <a:gd name="T14" fmla="*/ 0 60000 65536"/>
                <a:gd name="T15" fmla="*/ 0 w 14"/>
                <a:gd name="T16" fmla="*/ 0 h 18"/>
                <a:gd name="T17" fmla="*/ 14 w 14"/>
                <a:gd name="T18" fmla="*/ 18 h 18"/>
              </a:gdLst>
              <a:ahLst/>
              <a:cxnLst>
                <a:cxn ang="T10">
                  <a:pos x="T0" y="T1"/>
                </a:cxn>
                <a:cxn ang="T11">
                  <a:pos x="T2" y="T3"/>
                </a:cxn>
                <a:cxn ang="T12">
                  <a:pos x="T4" y="T5"/>
                </a:cxn>
                <a:cxn ang="T13">
                  <a:pos x="T6" y="T7"/>
                </a:cxn>
                <a:cxn ang="T14">
                  <a:pos x="T8" y="T9"/>
                </a:cxn>
              </a:cxnLst>
              <a:rect l="T15" t="T16" r="T17" b="T18"/>
              <a:pathLst>
                <a:path w="14" h="18">
                  <a:moveTo>
                    <a:pt x="8" y="18"/>
                  </a:moveTo>
                  <a:lnTo>
                    <a:pt x="8" y="12"/>
                  </a:lnTo>
                  <a:lnTo>
                    <a:pt x="14" y="0"/>
                  </a:lnTo>
                  <a:lnTo>
                    <a:pt x="0" y="12"/>
                  </a:lnTo>
                  <a:lnTo>
                    <a:pt x="8" y="1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3" name="Freeform 54"/>
            <p:cNvSpPr>
              <a:spLocks noChangeArrowheads="1"/>
            </p:cNvSpPr>
            <p:nvPr/>
          </p:nvSpPr>
          <p:spPr bwMode="auto">
            <a:xfrm>
              <a:off x="2413343" y="899664"/>
              <a:ext cx="13482" cy="21421"/>
            </a:xfrm>
            <a:custGeom>
              <a:avLst/>
              <a:gdLst>
                <a:gd name="T0" fmla="*/ 2147483647 w 6"/>
                <a:gd name="T1" fmla="*/ 0 h 6"/>
                <a:gd name="T2" fmla="*/ 0 w 6"/>
                <a:gd name="T3" fmla="*/ 2147483647 h 6"/>
                <a:gd name="T4" fmla="*/ 2147483647 w 6"/>
                <a:gd name="T5" fmla="*/ 2147483647 h 6"/>
                <a:gd name="T6" fmla="*/ 2147483647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4"/>
                  </a:lnTo>
                  <a:lnTo>
                    <a:pt x="6" y="6"/>
                  </a:lnTo>
                  <a:lnTo>
                    <a:pt x="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4" name="Freeform 55"/>
            <p:cNvSpPr>
              <a:spLocks noChangeArrowheads="1"/>
            </p:cNvSpPr>
            <p:nvPr/>
          </p:nvSpPr>
          <p:spPr bwMode="auto">
            <a:xfrm>
              <a:off x="2067294" y="1242393"/>
              <a:ext cx="152800" cy="85683"/>
            </a:xfrm>
            <a:custGeom>
              <a:avLst/>
              <a:gdLst>
                <a:gd name="T0" fmla="*/ 2147483647 w 68"/>
                <a:gd name="T1" fmla="*/ 2147483647 h 24"/>
                <a:gd name="T2" fmla="*/ 2147483647 w 68"/>
                <a:gd name="T3" fmla="*/ 2147483647 h 24"/>
                <a:gd name="T4" fmla="*/ 2147483647 w 68"/>
                <a:gd name="T5" fmla="*/ 0 h 24"/>
                <a:gd name="T6" fmla="*/ 2147483647 w 68"/>
                <a:gd name="T7" fmla="*/ 0 h 24"/>
                <a:gd name="T8" fmla="*/ 2147483647 w 68"/>
                <a:gd name="T9" fmla="*/ 2147483647 h 24"/>
                <a:gd name="T10" fmla="*/ 0 w 68"/>
                <a:gd name="T11" fmla="*/ 2147483647 h 24"/>
                <a:gd name="T12" fmla="*/ 0 w 68"/>
                <a:gd name="T13" fmla="*/ 2147483647 h 24"/>
                <a:gd name="T14" fmla="*/ 2147483647 w 68"/>
                <a:gd name="T15" fmla="*/ 2147483647 h 24"/>
                <a:gd name="T16" fmla="*/ 2147483647 w 68"/>
                <a:gd name="T17" fmla="*/ 2147483647 h 24"/>
                <a:gd name="T18" fmla="*/ 2147483647 w 68"/>
                <a:gd name="T19" fmla="*/ 2147483647 h 24"/>
                <a:gd name="T20" fmla="*/ 2147483647 w 68"/>
                <a:gd name="T21" fmla="*/ 2147483647 h 24"/>
                <a:gd name="T22" fmla="*/ 2147483647 w 68"/>
                <a:gd name="T23" fmla="*/ 2147483647 h 24"/>
                <a:gd name="T24" fmla="*/ 2147483647 w 68"/>
                <a:gd name="T25" fmla="*/ 2147483647 h 24"/>
                <a:gd name="T26" fmla="*/ 2147483647 w 68"/>
                <a:gd name="T27" fmla="*/ 214748364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24"/>
                <a:gd name="T44" fmla="*/ 68 w 68"/>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24">
                  <a:moveTo>
                    <a:pt x="38" y="8"/>
                  </a:moveTo>
                  <a:lnTo>
                    <a:pt x="38" y="6"/>
                  </a:lnTo>
                  <a:lnTo>
                    <a:pt x="38" y="0"/>
                  </a:lnTo>
                  <a:lnTo>
                    <a:pt x="24" y="0"/>
                  </a:lnTo>
                  <a:lnTo>
                    <a:pt x="8" y="8"/>
                  </a:lnTo>
                  <a:lnTo>
                    <a:pt x="0" y="12"/>
                  </a:lnTo>
                  <a:lnTo>
                    <a:pt x="0" y="24"/>
                  </a:lnTo>
                  <a:lnTo>
                    <a:pt x="22" y="18"/>
                  </a:lnTo>
                  <a:lnTo>
                    <a:pt x="38" y="24"/>
                  </a:lnTo>
                  <a:lnTo>
                    <a:pt x="54" y="24"/>
                  </a:lnTo>
                  <a:lnTo>
                    <a:pt x="68" y="18"/>
                  </a:lnTo>
                  <a:lnTo>
                    <a:pt x="44" y="12"/>
                  </a:lnTo>
                  <a:lnTo>
                    <a:pt x="54" y="2"/>
                  </a:lnTo>
                  <a:lnTo>
                    <a:pt x="38" y="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5" name="Freeform 56"/>
            <p:cNvSpPr>
              <a:spLocks noChangeArrowheads="1"/>
            </p:cNvSpPr>
            <p:nvPr/>
          </p:nvSpPr>
          <p:spPr bwMode="auto">
            <a:xfrm>
              <a:off x="1795456" y="161346"/>
              <a:ext cx="1141507" cy="913945"/>
            </a:xfrm>
            <a:custGeom>
              <a:avLst/>
              <a:gdLst>
                <a:gd name="T0" fmla="*/ 2147483647 w 508"/>
                <a:gd name="T1" fmla="*/ 2147483647 h 256"/>
                <a:gd name="T2" fmla="*/ 2147483647 w 508"/>
                <a:gd name="T3" fmla="*/ 2147483647 h 256"/>
                <a:gd name="T4" fmla="*/ 2147483647 w 508"/>
                <a:gd name="T5" fmla="*/ 2147483647 h 256"/>
                <a:gd name="T6" fmla="*/ 2147483647 w 508"/>
                <a:gd name="T7" fmla="*/ 2147483647 h 256"/>
                <a:gd name="T8" fmla="*/ 2147483647 w 508"/>
                <a:gd name="T9" fmla="*/ 2147483647 h 256"/>
                <a:gd name="T10" fmla="*/ 2147483647 w 508"/>
                <a:gd name="T11" fmla="*/ 2147483647 h 256"/>
                <a:gd name="T12" fmla="*/ 2147483647 w 508"/>
                <a:gd name="T13" fmla="*/ 2147483647 h 256"/>
                <a:gd name="T14" fmla="*/ 2147483647 w 508"/>
                <a:gd name="T15" fmla="*/ 2147483647 h 256"/>
                <a:gd name="T16" fmla="*/ 2147483647 w 508"/>
                <a:gd name="T17" fmla="*/ 2147483647 h 256"/>
                <a:gd name="T18" fmla="*/ 2147483647 w 508"/>
                <a:gd name="T19" fmla="*/ 2147483647 h 256"/>
                <a:gd name="T20" fmla="*/ 2147483647 w 508"/>
                <a:gd name="T21" fmla="*/ 2147483647 h 256"/>
                <a:gd name="T22" fmla="*/ 2147483647 w 508"/>
                <a:gd name="T23" fmla="*/ 2147483647 h 256"/>
                <a:gd name="T24" fmla="*/ 2147483647 w 508"/>
                <a:gd name="T25" fmla="*/ 2147483647 h 256"/>
                <a:gd name="T26" fmla="*/ 2147483647 w 508"/>
                <a:gd name="T27" fmla="*/ 2147483647 h 256"/>
                <a:gd name="T28" fmla="*/ 2147483647 w 508"/>
                <a:gd name="T29" fmla="*/ 0 h 256"/>
                <a:gd name="T30" fmla="*/ 2147483647 w 508"/>
                <a:gd name="T31" fmla="*/ 2147483647 h 256"/>
                <a:gd name="T32" fmla="*/ 2147483647 w 508"/>
                <a:gd name="T33" fmla="*/ 0 h 256"/>
                <a:gd name="T34" fmla="*/ 2147483647 w 508"/>
                <a:gd name="T35" fmla="*/ 2147483647 h 256"/>
                <a:gd name="T36" fmla="*/ 2147483647 w 508"/>
                <a:gd name="T37" fmla="*/ 2147483647 h 256"/>
                <a:gd name="T38" fmla="*/ 2147483647 w 508"/>
                <a:gd name="T39" fmla="*/ 2147483647 h 256"/>
                <a:gd name="T40" fmla="*/ 2147483647 w 508"/>
                <a:gd name="T41" fmla="*/ 2147483647 h 256"/>
                <a:gd name="T42" fmla="*/ 2147483647 w 508"/>
                <a:gd name="T43" fmla="*/ 2147483647 h 256"/>
                <a:gd name="T44" fmla="*/ 2147483647 w 508"/>
                <a:gd name="T45" fmla="*/ 2147483647 h 256"/>
                <a:gd name="T46" fmla="*/ 0 w 508"/>
                <a:gd name="T47" fmla="*/ 2147483647 h 256"/>
                <a:gd name="T48" fmla="*/ 2147483647 w 508"/>
                <a:gd name="T49" fmla="*/ 2147483647 h 256"/>
                <a:gd name="T50" fmla="*/ 2147483647 w 508"/>
                <a:gd name="T51" fmla="*/ 2147483647 h 256"/>
                <a:gd name="T52" fmla="*/ 2147483647 w 508"/>
                <a:gd name="T53" fmla="*/ 2147483647 h 256"/>
                <a:gd name="T54" fmla="*/ 2147483647 w 508"/>
                <a:gd name="T55" fmla="*/ 2147483647 h 256"/>
                <a:gd name="T56" fmla="*/ 2147483647 w 508"/>
                <a:gd name="T57" fmla="*/ 2147483647 h 256"/>
                <a:gd name="T58" fmla="*/ 2147483647 w 508"/>
                <a:gd name="T59" fmla="*/ 2147483647 h 256"/>
                <a:gd name="T60" fmla="*/ 2147483647 w 508"/>
                <a:gd name="T61" fmla="*/ 2147483647 h 256"/>
                <a:gd name="T62" fmla="*/ 2147483647 w 508"/>
                <a:gd name="T63" fmla="*/ 2147483647 h 256"/>
                <a:gd name="T64" fmla="*/ 2147483647 w 508"/>
                <a:gd name="T65" fmla="*/ 2147483647 h 256"/>
                <a:gd name="T66" fmla="*/ 2147483647 w 508"/>
                <a:gd name="T67" fmla="*/ 2147483647 h 256"/>
                <a:gd name="T68" fmla="*/ 2147483647 w 508"/>
                <a:gd name="T69" fmla="*/ 2147483647 h 256"/>
                <a:gd name="T70" fmla="*/ 2147483647 w 508"/>
                <a:gd name="T71" fmla="*/ 2147483647 h 256"/>
                <a:gd name="T72" fmla="*/ 2147483647 w 508"/>
                <a:gd name="T73" fmla="*/ 2147483647 h 256"/>
                <a:gd name="T74" fmla="*/ 2147483647 w 508"/>
                <a:gd name="T75" fmla="*/ 2147483647 h 256"/>
                <a:gd name="T76" fmla="*/ 2147483647 w 508"/>
                <a:gd name="T77" fmla="*/ 2147483647 h 256"/>
                <a:gd name="T78" fmla="*/ 2147483647 w 508"/>
                <a:gd name="T79" fmla="*/ 2147483647 h 256"/>
                <a:gd name="T80" fmla="*/ 2147483647 w 508"/>
                <a:gd name="T81" fmla="*/ 2147483647 h 2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8"/>
                <a:gd name="T124" fmla="*/ 0 h 256"/>
                <a:gd name="T125" fmla="*/ 508 w 508"/>
                <a:gd name="T126" fmla="*/ 256 h 2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8" h="256">
                  <a:moveTo>
                    <a:pt x="388" y="150"/>
                  </a:moveTo>
                  <a:lnTo>
                    <a:pt x="410" y="154"/>
                  </a:lnTo>
                  <a:lnTo>
                    <a:pt x="424" y="154"/>
                  </a:lnTo>
                  <a:lnTo>
                    <a:pt x="418" y="150"/>
                  </a:lnTo>
                  <a:lnTo>
                    <a:pt x="402" y="138"/>
                  </a:lnTo>
                  <a:lnTo>
                    <a:pt x="388" y="132"/>
                  </a:lnTo>
                  <a:lnTo>
                    <a:pt x="410" y="132"/>
                  </a:lnTo>
                  <a:lnTo>
                    <a:pt x="410" y="120"/>
                  </a:lnTo>
                  <a:lnTo>
                    <a:pt x="424" y="120"/>
                  </a:lnTo>
                  <a:lnTo>
                    <a:pt x="448" y="108"/>
                  </a:lnTo>
                  <a:lnTo>
                    <a:pt x="424" y="98"/>
                  </a:lnTo>
                  <a:lnTo>
                    <a:pt x="448" y="104"/>
                  </a:lnTo>
                  <a:lnTo>
                    <a:pt x="432" y="92"/>
                  </a:lnTo>
                  <a:lnTo>
                    <a:pt x="432" y="86"/>
                  </a:lnTo>
                  <a:lnTo>
                    <a:pt x="462" y="80"/>
                  </a:lnTo>
                  <a:lnTo>
                    <a:pt x="448" y="80"/>
                  </a:lnTo>
                  <a:lnTo>
                    <a:pt x="432" y="74"/>
                  </a:lnTo>
                  <a:lnTo>
                    <a:pt x="440" y="58"/>
                  </a:lnTo>
                  <a:lnTo>
                    <a:pt x="462" y="40"/>
                  </a:lnTo>
                  <a:lnTo>
                    <a:pt x="486" y="34"/>
                  </a:lnTo>
                  <a:lnTo>
                    <a:pt x="508" y="22"/>
                  </a:lnTo>
                  <a:lnTo>
                    <a:pt x="448" y="22"/>
                  </a:lnTo>
                  <a:lnTo>
                    <a:pt x="424" y="34"/>
                  </a:lnTo>
                  <a:lnTo>
                    <a:pt x="402" y="34"/>
                  </a:lnTo>
                  <a:lnTo>
                    <a:pt x="424" y="22"/>
                  </a:lnTo>
                  <a:lnTo>
                    <a:pt x="394" y="28"/>
                  </a:lnTo>
                  <a:lnTo>
                    <a:pt x="424" y="12"/>
                  </a:lnTo>
                  <a:lnTo>
                    <a:pt x="410" y="12"/>
                  </a:lnTo>
                  <a:lnTo>
                    <a:pt x="388" y="6"/>
                  </a:lnTo>
                  <a:lnTo>
                    <a:pt x="364" y="0"/>
                  </a:lnTo>
                  <a:lnTo>
                    <a:pt x="296" y="0"/>
                  </a:lnTo>
                  <a:lnTo>
                    <a:pt x="272" y="6"/>
                  </a:lnTo>
                  <a:lnTo>
                    <a:pt x="258" y="6"/>
                  </a:lnTo>
                  <a:lnTo>
                    <a:pt x="242" y="0"/>
                  </a:lnTo>
                  <a:lnTo>
                    <a:pt x="212" y="12"/>
                  </a:lnTo>
                  <a:lnTo>
                    <a:pt x="226" y="22"/>
                  </a:lnTo>
                  <a:lnTo>
                    <a:pt x="212" y="22"/>
                  </a:lnTo>
                  <a:lnTo>
                    <a:pt x="196" y="16"/>
                  </a:lnTo>
                  <a:lnTo>
                    <a:pt x="174" y="22"/>
                  </a:lnTo>
                  <a:lnTo>
                    <a:pt x="150" y="16"/>
                  </a:lnTo>
                  <a:lnTo>
                    <a:pt x="120" y="22"/>
                  </a:lnTo>
                  <a:lnTo>
                    <a:pt x="104" y="28"/>
                  </a:lnTo>
                  <a:lnTo>
                    <a:pt x="74" y="28"/>
                  </a:lnTo>
                  <a:lnTo>
                    <a:pt x="60" y="40"/>
                  </a:lnTo>
                  <a:lnTo>
                    <a:pt x="60" y="52"/>
                  </a:lnTo>
                  <a:lnTo>
                    <a:pt x="44" y="52"/>
                  </a:lnTo>
                  <a:lnTo>
                    <a:pt x="22" y="58"/>
                  </a:lnTo>
                  <a:lnTo>
                    <a:pt x="0" y="58"/>
                  </a:lnTo>
                  <a:lnTo>
                    <a:pt x="0" y="74"/>
                  </a:lnTo>
                  <a:lnTo>
                    <a:pt x="22" y="74"/>
                  </a:lnTo>
                  <a:lnTo>
                    <a:pt x="0" y="86"/>
                  </a:lnTo>
                  <a:lnTo>
                    <a:pt x="14" y="92"/>
                  </a:lnTo>
                  <a:lnTo>
                    <a:pt x="38" y="86"/>
                  </a:lnTo>
                  <a:lnTo>
                    <a:pt x="74" y="82"/>
                  </a:lnTo>
                  <a:lnTo>
                    <a:pt x="104" y="92"/>
                  </a:lnTo>
                  <a:lnTo>
                    <a:pt x="128" y="108"/>
                  </a:lnTo>
                  <a:lnTo>
                    <a:pt x="128" y="144"/>
                  </a:lnTo>
                  <a:lnTo>
                    <a:pt x="136" y="138"/>
                  </a:lnTo>
                  <a:lnTo>
                    <a:pt x="158" y="150"/>
                  </a:lnTo>
                  <a:lnTo>
                    <a:pt x="158" y="160"/>
                  </a:lnTo>
                  <a:lnTo>
                    <a:pt x="150" y="166"/>
                  </a:lnTo>
                  <a:lnTo>
                    <a:pt x="144" y="178"/>
                  </a:lnTo>
                  <a:lnTo>
                    <a:pt x="128" y="194"/>
                  </a:lnTo>
                  <a:lnTo>
                    <a:pt x="150" y="212"/>
                  </a:lnTo>
                  <a:lnTo>
                    <a:pt x="150" y="224"/>
                  </a:lnTo>
                  <a:lnTo>
                    <a:pt x="166" y="246"/>
                  </a:lnTo>
                  <a:lnTo>
                    <a:pt x="188" y="252"/>
                  </a:lnTo>
                  <a:lnTo>
                    <a:pt x="204" y="252"/>
                  </a:lnTo>
                  <a:lnTo>
                    <a:pt x="212" y="256"/>
                  </a:lnTo>
                  <a:lnTo>
                    <a:pt x="220" y="246"/>
                  </a:lnTo>
                  <a:lnTo>
                    <a:pt x="234" y="246"/>
                  </a:lnTo>
                  <a:lnTo>
                    <a:pt x="242" y="230"/>
                  </a:lnTo>
                  <a:lnTo>
                    <a:pt x="242" y="218"/>
                  </a:lnTo>
                  <a:lnTo>
                    <a:pt x="258" y="218"/>
                  </a:lnTo>
                  <a:lnTo>
                    <a:pt x="242" y="206"/>
                  </a:lnTo>
                  <a:lnTo>
                    <a:pt x="258" y="206"/>
                  </a:lnTo>
                  <a:lnTo>
                    <a:pt x="272" y="200"/>
                  </a:lnTo>
                  <a:lnTo>
                    <a:pt x="296" y="194"/>
                  </a:lnTo>
                  <a:lnTo>
                    <a:pt x="326" y="172"/>
                  </a:lnTo>
                  <a:lnTo>
                    <a:pt x="356" y="172"/>
                  </a:lnTo>
                  <a:lnTo>
                    <a:pt x="378" y="166"/>
                  </a:lnTo>
                  <a:lnTo>
                    <a:pt x="410" y="160"/>
                  </a:lnTo>
                  <a:lnTo>
                    <a:pt x="388" y="1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6" name="Freeform 57"/>
            <p:cNvSpPr>
              <a:spLocks noChangeArrowheads="1"/>
            </p:cNvSpPr>
            <p:nvPr/>
          </p:nvSpPr>
          <p:spPr bwMode="auto">
            <a:xfrm>
              <a:off x="2408848" y="913944"/>
              <a:ext cx="4494" cy="7140"/>
            </a:xfrm>
            <a:custGeom>
              <a:avLst/>
              <a:gdLst>
                <a:gd name="T0" fmla="*/ 2147483647 w 2"/>
                <a:gd name="T1" fmla="*/ 0 h 2"/>
                <a:gd name="T2" fmla="*/ 0 w 2"/>
                <a:gd name="T3" fmla="*/ 0 h 2"/>
                <a:gd name="T4" fmla="*/ 0 w 2"/>
                <a:gd name="T5" fmla="*/ 2147483647 h 2"/>
                <a:gd name="T6" fmla="*/ 2147483647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8" name="Freeform 58"/>
            <p:cNvSpPr>
              <a:spLocks noChangeArrowheads="1"/>
            </p:cNvSpPr>
            <p:nvPr/>
          </p:nvSpPr>
          <p:spPr bwMode="auto">
            <a:xfrm>
              <a:off x="6183908" y="963926"/>
              <a:ext cx="408965" cy="649757"/>
            </a:xfrm>
            <a:custGeom>
              <a:avLst/>
              <a:gdLst>
                <a:gd name="T0" fmla="*/ 2147483647 w 182"/>
                <a:gd name="T1" fmla="*/ 2147483647 h 182"/>
                <a:gd name="T2" fmla="*/ 2147483647 w 182"/>
                <a:gd name="T3" fmla="*/ 2147483647 h 182"/>
                <a:gd name="T4" fmla="*/ 2147483647 w 182"/>
                <a:gd name="T5" fmla="*/ 2147483647 h 182"/>
                <a:gd name="T6" fmla="*/ 2147483647 w 182"/>
                <a:gd name="T7" fmla="*/ 2147483647 h 182"/>
                <a:gd name="T8" fmla="*/ 2147483647 w 182"/>
                <a:gd name="T9" fmla="*/ 2147483647 h 182"/>
                <a:gd name="T10" fmla="*/ 0 w 182"/>
                <a:gd name="T11" fmla="*/ 2147483647 h 182"/>
                <a:gd name="T12" fmla="*/ 2147483647 w 182"/>
                <a:gd name="T13" fmla="*/ 2147483647 h 182"/>
                <a:gd name="T14" fmla="*/ 2147483647 w 182"/>
                <a:gd name="T15" fmla="*/ 2147483647 h 182"/>
                <a:gd name="T16" fmla="*/ 2147483647 w 182"/>
                <a:gd name="T17" fmla="*/ 2147483647 h 182"/>
                <a:gd name="T18" fmla="*/ 2147483647 w 182"/>
                <a:gd name="T19" fmla="*/ 2147483647 h 182"/>
                <a:gd name="T20" fmla="*/ 2147483647 w 182"/>
                <a:gd name="T21" fmla="*/ 2147483647 h 182"/>
                <a:gd name="T22" fmla="*/ 2147483647 w 182"/>
                <a:gd name="T23" fmla="*/ 2147483647 h 182"/>
                <a:gd name="T24" fmla="*/ 2147483647 w 182"/>
                <a:gd name="T25" fmla="*/ 2147483647 h 182"/>
                <a:gd name="T26" fmla="*/ 2147483647 w 182"/>
                <a:gd name="T27" fmla="*/ 2147483647 h 182"/>
                <a:gd name="T28" fmla="*/ 2147483647 w 182"/>
                <a:gd name="T29" fmla="*/ 2147483647 h 182"/>
                <a:gd name="T30" fmla="*/ 2147483647 w 182"/>
                <a:gd name="T31" fmla="*/ 2147483647 h 182"/>
                <a:gd name="T32" fmla="*/ 2147483647 w 182"/>
                <a:gd name="T33" fmla="*/ 2147483647 h 182"/>
                <a:gd name="T34" fmla="*/ 2147483647 w 182"/>
                <a:gd name="T35" fmla="*/ 2147483647 h 182"/>
                <a:gd name="T36" fmla="*/ 2147483647 w 182"/>
                <a:gd name="T37" fmla="*/ 2147483647 h 182"/>
                <a:gd name="T38" fmla="*/ 2147483647 w 182"/>
                <a:gd name="T39" fmla="*/ 2147483647 h 182"/>
                <a:gd name="T40" fmla="*/ 2147483647 w 182"/>
                <a:gd name="T41" fmla="*/ 2147483647 h 182"/>
                <a:gd name="T42" fmla="*/ 2147483647 w 182"/>
                <a:gd name="T43" fmla="*/ 2147483647 h 182"/>
                <a:gd name="T44" fmla="*/ 2147483647 w 182"/>
                <a:gd name="T45" fmla="*/ 2147483647 h 182"/>
                <a:gd name="T46" fmla="*/ 2147483647 w 182"/>
                <a:gd name="T47" fmla="*/ 2147483647 h 182"/>
                <a:gd name="T48" fmla="*/ 2147483647 w 182"/>
                <a:gd name="T49" fmla="*/ 2147483647 h 182"/>
                <a:gd name="T50" fmla="*/ 2147483647 w 182"/>
                <a:gd name="T51" fmla="*/ 2147483647 h 182"/>
                <a:gd name="T52" fmla="*/ 2147483647 w 182"/>
                <a:gd name="T53" fmla="*/ 2147483647 h 182"/>
                <a:gd name="T54" fmla="*/ 2147483647 w 182"/>
                <a:gd name="T55" fmla="*/ 2147483647 h 182"/>
                <a:gd name="T56" fmla="*/ 2147483647 w 182"/>
                <a:gd name="T57" fmla="*/ 2147483647 h 182"/>
                <a:gd name="T58" fmla="*/ 2147483647 w 182"/>
                <a:gd name="T59" fmla="*/ 2147483647 h 182"/>
                <a:gd name="T60" fmla="*/ 2147483647 w 182"/>
                <a:gd name="T61" fmla="*/ 2147483647 h 182"/>
                <a:gd name="T62" fmla="*/ 2147483647 w 182"/>
                <a:gd name="T63" fmla="*/ 2147483647 h 182"/>
                <a:gd name="T64" fmla="*/ 2147483647 w 182"/>
                <a:gd name="T65" fmla="*/ 2147483647 h 182"/>
                <a:gd name="T66" fmla="*/ 2147483647 w 182"/>
                <a:gd name="T67" fmla="*/ 0 h 182"/>
                <a:gd name="T68" fmla="*/ 2147483647 w 182"/>
                <a:gd name="T69" fmla="*/ 2147483647 h 182"/>
                <a:gd name="T70" fmla="*/ 2147483647 w 182"/>
                <a:gd name="T71" fmla="*/ 2147483647 h 182"/>
                <a:gd name="T72" fmla="*/ 2147483647 w 182"/>
                <a:gd name="T73" fmla="*/ 2147483647 h 182"/>
                <a:gd name="T74" fmla="*/ 2147483647 w 182"/>
                <a:gd name="T75" fmla="*/ 2147483647 h 182"/>
                <a:gd name="T76" fmla="*/ 2147483647 w 182"/>
                <a:gd name="T77" fmla="*/ 2147483647 h 182"/>
                <a:gd name="T78" fmla="*/ 2147483647 w 182"/>
                <a:gd name="T79" fmla="*/ 2147483647 h 182"/>
                <a:gd name="T80" fmla="*/ 2147483647 w 182"/>
                <a:gd name="T81" fmla="*/ 2147483647 h 182"/>
                <a:gd name="T82" fmla="*/ 2147483647 w 182"/>
                <a:gd name="T83" fmla="*/ 2147483647 h 182"/>
                <a:gd name="T84" fmla="*/ 2147483647 w 182"/>
                <a:gd name="T85" fmla="*/ 2147483647 h 182"/>
                <a:gd name="T86" fmla="*/ 2147483647 w 182"/>
                <a:gd name="T87" fmla="*/ 2147483647 h 182"/>
                <a:gd name="T88" fmla="*/ 2147483647 w 182"/>
                <a:gd name="T89" fmla="*/ 2147483647 h 182"/>
                <a:gd name="T90" fmla="*/ 2147483647 w 182"/>
                <a:gd name="T91" fmla="*/ 2147483647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182"/>
                <a:gd name="T140" fmla="*/ 182 w 182"/>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182">
                  <a:moveTo>
                    <a:pt x="114" y="142"/>
                  </a:moveTo>
                  <a:lnTo>
                    <a:pt x="92" y="142"/>
                  </a:lnTo>
                  <a:lnTo>
                    <a:pt x="76" y="154"/>
                  </a:lnTo>
                  <a:lnTo>
                    <a:pt x="46" y="160"/>
                  </a:lnTo>
                  <a:lnTo>
                    <a:pt x="22" y="166"/>
                  </a:lnTo>
                  <a:lnTo>
                    <a:pt x="0" y="182"/>
                  </a:lnTo>
                  <a:lnTo>
                    <a:pt x="22" y="182"/>
                  </a:lnTo>
                  <a:lnTo>
                    <a:pt x="22" y="170"/>
                  </a:lnTo>
                  <a:lnTo>
                    <a:pt x="46" y="166"/>
                  </a:lnTo>
                  <a:lnTo>
                    <a:pt x="92" y="166"/>
                  </a:lnTo>
                  <a:lnTo>
                    <a:pt x="114" y="160"/>
                  </a:lnTo>
                  <a:lnTo>
                    <a:pt x="136" y="154"/>
                  </a:lnTo>
                  <a:lnTo>
                    <a:pt x="152" y="154"/>
                  </a:lnTo>
                  <a:lnTo>
                    <a:pt x="158" y="142"/>
                  </a:lnTo>
                  <a:lnTo>
                    <a:pt x="136" y="132"/>
                  </a:lnTo>
                  <a:lnTo>
                    <a:pt x="158" y="126"/>
                  </a:lnTo>
                  <a:lnTo>
                    <a:pt x="144" y="120"/>
                  </a:lnTo>
                  <a:lnTo>
                    <a:pt x="130" y="114"/>
                  </a:lnTo>
                  <a:lnTo>
                    <a:pt x="124" y="114"/>
                  </a:lnTo>
                  <a:lnTo>
                    <a:pt x="136" y="108"/>
                  </a:lnTo>
                  <a:lnTo>
                    <a:pt x="136" y="96"/>
                  </a:lnTo>
                  <a:lnTo>
                    <a:pt x="152" y="102"/>
                  </a:lnTo>
                  <a:lnTo>
                    <a:pt x="168" y="96"/>
                  </a:lnTo>
                  <a:lnTo>
                    <a:pt x="182" y="90"/>
                  </a:lnTo>
                  <a:lnTo>
                    <a:pt x="158" y="90"/>
                  </a:lnTo>
                  <a:lnTo>
                    <a:pt x="136" y="86"/>
                  </a:lnTo>
                  <a:lnTo>
                    <a:pt x="130" y="74"/>
                  </a:lnTo>
                  <a:lnTo>
                    <a:pt x="136" y="68"/>
                  </a:lnTo>
                  <a:lnTo>
                    <a:pt x="122" y="62"/>
                  </a:lnTo>
                  <a:lnTo>
                    <a:pt x="130" y="46"/>
                  </a:lnTo>
                  <a:lnTo>
                    <a:pt x="144" y="46"/>
                  </a:lnTo>
                  <a:lnTo>
                    <a:pt x="122" y="28"/>
                  </a:lnTo>
                  <a:lnTo>
                    <a:pt x="98" y="16"/>
                  </a:lnTo>
                  <a:lnTo>
                    <a:pt x="92" y="0"/>
                  </a:lnTo>
                  <a:lnTo>
                    <a:pt x="84" y="6"/>
                  </a:lnTo>
                  <a:lnTo>
                    <a:pt x="84" y="16"/>
                  </a:lnTo>
                  <a:lnTo>
                    <a:pt x="98" y="34"/>
                  </a:lnTo>
                  <a:lnTo>
                    <a:pt x="114" y="52"/>
                  </a:lnTo>
                  <a:lnTo>
                    <a:pt x="106" y="68"/>
                  </a:lnTo>
                  <a:lnTo>
                    <a:pt x="114" y="80"/>
                  </a:lnTo>
                  <a:lnTo>
                    <a:pt x="122" y="90"/>
                  </a:lnTo>
                  <a:lnTo>
                    <a:pt x="106" y="102"/>
                  </a:lnTo>
                  <a:lnTo>
                    <a:pt x="114" y="120"/>
                  </a:lnTo>
                  <a:lnTo>
                    <a:pt x="122" y="116"/>
                  </a:lnTo>
                  <a:lnTo>
                    <a:pt x="122" y="132"/>
                  </a:lnTo>
                  <a:lnTo>
                    <a:pt x="114" y="1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9" name="Freeform 59"/>
            <p:cNvSpPr>
              <a:spLocks noChangeArrowheads="1"/>
            </p:cNvSpPr>
            <p:nvPr/>
          </p:nvSpPr>
          <p:spPr bwMode="auto">
            <a:xfrm>
              <a:off x="0" y="535513"/>
              <a:ext cx="2611084" cy="3555817"/>
            </a:xfrm>
            <a:custGeom>
              <a:avLst/>
              <a:gdLst>
                <a:gd name="T0" fmla="*/ 2147483647 w 1162"/>
                <a:gd name="T1" fmla="*/ 2147483647 h 996"/>
                <a:gd name="T2" fmla="*/ 2147483647 w 1162"/>
                <a:gd name="T3" fmla="*/ 2147483647 h 996"/>
                <a:gd name="T4" fmla="*/ 2147483647 w 1162"/>
                <a:gd name="T5" fmla="*/ 2147483647 h 996"/>
                <a:gd name="T6" fmla="*/ 2147483647 w 1162"/>
                <a:gd name="T7" fmla="*/ 2147483647 h 996"/>
                <a:gd name="T8" fmla="*/ 2147483647 w 1162"/>
                <a:gd name="T9" fmla="*/ 2147483647 h 996"/>
                <a:gd name="T10" fmla="*/ 2147483647 w 1162"/>
                <a:gd name="T11" fmla="*/ 2147483647 h 996"/>
                <a:gd name="T12" fmla="*/ 2147483647 w 1162"/>
                <a:gd name="T13" fmla="*/ 2147483647 h 996"/>
                <a:gd name="T14" fmla="*/ 2147483647 w 1162"/>
                <a:gd name="T15" fmla="*/ 2147483647 h 996"/>
                <a:gd name="T16" fmla="*/ 2147483647 w 1162"/>
                <a:gd name="T17" fmla="*/ 2147483647 h 996"/>
                <a:gd name="T18" fmla="*/ 2147483647 w 1162"/>
                <a:gd name="T19" fmla="*/ 2147483647 h 996"/>
                <a:gd name="T20" fmla="*/ 2147483647 w 1162"/>
                <a:gd name="T21" fmla="*/ 2147483647 h 996"/>
                <a:gd name="T22" fmla="*/ 2147483647 w 1162"/>
                <a:gd name="T23" fmla="*/ 2147483647 h 996"/>
                <a:gd name="T24" fmla="*/ 2147483647 w 1162"/>
                <a:gd name="T25" fmla="*/ 2147483647 h 996"/>
                <a:gd name="T26" fmla="*/ 2147483647 w 1162"/>
                <a:gd name="T27" fmla="*/ 2147483647 h 996"/>
                <a:gd name="T28" fmla="*/ 2147483647 w 1162"/>
                <a:gd name="T29" fmla="*/ 2147483647 h 996"/>
                <a:gd name="T30" fmla="*/ 2147483647 w 1162"/>
                <a:gd name="T31" fmla="*/ 2147483647 h 996"/>
                <a:gd name="T32" fmla="*/ 2147483647 w 1162"/>
                <a:gd name="T33" fmla="*/ 2147483647 h 996"/>
                <a:gd name="T34" fmla="*/ 2147483647 w 1162"/>
                <a:gd name="T35" fmla="*/ 2147483647 h 996"/>
                <a:gd name="T36" fmla="*/ 2147483647 w 1162"/>
                <a:gd name="T37" fmla="*/ 2147483647 h 996"/>
                <a:gd name="T38" fmla="*/ 2147483647 w 1162"/>
                <a:gd name="T39" fmla="*/ 2147483647 h 996"/>
                <a:gd name="T40" fmla="*/ 2147483647 w 1162"/>
                <a:gd name="T41" fmla="*/ 2147483647 h 996"/>
                <a:gd name="T42" fmla="*/ 2147483647 w 1162"/>
                <a:gd name="T43" fmla="*/ 2147483647 h 996"/>
                <a:gd name="T44" fmla="*/ 2147483647 w 1162"/>
                <a:gd name="T45" fmla="*/ 2147483647 h 996"/>
                <a:gd name="T46" fmla="*/ 2147483647 w 1162"/>
                <a:gd name="T47" fmla="*/ 2147483647 h 996"/>
                <a:gd name="T48" fmla="*/ 2147483647 w 1162"/>
                <a:gd name="T49" fmla="*/ 2147483647 h 996"/>
                <a:gd name="T50" fmla="*/ 2147483647 w 1162"/>
                <a:gd name="T51" fmla="*/ 2147483647 h 996"/>
                <a:gd name="T52" fmla="*/ 2147483647 w 1162"/>
                <a:gd name="T53" fmla="*/ 2147483647 h 996"/>
                <a:gd name="T54" fmla="*/ 2147483647 w 1162"/>
                <a:gd name="T55" fmla="*/ 2147483647 h 996"/>
                <a:gd name="T56" fmla="*/ 2147483647 w 1162"/>
                <a:gd name="T57" fmla="*/ 2147483647 h 996"/>
                <a:gd name="T58" fmla="*/ 2147483647 w 1162"/>
                <a:gd name="T59" fmla="*/ 2147483647 h 996"/>
                <a:gd name="T60" fmla="*/ 2147483647 w 1162"/>
                <a:gd name="T61" fmla="*/ 2147483647 h 996"/>
                <a:gd name="T62" fmla="*/ 2147483647 w 1162"/>
                <a:gd name="T63" fmla="*/ 2147483647 h 996"/>
                <a:gd name="T64" fmla="*/ 2147483647 w 1162"/>
                <a:gd name="T65" fmla="*/ 2147483647 h 996"/>
                <a:gd name="T66" fmla="*/ 2147483647 w 1162"/>
                <a:gd name="T67" fmla="*/ 0 h 996"/>
                <a:gd name="T68" fmla="*/ 2147483647 w 1162"/>
                <a:gd name="T69" fmla="*/ 2147483647 h 996"/>
                <a:gd name="T70" fmla="*/ 2147483647 w 1162"/>
                <a:gd name="T71" fmla="*/ 2147483647 h 996"/>
                <a:gd name="T72" fmla="*/ 2147483647 w 1162"/>
                <a:gd name="T73" fmla="*/ 2147483647 h 996"/>
                <a:gd name="T74" fmla="*/ 2147483647 w 1162"/>
                <a:gd name="T75" fmla="*/ 2147483647 h 996"/>
                <a:gd name="T76" fmla="*/ 2147483647 w 1162"/>
                <a:gd name="T77" fmla="*/ 2147483647 h 996"/>
                <a:gd name="T78" fmla="*/ 2147483647 w 1162"/>
                <a:gd name="T79" fmla="*/ 2147483647 h 996"/>
                <a:gd name="T80" fmla="*/ 2147483647 w 1162"/>
                <a:gd name="T81" fmla="*/ 2147483647 h 996"/>
                <a:gd name="T82" fmla="*/ 2147483647 w 1162"/>
                <a:gd name="T83" fmla="*/ 2147483647 h 996"/>
                <a:gd name="T84" fmla="*/ 2147483647 w 1162"/>
                <a:gd name="T85" fmla="*/ 2147483647 h 996"/>
                <a:gd name="T86" fmla="*/ 2147483647 w 1162"/>
                <a:gd name="T87" fmla="*/ 2147483647 h 996"/>
                <a:gd name="T88" fmla="*/ 2147483647 w 1162"/>
                <a:gd name="T89" fmla="*/ 2147483647 h 996"/>
                <a:gd name="T90" fmla="*/ 2147483647 w 1162"/>
                <a:gd name="T91" fmla="*/ 2147483647 h 996"/>
                <a:gd name="T92" fmla="*/ 2147483647 w 1162"/>
                <a:gd name="T93" fmla="*/ 2147483647 h 996"/>
                <a:gd name="T94" fmla="*/ 2147483647 w 1162"/>
                <a:gd name="T95" fmla="*/ 2147483647 h 996"/>
                <a:gd name="T96" fmla="*/ 2147483647 w 1162"/>
                <a:gd name="T97" fmla="*/ 2147483647 h 996"/>
                <a:gd name="T98" fmla="*/ 2147483647 w 1162"/>
                <a:gd name="T99" fmla="*/ 2147483647 h 996"/>
                <a:gd name="T100" fmla="*/ 2147483647 w 1162"/>
                <a:gd name="T101" fmla="*/ 2147483647 h 996"/>
                <a:gd name="T102" fmla="*/ 2147483647 w 1162"/>
                <a:gd name="T103" fmla="*/ 2147483647 h 996"/>
                <a:gd name="T104" fmla="*/ 2147483647 w 1162"/>
                <a:gd name="T105" fmla="*/ 2147483647 h 996"/>
                <a:gd name="T106" fmla="*/ 2147483647 w 1162"/>
                <a:gd name="T107" fmla="*/ 2147483647 h 996"/>
                <a:gd name="T108" fmla="*/ 2147483647 w 1162"/>
                <a:gd name="T109" fmla="*/ 2147483647 h 996"/>
                <a:gd name="T110" fmla="*/ 2147483647 w 1162"/>
                <a:gd name="T111" fmla="*/ 2147483647 h 996"/>
                <a:gd name="T112" fmla="*/ 2147483647 w 1162"/>
                <a:gd name="T113" fmla="*/ 2147483647 h 996"/>
                <a:gd name="T114" fmla="*/ 2147483647 w 1162"/>
                <a:gd name="T115" fmla="*/ 2147483647 h 996"/>
                <a:gd name="T116" fmla="*/ 2147483647 w 1162"/>
                <a:gd name="T117" fmla="*/ 2147483647 h 996"/>
                <a:gd name="T118" fmla="*/ 2147483647 w 1162"/>
                <a:gd name="T119" fmla="*/ 2147483647 h 996"/>
                <a:gd name="T120" fmla="*/ 2147483647 w 1162"/>
                <a:gd name="T121" fmla="*/ 2147483647 h 9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2"/>
                <a:gd name="T184" fmla="*/ 0 h 996"/>
                <a:gd name="T185" fmla="*/ 1162 w 1162"/>
                <a:gd name="T186" fmla="*/ 996 h 9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2" h="996">
                  <a:moveTo>
                    <a:pt x="1126" y="596"/>
                  </a:moveTo>
                  <a:lnTo>
                    <a:pt x="1110" y="584"/>
                  </a:lnTo>
                  <a:lnTo>
                    <a:pt x="1064" y="584"/>
                  </a:lnTo>
                  <a:lnTo>
                    <a:pt x="1048" y="578"/>
                  </a:lnTo>
                  <a:lnTo>
                    <a:pt x="1026" y="584"/>
                  </a:lnTo>
                  <a:lnTo>
                    <a:pt x="1004" y="584"/>
                  </a:lnTo>
                  <a:lnTo>
                    <a:pt x="1018" y="572"/>
                  </a:lnTo>
                  <a:lnTo>
                    <a:pt x="1010" y="572"/>
                  </a:lnTo>
                  <a:lnTo>
                    <a:pt x="996" y="578"/>
                  </a:lnTo>
                  <a:lnTo>
                    <a:pt x="980" y="584"/>
                  </a:lnTo>
                  <a:lnTo>
                    <a:pt x="988" y="572"/>
                  </a:lnTo>
                  <a:lnTo>
                    <a:pt x="1004" y="572"/>
                  </a:lnTo>
                  <a:lnTo>
                    <a:pt x="1004" y="538"/>
                  </a:lnTo>
                  <a:lnTo>
                    <a:pt x="988" y="532"/>
                  </a:lnTo>
                  <a:lnTo>
                    <a:pt x="964" y="526"/>
                  </a:lnTo>
                  <a:lnTo>
                    <a:pt x="950" y="532"/>
                  </a:lnTo>
                  <a:lnTo>
                    <a:pt x="920" y="526"/>
                  </a:lnTo>
                  <a:lnTo>
                    <a:pt x="920" y="514"/>
                  </a:lnTo>
                  <a:lnTo>
                    <a:pt x="904" y="508"/>
                  </a:lnTo>
                  <a:lnTo>
                    <a:pt x="882" y="498"/>
                  </a:lnTo>
                  <a:lnTo>
                    <a:pt x="860" y="504"/>
                  </a:lnTo>
                  <a:lnTo>
                    <a:pt x="844" y="498"/>
                  </a:lnTo>
                  <a:lnTo>
                    <a:pt x="822" y="492"/>
                  </a:lnTo>
                  <a:lnTo>
                    <a:pt x="798" y="492"/>
                  </a:lnTo>
                  <a:lnTo>
                    <a:pt x="790" y="486"/>
                  </a:lnTo>
                  <a:lnTo>
                    <a:pt x="776" y="492"/>
                  </a:lnTo>
                  <a:lnTo>
                    <a:pt x="752" y="504"/>
                  </a:lnTo>
                  <a:lnTo>
                    <a:pt x="730" y="514"/>
                  </a:lnTo>
                  <a:lnTo>
                    <a:pt x="714" y="508"/>
                  </a:lnTo>
                  <a:lnTo>
                    <a:pt x="730" y="504"/>
                  </a:lnTo>
                  <a:lnTo>
                    <a:pt x="708" y="504"/>
                  </a:lnTo>
                  <a:lnTo>
                    <a:pt x="684" y="508"/>
                  </a:lnTo>
                  <a:lnTo>
                    <a:pt x="668" y="498"/>
                  </a:lnTo>
                  <a:lnTo>
                    <a:pt x="668" y="468"/>
                  </a:lnTo>
                  <a:lnTo>
                    <a:pt x="654" y="462"/>
                  </a:lnTo>
                  <a:lnTo>
                    <a:pt x="638" y="458"/>
                  </a:lnTo>
                  <a:lnTo>
                    <a:pt x="608" y="468"/>
                  </a:lnTo>
                  <a:lnTo>
                    <a:pt x="616" y="452"/>
                  </a:lnTo>
                  <a:lnTo>
                    <a:pt x="616" y="434"/>
                  </a:lnTo>
                  <a:lnTo>
                    <a:pt x="624" y="418"/>
                  </a:lnTo>
                  <a:lnTo>
                    <a:pt x="600" y="424"/>
                  </a:lnTo>
                  <a:lnTo>
                    <a:pt x="586" y="434"/>
                  </a:lnTo>
                  <a:lnTo>
                    <a:pt x="570" y="446"/>
                  </a:lnTo>
                  <a:lnTo>
                    <a:pt x="546" y="440"/>
                  </a:lnTo>
                  <a:lnTo>
                    <a:pt x="524" y="430"/>
                  </a:lnTo>
                  <a:lnTo>
                    <a:pt x="516" y="412"/>
                  </a:lnTo>
                  <a:lnTo>
                    <a:pt x="524" y="394"/>
                  </a:lnTo>
                  <a:lnTo>
                    <a:pt x="516" y="382"/>
                  </a:lnTo>
                  <a:lnTo>
                    <a:pt x="540" y="372"/>
                  </a:lnTo>
                  <a:lnTo>
                    <a:pt x="554" y="366"/>
                  </a:lnTo>
                  <a:lnTo>
                    <a:pt x="578" y="360"/>
                  </a:lnTo>
                  <a:lnTo>
                    <a:pt x="592" y="366"/>
                  </a:lnTo>
                  <a:lnTo>
                    <a:pt x="616" y="360"/>
                  </a:lnTo>
                  <a:lnTo>
                    <a:pt x="654" y="366"/>
                  </a:lnTo>
                  <a:lnTo>
                    <a:pt x="668" y="366"/>
                  </a:lnTo>
                  <a:lnTo>
                    <a:pt x="668" y="378"/>
                  </a:lnTo>
                  <a:lnTo>
                    <a:pt x="684" y="388"/>
                  </a:lnTo>
                  <a:lnTo>
                    <a:pt x="700" y="400"/>
                  </a:lnTo>
                  <a:lnTo>
                    <a:pt x="700" y="382"/>
                  </a:lnTo>
                  <a:lnTo>
                    <a:pt x="692" y="372"/>
                  </a:lnTo>
                  <a:lnTo>
                    <a:pt x="684" y="360"/>
                  </a:lnTo>
                  <a:lnTo>
                    <a:pt x="700" y="354"/>
                  </a:lnTo>
                  <a:lnTo>
                    <a:pt x="714" y="338"/>
                  </a:lnTo>
                  <a:lnTo>
                    <a:pt x="738" y="326"/>
                  </a:lnTo>
                  <a:lnTo>
                    <a:pt x="744" y="314"/>
                  </a:lnTo>
                  <a:lnTo>
                    <a:pt x="730" y="302"/>
                  </a:lnTo>
                  <a:lnTo>
                    <a:pt x="744" y="290"/>
                  </a:lnTo>
                  <a:lnTo>
                    <a:pt x="752" y="302"/>
                  </a:lnTo>
                  <a:lnTo>
                    <a:pt x="776" y="280"/>
                  </a:lnTo>
                  <a:lnTo>
                    <a:pt x="790" y="274"/>
                  </a:lnTo>
                  <a:lnTo>
                    <a:pt x="806" y="268"/>
                  </a:lnTo>
                  <a:lnTo>
                    <a:pt x="806" y="256"/>
                  </a:lnTo>
                  <a:lnTo>
                    <a:pt x="836" y="246"/>
                  </a:lnTo>
                  <a:lnTo>
                    <a:pt x="860" y="240"/>
                  </a:lnTo>
                  <a:lnTo>
                    <a:pt x="852" y="252"/>
                  </a:lnTo>
                  <a:lnTo>
                    <a:pt x="874" y="252"/>
                  </a:lnTo>
                  <a:lnTo>
                    <a:pt x="898" y="240"/>
                  </a:lnTo>
                  <a:lnTo>
                    <a:pt x="874" y="234"/>
                  </a:lnTo>
                  <a:lnTo>
                    <a:pt x="866" y="216"/>
                  </a:lnTo>
                  <a:lnTo>
                    <a:pt x="866" y="206"/>
                  </a:lnTo>
                  <a:lnTo>
                    <a:pt x="844" y="210"/>
                  </a:lnTo>
                  <a:lnTo>
                    <a:pt x="782" y="228"/>
                  </a:lnTo>
                  <a:lnTo>
                    <a:pt x="828" y="210"/>
                  </a:lnTo>
                  <a:lnTo>
                    <a:pt x="852" y="200"/>
                  </a:lnTo>
                  <a:lnTo>
                    <a:pt x="874" y="200"/>
                  </a:lnTo>
                  <a:lnTo>
                    <a:pt x="904" y="206"/>
                  </a:lnTo>
                  <a:lnTo>
                    <a:pt x="912" y="210"/>
                  </a:lnTo>
                  <a:lnTo>
                    <a:pt x="928" y="206"/>
                  </a:lnTo>
                  <a:lnTo>
                    <a:pt x="942" y="194"/>
                  </a:lnTo>
                  <a:lnTo>
                    <a:pt x="964" y="194"/>
                  </a:lnTo>
                  <a:lnTo>
                    <a:pt x="964" y="182"/>
                  </a:lnTo>
                  <a:lnTo>
                    <a:pt x="950" y="176"/>
                  </a:lnTo>
                  <a:lnTo>
                    <a:pt x="928" y="188"/>
                  </a:lnTo>
                  <a:lnTo>
                    <a:pt x="934" y="176"/>
                  </a:lnTo>
                  <a:lnTo>
                    <a:pt x="928" y="166"/>
                  </a:lnTo>
                  <a:lnTo>
                    <a:pt x="920" y="148"/>
                  </a:lnTo>
                  <a:lnTo>
                    <a:pt x="912" y="130"/>
                  </a:lnTo>
                  <a:lnTo>
                    <a:pt x="890" y="120"/>
                  </a:lnTo>
                  <a:lnTo>
                    <a:pt x="874" y="130"/>
                  </a:lnTo>
                  <a:lnTo>
                    <a:pt x="866" y="148"/>
                  </a:lnTo>
                  <a:lnTo>
                    <a:pt x="852" y="142"/>
                  </a:lnTo>
                  <a:lnTo>
                    <a:pt x="852" y="126"/>
                  </a:lnTo>
                  <a:lnTo>
                    <a:pt x="836" y="108"/>
                  </a:lnTo>
                  <a:lnTo>
                    <a:pt x="806" y="102"/>
                  </a:lnTo>
                  <a:lnTo>
                    <a:pt x="776" y="96"/>
                  </a:lnTo>
                  <a:lnTo>
                    <a:pt x="776" y="86"/>
                  </a:lnTo>
                  <a:lnTo>
                    <a:pt x="768" y="102"/>
                  </a:lnTo>
                  <a:lnTo>
                    <a:pt x="768" y="120"/>
                  </a:lnTo>
                  <a:lnTo>
                    <a:pt x="776" y="148"/>
                  </a:lnTo>
                  <a:lnTo>
                    <a:pt x="752" y="160"/>
                  </a:lnTo>
                  <a:lnTo>
                    <a:pt x="738" y="160"/>
                  </a:lnTo>
                  <a:lnTo>
                    <a:pt x="744" y="182"/>
                  </a:lnTo>
                  <a:lnTo>
                    <a:pt x="730" y="200"/>
                  </a:lnTo>
                  <a:lnTo>
                    <a:pt x="714" y="188"/>
                  </a:lnTo>
                  <a:lnTo>
                    <a:pt x="714" y="176"/>
                  </a:lnTo>
                  <a:lnTo>
                    <a:pt x="708" y="160"/>
                  </a:lnTo>
                  <a:lnTo>
                    <a:pt x="692" y="160"/>
                  </a:lnTo>
                  <a:lnTo>
                    <a:pt x="668" y="154"/>
                  </a:lnTo>
                  <a:lnTo>
                    <a:pt x="660" y="148"/>
                  </a:lnTo>
                  <a:lnTo>
                    <a:pt x="646" y="142"/>
                  </a:lnTo>
                  <a:lnTo>
                    <a:pt x="624" y="142"/>
                  </a:lnTo>
                  <a:lnTo>
                    <a:pt x="608" y="130"/>
                  </a:lnTo>
                  <a:lnTo>
                    <a:pt x="608" y="114"/>
                  </a:lnTo>
                  <a:lnTo>
                    <a:pt x="632" y="102"/>
                  </a:lnTo>
                  <a:lnTo>
                    <a:pt x="654" y="90"/>
                  </a:lnTo>
                  <a:lnTo>
                    <a:pt x="638" y="90"/>
                  </a:lnTo>
                  <a:lnTo>
                    <a:pt x="660" y="80"/>
                  </a:lnTo>
                  <a:lnTo>
                    <a:pt x="684" y="86"/>
                  </a:lnTo>
                  <a:lnTo>
                    <a:pt x="676" y="74"/>
                  </a:lnTo>
                  <a:lnTo>
                    <a:pt x="660" y="62"/>
                  </a:lnTo>
                  <a:lnTo>
                    <a:pt x="692" y="62"/>
                  </a:lnTo>
                  <a:lnTo>
                    <a:pt x="700" y="50"/>
                  </a:lnTo>
                  <a:lnTo>
                    <a:pt x="692" y="44"/>
                  </a:lnTo>
                  <a:lnTo>
                    <a:pt x="684" y="50"/>
                  </a:lnTo>
                  <a:lnTo>
                    <a:pt x="684" y="16"/>
                  </a:lnTo>
                  <a:lnTo>
                    <a:pt x="646" y="0"/>
                  </a:lnTo>
                  <a:lnTo>
                    <a:pt x="660" y="28"/>
                  </a:lnTo>
                  <a:lnTo>
                    <a:pt x="616" y="34"/>
                  </a:lnTo>
                  <a:lnTo>
                    <a:pt x="562" y="34"/>
                  </a:lnTo>
                  <a:lnTo>
                    <a:pt x="510" y="44"/>
                  </a:lnTo>
                  <a:lnTo>
                    <a:pt x="464" y="28"/>
                  </a:lnTo>
                  <a:lnTo>
                    <a:pt x="418" y="28"/>
                  </a:lnTo>
                  <a:lnTo>
                    <a:pt x="364" y="22"/>
                  </a:lnTo>
                  <a:lnTo>
                    <a:pt x="320" y="22"/>
                  </a:lnTo>
                  <a:lnTo>
                    <a:pt x="274" y="38"/>
                  </a:lnTo>
                  <a:lnTo>
                    <a:pt x="228" y="28"/>
                  </a:lnTo>
                  <a:lnTo>
                    <a:pt x="182" y="28"/>
                  </a:lnTo>
                  <a:lnTo>
                    <a:pt x="136" y="16"/>
                  </a:lnTo>
                  <a:lnTo>
                    <a:pt x="92" y="16"/>
                  </a:lnTo>
                  <a:lnTo>
                    <a:pt x="52" y="28"/>
                  </a:lnTo>
                  <a:lnTo>
                    <a:pt x="8" y="38"/>
                  </a:lnTo>
                  <a:lnTo>
                    <a:pt x="52" y="56"/>
                  </a:lnTo>
                  <a:lnTo>
                    <a:pt x="0" y="62"/>
                  </a:lnTo>
                  <a:lnTo>
                    <a:pt x="30" y="86"/>
                  </a:lnTo>
                  <a:lnTo>
                    <a:pt x="8" y="120"/>
                  </a:lnTo>
                  <a:lnTo>
                    <a:pt x="22" y="154"/>
                  </a:lnTo>
                  <a:lnTo>
                    <a:pt x="68" y="130"/>
                  </a:lnTo>
                  <a:lnTo>
                    <a:pt x="114" y="126"/>
                  </a:lnTo>
                  <a:lnTo>
                    <a:pt x="160" y="120"/>
                  </a:lnTo>
                  <a:lnTo>
                    <a:pt x="206" y="136"/>
                  </a:lnTo>
                  <a:lnTo>
                    <a:pt x="242" y="160"/>
                  </a:lnTo>
                  <a:lnTo>
                    <a:pt x="274" y="188"/>
                  </a:lnTo>
                  <a:lnTo>
                    <a:pt x="296" y="222"/>
                  </a:lnTo>
                  <a:lnTo>
                    <a:pt x="296" y="262"/>
                  </a:lnTo>
                  <a:lnTo>
                    <a:pt x="282" y="298"/>
                  </a:lnTo>
                  <a:lnTo>
                    <a:pt x="304" y="326"/>
                  </a:lnTo>
                  <a:lnTo>
                    <a:pt x="342" y="360"/>
                  </a:lnTo>
                  <a:lnTo>
                    <a:pt x="372" y="388"/>
                  </a:lnTo>
                  <a:lnTo>
                    <a:pt x="394" y="424"/>
                  </a:lnTo>
                  <a:lnTo>
                    <a:pt x="380" y="388"/>
                  </a:lnTo>
                  <a:lnTo>
                    <a:pt x="364" y="354"/>
                  </a:lnTo>
                  <a:lnTo>
                    <a:pt x="394" y="382"/>
                  </a:lnTo>
                  <a:lnTo>
                    <a:pt x="426" y="412"/>
                  </a:lnTo>
                  <a:lnTo>
                    <a:pt x="448" y="440"/>
                  </a:lnTo>
                  <a:lnTo>
                    <a:pt x="486" y="458"/>
                  </a:lnTo>
                  <a:lnTo>
                    <a:pt x="540" y="468"/>
                  </a:lnTo>
                  <a:lnTo>
                    <a:pt x="592" y="474"/>
                  </a:lnTo>
                  <a:lnTo>
                    <a:pt x="632" y="492"/>
                  </a:lnTo>
                  <a:lnTo>
                    <a:pt x="660" y="520"/>
                  </a:lnTo>
                  <a:lnTo>
                    <a:pt x="714" y="520"/>
                  </a:lnTo>
                  <a:lnTo>
                    <a:pt x="714" y="554"/>
                  </a:lnTo>
                  <a:lnTo>
                    <a:pt x="692" y="584"/>
                  </a:lnTo>
                  <a:lnTo>
                    <a:pt x="692" y="618"/>
                  </a:lnTo>
                  <a:lnTo>
                    <a:pt x="714" y="646"/>
                  </a:lnTo>
                  <a:lnTo>
                    <a:pt x="752" y="682"/>
                  </a:lnTo>
                  <a:lnTo>
                    <a:pt x="790" y="704"/>
                  </a:lnTo>
                  <a:lnTo>
                    <a:pt x="814" y="744"/>
                  </a:lnTo>
                  <a:lnTo>
                    <a:pt x="798" y="784"/>
                  </a:lnTo>
                  <a:lnTo>
                    <a:pt x="806" y="824"/>
                  </a:lnTo>
                  <a:lnTo>
                    <a:pt x="806" y="864"/>
                  </a:lnTo>
                  <a:lnTo>
                    <a:pt x="814" y="904"/>
                  </a:lnTo>
                  <a:lnTo>
                    <a:pt x="814" y="944"/>
                  </a:lnTo>
                  <a:lnTo>
                    <a:pt x="844" y="974"/>
                  </a:lnTo>
                  <a:lnTo>
                    <a:pt x="874" y="996"/>
                  </a:lnTo>
                  <a:lnTo>
                    <a:pt x="920" y="996"/>
                  </a:lnTo>
                  <a:lnTo>
                    <a:pt x="920" y="990"/>
                  </a:lnTo>
                  <a:lnTo>
                    <a:pt x="898" y="984"/>
                  </a:lnTo>
                  <a:lnTo>
                    <a:pt x="898" y="974"/>
                  </a:lnTo>
                  <a:lnTo>
                    <a:pt x="882" y="978"/>
                  </a:lnTo>
                  <a:lnTo>
                    <a:pt x="860" y="978"/>
                  </a:lnTo>
                  <a:lnTo>
                    <a:pt x="874" y="968"/>
                  </a:lnTo>
                  <a:lnTo>
                    <a:pt x="890" y="968"/>
                  </a:lnTo>
                  <a:lnTo>
                    <a:pt x="874" y="950"/>
                  </a:lnTo>
                  <a:lnTo>
                    <a:pt x="890" y="938"/>
                  </a:lnTo>
                  <a:lnTo>
                    <a:pt x="898" y="928"/>
                  </a:lnTo>
                  <a:lnTo>
                    <a:pt x="898" y="922"/>
                  </a:lnTo>
                  <a:lnTo>
                    <a:pt x="882" y="916"/>
                  </a:lnTo>
                  <a:lnTo>
                    <a:pt x="866" y="922"/>
                  </a:lnTo>
                  <a:lnTo>
                    <a:pt x="882" y="904"/>
                  </a:lnTo>
                  <a:lnTo>
                    <a:pt x="898" y="894"/>
                  </a:lnTo>
                  <a:lnTo>
                    <a:pt x="904" y="882"/>
                  </a:lnTo>
                  <a:lnTo>
                    <a:pt x="890" y="888"/>
                  </a:lnTo>
                  <a:lnTo>
                    <a:pt x="882" y="876"/>
                  </a:lnTo>
                  <a:lnTo>
                    <a:pt x="898" y="870"/>
                  </a:lnTo>
                  <a:lnTo>
                    <a:pt x="904" y="876"/>
                  </a:lnTo>
                  <a:lnTo>
                    <a:pt x="904" y="870"/>
                  </a:lnTo>
                  <a:lnTo>
                    <a:pt x="912" y="858"/>
                  </a:lnTo>
                  <a:lnTo>
                    <a:pt x="934" y="852"/>
                  </a:lnTo>
                  <a:lnTo>
                    <a:pt x="958" y="848"/>
                  </a:lnTo>
                  <a:lnTo>
                    <a:pt x="958" y="824"/>
                  </a:lnTo>
                  <a:lnTo>
                    <a:pt x="934" y="812"/>
                  </a:lnTo>
                  <a:lnTo>
                    <a:pt x="928" y="802"/>
                  </a:lnTo>
                  <a:lnTo>
                    <a:pt x="942" y="806"/>
                  </a:lnTo>
                  <a:lnTo>
                    <a:pt x="964" y="818"/>
                  </a:lnTo>
                  <a:lnTo>
                    <a:pt x="980" y="824"/>
                  </a:lnTo>
                  <a:lnTo>
                    <a:pt x="988" y="812"/>
                  </a:lnTo>
                  <a:lnTo>
                    <a:pt x="1004" y="796"/>
                  </a:lnTo>
                  <a:lnTo>
                    <a:pt x="1010" y="778"/>
                  </a:lnTo>
                  <a:lnTo>
                    <a:pt x="1026" y="778"/>
                  </a:lnTo>
                  <a:lnTo>
                    <a:pt x="1026" y="768"/>
                  </a:lnTo>
                  <a:lnTo>
                    <a:pt x="1034" y="750"/>
                  </a:lnTo>
                  <a:lnTo>
                    <a:pt x="1056" y="744"/>
                  </a:lnTo>
                  <a:lnTo>
                    <a:pt x="1080" y="732"/>
                  </a:lnTo>
                  <a:lnTo>
                    <a:pt x="1094" y="732"/>
                  </a:lnTo>
                  <a:lnTo>
                    <a:pt x="1102" y="720"/>
                  </a:lnTo>
                  <a:lnTo>
                    <a:pt x="1110" y="710"/>
                  </a:lnTo>
                  <a:lnTo>
                    <a:pt x="1110" y="670"/>
                  </a:lnTo>
                  <a:lnTo>
                    <a:pt x="1126" y="652"/>
                  </a:lnTo>
                  <a:lnTo>
                    <a:pt x="1148" y="640"/>
                  </a:lnTo>
                  <a:lnTo>
                    <a:pt x="1156" y="630"/>
                  </a:lnTo>
                  <a:lnTo>
                    <a:pt x="1156" y="612"/>
                  </a:lnTo>
                  <a:lnTo>
                    <a:pt x="1162" y="596"/>
                  </a:lnTo>
                  <a:lnTo>
                    <a:pt x="1140" y="606"/>
                  </a:lnTo>
                  <a:lnTo>
                    <a:pt x="1126" y="59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0" name="Freeform 60"/>
            <p:cNvSpPr>
              <a:spLocks noChangeArrowheads="1"/>
            </p:cNvSpPr>
            <p:nvPr/>
          </p:nvSpPr>
          <p:spPr bwMode="auto">
            <a:xfrm>
              <a:off x="3159366" y="935364"/>
              <a:ext cx="152800" cy="299888"/>
            </a:xfrm>
            <a:custGeom>
              <a:avLst/>
              <a:gdLst>
                <a:gd name="T0" fmla="*/ 2147483647 w 68"/>
                <a:gd name="T1" fmla="*/ 2147483647 h 84"/>
                <a:gd name="T2" fmla="*/ 2147483647 w 68"/>
                <a:gd name="T3" fmla="*/ 2147483647 h 84"/>
                <a:gd name="T4" fmla="*/ 2147483647 w 68"/>
                <a:gd name="T5" fmla="*/ 2147483647 h 84"/>
                <a:gd name="T6" fmla="*/ 2147483647 w 68"/>
                <a:gd name="T7" fmla="*/ 2147483647 h 84"/>
                <a:gd name="T8" fmla="*/ 2147483647 w 68"/>
                <a:gd name="T9" fmla="*/ 2147483647 h 84"/>
                <a:gd name="T10" fmla="*/ 2147483647 w 68"/>
                <a:gd name="T11" fmla="*/ 2147483647 h 84"/>
                <a:gd name="T12" fmla="*/ 2147483647 w 68"/>
                <a:gd name="T13" fmla="*/ 2147483647 h 84"/>
                <a:gd name="T14" fmla="*/ 2147483647 w 68"/>
                <a:gd name="T15" fmla="*/ 2147483647 h 84"/>
                <a:gd name="T16" fmla="*/ 2147483647 w 68"/>
                <a:gd name="T17" fmla="*/ 2147483647 h 84"/>
                <a:gd name="T18" fmla="*/ 2147483647 w 68"/>
                <a:gd name="T19" fmla="*/ 2147483647 h 84"/>
                <a:gd name="T20" fmla="*/ 2147483647 w 68"/>
                <a:gd name="T21" fmla="*/ 2147483647 h 84"/>
                <a:gd name="T22" fmla="*/ 2147483647 w 68"/>
                <a:gd name="T23" fmla="*/ 2147483647 h 84"/>
                <a:gd name="T24" fmla="*/ 2147483647 w 68"/>
                <a:gd name="T25" fmla="*/ 2147483647 h 84"/>
                <a:gd name="T26" fmla="*/ 2147483647 w 68"/>
                <a:gd name="T27" fmla="*/ 2147483647 h 84"/>
                <a:gd name="T28" fmla="*/ 2147483647 w 68"/>
                <a:gd name="T29" fmla="*/ 2147483647 h 84"/>
                <a:gd name="T30" fmla="*/ 2147483647 w 68"/>
                <a:gd name="T31" fmla="*/ 2147483647 h 84"/>
                <a:gd name="T32" fmla="*/ 2147483647 w 68"/>
                <a:gd name="T33" fmla="*/ 2147483647 h 84"/>
                <a:gd name="T34" fmla="*/ 2147483647 w 68"/>
                <a:gd name="T35" fmla="*/ 2147483647 h 84"/>
                <a:gd name="T36" fmla="*/ 2147483647 w 68"/>
                <a:gd name="T37" fmla="*/ 2147483647 h 84"/>
                <a:gd name="T38" fmla="*/ 2147483647 w 68"/>
                <a:gd name="T39" fmla="*/ 2147483647 h 84"/>
                <a:gd name="T40" fmla="*/ 2147483647 w 68"/>
                <a:gd name="T41" fmla="*/ 0 h 84"/>
                <a:gd name="T42" fmla="*/ 2147483647 w 68"/>
                <a:gd name="T43" fmla="*/ 2147483647 h 84"/>
                <a:gd name="T44" fmla="*/ 0 w 68"/>
                <a:gd name="T45" fmla="*/ 2147483647 h 84"/>
                <a:gd name="T46" fmla="*/ 2147483647 w 68"/>
                <a:gd name="T47" fmla="*/ 2147483647 h 84"/>
                <a:gd name="T48" fmla="*/ 2147483647 w 68"/>
                <a:gd name="T49" fmla="*/ 2147483647 h 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84"/>
                <a:gd name="T77" fmla="*/ 68 w 68"/>
                <a:gd name="T78" fmla="*/ 84 h 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84">
                  <a:moveTo>
                    <a:pt x="30" y="42"/>
                  </a:moveTo>
                  <a:lnTo>
                    <a:pt x="40" y="54"/>
                  </a:lnTo>
                  <a:lnTo>
                    <a:pt x="24" y="60"/>
                  </a:lnTo>
                  <a:lnTo>
                    <a:pt x="16" y="70"/>
                  </a:lnTo>
                  <a:lnTo>
                    <a:pt x="40" y="70"/>
                  </a:lnTo>
                  <a:lnTo>
                    <a:pt x="24" y="76"/>
                  </a:lnTo>
                  <a:lnTo>
                    <a:pt x="46" y="70"/>
                  </a:lnTo>
                  <a:lnTo>
                    <a:pt x="30" y="76"/>
                  </a:lnTo>
                  <a:lnTo>
                    <a:pt x="6" y="84"/>
                  </a:lnTo>
                  <a:lnTo>
                    <a:pt x="8" y="84"/>
                  </a:lnTo>
                  <a:lnTo>
                    <a:pt x="18" y="84"/>
                  </a:lnTo>
                  <a:lnTo>
                    <a:pt x="34" y="82"/>
                  </a:lnTo>
                  <a:lnTo>
                    <a:pt x="30" y="80"/>
                  </a:lnTo>
                  <a:lnTo>
                    <a:pt x="54" y="76"/>
                  </a:lnTo>
                  <a:lnTo>
                    <a:pt x="62" y="76"/>
                  </a:lnTo>
                  <a:lnTo>
                    <a:pt x="68" y="60"/>
                  </a:lnTo>
                  <a:lnTo>
                    <a:pt x="54" y="42"/>
                  </a:lnTo>
                  <a:lnTo>
                    <a:pt x="30" y="30"/>
                  </a:lnTo>
                  <a:lnTo>
                    <a:pt x="30" y="14"/>
                  </a:lnTo>
                  <a:lnTo>
                    <a:pt x="16" y="14"/>
                  </a:lnTo>
                  <a:lnTo>
                    <a:pt x="26" y="0"/>
                  </a:lnTo>
                  <a:lnTo>
                    <a:pt x="8" y="8"/>
                  </a:lnTo>
                  <a:lnTo>
                    <a:pt x="0" y="24"/>
                  </a:lnTo>
                  <a:lnTo>
                    <a:pt x="16" y="36"/>
                  </a:lnTo>
                  <a:lnTo>
                    <a:pt x="30" y="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1" name="Freeform 61"/>
            <p:cNvSpPr>
              <a:spLocks noChangeArrowheads="1"/>
            </p:cNvSpPr>
            <p:nvPr/>
          </p:nvSpPr>
          <p:spPr bwMode="auto">
            <a:xfrm>
              <a:off x="3298683" y="1163850"/>
              <a:ext cx="31459" cy="42841"/>
            </a:xfrm>
            <a:custGeom>
              <a:avLst/>
              <a:gdLst>
                <a:gd name="T0" fmla="*/ 2147483647 w 14"/>
                <a:gd name="T1" fmla="*/ 0 h 12"/>
                <a:gd name="T2" fmla="*/ 0 w 14"/>
                <a:gd name="T3" fmla="*/ 2147483647 h 12"/>
                <a:gd name="T4" fmla="*/ 2147483647 w 14"/>
                <a:gd name="T5" fmla="*/ 2147483647 h 12"/>
                <a:gd name="T6" fmla="*/ 2147483647 w 14"/>
                <a:gd name="T7" fmla="*/ 0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14" y="0"/>
                  </a:moveTo>
                  <a:lnTo>
                    <a:pt x="0" y="12"/>
                  </a:lnTo>
                  <a:lnTo>
                    <a:pt x="6" y="12"/>
                  </a:lnTo>
                  <a:lnTo>
                    <a:pt x="1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2" name="Freeform 62"/>
            <p:cNvSpPr>
              <a:spLocks noChangeArrowheads="1"/>
            </p:cNvSpPr>
            <p:nvPr/>
          </p:nvSpPr>
          <p:spPr bwMode="auto">
            <a:xfrm>
              <a:off x="6678261" y="2677571"/>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4"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3" name="Freeform 63"/>
            <p:cNvSpPr>
              <a:spLocks noChangeArrowheads="1"/>
            </p:cNvSpPr>
            <p:nvPr/>
          </p:nvSpPr>
          <p:spPr bwMode="auto">
            <a:xfrm>
              <a:off x="5891791" y="2691852"/>
              <a:ext cx="1096565" cy="721159"/>
            </a:xfrm>
            <a:custGeom>
              <a:avLst/>
              <a:gdLst>
                <a:gd name="T0" fmla="*/ 2147483647 w 488"/>
                <a:gd name="T1" fmla="*/ 2147483647 h 202"/>
                <a:gd name="T2" fmla="*/ 2147483647 w 488"/>
                <a:gd name="T3" fmla="*/ 2147483647 h 202"/>
                <a:gd name="T4" fmla="*/ 2147483647 w 488"/>
                <a:gd name="T5" fmla="*/ 2147483647 h 202"/>
                <a:gd name="T6" fmla="*/ 2147483647 w 488"/>
                <a:gd name="T7" fmla="*/ 2147483647 h 202"/>
                <a:gd name="T8" fmla="*/ 2147483647 w 488"/>
                <a:gd name="T9" fmla="*/ 2147483647 h 202"/>
                <a:gd name="T10" fmla="*/ 2147483647 w 488"/>
                <a:gd name="T11" fmla="*/ 2147483647 h 202"/>
                <a:gd name="T12" fmla="*/ 2147483647 w 488"/>
                <a:gd name="T13" fmla="*/ 2147483647 h 202"/>
                <a:gd name="T14" fmla="*/ 2147483647 w 488"/>
                <a:gd name="T15" fmla="*/ 0 h 202"/>
                <a:gd name="T16" fmla="*/ 2147483647 w 488"/>
                <a:gd name="T17" fmla="*/ 2147483647 h 202"/>
                <a:gd name="T18" fmla="*/ 2147483647 w 488"/>
                <a:gd name="T19" fmla="*/ 2147483647 h 202"/>
                <a:gd name="T20" fmla="*/ 2147483647 w 488"/>
                <a:gd name="T21" fmla="*/ 2147483647 h 202"/>
                <a:gd name="T22" fmla="*/ 2147483647 w 488"/>
                <a:gd name="T23" fmla="*/ 2147483647 h 202"/>
                <a:gd name="T24" fmla="*/ 2147483647 w 488"/>
                <a:gd name="T25" fmla="*/ 2147483647 h 202"/>
                <a:gd name="T26" fmla="*/ 2147483647 w 488"/>
                <a:gd name="T27" fmla="*/ 2147483647 h 202"/>
                <a:gd name="T28" fmla="*/ 2147483647 w 488"/>
                <a:gd name="T29" fmla="*/ 2147483647 h 202"/>
                <a:gd name="T30" fmla="*/ 2147483647 w 488"/>
                <a:gd name="T31" fmla="*/ 2147483647 h 202"/>
                <a:gd name="T32" fmla="*/ 2147483647 w 488"/>
                <a:gd name="T33" fmla="*/ 2147483647 h 202"/>
                <a:gd name="T34" fmla="*/ 2147483647 w 488"/>
                <a:gd name="T35" fmla="*/ 2147483647 h 202"/>
                <a:gd name="T36" fmla="*/ 2147483647 w 488"/>
                <a:gd name="T37" fmla="*/ 2147483647 h 202"/>
                <a:gd name="T38" fmla="*/ 2147483647 w 488"/>
                <a:gd name="T39" fmla="*/ 2147483647 h 202"/>
                <a:gd name="T40" fmla="*/ 2147483647 w 488"/>
                <a:gd name="T41" fmla="*/ 2147483647 h 202"/>
                <a:gd name="T42" fmla="*/ 2147483647 w 488"/>
                <a:gd name="T43" fmla="*/ 2147483647 h 202"/>
                <a:gd name="T44" fmla="*/ 2147483647 w 488"/>
                <a:gd name="T45" fmla="*/ 2147483647 h 202"/>
                <a:gd name="T46" fmla="*/ 2147483647 w 488"/>
                <a:gd name="T47" fmla="*/ 2147483647 h 202"/>
                <a:gd name="T48" fmla="*/ 2147483647 w 488"/>
                <a:gd name="T49" fmla="*/ 2147483647 h 202"/>
                <a:gd name="T50" fmla="*/ 2147483647 w 488"/>
                <a:gd name="T51" fmla="*/ 2147483647 h 202"/>
                <a:gd name="T52" fmla="*/ 2147483647 w 488"/>
                <a:gd name="T53" fmla="*/ 2147483647 h 202"/>
                <a:gd name="T54" fmla="*/ 2147483647 w 488"/>
                <a:gd name="T55" fmla="*/ 2147483647 h 202"/>
                <a:gd name="T56" fmla="*/ 2147483647 w 488"/>
                <a:gd name="T57" fmla="*/ 2147483647 h 202"/>
                <a:gd name="T58" fmla="*/ 2147483647 w 488"/>
                <a:gd name="T59" fmla="*/ 2147483647 h 202"/>
                <a:gd name="T60" fmla="*/ 2147483647 w 488"/>
                <a:gd name="T61" fmla="*/ 2147483647 h 202"/>
                <a:gd name="T62" fmla="*/ 2147483647 w 488"/>
                <a:gd name="T63" fmla="*/ 2147483647 h 202"/>
                <a:gd name="T64" fmla="*/ 0 w 488"/>
                <a:gd name="T65" fmla="*/ 2147483647 h 202"/>
                <a:gd name="T66" fmla="*/ 2147483647 w 488"/>
                <a:gd name="T67" fmla="*/ 2147483647 h 202"/>
                <a:gd name="T68" fmla="*/ 2147483647 w 488"/>
                <a:gd name="T69" fmla="*/ 2147483647 h 202"/>
                <a:gd name="T70" fmla="*/ 2147483647 w 488"/>
                <a:gd name="T71" fmla="*/ 2147483647 h 202"/>
                <a:gd name="T72" fmla="*/ 2147483647 w 488"/>
                <a:gd name="T73" fmla="*/ 2147483647 h 202"/>
                <a:gd name="T74" fmla="*/ 2147483647 w 488"/>
                <a:gd name="T75" fmla="*/ 2147483647 h 202"/>
                <a:gd name="T76" fmla="*/ 2147483647 w 488"/>
                <a:gd name="T77" fmla="*/ 2147483647 h 202"/>
                <a:gd name="T78" fmla="*/ 2147483647 w 488"/>
                <a:gd name="T79" fmla="*/ 2147483647 h 202"/>
                <a:gd name="T80" fmla="*/ 2147483647 w 488"/>
                <a:gd name="T81" fmla="*/ 2147483647 h 202"/>
                <a:gd name="T82" fmla="*/ 2147483647 w 488"/>
                <a:gd name="T83" fmla="*/ 2147483647 h 202"/>
                <a:gd name="T84" fmla="*/ 2147483647 w 488"/>
                <a:gd name="T85" fmla="*/ 2147483647 h 202"/>
                <a:gd name="T86" fmla="*/ 2147483647 w 488"/>
                <a:gd name="T87" fmla="*/ 2147483647 h 202"/>
                <a:gd name="T88" fmla="*/ 2147483647 w 488"/>
                <a:gd name="T89" fmla="*/ 2147483647 h 202"/>
                <a:gd name="T90" fmla="*/ 2147483647 w 488"/>
                <a:gd name="T91" fmla="*/ 2147483647 h 202"/>
                <a:gd name="T92" fmla="*/ 2147483647 w 488"/>
                <a:gd name="T93" fmla="*/ 2147483647 h 202"/>
                <a:gd name="T94" fmla="*/ 2147483647 w 488"/>
                <a:gd name="T95" fmla="*/ 2147483647 h 202"/>
                <a:gd name="T96" fmla="*/ 2147483647 w 488"/>
                <a:gd name="T97" fmla="*/ 2147483647 h 202"/>
                <a:gd name="T98" fmla="*/ 2147483647 w 488"/>
                <a:gd name="T99" fmla="*/ 2147483647 h 202"/>
                <a:gd name="T100" fmla="*/ 2147483647 w 488"/>
                <a:gd name="T101" fmla="*/ 2147483647 h 202"/>
                <a:gd name="T102" fmla="*/ 2147483647 w 488"/>
                <a:gd name="T103" fmla="*/ 2147483647 h 202"/>
                <a:gd name="T104" fmla="*/ 2147483647 w 488"/>
                <a:gd name="T105" fmla="*/ 2147483647 h 202"/>
                <a:gd name="T106" fmla="*/ 2147483647 w 488"/>
                <a:gd name="T107" fmla="*/ 2147483647 h 202"/>
                <a:gd name="T108" fmla="*/ 2147483647 w 488"/>
                <a:gd name="T109" fmla="*/ 2147483647 h 202"/>
                <a:gd name="T110" fmla="*/ 2147483647 w 488"/>
                <a:gd name="T111" fmla="*/ 2147483647 h 202"/>
                <a:gd name="T112" fmla="*/ 2147483647 w 488"/>
                <a:gd name="T113" fmla="*/ 2147483647 h 202"/>
                <a:gd name="T114" fmla="*/ 2147483647 w 488"/>
                <a:gd name="T115" fmla="*/ 2147483647 h 202"/>
                <a:gd name="T116" fmla="*/ 2147483647 w 488"/>
                <a:gd name="T117" fmla="*/ 2147483647 h 202"/>
                <a:gd name="T118" fmla="*/ 2147483647 w 488"/>
                <a:gd name="T119" fmla="*/ 2147483647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8"/>
                <a:gd name="T181" fmla="*/ 0 h 202"/>
                <a:gd name="T182" fmla="*/ 488 w 488"/>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8" h="202">
                  <a:moveTo>
                    <a:pt x="442" y="82"/>
                  </a:moveTo>
                  <a:lnTo>
                    <a:pt x="442" y="72"/>
                  </a:lnTo>
                  <a:lnTo>
                    <a:pt x="426" y="60"/>
                  </a:lnTo>
                  <a:lnTo>
                    <a:pt x="396" y="48"/>
                  </a:lnTo>
                  <a:lnTo>
                    <a:pt x="388" y="30"/>
                  </a:lnTo>
                  <a:lnTo>
                    <a:pt x="380" y="20"/>
                  </a:lnTo>
                  <a:lnTo>
                    <a:pt x="364" y="8"/>
                  </a:lnTo>
                  <a:lnTo>
                    <a:pt x="354" y="0"/>
                  </a:lnTo>
                  <a:lnTo>
                    <a:pt x="342" y="14"/>
                  </a:lnTo>
                  <a:lnTo>
                    <a:pt x="342" y="30"/>
                  </a:lnTo>
                  <a:lnTo>
                    <a:pt x="358" y="42"/>
                  </a:lnTo>
                  <a:lnTo>
                    <a:pt x="336" y="48"/>
                  </a:lnTo>
                  <a:lnTo>
                    <a:pt x="312" y="42"/>
                  </a:lnTo>
                  <a:lnTo>
                    <a:pt x="298" y="36"/>
                  </a:lnTo>
                  <a:lnTo>
                    <a:pt x="282" y="30"/>
                  </a:lnTo>
                  <a:lnTo>
                    <a:pt x="288" y="14"/>
                  </a:lnTo>
                  <a:lnTo>
                    <a:pt x="274" y="14"/>
                  </a:lnTo>
                  <a:lnTo>
                    <a:pt x="252" y="8"/>
                  </a:lnTo>
                  <a:lnTo>
                    <a:pt x="214" y="8"/>
                  </a:lnTo>
                  <a:lnTo>
                    <a:pt x="182" y="14"/>
                  </a:lnTo>
                  <a:lnTo>
                    <a:pt x="198" y="20"/>
                  </a:lnTo>
                  <a:lnTo>
                    <a:pt x="206" y="30"/>
                  </a:lnTo>
                  <a:lnTo>
                    <a:pt x="146" y="30"/>
                  </a:lnTo>
                  <a:lnTo>
                    <a:pt x="130" y="42"/>
                  </a:lnTo>
                  <a:lnTo>
                    <a:pt x="108" y="48"/>
                  </a:lnTo>
                  <a:lnTo>
                    <a:pt x="108" y="60"/>
                  </a:lnTo>
                  <a:lnTo>
                    <a:pt x="84" y="78"/>
                  </a:lnTo>
                  <a:lnTo>
                    <a:pt x="62" y="78"/>
                  </a:lnTo>
                  <a:lnTo>
                    <a:pt x="46" y="82"/>
                  </a:lnTo>
                  <a:lnTo>
                    <a:pt x="32" y="78"/>
                  </a:lnTo>
                  <a:lnTo>
                    <a:pt x="8" y="88"/>
                  </a:lnTo>
                  <a:lnTo>
                    <a:pt x="8" y="106"/>
                  </a:lnTo>
                  <a:lnTo>
                    <a:pt x="0" y="128"/>
                  </a:lnTo>
                  <a:lnTo>
                    <a:pt x="8" y="146"/>
                  </a:lnTo>
                  <a:lnTo>
                    <a:pt x="8" y="180"/>
                  </a:lnTo>
                  <a:lnTo>
                    <a:pt x="32" y="186"/>
                  </a:lnTo>
                  <a:lnTo>
                    <a:pt x="54" y="180"/>
                  </a:lnTo>
                  <a:lnTo>
                    <a:pt x="76" y="174"/>
                  </a:lnTo>
                  <a:lnTo>
                    <a:pt x="100" y="174"/>
                  </a:lnTo>
                  <a:lnTo>
                    <a:pt x="130" y="168"/>
                  </a:lnTo>
                  <a:lnTo>
                    <a:pt x="176" y="152"/>
                  </a:lnTo>
                  <a:lnTo>
                    <a:pt x="214" y="152"/>
                  </a:lnTo>
                  <a:lnTo>
                    <a:pt x="236" y="156"/>
                  </a:lnTo>
                  <a:lnTo>
                    <a:pt x="244" y="168"/>
                  </a:lnTo>
                  <a:lnTo>
                    <a:pt x="252" y="180"/>
                  </a:lnTo>
                  <a:lnTo>
                    <a:pt x="274" y="168"/>
                  </a:lnTo>
                  <a:lnTo>
                    <a:pt x="298" y="156"/>
                  </a:lnTo>
                  <a:lnTo>
                    <a:pt x="282" y="174"/>
                  </a:lnTo>
                  <a:lnTo>
                    <a:pt x="274" y="186"/>
                  </a:lnTo>
                  <a:lnTo>
                    <a:pt x="298" y="192"/>
                  </a:lnTo>
                  <a:lnTo>
                    <a:pt x="312" y="202"/>
                  </a:lnTo>
                  <a:lnTo>
                    <a:pt x="364" y="202"/>
                  </a:lnTo>
                  <a:lnTo>
                    <a:pt x="380" y="198"/>
                  </a:lnTo>
                  <a:lnTo>
                    <a:pt x="404" y="192"/>
                  </a:lnTo>
                  <a:lnTo>
                    <a:pt x="418" y="180"/>
                  </a:lnTo>
                  <a:lnTo>
                    <a:pt x="434" y="168"/>
                  </a:lnTo>
                  <a:lnTo>
                    <a:pt x="464" y="146"/>
                  </a:lnTo>
                  <a:lnTo>
                    <a:pt x="488" y="116"/>
                  </a:lnTo>
                  <a:lnTo>
                    <a:pt x="464" y="94"/>
                  </a:lnTo>
                  <a:lnTo>
                    <a:pt x="442" y="8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4" name="Freeform 64"/>
            <p:cNvSpPr>
              <a:spLocks noChangeArrowheads="1"/>
            </p:cNvSpPr>
            <p:nvPr/>
          </p:nvSpPr>
          <p:spPr bwMode="auto">
            <a:xfrm>
              <a:off x="4354801" y="2813235"/>
              <a:ext cx="152800" cy="357009"/>
            </a:xfrm>
            <a:custGeom>
              <a:avLst/>
              <a:gdLst>
                <a:gd name="T0" fmla="*/ 2147483647 w 68"/>
                <a:gd name="T1" fmla="*/ 2147483647 h 100"/>
                <a:gd name="T2" fmla="*/ 2147483647 w 68"/>
                <a:gd name="T3" fmla="*/ 2147483647 h 100"/>
                <a:gd name="T4" fmla="*/ 2147483647 w 68"/>
                <a:gd name="T5" fmla="*/ 2147483647 h 100"/>
                <a:gd name="T6" fmla="*/ 0 w 68"/>
                <a:gd name="T7" fmla="*/ 2147483647 h 100"/>
                <a:gd name="T8" fmla="*/ 0 w 68"/>
                <a:gd name="T9" fmla="*/ 2147483647 h 100"/>
                <a:gd name="T10" fmla="*/ 2147483647 w 68"/>
                <a:gd name="T11" fmla="*/ 2147483647 h 100"/>
                <a:gd name="T12" fmla="*/ 2147483647 w 68"/>
                <a:gd name="T13" fmla="*/ 2147483647 h 100"/>
                <a:gd name="T14" fmla="*/ 2147483647 w 68"/>
                <a:gd name="T15" fmla="*/ 2147483647 h 100"/>
                <a:gd name="T16" fmla="*/ 2147483647 w 68"/>
                <a:gd name="T17" fmla="*/ 2147483647 h 100"/>
                <a:gd name="T18" fmla="*/ 2147483647 w 68"/>
                <a:gd name="T19" fmla="*/ 2147483647 h 100"/>
                <a:gd name="T20" fmla="*/ 2147483647 w 68"/>
                <a:gd name="T21" fmla="*/ 2147483647 h 100"/>
                <a:gd name="T22" fmla="*/ 2147483647 w 68"/>
                <a:gd name="T23" fmla="*/ 0 h 100"/>
                <a:gd name="T24" fmla="*/ 2147483647 w 68"/>
                <a:gd name="T25" fmla="*/ 2147483647 h 100"/>
                <a:gd name="T26" fmla="*/ 2147483647 w 68"/>
                <a:gd name="T27" fmla="*/ 2147483647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100"/>
                <a:gd name="T44" fmla="*/ 68 w 68"/>
                <a:gd name="T45" fmla="*/ 100 h 1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100">
                  <a:moveTo>
                    <a:pt x="32" y="20"/>
                  </a:moveTo>
                  <a:lnTo>
                    <a:pt x="8" y="32"/>
                  </a:lnTo>
                  <a:lnTo>
                    <a:pt x="16" y="48"/>
                  </a:lnTo>
                  <a:lnTo>
                    <a:pt x="0" y="60"/>
                  </a:lnTo>
                  <a:lnTo>
                    <a:pt x="0" y="78"/>
                  </a:lnTo>
                  <a:lnTo>
                    <a:pt x="8" y="94"/>
                  </a:lnTo>
                  <a:lnTo>
                    <a:pt x="24" y="100"/>
                  </a:lnTo>
                  <a:lnTo>
                    <a:pt x="38" y="82"/>
                  </a:lnTo>
                  <a:lnTo>
                    <a:pt x="54" y="54"/>
                  </a:lnTo>
                  <a:lnTo>
                    <a:pt x="68" y="32"/>
                  </a:lnTo>
                  <a:lnTo>
                    <a:pt x="68" y="14"/>
                  </a:lnTo>
                  <a:lnTo>
                    <a:pt x="62" y="0"/>
                  </a:lnTo>
                  <a:lnTo>
                    <a:pt x="54" y="2"/>
                  </a:lnTo>
                  <a:lnTo>
                    <a:pt x="32" y="2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5" name="Freeform 65"/>
            <p:cNvSpPr>
              <a:spLocks noChangeArrowheads="1"/>
            </p:cNvSpPr>
            <p:nvPr/>
          </p:nvSpPr>
          <p:spPr bwMode="auto">
            <a:xfrm>
              <a:off x="4489625" y="2798954"/>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2"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6" name="Freeform 66"/>
            <p:cNvSpPr>
              <a:spLocks noChangeArrowheads="1"/>
            </p:cNvSpPr>
            <p:nvPr/>
          </p:nvSpPr>
          <p:spPr bwMode="auto">
            <a:xfrm>
              <a:off x="2804322" y="671171"/>
              <a:ext cx="184258" cy="128523"/>
            </a:xfrm>
            <a:custGeom>
              <a:avLst/>
              <a:gdLst>
                <a:gd name="T0" fmla="*/ 2147483647 w 82"/>
                <a:gd name="T1" fmla="*/ 2147483647 h 36"/>
                <a:gd name="T2" fmla="*/ 2147483647 w 82"/>
                <a:gd name="T3" fmla="*/ 2147483647 h 36"/>
                <a:gd name="T4" fmla="*/ 2147483647 w 82"/>
                <a:gd name="T5" fmla="*/ 2147483647 h 36"/>
                <a:gd name="T6" fmla="*/ 2147483647 w 82"/>
                <a:gd name="T7" fmla="*/ 0 h 36"/>
                <a:gd name="T8" fmla="*/ 2147483647 w 82"/>
                <a:gd name="T9" fmla="*/ 0 h 36"/>
                <a:gd name="T10" fmla="*/ 2147483647 w 82"/>
                <a:gd name="T11" fmla="*/ 2147483647 h 36"/>
                <a:gd name="T12" fmla="*/ 2147483647 w 82"/>
                <a:gd name="T13" fmla="*/ 2147483647 h 36"/>
                <a:gd name="T14" fmla="*/ 2147483647 w 82"/>
                <a:gd name="T15" fmla="*/ 2147483647 h 36"/>
                <a:gd name="T16" fmla="*/ 2147483647 w 82"/>
                <a:gd name="T17" fmla="*/ 2147483647 h 36"/>
                <a:gd name="T18" fmla="*/ 0 w 82"/>
                <a:gd name="T19" fmla="*/ 2147483647 h 36"/>
                <a:gd name="T20" fmla="*/ 2147483647 w 82"/>
                <a:gd name="T21" fmla="*/ 2147483647 h 36"/>
                <a:gd name="T22" fmla="*/ 2147483647 w 82"/>
                <a:gd name="T23" fmla="*/ 2147483647 h 36"/>
                <a:gd name="T24" fmla="*/ 2147483647 w 82"/>
                <a:gd name="T25" fmla="*/ 2147483647 h 36"/>
                <a:gd name="T26" fmla="*/ 2147483647 w 82"/>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36"/>
                <a:gd name="T44" fmla="*/ 82 w 8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36">
                  <a:moveTo>
                    <a:pt x="74" y="30"/>
                  </a:moveTo>
                  <a:lnTo>
                    <a:pt x="82" y="18"/>
                  </a:lnTo>
                  <a:lnTo>
                    <a:pt x="74" y="6"/>
                  </a:lnTo>
                  <a:lnTo>
                    <a:pt x="82" y="0"/>
                  </a:lnTo>
                  <a:lnTo>
                    <a:pt x="68" y="0"/>
                  </a:lnTo>
                  <a:lnTo>
                    <a:pt x="60" y="6"/>
                  </a:lnTo>
                  <a:lnTo>
                    <a:pt x="44" y="6"/>
                  </a:lnTo>
                  <a:lnTo>
                    <a:pt x="44" y="12"/>
                  </a:lnTo>
                  <a:lnTo>
                    <a:pt x="30" y="6"/>
                  </a:lnTo>
                  <a:lnTo>
                    <a:pt x="0" y="6"/>
                  </a:lnTo>
                  <a:lnTo>
                    <a:pt x="14" y="24"/>
                  </a:lnTo>
                  <a:lnTo>
                    <a:pt x="30" y="36"/>
                  </a:lnTo>
                  <a:lnTo>
                    <a:pt x="52" y="30"/>
                  </a:lnTo>
                  <a:lnTo>
                    <a:pt x="74" y="3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grpSp>
      <p:sp>
        <p:nvSpPr>
          <p:cNvPr id="27"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000" b="1" dirty="0">
                <a:solidFill>
                  <a:srgbClr val="595959"/>
                </a:solidFill>
                <a:latin typeface="Arial" panose="020B0604020202020204" pitchFamily="34" charset="0"/>
                <a:ea typeface="微软雅黑" panose="020B0503020204020204" pitchFamily="34" charset="-122"/>
              </a:rPr>
              <a:t>关键变化及分析</a:t>
            </a:r>
          </a:p>
        </p:txBody>
      </p:sp>
      <p:sp>
        <p:nvSpPr>
          <p:cNvPr id="9" name="Title 1"/>
          <p:cNvSpPr txBox="1"/>
          <p:nvPr/>
        </p:nvSpPr>
        <p:spPr>
          <a:xfrm>
            <a:off x="180324" y="697418"/>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p:txBody>
      </p:sp>
      <p:sp>
        <p:nvSpPr>
          <p:cNvPr id="37" name="矩形 36"/>
          <p:cNvSpPr/>
          <p:nvPr/>
        </p:nvSpPr>
        <p:spPr>
          <a:xfrm>
            <a:off x="683568" y="614467"/>
            <a:ext cx="7920880" cy="442878"/>
          </a:xfrm>
          <a:prstGeom prst="rect">
            <a:avLst/>
          </a:prstGeom>
        </p:spPr>
        <p:txBody>
          <a:bodyPr wrap="square">
            <a:spAutoFit/>
          </a:bodyPr>
          <a:lstStyle/>
          <a:p>
            <a:pPr>
              <a:lnSpc>
                <a:spcPct val="150000"/>
              </a:lnSpc>
            </a:pPr>
            <a:r>
              <a:rPr lang="en-US" altLang="zh-CN" b="1" dirty="0">
                <a:solidFill>
                  <a:schemeClr val="tx1">
                    <a:lumMod val="75000"/>
                    <a:lumOff val="25000"/>
                  </a:schemeClr>
                </a:solidFill>
                <a:latin typeface="+mj-ea"/>
                <a:ea typeface="+mj-ea"/>
              </a:rPr>
              <a:t>4.</a:t>
            </a:r>
            <a:r>
              <a:rPr lang="zh-CN" altLang="en-US" b="1" dirty="0">
                <a:solidFill>
                  <a:schemeClr val="tx1">
                    <a:lumMod val="75000"/>
                    <a:lumOff val="25000"/>
                  </a:schemeClr>
                </a:solidFill>
                <a:latin typeface="+mj-ea"/>
                <a:ea typeface="+mj-ea"/>
              </a:rPr>
              <a:t>人员：</a:t>
            </a:r>
            <a:endParaRPr lang="en-US" altLang="zh-CN" b="1" dirty="0">
              <a:solidFill>
                <a:schemeClr val="tx1">
                  <a:lumMod val="75000"/>
                  <a:lumOff val="25000"/>
                </a:schemeClr>
              </a:solidFill>
              <a:latin typeface="+mj-ea"/>
              <a:ea typeface="+mj-ea"/>
            </a:endParaRPr>
          </a:p>
        </p:txBody>
      </p:sp>
      <p:graphicFrame>
        <p:nvGraphicFramePr>
          <p:cNvPr id="39" name="表格 38"/>
          <p:cNvGraphicFramePr>
            <a:graphicFrameLocks noGrp="1"/>
          </p:cNvGraphicFramePr>
          <p:nvPr>
            <p:extLst>
              <p:ext uri="{D42A27DB-BD31-4B8C-83A1-F6EECF244321}">
                <p14:modId xmlns:p14="http://schemas.microsoft.com/office/powerpoint/2010/main" val="4169257616"/>
              </p:ext>
            </p:extLst>
          </p:nvPr>
        </p:nvGraphicFramePr>
        <p:xfrm>
          <a:off x="683568" y="1007034"/>
          <a:ext cx="8060076" cy="3809422"/>
        </p:xfrm>
        <a:graphic>
          <a:graphicData uri="http://schemas.openxmlformats.org/drawingml/2006/table">
            <a:tbl>
              <a:tblPr>
                <a:tableStyleId>{69CF1AB2-1976-4502-BF36-3FF5EA218861}</a:tableStyleId>
              </a:tblPr>
              <a:tblGrid>
                <a:gridCol w="536380">
                  <a:extLst>
                    <a:ext uri="{9D8B030D-6E8A-4147-A177-3AD203B41FA5}">
                      <a16:colId xmlns:a16="http://schemas.microsoft.com/office/drawing/2014/main" xmlns="" val="20000"/>
                    </a:ext>
                  </a:extLst>
                </a:gridCol>
                <a:gridCol w="610928">
                  <a:extLst>
                    <a:ext uri="{9D8B030D-6E8A-4147-A177-3AD203B41FA5}">
                      <a16:colId xmlns:a16="http://schemas.microsoft.com/office/drawing/2014/main" xmlns="" val="20001"/>
                    </a:ext>
                  </a:extLst>
                </a:gridCol>
                <a:gridCol w="3893252">
                  <a:extLst>
                    <a:ext uri="{9D8B030D-6E8A-4147-A177-3AD203B41FA5}">
                      <a16:colId xmlns:a16="http://schemas.microsoft.com/office/drawing/2014/main" xmlns="" val="20002"/>
                    </a:ext>
                  </a:extLst>
                </a:gridCol>
                <a:gridCol w="1219316">
                  <a:extLst>
                    <a:ext uri="{9D8B030D-6E8A-4147-A177-3AD203B41FA5}">
                      <a16:colId xmlns:a16="http://schemas.microsoft.com/office/drawing/2014/main" xmlns="" val="20003"/>
                    </a:ext>
                  </a:extLst>
                </a:gridCol>
                <a:gridCol w="1800200">
                  <a:extLst>
                    <a:ext uri="{9D8B030D-6E8A-4147-A177-3AD203B41FA5}">
                      <a16:colId xmlns:a16="http://schemas.microsoft.com/office/drawing/2014/main" xmlns="" val="20004"/>
                    </a:ext>
                  </a:extLst>
                </a:gridCol>
              </a:tblGrid>
              <a:tr h="288031">
                <a:tc gridSpan="5">
                  <a:txBody>
                    <a:bodyPr/>
                    <a:lstStyle/>
                    <a:p>
                      <a:pPr algn="ctr" fontAlgn="ctr"/>
                      <a:r>
                        <a:rPr lang="zh-CN" altLang="en-US" sz="1300" u="none" strike="noStrike" dirty="0"/>
                        <a:t>第</a:t>
                      </a:r>
                      <a:r>
                        <a:rPr lang="en-US" altLang="zh-CN" sz="1300" u="none" strike="noStrike" dirty="0"/>
                        <a:t>4</a:t>
                      </a:r>
                      <a:r>
                        <a:rPr lang="zh-CN" altLang="en-US" sz="1300" u="none" strike="noStrike" dirty="0"/>
                        <a:t>章</a:t>
                      </a:r>
                      <a:r>
                        <a:rPr lang="en-US" altLang="zh-CN" sz="1300" u="none" strike="noStrike" dirty="0"/>
                        <a:t>—</a:t>
                      </a:r>
                      <a:r>
                        <a:rPr lang="zh-CN" altLang="en-US" sz="1300" u="none" strike="noStrike" dirty="0"/>
                        <a:t>显著变化条款</a:t>
                      </a:r>
                      <a:endParaRPr lang="zh-CN" altLang="en-US" sz="1300" b="0" i="0" u="none" strike="noStrike" dirty="0">
                        <a:solidFill>
                          <a:srgbClr val="000000"/>
                        </a:solidFill>
                        <a:latin typeface="宋体"/>
                      </a:endParaRPr>
                    </a:p>
                  </a:txBody>
                  <a:tcPr marL="9053" marR="9053" marT="9053"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0"/>
                  </a:ext>
                </a:extLst>
              </a:tr>
              <a:tr h="424805">
                <a:tc>
                  <a:txBody>
                    <a:bodyPr/>
                    <a:lstStyle/>
                    <a:p>
                      <a:pPr algn="ctr" fontAlgn="ctr"/>
                      <a:r>
                        <a:rPr lang="zh-CN" altLang="en-US" sz="1300" u="none" strike="noStrike" dirty="0"/>
                        <a:t>条款</a:t>
                      </a:r>
                      <a:endParaRPr lang="zh-CN" altLang="en-US" sz="1300" b="0" i="0" u="none" strike="noStrike" dirty="0">
                        <a:solidFill>
                          <a:srgbClr val="000000"/>
                        </a:solidFill>
                        <a:latin typeface="宋体"/>
                      </a:endParaRPr>
                    </a:p>
                  </a:txBody>
                  <a:tcPr marL="9053" marR="9053" marT="9053" marB="0" anchor="ctr"/>
                </a:tc>
                <a:tc>
                  <a:txBody>
                    <a:bodyPr/>
                    <a:lstStyle/>
                    <a:p>
                      <a:pPr algn="ctr" fontAlgn="ctr"/>
                      <a:r>
                        <a:rPr lang="en-US" altLang="zh-CN" sz="1300" u="none" strike="noStrike" dirty="0"/>
                        <a:t>2007</a:t>
                      </a:r>
                      <a:r>
                        <a:rPr lang="zh-CN" altLang="en-US" sz="1300" u="none" strike="noStrike" dirty="0"/>
                        <a:t>版</a:t>
                      </a:r>
                      <a:endParaRPr lang="zh-CN" altLang="en-US" sz="1300" b="0" i="0" u="none" strike="noStrike" dirty="0">
                        <a:solidFill>
                          <a:srgbClr val="000000"/>
                        </a:solidFill>
                        <a:latin typeface="宋体"/>
                      </a:endParaRPr>
                    </a:p>
                  </a:txBody>
                  <a:tcPr marL="9053" marR="9053" marT="9053" marB="0" anchor="ctr"/>
                </a:tc>
                <a:tc>
                  <a:txBody>
                    <a:bodyPr/>
                    <a:lstStyle/>
                    <a:p>
                      <a:pPr algn="ctr" fontAlgn="ctr"/>
                      <a:r>
                        <a:rPr lang="zh-CN" altLang="en-US" sz="1300" u="none" strike="noStrike" dirty="0"/>
                        <a:t>主题</a:t>
                      </a:r>
                      <a:endParaRPr lang="zh-CN" altLang="en-US" sz="1300" b="0" i="0" u="none" strike="noStrike" dirty="0">
                        <a:solidFill>
                          <a:srgbClr val="000000"/>
                        </a:solidFill>
                        <a:latin typeface="宋体"/>
                      </a:endParaRPr>
                    </a:p>
                  </a:txBody>
                  <a:tcPr marL="9053" marR="9053" marT="9053" marB="0" anchor="ctr"/>
                </a:tc>
                <a:tc>
                  <a:txBody>
                    <a:bodyPr/>
                    <a:lstStyle/>
                    <a:p>
                      <a:pPr algn="ctr" fontAlgn="ctr"/>
                      <a:r>
                        <a:rPr lang="zh-CN" altLang="en-US" sz="1200" u="none" strike="noStrike" dirty="0"/>
                        <a:t>变化</a:t>
                      </a:r>
                      <a:endParaRPr lang="zh-CN" altLang="en-US" sz="1200" b="0" i="0" u="none" strike="noStrike" dirty="0">
                        <a:solidFill>
                          <a:srgbClr val="000000"/>
                        </a:solidFill>
                        <a:latin typeface="宋体"/>
                      </a:endParaRPr>
                    </a:p>
                  </a:txBody>
                  <a:tcPr marL="9053" marR="9053" marT="9053" marB="0" anchor="ctr"/>
                </a:tc>
                <a:tc>
                  <a:txBody>
                    <a:bodyPr/>
                    <a:lstStyle/>
                    <a:p>
                      <a:pPr algn="ctr" fontAlgn="ctr"/>
                      <a:r>
                        <a:rPr lang="zh-CN" altLang="en-US" sz="1200" u="none" strike="noStrike" dirty="0"/>
                        <a:t>“显著变化”情况的解释</a:t>
                      </a:r>
                      <a:endParaRPr lang="zh-CN" altLang="en-US" sz="1200" b="0" i="0" u="none" strike="noStrike" dirty="0">
                        <a:solidFill>
                          <a:srgbClr val="000000"/>
                        </a:solidFill>
                        <a:latin typeface="宋体"/>
                      </a:endParaRPr>
                    </a:p>
                  </a:txBody>
                  <a:tcPr marL="9053" marR="9053" marT="9053" marB="0" anchor="ctr"/>
                </a:tc>
                <a:extLst>
                  <a:ext uri="{0D108BD9-81ED-4DB2-BD59-A6C34878D82A}">
                    <a16:rowId xmlns:a16="http://schemas.microsoft.com/office/drawing/2014/main" xmlns="" val="10001"/>
                  </a:ext>
                </a:extLst>
              </a:tr>
              <a:tr h="758276">
                <a:tc>
                  <a:txBody>
                    <a:bodyPr/>
                    <a:lstStyle/>
                    <a:p>
                      <a:pPr algn="ctr" fontAlgn="ctr"/>
                      <a:r>
                        <a:rPr lang="en-US" altLang="zh-CN" sz="1300" u="none" strike="noStrike" dirty="0"/>
                        <a:t>4.10</a:t>
                      </a:r>
                      <a:endParaRPr lang="en-US" altLang="zh-CN" sz="1300" b="0" i="0" u="none" strike="noStrike" dirty="0">
                        <a:solidFill>
                          <a:srgbClr val="000000"/>
                        </a:solidFill>
                        <a:latin typeface="宋体"/>
                      </a:endParaRPr>
                    </a:p>
                  </a:txBody>
                  <a:tcPr marL="9053" marR="9053" marT="9053" marB="0" anchor="ctr"/>
                </a:tc>
                <a:tc>
                  <a:txBody>
                    <a:bodyPr/>
                    <a:lstStyle/>
                    <a:p>
                      <a:pPr algn="ctr" fontAlgn="ctr"/>
                      <a:r>
                        <a:rPr lang="en-US" altLang="zh-CN" sz="1300" u="none" strike="noStrike" dirty="0"/>
                        <a:t>41</a:t>
                      </a:r>
                      <a:endParaRPr lang="en-US" altLang="zh-CN" sz="1300" b="0" i="0" u="none" strike="noStrike" dirty="0">
                        <a:solidFill>
                          <a:srgbClr val="000000"/>
                        </a:solidFill>
                        <a:latin typeface="宋体"/>
                      </a:endParaRPr>
                    </a:p>
                  </a:txBody>
                  <a:tcPr marL="9053" marR="9053" marT="9053" marB="0" anchor="ctr"/>
                </a:tc>
                <a:tc>
                  <a:txBody>
                    <a:bodyPr/>
                    <a:lstStyle/>
                    <a:p>
                      <a:pPr algn="ctr" fontAlgn="ctr"/>
                      <a:r>
                        <a:rPr lang="zh-CN" altLang="en-US" sz="1200" u="none" strike="noStrike" dirty="0"/>
                        <a:t>更衣和洗手应按照书面程序执行，该程序的设计用于降低洁净区的更衣污染或带入洁净区的污染。</a:t>
                      </a:r>
                      <a:r>
                        <a:rPr lang="zh-CN" altLang="en-US" sz="1200" b="1" u="none" strike="noStrike" dirty="0">
                          <a:solidFill>
                            <a:srgbClr val="FF0000"/>
                          </a:solidFill>
                        </a:rPr>
                        <a:t>进入洁净区前，应通过目测的方式检查洁净服的洁净度和完整性。</a:t>
                      </a:r>
                      <a:r>
                        <a:rPr lang="zh-CN" altLang="en-US" sz="1200" u="none" strike="noStrike" dirty="0"/>
                        <a:t>对于无菌洁净服，应特别注意使用前的检查，以确保洁净服及护目镜已经过灭菌，且包装是完整的。可重复使用的洁净服的更换应基于确认或可被识别的破损所确定的一组频率。</a:t>
                      </a:r>
                    </a:p>
                  </a:txBody>
                  <a:tcPr marL="9053" marR="9053" marT="9053" marB="0" anchor="ctr"/>
                </a:tc>
                <a:tc>
                  <a:txBody>
                    <a:bodyPr/>
                    <a:lstStyle/>
                    <a:p>
                      <a:pPr algn="ctr" fontAlgn="ctr"/>
                      <a:r>
                        <a:rPr lang="zh-CN" altLang="en-US" sz="1200" u="none" strike="noStrike" dirty="0"/>
                        <a:t>增加了对服装清洁度和完整性的外观检查要求</a:t>
                      </a:r>
                      <a:r>
                        <a:rPr lang="en-US" altLang="zh-CN" sz="1200" u="none" strike="noStrike" dirty="0"/>
                        <a:t>(</a:t>
                      </a:r>
                      <a:r>
                        <a:rPr lang="zh-CN" altLang="en-US" sz="1200" u="none" strike="noStrike" dirty="0"/>
                        <a:t>在灭菌检查表顶端</a:t>
                      </a:r>
                      <a:r>
                        <a:rPr lang="en-US" altLang="zh-CN" sz="1200" u="none" strike="noStrike" dirty="0"/>
                        <a:t>)</a:t>
                      </a:r>
                      <a:r>
                        <a:rPr lang="zh-CN" altLang="en-US" sz="1200" u="none" strike="noStrike" dirty="0"/>
                        <a:t>。</a:t>
                      </a:r>
                      <a:endParaRPr lang="en-US" altLang="zh-CN" sz="1200" b="0" i="0" u="none" strike="noStrike" dirty="0">
                        <a:solidFill>
                          <a:srgbClr val="000000"/>
                        </a:solidFill>
                        <a:latin typeface="宋体"/>
                      </a:endParaRPr>
                    </a:p>
                  </a:txBody>
                  <a:tcPr marL="9053" marR="9053" marT="9053" marB="0" anchor="ctr"/>
                </a:tc>
                <a:tc>
                  <a:txBody>
                    <a:bodyPr/>
                    <a:lstStyle/>
                    <a:p>
                      <a:pPr algn="ctr" fontAlgn="ctr"/>
                      <a:r>
                        <a:rPr lang="zh-CN" altLang="en-US" sz="1200" u="none" strike="noStrike" dirty="0"/>
                        <a:t>许多组织以粗略或非正式的方式进行清洁度</a:t>
                      </a:r>
                      <a:r>
                        <a:rPr lang="en-US" altLang="zh-CN" sz="1200" u="none" strike="noStrike" dirty="0"/>
                        <a:t>/</a:t>
                      </a:r>
                      <a:r>
                        <a:rPr lang="zh-CN" altLang="en-US" sz="1200" u="none" strike="noStrike" dirty="0"/>
                        <a:t>完整性检查。现在强制要求，需要更为详细的程序，并且明确以文件证明已经完成检查。</a:t>
                      </a:r>
                      <a:endParaRPr lang="zh-CN" altLang="en-US" sz="1200" b="0" i="0" u="none" strike="noStrike" dirty="0">
                        <a:solidFill>
                          <a:srgbClr val="000000"/>
                        </a:solidFill>
                        <a:latin typeface="宋体"/>
                      </a:endParaRPr>
                    </a:p>
                  </a:txBody>
                  <a:tcPr marL="9053" marR="9053" marT="9053" marB="0" anchor="ctr"/>
                </a:tc>
                <a:extLst>
                  <a:ext uri="{0D108BD9-81ED-4DB2-BD59-A6C34878D82A}">
                    <a16:rowId xmlns:a16="http://schemas.microsoft.com/office/drawing/2014/main" xmlns="" val="10002"/>
                  </a:ext>
                </a:extLst>
              </a:tr>
              <a:tr h="1505933">
                <a:tc>
                  <a:txBody>
                    <a:bodyPr/>
                    <a:lstStyle/>
                    <a:p>
                      <a:pPr algn="ctr" fontAlgn="ctr"/>
                      <a:r>
                        <a:rPr lang="en-US" altLang="zh-CN" sz="1300" u="none" strike="noStrike" dirty="0"/>
                        <a:t>4.12</a:t>
                      </a:r>
                      <a:endParaRPr lang="en-US" altLang="zh-CN" sz="1300" b="0" i="0" u="none" strike="noStrike" dirty="0">
                        <a:solidFill>
                          <a:srgbClr val="000000"/>
                        </a:solidFill>
                        <a:latin typeface="宋体"/>
                      </a:endParaRPr>
                    </a:p>
                  </a:txBody>
                  <a:tcPr marL="9053" marR="9053" marT="9053" marB="0" anchor="ctr"/>
                </a:tc>
                <a:tc>
                  <a:txBody>
                    <a:bodyPr/>
                    <a:lstStyle/>
                    <a:p>
                      <a:pPr algn="ctr" fontAlgn="ctr"/>
                      <a:r>
                        <a:rPr lang="en-US" altLang="zh-CN" sz="1300" u="none" strike="noStrike" dirty="0"/>
                        <a:t>43</a:t>
                      </a:r>
                      <a:endParaRPr lang="en-US" altLang="zh-CN" sz="1300" b="0" i="0" u="none" strike="noStrike" dirty="0">
                        <a:solidFill>
                          <a:srgbClr val="000000"/>
                        </a:solidFill>
                        <a:latin typeface="宋体"/>
                      </a:endParaRPr>
                    </a:p>
                  </a:txBody>
                  <a:tcPr marL="9053" marR="9053" marT="9053" marB="0" anchor="ctr"/>
                </a:tc>
                <a:tc>
                  <a:txBody>
                    <a:bodyPr/>
                    <a:lstStyle/>
                    <a:p>
                      <a:pPr algn="ctr" fontAlgn="ctr"/>
                      <a:r>
                        <a:rPr lang="zh-CN" altLang="en-US" sz="1000" u="none" strike="noStrike" dirty="0"/>
                        <a:t>下面给出了每个洁净级别更衣要求的描述：（</a:t>
                      </a:r>
                      <a:r>
                        <a:rPr lang="en-US" altLang="zh-CN" sz="1000" u="none" strike="noStrike" dirty="0"/>
                        <a:t>a</a:t>
                      </a:r>
                      <a:r>
                        <a:rPr lang="zh-CN" altLang="en-US" sz="1000" u="none" strike="noStrike" dirty="0"/>
                        <a:t>）应当将头发、胡须等相关部位遮盖。应当穿合适的工作服和鞋子或鞋套。应当采取适当措施，以避免带入洁净区外的污染物；（</a:t>
                      </a:r>
                      <a:r>
                        <a:rPr lang="en-US" altLang="zh-CN" sz="1000" u="none" strike="noStrike" dirty="0"/>
                        <a:t>b</a:t>
                      </a:r>
                      <a:r>
                        <a:rPr lang="zh-CN" altLang="en-US" sz="1000" u="none" strike="noStrike" dirty="0"/>
                        <a:t>）</a:t>
                      </a:r>
                      <a:r>
                        <a:rPr lang="en-US" altLang="zh-CN" sz="1000" u="none" strike="noStrike" dirty="0"/>
                        <a:t>C</a:t>
                      </a:r>
                      <a:r>
                        <a:rPr lang="zh-CN" altLang="en-US" sz="1000" u="none" strike="noStrike" dirty="0"/>
                        <a:t>级洁净区：应当将头发、胡须等相关部位遮盖，应当戴口罩。应当穿手腕处可收紧的连体服或衣裤分开的工作服，并穿适当的鞋子或鞋套。工作服应当不脱落纤维或微粒；（</a:t>
                      </a:r>
                      <a:r>
                        <a:rPr lang="en-US" altLang="zh-CN" sz="1000" u="none" strike="noStrike" dirty="0"/>
                        <a:t>c</a:t>
                      </a:r>
                      <a:r>
                        <a:rPr lang="zh-CN" altLang="en-US" sz="1000" u="none" strike="noStrike" dirty="0"/>
                        <a:t>）</a:t>
                      </a:r>
                      <a:r>
                        <a:rPr lang="en-US" altLang="zh-CN" sz="1000" u="none" strike="noStrike" dirty="0"/>
                        <a:t>A/B </a:t>
                      </a:r>
                      <a:r>
                        <a:rPr lang="zh-CN" altLang="en-US" sz="1000" u="none" strike="noStrike" dirty="0"/>
                        <a:t>级洁净区：应当用头罩将所有头发以及胡须等相关部位全部遮盖，头罩应当塞进衣领内，应当戴口罩以防散发飞沫，</a:t>
                      </a:r>
                      <a:r>
                        <a:rPr lang="zh-CN" altLang="en-US" sz="1000" b="1" u="none" strike="noStrike" dirty="0">
                          <a:solidFill>
                            <a:srgbClr val="FF0000"/>
                          </a:solidFill>
                        </a:rPr>
                        <a:t>必要时戴防护目镜</a:t>
                      </a:r>
                      <a:r>
                        <a:rPr lang="zh-CN" altLang="en-US" sz="1000" u="none" strike="noStrike" dirty="0"/>
                        <a:t>。应当戴经灭菌且无颗粒物（如滑石粉）散发的橡胶或塑料手套，</a:t>
                      </a:r>
                      <a:r>
                        <a:rPr lang="zh-CN" altLang="en-US" sz="1000" b="1" u="none" strike="noStrike" dirty="0">
                          <a:solidFill>
                            <a:srgbClr val="FF0000"/>
                          </a:solidFill>
                        </a:rPr>
                        <a:t>穿经灭菌的脚套，</a:t>
                      </a:r>
                      <a:r>
                        <a:rPr lang="zh-CN" altLang="en-US" sz="1000" u="none" strike="noStrike" dirty="0"/>
                        <a:t>裤腿应当塞进脚套内，袖口应当塞进手套内。工作服应为灭菌的连体工作服，不脱落纤维或微粒，并能滞留身体散发的微粒。工服的包装和折叠应便于操作人员在更换时尽可能地接触工服的外表面；注意：这只是一个最低指导原则，更高标准的更衣要求可能会取决于所处的具体区域的具体步骤。 </a:t>
                      </a:r>
                      <a:endParaRPr lang="zh-CN" altLang="en-US" sz="1000" b="0" i="0" u="none" strike="noStrike" dirty="0">
                        <a:solidFill>
                          <a:srgbClr val="000000"/>
                        </a:solidFill>
                        <a:latin typeface="宋体"/>
                      </a:endParaRPr>
                    </a:p>
                  </a:txBody>
                  <a:tcPr marL="9053" marR="9053" marT="9053" marB="0" anchor="ctr"/>
                </a:tc>
                <a:tc>
                  <a:txBody>
                    <a:bodyPr/>
                    <a:lstStyle/>
                    <a:p>
                      <a:pPr algn="ctr" fontAlgn="ctr"/>
                      <a:r>
                        <a:rPr lang="zh-CN" altLang="en-US" sz="1200" u="none" strike="noStrike" dirty="0"/>
                        <a:t>事实上</a:t>
                      </a:r>
                      <a:r>
                        <a:rPr lang="en-US" altLang="zh-CN" sz="1200" u="none" strike="noStrike" dirty="0"/>
                        <a:t>C</a:t>
                      </a:r>
                      <a:r>
                        <a:rPr lang="zh-CN" altLang="en-US" sz="1200" u="none" strike="noStrike" dirty="0"/>
                        <a:t>区或</a:t>
                      </a:r>
                      <a:r>
                        <a:rPr lang="en-US" altLang="zh-CN" sz="1200" u="none" strike="noStrike" dirty="0"/>
                        <a:t>D</a:t>
                      </a:r>
                      <a:r>
                        <a:rPr lang="zh-CN" altLang="en-US" sz="1200" u="none" strike="noStrike" dirty="0"/>
                        <a:t>区无变化。</a:t>
                      </a:r>
                      <a:r>
                        <a:rPr lang="en-US" altLang="zh-CN" sz="1200" u="none" strike="noStrike" dirty="0"/>
                        <a:t>A/B</a:t>
                      </a:r>
                      <a:r>
                        <a:rPr lang="zh-CN" altLang="en-US" sz="1200" u="none" strike="noStrike" dirty="0"/>
                        <a:t>区的变化是</a:t>
                      </a:r>
                      <a:r>
                        <a:rPr lang="en-US" altLang="zh-CN" sz="1200" u="none" strike="noStrike" dirty="0"/>
                        <a:t>:</a:t>
                      </a:r>
                      <a:r>
                        <a:rPr lang="zh-CN" altLang="en-US" sz="1200" u="none" strike="noStrike" dirty="0"/>
                        <a:t>增加无菌护目镜要求，鞋子必须灭菌（消毒不再足够）。</a:t>
                      </a:r>
                      <a:endParaRPr lang="zh-CN" altLang="en-US" sz="1200" b="0" i="0" u="none" strike="noStrike" dirty="0">
                        <a:solidFill>
                          <a:srgbClr val="000000"/>
                        </a:solidFill>
                        <a:latin typeface="宋体"/>
                      </a:endParaRPr>
                    </a:p>
                  </a:txBody>
                  <a:tcPr marL="9053" marR="9053" marT="9053" marB="0" anchor="ctr"/>
                </a:tc>
                <a:tc>
                  <a:txBody>
                    <a:bodyPr/>
                    <a:lstStyle/>
                    <a:p>
                      <a:pPr algn="ctr" fontAlgn="ctr"/>
                      <a:r>
                        <a:rPr lang="zh-CN" altLang="en-US" sz="1200" u="none" strike="noStrike" dirty="0"/>
                        <a:t>使用消毒鞋的做法在亚洲很常见，需要修订。</a:t>
                      </a:r>
                      <a:br>
                        <a:rPr lang="zh-CN" altLang="en-US" sz="1200" u="none" strike="noStrike" dirty="0"/>
                      </a:br>
                      <a:r>
                        <a:rPr lang="zh-CN" altLang="en-US" sz="1200" u="none" strike="noStrike" dirty="0"/>
                        <a:t/>
                      </a:r>
                      <a:br>
                        <a:rPr lang="zh-CN" altLang="en-US" sz="1200" u="none" strike="noStrike" dirty="0"/>
                      </a:br>
                      <a:r>
                        <a:rPr lang="zh-CN" altLang="en-US" sz="1200" u="none" strike="noStrike" dirty="0"/>
                        <a:t/>
                      </a:r>
                      <a:br>
                        <a:rPr lang="zh-CN" altLang="en-US" sz="1200" u="none" strike="noStrike" dirty="0"/>
                      </a:br>
                      <a:endParaRPr lang="zh-CN" altLang="en-US" sz="1200" b="0" i="0" u="none" strike="noStrike" dirty="0">
                        <a:solidFill>
                          <a:srgbClr val="000000"/>
                        </a:solidFill>
                        <a:latin typeface="宋体"/>
                      </a:endParaRPr>
                    </a:p>
                  </a:txBody>
                  <a:tcPr marL="9053" marR="9053" marT="9053" marB="0" anchor="ct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169732220"/>
      </p:ext>
    </p:extLst>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p:cNvGrpSpPr>
            <a:grpSpLocks/>
          </p:cNvGrpSpPr>
          <p:nvPr/>
        </p:nvGrpSpPr>
        <p:grpSpPr bwMode="auto">
          <a:xfrm>
            <a:off x="1700064" y="1283990"/>
            <a:ext cx="5904656" cy="3507854"/>
            <a:chOff x="0" y="161346"/>
            <a:chExt cx="7361368" cy="3929984"/>
          </a:xfrm>
          <a:solidFill>
            <a:schemeClr val="bg1">
              <a:lumMod val="95000"/>
            </a:schemeClr>
          </a:solidFill>
        </p:grpSpPr>
        <p:sp>
          <p:nvSpPr>
            <p:cNvPr id="7" name="Freeform 39"/>
            <p:cNvSpPr>
              <a:spLocks noChangeArrowheads="1"/>
            </p:cNvSpPr>
            <p:nvPr/>
          </p:nvSpPr>
          <p:spPr bwMode="auto">
            <a:xfrm>
              <a:off x="3073978" y="1063889"/>
              <a:ext cx="103365" cy="121384"/>
            </a:xfrm>
            <a:custGeom>
              <a:avLst/>
              <a:gdLst>
                <a:gd name="T0" fmla="*/ 0 w 46"/>
                <a:gd name="T1" fmla="*/ 2147483647 h 34"/>
                <a:gd name="T2" fmla="*/ 2147483647 w 46"/>
                <a:gd name="T3" fmla="*/ 2147483647 h 34"/>
                <a:gd name="T4" fmla="*/ 2147483647 w 46"/>
                <a:gd name="T5" fmla="*/ 2147483647 h 34"/>
                <a:gd name="T6" fmla="*/ 2147483647 w 46"/>
                <a:gd name="T7" fmla="*/ 2147483647 h 34"/>
                <a:gd name="T8" fmla="*/ 2147483647 w 46"/>
                <a:gd name="T9" fmla="*/ 0 h 34"/>
                <a:gd name="T10" fmla="*/ 2147483647 w 46"/>
                <a:gd name="T11" fmla="*/ 0 h 34"/>
                <a:gd name="T12" fmla="*/ 2147483647 w 46"/>
                <a:gd name="T13" fmla="*/ 2147483647 h 34"/>
                <a:gd name="T14" fmla="*/ 0 w 46"/>
                <a:gd name="T15" fmla="*/ 2147483647 h 34"/>
                <a:gd name="T16" fmla="*/ 0 w 46"/>
                <a:gd name="T17" fmla="*/ 2147483647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4"/>
                <a:gd name="T29" fmla="*/ 46 w 4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4">
                  <a:moveTo>
                    <a:pt x="0" y="34"/>
                  </a:moveTo>
                  <a:lnTo>
                    <a:pt x="32" y="28"/>
                  </a:lnTo>
                  <a:lnTo>
                    <a:pt x="46" y="24"/>
                  </a:lnTo>
                  <a:lnTo>
                    <a:pt x="38" y="12"/>
                  </a:lnTo>
                  <a:lnTo>
                    <a:pt x="46" y="0"/>
                  </a:lnTo>
                  <a:lnTo>
                    <a:pt x="32" y="0"/>
                  </a:lnTo>
                  <a:lnTo>
                    <a:pt x="8" y="6"/>
                  </a:lnTo>
                  <a:lnTo>
                    <a:pt x="0" y="12"/>
                  </a:lnTo>
                  <a:lnTo>
                    <a:pt x="0"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8" name="Freeform 40"/>
            <p:cNvSpPr>
              <a:spLocks noChangeArrowheads="1"/>
            </p:cNvSpPr>
            <p:nvPr/>
          </p:nvSpPr>
          <p:spPr bwMode="auto">
            <a:xfrm>
              <a:off x="6390638" y="2434806"/>
              <a:ext cx="543789" cy="264187"/>
            </a:xfrm>
            <a:custGeom>
              <a:avLst/>
              <a:gdLst>
                <a:gd name="T0" fmla="*/ 2147483647 w 242"/>
                <a:gd name="T1" fmla="*/ 2147483647 h 74"/>
                <a:gd name="T2" fmla="*/ 2147483647 w 242"/>
                <a:gd name="T3" fmla="*/ 2147483647 h 74"/>
                <a:gd name="T4" fmla="*/ 2147483647 w 242"/>
                <a:gd name="T5" fmla="*/ 2147483647 h 74"/>
                <a:gd name="T6" fmla="*/ 2147483647 w 242"/>
                <a:gd name="T7" fmla="*/ 2147483647 h 74"/>
                <a:gd name="T8" fmla="*/ 2147483647 w 242"/>
                <a:gd name="T9" fmla="*/ 2147483647 h 74"/>
                <a:gd name="T10" fmla="*/ 2147483647 w 242"/>
                <a:gd name="T11" fmla="*/ 2147483647 h 74"/>
                <a:gd name="T12" fmla="*/ 2147483647 w 242"/>
                <a:gd name="T13" fmla="*/ 2147483647 h 74"/>
                <a:gd name="T14" fmla="*/ 2147483647 w 242"/>
                <a:gd name="T15" fmla="*/ 2147483647 h 74"/>
                <a:gd name="T16" fmla="*/ 2147483647 w 242"/>
                <a:gd name="T17" fmla="*/ 2147483647 h 74"/>
                <a:gd name="T18" fmla="*/ 2147483647 w 242"/>
                <a:gd name="T19" fmla="*/ 0 h 74"/>
                <a:gd name="T20" fmla="*/ 0 w 242"/>
                <a:gd name="T21" fmla="*/ 2147483647 h 74"/>
                <a:gd name="T22" fmla="*/ 2147483647 w 242"/>
                <a:gd name="T23" fmla="*/ 2147483647 h 74"/>
                <a:gd name="T24" fmla="*/ 2147483647 w 242"/>
                <a:gd name="T25" fmla="*/ 2147483647 h 74"/>
                <a:gd name="T26" fmla="*/ 2147483647 w 242"/>
                <a:gd name="T27" fmla="*/ 2147483647 h 74"/>
                <a:gd name="T28" fmla="*/ 2147483647 w 242"/>
                <a:gd name="T29" fmla="*/ 2147483647 h 74"/>
                <a:gd name="T30" fmla="*/ 2147483647 w 242"/>
                <a:gd name="T31" fmla="*/ 2147483647 h 74"/>
                <a:gd name="T32" fmla="*/ 2147483647 w 242"/>
                <a:gd name="T33" fmla="*/ 2147483647 h 74"/>
                <a:gd name="T34" fmla="*/ 2147483647 w 242"/>
                <a:gd name="T35" fmla="*/ 2147483647 h 74"/>
                <a:gd name="T36" fmla="*/ 2147483647 w 242"/>
                <a:gd name="T37" fmla="*/ 2147483647 h 74"/>
                <a:gd name="T38" fmla="*/ 2147483647 w 242"/>
                <a:gd name="T39" fmla="*/ 2147483647 h 74"/>
                <a:gd name="T40" fmla="*/ 2147483647 w 242"/>
                <a:gd name="T41" fmla="*/ 2147483647 h 74"/>
                <a:gd name="T42" fmla="*/ 2147483647 w 242"/>
                <a:gd name="T43" fmla="*/ 2147483647 h 74"/>
                <a:gd name="T44" fmla="*/ 2147483647 w 242"/>
                <a:gd name="T45" fmla="*/ 2147483647 h 74"/>
                <a:gd name="T46" fmla="*/ 2147483647 w 242"/>
                <a:gd name="T47" fmla="*/ 2147483647 h 74"/>
                <a:gd name="T48" fmla="*/ 2147483647 w 242"/>
                <a:gd name="T49" fmla="*/ 2147483647 h 74"/>
                <a:gd name="T50" fmla="*/ 2147483647 w 242"/>
                <a:gd name="T51" fmla="*/ 2147483647 h 74"/>
                <a:gd name="T52" fmla="*/ 2147483647 w 242"/>
                <a:gd name="T53" fmla="*/ 2147483647 h 74"/>
                <a:gd name="T54" fmla="*/ 2147483647 w 242"/>
                <a:gd name="T55" fmla="*/ 2147483647 h 74"/>
                <a:gd name="T56" fmla="*/ 2147483647 w 242"/>
                <a:gd name="T57" fmla="*/ 2147483647 h 74"/>
                <a:gd name="T58" fmla="*/ 2147483647 w 242"/>
                <a:gd name="T59" fmla="*/ 2147483647 h 74"/>
                <a:gd name="T60" fmla="*/ 2147483647 w 242"/>
                <a:gd name="T61" fmla="*/ 2147483647 h 7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2"/>
                <a:gd name="T94" fmla="*/ 0 h 74"/>
                <a:gd name="T95" fmla="*/ 242 w 242"/>
                <a:gd name="T96" fmla="*/ 74 h 7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2" h="74">
                  <a:moveTo>
                    <a:pt x="196" y="34"/>
                  </a:moveTo>
                  <a:lnTo>
                    <a:pt x="182" y="28"/>
                  </a:lnTo>
                  <a:lnTo>
                    <a:pt x="158" y="22"/>
                  </a:lnTo>
                  <a:lnTo>
                    <a:pt x="136" y="18"/>
                  </a:lnTo>
                  <a:lnTo>
                    <a:pt x="90" y="18"/>
                  </a:lnTo>
                  <a:lnTo>
                    <a:pt x="76" y="12"/>
                  </a:lnTo>
                  <a:lnTo>
                    <a:pt x="60" y="18"/>
                  </a:lnTo>
                  <a:lnTo>
                    <a:pt x="52" y="18"/>
                  </a:lnTo>
                  <a:lnTo>
                    <a:pt x="30" y="12"/>
                  </a:lnTo>
                  <a:lnTo>
                    <a:pt x="22" y="0"/>
                  </a:lnTo>
                  <a:lnTo>
                    <a:pt x="0" y="6"/>
                  </a:lnTo>
                  <a:lnTo>
                    <a:pt x="14" y="12"/>
                  </a:lnTo>
                  <a:lnTo>
                    <a:pt x="30" y="22"/>
                  </a:lnTo>
                  <a:lnTo>
                    <a:pt x="52" y="34"/>
                  </a:lnTo>
                  <a:lnTo>
                    <a:pt x="82" y="34"/>
                  </a:lnTo>
                  <a:lnTo>
                    <a:pt x="82" y="46"/>
                  </a:lnTo>
                  <a:lnTo>
                    <a:pt x="106" y="52"/>
                  </a:lnTo>
                  <a:lnTo>
                    <a:pt x="128" y="58"/>
                  </a:lnTo>
                  <a:lnTo>
                    <a:pt x="158" y="58"/>
                  </a:lnTo>
                  <a:lnTo>
                    <a:pt x="166" y="46"/>
                  </a:lnTo>
                  <a:lnTo>
                    <a:pt x="188" y="52"/>
                  </a:lnTo>
                  <a:lnTo>
                    <a:pt x="204" y="58"/>
                  </a:lnTo>
                  <a:lnTo>
                    <a:pt x="196" y="68"/>
                  </a:lnTo>
                  <a:lnTo>
                    <a:pt x="196" y="74"/>
                  </a:lnTo>
                  <a:lnTo>
                    <a:pt x="212" y="64"/>
                  </a:lnTo>
                  <a:lnTo>
                    <a:pt x="228" y="74"/>
                  </a:lnTo>
                  <a:lnTo>
                    <a:pt x="242" y="64"/>
                  </a:lnTo>
                  <a:lnTo>
                    <a:pt x="212" y="58"/>
                  </a:lnTo>
                  <a:lnTo>
                    <a:pt x="204" y="46"/>
                  </a:lnTo>
                  <a:lnTo>
                    <a:pt x="212" y="34"/>
                  </a:lnTo>
                  <a:lnTo>
                    <a:pt x="196"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0" name="Freeform 41"/>
            <p:cNvSpPr>
              <a:spLocks noChangeArrowheads="1"/>
            </p:cNvSpPr>
            <p:nvPr/>
          </p:nvSpPr>
          <p:spPr bwMode="auto">
            <a:xfrm>
              <a:off x="2921178" y="1570842"/>
              <a:ext cx="1586425" cy="1827890"/>
            </a:xfrm>
            <a:custGeom>
              <a:avLst/>
              <a:gdLst>
                <a:gd name="T0" fmla="*/ 2147483647 w 706"/>
                <a:gd name="T1" fmla="*/ 2147483647 h 512"/>
                <a:gd name="T2" fmla="*/ 2147483647 w 706"/>
                <a:gd name="T3" fmla="*/ 2147483647 h 512"/>
                <a:gd name="T4" fmla="*/ 2147483647 w 706"/>
                <a:gd name="T5" fmla="*/ 2147483647 h 512"/>
                <a:gd name="T6" fmla="*/ 2147483647 w 706"/>
                <a:gd name="T7" fmla="*/ 2147483647 h 512"/>
                <a:gd name="T8" fmla="*/ 2147483647 w 706"/>
                <a:gd name="T9" fmla="*/ 2147483647 h 512"/>
                <a:gd name="T10" fmla="*/ 2147483647 w 706"/>
                <a:gd name="T11" fmla="*/ 0 h 512"/>
                <a:gd name="T12" fmla="*/ 2147483647 w 706"/>
                <a:gd name="T13" fmla="*/ 2147483647 h 512"/>
                <a:gd name="T14" fmla="*/ 2147483647 w 706"/>
                <a:gd name="T15" fmla="*/ 2147483647 h 512"/>
                <a:gd name="T16" fmla="*/ 2147483647 w 706"/>
                <a:gd name="T17" fmla="*/ 2147483647 h 512"/>
                <a:gd name="T18" fmla="*/ 2147483647 w 706"/>
                <a:gd name="T19" fmla="*/ 2147483647 h 512"/>
                <a:gd name="T20" fmla="*/ 2147483647 w 706"/>
                <a:gd name="T21" fmla="*/ 2147483647 h 512"/>
                <a:gd name="T22" fmla="*/ 2147483647 w 706"/>
                <a:gd name="T23" fmla="*/ 2147483647 h 512"/>
                <a:gd name="T24" fmla="*/ 2147483647 w 706"/>
                <a:gd name="T25" fmla="*/ 2147483647 h 512"/>
                <a:gd name="T26" fmla="*/ 0 w 706"/>
                <a:gd name="T27" fmla="*/ 2147483647 h 512"/>
                <a:gd name="T28" fmla="*/ 2147483647 w 706"/>
                <a:gd name="T29" fmla="*/ 2147483647 h 512"/>
                <a:gd name="T30" fmla="*/ 2147483647 w 706"/>
                <a:gd name="T31" fmla="*/ 2147483647 h 512"/>
                <a:gd name="T32" fmla="*/ 2147483647 w 706"/>
                <a:gd name="T33" fmla="*/ 2147483647 h 512"/>
                <a:gd name="T34" fmla="*/ 2147483647 w 706"/>
                <a:gd name="T35" fmla="*/ 2147483647 h 512"/>
                <a:gd name="T36" fmla="*/ 2147483647 w 706"/>
                <a:gd name="T37" fmla="*/ 2147483647 h 512"/>
                <a:gd name="T38" fmla="*/ 2147483647 w 706"/>
                <a:gd name="T39" fmla="*/ 2147483647 h 512"/>
                <a:gd name="T40" fmla="*/ 2147483647 w 706"/>
                <a:gd name="T41" fmla="*/ 2147483647 h 512"/>
                <a:gd name="T42" fmla="*/ 2147483647 w 706"/>
                <a:gd name="T43" fmla="*/ 2147483647 h 512"/>
                <a:gd name="T44" fmla="*/ 2147483647 w 706"/>
                <a:gd name="T45" fmla="*/ 2147483647 h 512"/>
                <a:gd name="T46" fmla="*/ 2147483647 w 706"/>
                <a:gd name="T47" fmla="*/ 2147483647 h 512"/>
                <a:gd name="T48" fmla="*/ 2147483647 w 706"/>
                <a:gd name="T49" fmla="*/ 2147483647 h 512"/>
                <a:gd name="T50" fmla="*/ 2147483647 w 706"/>
                <a:gd name="T51" fmla="*/ 2147483647 h 512"/>
                <a:gd name="T52" fmla="*/ 2147483647 w 706"/>
                <a:gd name="T53" fmla="*/ 2147483647 h 512"/>
                <a:gd name="T54" fmla="*/ 2147483647 w 706"/>
                <a:gd name="T55" fmla="*/ 2147483647 h 512"/>
                <a:gd name="T56" fmla="*/ 2147483647 w 706"/>
                <a:gd name="T57" fmla="*/ 2147483647 h 512"/>
                <a:gd name="T58" fmla="*/ 2147483647 w 706"/>
                <a:gd name="T59" fmla="*/ 2147483647 h 512"/>
                <a:gd name="T60" fmla="*/ 2147483647 w 706"/>
                <a:gd name="T61" fmla="*/ 2147483647 h 512"/>
                <a:gd name="T62" fmla="*/ 2147483647 w 706"/>
                <a:gd name="T63" fmla="*/ 2147483647 h 512"/>
                <a:gd name="T64" fmla="*/ 2147483647 w 706"/>
                <a:gd name="T65" fmla="*/ 2147483647 h 512"/>
                <a:gd name="T66" fmla="*/ 2147483647 w 706"/>
                <a:gd name="T67" fmla="*/ 2147483647 h 512"/>
                <a:gd name="T68" fmla="*/ 2147483647 w 706"/>
                <a:gd name="T69" fmla="*/ 2147483647 h 512"/>
                <a:gd name="T70" fmla="*/ 2147483647 w 706"/>
                <a:gd name="T71" fmla="*/ 2147483647 h 512"/>
                <a:gd name="T72" fmla="*/ 2147483647 w 706"/>
                <a:gd name="T73" fmla="*/ 2147483647 h 512"/>
                <a:gd name="T74" fmla="*/ 2147483647 w 706"/>
                <a:gd name="T75" fmla="*/ 2147483647 h 512"/>
                <a:gd name="T76" fmla="*/ 2147483647 w 706"/>
                <a:gd name="T77" fmla="*/ 2147483647 h 512"/>
                <a:gd name="T78" fmla="*/ 2147483647 w 706"/>
                <a:gd name="T79" fmla="*/ 2147483647 h 512"/>
                <a:gd name="T80" fmla="*/ 2147483647 w 706"/>
                <a:gd name="T81" fmla="*/ 2147483647 h 512"/>
                <a:gd name="T82" fmla="*/ 2147483647 w 706"/>
                <a:gd name="T83" fmla="*/ 2147483647 h 512"/>
                <a:gd name="T84" fmla="*/ 2147483647 w 706"/>
                <a:gd name="T85" fmla="*/ 2147483647 h 512"/>
                <a:gd name="T86" fmla="*/ 2147483647 w 706"/>
                <a:gd name="T87" fmla="*/ 2147483647 h 512"/>
                <a:gd name="T88" fmla="*/ 2147483647 w 706"/>
                <a:gd name="T89" fmla="*/ 2147483647 h 512"/>
                <a:gd name="T90" fmla="*/ 2147483647 w 706"/>
                <a:gd name="T91" fmla="*/ 2147483647 h 512"/>
                <a:gd name="T92" fmla="*/ 2147483647 w 706"/>
                <a:gd name="T93" fmla="*/ 2147483647 h 512"/>
                <a:gd name="T94" fmla="*/ 2147483647 w 706"/>
                <a:gd name="T95" fmla="*/ 2147483647 h 512"/>
                <a:gd name="T96" fmla="*/ 2147483647 w 706"/>
                <a:gd name="T97" fmla="*/ 2147483647 h 512"/>
                <a:gd name="T98" fmla="*/ 2147483647 w 706"/>
                <a:gd name="T99" fmla="*/ 2147483647 h 5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6"/>
                <a:gd name="T151" fmla="*/ 0 h 512"/>
                <a:gd name="T152" fmla="*/ 706 w 706"/>
                <a:gd name="T153" fmla="*/ 512 h 5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6" h="512">
                  <a:moveTo>
                    <a:pt x="490" y="50"/>
                  </a:moveTo>
                  <a:lnTo>
                    <a:pt x="458" y="40"/>
                  </a:lnTo>
                  <a:lnTo>
                    <a:pt x="434" y="40"/>
                  </a:lnTo>
                  <a:lnTo>
                    <a:pt x="422" y="38"/>
                  </a:lnTo>
                  <a:lnTo>
                    <a:pt x="402" y="38"/>
                  </a:lnTo>
                  <a:lnTo>
                    <a:pt x="388" y="30"/>
                  </a:lnTo>
                  <a:lnTo>
                    <a:pt x="372" y="58"/>
                  </a:lnTo>
                  <a:lnTo>
                    <a:pt x="336" y="42"/>
                  </a:lnTo>
                  <a:lnTo>
                    <a:pt x="308" y="30"/>
                  </a:lnTo>
                  <a:lnTo>
                    <a:pt x="260" y="30"/>
                  </a:lnTo>
                  <a:lnTo>
                    <a:pt x="280" y="20"/>
                  </a:lnTo>
                  <a:lnTo>
                    <a:pt x="290" y="0"/>
                  </a:lnTo>
                  <a:lnTo>
                    <a:pt x="274" y="0"/>
                  </a:lnTo>
                  <a:lnTo>
                    <a:pt x="244" y="8"/>
                  </a:lnTo>
                  <a:lnTo>
                    <a:pt x="198" y="8"/>
                  </a:lnTo>
                  <a:lnTo>
                    <a:pt x="174" y="18"/>
                  </a:lnTo>
                  <a:lnTo>
                    <a:pt x="118" y="18"/>
                  </a:lnTo>
                  <a:lnTo>
                    <a:pt x="118" y="36"/>
                  </a:lnTo>
                  <a:lnTo>
                    <a:pt x="98" y="36"/>
                  </a:lnTo>
                  <a:lnTo>
                    <a:pt x="84" y="46"/>
                  </a:lnTo>
                  <a:lnTo>
                    <a:pt x="84" y="64"/>
                  </a:lnTo>
                  <a:lnTo>
                    <a:pt x="68" y="70"/>
                  </a:lnTo>
                  <a:lnTo>
                    <a:pt x="46" y="82"/>
                  </a:lnTo>
                  <a:lnTo>
                    <a:pt x="22" y="104"/>
                  </a:lnTo>
                  <a:lnTo>
                    <a:pt x="16" y="128"/>
                  </a:lnTo>
                  <a:lnTo>
                    <a:pt x="22" y="144"/>
                  </a:lnTo>
                  <a:lnTo>
                    <a:pt x="22" y="162"/>
                  </a:lnTo>
                  <a:lnTo>
                    <a:pt x="0" y="168"/>
                  </a:lnTo>
                  <a:lnTo>
                    <a:pt x="22" y="178"/>
                  </a:lnTo>
                  <a:lnTo>
                    <a:pt x="22" y="190"/>
                  </a:lnTo>
                  <a:lnTo>
                    <a:pt x="46" y="196"/>
                  </a:lnTo>
                  <a:lnTo>
                    <a:pt x="54" y="214"/>
                  </a:lnTo>
                  <a:lnTo>
                    <a:pt x="68" y="218"/>
                  </a:lnTo>
                  <a:lnTo>
                    <a:pt x="84" y="230"/>
                  </a:lnTo>
                  <a:lnTo>
                    <a:pt x="100" y="236"/>
                  </a:lnTo>
                  <a:lnTo>
                    <a:pt x="146" y="236"/>
                  </a:lnTo>
                  <a:lnTo>
                    <a:pt x="188" y="230"/>
                  </a:lnTo>
                  <a:lnTo>
                    <a:pt x="214" y="224"/>
                  </a:lnTo>
                  <a:lnTo>
                    <a:pt x="236" y="224"/>
                  </a:lnTo>
                  <a:lnTo>
                    <a:pt x="236" y="236"/>
                  </a:lnTo>
                  <a:lnTo>
                    <a:pt x="282" y="236"/>
                  </a:lnTo>
                  <a:lnTo>
                    <a:pt x="288" y="248"/>
                  </a:lnTo>
                  <a:lnTo>
                    <a:pt x="282" y="264"/>
                  </a:lnTo>
                  <a:lnTo>
                    <a:pt x="288" y="282"/>
                  </a:lnTo>
                  <a:lnTo>
                    <a:pt x="304" y="288"/>
                  </a:lnTo>
                  <a:lnTo>
                    <a:pt x="320" y="294"/>
                  </a:lnTo>
                  <a:lnTo>
                    <a:pt x="320" y="328"/>
                  </a:lnTo>
                  <a:lnTo>
                    <a:pt x="334" y="344"/>
                  </a:lnTo>
                  <a:lnTo>
                    <a:pt x="328" y="362"/>
                  </a:lnTo>
                  <a:lnTo>
                    <a:pt x="328" y="374"/>
                  </a:lnTo>
                  <a:lnTo>
                    <a:pt x="320" y="392"/>
                  </a:lnTo>
                  <a:lnTo>
                    <a:pt x="328" y="402"/>
                  </a:lnTo>
                  <a:lnTo>
                    <a:pt x="350" y="420"/>
                  </a:lnTo>
                  <a:lnTo>
                    <a:pt x="342" y="430"/>
                  </a:lnTo>
                  <a:lnTo>
                    <a:pt x="358" y="436"/>
                  </a:lnTo>
                  <a:lnTo>
                    <a:pt x="358" y="448"/>
                  </a:lnTo>
                  <a:lnTo>
                    <a:pt x="366" y="460"/>
                  </a:lnTo>
                  <a:lnTo>
                    <a:pt x="372" y="478"/>
                  </a:lnTo>
                  <a:lnTo>
                    <a:pt x="388" y="494"/>
                  </a:lnTo>
                  <a:lnTo>
                    <a:pt x="388" y="506"/>
                  </a:lnTo>
                  <a:lnTo>
                    <a:pt x="410" y="512"/>
                  </a:lnTo>
                  <a:lnTo>
                    <a:pt x="464" y="512"/>
                  </a:lnTo>
                  <a:lnTo>
                    <a:pt x="494" y="500"/>
                  </a:lnTo>
                  <a:lnTo>
                    <a:pt x="510" y="482"/>
                  </a:lnTo>
                  <a:lnTo>
                    <a:pt x="524" y="466"/>
                  </a:lnTo>
                  <a:lnTo>
                    <a:pt x="532" y="454"/>
                  </a:lnTo>
                  <a:lnTo>
                    <a:pt x="540" y="442"/>
                  </a:lnTo>
                  <a:lnTo>
                    <a:pt x="556" y="426"/>
                  </a:lnTo>
                  <a:lnTo>
                    <a:pt x="556" y="408"/>
                  </a:lnTo>
                  <a:lnTo>
                    <a:pt x="570" y="392"/>
                  </a:lnTo>
                  <a:lnTo>
                    <a:pt x="586" y="386"/>
                  </a:lnTo>
                  <a:lnTo>
                    <a:pt x="600" y="374"/>
                  </a:lnTo>
                  <a:lnTo>
                    <a:pt x="616" y="362"/>
                  </a:lnTo>
                  <a:lnTo>
                    <a:pt x="600" y="340"/>
                  </a:lnTo>
                  <a:lnTo>
                    <a:pt x="592" y="322"/>
                  </a:lnTo>
                  <a:lnTo>
                    <a:pt x="592" y="300"/>
                  </a:lnTo>
                  <a:lnTo>
                    <a:pt x="600" y="282"/>
                  </a:lnTo>
                  <a:lnTo>
                    <a:pt x="624" y="260"/>
                  </a:lnTo>
                  <a:lnTo>
                    <a:pt x="646" y="248"/>
                  </a:lnTo>
                  <a:lnTo>
                    <a:pt x="670" y="230"/>
                  </a:lnTo>
                  <a:lnTo>
                    <a:pt x="684" y="214"/>
                  </a:lnTo>
                  <a:lnTo>
                    <a:pt x="698" y="196"/>
                  </a:lnTo>
                  <a:lnTo>
                    <a:pt x="706" y="178"/>
                  </a:lnTo>
                  <a:lnTo>
                    <a:pt x="692" y="178"/>
                  </a:lnTo>
                  <a:lnTo>
                    <a:pt x="662" y="184"/>
                  </a:lnTo>
                  <a:lnTo>
                    <a:pt x="638" y="196"/>
                  </a:lnTo>
                  <a:lnTo>
                    <a:pt x="624" y="190"/>
                  </a:lnTo>
                  <a:lnTo>
                    <a:pt x="616" y="172"/>
                  </a:lnTo>
                  <a:lnTo>
                    <a:pt x="600" y="168"/>
                  </a:lnTo>
                  <a:lnTo>
                    <a:pt x="592" y="156"/>
                  </a:lnTo>
                  <a:lnTo>
                    <a:pt x="578" y="140"/>
                  </a:lnTo>
                  <a:lnTo>
                    <a:pt x="562" y="128"/>
                  </a:lnTo>
                  <a:lnTo>
                    <a:pt x="548" y="116"/>
                  </a:lnTo>
                  <a:lnTo>
                    <a:pt x="532" y="110"/>
                  </a:lnTo>
                  <a:lnTo>
                    <a:pt x="532" y="98"/>
                  </a:lnTo>
                  <a:lnTo>
                    <a:pt x="524" y="82"/>
                  </a:lnTo>
                  <a:lnTo>
                    <a:pt x="510" y="64"/>
                  </a:lnTo>
                  <a:lnTo>
                    <a:pt x="502" y="54"/>
                  </a:lnTo>
                  <a:lnTo>
                    <a:pt x="494" y="46"/>
                  </a:lnTo>
                  <a:lnTo>
                    <a:pt x="490" y="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1" name="Freeform 42"/>
            <p:cNvSpPr>
              <a:spLocks noChangeArrowheads="1"/>
            </p:cNvSpPr>
            <p:nvPr/>
          </p:nvSpPr>
          <p:spPr bwMode="auto">
            <a:xfrm>
              <a:off x="6013132" y="2641872"/>
              <a:ext cx="67413" cy="21421"/>
            </a:xfrm>
            <a:custGeom>
              <a:avLst/>
              <a:gdLst>
                <a:gd name="T0" fmla="*/ 2147483647 w 30"/>
                <a:gd name="T1" fmla="*/ 0 h 6"/>
                <a:gd name="T2" fmla="*/ 0 w 30"/>
                <a:gd name="T3" fmla="*/ 2147483647 h 6"/>
                <a:gd name="T4" fmla="*/ 2147483647 w 30"/>
                <a:gd name="T5" fmla="*/ 2147483647 h 6"/>
                <a:gd name="T6" fmla="*/ 2147483647 w 30"/>
                <a:gd name="T7" fmla="*/ 0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30" y="0"/>
                  </a:moveTo>
                  <a:lnTo>
                    <a:pt x="0" y="6"/>
                  </a:lnTo>
                  <a:lnTo>
                    <a:pt x="8" y="6"/>
                  </a:lnTo>
                  <a:lnTo>
                    <a:pt x="3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2" name="Freeform 43"/>
            <p:cNvSpPr>
              <a:spLocks noChangeArrowheads="1"/>
            </p:cNvSpPr>
            <p:nvPr/>
          </p:nvSpPr>
          <p:spPr bwMode="auto">
            <a:xfrm>
              <a:off x="5518779" y="2249161"/>
              <a:ext cx="238188" cy="371290"/>
            </a:xfrm>
            <a:custGeom>
              <a:avLst/>
              <a:gdLst>
                <a:gd name="T0" fmla="*/ 2147483647 w 106"/>
                <a:gd name="T1" fmla="*/ 2147483647 h 104"/>
                <a:gd name="T2" fmla="*/ 2147483647 w 106"/>
                <a:gd name="T3" fmla="*/ 2147483647 h 104"/>
                <a:gd name="T4" fmla="*/ 2147483647 w 106"/>
                <a:gd name="T5" fmla="*/ 2147483647 h 104"/>
                <a:gd name="T6" fmla="*/ 0 w 106"/>
                <a:gd name="T7" fmla="*/ 2147483647 h 104"/>
                <a:gd name="T8" fmla="*/ 2147483647 w 106"/>
                <a:gd name="T9" fmla="*/ 2147483647 h 104"/>
                <a:gd name="T10" fmla="*/ 2147483647 w 106"/>
                <a:gd name="T11" fmla="*/ 2147483647 h 104"/>
                <a:gd name="T12" fmla="*/ 2147483647 w 106"/>
                <a:gd name="T13" fmla="*/ 2147483647 h 104"/>
                <a:gd name="T14" fmla="*/ 2147483647 w 106"/>
                <a:gd name="T15" fmla="*/ 2147483647 h 104"/>
                <a:gd name="T16" fmla="*/ 2147483647 w 106"/>
                <a:gd name="T17" fmla="*/ 2147483647 h 104"/>
                <a:gd name="T18" fmla="*/ 2147483647 w 106"/>
                <a:gd name="T19" fmla="*/ 2147483647 h 104"/>
                <a:gd name="T20" fmla="*/ 2147483647 w 106"/>
                <a:gd name="T21" fmla="*/ 2147483647 h 104"/>
                <a:gd name="T22" fmla="*/ 2147483647 w 106"/>
                <a:gd name="T23" fmla="*/ 2147483647 h 104"/>
                <a:gd name="T24" fmla="*/ 2147483647 w 106"/>
                <a:gd name="T25" fmla="*/ 2147483647 h 104"/>
                <a:gd name="T26" fmla="*/ 2147483647 w 106"/>
                <a:gd name="T27" fmla="*/ 2147483647 h 104"/>
                <a:gd name="T28" fmla="*/ 2147483647 w 106"/>
                <a:gd name="T29" fmla="*/ 2147483647 h 104"/>
                <a:gd name="T30" fmla="*/ 2147483647 w 106"/>
                <a:gd name="T31" fmla="*/ 2147483647 h 104"/>
                <a:gd name="T32" fmla="*/ 2147483647 w 106"/>
                <a:gd name="T33" fmla="*/ 2147483647 h 104"/>
                <a:gd name="T34" fmla="*/ 2147483647 w 106"/>
                <a:gd name="T35" fmla="*/ 2147483647 h 104"/>
                <a:gd name="T36" fmla="*/ 2147483647 w 106"/>
                <a:gd name="T37" fmla="*/ 2147483647 h 104"/>
                <a:gd name="T38" fmla="*/ 2147483647 w 106"/>
                <a:gd name="T39" fmla="*/ 0 h 104"/>
                <a:gd name="T40" fmla="*/ 2147483647 w 106"/>
                <a:gd name="T41" fmla="*/ 2147483647 h 104"/>
                <a:gd name="T42" fmla="*/ 2147483647 w 10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104"/>
                <a:gd name="T68" fmla="*/ 106 w 10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104">
                  <a:moveTo>
                    <a:pt x="60" y="40"/>
                  </a:moveTo>
                  <a:lnTo>
                    <a:pt x="46" y="34"/>
                  </a:lnTo>
                  <a:lnTo>
                    <a:pt x="22" y="24"/>
                  </a:lnTo>
                  <a:lnTo>
                    <a:pt x="0" y="24"/>
                  </a:lnTo>
                  <a:lnTo>
                    <a:pt x="14" y="34"/>
                  </a:lnTo>
                  <a:lnTo>
                    <a:pt x="30" y="46"/>
                  </a:lnTo>
                  <a:lnTo>
                    <a:pt x="60" y="70"/>
                  </a:lnTo>
                  <a:lnTo>
                    <a:pt x="76" y="92"/>
                  </a:lnTo>
                  <a:lnTo>
                    <a:pt x="90" y="92"/>
                  </a:lnTo>
                  <a:lnTo>
                    <a:pt x="106" y="104"/>
                  </a:lnTo>
                  <a:lnTo>
                    <a:pt x="106" y="98"/>
                  </a:lnTo>
                  <a:lnTo>
                    <a:pt x="84" y="86"/>
                  </a:lnTo>
                  <a:lnTo>
                    <a:pt x="84" y="70"/>
                  </a:lnTo>
                  <a:lnTo>
                    <a:pt x="98" y="70"/>
                  </a:lnTo>
                  <a:lnTo>
                    <a:pt x="98" y="58"/>
                  </a:lnTo>
                  <a:lnTo>
                    <a:pt x="84" y="40"/>
                  </a:lnTo>
                  <a:lnTo>
                    <a:pt x="84" y="28"/>
                  </a:lnTo>
                  <a:lnTo>
                    <a:pt x="76" y="12"/>
                  </a:lnTo>
                  <a:lnTo>
                    <a:pt x="60" y="12"/>
                  </a:lnTo>
                  <a:lnTo>
                    <a:pt x="46" y="0"/>
                  </a:lnTo>
                  <a:lnTo>
                    <a:pt x="52" y="12"/>
                  </a:lnTo>
                  <a:lnTo>
                    <a:pt x="60" y="4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3" name="Freeform 44"/>
            <p:cNvSpPr>
              <a:spLocks noChangeArrowheads="1"/>
            </p:cNvSpPr>
            <p:nvPr/>
          </p:nvSpPr>
          <p:spPr bwMode="auto">
            <a:xfrm>
              <a:off x="5977179" y="1485160"/>
              <a:ext cx="53929" cy="28561"/>
            </a:xfrm>
            <a:custGeom>
              <a:avLst/>
              <a:gdLst>
                <a:gd name="T0" fmla="*/ 2147483647 w 24"/>
                <a:gd name="T1" fmla="*/ 2147483647 h 8"/>
                <a:gd name="T2" fmla="*/ 2147483647 w 24"/>
                <a:gd name="T3" fmla="*/ 0 h 8"/>
                <a:gd name="T4" fmla="*/ 0 w 24"/>
                <a:gd name="T5" fmla="*/ 2147483647 h 8"/>
                <a:gd name="T6" fmla="*/ 2147483647 w 24"/>
                <a:gd name="T7" fmla="*/ 2147483647 h 8"/>
                <a:gd name="T8" fmla="*/ 2147483647 w 24"/>
                <a:gd name="T9" fmla="*/ 2147483647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24" y="2"/>
                  </a:moveTo>
                  <a:lnTo>
                    <a:pt x="16" y="0"/>
                  </a:lnTo>
                  <a:lnTo>
                    <a:pt x="0" y="8"/>
                  </a:lnTo>
                  <a:lnTo>
                    <a:pt x="16" y="2"/>
                  </a:lnTo>
                  <a:lnTo>
                    <a:pt x="24" y="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4" name="Freeform 45"/>
            <p:cNvSpPr>
              <a:spLocks noChangeArrowheads="1"/>
            </p:cNvSpPr>
            <p:nvPr/>
          </p:nvSpPr>
          <p:spPr bwMode="auto">
            <a:xfrm>
              <a:off x="5995155" y="1470880"/>
              <a:ext cx="35953" cy="14280"/>
            </a:xfrm>
            <a:custGeom>
              <a:avLst/>
              <a:gdLst>
                <a:gd name="T0" fmla="*/ 0 w 16"/>
                <a:gd name="T1" fmla="*/ 0 h 4"/>
                <a:gd name="T2" fmla="*/ 2147483647 w 16"/>
                <a:gd name="T3" fmla="*/ 2147483647 h 4"/>
                <a:gd name="T4" fmla="*/ 2147483647 w 16"/>
                <a:gd name="T5" fmla="*/ 0 h 4"/>
                <a:gd name="T6" fmla="*/ 0 w 16"/>
                <a:gd name="T7" fmla="*/ 0 h 4"/>
                <a:gd name="T8" fmla="*/ 0 60000 65536"/>
                <a:gd name="T9" fmla="*/ 0 60000 65536"/>
                <a:gd name="T10" fmla="*/ 0 60000 65536"/>
                <a:gd name="T11" fmla="*/ 0 60000 65536"/>
                <a:gd name="T12" fmla="*/ 0 w 16"/>
                <a:gd name="T13" fmla="*/ 0 h 4"/>
                <a:gd name="T14" fmla="*/ 16 w 16"/>
                <a:gd name="T15" fmla="*/ 4 h 4"/>
              </a:gdLst>
              <a:ahLst/>
              <a:cxnLst>
                <a:cxn ang="T8">
                  <a:pos x="T0" y="T1"/>
                </a:cxn>
                <a:cxn ang="T9">
                  <a:pos x="T2" y="T3"/>
                </a:cxn>
                <a:cxn ang="T10">
                  <a:pos x="T4" y="T5"/>
                </a:cxn>
                <a:cxn ang="T11">
                  <a:pos x="T6" y="T7"/>
                </a:cxn>
              </a:cxnLst>
              <a:rect l="T12" t="T13" r="T14" b="T15"/>
              <a:pathLst>
                <a:path w="16" h="4">
                  <a:moveTo>
                    <a:pt x="0" y="0"/>
                  </a:moveTo>
                  <a:lnTo>
                    <a:pt x="8" y="4"/>
                  </a:lnTo>
                  <a:lnTo>
                    <a:pt x="16"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5" name="Freeform 46"/>
            <p:cNvSpPr>
              <a:spLocks noChangeArrowheads="1"/>
            </p:cNvSpPr>
            <p:nvPr/>
          </p:nvSpPr>
          <p:spPr bwMode="auto">
            <a:xfrm>
              <a:off x="5756968" y="2599030"/>
              <a:ext cx="256164" cy="64262"/>
            </a:xfrm>
            <a:custGeom>
              <a:avLst/>
              <a:gdLst>
                <a:gd name="T0" fmla="*/ 2147483647 w 114"/>
                <a:gd name="T1" fmla="*/ 2147483647 h 18"/>
                <a:gd name="T2" fmla="*/ 2147483647 w 114"/>
                <a:gd name="T3" fmla="*/ 2147483647 h 18"/>
                <a:gd name="T4" fmla="*/ 2147483647 w 114"/>
                <a:gd name="T5" fmla="*/ 2147483647 h 18"/>
                <a:gd name="T6" fmla="*/ 2147483647 w 114"/>
                <a:gd name="T7" fmla="*/ 2147483647 h 18"/>
                <a:gd name="T8" fmla="*/ 2147483647 w 114"/>
                <a:gd name="T9" fmla="*/ 2147483647 h 18"/>
                <a:gd name="T10" fmla="*/ 2147483647 w 114"/>
                <a:gd name="T11" fmla="*/ 2147483647 h 18"/>
                <a:gd name="T12" fmla="*/ 2147483647 w 114"/>
                <a:gd name="T13" fmla="*/ 2147483647 h 18"/>
                <a:gd name="T14" fmla="*/ 2147483647 w 114"/>
                <a:gd name="T15" fmla="*/ 2147483647 h 18"/>
                <a:gd name="T16" fmla="*/ 2147483647 w 114"/>
                <a:gd name="T17" fmla="*/ 0 h 18"/>
                <a:gd name="T18" fmla="*/ 2147483647 w 114"/>
                <a:gd name="T19" fmla="*/ 0 h 18"/>
                <a:gd name="T20" fmla="*/ 0 w 114"/>
                <a:gd name="T21" fmla="*/ 2147483647 h 18"/>
                <a:gd name="T22" fmla="*/ 0 w 114"/>
                <a:gd name="T23" fmla="*/ 2147483647 h 18"/>
                <a:gd name="T24" fmla="*/ 2147483647 w 114"/>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18"/>
                <a:gd name="T41" fmla="*/ 114 w 11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18">
                  <a:moveTo>
                    <a:pt x="16" y="12"/>
                  </a:moveTo>
                  <a:lnTo>
                    <a:pt x="8" y="6"/>
                  </a:lnTo>
                  <a:lnTo>
                    <a:pt x="24" y="6"/>
                  </a:lnTo>
                  <a:lnTo>
                    <a:pt x="60" y="18"/>
                  </a:lnTo>
                  <a:lnTo>
                    <a:pt x="114" y="18"/>
                  </a:lnTo>
                  <a:lnTo>
                    <a:pt x="84" y="12"/>
                  </a:lnTo>
                  <a:lnTo>
                    <a:pt x="98" y="12"/>
                  </a:lnTo>
                  <a:lnTo>
                    <a:pt x="68" y="6"/>
                  </a:lnTo>
                  <a:lnTo>
                    <a:pt x="46" y="0"/>
                  </a:lnTo>
                  <a:lnTo>
                    <a:pt x="16" y="0"/>
                  </a:lnTo>
                  <a:lnTo>
                    <a:pt x="0" y="6"/>
                  </a:lnTo>
                  <a:lnTo>
                    <a:pt x="0" y="12"/>
                  </a:lnTo>
                  <a:lnTo>
                    <a:pt x="16"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6" name="Freeform 47"/>
            <p:cNvSpPr>
              <a:spLocks noChangeArrowheads="1"/>
            </p:cNvSpPr>
            <p:nvPr/>
          </p:nvSpPr>
          <p:spPr bwMode="auto">
            <a:xfrm>
              <a:off x="6628827" y="649757"/>
              <a:ext cx="435930" cy="699739"/>
            </a:xfrm>
            <a:custGeom>
              <a:avLst/>
              <a:gdLst>
                <a:gd name="T0" fmla="*/ 2147483647 w 194"/>
                <a:gd name="T1" fmla="*/ 2147483647 h 196"/>
                <a:gd name="T2" fmla="*/ 2147483647 w 194"/>
                <a:gd name="T3" fmla="*/ 2147483647 h 196"/>
                <a:gd name="T4" fmla="*/ 2147483647 w 194"/>
                <a:gd name="T5" fmla="*/ 2147483647 h 196"/>
                <a:gd name="T6" fmla="*/ 2147483647 w 194"/>
                <a:gd name="T7" fmla="*/ 2147483647 h 196"/>
                <a:gd name="T8" fmla="*/ 2147483647 w 194"/>
                <a:gd name="T9" fmla="*/ 2147483647 h 196"/>
                <a:gd name="T10" fmla="*/ 2147483647 w 194"/>
                <a:gd name="T11" fmla="*/ 2147483647 h 196"/>
                <a:gd name="T12" fmla="*/ 2147483647 w 194"/>
                <a:gd name="T13" fmla="*/ 2147483647 h 196"/>
                <a:gd name="T14" fmla="*/ 2147483647 w 194"/>
                <a:gd name="T15" fmla="*/ 2147483647 h 196"/>
                <a:gd name="T16" fmla="*/ 2147483647 w 194"/>
                <a:gd name="T17" fmla="*/ 2147483647 h 196"/>
                <a:gd name="T18" fmla="*/ 2147483647 w 194"/>
                <a:gd name="T19" fmla="*/ 2147483647 h 196"/>
                <a:gd name="T20" fmla="*/ 2147483647 w 194"/>
                <a:gd name="T21" fmla="*/ 2147483647 h 196"/>
                <a:gd name="T22" fmla="*/ 2147483647 w 194"/>
                <a:gd name="T23" fmla="*/ 2147483647 h 196"/>
                <a:gd name="T24" fmla="*/ 2147483647 w 194"/>
                <a:gd name="T25" fmla="*/ 2147483647 h 196"/>
                <a:gd name="T26" fmla="*/ 2147483647 w 194"/>
                <a:gd name="T27" fmla="*/ 2147483647 h 196"/>
                <a:gd name="T28" fmla="*/ 2147483647 w 194"/>
                <a:gd name="T29" fmla="*/ 2147483647 h 196"/>
                <a:gd name="T30" fmla="*/ 2147483647 w 194"/>
                <a:gd name="T31" fmla="*/ 2147483647 h 196"/>
                <a:gd name="T32" fmla="*/ 2147483647 w 194"/>
                <a:gd name="T33" fmla="*/ 2147483647 h 196"/>
                <a:gd name="T34" fmla="*/ 2147483647 w 194"/>
                <a:gd name="T35" fmla="*/ 2147483647 h 196"/>
                <a:gd name="T36" fmla="*/ 2147483647 w 194"/>
                <a:gd name="T37" fmla="*/ 2147483647 h 196"/>
                <a:gd name="T38" fmla="*/ 2147483647 w 194"/>
                <a:gd name="T39" fmla="*/ 2147483647 h 196"/>
                <a:gd name="T40" fmla="*/ 2147483647 w 194"/>
                <a:gd name="T41" fmla="*/ 2147483647 h 196"/>
                <a:gd name="T42" fmla="*/ 2147483647 w 194"/>
                <a:gd name="T43" fmla="*/ 2147483647 h 196"/>
                <a:gd name="T44" fmla="*/ 2147483647 w 194"/>
                <a:gd name="T45" fmla="*/ 2147483647 h 196"/>
                <a:gd name="T46" fmla="*/ 2147483647 w 194"/>
                <a:gd name="T47" fmla="*/ 2147483647 h 196"/>
                <a:gd name="T48" fmla="*/ 2147483647 w 194"/>
                <a:gd name="T49" fmla="*/ 2147483647 h 196"/>
                <a:gd name="T50" fmla="*/ 2147483647 w 194"/>
                <a:gd name="T51" fmla="*/ 2147483647 h 196"/>
                <a:gd name="T52" fmla="*/ 2147483647 w 194"/>
                <a:gd name="T53" fmla="*/ 2147483647 h 196"/>
                <a:gd name="T54" fmla="*/ 2147483647 w 194"/>
                <a:gd name="T55" fmla="*/ 2147483647 h 196"/>
                <a:gd name="T56" fmla="*/ 2147483647 w 194"/>
                <a:gd name="T57" fmla="*/ 2147483647 h 196"/>
                <a:gd name="T58" fmla="*/ 2147483647 w 194"/>
                <a:gd name="T59" fmla="*/ 2147483647 h 196"/>
                <a:gd name="T60" fmla="*/ 2147483647 w 194"/>
                <a:gd name="T61" fmla="*/ 2147483647 h 196"/>
                <a:gd name="T62" fmla="*/ 2147483647 w 194"/>
                <a:gd name="T63" fmla="*/ 2147483647 h 196"/>
                <a:gd name="T64" fmla="*/ 2147483647 w 194"/>
                <a:gd name="T65" fmla="*/ 2147483647 h 196"/>
                <a:gd name="T66" fmla="*/ 2147483647 w 194"/>
                <a:gd name="T67" fmla="*/ 2147483647 h 196"/>
                <a:gd name="T68" fmla="*/ 2147483647 w 194"/>
                <a:gd name="T69" fmla="*/ 2147483647 h 196"/>
                <a:gd name="T70" fmla="*/ 2147483647 w 194"/>
                <a:gd name="T71" fmla="*/ 2147483647 h 196"/>
                <a:gd name="T72" fmla="*/ 2147483647 w 194"/>
                <a:gd name="T73" fmla="*/ 2147483647 h 196"/>
                <a:gd name="T74" fmla="*/ 2147483647 w 194"/>
                <a:gd name="T75" fmla="*/ 2147483647 h 196"/>
                <a:gd name="T76" fmla="*/ 2147483647 w 194"/>
                <a:gd name="T77" fmla="*/ 2147483647 h 196"/>
                <a:gd name="T78" fmla="*/ 2147483647 w 194"/>
                <a:gd name="T79" fmla="*/ 2147483647 h 196"/>
                <a:gd name="T80" fmla="*/ 2147483647 w 194"/>
                <a:gd name="T81" fmla="*/ 2147483647 h 196"/>
                <a:gd name="T82" fmla="*/ 2147483647 w 194"/>
                <a:gd name="T83" fmla="*/ 2147483647 h 196"/>
                <a:gd name="T84" fmla="*/ 2147483647 w 194"/>
                <a:gd name="T85" fmla="*/ 0 h 196"/>
                <a:gd name="T86" fmla="*/ 2147483647 w 194"/>
                <a:gd name="T87" fmla="*/ 2147483647 h 196"/>
                <a:gd name="T88" fmla="*/ 2147483647 w 194"/>
                <a:gd name="T89" fmla="*/ 2147483647 h 196"/>
                <a:gd name="T90" fmla="*/ 2147483647 w 194"/>
                <a:gd name="T91" fmla="*/ 2147483647 h 196"/>
                <a:gd name="T92" fmla="*/ 2147483647 w 194"/>
                <a:gd name="T93" fmla="*/ 2147483647 h 196"/>
                <a:gd name="T94" fmla="*/ 0 w 194"/>
                <a:gd name="T95" fmla="*/ 2147483647 h 196"/>
                <a:gd name="T96" fmla="*/ 0 w 194"/>
                <a:gd name="T97" fmla="*/ 2147483647 h 196"/>
                <a:gd name="T98" fmla="*/ 2147483647 w 194"/>
                <a:gd name="T99" fmla="*/ 2147483647 h 196"/>
                <a:gd name="T100" fmla="*/ 2147483647 w 194"/>
                <a:gd name="T101" fmla="*/ 2147483647 h 196"/>
                <a:gd name="T102" fmla="*/ 2147483647 w 194"/>
                <a:gd name="T103" fmla="*/ 2147483647 h 196"/>
                <a:gd name="T104" fmla="*/ 2147483647 w 194"/>
                <a:gd name="T105" fmla="*/ 2147483647 h 196"/>
                <a:gd name="T106" fmla="*/ 2147483647 w 194"/>
                <a:gd name="T107" fmla="*/ 2147483647 h 196"/>
                <a:gd name="T108" fmla="*/ 2147483647 w 194"/>
                <a:gd name="T109" fmla="*/ 2147483647 h 1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4"/>
                <a:gd name="T166" fmla="*/ 0 h 196"/>
                <a:gd name="T167" fmla="*/ 194 w 194"/>
                <a:gd name="T168" fmla="*/ 196 h 1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4" h="196">
                  <a:moveTo>
                    <a:pt x="36" y="190"/>
                  </a:moveTo>
                  <a:lnTo>
                    <a:pt x="60" y="188"/>
                  </a:lnTo>
                  <a:lnTo>
                    <a:pt x="68" y="162"/>
                  </a:lnTo>
                  <a:lnTo>
                    <a:pt x="76" y="156"/>
                  </a:lnTo>
                  <a:lnTo>
                    <a:pt x="96" y="176"/>
                  </a:lnTo>
                  <a:lnTo>
                    <a:pt x="114" y="192"/>
                  </a:lnTo>
                  <a:lnTo>
                    <a:pt x="138" y="196"/>
                  </a:lnTo>
                  <a:lnTo>
                    <a:pt x="130" y="176"/>
                  </a:lnTo>
                  <a:lnTo>
                    <a:pt x="126" y="164"/>
                  </a:lnTo>
                  <a:lnTo>
                    <a:pt x="124" y="148"/>
                  </a:lnTo>
                  <a:lnTo>
                    <a:pt x="152" y="126"/>
                  </a:lnTo>
                  <a:lnTo>
                    <a:pt x="148" y="114"/>
                  </a:lnTo>
                  <a:lnTo>
                    <a:pt x="136" y="94"/>
                  </a:lnTo>
                  <a:lnTo>
                    <a:pt x="132" y="72"/>
                  </a:lnTo>
                  <a:lnTo>
                    <a:pt x="142" y="68"/>
                  </a:lnTo>
                  <a:lnTo>
                    <a:pt x="156" y="74"/>
                  </a:lnTo>
                  <a:lnTo>
                    <a:pt x="164" y="78"/>
                  </a:lnTo>
                  <a:lnTo>
                    <a:pt x="168" y="80"/>
                  </a:lnTo>
                  <a:lnTo>
                    <a:pt x="172" y="80"/>
                  </a:lnTo>
                  <a:lnTo>
                    <a:pt x="174" y="78"/>
                  </a:lnTo>
                  <a:lnTo>
                    <a:pt x="176" y="74"/>
                  </a:lnTo>
                  <a:lnTo>
                    <a:pt x="176" y="70"/>
                  </a:lnTo>
                  <a:lnTo>
                    <a:pt x="172" y="64"/>
                  </a:lnTo>
                  <a:lnTo>
                    <a:pt x="168" y="60"/>
                  </a:lnTo>
                  <a:lnTo>
                    <a:pt x="168" y="56"/>
                  </a:lnTo>
                  <a:lnTo>
                    <a:pt x="170" y="54"/>
                  </a:lnTo>
                  <a:lnTo>
                    <a:pt x="174" y="50"/>
                  </a:lnTo>
                  <a:lnTo>
                    <a:pt x="180" y="48"/>
                  </a:lnTo>
                  <a:lnTo>
                    <a:pt x="184" y="48"/>
                  </a:lnTo>
                  <a:lnTo>
                    <a:pt x="186" y="46"/>
                  </a:lnTo>
                  <a:lnTo>
                    <a:pt x="188" y="44"/>
                  </a:lnTo>
                  <a:lnTo>
                    <a:pt x="188" y="34"/>
                  </a:lnTo>
                  <a:lnTo>
                    <a:pt x="186" y="28"/>
                  </a:lnTo>
                  <a:lnTo>
                    <a:pt x="194" y="10"/>
                  </a:lnTo>
                  <a:lnTo>
                    <a:pt x="136" y="2"/>
                  </a:lnTo>
                  <a:lnTo>
                    <a:pt x="70" y="0"/>
                  </a:lnTo>
                  <a:lnTo>
                    <a:pt x="16" y="6"/>
                  </a:lnTo>
                  <a:lnTo>
                    <a:pt x="8" y="14"/>
                  </a:lnTo>
                  <a:lnTo>
                    <a:pt x="4" y="20"/>
                  </a:lnTo>
                  <a:lnTo>
                    <a:pt x="0" y="24"/>
                  </a:lnTo>
                  <a:lnTo>
                    <a:pt x="2" y="66"/>
                  </a:lnTo>
                  <a:lnTo>
                    <a:pt x="20" y="132"/>
                  </a:lnTo>
                  <a:lnTo>
                    <a:pt x="34" y="184"/>
                  </a:lnTo>
                  <a:lnTo>
                    <a:pt x="36" y="19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7" name="Freeform 48"/>
            <p:cNvSpPr>
              <a:spLocks noChangeArrowheads="1"/>
            </p:cNvSpPr>
            <p:nvPr/>
          </p:nvSpPr>
          <p:spPr bwMode="auto">
            <a:xfrm>
              <a:off x="3109931" y="322693"/>
              <a:ext cx="4251437" cy="1947889"/>
            </a:xfrm>
            <a:custGeom>
              <a:avLst/>
              <a:gdLst>
                <a:gd name="T0" fmla="*/ 2147483647 w 1892"/>
                <a:gd name="T1" fmla="*/ 2147483647 h 608"/>
                <a:gd name="T2" fmla="*/ 2147483647 w 1892"/>
                <a:gd name="T3" fmla="*/ 2147483647 h 608"/>
                <a:gd name="T4" fmla="*/ 2147483647 w 1892"/>
                <a:gd name="T5" fmla="*/ 2147483647 h 608"/>
                <a:gd name="T6" fmla="*/ 2147483647 w 1892"/>
                <a:gd name="T7" fmla="*/ 2147483647 h 608"/>
                <a:gd name="T8" fmla="*/ 2147483647 w 1892"/>
                <a:gd name="T9" fmla="*/ 2147483647 h 608"/>
                <a:gd name="T10" fmla="*/ 2147483647 w 1892"/>
                <a:gd name="T11" fmla="*/ 2147483647 h 608"/>
                <a:gd name="T12" fmla="*/ 2147483647 w 1892"/>
                <a:gd name="T13" fmla="*/ 2147483647 h 608"/>
                <a:gd name="T14" fmla="*/ 2147483647 w 1892"/>
                <a:gd name="T15" fmla="*/ 2147483647 h 608"/>
                <a:gd name="T16" fmla="*/ 2147483647 w 1892"/>
                <a:gd name="T17" fmla="*/ 2147483647 h 608"/>
                <a:gd name="T18" fmla="*/ 2147483647 w 1892"/>
                <a:gd name="T19" fmla="*/ 2147483647 h 608"/>
                <a:gd name="T20" fmla="*/ 2147483647 w 1892"/>
                <a:gd name="T21" fmla="*/ 2147483647 h 608"/>
                <a:gd name="T22" fmla="*/ 2147483647 w 1892"/>
                <a:gd name="T23" fmla="*/ 2147483647 h 608"/>
                <a:gd name="T24" fmla="*/ 2147483647 w 1892"/>
                <a:gd name="T25" fmla="*/ 2147483647 h 608"/>
                <a:gd name="T26" fmla="*/ 2147483647 w 1892"/>
                <a:gd name="T27" fmla="*/ 2147483647 h 608"/>
                <a:gd name="T28" fmla="*/ 2147483647 w 1892"/>
                <a:gd name="T29" fmla="*/ 2147483647 h 608"/>
                <a:gd name="T30" fmla="*/ 2147483647 w 1892"/>
                <a:gd name="T31" fmla="*/ 2147483647 h 608"/>
                <a:gd name="T32" fmla="*/ 2147483647 w 1892"/>
                <a:gd name="T33" fmla="*/ 2147483647 h 608"/>
                <a:gd name="T34" fmla="*/ 2147483647 w 1892"/>
                <a:gd name="T35" fmla="*/ 2147483647 h 608"/>
                <a:gd name="T36" fmla="*/ 2147483647 w 1892"/>
                <a:gd name="T37" fmla="*/ 2147483647 h 608"/>
                <a:gd name="T38" fmla="*/ 2147483647 w 1892"/>
                <a:gd name="T39" fmla="*/ 2147483647 h 608"/>
                <a:gd name="T40" fmla="*/ 2147483647 w 1892"/>
                <a:gd name="T41" fmla="*/ 2147483647 h 608"/>
                <a:gd name="T42" fmla="*/ 2147483647 w 1892"/>
                <a:gd name="T43" fmla="*/ 2147483647 h 608"/>
                <a:gd name="T44" fmla="*/ 2147483647 w 1892"/>
                <a:gd name="T45" fmla="*/ 2147483647 h 608"/>
                <a:gd name="T46" fmla="*/ 2147483647 w 1892"/>
                <a:gd name="T47" fmla="*/ 2147483647 h 608"/>
                <a:gd name="T48" fmla="*/ 2147483647 w 1892"/>
                <a:gd name="T49" fmla="*/ 2147483647 h 608"/>
                <a:gd name="T50" fmla="*/ 2147483647 w 1892"/>
                <a:gd name="T51" fmla="*/ 2147483647 h 608"/>
                <a:gd name="T52" fmla="*/ 2147483647 w 1892"/>
                <a:gd name="T53" fmla="*/ 2147483647 h 608"/>
                <a:gd name="T54" fmla="*/ 2147483647 w 1892"/>
                <a:gd name="T55" fmla="*/ 2147483647 h 608"/>
                <a:gd name="T56" fmla="*/ 2147483647 w 1892"/>
                <a:gd name="T57" fmla="*/ 2147483647 h 608"/>
                <a:gd name="T58" fmla="*/ 2147483647 w 1892"/>
                <a:gd name="T59" fmla="*/ 2147483647 h 608"/>
                <a:gd name="T60" fmla="*/ 2147483647 w 1892"/>
                <a:gd name="T61" fmla="*/ 2147483647 h 608"/>
                <a:gd name="T62" fmla="*/ 0 w 1892"/>
                <a:gd name="T63" fmla="*/ 2147483647 h 608"/>
                <a:gd name="T64" fmla="*/ 2147483647 w 1892"/>
                <a:gd name="T65" fmla="*/ 2147483647 h 608"/>
                <a:gd name="T66" fmla="*/ 2147483647 w 1892"/>
                <a:gd name="T67" fmla="*/ 2147483647 h 608"/>
                <a:gd name="T68" fmla="*/ 2147483647 w 1892"/>
                <a:gd name="T69" fmla="*/ 2147483647 h 608"/>
                <a:gd name="T70" fmla="*/ 2147483647 w 1892"/>
                <a:gd name="T71" fmla="*/ 2147483647 h 608"/>
                <a:gd name="T72" fmla="*/ 2147483647 w 1892"/>
                <a:gd name="T73" fmla="*/ 2147483647 h 608"/>
                <a:gd name="T74" fmla="*/ 2147483647 w 1892"/>
                <a:gd name="T75" fmla="*/ 2147483647 h 608"/>
                <a:gd name="T76" fmla="*/ 2147483647 w 1892"/>
                <a:gd name="T77" fmla="*/ 2147483647 h 608"/>
                <a:gd name="T78" fmla="*/ 2147483647 w 1892"/>
                <a:gd name="T79" fmla="*/ 2147483647 h 608"/>
                <a:gd name="T80" fmla="*/ 2147483647 w 1892"/>
                <a:gd name="T81" fmla="*/ 2147483647 h 608"/>
                <a:gd name="T82" fmla="*/ 2147483647 w 1892"/>
                <a:gd name="T83" fmla="*/ 2147483647 h 608"/>
                <a:gd name="T84" fmla="*/ 2147483647 w 1892"/>
                <a:gd name="T85" fmla="*/ 2147483647 h 608"/>
                <a:gd name="T86" fmla="*/ 2147483647 w 1892"/>
                <a:gd name="T87" fmla="*/ 2147483647 h 608"/>
                <a:gd name="T88" fmla="*/ 2147483647 w 1892"/>
                <a:gd name="T89" fmla="*/ 2147483647 h 608"/>
                <a:gd name="T90" fmla="*/ 2147483647 w 1892"/>
                <a:gd name="T91" fmla="*/ 2147483647 h 608"/>
                <a:gd name="T92" fmla="*/ 2147483647 w 1892"/>
                <a:gd name="T93" fmla="*/ 2147483647 h 608"/>
                <a:gd name="T94" fmla="*/ 2147483647 w 1892"/>
                <a:gd name="T95" fmla="*/ 2147483647 h 608"/>
                <a:gd name="T96" fmla="*/ 2147483647 w 1892"/>
                <a:gd name="T97" fmla="*/ 2147483647 h 608"/>
                <a:gd name="T98" fmla="*/ 2147483647 w 1892"/>
                <a:gd name="T99" fmla="*/ 2147483647 h 608"/>
                <a:gd name="T100" fmla="*/ 2147483647 w 1892"/>
                <a:gd name="T101" fmla="*/ 2147483647 h 608"/>
                <a:gd name="T102" fmla="*/ 2147483647 w 1892"/>
                <a:gd name="T103" fmla="*/ 2147483647 h 608"/>
                <a:gd name="T104" fmla="*/ 2147483647 w 1892"/>
                <a:gd name="T105" fmla="*/ 2147483647 h 608"/>
                <a:gd name="T106" fmla="*/ 2147483647 w 1892"/>
                <a:gd name="T107" fmla="*/ 2147483647 h 608"/>
                <a:gd name="T108" fmla="*/ 2147483647 w 1892"/>
                <a:gd name="T109" fmla="*/ 2147483647 h 608"/>
                <a:gd name="T110" fmla="*/ 2147483647 w 1892"/>
                <a:gd name="T111" fmla="*/ 2147483647 h 608"/>
                <a:gd name="T112" fmla="*/ 2147483647 w 1892"/>
                <a:gd name="T113" fmla="*/ 2147483647 h 608"/>
                <a:gd name="T114" fmla="*/ 2147483647 w 1892"/>
                <a:gd name="T115" fmla="*/ 2147483647 h 608"/>
                <a:gd name="T116" fmla="*/ 2147483647 w 1892"/>
                <a:gd name="T117" fmla="*/ 2147483647 h 608"/>
                <a:gd name="T118" fmla="*/ 2147483647 w 1892"/>
                <a:gd name="T119" fmla="*/ 2147483647 h 608"/>
                <a:gd name="T120" fmla="*/ 2147483647 w 1892"/>
                <a:gd name="T121" fmla="*/ 2147483647 h 6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2"/>
                <a:gd name="T184" fmla="*/ 0 h 608"/>
                <a:gd name="T185" fmla="*/ 1892 w 1892"/>
                <a:gd name="T186" fmla="*/ 608 h 6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2" h="608">
                  <a:moveTo>
                    <a:pt x="1786" y="126"/>
                  </a:moveTo>
                  <a:lnTo>
                    <a:pt x="1808" y="132"/>
                  </a:lnTo>
                  <a:lnTo>
                    <a:pt x="1840" y="144"/>
                  </a:lnTo>
                  <a:lnTo>
                    <a:pt x="1870" y="156"/>
                  </a:lnTo>
                  <a:lnTo>
                    <a:pt x="1870" y="144"/>
                  </a:lnTo>
                  <a:lnTo>
                    <a:pt x="1862" y="132"/>
                  </a:lnTo>
                  <a:lnTo>
                    <a:pt x="1892" y="126"/>
                  </a:lnTo>
                  <a:lnTo>
                    <a:pt x="1870" y="122"/>
                  </a:lnTo>
                  <a:lnTo>
                    <a:pt x="1854" y="122"/>
                  </a:lnTo>
                  <a:lnTo>
                    <a:pt x="1824" y="116"/>
                  </a:lnTo>
                  <a:lnTo>
                    <a:pt x="1794" y="110"/>
                  </a:lnTo>
                  <a:lnTo>
                    <a:pt x="1740" y="98"/>
                  </a:lnTo>
                  <a:lnTo>
                    <a:pt x="1694" y="92"/>
                  </a:lnTo>
                  <a:lnTo>
                    <a:pt x="1672" y="98"/>
                  </a:lnTo>
                  <a:lnTo>
                    <a:pt x="1642" y="98"/>
                  </a:lnTo>
                  <a:lnTo>
                    <a:pt x="1648" y="110"/>
                  </a:lnTo>
                  <a:lnTo>
                    <a:pt x="1618" y="98"/>
                  </a:lnTo>
                  <a:lnTo>
                    <a:pt x="1610" y="104"/>
                  </a:lnTo>
                  <a:lnTo>
                    <a:pt x="1588" y="98"/>
                  </a:lnTo>
                  <a:lnTo>
                    <a:pt x="1566" y="98"/>
                  </a:lnTo>
                  <a:lnTo>
                    <a:pt x="1542" y="104"/>
                  </a:lnTo>
                  <a:lnTo>
                    <a:pt x="1526" y="92"/>
                  </a:lnTo>
                  <a:lnTo>
                    <a:pt x="1506" y="72"/>
                  </a:lnTo>
                  <a:lnTo>
                    <a:pt x="1466" y="80"/>
                  </a:lnTo>
                  <a:lnTo>
                    <a:pt x="1420" y="80"/>
                  </a:lnTo>
                  <a:lnTo>
                    <a:pt x="1390" y="86"/>
                  </a:lnTo>
                  <a:lnTo>
                    <a:pt x="1412" y="80"/>
                  </a:lnTo>
                  <a:lnTo>
                    <a:pt x="1376" y="58"/>
                  </a:lnTo>
                  <a:lnTo>
                    <a:pt x="1330" y="76"/>
                  </a:lnTo>
                  <a:lnTo>
                    <a:pt x="1308" y="70"/>
                  </a:lnTo>
                  <a:lnTo>
                    <a:pt x="1300" y="80"/>
                  </a:lnTo>
                  <a:lnTo>
                    <a:pt x="1276" y="80"/>
                  </a:lnTo>
                  <a:lnTo>
                    <a:pt x="1246" y="86"/>
                  </a:lnTo>
                  <a:lnTo>
                    <a:pt x="1232" y="80"/>
                  </a:lnTo>
                  <a:lnTo>
                    <a:pt x="1224" y="92"/>
                  </a:lnTo>
                  <a:lnTo>
                    <a:pt x="1202" y="86"/>
                  </a:lnTo>
                  <a:lnTo>
                    <a:pt x="1178" y="80"/>
                  </a:lnTo>
                  <a:lnTo>
                    <a:pt x="1194" y="76"/>
                  </a:lnTo>
                  <a:lnTo>
                    <a:pt x="1178" y="64"/>
                  </a:lnTo>
                  <a:lnTo>
                    <a:pt x="1162" y="64"/>
                  </a:lnTo>
                  <a:lnTo>
                    <a:pt x="1148" y="70"/>
                  </a:lnTo>
                  <a:lnTo>
                    <a:pt x="1118" y="70"/>
                  </a:lnTo>
                  <a:lnTo>
                    <a:pt x="1102" y="64"/>
                  </a:lnTo>
                  <a:lnTo>
                    <a:pt x="1064" y="70"/>
                  </a:lnTo>
                  <a:lnTo>
                    <a:pt x="1034" y="70"/>
                  </a:lnTo>
                  <a:lnTo>
                    <a:pt x="1018" y="76"/>
                  </a:lnTo>
                  <a:lnTo>
                    <a:pt x="974" y="92"/>
                  </a:lnTo>
                  <a:lnTo>
                    <a:pt x="996" y="80"/>
                  </a:lnTo>
                  <a:lnTo>
                    <a:pt x="1026" y="70"/>
                  </a:lnTo>
                  <a:lnTo>
                    <a:pt x="1048" y="52"/>
                  </a:lnTo>
                  <a:lnTo>
                    <a:pt x="1034" y="46"/>
                  </a:lnTo>
                  <a:lnTo>
                    <a:pt x="1018" y="40"/>
                  </a:lnTo>
                  <a:lnTo>
                    <a:pt x="1004" y="40"/>
                  </a:lnTo>
                  <a:lnTo>
                    <a:pt x="974" y="46"/>
                  </a:lnTo>
                  <a:lnTo>
                    <a:pt x="964" y="40"/>
                  </a:lnTo>
                  <a:lnTo>
                    <a:pt x="958" y="24"/>
                  </a:lnTo>
                  <a:lnTo>
                    <a:pt x="934" y="18"/>
                  </a:lnTo>
                  <a:lnTo>
                    <a:pt x="950" y="6"/>
                  </a:lnTo>
                  <a:lnTo>
                    <a:pt x="928" y="0"/>
                  </a:lnTo>
                  <a:lnTo>
                    <a:pt x="912" y="18"/>
                  </a:lnTo>
                  <a:lnTo>
                    <a:pt x="934" y="24"/>
                  </a:lnTo>
                  <a:lnTo>
                    <a:pt x="942" y="40"/>
                  </a:lnTo>
                  <a:lnTo>
                    <a:pt x="928" y="36"/>
                  </a:lnTo>
                  <a:lnTo>
                    <a:pt x="920" y="46"/>
                  </a:lnTo>
                  <a:lnTo>
                    <a:pt x="896" y="40"/>
                  </a:lnTo>
                  <a:lnTo>
                    <a:pt x="882" y="40"/>
                  </a:lnTo>
                  <a:lnTo>
                    <a:pt x="866" y="46"/>
                  </a:lnTo>
                  <a:lnTo>
                    <a:pt x="844" y="46"/>
                  </a:lnTo>
                  <a:lnTo>
                    <a:pt x="820" y="52"/>
                  </a:lnTo>
                  <a:lnTo>
                    <a:pt x="828" y="64"/>
                  </a:lnTo>
                  <a:lnTo>
                    <a:pt x="828" y="80"/>
                  </a:lnTo>
                  <a:lnTo>
                    <a:pt x="820" y="70"/>
                  </a:lnTo>
                  <a:lnTo>
                    <a:pt x="798" y="76"/>
                  </a:lnTo>
                  <a:lnTo>
                    <a:pt x="776" y="76"/>
                  </a:lnTo>
                  <a:lnTo>
                    <a:pt x="798" y="86"/>
                  </a:lnTo>
                  <a:lnTo>
                    <a:pt x="814" y="98"/>
                  </a:lnTo>
                  <a:lnTo>
                    <a:pt x="820" y="110"/>
                  </a:lnTo>
                  <a:lnTo>
                    <a:pt x="814" y="122"/>
                  </a:lnTo>
                  <a:lnTo>
                    <a:pt x="798" y="110"/>
                  </a:lnTo>
                  <a:lnTo>
                    <a:pt x="790" y="92"/>
                  </a:lnTo>
                  <a:lnTo>
                    <a:pt x="760" y="92"/>
                  </a:lnTo>
                  <a:lnTo>
                    <a:pt x="744" y="98"/>
                  </a:lnTo>
                  <a:lnTo>
                    <a:pt x="722" y="86"/>
                  </a:lnTo>
                  <a:lnTo>
                    <a:pt x="730" y="104"/>
                  </a:lnTo>
                  <a:lnTo>
                    <a:pt x="738" y="122"/>
                  </a:lnTo>
                  <a:lnTo>
                    <a:pt x="760" y="122"/>
                  </a:lnTo>
                  <a:lnTo>
                    <a:pt x="782" y="132"/>
                  </a:lnTo>
                  <a:lnTo>
                    <a:pt x="776" y="150"/>
                  </a:lnTo>
                  <a:lnTo>
                    <a:pt x="776" y="138"/>
                  </a:lnTo>
                  <a:lnTo>
                    <a:pt x="752" y="126"/>
                  </a:lnTo>
                  <a:lnTo>
                    <a:pt x="752" y="138"/>
                  </a:lnTo>
                  <a:lnTo>
                    <a:pt x="744" y="126"/>
                  </a:lnTo>
                  <a:lnTo>
                    <a:pt x="738" y="144"/>
                  </a:lnTo>
                  <a:lnTo>
                    <a:pt x="730" y="160"/>
                  </a:lnTo>
                  <a:lnTo>
                    <a:pt x="714" y="156"/>
                  </a:lnTo>
                  <a:lnTo>
                    <a:pt x="722" y="144"/>
                  </a:lnTo>
                  <a:lnTo>
                    <a:pt x="722" y="126"/>
                  </a:lnTo>
                  <a:lnTo>
                    <a:pt x="714" y="98"/>
                  </a:lnTo>
                  <a:lnTo>
                    <a:pt x="714" y="86"/>
                  </a:lnTo>
                  <a:lnTo>
                    <a:pt x="706" y="70"/>
                  </a:lnTo>
                  <a:lnTo>
                    <a:pt x="676" y="80"/>
                  </a:lnTo>
                  <a:lnTo>
                    <a:pt x="662" y="98"/>
                  </a:lnTo>
                  <a:lnTo>
                    <a:pt x="662" y="110"/>
                  </a:lnTo>
                  <a:lnTo>
                    <a:pt x="676" y="116"/>
                  </a:lnTo>
                  <a:lnTo>
                    <a:pt x="692" y="126"/>
                  </a:lnTo>
                  <a:lnTo>
                    <a:pt x="654" y="122"/>
                  </a:lnTo>
                  <a:lnTo>
                    <a:pt x="638" y="116"/>
                  </a:lnTo>
                  <a:lnTo>
                    <a:pt x="614" y="110"/>
                  </a:lnTo>
                  <a:lnTo>
                    <a:pt x="570" y="110"/>
                  </a:lnTo>
                  <a:lnTo>
                    <a:pt x="570" y="104"/>
                  </a:lnTo>
                  <a:lnTo>
                    <a:pt x="562" y="104"/>
                  </a:lnTo>
                  <a:lnTo>
                    <a:pt x="554" y="92"/>
                  </a:lnTo>
                  <a:lnTo>
                    <a:pt x="554" y="76"/>
                  </a:lnTo>
                  <a:lnTo>
                    <a:pt x="592" y="64"/>
                  </a:lnTo>
                  <a:lnTo>
                    <a:pt x="630" y="52"/>
                  </a:lnTo>
                  <a:lnTo>
                    <a:pt x="654" y="36"/>
                  </a:lnTo>
                  <a:lnTo>
                    <a:pt x="630" y="40"/>
                  </a:lnTo>
                  <a:lnTo>
                    <a:pt x="586" y="52"/>
                  </a:lnTo>
                  <a:lnTo>
                    <a:pt x="562" y="58"/>
                  </a:lnTo>
                  <a:lnTo>
                    <a:pt x="546" y="76"/>
                  </a:lnTo>
                  <a:lnTo>
                    <a:pt x="532" y="98"/>
                  </a:lnTo>
                  <a:lnTo>
                    <a:pt x="540" y="98"/>
                  </a:lnTo>
                  <a:lnTo>
                    <a:pt x="532" y="110"/>
                  </a:lnTo>
                  <a:lnTo>
                    <a:pt x="554" y="116"/>
                  </a:lnTo>
                  <a:lnTo>
                    <a:pt x="566" y="110"/>
                  </a:lnTo>
                  <a:lnTo>
                    <a:pt x="586" y="116"/>
                  </a:lnTo>
                  <a:lnTo>
                    <a:pt x="600" y="116"/>
                  </a:lnTo>
                  <a:lnTo>
                    <a:pt x="614" y="122"/>
                  </a:lnTo>
                  <a:lnTo>
                    <a:pt x="600" y="126"/>
                  </a:lnTo>
                  <a:lnTo>
                    <a:pt x="578" y="122"/>
                  </a:lnTo>
                  <a:lnTo>
                    <a:pt x="546" y="132"/>
                  </a:lnTo>
                  <a:lnTo>
                    <a:pt x="546" y="122"/>
                  </a:lnTo>
                  <a:lnTo>
                    <a:pt x="540" y="126"/>
                  </a:lnTo>
                  <a:lnTo>
                    <a:pt x="508" y="132"/>
                  </a:lnTo>
                  <a:lnTo>
                    <a:pt x="494" y="150"/>
                  </a:lnTo>
                  <a:lnTo>
                    <a:pt x="486" y="138"/>
                  </a:lnTo>
                  <a:lnTo>
                    <a:pt x="494" y="126"/>
                  </a:lnTo>
                  <a:lnTo>
                    <a:pt x="464" y="126"/>
                  </a:lnTo>
                  <a:lnTo>
                    <a:pt x="472" y="138"/>
                  </a:lnTo>
                  <a:lnTo>
                    <a:pt x="464" y="156"/>
                  </a:lnTo>
                  <a:lnTo>
                    <a:pt x="456" y="156"/>
                  </a:lnTo>
                  <a:lnTo>
                    <a:pt x="440" y="160"/>
                  </a:lnTo>
                  <a:lnTo>
                    <a:pt x="434" y="166"/>
                  </a:lnTo>
                  <a:lnTo>
                    <a:pt x="410" y="166"/>
                  </a:lnTo>
                  <a:lnTo>
                    <a:pt x="426" y="184"/>
                  </a:lnTo>
                  <a:lnTo>
                    <a:pt x="410" y="178"/>
                  </a:lnTo>
                  <a:lnTo>
                    <a:pt x="394" y="172"/>
                  </a:lnTo>
                  <a:lnTo>
                    <a:pt x="402" y="160"/>
                  </a:lnTo>
                  <a:lnTo>
                    <a:pt x="372" y="156"/>
                  </a:lnTo>
                  <a:lnTo>
                    <a:pt x="358" y="150"/>
                  </a:lnTo>
                  <a:lnTo>
                    <a:pt x="386" y="156"/>
                  </a:lnTo>
                  <a:lnTo>
                    <a:pt x="418" y="156"/>
                  </a:lnTo>
                  <a:lnTo>
                    <a:pt x="440" y="150"/>
                  </a:lnTo>
                  <a:lnTo>
                    <a:pt x="440" y="138"/>
                  </a:lnTo>
                  <a:lnTo>
                    <a:pt x="410" y="138"/>
                  </a:lnTo>
                  <a:lnTo>
                    <a:pt x="402" y="126"/>
                  </a:lnTo>
                  <a:lnTo>
                    <a:pt x="380" y="126"/>
                  </a:lnTo>
                  <a:lnTo>
                    <a:pt x="364" y="122"/>
                  </a:lnTo>
                  <a:lnTo>
                    <a:pt x="350" y="116"/>
                  </a:lnTo>
                  <a:lnTo>
                    <a:pt x="312" y="116"/>
                  </a:lnTo>
                  <a:lnTo>
                    <a:pt x="296" y="122"/>
                  </a:lnTo>
                  <a:lnTo>
                    <a:pt x="296" y="110"/>
                  </a:lnTo>
                  <a:lnTo>
                    <a:pt x="274" y="122"/>
                  </a:lnTo>
                  <a:lnTo>
                    <a:pt x="250" y="122"/>
                  </a:lnTo>
                  <a:lnTo>
                    <a:pt x="236" y="132"/>
                  </a:lnTo>
                  <a:lnTo>
                    <a:pt x="212" y="150"/>
                  </a:lnTo>
                  <a:lnTo>
                    <a:pt x="198" y="166"/>
                  </a:lnTo>
                  <a:lnTo>
                    <a:pt x="182" y="190"/>
                  </a:lnTo>
                  <a:lnTo>
                    <a:pt x="160" y="190"/>
                  </a:lnTo>
                  <a:lnTo>
                    <a:pt x="144" y="196"/>
                  </a:lnTo>
                  <a:lnTo>
                    <a:pt x="136" y="208"/>
                  </a:lnTo>
                  <a:lnTo>
                    <a:pt x="130" y="218"/>
                  </a:lnTo>
                  <a:lnTo>
                    <a:pt x="136" y="236"/>
                  </a:lnTo>
                  <a:lnTo>
                    <a:pt x="136" y="248"/>
                  </a:lnTo>
                  <a:lnTo>
                    <a:pt x="152" y="242"/>
                  </a:lnTo>
                  <a:lnTo>
                    <a:pt x="168" y="236"/>
                  </a:lnTo>
                  <a:lnTo>
                    <a:pt x="190" y="230"/>
                  </a:lnTo>
                  <a:lnTo>
                    <a:pt x="198" y="242"/>
                  </a:lnTo>
                  <a:lnTo>
                    <a:pt x="204" y="258"/>
                  </a:lnTo>
                  <a:lnTo>
                    <a:pt x="212" y="264"/>
                  </a:lnTo>
                  <a:lnTo>
                    <a:pt x="236" y="264"/>
                  </a:lnTo>
                  <a:lnTo>
                    <a:pt x="236" y="252"/>
                  </a:lnTo>
                  <a:lnTo>
                    <a:pt x="250" y="242"/>
                  </a:lnTo>
                  <a:lnTo>
                    <a:pt x="250" y="230"/>
                  </a:lnTo>
                  <a:lnTo>
                    <a:pt x="244" y="218"/>
                  </a:lnTo>
                  <a:lnTo>
                    <a:pt x="236" y="208"/>
                  </a:lnTo>
                  <a:lnTo>
                    <a:pt x="236" y="196"/>
                  </a:lnTo>
                  <a:lnTo>
                    <a:pt x="258" y="184"/>
                  </a:lnTo>
                  <a:lnTo>
                    <a:pt x="258" y="172"/>
                  </a:lnTo>
                  <a:lnTo>
                    <a:pt x="282" y="166"/>
                  </a:lnTo>
                  <a:lnTo>
                    <a:pt x="304" y="172"/>
                  </a:lnTo>
                  <a:lnTo>
                    <a:pt x="282" y="190"/>
                  </a:lnTo>
                  <a:lnTo>
                    <a:pt x="266" y="190"/>
                  </a:lnTo>
                  <a:lnTo>
                    <a:pt x="282" y="212"/>
                  </a:lnTo>
                  <a:lnTo>
                    <a:pt x="364" y="212"/>
                  </a:lnTo>
                  <a:lnTo>
                    <a:pt x="350" y="218"/>
                  </a:lnTo>
                  <a:lnTo>
                    <a:pt x="334" y="218"/>
                  </a:lnTo>
                  <a:lnTo>
                    <a:pt x="312" y="224"/>
                  </a:lnTo>
                  <a:lnTo>
                    <a:pt x="304" y="242"/>
                  </a:lnTo>
                  <a:lnTo>
                    <a:pt x="282" y="236"/>
                  </a:lnTo>
                  <a:lnTo>
                    <a:pt x="282" y="264"/>
                  </a:lnTo>
                  <a:lnTo>
                    <a:pt x="258" y="264"/>
                  </a:lnTo>
                  <a:lnTo>
                    <a:pt x="236" y="270"/>
                  </a:lnTo>
                  <a:lnTo>
                    <a:pt x="212" y="270"/>
                  </a:lnTo>
                  <a:lnTo>
                    <a:pt x="198" y="276"/>
                  </a:lnTo>
                  <a:lnTo>
                    <a:pt x="174" y="282"/>
                  </a:lnTo>
                  <a:lnTo>
                    <a:pt x="182" y="270"/>
                  </a:lnTo>
                  <a:lnTo>
                    <a:pt x="198" y="252"/>
                  </a:lnTo>
                  <a:lnTo>
                    <a:pt x="182" y="252"/>
                  </a:lnTo>
                  <a:lnTo>
                    <a:pt x="160" y="248"/>
                  </a:lnTo>
                  <a:lnTo>
                    <a:pt x="168" y="264"/>
                  </a:lnTo>
                  <a:lnTo>
                    <a:pt x="168" y="282"/>
                  </a:lnTo>
                  <a:lnTo>
                    <a:pt x="144" y="282"/>
                  </a:lnTo>
                  <a:lnTo>
                    <a:pt x="136" y="294"/>
                  </a:lnTo>
                  <a:lnTo>
                    <a:pt x="114" y="304"/>
                  </a:lnTo>
                  <a:lnTo>
                    <a:pt x="98" y="316"/>
                  </a:lnTo>
                  <a:lnTo>
                    <a:pt x="76" y="316"/>
                  </a:lnTo>
                  <a:lnTo>
                    <a:pt x="52" y="322"/>
                  </a:lnTo>
                  <a:lnTo>
                    <a:pt x="52" y="332"/>
                  </a:lnTo>
                  <a:lnTo>
                    <a:pt x="68" y="344"/>
                  </a:lnTo>
                  <a:lnTo>
                    <a:pt x="76" y="362"/>
                  </a:lnTo>
                  <a:lnTo>
                    <a:pt x="52" y="368"/>
                  </a:lnTo>
                  <a:lnTo>
                    <a:pt x="0" y="368"/>
                  </a:lnTo>
                  <a:lnTo>
                    <a:pt x="0" y="378"/>
                  </a:lnTo>
                  <a:lnTo>
                    <a:pt x="16" y="378"/>
                  </a:lnTo>
                  <a:lnTo>
                    <a:pt x="6" y="384"/>
                  </a:lnTo>
                  <a:lnTo>
                    <a:pt x="6" y="424"/>
                  </a:lnTo>
                  <a:lnTo>
                    <a:pt x="30" y="420"/>
                  </a:lnTo>
                  <a:lnTo>
                    <a:pt x="46" y="424"/>
                  </a:lnTo>
                  <a:lnTo>
                    <a:pt x="68" y="420"/>
                  </a:lnTo>
                  <a:lnTo>
                    <a:pt x="98" y="408"/>
                  </a:lnTo>
                  <a:lnTo>
                    <a:pt x="98" y="396"/>
                  </a:lnTo>
                  <a:lnTo>
                    <a:pt x="114" y="378"/>
                  </a:lnTo>
                  <a:lnTo>
                    <a:pt x="130" y="368"/>
                  </a:lnTo>
                  <a:lnTo>
                    <a:pt x="174" y="368"/>
                  </a:lnTo>
                  <a:lnTo>
                    <a:pt x="198" y="356"/>
                  </a:lnTo>
                  <a:lnTo>
                    <a:pt x="212" y="378"/>
                  </a:lnTo>
                  <a:lnTo>
                    <a:pt x="228" y="390"/>
                  </a:lnTo>
                  <a:lnTo>
                    <a:pt x="236" y="402"/>
                  </a:lnTo>
                  <a:lnTo>
                    <a:pt x="220" y="408"/>
                  </a:lnTo>
                  <a:lnTo>
                    <a:pt x="236" y="420"/>
                  </a:lnTo>
                  <a:lnTo>
                    <a:pt x="250" y="408"/>
                  </a:lnTo>
                  <a:lnTo>
                    <a:pt x="250" y="390"/>
                  </a:lnTo>
                  <a:lnTo>
                    <a:pt x="244" y="374"/>
                  </a:lnTo>
                  <a:lnTo>
                    <a:pt x="236" y="384"/>
                  </a:lnTo>
                  <a:lnTo>
                    <a:pt x="220" y="362"/>
                  </a:lnTo>
                  <a:lnTo>
                    <a:pt x="204" y="350"/>
                  </a:lnTo>
                  <a:lnTo>
                    <a:pt x="228" y="350"/>
                  </a:lnTo>
                  <a:lnTo>
                    <a:pt x="236" y="356"/>
                  </a:lnTo>
                  <a:lnTo>
                    <a:pt x="258" y="368"/>
                  </a:lnTo>
                  <a:lnTo>
                    <a:pt x="274" y="374"/>
                  </a:lnTo>
                  <a:lnTo>
                    <a:pt x="288" y="384"/>
                  </a:lnTo>
                  <a:lnTo>
                    <a:pt x="304" y="408"/>
                  </a:lnTo>
                  <a:lnTo>
                    <a:pt x="318" y="412"/>
                  </a:lnTo>
                  <a:lnTo>
                    <a:pt x="318" y="402"/>
                  </a:lnTo>
                  <a:lnTo>
                    <a:pt x="312" y="390"/>
                  </a:lnTo>
                  <a:lnTo>
                    <a:pt x="318" y="378"/>
                  </a:lnTo>
                  <a:lnTo>
                    <a:pt x="342" y="378"/>
                  </a:lnTo>
                  <a:lnTo>
                    <a:pt x="364" y="374"/>
                  </a:lnTo>
                  <a:lnTo>
                    <a:pt x="350" y="368"/>
                  </a:lnTo>
                  <a:lnTo>
                    <a:pt x="350" y="356"/>
                  </a:lnTo>
                  <a:lnTo>
                    <a:pt x="364" y="338"/>
                  </a:lnTo>
                  <a:lnTo>
                    <a:pt x="386" y="332"/>
                  </a:lnTo>
                  <a:lnTo>
                    <a:pt x="410" y="328"/>
                  </a:lnTo>
                  <a:lnTo>
                    <a:pt x="394" y="338"/>
                  </a:lnTo>
                  <a:lnTo>
                    <a:pt x="418" y="350"/>
                  </a:lnTo>
                  <a:lnTo>
                    <a:pt x="440" y="344"/>
                  </a:lnTo>
                  <a:lnTo>
                    <a:pt x="464" y="356"/>
                  </a:lnTo>
                  <a:lnTo>
                    <a:pt x="494" y="356"/>
                  </a:lnTo>
                  <a:lnTo>
                    <a:pt x="502" y="378"/>
                  </a:lnTo>
                  <a:lnTo>
                    <a:pt x="464" y="384"/>
                  </a:lnTo>
                  <a:lnTo>
                    <a:pt x="440" y="378"/>
                  </a:lnTo>
                  <a:lnTo>
                    <a:pt x="426" y="378"/>
                  </a:lnTo>
                  <a:lnTo>
                    <a:pt x="410" y="374"/>
                  </a:lnTo>
                  <a:lnTo>
                    <a:pt x="386" y="374"/>
                  </a:lnTo>
                  <a:lnTo>
                    <a:pt x="364" y="384"/>
                  </a:lnTo>
                  <a:lnTo>
                    <a:pt x="350" y="384"/>
                  </a:lnTo>
                  <a:lnTo>
                    <a:pt x="358" y="396"/>
                  </a:lnTo>
                  <a:lnTo>
                    <a:pt x="364" y="408"/>
                  </a:lnTo>
                  <a:lnTo>
                    <a:pt x="380" y="420"/>
                  </a:lnTo>
                  <a:lnTo>
                    <a:pt x="418" y="420"/>
                  </a:lnTo>
                  <a:lnTo>
                    <a:pt x="448" y="412"/>
                  </a:lnTo>
                  <a:lnTo>
                    <a:pt x="434" y="424"/>
                  </a:lnTo>
                  <a:lnTo>
                    <a:pt x="418" y="430"/>
                  </a:lnTo>
                  <a:lnTo>
                    <a:pt x="440" y="430"/>
                  </a:lnTo>
                  <a:lnTo>
                    <a:pt x="440" y="442"/>
                  </a:lnTo>
                  <a:lnTo>
                    <a:pt x="434" y="460"/>
                  </a:lnTo>
                  <a:lnTo>
                    <a:pt x="418" y="448"/>
                  </a:lnTo>
                  <a:lnTo>
                    <a:pt x="418" y="466"/>
                  </a:lnTo>
                  <a:lnTo>
                    <a:pt x="426" y="466"/>
                  </a:lnTo>
                  <a:lnTo>
                    <a:pt x="440" y="476"/>
                  </a:lnTo>
                  <a:lnTo>
                    <a:pt x="448" y="488"/>
                  </a:lnTo>
                  <a:lnTo>
                    <a:pt x="472" y="488"/>
                  </a:lnTo>
                  <a:lnTo>
                    <a:pt x="478" y="504"/>
                  </a:lnTo>
                  <a:lnTo>
                    <a:pt x="486" y="528"/>
                  </a:lnTo>
                  <a:lnTo>
                    <a:pt x="508" y="534"/>
                  </a:lnTo>
                  <a:lnTo>
                    <a:pt x="524" y="546"/>
                  </a:lnTo>
                  <a:lnTo>
                    <a:pt x="532" y="568"/>
                  </a:lnTo>
                  <a:lnTo>
                    <a:pt x="554" y="584"/>
                  </a:lnTo>
                  <a:lnTo>
                    <a:pt x="586" y="580"/>
                  </a:lnTo>
                  <a:lnTo>
                    <a:pt x="622" y="562"/>
                  </a:lnTo>
                  <a:lnTo>
                    <a:pt x="646" y="552"/>
                  </a:lnTo>
                  <a:lnTo>
                    <a:pt x="668" y="540"/>
                  </a:lnTo>
                  <a:lnTo>
                    <a:pt x="692" y="522"/>
                  </a:lnTo>
                  <a:lnTo>
                    <a:pt x="698" y="504"/>
                  </a:lnTo>
                  <a:lnTo>
                    <a:pt x="668" y="500"/>
                  </a:lnTo>
                  <a:lnTo>
                    <a:pt x="662" y="488"/>
                  </a:lnTo>
                  <a:lnTo>
                    <a:pt x="646" y="500"/>
                  </a:lnTo>
                  <a:lnTo>
                    <a:pt x="614" y="504"/>
                  </a:lnTo>
                  <a:lnTo>
                    <a:pt x="614" y="516"/>
                  </a:lnTo>
                  <a:lnTo>
                    <a:pt x="608" y="500"/>
                  </a:lnTo>
                  <a:lnTo>
                    <a:pt x="592" y="488"/>
                  </a:lnTo>
                  <a:lnTo>
                    <a:pt x="570" y="482"/>
                  </a:lnTo>
                  <a:lnTo>
                    <a:pt x="562" y="470"/>
                  </a:lnTo>
                  <a:lnTo>
                    <a:pt x="562" y="454"/>
                  </a:lnTo>
                  <a:lnTo>
                    <a:pt x="586" y="454"/>
                  </a:lnTo>
                  <a:lnTo>
                    <a:pt x="622" y="476"/>
                  </a:lnTo>
                  <a:lnTo>
                    <a:pt x="646" y="476"/>
                  </a:lnTo>
                  <a:lnTo>
                    <a:pt x="654" y="482"/>
                  </a:lnTo>
                  <a:lnTo>
                    <a:pt x="668" y="482"/>
                  </a:lnTo>
                  <a:lnTo>
                    <a:pt x="698" y="488"/>
                  </a:lnTo>
                  <a:lnTo>
                    <a:pt x="722" y="488"/>
                  </a:lnTo>
                  <a:lnTo>
                    <a:pt x="760" y="482"/>
                  </a:lnTo>
                  <a:lnTo>
                    <a:pt x="768" y="482"/>
                  </a:lnTo>
                  <a:lnTo>
                    <a:pt x="776" y="500"/>
                  </a:lnTo>
                  <a:lnTo>
                    <a:pt x="798" y="494"/>
                  </a:lnTo>
                  <a:lnTo>
                    <a:pt x="782" y="504"/>
                  </a:lnTo>
                  <a:lnTo>
                    <a:pt x="798" y="516"/>
                  </a:lnTo>
                  <a:lnTo>
                    <a:pt x="820" y="510"/>
                  </a:lnTo>
                  <a:lnTo>
                    <a:pt x="828" y="534"/>
                  </a:lnTo>
                  <a:lnTo>
                    <a:pt x="844" y="556"/>
                  </a:lnTo>
                  <a:lnTo>
                    <a:pt x="858" y="590"/>
                  </a:lnTo>
                  <a:lnTo>
                    <a:pt x="874" y="608"/>
                  </a:lnTo>
                  <a:lnTo>
                    <a:pt x="890" y="596"/>
                  </a:lnTo>
                  <a:lnTo>
                    <a:pt x="904" y="596"/>
                  </a:lnTo>
                  <a:lnTo>
                    <a:pt x="904" y="584"/>
                  </a:lnTo>
                  <a:lnTo>
                    <a:pt x="920" y="574"/>
                  </a:lnTo>
                  <a:lnTo>
                    <a:pt x="920" y="552"/>
                  </a:lnTo>
                  <a:lnTo>
                    <a:pt x="942" y="534"/>
                  </a:lnTo>
                  <a:lnTo>
                    <a:pt x="980" y="516"/>
                  </a:lnTo>
                  <a:lnTo>
                    <a:pt x="1018" y="504"/>
                  </a:lnTo>
                  <a:lnTo>
                    <a:pt x="1042" y="528"/>
                  </a:lnTo>
                  <a:lnTo>
                    <a:pt x="1064" y="546"/>
                  </a:lnTo>
                  <a:lnTo>
                    <a:pt x="1086" y="540"/>
                  </a:lnTo>
                  <a:lnTo>
                    <a:pt x="1102" y="568"/>
                  </a:lnTo>
                  <a:lnTo>
                    <a:pt x="1102" y="584"/>
                  </a:lnTo>
                  <a:lnTo>
                    <a:pt x="1118" y="602"/>
                  </a:lnTo>
                  <a:lnTo>
                    <a:pt x="1110" y="584"/>
                  </a:lnTo>
                  <a:lnTo>
                    <a:pt x="1110" y="568"/>
                  </a:lnTo>
                  <a:lnTo>
                    <a:pt x="1124" y="556"/>
                  </a:lnTo>
                  <a:lnTo>
                    <a:pt x="1132" y="574"/>
                  </a:lnTo>
                  <a:lnTo>
                    <a:pt x="1156" y="580"/>
                  </a:lnTo>
                  <a:lnTo>
                    <a:pt x="1156" y="596"/>
                  </a:lnTo>
                  <a:lnTo>
                    <a:pt x="1178" y="590"/>
                  </a:lnTo>
                  <a:lnTo>
                    <a:pt x="1208" y="580"/>
                  </a:lnTo>
                  <a:lnTo>
                    <a:pt x="1202" y="562"/>
                  </a:lnTo>
                  <a:lnTo>
                    <a:pt x="1186" y="552"/>
                  </a:lnTo>
                  <a:lnTo>
                    <a:pt x="1170" y="534"/>
                  </a:lnTo>
                  <a:lnTo>
                    <a:pt x="1156" y="522"/>
                  </a:lnTo>
                  <a:lnTo>
                    <a:pt x="1170" y="510"/>
                  </a:lnTo>
                  <a:lnTo>
                    <a:pt x="1202" y="510"/>
                  </a:lnTo>
                  <a:lnTo>
                    <a:pt x="1208" y="516"/>
                  </a:lnTo>
                  <a:lnTo>
                    <a:pt x="1216" y="504"/>
                  </a:lnTo>
                  <a:lnTo>
                    <a:pt x="1238" y="500"/>
                  </a:lnTo>
                  <a:lnTo>
                    <a:pt x="1246" y="504"/>
                  </a:lnTo>
                  <a:lnTo>
                    <a:pt x="1262" y="494"/>
                  </a:lnTo>
                  <a:lnTo>
                    <a:pt x="1276" y="476"/>
                  </a:lnTo>
                  <a:lnTo>
                    <a:pt x="1308" y="454"/>
                  </a:lnTo>
                  <a:lnTo>
                    <a:pt x="1300" y="442"/>
                  </a:lnTo>
                  <a:lnTo>
                    <a:pt x="1292" y="430"/>
                  </a:lnTo>
                  <a:lnTo>
                    <a:pt x="1276" y="420"/>
                  </a:lnTo>
                  <a:lnTo>
                    <a:pt x="1262" y="408"/>
                  </a:lnTo>
                  <a:lnTo>
                    <a:pt x="1276" y="396"/>
                  </a:lnTo>
                  <a:lnTo>
                    <a:pt x="1246" y="396"/>
                  </a:lnTo>
                  <a:lnTo>
                    <a:pt x="1270" y="374"/>
                  </a:lnTo>
                  <a:lnTo>
                    <a:pt x="1276" y="378"/>
                  </a:lnTo>
                  <a:lnTo>
                    <a:pt x="1314" y="378"/>
                  </a:lnTo>
                  <a:lnTo>
                    <a:pt x="1322" y="390"/>
                  </a:lnTo>
                  <a:lnTo>
                    <a:pt x="1338" y="408"/>
                  </a:lnTo>
                  <a:lnTo>
                    <a:pt x="1346" y="430"/>
                  </a:lnTo>
                  <a:lnTo>
                    <a:pt x="1352" y="420"/>
                  </a:lnTo>
                  <a:lnTo>
                    <a:pt x="1376" y="408"/>
                  </a:lnTo>
                  <a:lnTo>
                    <a:pt x="1352" y="396"/>
                  </a:lnTo>
                  <a:lnTo>
                    <a:pt x="1346" y="378"/>
                  </a:lnTo>
                  <a:lnTo>
                    <a:pt x="1360" y="362"/>
                  </a:lnTo>
                  <a:lnTo>
                    <a:pt x="1390" y="350"/>
                  </a:lnTo>
                  <a:lnTo>
                    <a:pt x="1420" y="332"/>
                  </a:lnTo>
                  <a:lnTo>
                    <a:pt x="1428" y="310"/>
                  </a:lnTo>
                  <a:lnTo>
                    <a:pt x="1428" y="288"/>
                  </a:lnTo>
                  <a:lnTo>
                    <a:pt x="1414" y="270"/>
                  </a:lnTo>
                  <a:lnTo>
                    <a:pt x="1414" y="258"/>
                  </a:lnTo>
                  <a:lnTo>
                    <a:pt x="1398" y="248"/>
                  </a:lnTo>
                  <a:lnTo>
                    <a:pt x="1368" y="252"/>
                  </a:lnTo>
                  <a:lnTo>
                    <a:pt x="1368" y="248"/>
                  </a:lnTo>
                  <a:lnTo>
                    <a:pt x="1384" y="224"/>
                  </a:lnTo>
                  <a:lnTo>
                    <a:pt x="1398" y="212"/>
                  </a:lnTo>
                  <a:lnTo>
                    <a:pt x="1428" y="208"/>
                  </a:lnTo>
                  <a:lnTo>
                    <a:pt x="1474" y="208"/>
                  </a:lnTo>
                  <a:lnTo>
                    <a:pt x="1526" y="212"/>
                  </a:lnTo>
                  <a:lnTo>
                    <a:pt x="1542" y="208"/>
                  </a:lnTo>
                  <a:lnTo>
                    <a:pt x="1566" y="184"/>
                  </a:lnTo>
                  <a:lnTo>
                    <a:pt x="1596" y="172"/>
                  </a:lnTo>
                  <a:lnTo>
                    <a:pt x="1596" y="184"/>
                  </a:lnTo>
                  <a:lnTo>
                    <a:pt x="1610" y="190"/>
                  </a:lnTo>
                  <a:lnTo>
                    <a:pt x="1626" y="178"/>
                  </a:lnTo>
                  <a:lnTo>
                    <a:pt x="1648" y="172"/>
                  </a:lnTo>
                  <a:lnTo>
                    <a:pt x="1642" y="184"/>
                  </a:lnTo>
                  <a:lnTo>
                    <a:pt x="1618" y="202"/>
                  </a:lnTo>
                  <a:lnTo>
                    <a:pt x="1588" y="212"/>
                  </a:lnTo>
                  <a:lnTo>
                    <a:pt x="1588" y="230"/>
                  </a:lnTo>
                  <a:lnTo>
                    <a:pt x="1618" y="242"/>
                  </a:lnTo>
                  <a:lnTo>
                    <a:pt x="1618" y="270"/>
                  </a:lnTo>
                  <a:lnTo>
                    <a:pt x="1642" y="288"/>
                  </a:lnTo>
                  <a:lnTo>
                    <a:pt x="1642" y="270"/>
                  </a:lnTo>
                  <a:lnTo>
                    <a:pt x="1656" y="258"/>
                  </a:lnTo>
                  <a:lnTo>
                    <a:pt x="1672" y="242"/>
                  </a:lnTo>
                  <a:lnTo>
                    <a:pt x="1656" y="224"/>
                  </a:lnTo>
                  <a:lnTo>
                    <a:pt x="1656" y="208"/>
                  </a:lnTo>
                  <a:lnTo>
                    <a:pt x="1680" y="190"/>
                  </a:lnTo>
                  <a:lnTo>
                    <a:pt x="1688" y="202"/>
                  </a:lnTo>
                  <a:lnTo>
                    <a:pt x="1726" y="196"/>
                  </a:lnTo>
                  <a:lnTo>
                    <a:pt x="1740" y="184"/>
                  </a:lnTo>
                  <a:lnTo>
                    <a:pt x="1770" y="178"/>
                  </a:lnTo>
                  <a:lnTo>
                    <a:pt x="1770" y="166"/>
                  </a:lnTo>
                  <a:lnTo>
                    <a:pt x="1802" y="160"/>
                  </a:lnTo>
                  <a:lnTo>
                    <a:pt x="1786" y="156"/>
                  </a:lnTo>
                  <a:lnTo>
                    <a:pt x="1770" y="150"/>
                  </a:lnTo>
                  <a:lnTo>
                    <a:pt x="1748" y="144"/>
                  </a:lnTo>
                  <a:lnTo>
                    <a:pt x="1778" y="144"/>
                  </a:lnTo>
                  <a:lnTo>
                    <a:pt x="1786" y="12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dirty="0">
                <a:ea typeface="MS PGothic" panose="020B0600070205080204" pitchFamily="34" charset="-128"/>
              </a:endParaRPr>
            </a:p>
          </p:txBody>
        </p:sp>
        <p:sp>
          <p:nvSpPr>
            <p:cNvPr id="18" name="Freeform 49"/>
            <p:cNvSpPr>
              <a:spLocks noChangeArrowheads="1"/>
            </p:cNvSpPr>
            <p:nvPr/>
          </p:nvSpPr>
          <p:spPr bwMode="auto">
            <a:xfrm>
              <a:off x="6574896" y="514094"/>
              <a:ext cx="310095" cy="378430"/>
            </a:xfrm>
            <a:custGeom>
              <a:avLst/>
              <a:gdLst>
                <a:gd name="T0" fmla="*/ 2147483647 w 138"/>
                <a:gd name="T1" fmla="*/ 2147483647 h 106"/>
                <a:gd name="T2" fmla="*/ 2147483647 w 138"/>
                <a:gd name="T3" fmla="*/ 2147483647 h 106"/>
                <a:gd name="T4" fmla="*/ 2147483647 w 138"/>
                <a:gd name="T5" fmla="*/ 0 h 106"/>
                <a:gd name="T6" fmla="*/ 2147483647 w 138"/>
                <a:gd name="T7" fmla="*/ 0 h 106"/>
                <a:gd name="T8" fmla="*/ 2147483647 w 138"/>
                <a:gd name="T9" fmla="*/ 0 h 106"/>
                <a:gd name="T10" fmla="*/ 2147483647 w 138"/>
                <a:gd name="T11" fmla="*/ 0 h 106"/>
                <a:gd name="T12" fmla="*/ 2147483647 w 138"/>
                <a:gd name="T13" fmla="*/ 2147483647 h 106"/>
                <a:gd name="T14" fmla="*/ 2147483647 w 138"/>
                <a:gd name="T15" fmla="*/ 2147483647 h 106"/>
                <a:gd name="T16" fmla="*/ 2147483647 w 138"/>
                <a:gd name="T17" fmla="*/ 2147483647 h 106"/>
                <a:gd name="T18" fmla="*/ 2147483647 w 138"/>
                <a:gd name="T19" fmla="*/ 2147483647 h 106"/>
                <a:gd name="T20" fmla="*/ 2147483647 w 138"/>
                <a:gd name="T21" fmla="*/ 2147483647 h 106"/>
                <a:gd name="T22" fmla="*/ 2147483647 w 138"/>
                <a:gd name="T23" fmla="*/ 2147483647 h 106"/>
                <a:gd name="T24" fmla="*/ 2147483647 w 138"/>
                <a:gd name="T25" fmla="*/ 2147483647 h 106"/>
                <a:gd name="T26" fmla="*/ 2147483647 w 138"/>
                <a:gd name="T27" fmla="*/ 2147483647 h 106"/>
                <a:gd name="T28" fmla="*/ 2147483647 w 138"/>
                <a:gd name="T29" fmla="*/ 2147483647 h 106"/>
                <a:gd name="T30" fmla="*/ 0 w 138"/>
                <a:gd name="T31" fmla="*/ 2147483647 h 106"/>
                <a:gd name="T32" fmla="*/ 0 w 138"/>
                <a:gd name="T33" fmla="*/ 2147483647 h 106"/>
                <a:gd name="T34" fmla="*/ 0 w 138"/>
                <a:gd name="T35" fmla="*/ 2147483647 h 106"/>
                <a:gd name="T36" fmla="*/ 2147483647 w 138"/>
                <a:gd name="T37" fmla="*/ 2147483647 h 106"/>
                <a:gd name="T38" fmla="*/ 2147483647 w 138"/>
                <a:gd name="T39" fmla="*/ 2147483647 h 106"/>
                <a:gd name="T40" fmla="*/ 2147483647 w 138"/>
                <a:gd name="T41" fmla="*/ 2147483647 h 106"/>
                <a:gd name="T42" fmla="*/ 2147483647 w 138"/>
                <a:gd name="T43" fmla="*/ 2147483647 h 106"/>
                <a:gd name="T44" fmla="*/ 2147483647 w 138"/>
                <a:gd name="T45" fmla="*/ 2147483647 h 106"/>
                <a:gd name="T46" fmla="*/ 2147483647 w 138"/>
                <a:gd name="T47" fmla="*/ 2147483647 h 106"/>
                <a:gd name="T48" fmla="*/ 2147483647 w 138"/>
                <a:gd name="T49" fmla="*/ 2147483647 h 106"/>
                <a:gd name="T50" fmla="*/ 2147483647 w 138"/>
                <a:gd name="T51" fmla="*/ 2147483647 h 106"/>
                <a:gd name="T52" fmla="*/ 2147483647 w 138"/>
                <a:gd name="T53" fmla="*/ 2147483647 h 106"/>
                <a:gd name="T54" fmla="*/ 2147483647 w 138"/>
                <a:gd name="T55" fmla="*/ 2147483647 h 106"/>
                <a:gd name="T56" fmla="*/ 2147483647 w 138"/>
                <a:gd name="T57" fmla="*/ 2147483647 h 106"/>
                <a:gd name="T58" fmla="*/ 2147483647 w 138"/>
                <a:gd name="T59" fmla="*/ 2147483647 h 106"/>
                <a:gd name="T60" fmla="*/ 2147483647 w 138"/>
                <a:gd name="T61" fmla="*/ 2147483647 h 106"/>
                <a:gd name="T62" fmla="*/ 2147483647 w 138"/>
                <a:gd name="T63" fmla="*/ 2147483647 h 106"/>
                <a:gd name="T64" fmla="*/ 2147483647 w 138"/>
                <a:gd name="T65" fmla="*/ 2147483647 h 106"/>
                <a:gd name="T66" fmla="*/ 2147483647 w 138"/>
                <a:gd name="T67" fmla="*/ 2147483647 h 106"/>
                <a:gd name="T68" fmla="*/ 2147483647 w 138"/>
                <a:gd name="T69" fmla="*/ 2147483647 h 106"/>
                <a:gd name="T70" fmla="*/ 2147483647 w 138"/>
                <a:gd name="T71" fmla="*/ 2147483647 h 106"/>
                <a:gd name="T72" fmla="*/ 2147483647 w 138"/>
                <a:gd name="T73" fmla="*/ 2147483647 h 106"/>
                <a:gd name="T74" fmla="*/ 2147483647 w 138"/>
                <a:gd name="T75" fmla="*/ 2147483647 h 106"/>
                <a:gd name="T76" fmla="*/ 2147483647 w 138"/>
                <a:gd name="T77" fmla="*/ 2147483647 h 106"/>
                <a:gd name="T78" fmla="*/ 2147483647 w 138"/>
                <a:gd name="T79" fmla="*/ 2147483647 h 106"/>
                <a:gd name="T80" fmla="*/ 2147483647 w 138"/>
                <a:gd name="T81" fmla="*/ 2147483647 h 106"/>
                <a:gd name="T82" fmla="*/ 2147483647 w 138"/>
                <a:gd name="T83" fmla="*/ 2147483647 h 106"/>
                <a:gd name="T84" fmla="*/ 2147483647 w 138"/>
                <a:gd name="T85" fmla="*/ 2147483647 h 106"/>
                <a:gd name="T86" fmla="*/ 2147483647 w 138"/>
                <a:gd name="T87" fmla="*/ 2147483647 h 106"/>
                <a:gd name="T88" fmla="*/ 2147483647 w 138"/>
                <a:gd name="T89" fmla="*/ 2147483647 h 106"/>
                <a:gd name="T90" fmla="*/ 2147483647 w 138"/>
                <a:gd name="T91" fmla="*/ 2147483647 h 1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
                <a:gd name="T139" fmla="*/ 0 h 106"/>
                <a:gd name="T140" fmla="*/ 138 w 138"/>
                <a:gd name="T141" fmla="*/ 106 h 1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 h="106">
                  <a:moveTo>
                    <a:pt x="84" y="6"/>
                  </a:moveTo>
                  <a:lnTo>
                    <a:pt x="84" y="6"/>
                  </a:lnTo>
                  <a:lnTo>
                    <a:pt x="54" y="0"/>
                  </a:lnTo>
                  <a:lnTo>
                    <a:pt x="38" y="0"/>
                  </a:lnTo>
                  <a:lnTo>
                    <a:pt x="24" y="0"/>
                  </a:lnTo>
                  <a:lnTo>
                    <a:pt x="18" y="2"/>
                  </a:lnTo>
                  <a:lnTo>
                    <a:pt x="16" y="6"/>
                  </a:lnTo>
                  <a:lnTo>
                    <a:pt x="14" y="10"/>
                  </a:lnTo>
                  <a:lnTo>
                    <a:pt x="12" y="18"/>
                  </a:lnTo>
                  <a:lnTo>
                    <a:pt x="8" y="34"/>
                  </a:lnTo>
                  <a:lnTo>
                    <a:pt x="6" y="50"/>
                  </a:lnTo>
                  <a:lnTo>
                    <a:pt x="2" y="84"/>
                  </a:lnTo>
                  <a:lnTo>
                    <a:pt x="0" y="94"/>
                  </a:lnTo>
                  <a:lnTo>
                    <a:pt x="0" y="102"/>
                  </a:lnTo>
                  <a:lnTo>
                    <a:pt x="16" y="102"/>
                  </a:lnTo>
                  <a:lnTo>
                    <a:pt x="32" y="100"/>
                  </a:lnTo>
                  <a:lnTo>
                    <a:pt x="46" y="104"/>
                  </a:lnTo>
                  <a:lnTo>
                    <a:pt x="60" y="106"/>
                  </a:lnTo>
                  <a:lnTo>
                    <a:pt x="68" y="106"/>
                  </a:lnTo>
                  <a:lnTo>
                    <a:pt x="78" y="106"/>
                  </a:lnTo>
                  <a:lnTo>
                    <a:pt x="82" y="104"/>
                  </a:lnTo>
                  <a:lnTo>
                    <a:pt x="82" y="102"/>
                  </a:lnTo>
                  <a:lnTo>
                    <a:pt x="82" y="100"/>
                  </a:lnTo>
                  <a:lnTo>
                    <a:pt x="84" y="98"/>
                  </a:lnTo>
                  <a:lnTo>
                    <a:pt x="104" y="80"/>
                  </a:lnTo>
                  <a:lnTo>
                    <a:pt x="124" y="62"/>
                  </a:lnTo>
                  <a:lnTo>
                    <a:pt x="134" y="50"/>
                  </a:lnTo>
                  <a:lnTo>
                    <a:pt x="138" y="44"/>
                  </a:lnTo>
                  <a:lnTo>
                    <a:pt x="138" y="40"/>
                  </a:lnTo>
                  <a:lnTo>
                    <a:pt x="138" y="34"/>
                  </a:lnTo>
                  <a:lnTo>
                    <a:pt x="136" y="28"/>
                  </a:lnTo>
                  <a:lnTo>
                    <a:pt x="132" y="24"/>
                  </a:lnTo>
                  <a:lnTo>
                    <a:pt x="126" y="20"/>
                  </a:lnTo>
                  <a:lnTo>
                    <a:pt x="112" y="14"/>
                  </a:lnTo>
                  <a:lnTo>
                    <a:pt x="100" y="12"/>
                  </a:lnTo>
                  <a:lnTo>
                    <a:pt x="84" y="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9" name="Freeform 50"/>
            <p:cNvSpPr>
              <a:spLocks noChangeArrowheads="1"/>
            </p:cNvSpPr>
            <p:nvPr/>
          </p:nvSpPr>
          <p:spPr bwMode="auto">
            <a:xfrm>
              <a:off x="6956897" y="3455854"/>
              <a:ext cx="238188" cy="164224"/>
            </a:xfrm>
            <a:custGeom>
              <a:avLst/>
              <a:gdLst>
                <a:gd name="T0" fmla="*/ 2147483647 w 106"/>
                <a:gd name="T1" fmla="*/ 0 h 46"/>
                <a:gd name="T2" fmla="*/ 2147483647 w 106"/>
                <a:gd name="T3" fmla="*/ 2147483647 h 46"/>
                <a:gd name="T4" fmla="*/ 2147483647 w 106"/>
                <a:gd name="T5" fmla="*/ 2147483647 h 46"/>
                <a:gd name="T6" fmla="*/ 0 w 106"/>
                <a:gd name="T7" fmla="*/ 2147483647 h 46"/>
                <a:gd name="T8" fmla="*/ 2147483647 w 106"/>
                <a:gd name="T9" fmla="*/ 2147483647 h 46"/>
                <a:gd name="T10" fmla="*/ 2147483647 w 106"/>
                <a:gd name="T11" fmla="*/ 2147483647 h 46"/>
                <a:gd name="T12" fmla="*/ 2147483647 w 106"/>
                <a:gd name="T13" fmla="*/ 2147483647 h 46"/>
                <a:gd name="T14" fmla="*/ 2147483647 w 106"/>
                <a:gd name="T15" fmla="*/ 2147483647 h 46"/>
                <a:gd name="T16" fmla="*/ 2147483647 w 106"/>
                <a:gd name="T17" fmla="*/ 0 h 46"/>
                <a:gd name="T18" fmla="*/ 2147483647 w 106"/>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46"/>
                <a:gd name="T32" fmla="*/ 106 w 106"/>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46">
                  <a:moveTo>
                    <a:pt x="82" y="0"/>
                  </a:moveTo>
                  <a:lnTo>
                    <a:pt x="60" y="18"/>
                  </a:lnTo>
                  <a:lnTo>
                    <a:pt x="30" y="30"/>
                  </a:lnTo>
                  <a:lnTo>
                    <a:pt x="0" y="40"/>
                  </a:lnTo>
                  <a:lnTo>
                    <a:pt x="30" y="46"/>
                  </a:lnTo>
                  <a:lnTo>
                    <a:pt x="60" y="34"/>
                  </a:lnTo>
                  <a:lnTo>
                    <a:pt x="82" y="18"/>
                  </a:lnTo>
                  <a:lnTo>
                    <a:pt x="106" y="12"/>
                  </a:lnTo>
                  <a:lnTo>
                    <a:pt x="92" y="0"/>
                  </a:lnTo>
                  <a:lnTo>
                    <a:pt x="8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0" name="Freeform 51"/>
            <p:cNvSpPr>
              <a:spLocks noChangeArrowheads="1"/>
            </p:cNvSpPr>
            <p:nvPr/>
          </p:nvSpPr>
          <p:spPr bwMode="auto">
            <a:xfrm>
              <a:off x="7213061" y="3313049"/>
              <a:ext cx="121341" cy="185644"/>
            </a:xfrm>
            <a:custGeom>
              <a:avLst/>
              <a:gdLst>
                <a:gd name="T0" fmla="*/ 2147483647 w 54"/>
                <a:gd name="T1" fmla="*/ 2147483647 h 52"/>
                <a:gd name="T2" fmla="*/ 2147483647 w 54"/>
                <a:gd name="T3" fmla="*/ 0 h 52"/>
                <a:gd name="T4" fmla="*/ 2147483647 w 54"/>
                <a:gd name="T5" fmla="*/ 2147483647 h 52"/>
                <a:gd name="T6" fmla="*/ 0 w 54"/>
                <a:gd name="T7" fmla="*/ 2147483647 h 52"/>
                <a:gd name="T8" fmla="*/ 2147483647 w 54"/>
                <a:gd name="T9" fmla="*/ 2147483647 h 52"/>
                <a:gd name="T10" fmla="*/ 2147483647 w 54"/>
                <a:gd name="T11" fmla="*/ 2147483647 h 52"/>
                <a:gd name="T12" fmla="*/ 2147483647 w 54"/>
                <a:gd name="T13" fmla="*/ 2147483647 h 52"/>
                <a:gd name="T14" fmla="*/ 2147483647 w 54"/>
                <a:gd name="T15" fmla="*/ 2147483647 h 52"/>
                <a:gd name="T16" fmla="*/ 2147483647 w 54"/>
                <a:gd name="T17" fmla="*/ 2147483647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52"/>
                <a:gd name="T29" fmla="*/ 54 w 54"/>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52">
                  <a:moveTo>
                    <a:pt x="14" y="12"/>
                  </a:moveTo>
                  <a:lnTo>
                    <a:pt x="6" y="0"/>
                  </a:lnTo>
                  <a:lnTo>
                    <a:pt x="6" y="34"/>
                  </a:lnTo>
                  <a:lnTo>
                    <a:pt x="0" y="52"/>
                  </a:lnTo>
                  <a:lnTo>
                    <a:pt x="6" y="46"/>
                  </a:lnTo>
                  <a:lnTo>
                    <a:pt x="30" y="28"/>
                  </a:lnTo>
                  <a:lnTo>
                    <a:pt x="44" y="24"/>
                  </a:lnTo>
                  <a:lnTo>
                    <a:pt x="54" y="12"/>
                  </a:lnTo>
                  <a:lnTo>
                    <a:pt x="14"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1" name="Freeform 52"/>
            <p:cNvSpPr>
              <a:spLocks noChangeArrowheads="1"/>
            </p:cNvSpPr>
            <p:nvPr/>
          </p:nvSpPr>
          <p:spPr bwMode="auto">
            <a:xfrm>
              <a:off x="5810897" y="2249161"/>
              <a:ext cx="238188" cy="264187"/>
            </a:xfrm>
            <a:custGeom>
              <a:avLst/>
              <a:gdLst>
                <a:gd name="T0" fmla="*/ 2147483647 w 106"/>
                <a:gd name="T1" fmla="*/ 2147483647 h 74"/>
                <a:gd name="T2" fmla="*/ 2147483647 w 106"/>
                <a:gd name="T3" fmla="*/ 2147483647 h 74"/>
                <a:gd name="T4" fmla="*/ 2147483647 w 106"/>
                <a:gd name="T5" fmla="*/ 2147483647 h 74"/>
                <a:gd name="T6" fmla="*/ 2147483647 w 106"/>
                <a:gd name="T7" fmla="*/ 2147483647 h 74"/>
                <a:gd name="T8" fmla="*/ 2147483647 w 106"/>
                <a:gd name="T9" fmla="*/ 2147483647 h 74"/>
                <a:gd name="T10" fmla="*/ 2147483647 w 106"/>
                <a:gd name="T11" fmla="*/ 0 h 74"/>
                <a:gd name="T12" fmla="*/ 2147483647 w 106"/>
                <a:gd name="T13" fmla="*/ 2147483647 h 74"/>
                <a:gd name="T14" fmla="*/ 2147483647 w 106"/>
                <a:gd name="T15" fmla="*/ 2147483647 h 74"/>
                <a:gd name="T16" fmla="*/ 2147483647 w 106"/>
                <a:gd name="T17" fmla="*/ 2147483647 h 74"/>
                <a:gd name="T18" fmla="*/ 0 w 106"/>
                <a:gd name="T19" fmla="*/ 2147483647 h 74"/>
                <a:gd name="T20" fmla="*/ 2147483647 w 106"/>
                <a:gd name="T21" fmla="*/ 2147483647 h 74"/>
                <a:gd name="T22" fmla="*/ 2147483647 w 106"/>
                <a:gd name="T23" fmla="*/ 2147483647 h 74"/>
                <a:gd name="T24" fmla="*/ 2147483647 w 106"/>
                <a:gd name="T25" fmla="*/ 2147483647 h 74"/>
                <a:gd name="T26" fmla="*/ 2147483647 w 106"/>
                <a:gd name="T27" fmla="*/ 2147483647 h 74"/>
                <a:gd name="T28" fmla="*/ 2147483647 w 106"/>
                <a:gd name="T29" fmla="*/ 2147483647 h 74"/>
                <a:gd name="T30" fmla="*/ 2147483647 w 106"/>
                <a:gd name="T31" fmla="*/ 2147483647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74"/>
                <a:gd name="T50" fmla="*/ 106 w 106"/>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74">
                  <a:moveTo>
                    <a:pt x="98" y="52"/>
                  </a:moveTo>
                  <a:lnTo>
                    <a:pt x="106" y="40"/>
                  </a:lnTo>
                  <a:lnTo>
                    <a:pt x="106" y="18"/>
                  </a:lnTo>
                  <a:lnTo>
                    <a:pt x="98" y="6"/>
                  </a:lnTo>
                  <a:lnTo>
                    <a:pt x="82" y="12"/>
                  </a:lnTo>
                  <a:lnTo>
                    <a:pt x="82" y="0"/>
                  </a:lnTo>
                  <a:lnTo>
                    <a:pt x="60" y="18"/>
                  </a:lnTo>
                  <a:lnTo>
                    <a:pt x="30" y="34"/>
                  </a:lnTo>
                  <a:lnTo>
                    <a:pt x="22" y="40"/>
                  </a:lnTo>
                  <a:lnTo>
                    <a:pt x="0" y="46"/>
                  </a:lnTo>
                  <a:lnTo>
                    <a:pt x="14" y="52"/>
                  </a:lnTo>
                  <a:lnTo>
                    <a:pt x="36" y="58"/>
                  </a:lnTo>
                  <a:lnTo>
                    <a:pt x="30" y="74"/>
                  </a:lnTo>
                  <a:lnTo>
                    <a:pt x="74" y="74"/>
                  </a:lnTo>
                  <a:lnTo>
                    <a:pt x="82" y="70"/>
                  </a:lnTo>
                  <a:lnTo>
                    <a:pt x="98" y="5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2" name="Freeform 53"/>
            <p:cNvSpPr>
              <a:spLocks noChangeArrowheads="1"/>
            </p:cNvSpPr>
            <p:nvPr/>
          </p:nvSpPr>
          <p:spPr bwMode="auto">
            <a:xfrm>
              <a:off x="5945720" y="2513348"/>
              <a:ext cx="31459" cy="64262"/>
            </a:xfrm>
            <a:custGeom>
              <a:avLst/>
              <a:gdLst>
                <a:gd name="T0" fmla="*/ 2147483647 w 14"/>
                <a:gd name="T1" fmla="*/ 2147483647 h 18"/>
                <a:gd name="T2" fmla="*/ 2147483647 w 14"/>
                <a:gd name="T3" fmla="*/ 2147483647 h 18"/>
                <a:gd name="T4" fmla="*/ 2147483647 w 14"/>
                <a:gd name="T5" fmla="*/ 0 h 18"/>
                <a:gd name="T6" fmla="*/ 0 w 14"/>
                <a:gd name="T7" fmla="*/ 2147483647 h 18"/>
                <a:gd name="T8" fmla="*/ 2147483647 w 14"/>
                <a:gd name="T9" fmla="*/ 2147483647 h 18"/>
                <a:gd name="T10" fmla="*/ 0 60000 65536"/>
                <a:gd name="T11" fmla="*/ 0 60000 65536"/>
                <a:gd name="T12" fmla="*/ 0 60000 65536"/>
                <a:gd name="T13" fmla="*/ 0 60000 65536"/>
                <a:gd name="T14" fmla="*/ 0 60000 65536"/>
                <a:gd name="T15" fmla="*/ 0 w 14"/>
                <a:gd name="T16" fmla="*/ 0 h 18"/>
                <a:gd name="T17" fmla="*/ 14 w 14"/>
                <a:gd name="T18" fmla="*/ 18 h 18"/>
              </a:gdLst>
              <a:ahLst/>
              <a:cxnLst>
                <a:cxn ang="T10">
                  <a:pos x="T0" y="T1"/>
                </a:cxn>
                <a:cxn ang="T11">
                  <a:pos x="T2" y="T3"/>
                </a:cxn>
                <a:cxn ang="T12">
                  <a:pos x="T4" y="T5"/>
                </a:cxn>
                <a:cxn ang="T13">
                  <a:pos x="T6" y="T7"/>
                </a:cxn>
                <a:cxn ang="T14">
                  <a:pos x="T8" y="T9"/>
                </a:cxn>
              </a:cxnLst>
              <a:rect l="T15" t="T16" r="T17" b="T18"/>
              <a:pathLst>
                <a:path w="14" h="18">
                  <a:moveTo>
                    <a:pt x="8" y="18"/>
                  </a:moveTo>
                  <a:lnTo>
                    <a:pt x="8" y="12"/>
                  </a:lnTo>
                  <a:lnTo>
                    <a:pt x="14" y="0"/>
                  </a:lnTo>
                  <a:lnTo>
                    <a:pt x="0" y="12"/>
                  </a:lnTo>
                  <a:lnTo>
                    <a:pt x="8" y="1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3" name="Freeform 54"/>
            <p:cNvSpPr>
              <a:spLocks noChangeArrowheads="1"/>
            </p:cNvSpPr>
            <p:nvPr/>
          </p:nvSpPr>
          <p:spPr bwMode="auto">
            <a:xfrm>
              <a:off x="2413343" y="899664"/>
              <a:ext cx="13482" cy="21421"/>
            </a:xfrm>
            <a:custGeom>
              <a:avLst/>
              <a:gdLst>
                <a:gd name="T0" fmla="*/ 2147483647 w 6"/>
                <a:gd name="T1" fmla="*/ 0 h 6"/>
                <a:gd name="T2" fmla="*/ 0 w 6"/>
                <a:gd name="T3" fmla="*/ 2147483647 h 6"/>
                <a:gd name="T4" fmla="*/ 2147483647 w 6"/>
                <a:gd name="T5" fmla="*/ 2147483647 h 6"/>
                <a:gd name="T6" fmla="*/ 2147483647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4"/>
                  </a:lnTo>
                  <a:lnTo>
                    <a:pt x="6" y="6"/>
                  </a:lnTo>
                  <a:lnTo>
                    <a:pt x="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4" name="Freeform 55"/>
            <p:cNvSpPr>
              <a:spLocks noChangeArrowheads="1"/>
            </p:cNvSpPr>
            <p:nvPr/>
          </p:nvSpPr>
          <p:spPr bwMode="auto">
            <a:xfrm>
              <a:off x="2067294" y="1242393"/>
              <a:ext cx="152800" cy="85683"/>
            </a:xfrm>
            <a:custGeom>
              <a:avLst/>
              <a:gdLst>
                <a:gd name="T0" fmla="*/ 2147483647 w 68"/>
                <a:gd name="T1" fmla="*/ 2147483647 h 24"/>
                <a:gd name="T2" fmla="*/ 2147483647 w 68"/>
                <a:gd name="T3" fmla="*/ 2147483647 h 24"/>
                <a:gd name="T4" fmla="*/ 2147483647 w 68"/>
                <a:gd name="T5" fmla="*/ 0 h 24"/>
                <a:gd name="T6" fmla="*/ 2147483647 w 68"/>
                <a:gd name="T7" fmla="*/ 0 h 24"/>
                <a:gd name="T8" fmla="*/ 2147483647 w 68"/>
                <a:gd name="T9" fmla="*/ 2147483647 h 24"/>
                <a:gd name="T10" fmla="*/ 0 w 68"/>
                <a:gd name="T11" fmla="*/ 2147483647 h 24"/>
                <a:gd name="T12" fmla="*/ 0 w 68"/>
                <a:gd name="T13" fmla="*/ 2147483647 h 24"/>
                <a:gd name="T14" fmla="*/ 2147483647 w 68"/>
                <a:gd name="T15" fmla="*/ 2147483647 h 24"/>
                <a:gd name="T16" fmla="*/ 2147483647 w 68"/>
                <a:gd name="T17" fmla="*/ 2147483647 h 24"/>
                <a:gd name="T18" fmla="*/ 2147483647 w 68"/>
                <a:gd name="T19" fmla="*/ 2147483647 h 24"/>
                <a:gd name="T20" fmla="*/ 2147483647 w 68"/>
                <a:gd name="T21" fmla="*/ 2147483647 h 24"/>
                <a:gd name="T22" fmla="*/ 2147483647 w 68"/>
                <a:gd name="T23" fmla="*/ 2147483647 h 24"/>
                <a:gd name="T24" fmla="*/ 2147483647 w 68"/>
                <a:gd name="T25" fmla="*/ 2147483647 h 24"/>
                <a:gd name="T26" fmla="*/ 2147483647 w 68"/>
                <a:gd name="T27" fmla="*/ 214748364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24"/>
                <a:gd name="T44" fmla="*/ 68 w 68"/>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24">
                  <a:moveTo>
                    <a:pt x="38" y="8"/>
                  </a:moveTo>
                  <a:lnTo>
                    <a:pt x="38" y="6"/>
                  </a:lnTo>
                  <a:lnTo>
                    <a:pt x="38" y="0"/>
                  </a:lnTo>
                  <a:lnTo>
                    <a:pt x="24" y="0"/>
                  </a:lnTo>
                  <a:lnTo>
                    <a:pt x="8" y="8"/>
                  </a:lnTo>
                  <a:lnTo>
                    <a:pt x="0" y="12"/>
                  </a:lnTo>
                  <a:lnTo>
                    <a:pt x="0" y="24"/>
                  </a:lnTo>
                  <a:lnTo>
                    <a:pt x="22" y="18"/>
                  </a:lnTo>
                  <a:lnTo>
                    <a:pt x="38" y="24"/>
                  </a:lnTo>
                  <a:lnTo>
                    <a:pt x="54" y="24"/>
                  </a:lnTo>
                  <a:lnTo>
                    <a:pt x="68" y="18"/>
                  </a:lnTo>
                  <a:lnTo>
                    <a:pt x="44" y="12"/>
                  </a:lnTo>
                  <a:lnTo>
                    <a:pt x="54" y="2"/>
                  </a:lnTo>
                  <a:lnTo>
                    <a:pt x="38" y="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5" name="Freeform 56"/>
            <p:cNvSpPr>
              <a:spLocks noChangeArrowheads="1"/>
            </p:cNvSpPr>
            <p:nvPr/>
          </p:nvSpPr>
          <p:spPr bwMode="auto">
            <a:xfrm>
              <a:off x="1795456" y="161346"/>
              <a:ext cx="1141507" cy="913945"/>
            </a:xfrm>
            <a:custGeom>
              <a:avLst/>
              <a:gdLst>
                <a:gd name="T0" fmla="*/ 2147483647 w 508"/>
                <a:gd name="T1" fmla="*/ 2147483647 h 256"/>
                <a:gd name="T2" fmla="*/ 2147483647 w 508"/>
                <a:gd name="T3" fmla="*/ 2147483647 h 256"/>
                <a:gd name="T4" fmla="*/ 2147483647 w 508"/>
                <a:gd name="T5" fmla="*/ 2147483647 h 256"/>
                <a:gd name="T6" fmla="*/ 2147483647 w 508"/>
                <a:gd name="T7" fmla="*/ 2147483647 h 256"/>
                <a:gd name="T8" fmla="*/ 2147483647 w 508"/>
                <a:gd name="T9" fmla="*/ 2147483647 h 256"/>
                <a:gd name="T10" fmla="*/ 2147483647 w 508"/>
                <a:gd name="T11" fmla="*/ 2147483647 h 256"/>
                <a:gd name="T12" fmla="*/ 2147483647 w 508"/>
                <a:gd name="T13" fmla="*/ 2147483647 h 256"/>
                <a:gd name="T14" fmla="*/ 2147483647 w 508"/>
                <a:gd name="T15" fmla="*/ 2147483647 h 256"/>
                <a:gd name="T16" fmla="*/ 2147483647 w 508"/>
                <a:gd name="T17" fmla="*/ 2147483647 h 256"/>
                <a:gd name="T18" fmla="*/ 2147483647 w 508"/>
                <a:gd name="T19" fmla="*/ 2147483647 h 256"/>
                <a:gd name="T20" fmla="*/ 2147483647 w 508"/>
                <a:gd name="T21" fmla="*/ 2147483647 h 256"/>
                <a:gd name="T22" fmla="*/ 2147483647 w 508"/>
                <a:gd name="T23" fmla="*/ 2147483647 h 256"/>
                <a:gd name="T24" fmla="*/ 2147483647 w 508"/>
                <a:gd name="T25" fmla="*/ 2147483647 h 256"/>
                <a:gd name="T26" fmla="*/ 2147483647 w 508"/>
                <a:gd name="T27" fmla="*/ 2147483647 h 256"/>
                <a:gd name="T28" fmla="*/ 2147483647 w 508"/>
                <a:gd name="T29" fmla="*/ 0 h 256"/>
                <a:gd name="T30" fmla="*/ 2147483647 w 508"/>
                <a:gd name="T31" fmla="*/ 2147483647 h 256"/>
                <a:gd name="T32" fmla="*/ 2147483647 w 508"/>
                <a:gd name="T33" fmla="*/ 0 h 256"/>
                <a:gd name="T34" fmla="*/ 2147483647 w 508"/>
                <a:gd name="T35" fmla="*/ 2147483647 h 256"/>
                <a:gd name="T36" fmla="*/ 2147483647 w 508"/>
                <a:gd name="T37" fmla="*/ 2147483647 h 256"/>
                <a:gd name="T38" fmla="*/ 2147483647 w 508"/>
                <a:gd name="T39" fmla="*/ 2147483647 h 256"/>
                <a:gd name="T40" fmla="*/ 2147483647 w 508"/>
                <a:gd name="T41" fmla="*/ 2147483647 h 256"/>
                <a:gd name="T42" fmla="*/ 2147483647 w 508"/>
                <a:gd name="T43" fmla="*/ 2147483647 h 256"/>
                <a:gd name="T44" fmla="*/ 2147483647 w 508"/>
                <a:gd name="T45" fmla="*/ 2147483647 h 256"/>
                <a:gd name="T46" fmla="*/ 0 w 508"/>
                <a:gd name="T47" fmla="*/ 2147483647 h 256"/>
                <a:gd name="T48" fmla="*/ 2147483647 w 508"/>
                <a:gd name="T49" fmla="*/ 2147483647 h 256"/>
                <a:gd name="T50" fmla="*/ 2147483647 w 508"/>
                <a:gd name="T51" fmla="*/ 2147483647 h 256"/>
                <a:gd name="T52" fmla="*/ 2147483647 w 508"/>
                <a:gd name="T53" fmla="*/ 2147483647 h 256"/>
                <a:gd name="T54" fmla="*/ 2147483647 w 508"/>
                <a:gd name="T55" fmla="*/ 2147483647 h 256"/>
                <a:gd name="T56" fmla="*/ 2147483647 w 508"/>
                <a:gd name="T57" fmla="*/ 2147483647 h 256"/>
                <a:gd name="T58" fmla="*/ 2147483647 w 508"/>
                <a:gd name="T59" fmla="*/ 2147483647 h 256"/>
                <a:gd name="T60" fmla="*/ 2147483647 w 508"/>
                <a:gd name="T61" fmla="*/ 2147483647 h 256"/>
                <a:gd name="T62" fmla="*/ 2147483647 w 508"/>
                <a:gd name="T63" fmla="*/ 2147483647 h 256"/>
                <a:gd name="T64" fmla="*/ 2147483647 w 508"/>
                <a:gd name="T65" fmla="*/ 2147483647 h 256"/>
                <a:gd name="T66" fmla="*/ 2147483647 w 508"/>
                <a:gd name="T67" fmla="*/ 2147483647 h 256"/>
                <a:gd name="T68" fmla="*/ 2147483647 w 508"/>
                <a:gd name="T69" fmla="*/ 2147483647 h 256"/>
                <a:gd name="T70" fmla="*/ 2147483647 w 508"/>
                <a:gd name="T71" fmla="*/ 2147483647 h 256"/>
                <a:gd name="T72" fmla="*/ 2147483647 w 508"/>
                <a:gd name="T73" fmla="*/ 2147483647 h 256"/>
                <a:gd name="T74" fmla="*/ 2147483647 w 508"/>
                <a:gd name="T75" fmla="*/ 2147483647 h 256"/>
                <a:gd name="T76" fmla="*/ 2147483647 w 508"/>
                <a:gd name="T77" fmla="*/ 2147483647 h 256"/>
                <a:gd name="T78" fmla="*/ 2147483647 w 508"/>
                <a:gd name="T79" fmla="*/ 2147483647 h 256"/>
                <a:gd name="T80" fmla="*/ 2147483647 w 508"/>
                <a:gd name="T81" fmla="*/ 2147483647 h 2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8"/>
                <a:gd name="T124" fmla="*/ 0 h 256"/>
                <a:gd name="T125" fmla="*/ 508 w 508"/>
                <a:gd name="T126" fmla="*/ 256 h 2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8" h="256">
                  <a:moveTo>
                    <a:pt x="388" y="150"/>
                  </a:moveTo>
                  <a:lnTo>
                    <a:pt x="410" y="154"/>
                  </a:lnTo>
                  <a:lnTo>
                    <a:pt x="424" y="154"/>
                  </a:lnTo>
                  <a:lnTo>
                    <a:pt x="418" y="150"/>
                  </a:lnTo>
                  <a:lnTo>
                    <a:pt x="402" y="138"/>
                  </a:lnTo>
                  <a:lnTo>
                    <a:pt x="388" y="132"/>
                  </a:lnTo>
                  <a:lnTo>
                    <a:pt x="410" y="132"/>
                  </a:lnTo>
                  <a:lnTo>
                    <a:pt x="410" y="120"/>
                  </a:lnTo>
                  <a:lnTo>
                    <a:pt x="424" y="120"/>
                  </a:lnTo>
                  <a:lnTo>
                    <a:pt x="448" y="108"/>
                  </a:lnTo>
                  <a:lnTo>
                    <a:pt x="424" y="98"/>
                  </a:lnTo>
                  <a:lnTo>
                    <a:pt x="448" y="104"/>
                  </a:lnTo>
                  <a:lnTo>
                    <a:pt x="432" y="92"/>
                  </a:lnTo>
                  <a:lnTo>
                    <a:pt x="432" y="86"/>
                  </a:lnTo>
                  <a:lnTo>
                    <a:pt x="462" y="80"/>
                  </a:lnTo>
                  <a:lnTo>
                    <a:pt x="448" y="80"/>
                  </a:lnTo>
                  <a:lnTo>
                    <a:pt x="432" y="74"/>
                  </a:lnTo>
                  <a:lnTo>
                    <a:pt x="440" y="58"/>
                  </a:lnTo>
                  <a:lnTo>
                    <a:pt x="462" y="40"/>
                  </a:lnTo>
                  <a:lnTo>
                    <a:pt x="486" y="34"/>
                  </a:lnTo>
                  <a:lnTo>
                    <a:pt x="508" y="22"/>
                  </a:lnTo>
                  <a:lnTo>
                    <a:pt x="448" y="22"/>
                  </a:lnTo>
                  <a:lnTo>
                    <a:pt x="424" y="34"/>
                  </a:lnTo>
                  <a:lnTo>
                    <a:pt x="402" y="34"/>
                  </a:lnTo>
                  <a:lnTo>
                    <a:pt x="424" y="22"/>
                  </a:lnTo>
                  <a:lnTo>
                    <a:pt x="394" y="28"/>
                  </a:lnTo>
                  <a:lnTo>
                    <a:pt x="424" y="12"/>
                  </a:lnTo>
                  <a:lnTo>
                    <a:pt x="410" y="12"/>
                  </a:lnTo>
                  <a:lnTo>
                    <a:pt x="388" y="6"/>
                  </a:lnTo>
                  <a:lnTo>
                    <a:pt x="364" y="0"/>
                  </a:lnTo>
                  <a:lnTo>
                    <a:pt x="296" y="0"/>
                  </a:lnTo>
                  <a:lnTo>
                    <a:pt x="272" y="6"/>
                  </a:lnTo>
                  <a:lnTo>
                    <a:pt x="258" y="6"/>
                  </a:lnTo>
                  <a:lnTo>
                    <a:pt x="242" y="0"/>
                  </a:lnTo>
                  <a:lnTo>
                    <a:pt x="212" y="12"/>
                  </a:lnTo>
                  <a:lnTo>
                    <a:pt x="226" y="22"/>
                  </a:lnTo>
                  <a:lnTo>
                    <a:pt x="212" y="22"/>
                  </a:lnTo>
                  <a:lnTo>
                    <a:pt x="196" y="16"/>
                  </a:lnTo>
                  <a:lnTo>
                    <a:pt x="174" y="22"/>
                  </a:lnTo>
                  <a:lnTo>
                    <a:pt x="150" y="16"/>
                  </a:lnTo>
                  <a:lnTo>
                    <a:pt x="120" y="22"/>
                  </a:lnTo>
                  <a:lnTo>
                    <a:pt x="104" y="28"/>
                  </a:lnTo>
                  <a:lnTo>
                    <a:pt x="74" y="28"/>
                  </a:lnTo>
                  <a:lnTo>
                    <a:pt x="60" y="40"/>
                  </a:lnTo>
                  <a:lnTo>
                    <a:pt x="60" y="52"/>
                  </a:lnTo>
                  <a:lnTo>
                    <a:pt x="44" y="52"/>
                  </a:lnTo>
                  <a:lnTo>
                    <a:pt x="22" y="58"/>
                  </a:lnTo>
                  <a:lnTo>
                    <a:pt x="0" y="58"/>
                  </a:lnTo>
                  <a:lnTo>
                    <a:pt x="0" y="74"/>
                  </a:lnTo>
                  <a:lnTo>
                    <a:pt x="22" y="74"/>
                  </a:lnTo>
                  <a:lnTo>
                    <a:pt x="0" y="86"/>
                  </a:lnTo>
                  <a:lnTo>
                    <a:pt x="14" y="92"/>
                  </a:lnTo>
                  <a:lnTo>
                    <a:pt x="38" y="86"/>
                  </a:lnTo>
                  <a:lnTo>
                    <a:pt x="74" y="82"/>
                  </a:lnTo>
                  <a:lnTo>
                    <a:pt x="104" y="92"/>
                  </a:lnTo>
                  <a:lnTo>
                    <a:pt x="128" y="108"/>
                  </a:lnTo>
                  <a:lnTo>
                    <a:pt x="128" y="144"/>
                  </a:lnTo>
                  <a:lnTo>
                    <a:pt x="136" y="138"/>
                  </a:lnTo>
                  <a:lnTo>
                    <a:pt x="158" y="150"/>
                  </a:lnTo>
                  <a:lnTo>
                    <a:pt x="158" y="160"/>
                  </a:lnTo>
                  <a:lnTo>
                    <a:pt x="150" y="166"/>
                  </a:lnTo>
                  <a:lnTo>
                    <a:pt x="144" y="178"/>
                  </a:lnTo>
                  <a:lnTo>
                    <a:pt x="128" y="194"/>
                  </a:lnTo>
                  <a:lnTo>
                    <a:pt x="150" y="212"/>
                  </a:lnTo>
                  <a:lnTo>
                    <a:pt x="150" y="224"/>
                  </a:lnTo>
                  <a:lnTo>
                    <a:pt x="166" y="246"/>
                  </a:lnTo>
                  <a:lnTo>
                    <a:pt x="188" y="252"/>
                  </a:lnTo>
                  <a:lnTo>
                    <a:pt x="204" y="252"/>
                  </a:lnTo>
                  <a:lnTo>
                    <a:pt x="212" y="256"/>
                  </a:lnTo>
                  <a:lnTo>
                    <a:pt x="220" y="246"/>
                  </a:lnTo>
                  <a:lnTo>
                    <a:pt x="234" y="246"/>
                  </a:lnTo>
                  <a:lnTo>
                    <a:pt x="242" y="230"/>
                  </a:lnTo>
                  <a:lnTo>
                    <a:pt x="242" y="218"/>
                  </a:lnTo>
                  <a:lnTo>
                    <a:pt x="258" y="218"/>
                  </a:lnTo>
                  <a:lnTo>
                    <a:pt x="242" y="206"/>
                  </a:lnTo>
                  <a:lnTo>
                    <a:pt x="258" y="206"/>
                  </a:lnTo>
                  <a:lnTo>
                    <a:pt x="272" y="200"/>
                  </a:lnTo>
                  <a:lnTo>
                    <a:pt x="296" y="194"/>
                  </a:lnTo>
                  <a:lnTo>
                    <a:pt x="326" y="172"/>
                  </a:lnTo>
                  <a:lnTo>
                    <a:pt x="356" y="172"/>
                  </a:lnTo>
                  <a:lnTo>
                    <a:pt x="378" y="166"/>
                  </a:lnTo>
                  <a:lnTo>
                    <a:pt x="410" y="160"/>
                  </a:lnTo>
                  <a:lnTo>
                    <a:pt x="388" y="1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6" name="Freeform 57"/>
            <p:cNvSpPr>
              <a:spLocks noChangeArrowheads="1"/>
            </p:cNvSpPr>
            <p:nvPr/>
          </p:nvSpPr>
          <p:spPr bwMode="auto">
            <a:xfrm>
              <a:off x="2408848" y="913944"/>
              <a:ext cx="4494" cy="7140"/>
            </a:xfrm>
            <a:custGeom>
              <a:avLst/>
              <a:gdLst>
                <a:gd name="T0" fmla="*/ 2147483647 w 2"/>
                <a:gd name="T1" fmla="*/ 0 h 2"/>
                <a:gd name="T2" fmla="*/ 0 w 2"/>
                <a:gd name="T3" fmla="*/ 0 h 2"/>
                <a:gd name="T4" fmla="*/ 0 w 2"/>
                <a:gd name="T5" fmla="*/ 2147483647 h 2"/>
                <a:gd name="T6" fmla="*/ 2147483647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8" name="Freeform 58"/>
            <p:cNvSpPr>
              <a:spLocks noChangeArrowheads="1"/>
            </p:cNvSpPr>
            <p:nvPr/>
          </p:nvSpPr>
          <p:spPr bwMode="auto">
            <a:xfrm>
              <a:off x="6183908" y="963926"/>
              <a:ext cx="408965" cy="649757"/>
            </a:xfrm>
            <a:custGeom>
              <a:avLst/>
              <a:gdLst>
                <a:gd name="T0" fmla="*/ 2147483647 w 182"/>
                <a:gd name="T1" fmla="*/ 2147483647 h 182"/>
                <a:gd name="T2" fmla="*/ 2147483647 w 182"/>
                <a:gd name="T3" fmla="*/ 2147483647 h 182"/>
                <a:gd name="T4" fmla="*/ 2147483647 w 182"/>
                <a:gd name="T5" fmla="*/ 2147483647 h 182"/>
                <a:gd name="T6" fmla="*/ 2147483647 w 182"/>
                <a:gd name="T7" fmla="*/ 2147483647 h 182"/>
                <a:gd name="T8" fmla="*/ 2147483647 w 182"/>
                <a:gd name="T9" fmla="*/ 2147483647 h 182"/>
                <a:gd name="T10" fmla="*/ 0 w 182"/>
                <a:gd name="T11" fmla="*/ 2147483647 h 182"/>
                <a:gd name="T12" fmla="*/ 2147483647 w 182"/>
                <a:gd name="T13" fmla="*/ 2147483647 h 182"/>
                <a:gd name="T14" fmla="*/ 2147483647 w 182"/>
                <a:gd name="T15" fmla="*/ 2147483647 h 182"/>
                <a:gd name="T16" fmla="*/ 2147483647 w 182"/>
                <a:gd name="T17" fmla="*/ 2147483647 h 182"/>
                <a:gd name="T18" fmla="*/ 2147483647 w 182"/>
                <a:gd name="T19" fmla="*/ 2147483647 h 182"/>
                <a:gd name="T20" fmla="*/ 2147483647 w 182"/>
                <a:gd name="T21" fmla="*/ 2147483647 h 182"/>
                <a:gd name="T22" fmla="*/ 2147483647 w 182"/>
                <a:gd name="T23" fmla="*/ 2147483647 h 182"/>
                <a:gd name="T24" fmla="*/ 2147483647 w 182"/>
                <a:gd name="T25" fmla="*/ 2147483647 h 182"/>
                <a:gd name="T26" fmla="*/ 2147483647 w 182"/>
                <a:gd name="T27" fmla="*/ 2147483647 h 182"/>
                <a:gd name="T28" fmla="*/ 2147483647 w 182"/>
                <a:gd name="T29" fmla="*/ 2147483647 h 182"/>
                <a:gd name="T30" fmla="*/ 2147483647 w 182"/>
                <a:gd name="T31" fmla="*/ 2147483647 h 182"/>
                <a:gd name="T32" fmla="*/ 2147483647 w 182"/>
                <a:gd name="T33" fmla="*/ 2147483647 h 182"/>
                <a:gd name="T34" fmla="*/ 2147483647 w 182"/>
                <a:gd name="T35" fmla="*/ 2147483647 h 182"/>
                <a:gd name="T36" fmla="*/ 2147483647 w 182"/>
                <a:gd name="T37" fmla="*/ 2147483647 h 182"/>
                <a:gd name="T38" fmla="*/ 2147483647 w 182"/>
                <a:gd name="T39" fmla="*/ 2147483647 h 182"/>
                <a:gd name="T40" fmla="*/ 2147483647 w 182"/>
                <a:gd name="T41" fmla="*/ 2147483647 h 182"/>
                <a:gd name="T42" fmla="*/ 2147483647 w 182"/>
                <a:gd name="T43" fmla="*/ 2147483647 h 182"/>
                <a:gd name="T44" fmla="*/ 2147483647 w 182"/>
                <a:gd name="T45" fmla="*/ 2147483647 h 182"/>
                <a:gd name="T46" fmla="*/ 2147483647 w 182"/>
                <a:gd name="T47" fmla="*/ 2147483647 h 182"/>
                <a:gd name="T48" fmla="*/ 2147483647 w 182"/>
                <a:gd name="T49" fmla="*/ 2147483647 h 182"/>
                <a:gd name="T50" fmla="*/ 2147483647 w 182"/>
                <a:gd name="T51" fmla="*/ 2147483647 h 182"/>
                <a:gd name="T52" fmla="*/ 2147483647 w 182"/>
                <a:gd name="T53" fmla="*/ 2147483647 h 182"/>
                <a:gd name="T54" fmla="*/ 2147483647 w 182"/>
                <a:gd name="T55" fmla="*/ 2147483647 h 182"/>
                <a:gd name="T56" fmla="*/ 2147483647 w 182"/>
                <a:gd name="T57" fmla="*/ 2147483647 h 182"/>
                <a:gd name="T58" fmla="*/ 2147483647 w 182"/>
                <a:gd name="T59" fmla="*/ 2147483647 h 182"/>
                <a:gd name="T60" fmla="*/ 2147483647 w 182"/>
                <a:gd name="T61" fmla="*/ 2147483647 h 182"/>
                <a:gd name="T62" fmla="*/ 2147483647 w 182"/>
                <a:gd name="T63" fmla="*/ 2147483647 h 182"/>
                <a:gd name="T64" fmla="*/ 2147483647 w 182"/>
                <a:gd name="T65" fmla="*/ 2147483647 h 182"/>
                <a:gd name="T66" fmla="*/ 2147483647 w 182"/>
                <a:gd name="T67" fmla="*/ 0 h 182"/>
                <a:gd name="T68" fmla="*/ 2147483647 w 182"/>
                <a:gd name="T69" fmla="*/ 2147483647 h 182"/>
                <a:gd name="T70" fmla="*/ 2147483647 w 182"/>
                <a:gd name="T71" fmla="*/ 2147483647 h 182"/>
                <a:gd name="T72" fmla="*/ 2147483647 w 182"/>
                <a:gd name="T73" fmla="*/ 2147483647 h 182"/>
                <a:gd name="T74" fmla="*/ 2147483647 w 182"/>
                <a:gd name="T75" fmla="*/ 2147483647 h 182"/>
                <a:gd name="T76" fmla="*/ 2147483647 w 182"/>
                <a:gd name="T77" fmla="*/ 2147483647 h 182"/>
                <a:gd name="T78" fmla="*/ 2147483647 w 182"/>
                <a:gd name="T79" fmla="*/ 2147483647 h 182"/>
                <a:gd name="T80" fmla="*/ 2147483647 w 182"/>
                <a:gd name="T81" fmla="*/ 2147483647 h 182"/>
                <a:gd name="T82" fmla="*/ 2147483647 w 182"/>
                <a:gd name="T83" fmla="*/ 2147483647 h 182"/>
                <a:gd name="T84" fmla="*/ 2147483647 w 182"/>
                <a:gd name="T85" fmla="*/ 2147483647 h 182"/>
                <a:gd name="T86" fmla="*/ 2147483647 w 182"/>
                <a:gd name="T87" fmla="*/ 2147483647 h 182"/>
                <a:gd name="T88" fmla="*/ 2147483647 w 182"/>
                <a:gd name="T89" fmla="*/ 2147483647 h 182"/>
                <a:gd name="T90" fmla="*/ 2147483647 w 182"/>
                <a:gd name="T91" fmla="*/ 2147483647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182"/>
                <a:gd name="T140" fmla="*/ 182 w 182"/>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182">
                  <a:moveTo>
                    <a:pt x="114" y="142"/>
                  </a:moveTo>
                  <a:lnTo>
                    <a:pt x="92" y="142"/>
                  </a:lnTo>
                  <a:lnTo>
                    <a:pt x="76" y="154"/>
                  </a:lnTo>
                  <a:lnTo>
                    <a:pt x="46" y="160"/>
                  </a:lnTo>
                  <a:lnTo>
                    <a:pt x="22" y="166"/>
                  </a:lnTo>
                  <a:lnTo>
                    <a:pt x="0" y="182"/>
                  </a:lnTo>
                  <a:lnTo>
                    <a:pt x="22" y="182"/>
                  </a:lnTo>
                  <a:lnTo>
                    <a:pt x="22" y="170"/>
                  </a:lnTo>
                  <a:lnTo>
                    <a:pt x="46" y="166"/>
                  </a:lnTo>
                  <a:lnTo>
                    <a:pt x="92" y="166"/>
                  </a:lnTo>
                  <a:lnTo>
                    <a:pt x="114" y="160"/>
                  </a:lnTo>
                  <a:lnTo>
                    <a:pt x="136" y="154"/>
                  </a:lnTo>
                  <a:lnTo>
                    <a:pt x="152" y="154"/>
                  </a:lnTo>
                  <a:lnTo>
                    <a:pt x="158" y="142"/>
                  </a:lnTo>
                  <a:lnTo>
                    <a:pt x="136" y="132"/>
                  </a:lnTo>
                  <a:lnTo>
                    <a:pt x="158" y="126"/>
                  </a:lnTo>
                  <a:lnTo>
                    <a:pt x="144" y="120"/>
                  </a:lnTo>
                  <a:lnTo>
                    <a:pt x="130" y="114"/>
                  </a:lnTo>
                  <a:lnTo>
                    <a:pt x="124" y="114"/>
                  </a:lnTo>
                  <a:lnTo>
                    <a:pt x="136" y="108"/>
                  </a:lnTo>
                  <a:lnTo>
                    <a:pt x="136" y="96"/>
                  </a:lnTo>
                  <a:lnTo>
                    <a:pt x="152" y="102"/>
                  </a:lnTo>
                  <a:lnTo>
                    <a:pt x="168" y="96"/>
                  </a:lnTo>
                  <a:lnTo>
                    <a:pt x="182" y="90"/>
                  </a:lnTo>
                  <a:lnTo>
                    <a:pt x="158" y="90"/>
                  </a:lnTo>
                  <a:lnTo>
                    <a:pt x="136" y="86"/>
                  </a:lnTo>
                  <a:lnTo>
                    <a:pt x="130" y="74"/>
                  </a:lnTo>
                  <a:lnTo>
                    <a:pt x="136" y="68"/>
                  </a:lnTo>
                  <a:lnTo>
                    <a:pt x="122" y="62"/>
                  </a:lnTo>
                  <a:lnTo>
                    <a:pt x="130" y="46"/>
                  </a:lnTo>
                  <a:lnTo>
                    <a:pt x="144" y="46"/>
                  </a:lnTo>
                  <a:lnTo>
                    <a:pt x="122" y="28"/>
                  </a:lnTo>
                  <a:lnTo>
                    <a:pt x="98" y="16"/>
                  </a:lnTo>
                  <a:lnTo>
                    <a:pt x="92" y="0"/>
                  </a:lnTo>
                  <a:lnTo>
                    <a:pt x="84" y="6"/>
                  </a:lnTo>
                  <a:lnTo>
                    <a:pt x="84" y="16"/>
                  </a:lnTo>
                  <a:lnTo>
                    <a:pt x="98" y="34"/>
                  </a:lnTo>
                  <a:lnTo>
                    <a:pt x="114" y="52"/>
                  </a:lnTo>
                  <a:lnTo>
                    <a:pt x="106" y="68"/>
                  </a:lnTo>
                  <a:lnTo>
                    <a:pt x="114" y="80"/>
                  </a:lnTo>
                  <a:lnTo>
                    <a:pt x="122" y="90"/>
                  </a:lnTo>
                  <a:lnTo>
                    <a:pt x="106" y="102"/>
                  </a:lnTo>
                  <a:lnTo>
                    <a:pt x="114" y="120"/>
                  </a:lnTo>
                  <a:lnTo>
                    <a:pt x="122" y="116"/>
                  </a:lnTo>
                  <a:lnTo>
                    <a:pt x="122" y="132"/>
                  </a:lnTo>
                  <a:lnTo>
                    <a:pt x="114" y="1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9" name="Freeform 59"/>
            <p:cNvSpPr>
              <a:spLocks noChangeArrowheads="1"/>
            </p:cNvSpPr>
            <p:nvPr/>
          </p:nvSpPr>
          <p:spPr bwMode="auto">
            <a:xfrm>
              <a:off x="0" y="535513"/>
              <a:ext cx="2611084" cy="3555817"/>
            </a:xfrm>
            <a:custGeom>
              <a:avLst/>
              <a:gdLst>
                <a:gd name="T0" fmla="*/ 2147483647 w 1162"/>
                <a:gd name="T1" fmla="*/ 2147483647 h 996"/>
                <a:gd name="T2" fmla="*/ 2147483647 w 1162"/>
                <a:gd name="T3" fmla="*/ 2147483647 h 996"/>
                <a:gd name="T4" fmla="*/ 2147483647 w 1162"/>
                <a:gd name="T5" fmla="*/ 2147483647 h 996"/>
                <a:gd name="T6" fmla="*/ 2147483647 w 1162"/>
                <a:gd name="T7" fmla="*/ 2147483647 h 996"/>
                <a:gd name="T8" fmla="*/ 2147483647 w 1162"/>
                <a:gd name="T9" fmla="*/ 2147483647 h 996"/>
                <a:gd name="T10" fmla="*/ 2147483647 w 1162"/>
                <a:gd name="T11" fmla="*/ 2147483647 h 996"/>
                <a:gd name="T12" fmla="*/ 2147483647 w 1162"/>
                <a:gd name="T13" fmla="*/ 2147483647 h 996"/>
                <a:gd name="T14" fmla="*/ 2147483647 w 1162"/>
                <a:gd name="T15" fmla="*/ 2147483647 h 996"/>
                <a:gd name="T16" fmla="*/ 2147483647 w 1162"/>
                <a:gd name="T17" fmla="*/ 2147483647 h 996"/>
                <a:gd name="T18" fmla="*/ 2147483647 w 1162"/>
                <a:gd name="T19" fmla="*/ 2147483647 h 996"/>
                <a:gd name="T20" fmla="*/ 2147483647 w 1162"/>
                <a:gd name="T21" fmla="*/ 2147483647 h 996"/>
                <a:gd name="T22" fmla="*/ 2147483647 w 1162"/>
                <a:gd name="T23" fmla="*/ 2147483647 h 996"/>
                <a:gd name="T24" fmla="*/ 2147483647 w 1162"/>
                <a:gd name="T25" fmla="*/ 2147483647 h 996"/>
                <a:gd name="T26" fmla="*/ 2147483647 w 1162"/>
                <a:gd name="T27" fmla="*/ 2147483647 h 996"/>
                <a:gd name="T28" fmla="*/ 2147483647 w 1162"/>
                <a:gd name="T29" fmla="*/ 2147483647 h 996"/>
                <a:gd name="T30" fmla="*/ 2147483647 w 1162"/>
                <a:gd name="T31" fmla="*/ 2147483647 h 996"/>
                <a:gd name="T32" fmla="*/ 2147483647 w 1162"/>
                <a:gd name="T33" fmla="*/ 2147483647 h 996"/>
                <a:gd name="T34" fmla="*/ 2147483647 w 1162"/>
                <a:gd name="T35" fmla="*/ 2147483647 h 996"/>
                <a:gd name="T36" fmla="*/ 2147483647 w 1162"/>
                <a:gd name="T37" fmla="*/ 2147483647 h 996"/>
                <a:gd name="T38" fmla="*/ 2147483647 w 1162"/>
                <a:gd name="T39" fmla="*/ 2147483647 h 996"/>
                <a:gd name="T40" fmla="*/ 2147483647 w 1162"/>
                <a:gd name="T41" fmla="*/ 2147483647 h 996"/>
                <a:gd name="T42" fmla="*/ 2147483647 w 1162"/>
                <a:gd name="T43" fmla="*/ 2147483647 h 996"/>
                <a:gd name="T44" fmla="*/ 2147483647 w 1162"/>
                <a:gd name="T45" fmla="*/ 2147483647 h 996"/>
                <a:gd name="T46" fmla="*/ 2147483647 w 1162"/>
                <a:gd name="T47" fmla="*/ 2147483647 h 996"/>
                <a:gd name="T48" fmla="*/ 2147483647 w 1162"/>
                <a:gd name="T49" fmla="*/ 2147483647 h 996"/>
                <a:gd name="T50" fmla="*/ 2147483647 w 1162"/>
                <a:gd name="T51" fmla="*/ 2147483647 h 996"/>
                <a:gd name="T52" fmla="*/ 2147483647 w 1162"/>
                <a:gd name="T53" fmla="*/ 2147483647 h 996"/>
                <a:gd name="T54" fmla="*/ 2147483647 w 1162"/>
                <a:gd name="T55" fmla="*/ 2147483647 h 996"/>
                <a:gd name="T56" fmla="*/ 2147483647 w 1162"/>
                <a:gd name="T57" fmla="*/ 2147483647 h 996"/>
                <a:gd name="T58" fmla="*/ 2147483647 w 1162"/>
                <a:gd name="T59" fmla="*/ 2147483647 h 996"/>
                <a:gd name="T60" fmla="*/ 2147483647 w 1162"/>
                <a:gd name="T61" fmla="*/ 2147483647 h 996"/>
                <a:gd name="T62" fmla="*/ 2147483647 w 1162"/>
                <a:gd name="T63" fmla="*/ 2147483647 h 996"/>
                <a:gd name="T64" fmla="*/ 2147483647 w 1162"/>
                <a:gd name="T65" fmla="*/ 2147483647 h 996"/>
                <a:gd name="T66" fmla="*/ 2147483647 w 1162"/>
                <a:gd name="T67" fmla="*/ 0 h 996"/>
                <a:gd name="T68" fmla="*/ 2147483647 w 1162"/>
                <a:gd name="T69" fmla="*/ 2147483647 h 996"/>
                <a:gd name="T70" fmla="*/ 2147483647 w 1162"/>
                <a:gd name="T71" fmla="*/ 2147483647 h 996"/>
                <a:gd name="T72" fmla="*/ 2147483647 w 1162"/>
                <a:gd name="T73" fmla="*/ 2147483647 h 996"/>
                <a:gd name="T74" fmla="*/ 2147483647 w 1162"/>
                <a:gd name="T75" fmla="*/ 2147483647 h 996"/>
                <a:gd name="T76" fmla="*/ 2147483647 w 1162"/>
                <a:gd name="T77" fmla="*/ 2147483647 h 996"/>
                <a:gd name="T78" fmla="*/ 2147483647 w 1162"/>
                <a:gd name="T79" fmla="*/ 2147483647 h 996"/>
                <a:gd name="T80" fmla="*/ 2147483647 w 1162"/>
                <a:gd name="T81" fmla="*/ 2147483647 h 996"/>
                <a:gd name="T82" fmla="*/ 2147483647 w 1162"/>
                <a:gd name="T83" fmla="*/ 2147483647 h 996"/>
                <a:gd name="T84" fmla="*/ 2147483647 w 1162"/>
                <a:gd name="T85" fmla="*/ 2147483647 h 996"/>
                <a:gd name="T86" fmla="*/ 2147483647 w 1162"/>
                <a:gd name="T87" fmla="*/ 2147483647 h 996"/>
                <a:gd name="T88" fmla="*/ 2147483647 w 1162"/>
                <a:gd name="T89" fmla="*/ 2147483647 h 996"/>
                <a:gd name="T90" fmla="*/ 2147483647 w 1162"/>
                <a:gd name="T91" fmla="*/ 2147483647 h 996"/>
                <a:gd name="T92" fmla="*/ 2147483647 w 1162"/>
                <a:gd name="T93" fmla="*/ 2147483647 h 996"/>
                <a:gd name="T94" fmla="*/ 2147483647 w 1162"/>
                <a:gd name="T95" fmla="*/ 2147483647 h 996"/>
                <a:gd name="T96" fmla="*/ 2147483647 w 1162"/>
                <a:gd name="T97" fmla="*/ 2147483647 h 996"/>
                <a:gd name="T98" fmla="*/ 2147483647 w 1162"/>
                <a:gd name="T99" fmla="*/ 2147483647 h 996"/>
                <a:gd name="T100" fmla="*/ 2147483647 w 1162"/>
                <a:gd name="T101" fmla="*/ 2147483647 h 996"/>
                <a:gd name="T102" fmla="*/ 2147483647 w 1162"/>
                <a:gd name="T103" fmla="*/ 2147483647 h 996"/>
                <a:gd name="T104" fmla="*/ 2147483647 w 1162"/>
                <a:gd name="T105" fmla="*/ 2147483647 h 996"/>
                <a:gd name="T106" fmla="*/ 2147483647 w 1162"/>
                <a:gd name="T107" fmla="*/ 2147483647 h 996"/>
                <a:gd name="T108" fmla="*/ 2147483647 w 1162"/>
                <a:gd name="T109" fmla="*/ 2147483647 h 996"/>
                <a:gd name="T110" fmla="*/ 2147483647 w 1162"/>
                <a:gd name="T111" fmla="*/ 2147483647 h 996"/>
                <a:gd name="T112" fmla="*/ 2147483647 w 1162"/>
                <a:gd name="T113" fmla="*/ 2147483647 h 996"/>
                <a:gd name="T114" fmla="*/ 2147483647 w 1162"/>
                <a:gd name="T115" fmla="*/ 2147483647 h 996"/>
                <a:gd name="T116" fmla="*/ 2147483647 w 1162"/>
                <a:gd name="T117" fmla="*/ 2147483647 h 996"/>
                <a:gd name="T118" fmla="*/ 2147483647 w 1162"/>
                <a:gd name="T119" fmla="*/ 2147483647 h 996"/>
                <a:gd name="T120" fmla="*/ 2147483647 w 1162"/>
                <a:gd name="T121" fmla="*/ 2147483647 h 9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2"/>
                <a:gd name="T184" fmla="*/ 0 h 996"/>
                <a:gd name="T185" fmla="*/ 1162 w 1162"/>
                <a:gd name="T186" fmla="*/ 996 h 9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2" h="996">
                  <a:moveTo>
                    <a:pt x="1126" y="596"/>
                  </a:moveTo>
                  <a:lnTo>
                    <a:pt x="1110" y="584"/>
                  </a:lnTo>
                  <a:lnTo>
                    <a:pt x="1064" y="584"/>
                  </a:lnTo>
                  <a:lnTo>
                    <a:pt x="1048" y="578"/>
                  </a:lnTo>
                  <a:lnTo>
                    <a:pt x="1026" y="584"/>
                  </a:lnTo>
                  <a:lnTo>
                    <a:pt x="1004" y="584"/>
                  </a:lnTo>
                  <a:lnTo>
                    <a:pt x="1018" y="572"/>
                  </a:lnTo>
                  <a:lnTo>
                    <a:pt x="1010" y="572"/>
                  </a:lnTo>
                  <a:lnTo>
                    <a:pt x="996" y="578"/>
                  </a:lnTo>
                  <a:lnTo>
                    <a:pt x="980" y="584"/>
                  </a:lnTo>
                  <a:lnTo>
                    <a:pt x="988" y="572"/>
                  </a:lnTo>
                  <a:lnTo>
                    <a:pt x="1004" y="572"/>
                  </a:lnTo>
                  <a:lnTo>
                    <a:pt x="1004" y="538"/>
                  </a:lnTo>
                  <a:lnTo>
                    <a:pt x="988" y="532"/>
                  </a:lnTo>
                  <a:lnTo>
                    <a:pt x="964" y="526"/>
                  </a:lnTo>
                  <a:lnTo>
                    <a:pt x="950" y="532"/>
                  </a:lnTo>
                  <a:lnTo>
                    <a:pt x="920" y="526"/>
                  </a:lnTo>
                  <a:lnTo>
                    <a:pt x="920" y="514"/>
                  </a:lnTo>
                  <a:lnTo>
                    <a:pt x="904" y="508"/>
                  </a:lnTo>
                  <a:lnTo>
                    <a:pt x="882" y="498"/>
                  </a:lnTo>
                  <a:lnTo>
                    <a:pt x="860" y="504"/>
                  </a:lnTo>
                  <a:lnTo>
                    <a:pt x="844" y="498"/>
                  </a:lnTo>
                  <a:lnTo>
                    <a:pt x="822" y="492"/>
                  </a:lnTo>
                  <a:lnTo>
                    <a:pt x="798" y="492"/>
                  </a:lnTo>
                  <a:lnTo>
                    <a:pt x="790" y="486"/>
                  </a:lnTo>
                  <a:lnTo>
                    <a:pt x="776" y="492"/>
                  </a:lnTo>
                  <a:lnTo>
                    <a:pt x="752" y="504"/>
                  </a:lnTo>
                  <a:lnTo>
                    <a:pt x="730" y="514"/>
                  </a:lnTo>
                  <a:lnTo>
                    <a:pt x="714" y="508"/>
                  </a:lnTo>
                  <a:lnTo>
                    <a:pt x="730" y="504"/>
                  </a:lnTo>
                  <a:lnTo>
                    <a:pt x="708" y="504"/>
                  </a:lnTo>
                  <a:lnTo>
                    <a:pt x="684" y="508"/>
                  </a:lnTo>
                  <a:lnTo>
                    <a:pt x="668" y="498"/>
                  </a:lnTo>
                  <a:lnTo>
                    <a:pt x="668" y="468"/>
                  </a:lnTo>
                  <a:lnTo>
                    <a:pt x="654" y="462"/>
                  </a:lnTo>
                  <a:lnTo>
                    <a:pt x="638" y="458"/>
                  </a:lnTo>
                  <a:lnTo>
                    <a:pt x="608" y="468"/>
                  </a:lnTo>
                  <a:lnTo>
                    <a:pt x="616" y="452"/>
                  </a:lnTo>
                  <a:lnTo>
                    <a:pt x="616" y="434"/>
                  </a:lnTo>
                  <a:lnTo>
                    <a:pt x="624" y="418"/>
                  </a:lnTo>
                  <a:lnTo>
                    <a:pt x="600" y="424"/>
                  </a:lnTo>
                  <a:lnTo>
                    <a:pt x="586" y="434"/>
                  </a:lnTo>
                  <a:lnTo>
                    <a:pt x="570" y="446"/>
                  </a:lnTo>
                  <a:lnTo>
                    <a:pt x="546" y="440"/>
                  </a:lnTo>
                  <a:lnTo>
                    <a:pt x="524" y="430"/>
                  </a:lnTo>
                  <a:lnTo>
                    <a:pt x="516" y="412"/>
                  </a:lnTo>
                  <a:lnTo>
                    <a:pt x="524" y="394"/>
                  </a:lnTo>
                  <a:lnTo>
                    <a:pt x="516" y="382"/>
                  </a:lnTo>
                  <a:lnTo>
                    <a:pt x="540" y="372"/>
                  </a:lnTo>
                  <a:lnTo>
                    <a:pt x="554" y="366"/>
                  </a:lnTo>
                  <a:lnTo>
                    <a:pt x="578" y="360"/>
                  </a:lnTo>
                  <a:lnTo>
                    <a:pt x="592" y="366"/>
                  </a:lnTo>
                  <a:lnTo>
                    <a:pt x="616" y="360"/>
                  </a:lnTo>
                  <a:lnTo>
                    <a:pt x="654" y="366"/>
                  </a:lnTo>
                  <a:lnTo>
                    <a:pt x="668" y="366"/>
                  </a:lnTo>
                  <a:lnTo>
                    <a:pt x="668" y="378"/>
                  </a:lnTo>
                  <a:lnTo>
                    <a:pt x="684" y="388"/>
                  </a:lnTo>
                  <a:lnTo>
                    <a:pt x="700" y="400"/>
                  </a:lnTo>
                  <a:lnTo>
                    <a:pt x="700" y="382"/>
                  </a:lnTo>
                  <a:lnTo>
                    <a:pt x="692" y="372"/>
                  </a:lnTo>
                  <a:lnTo>
                    <a:pt x="684" y="360"/>
                  </a:lnTo>
                  <a:lnTo>
                    <a:pt x="700" y="354"/>
                  </a:lnTo>
                  <a:lnTo>
                    <a:pt x="714" y="338"/>
                  </a:lnTo>
                  <a:lnTo>
                    <a:pt x="738" y="326"/>
                  </a:lnTo>
                  <a:lnTo>
                    <a:pt x="744" y="314"/>
                  </a:lnTo>
                  <a:lnTo>
                    <a:pt x="730" y="302"/>
                  </a:lnTo>
                  <a:lnTo>
                    <a:pt x="744" y="290"/>
                  </a:lnTo>
                  <a:lnTo>
                    <a:pt x="752" y="302"/>
                  </a:lnTo>
                  <a:lnTo>
                    <a:pt x="776" y="280"/>
                  </a:lnTo>
                  <a:lnTo>
                    <a:pt x="790" y="274"/>
                  </a:lnTo>
                  <a:lnTo>
                    <a:pt x="806" y="268"/>
                  </a:lnTo>
                  <a:lnTo>
                    <a:pt x="806" y="256"/>
                  </a:lnTo>
                  <a:lnTo>
                    <a:pt x="836" y="246"/>
                  </a:lnTo>
                  <a:lnTo>
                    <a:pt x="860" y="240"/>
                  </a:lnTo>
                  <a:lnTo>
                    <a:pt x="852" y="252"/>
                  </a:lnTo>
                  <a:lnTo>
                    <a:pt x="874" y="252"/>
                  </a:lnTo>
                  <a:lnTo>
                    <a:pt x="898" y="240"/>
                  </a:lnTo>
                  <a:lnTo>
                    <a:pt x="874" y="234"/>
                  </a:lnTo>
                  <a:lnTo>
                    <a:pt x="866" y="216"/>
                  </a:lnTo>
                  <a:lnTo>
                    <a:pt x="866" y="206"/>
                  </a:lnTo>
                  <a:lnTo>
                    <a:pt x="844" y="210"/>
                  </a:lnTo>
                  <a:lnTo>
                    <a:pt x="782" y="228"/>
                  </a:lnTo>
                  <a:lnTo>
                    <a:pt x="828" y="210"/>
                  </a:lnTo>
                  <a:lnTo>
                    <a:pt x="852" y="200"/>
                  </a:lnTo>
                  <a:lnTo>
                    <a:pt x="874" y="200"/>
                  </a:lnTo>
                  <a:lnTo>
                    <a:pt x="904" y="206"/>
                  </a:lnTo>
                  <a:lnTo>
                    <a:pt x="912" y="210"/>
                  </a:lnTo>
                  <a:lnTo>
                    <a:pt x="928" y="206"/>
                  </a:lnTo>
                  <a:lnTo>
                    <a:pt x="942" y="194"/>
                  </a:lnTo>
                  <a:lnTo>
                    <a:pt x="964" y="194"/>
                  </a:lnTo>
                  <a:lnTo>
                    <a:pt x="964" y="182"/>
                  </a:lnTo>
                  <a:lnTo>
                    <a:pt x="950" y="176"/>
                  </a:lnTo>
                  <a:lnTo>
                    <a:pt x="928" y="188"/>
                  </a:lnTo>
                  <a:lnTo>
                    <a:pt x="934" y="176"/>
                  </a:lnTo>
                  <a:lnTo>
                    <a:pt x="928" y="166"/>
                  </a:lnTo>
                  <a:lnTo>
                    <a:pt x="920" y="148"/>
                  </a:lnTo>
                  <a:lnTo>
                    <a:pt x="912" y="130"/>
                  </a:lnTo>
                  <a:lnTo>
                    <a:pt x="890" y="120"/>
                  </a:lnTo>
                  <a:lnTo>
                    <a:pt x="874" y="130"/>
                  </a:lnTo>
                  <a:lnTo>
                    <a:pt x="866" y="148"/>
                  </a:lnTo>
                  <a:lnTo>
                    <a:pt x="852" y="142"/>
                  </a:lnTo>
                  <a:lnTo>
                    <a:pt x="852" y="126"/>
                  </a:lnTo>
                  <a:lnTo>
                    <a:pt x="836" y="108"/>
                  </a:lnTo>
                  <a:lnTo>
                    <a:pt x="806" y="102"/>
                  </a:lnTo>
                  <a:lnTo>
                    <a:pt x="776" y="96"/>
                  </a:lnTo>
                  <a:lnTo>
                    <a:pt x="776" y="86"/>
                  </a:lnTo>
                  <a:lnTo>
                    <a:pt x="768" y="102"/>
                  </a:lnTo>
                  <a:lnTo>
                    <a:pt x="768" y="120"/>
                  </a:lnTo>
                  <a:lnTo>
                    <a:pt x="776" y="148"/>
                  </a:lnTo>
                  <a:lnTo>
                    <a:pt x="752" y="160"/>
                  </a:lnTo>
                  <a:lnTo>
                    <a:pt x="738" y="160"/>
                  </a:lnTo>
                  <a:lnTo>
                    <a:pt x="744" y="182"/>
                  </a:lnTo>
                  <a:lnTo>
                    <a:pt x="730" y="200"/>
                  </a:lnTo>
                  <a:lnTo>
                    <a:pt x="714" y="188"/>
                  </a:lnTo>
                  <a:lnTo>
                    <a:pt x="714" y="176"/>
                  </a:lnTo>
                  <a:lnTo>
                    <a:pt x="708" y="160"/>
                  </a:lnTo>
                  <a:lnTo>
                    <a:pt x="692" y="160"/>
                  </a:lnTo>
                  <a:lnTo>
                    <a:pt x="668" y="154"/>
                  </a:lnTo>
                  <a:lnTo>
                    <a:pt x="660" y="148"/>
                  </a:lnTo>
                  <a:lnTo>
                    <a:pt x="646" y="142"/>
                  </a:lnTo>
                  <a:lnTo>
                    <a:pt x="624" y="142"/>
                  </a:lnTo>
                  <a:lnTo>
                    <a:pt x="608" y="130"/>
                  </a:lnTo>
                  <a:lnTo>
                    <a:pt x="608" y="114"/>
                  </a:lnTo>
                  <a:lnTo>
                    <a:pt x="632" y="102"/>
                  </a:lnTo>
                  <a:lnTo>
                    <a:pt x="654" y="90"/>
                  </a:lnTo>
                  <a:lnTo>
                    <a:pt x="638" y="90"/>
                  </a:lnTo>
                  <a:lnTo>
                    <a:pt x="660" y="80"/>
                  </a:lnTo>
                  <a:lnTo>
                    <a:pt x="684" y="86"/>
                  </a:lnTo>
                  <a:lnTo>
                    <a:pt x="676" y="74"/>
                  </a:lnTo>
                  <a:lnTo>
                    <a:pt x="660" y="62"/>
                  </a:lnTo>
                  <a:lnTo>
                    <a:pt x="692" y="62"/>
                  </a:lnTo>
                  <a:lnTo>
                    <a:pt x="700" y="50"/>
                  </a:lnTo>
                  <a:lnTo>
                    <a:pt x="692" y="44"/>
                  </a:lnTo>
                  <a:lnTo>
                    <a:pt x="684" y="50"/>
                  </a:lnTo>
                  <a:lnTo>
                    <a:pt x="684" y="16"/>
                  </a:lnTo>
                  <a:lnTo>
                    <a:pt x="646" y="0"/>
                  </a:lnTo>
                  <a:lnTo>
                    <a:pt x="660" y="28"/>
                  </a:lnTo>
                  <a:lnTo>
                    <a:pt x="616" y="34"/>
                  </a:lnTo>
                  <a:lnTo>
                    <a:pt x="562" y="34"/>
                  </a:lnTo>
                  <a:lnTo>
                    <a:pt x="510" y="44"/>
                  </a:lnTo>
                  <a:lnTo>
                    <a:pt x="464" y="28"/>
                  </a:lnTo>
                  <a:lnTo>
                    <a:pt x="418" y="28"/>
                  </a:lnTo>
                  <a:lnTo>
                    <a:pt x="364" y="22"/>
                  </a:lnTo>
                  <a:lnTo>
                    <a:pt x="320" y="22"/>
                  </a:lnTo>
                  <a:lnTo>
                    <a:pt x="274" y="38"/>
                  </a:lnTo>
                  <a:lnTo>
                    <a:pt x="228" y="28"/>
                  </a:lnTo>
                  <a:lnTo>
                    <a:pt x="182" y="28"/>
                  </a:lnTo>
                  <a:lnTo>
                    <a:pt x="136" y="16"/>
                  </a:lnTo>
                  <a:lnTo>
                    <a:pt x="92" y="16"/>
                  </a:lnTo>
                  <a:lnTo>
                    <a:pt x="52" y="28"/>
                  </a:lnTo>
                  <a:lnTo>
                    <a:pt x="8" y="38"/>
                  </a:lnTo>
                  <a:lnTo>
                    <a:pt x="52" y="56"/>
                  </a:lnTo>
                  <a:lnTo>
                    <a:pt x="0" y="62"/>
                  </a:lnTo>
                  <a:lnTo>
                    <a:pt x="30" y="86"/>
                  </a:lnTo>
                  <a:lnTo>
                    <a:pt x="8" y="120"/>
                  </a:lnTo>
                  <a:lnTo>
                    <a:pt x="22" y="154"/>
                  </a:lnTo>
                  <a:lnTo>
                    <a:pt x="68" y="130"/>
                  </a:lnTo>
                  <a:lnTo>
                    <a:pt x="114" y="126"/>
                  </a:lnTo>
                  <a:lnTo>
                    <a:pt x="160" y="120"/>
                  </a:lnTo>
                  <a:lnTo>
                    <a:pt x="206" y="136"/>
                  </a:lnTo>
                  <a:lnTo>
                    <a:pt x="242" y="160"/>
                  </a:lnTo>
                  <a:lnTo>
                    <a:pt x="274" y="188"/>
                  </a:lnTo>
                  <a:lnTo>
                    <a:pt x="296" y="222"/>
                  </a:lnTo>
                  <a:lnTo>
                    <a:pt x="296" y="262"/>
                  </a:lnTo>
                  <a:lnTo>
                    <a:pt x="282" y="298"/>
                  </a:lnTo>
                  <a:lnTo>
                    <a:pt x="304" y="326"/>
                  </a:lnTo>
                  <a:lnTo>
                    <a:pt x="342" y="360"/>
                  </a:lnTo>
                  <a:lnTo>
                    <a:pt x="372" y="388"/>
                  </a:lnTo>
                  <a:lnTo>
                    <a:pt x="394" y="424"/>
                  </a:lnTo>
                  <a:lnTo>
                    <a:pt x="380" y="388"/>
                  </a:lnTo>
                  <a:lnTo>
                    <a:pt x="364" y="354"/>
                  </a:lnTo>
                  <a:lnTo>
                    <a:pt x="394" y="382"/>
                  </a:lnTo>
                  <a:lnTo>
                    <a:pt x="426" y="412"/>
                  </a:lnTo>
                  <a:lnTo>
                    <a:pt x="448" y="440"/>
                  </a:lnTo>
                  <a:lnTo>
                    <a:pt x="486" y="458"/>
                  </a:lnTo>
                  <a:lnTo>
                    <a:pt x="540" y="468"/>
                  </a:lnTo>
                  <a:lnTo>
                    <a:pt x="592" y="474"/>
                  </a:lnTo>
                  <a:lnTo>
                    <a:pt x="632" y="492"/>
                  </a:lnTo>
                  <a:lnTo>
                    <a:pt x="660" y="520"/>
                  </a:lnTo>
                  <a:lnTo>
                    <a:pt x="714" y="520"/>
                  </a:lnTo>
                  <a:lnTo>
                    <a:pt x="714" y="554"/>
                  </a:lnTo>
                  <a:lnTo>
                    <a:pt x="692" y="584"/>
                  </a:lnTo>
                  <a:lnTo>
                    <a:pt x="692" y="618"/>
                  </a:lnTo>
                  <a:lnTo>
                    <a:pt x="714" y="646"/>
                  </a:lnTo>
                  <a:lnTo>
                    <a:pt x="752" y="682"/>
                  </a:lnTo>
                  <a:lnTo>
                    <a:pt x="790" y="704"/>
                  </a:lnTo>
                  <a:lnTo>
                    <a:pt x="814" y="744"/>
                  </a:lnTo>
                  <a:lnTo>
                    <a:pt x="798" y="784"/>
                  </a:lnTo>
                  <a:lnTo>
                    <a:pt x="806" y="824"/>
                  </a:lnTo>
                  <a:lnTo>
                    <a:pt x="806" y="864"/>
                  </a:lnTo>
                  <a:lnTo>
                    <a:pt x="814" y="904"/>
                  </a:lnTo>
                  <a:lnTo>
                    <a:pt x="814" y="944"/>
                  </a:lnTo>
                  <a:lnTo>
                    <a:pt x="844" y="974"/>
                  </a:lnTo>
                  <a:lnTo>
                    <a:pt x="874" y="996"/>
                  </a:lnTo>
                  <a:lnTo>
                    <a:pt x="920" y="996"/>
                  </a:lnTo>
                  <a:lnTo>
                    <a:pt x="920" y="990"/>
                  </a:lnTo>
                  <a:lnTo>
                    <a:pt x="898" y="984"/>
                  </a:lnTo>
                  <a:lnTo>
                    <a:pt x="898" y="974"/>
                  </a:lnTo>
                  <a:lnTo>
                    <a:pt x="882" y="978"/>
                  </a:lnTo>
                  <a:lnTo>
                    <a:pt x="860" y="978"/>
                  </a:lnTo>
                  <a:lnTo>
                    <a:pt x="874" y="968"/>
                  </a:lnTo>
                  <a:lnTo>
                    <a:pt x="890" y="968"/>
                  </a:lnTo>
                  <a:lnTo>
                    <a:pt x="874" y="950"/>
                  </a:lnTo>
                  <a:lnTo>
                    <a:pt x="890" y="938"/>
                  </a:lnTo>
                  <a:lnTo>
                    <a:pt x="898" y="928"/>
                  </a:lnTo>
                  <a:lnTo>
                    <a:pt x="898" y="922"/>
                  </a:lnTo>
                  <a:lnTo>
                    <a:pt x="882" y="916"/>
                  </a:lnTo>
                  <a:lnTo>
                    <a:pt x="866" y="922"/>
                  </a:lnTo>
                  <a:lnTo>
                    <a:pt x="882" y="904"/>
                  </a:lnTo>
                  <a:lnTo>
                    <a:pt x="898" y="894"/>
                  </a:lnTo>
                  <a:lnTo>
                    <a:pt x="904" y="882"/>
                  </a:lnTo>
                  <a:lnTo>
                    <a:pt x="890" y="888"/>
                  </a:lnTo>
                  <a:lnTo>
                    <a:pt x="882" y="876"/>
                  </a:lnTo>
                  <a:lnTo>
                    <a:pt x="898" y="870"/>
                  </a:lnTo>
                  <a:lnTo>
                    <a:pt x="904" y="876"/>
                  </a:lnTo>
                  <a:lnTo>
                    <a:pt x="904" y="870"/>
                  </a:lnTo>
                  <a:lnTo>
                    <a:pt x="912" y="858"/>
                  </a:lnTo>
                  <a:lnTo>
                    <a:pt x="934" y="852"/>
                  </a:lnTo>
                  <a:lnTo>
                    <a:pt x="958" y="848"/>
                  </a:lnTo>
                  <a:lnTo>
                    <a:pt x="958" y="824"/>
                  </a:lnTo>
                  <a:lnTo>
                    <a:pt x="934" y="812"/>
                  </a:lnTo>
                  <a:lnTo>
                    <a:pt x="928" y="802"/>
                  </a:lnTo>
                  <a:lnTo>
                    <a:pt x="942" y="806"/>
                  </a:lnTo>
                  <a:lnTo>
                    <a:pt x="964" y="818"/>
                  </a:lnTo>
                  <a:lnTo>
                    <a:pt x="980" y="824"/>
                  </a:lnTo>
                  <a:lnTo>
                    <a:pt x="988" y="812"/>
                  </a:lnTo>
                  <a:lnTo>
                    <a:pt x="1004" y="796"/>
                  </a:lnTo>
                  <a:lnTo>
                    <a:pt x="1010" y="778"/>
                  </a:lnTo>
                  <a:lnTo>
                    <a:pt x="1026" y="778"/>
                  </a:lnTo>
                  <a:lnTo>
                    <a:pt x="1026" y="768"/>
                  </a:lnTo>
                  <a:lnTo>
                    <a:pt x="1034" y="750"/>
                  </a:lnTo>
                  <a:lnTo>
                    <a:pt x="1056" y="744"/>
                  </a:lnTo>
                  <a:lnTo>
                    <a:pt x="1080" y="732"/>
                  </a:lnTo>
                  <a:lnTo>
                    <a:pt x="1094" y="732"/>
                  </a:lnTo>
                  <a:lnTo>
                    <a:pt x="1102" y="720"/>
                  </a:lnTo>
                  <a:lnTo>
                    <a:pt x="1110" y="710"/>
                  </a:lnTo>
                  <a:lnTo>
                    <a:pt x="1110" y="670"/>
                  </a:lnTo>
                  <a:lnTo>
                    <a:pt x="1126" y="652"/>
                  </a:lnTo>
                  <a:lnTo>
                    <a:pt x="1148" y="640"/>
                  </a:lnTo>
                  <a:lnTo>
                    <a:pt x="1156" y="630"/>
                  </a:lnTo>
                  <a:lnTo>
                    <a:pt x="1156" y="612"/>
                  </a:lnTo>
                  <a:lnTo>
                    <a:pt x="1162" y="596"/>
                  </a:lnTo>
                  <a:lnTo>
                    <a:pt x="1140" y="606"/>
                  </a:lnTo>
                  <a:lnTo>
                    <a:pt x="1126" y="59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0" name="Freeform 60"/>
            <p:cNvSpPr>
              <a:spLocks noChangeArrowheads="1"/>
            </p:cNvSpPr>
            <p:nvPr/>
          </p:nvSpPr>
          <p:spPr bwMode="auto">
            <a:xfrm>
              <a:off x="3159366" y="935364"/>
              <a:ext cx="152800" cy="299888"/>
            </a:xfrm>
            <a:custGeom>
              <a:avLst/>
              <a:gdLst>
                <a:gd name="T0" fmla="*/ 2147483647 w 68"/>
                <a:gd name="T1" fmla="*/ 2147483647 h 84"/>
                <a:gd name="T2" fmla="*/ 2147483647 w 68"/>
                <a:gd name="T3" fmla="*/ 2147483647 h 84"/>
                <a:gd name="T4" fmla="*/ 2147483647 w 68"/>
                <a:gd name="T5" fmla="*/ 2147483647 h 84"/>
                <a:gd name="T6" fmla="*/ 2147483647 w 68"/>
                <a:gd name="T7" fmla="*/ 2147483647 h 84"/>
                <a:gd name="T8" fmla="*/ 2147483647 w 68"/>
                <a:gd name="T9" fmla="*/ 2147483647 h 84"/>
                <a:gd name="T10" fmla="*/ 2147483647 w 68"/>
                <a:gd name="T11" fmla="*/ 2147483647 h 84"/>
                <a:gd name="T12" fmla="*/ 2147483647 w 68"/>
                <a:gd name="T13" fmla="*/ 2147483647 h 84"/>
                <a:gd name="T14" fmla="*/ 2147483647 w 68"/>
                <a:gd name="T15" fmla="*/ 2147483647 h 84"/>
                <a:gd name="T16" fmla="*/ 2147483647 w 68"/>
                <a:gd name="T17" fmla="*/ 2147483647 h 84"/>
                <a:gd name="T18" fmla="*/ 2147483647 w 68"/>
                <a:gd name="T19" fmla="*/ 2147483647 h 84"/>
                <a:gd name="T20" fmla="*/ 2147483647 w 68"/>
                <a:gd name="T21" fmla="*/ 2147483647 h 84"/>
                <a:gd name="T22" fmla="*/ 2147483647 w 68"/>
                <a:gd name="T23" fmla="*/ 2147483647 h 84"/>
                <a:gd name="T24" fmla="*/ 2147483647 w 68"/>
                <a:gd name="T25" fmla="*/ 2147483647 h 84"/>
                <a:gd name="T26" fmla="*/ 2147483647 w 68"/>
                <a:gd name="T27" fmla="*/ 2147483647 h 84"/>
                <a:gd name="T28" fmla="*/ 2147483647 w 68"/>
                <a:gd name="T29" fmla="*/ 2147483647 h 84"/>
                <a:gd name="T30" fmla="*/ 2147483647 w 68"/>
                <a:gd name="T31" fmla="*/ 2147483647 h 84"/>
                <a:gd name="T32" fmla="*/ 2147483647 w 68"/>
                <a:gd name="T33" fmla="*/ 2147483647 h 84"/>
                <a:gd name="T34" fmla="*/ 2147483647 w 68"/>
                <a:gd name="T35" fmla="*/ 2147483647 h 84"/>
                <a:gd name="T36" fmla="*/ 2147483647 w 68"/>
                <a:gd name="T37" fmla="*/ 2147483647 h 84"/>
                <a:gd name="T38" fmla="*/ 2147483647 w 68"/>
                <a:gd name="T39" fmla="*/ 2147483647 h 84"/>
                <a:gd name="T40" fmla="*/ 2147483647 w 68"/>
                <a:gd name="T41" fmla="*/ 0 h 84"/>
                <a:gd name="T42" fmla="*/ 2147483647 w 68"/>
                <a:gd name="T43" fmla="*/ 2147483647 h 84"/>
                <a:gd name="T44" fmla="*/ 0 w 68"/>
                <a:gd name="T45" fmla="*/ 2147483647 h 84"/>
                <a:gd name="T46" fmla="*/ 2147483647 w 68"/>
                <a:gd name="T47" fmla="*/ 2147483647 h 84"/>
                <a:gd name="T48" fmla="*/ 2147483647 w 68"/>
                <a:gd name="T49" fmla="*/ 2147483647 h 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84"/>
                <a:gd name="T77" fmla="*/ 68 w 68"/>
                <a:gd name="T78" fmla="*/ 84 h 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84">
                  <a:moveTo>
                    <a:pt x="30" y="42"/>
                  </a:moveTo>
                  <a:lnTo>
                    <a:pt x="40" y="54"/>
                  </a:lnTo>
                  <a:lnTo>
                    <a:pt x="24" y="60"/>
                  </a:lnTo>
                  <a:lnTo>
                    <a:pt x="16" y="70"/>
                  </a:lnTo>
                  <a:lnTo>
                    <a:pt x="40" y="70"/>
                  </a:lnTo>
                  <a:lnTo>
                    <a:pt x="24" y="76"/>
                  </a:lnTo>
                  <a:lnTo>
                    <a:pt x="46" y="70"/>
                  </a:lnTo>
                  <a:lnTo>
                    <a:pt x="30" y="76"/>
                  </a:lnTo>
                  <a:lnTo>
                    <a:pt x="6" y="84"/>
                  </a:lnTo>
                  <a:lnTo>
                    <a:pt x="8" y="84"/>
                  </a:lnTo>
                  <a:lnTo>
                    <a:pt x="18" y="84"/>
                  </a:lnTo>
                  <a:lnTo>
                    <a:pt x="34" y="82"/>
                  </a:lnTo>
                  <a:lnTo>
                    <a:pt x="30" y="80"/>
                  </a:lnTo>
                  <a:lnTo>
                    <a:pt x="54" y="76"/>
                  </a:lnTo>
                  <a:lnTo>
                    <a:pt x="62" y="76"/>
                  </a:lnTo>
                  <a:lnTo>
                    <a:pt x="68" y="60"/>
                  </a:lnTo>
                  <a:lnTo>
                    <a:pt x="54" y="42"/>
                  </a:lnTo>
                  <a:lnTo>
                    <a:pt x="30" y="30"/>
                  </a:lnTo>
                  <a:lnTo>
                    <a:pt x="30" y="14"/>
                  </a:lnTo>
                  <a:lnTo>
                    <a:pt x="16" y="14"/>
                  </a:lnTo>
                  <a:lnTo>
                    <a:pt x="26" y="0"/>
                  </a:lnTo>
                  <a:lnTo>
                    <a:pt x="8" y="8"/>
                  </a:lnTo>
                  <a:lnTo>
                    <a:pt x="0" y="24"/>
                  </a:lnTo>
                  <a:lnTo>
                    <a:pt x="16" y="36"/>
                  </a:lnTo>
                  <a:lnTo>
                    <a:pt x="30" y="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1" name="Freeform 61"/>
            <p:cNvSpPr>
              <a:spLocks noChangeArrowheads="1"/>
            </p:cNvSpPr>
            <p:nvPr/>
          </p:nvSpPr>
          <p:spPr bwMode="auto">
            <a:xfrm>
              <a:off x="3298683" y="1163850"/>
              <a:ext cx="31459" cy="42841"/>
            </a:xfrm>
            <a:custGeom>
              <a:avLst/>
              <a:gdLst>
                <a:gd name="T0" fmla="*/ 2147483647 w 14"/>
                <a:gd name="T1" fmla="*/ 0 h 12"/>
                <a:gd name="T2" fmla="*/ 0 w 14"/>
                <a:gd name="T3" fmla="*/ 2147483647 h 12"/>
                <a:gd name="T4" fmla="*/ 2147483647 w 14"/>
                <a:gd name="T5" fmla="*/ 2147483647 h 12"/>
                <a:gd name="T6" fmla="*/ 2147483647 w 14"/>
                <a:gd name="T7" fmla="*/ 0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14" y="0"/>
                  </a:moveTo>
                  <a:lnTo>
                    <a:pt x="0" y="12"/>
                  </a:lnTo>
                  <a:lnTo>
                    <a:pt x="6" y="12"/>
                  </a:lnTo>
                  <a:lnTo>
                    <a:pt x="1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2" name="Freeform 62"/>
            <p:cNvSpPr>
              <a:spLocks noChangeArrowheads="1"/>
            </p:cNvSpPr>
            <p:nvPr/>
          </p:nvSpPr>
          <p:spPr bwMode="auto">
            <a:xfrm>
              <a:off x="6678261" y="2677571"/>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4"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3" name="Freeform 63"/>
            <p:cNvSpPr>
              <a:spLocks noChangeArrowheads="1"/>
            </p:cNvSpPr>
            <p:nvPr/>
          </p:nvSpPr>
          <p:spPr bwMode="auto">
            <a:xfrm>
              <a:off x="5891791" y="2691852"/>
              <a:ext cx="1096565" cy="721159"/>
            </a:xfrm>
            <a:custGeom>
              <a:avLst/>
              <a:gdLst>
                <a:gd name="T0" fmla="*/ 2147483647 w 488"/>
                <a:gd name="T1" fmla="*/ 2147483647 h 202"/>
                <a:gd name="T2" fmla="*/ 2147483647 w 488"/>
                <a:gd name="T3" fmla="*/ 2147483647 h 202"/>
                <a:gd name="T4" fmla="*/ 2147483647 w 488"/>
                <a:gd name="T5" fmla="*/ 2147483647 h 202"/>
                <a:gd name="T6" fmla="*/ 2147483647 w 488"/>
                <a:gd name="T7" fmla="*/ 2147483647 h 202"/>
                <a:gd name="T8" fmla="*/ 2147483647 w 488"/>
                <a:gd name="T9" fmla="*/ 2147483647 h 202"/>
                <a:gd name="T10" fmla="*/ 2147483647 w 488"/>
                <a:gd name="T11" fmla="*/ 2147483647 h 202"/>
                <a:gd name="T12" fmla="*/ 2147483647 w 488"/>
                <a:gd name="T13" fmla="*/ 2147483647 h 202"/>
                <a:gd name="T14" fmla="*/ 2147483647 w 488"/>
                <a:gd name="T15" fmla="*/ 0 h 202"/>
                <a:gd name="T16" fmla="*/ 2147483647 w 488"/>
                <a:gd name="T17" fmla="*/ 2147483647 h 202"/>
                <a:gd name="T18" fmla="*/ 2147483647 w 488"/>
                <a:gd name="T19" fmla="*/ 2147483647 h 202"/>
                <a:gd name="T20" fmla="*/ 2147483647 w 488"/>
                <a:gd name="T21" fmla="*/ 2147483647 h 202"/>
                <a:gd name="T22" fmla="*/ 2147483647 w 488"/>
                <a:gd name="T23" fmla="*/ 2147483647 h 202"/>
                <a:gd name="T24" fmla="*/ 2147483647 w 488"/>
                <a:gd name="T25" fmla="*/ 2147483647 h 202"/>
                <a:gd name="T26" fmla="*/ 2147483647 w 488"/>
                <a:gd name="T27" fmla="*/ 2147483647 h 202"/>
                <a:gd name="T28" fmla="*/ 2147483647 w 488"/>
                <a:gd name="T29" fmla="*/ 2147483647 h 202"/>
                <a:gd name="T30" fmla="*/ 2147483647 w 488"/>
                <a:gd name="T31" fmla="*/ 2147483647 h 202"/>
                <a:gd name="T32" fmla="*/ 2147483647 w 488"/>
                <a:gd name="T33" fmla="*/ 2147483647 h 202"/>
                <a:gd name="T34" fmla="*/ 2147483647 w 488"/>
                <a:gd name="T35" fmla="*/ 2147483647 h 202"/>
                <a:gd name="T36" fmla="*/ 2147483647 w 488"/>
                <a:gd name="T37" fmla="*/ 2147483647 h 202"/>
                <a:gd name="T38" fmla="*/ 2147483647 w 488"/>
                <a:gd name="T39" fmla="*/ 2147483647 h 202"/>
                <a:gd name="T40" fmla="*/ 2147483647 w 488"/>
                <a:gd name="T41" fmla="*/ 2147483647 h 202"/>
                <a:gd name="T42" fmla="*/ 2147483647 w 488"/>
                <a:gd name="T43" fmla="*/ 2147483647 h 202"/>
                <a:gd name="T44" fmla="*/ 2147483647 w 488"/>
                <a:gd name="T45" fmla="*/ 2147483647 h 202"/>
                <a:gd name="T46" fmla="*/ 2147483647 w 488"/>
                <a:gd name="T47" fmla="*/ 2147483647 h 202"/>
                <a:gd name="T48" fmla="*/ 2147483647 w 488"/>
                <a:gd name="T49" fmla="*/ 2147483647 h 202"/>
                <a:gd name="T50" fmla="*/ 2147483647 w 488"/>
                <a:gd name="T51" fmla="*/ 2147483647 h 202"/>
                <a:gd name="T52" fmla="*/ 2147483647 w 488"/>
                <a:gd name="T53" fmla="*/ 2147483647 h 202"/>
                <a:gd name="T54" fmla="*/ 2147483647 w 488"/>
                <a:gd name="T55" fmla="*/ 2147483647 h 202"/>
                <a:gd name="T56" fmla="*/ 2147483647 w 488"/>
                <a:gd name="T57" fmla="*/ 2147483647 h 202"/>
                <a:gd name="T58" fmla="*/ 2147483647 w 488"/>
                <a:gd name="T59" fmla="*/ 2147483647 h 202"/>
                <a:gd name="T60" fmla="*/ 2147483647 w 488"/>
                <a:gd name="T61" fmla="*/ 2147483647 h 202"/>
                <a:gd name="T62" fmla="*/ 2147483647 w 488"/>
                <a:gd name="T63" fmla="*/ 2147483647 h 202"/>
                <a:gd name="T64" fmla="*/ 0 w 488"/>
                <a:gd name="T65" fmla="*/ 2147483647 h 202"/>
                <a:gd name="T66" fmla="*/ 2147483647 w 488"/>
                <a:gd name="T67" fmla="*/ 2147483647 h 202"/>
                <a:gd name="T68" fmla="*/ 2147483647 w 488"/>
                <a:gd name="T69" fmla="*/ 2147483647 h 202"/>
                <a:gd name="T70" fmla="*/ 2147483647 w 488"/>
                <a:gd name="T71" fmla="*/ 2147483647 h 202"/>
                <a:gd name="T72" fmla="*/ 2147483647 w 488"/>
                <a:gd name="T73" fmla="*/ 2147483647 h 202"/>
                <a:gd name="T74" fmla="*/ 2147483647 w 488"/>
                <a:gd name="T75" fmla="*/ 2147483647 h 202"/>
                <a:gd name="T76" fmla="*/ 2147483647 w 488"/>
                <a:gd name="T77" fmla="*/ 2147483647 h 202"/>
                <a:gd name="T78" fmla="*/ 2147483647 w 488"/>
                <a:gd name="T79" fmla="*/ 2147483647 h 202"/>
                <a:gd name="T80" fmla="*/ 2147483647 w 488"/>
                <a:gd name="T81" fmla="*/ 2147483647 h 202"/>
                <a:gd name="T82" fmla="*/ 2147483647 w 488"/>
                <a:gd name="T83" fmla="*/ 2147483647 h 202"/>
                <a:gd name="T84" fmla="*/ 2147483647 w 488"/>
                <a:gd name="T85" fmla="*/ 2147483647 h 202"/>
                <a:gd name="T86" fmla="*/ 2147483647 w 488"/>
                <a:gd name="T87" fmla="*/ 2147483647 h 202"/>
                <a:gd name="T88" fmla="*/ 2147483647 w 488"/>
                <a:gd name="T89" fmla="*/ 2147483647 h 202"/>
                <a:gd name="T90" fmla="*/ 2147483647 w 488"/>
                <a:gd name="T91" fmla="*/ 2147483647 h 202"/>
                <a:gd name="T92" fmla="*/ 2147483647 w 488"/>
                <a:gd name="T93" fmla="*/ 2147483647 h 202"/>
                <a:gd name="T94" fmla="*/ 2147483647 w 488"/>
                <a:gd name="T95" fmla="*/ 2147483647 h 202"/>
                <a:gd name="T96" fmla="*/ 2147483647 w 488"/>
                <a:gd name="T97" fmla="*/ 2147483647 h 202"/>
                <a:gd name="T98" fmla="*/ 2147483647 w 488"/>
                <a:gd name="T99" fmla="*/ 2147483647 h 202"/>
                <a:gd name="T100" fmla="*/ 2147483647 w 488"/>
                <a:gd name="T101" fmla="*/ 2147483647 h 202"/>
                <a:gd name="T102" fmla="*/ 2147483647 w 488"/>
                <a:gd name="T103" fmla="*/ 2147483647 h 202"/>
                <a:gd name="T104" fmla="*/ 2147483647 w 488"/>
                <a:gd name="T105" fmla="*/ 2147483647 h 202"/>
                <a:gd name="T106" fmla="*/ 2147483647 w 488"/>
                <a:gd name="T107" fmla="*/ 2147483647 h 202"/>
                <a:gd name="T108" fmla="*/ 2147483647 w 488"/>
                <a:gd name="T109" fmla="*/ 2147483647 h 202"/>
                <a:gd name="T110" fmla="*/ 2147483647 w 488"/>
                <a:gd name="T111" fmla="*/ 2147483647 h 202"/>
                <a:gd name="T112" fmla="*/ 2147483647 w 488"/>
                <a:gd name="T113" fmla="*/ 2147483647 h 202"/>
                <a:gd name="T114" fmla="*/ 2147483647 w 488"/>
                <a:gd name="T115" fmla="*/ 2147483647 h 202"/>
                <a:gd name="T116" fmla="*/ 2147483647 w 488"/>
                <a:gd name="T117" fmla="*/ 2147483647 h 202"/>
                <a:gd name="T118" fmla="*/ 2147483647 w 488"/>
                <a:gd name="T119" fmla="*/ 2147483647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8"/>
                <a:gd name="T181" fmla="*/ 0 h 202"/>
                <a:gd name="T182" fmla="*/ 488 w 488"/>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8" h="202">
                  <a:moveTo>
                    <a:pt x="442" y="82"/>
                  </a:moveTo>
                  <a:lnTo>
                    <a:pt x="442" y="72"/>
                  </a:lnTo>
                  <a:lnTo>
                    <a:pt x="426" y="60"/>
                  </a:lnTo>
                  <a:lnTo>
                    <a:pt x="396" y="48"/>
                  </a:lnTo>
                  <a:lnTo>
                    <a:pt x="388" y="30"/>
                  </a:lnTo>
                  <a:lnTo>
                    <a:pt x="380" y="20"/>
                  </a:lnTo>
                  <a:lnTo>
                    <a:pt x="364" y="8"/>
                  </a:lnTo>
                  <a:lnTo>
                    <a:pt x="354" y="0"/>
                  </a:lnTo>
                  <a:lnTo>
                    <a:pt x="342" y="14"/>
                  </a:lnTo>
                  <a:lnTo>
                    <a:pt x="342" y="30"/>
                  </a:lnTo>
                  <a:lnTo>
                    <a:pt x="358" y="42"/>
                  </a:lnTo>
                  <a:lnTo>
                    <a:pt x="336" y="48"/>
                  </a:lnTo>
                  <a:lnTo>
                    <a:pt x="312" y="42"/>
                  </a:lnTo>
                  <a:lnTo>
                    <a:pt x="298" y="36"/>
                  </a:lnTo>
                  <a:lnTo>
                    <a:pt x="282" y="30"/>
                  </a:lnTo>
                  <a:lnTo>
                    <a:pt x="288" y="14"/>
                  </a:lnTo>
                  <a:lnTo>
                    <a:pt x="274" y="14"/>
                  </a:lnTo>
                  <a:lnTo>
                    <a:pt x="252" y="8"/>
                  </a:lnTo>
                  <a:lnTo>
                    <a:pt x="214" y="8"/>
                  </a:lnTo>
                  <a:lnTo>
                    <a:pt x="182" y="14"/>
                  </a:lnTo>
                  <a:lnTo>
                    <a:pt x="198" y="20"/>
                  </a:lnTo>
                  <a:lnTo>
                    <a:pt x="206" y="30"/>
                  </a:lnTo>
                  <a:lnTo>
                    <a:pt x="146" y="30"/>
                  </a:lnTo>
                  <a:lnTo>
                    <a:pt x="130" y="42"/>
                  </a:lnTo>
                  <a:lnTo>
                    <a:pt x="108" y="48"/>
                  </a:lnTo>
                  <a:lnTo>
                    <a:pt x="108" y="60"/>
                  </a:lnTo>
                  <a:lnTo>
                    <a:pt x="84" y="78"/>
                  </a:lnTo>
                  <a:lnTo>
                    <a:pt x="62" y="78"/>
                  </a:lnTo>
                  <a:lnTo>
                    <a:pt x="46" y="82"/>
                  </a:lnTo>
                  <a:lnTo>
                    <a:pt x="32" y="78"/>
                  </a:lnTo>
                  <a:lnTo>
                    <a:pt x="8" y="88"/>
                  </a:lnTo>
                  <a:lnTo>
                    <a:pt x="8" y="106"/>
                  </a:lnTo>
                  <a:lnTo>
                    <a:pt x="0" y="128"/>
                  </a:lnTo>
                  <a:lnTo>
                    <a:pt x="8" y="146"/>
                  </a:lnTo>
                  <a:lnTo>
                    <a:pt x="8" y="180"/>
                  </a:lnTo>
                  <a:lnTo>
                    <a:pt x="32" y="186"/>
                  </a:lnTo>
                  <a:lnTo>
                    <a:pt x="54" y="180"/>
                  </a:lnTo>
                  <a:lnTo>
                    <a:pt x="76" y="174"/>
                  </a:lnTo>
                  <a:lnTo>
                    <a:pt x="100" y="174"/>
                  </a:lnTo>
                  <a:lnTo>
                    <a:pt x="130" y="168"/>
                  </a:lnTo>
                  <a:lnTo>
                    <a:pt x="176" y="152"/>
                  </a:lnTo>
                  <a:lnTo>
                    <a:pt x="214" y="152"/>
                  </a:lnTo>
                  <a:lnTo>
                    <a:pt x="236" y="156"/>
                  </a:lnTo>
                  <a:lnTo>
                    <a:pt x="244" y="168"/>
                  </a:lnTo>
                  <a:lnTo>
                    <a:pt x="252" y="180"/>
                  </a:lnTo>
                  <a:lnTo>
                    <a:pt x="274" y="168"/>
                  </a:lnTo>
                  <a:lnTo>
                    <a:pt x="298" y="156"/>
                  </a:lnTo>
                  <a:lnTo>
                    <a:pt x="282" y="174"/>
                  </a:lnTo>
                  <a:lnTo>
                    <a:pt x="274" y="186"/>
                  </a:lnTo>
                  <a:lnTo>
                    <a:pt x="298" y="192"/>
                  </a:lnTo>
                  <a:lnTo>
                    <a:pt x="312" y="202"/>
                  </a:lnTo>
                  <a:lnTo>
                    <a:pt x="364" y="202"/>
                  </a:lnTo>
                  <a:lnTo>
                    <a:pt x="380" y="198"/>
                  </a:lnTo>
                  <a:lnTo>
                    <a:pt x="404" y="192"/>
                  </a:lnTo>
                  <a:lnTo>
                    <a:pt x="418" y="180"/>
                  </a:lnTo>
                  <a:lnTo>
                    <a:pt x="434" y="168"/>
                  </a:lnTo>
                  <a:lnTo>
                    <a:pt x="464" y="146"/>
                  </a:lnTo>
                  <a:lnTo>
                    <a:pt x="488" y="116"/>
                  </a:lnTo>
                  <a:lnTo>
                    <a:pt x="464" y="94"/>
                  </a:lnTo>
                  <a:lnTo>
                    <a:pt x="442" y="8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4" name="Freeform 64"/>
            <p:cNvSpPr>
              <a:spLocks noChangeArrowheads="1"/>
            </p:cNvSpPr>
            <p:nvPr/>
          </p:nvSpPr>
          <p:spPr bwMode="auto">
            <a:xfrm>
              <a:off x="4354801" y="2813235"/>
              <a:ext cx="152800" cy="357009"/>
            </a:xfrm>
            <a:custGeom>
              <a:avLst/>
              <a:gdLst>
                <a:gd name="T0" fmla="*/ 2147483647 w 68"/>
                <a:gd name="T1" fmla="*/ 2147483647 h 100"/>
                <a:gd name="T2" fmla="*/ 2147483647 w 68"/>
                <a:gd name="T3" fmla="*/ 2147483647 h 100"/>
                <a:gd name="T4" fmla="*/ 2147483647 w 68"/>
                <a:gd name="T5" fmla="*/ 2147483647 h 100"/>
                <a:gd name="T6" fmla="*/ 0 w 68"/>
                <a:gd name="T7" fmla="*/ 2147483647 h 100"/>
                <a:gd name="T8" fmla="*/ 0 w 68"/>
                <a:gd name="T9" fmla="*/ 2147483647 h 100"/>
                <a:gd name="T10" fmla="*/ 2147483647 w 68"/>
                <a:gd name="T11" fmla="*/ 2147483647 h 100"/>
                <a:gd name="T12" fmla="*/ 2147483647 w 68"/>
                <a:gd name="T13" fmla="*/ 2147483647 h 100"/>
                <a:gd name="T14" fmla="*/ 2147483647 w 68"/>
                <a:gd name="T15" fmla="*/ 2147483647 h 100"/>
                <a:gd name="T16" fmla="*/ 2147483647 w 68"/>
                <a:gd name="T17" fmla="*/ 2147483647 h 100"/>
                <a:gd name="T18" fmla="*/ 2147483647 w 68"/>
                <a:gd name="T19" fmla="*/ 2147483647 h 100"/>
                <a:gd name="T20" fmla="*/ 2147483647 w 68"/>
                <a:gd name="T21" fmla="*/ 2147483647 h 100"/>
                <a:gd name="T22" fmla="*/ 2147483647 w 68"/>
                <a:gd name="T23" fmla="*/ 0 h 100"/>
                <a:gd name="T24" fmla="*/ 2147483647 w 68"/>
                <a:gd name="T25" fmla="*/ 2147483647 h 100"/>
                <a:gd name="T26" fmla="*/ 2147483647 w 68"/>
                <a:gd name="T27" fmla="*/ 2147483647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100"/>
                <a:gd name="T44" fmla="*/ 68 w 68"/>
                <a:gd name="T45" fmla="*/ 100 h 1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100">
                  <a:moveTo>
                    <a:pt x="32" y="20"/>
                  </a:moveTo>
                  <a:lnTo>
                    <a:pt x="8" y="32"/>
                  </a:lnTo>
                  <a:lnTo>
                    <a:pt x="16" y="48"/>
                  </a:lnTo>
                  <a:lnTo>
                    <a:pt x="0" y="60"/>
                  </a:lnTo>
                  <a:lnTo>
                    <a:pt x="0" y="78"/>
                  </a:lnTo>
                  <a:lnTo>
                    <a:pt x="8" y="94"/>
                  </a:lnTo>
                  <a:lnTo>
                    <a:pt x="24" y="100"/>
                  </a:lnTo>
                  <a:lnTo>
                    <a:pt x="38" y="82"/>
                  </a:lnTo>
                  <a:lnTo>
                    <a:pt x="54" y="54"/>
                  </a:lnTo>
                  <a:lnTo>
                    <a:pt x="68" y="32"/>
                  </a:lnTo>
                  <a:lnTo>
                    <a:pt x="68" y="14"/>
                  </a:lnTo>
                  <a:lnTo>
                    <a:pt x="62" y="0"/>
                  </a:lnTo>
                  <a:lnTo>
                    <a:pt x="54" y="2"/>
                  </a:lnTo>
                  <a:lnTo>
                    <a:pt x="32" y="2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5" name="Freeform 65"/>
            <p:cNvSpPr>
              <a:spLocks noChangeArrowheads="1"/>
            </p:cNvSpPr>
            <p:nvPr/>
          </p:nvSpPr>
          <p:spPr bwMode="auto">
            <a:xfrm>
              <a:off x="4489625" y="2798954"/>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2"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6" name="Freeform 66"/>
            <p:cNvSpPr>
              <a:spLocks noChangeArrowheads="1"/>
            </p:cNvSpPr>
            <p:nvPr/>
          </p:nvSpPr>
          <p:spPr bwMode="auto">
            <a:xfrm>
              <a:off x="2804322" y="671171"/>
              <a:ext cx="184258" cy="128523"/>
            </a:xfrm>
            <a:custGeom>
              <a:avLst/>
              <a:gdLst>
                <a:gd name="T0" fmla="*/ 2147483647 w 82"/>
                <a:gd name="T1" fmla="*/ 2147483647 h 36"/>
                <a:gd name="T2" fmla="*/ 2147483647 w 82"/>
                <a:gd name="T3" fmla="*/ 2147483647 h 36"/>
                <a:gd name="T4" fmla="*/ 2147483647 w 82"/>
                <a:gd name="T5" fmla="*/ 2147483647 h 36"/>
                <a:gd name="T6" fmla="*/ 2147483647 w 82"/>
                <a:gd name="T7" fmla="*/ 0 h 36"/>
                <a:gd name="T8" fmla="*/ 2147483647 w 82"/>
                <a:gd name="T9" fmla="*/ 0 h 36"/>
                <a:gd name="T10" fmla="*/ 2147483647 w 82"/>
                <a:gd name="T11" fmla="*/ 2147483647 h 36"/>
                <a:gd name="T12" fmla="*/ 2147483647 w 82"/>
                <a:gd name="T13" fmla="*/ 2147483647 h 36"/>
                <a:gd name="T14" fmla="*/ 2147483647 w 82"/>
                <a:gd name="T15" fmla="*/ 2147483647 h 36"/>
                <a:gd name="T16" fmla="*/ 2147483647 w 82"/>
                <a:gd name="T17" fmla="*/ 2147483647 h 36"/>
                <a:gd name="T18" fmla="*/ 0 w 82"/>
                <a:gd name="T19" fmla="*/ 2147483647 h 36"/>
                <a:gd name="T20" fmla="*/ 2147483647 w 82"/>
                <a:gd name="T21" fmla="*/ 2147483647 h 36"/>
                <a:gd name="T22" fmla="*/ 2147483647 w 82"/>
                <a:gd name="T23" fmla="*/ 2147483647 h 36"/>
                <a:gd name="T24" fmla="*/ 2147483647 w 82"/>
                <a:gd name="T25" fmla="*/ 2147483647 h 36"/>
                <a:gd name="T26" fmla="*/ 2147483647 w 82"/>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36"/>
                <a:gd name="T44" fmla="*/ 82 w 8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36">
                  <a:moveTo>
                    <a:pt x="74" y="30"/>
                  </a:moveTo>
                  <a:lnTo>
                    <a:pt x="82" y="18"/>
                  </a:lnTo>
                  <a:lnTo>
                    <a:pt x="74" y="6"/>
                  </a:lnTo>
                  <a:lnTo>
                    <a:pt x="82" y="0"/>
                  </a:lnTo>
                  <a:lnTo>
                    <a:pt x="68" y="0"/>
                  </a:lnTo>
                  <a:lnTo>
                    <a:pt x="60" y="6"/>
                  </a:lnTo>
                  <a:lnTo>
                    <a:pt x="44" y="6"/>
                  </a:lnTo>
                  <a:lnTo>
                    <a:pt x="44" y="12"/>
                  </a:lnTo>
                  <a:lnTo>
                    <a:pt x="30" y="6"/>
                  </a:lnTo>
                  <a:lnTo>
                    <a:pt x="0" y="6"/>
                  </a:lnTo>
                  <a:lnTo>
                    <a:pt x="14" y="24"/>
                  </a:lnTo>
                  <a:lnTo>
                    <a:pt x="30" y="36"/>
                  </a:lnTo>
                  <a:lnTo>
                    <a:pt x="52" y="30"/>
                  </a:lnTo>
                  <a:lnTo>
                    <a:pt x="74" y="3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grpSp>
      <p:sp>
        <p:nvSpPr>
          <p:cNvPr id="27"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000" b="1" dirty="0">
                <a:solidFill>
                  <a:srgbClr val="595959"/>
                </a:solidFill>
                <a:latin typeface="Arial" panose="020B0604020202020204" pitchFamily="34" charset="0"/>
                <a:ea typeface="微软雅黑" panose="020B0503020204020204" pitchFamily="34" charset="-122"/>
              </a:rPr>
              <a:t>关键变化及分析</a:t>
            </a:r>
          </a:p>
        </p:txBody>
      </p:sp>
      <p:sp>
        <p:nvSpPr>
          <p:cNvPr id="9" name="Title 1"/>
          <p:cNvSpPr txBox="1"/>
          <p:nvPr/>
        </p:nvSpPr>
        <p:spPr>
          <a:xfrm>
            <a:off x="180324" y="697418"/>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p:txBody>
      </p:sp>
      <p:sp>
        <p:nvSpPr>
          <p:cNvPr id="37" name="矩形 36"/>
          <p:cNvSpPr/>
          <p:nvPr/>
        </p:nvSpPr>
        <p:spPr>
          <a:xfrm>
            <a:off x="683568" y="614467"/>
            <a:ext cx="7920880" cy="442878"/>
          </a:xfrm>
          <a:prstGeom prst="rect">
            <a:avLst/>
          </a:prstGeom>
        </p:spPr>
        <p:txBody>
          <a:bodyPr wrap="square">
            <a:spAutoFit/>
          </a:bodyPr>
          <a:lstStyle/>
          <a:p>
            <a:pPr>
              <a:lnSpc>
                <a:spcPct val="150000"/>
              </a:lnSpc>
            </a:pPr>
            <a:r>
              <a:rPr lang="en-US" altLang="zh-CN" b="1" dirty="0">
                <a:solidFill>
                  <a:schemeClr val="tx1">
                    <a:lumMod val="75000"/>
                    <a:lumOff val="25000"/>
                  </a:schemeClr>
                </a:solidFill>
                <a:latin typeface="+mj-ea"/>
                <a:ea typeface="+mj-ea"/>
              </a:rPr>
              <a:t>4.</a:t>
            </a:r>
            <a:r>
              <a:rPr lang="zh-CN" altLang="en-US" b="1" dirty="0">
                <a:solidFill>
                  <a:schemeClr val="tx1">
                    <a:lumMod val="75000"/>
                    <a:lumOff val="25000"/>
                  </a:schemeClr>
                </a:solidFill>
                <a:latin typeface="+mj-ea"/>
                <a:ea typeface="+mj-ea"/>
              </a:rPr>
              <a:t>人员：</a:t>
            </a:r>
            <a:endParaRPr lang="en-US" altLang="zh-CN" b="1" dirty="0">
              <a:solidFill>
                <a:schemeClr val="tx1">
                  <a:lumMod val="75000"/>
                  <a:lumOff val="25000"/>
                </a:schemeClr>
              </a:solidFill>
              <a:latin typeface="+mj-ea"/>
              <a:ea typeface="+mj-ea"/>
            </a:endParaRPr>
          </a:p>
        </p:txBody>
      </p:sp>
      <p:graphicFrame>
        <p:nvGraphicFramePr>
          <p:cNvPr id="38" name="表格 37"/>
          <p:cNvGraphicFramePr>
            <a:graphicFrameLocks noGrp="1"/>
          </p:cNvGraphicFramePr>
          <p:nvPr>
            <p:extLst>
              <p:ext uri="{D42A27DB-BD31-4B8C-83A1-F6EECF244321}">
                <p14:modId xmlns:p14="http://schemas.microsoft.com/office/powerpoint/2010/main" val="1869825696"/>
              </p:ext>
            </p:extLst>
          </p:nvPr>
        </p:nvGraphicFramePr>
        <p:xfrm>
          <a:off x="362579" y="1162840"/>
          <a:ext cx="8292350" cy="2630401"/>
        </p:xfrm>
        <a:graphic>
          <a:graphicData uri="http://schemas.openxmlformats.org/drawingml/2006/table">
            <a:tbl>
              <a:tblPr>
                <a:tableStyleId>{69CF1AB2-1976-4502-BF36-3FF5EA218861}</a:tableStyleId>
              </a:tblPr>
              <a:tblGrid>
                <a:gridCol w="471402">
                  <a:extLst>
                    <a:ext uri="{9D8B030D-6E8A-4147-A177-3AD203B41FA5}">
                      <a16:colId xmlns:a16="http://schemas.microsoft.com/office/drawing/2014/main" xmlns="" val="20000"/>
                    </a:ext>
                  </a:extLst>
                </a:gridCol>
                <a:gridCol w="653106">
                  <a:extLst>
                    <a:ext uri="{9D8B030D-6E8A-4147-A177-3AD203B41FA5}">
                      <a16:colId xmlns:a16="http://schemas.microsoft.com/office/drawing/2014/main" xmlns="" val="20001"/>
                    </a:ext>
                  </a:extLst>
                </a:gridCol>
                <a:gridCol w="3804993">
                  <a:extLst>
                    <a:ext uri="{9D8B030D-6E8A-4147-A177-3AD203B41FA5}">
                      <a16:colId xmlns:a16="http://schemas.microsoft.com/office/drawing/2014/main" xmlns="" val="20002"/>
                    </a:ext>
                  </a:extLst>
                </a:gridCol>
                <a:gridCol w="1296144">
                  <a:extLst>
                    <a:ext uri="{9D8B030D-6E8A-4147-A177-3AD203B41FA5}">
                      <a16:colId xmlns:a16="http://schemas.microsoft.com/office/drawing/2014/main" xmlns="" val="20003"/>
                    </a:ext>
                  </a:extLst>
                </a:gridCol>
                <a:gridCol w="2066705">
                  <a:extLst>
                    <a:ext uri="{9D8B030D-6E8A-4147-A177-3AD203B41FA5}">
                      <a16:colId xmlns:a16="http://schemas.microsoft.com/office/drawing/2014/main" xmlns="" val="20004"/>
                    </a:ext>
                  </a:extLst>
                </a:gridCol>
              </a:tblGrid>
              <a:tr h="201115">
                <a:tc gridSpan="5">
                  <a:txBody>
                    <a:bodyPr/>
                    <a:lstStyle/>
                    <a:p>
                      <a:pPr algn="ctr" fontAlgn="ctr"/>
                      <a:r>
                        <a:rPr lang="zh-CN" altLang="en-US" sz="1300" u="none" strike="noStrike" dirty="0"/>
                        <a:t>第</a:t>
                      </a:r>
                      <a:r>
                        <a:rPr lang="en-US" altLang="zh-CN" sz="1300" u="none" strike="noStrike" dirty="0"/>
                        <a:t>4</a:t>
                      </a:r>
                      <a:r>
                        <a:rPr lang="zh-CN" altLang="en-US" sz="1300" u="none" strike="noStrike" dirty="0"/>
                        <a:t>章</a:t>
                      </a:r>
                      <a:r>
                        <a:rPr lang="en-US" altLang="zh-CN" sz="1300" u="none" strike="noStrike" dirty="0"/>
                        <a:t>—</a:t>
                      </a:r>
                      <a:r>
                        <a:rPr lang="zh-CN" altLang="en-US" sz="1300" u="none" strike="noStrike" dirty="0"/>
                        <a:t>中度变化条款</a:t>
                      </a:r>
                      <a:endParaRPr lang="zh-CN" altLang="en-US" sz="1300" b="0" i="0" u="none" strike="noStrike" dirty="0">
                        <a:solidFill>
                          <a:srgbClr val="000000"/>
                        </a:solidFill>
                        <a:latin typeface="+mn-ea"/>
                        <a:ea typeface="+mn-ea"/>
                      </a:endParaRPr>
                    </a:p>
                  </a:txBody>
                  <a:tcPr marL="9053" marR="9053" marT="9053"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0"/>
                  </a:ext>
                </a:extLst>
              </a:tr>
              <a:tr h="393442">
                <a:tc>
                  <a:txBody>
                    <a:bodyPr/>
                    <a:lstStyle/>
                    <a:p>
                      <a:pPr algn="ctr" fontAlgn="ctr"/>
                      <a:r>
                        <a:rPr lang="zh-CN" altLang="en-US" sz="1200" u="none" strike="noStrike" dirty="0"/>
                        <a:t>条款</a:t>
                      </a:r>
                      <a:endParaRPr lang="zh-CN" altLang="en-US" sz="1200" b="0" i="0" u="none" strike="noStrike" dirty="0">
                        <a:solidFill>
                          <a:srgbClr val="000000"/>
                        </a:solidFill>
                        <a:latin typeface="+mn-ea"/>
                        <a:ea typeface="+mn-ea"/>
                      </a:endParaRPr>
                    </a:p>
                  </a:txBody>
                  <a:tcPr marL="9053" marR="9053" marT="9053" marB="0" anchor="ctr"/>
                </a:tc>
                <a:tc>
                  <a:txBody>
                    <a:bodyPr/>
                    <a:lstStyle/>
                    <a:p>
                      <a:pPr algn="ctr" fontAlgn="ctr"/>
                      <a:r>
                        <a:rPr lang="en-US" altLang="zh-CN" sz="1200" u="none" strike="noStrike" dirty="0"/>
                        <a:t>2007</a:t>
                      </a:r>
                      <a:r>
                        <a:rPr lang="zh-CN" altLang="en-US" sz="1200" u="none" strike="noStrike" dirty="0"/>
                        <a:t>版</a:t>
                      </a:r>
                      <a:endParaRPr lang="zh-CN" altLang="en-US" sz="1200" b="0" i="0" u="none" strike="noStrike" dirty="0">
                        <a:solidFill>
                          <a:srgbClr val="000000"/>
                        </a:solidFill>
                        <a:latin typeface="+mn-ea"/>
                        <a:ea typeface="+mn-ea"/>
                      </a:endParaRPr>
                    </a:p>
                  </a:txBody>
                  <a:tcPr marL="9053" marR="9053" marT="9053" marB="0" anchor="ctr"/>
                </a:tc>
                <a:tc>
                  <a:txBody>
                    <a:bodyPr/>
                    <a:lstStyle/>
                    <a:p>
                      <a:pPr algn="ctr" fontAlgn="ctr"/>
                      <a:r>
                        <a:rPr lang="zh-CN" altLang="en-US" sz="1200" u="none" strike="noStrike" dirty="0"/>
                        <a:t>条款内容</a:t>
                      </a:r>
                      <a:r>
                        <a:rPr lang="en-US" altLang="zh-CN" sz="1200" u="none" strike="noStrike" dirty="0"/>
                        <a:t>/</a:t>
                      </a:r>
                      <a:r>
                        <a:rPr lang="zh-CN" altLang="en-US" sz="1200" u="none" strike="noStrike" dirty="0"/>
                        <a:t>主题</a:t>
                      </a:r>
                      <a:endParaRPr lang="zh-CN" altLang="en-US" sz="1200" b="0" i="0" u="none" strike="noStrike" dirty="0">
                        <a:solidFill>
                          <a:srgbClr val="000000"/>
                        </a:solidFill>
                        <a:latin typeface="+mn-ea"/>
                        <a:ea typeface="+mn-ea"/>
                      </a:endParaRPr>
                    </a:p>
                  </a:txBody>
                  <a:tcPr marL="9053" marR="9053" marT="9053" marB="0" anchor="ctr"/>
                </a:tc>
                <a:tc>
                  <a:txBody>
                    <a:bodyPr/>
                    <a:lstStyle/>
                    <a:p>
                      <a:pPr algn="ctr" fontAlgn="ctr"/>
                      <a:r>
                        <a:rPr lang="zh-CN" altLang="en-US" sz="1200" u="none" strike="noStrike" dirty="0"/>
                        <a:t>变化</a:t>
                      </a:r>
                      <a:endParaRPr lang="zh-CN" altLang="en-US" sz="1200" b="0" i="0" u="none" strike="noStrike" dirty="0">
                        <a:solidFill>
                          <a:srgbClr val="000000"/>
                        </a:solidFill>
                        <a:latin typeface="+mn-ea"/>
                        <a:ea typeface="+mn-ea"/>
                      </a:endParaRPr>
                    </a:p>
                  </a:txBody>
                  <a:tcPr marL="9053" marR="9053" marT="9053" marB="0" anchor="ctr"/>
                </a:tc>
                <a:tc>
                  <a:txBody>
                    <a:bodyPr/>
                    <a:lstStyle/>
                    <a:p>
                      <a:pPr algn="ctr" fontAlgn="ctr"/>
                      <a:r>
                        <a:rPr lang="zh-CN" altLang="en-US" sz="1200" u="none" strike="noStrike" dirty="0"/>
                        <a:t>“中度变化”情况的解释</a:t>
                      </a:r>
                      <a:endParaRPr lang="zh-CN" altLang="en-US" sz="1200" b="0" i="0" u="none" strike="noStrike" dirty="0">
                        <a:solidFill>
                          <a:srgbClr val="000000"/>
                        </a:solidFill>
                        <a:latin typeface="+mn-ea"/>
                        <a:ea typeface="+mn-ea"/>
                      </a:endParaRPr>
                    </a:p>
                  </a:txBody>
                  <a:tcPr marL="9053" marR="9053" marT="9053" marB="0" anchor="ctr"/>
                </a:tc>
                <a:extLst>
                  <a:ext uri="{0D108BD9-81ED-4DB2-BD59-A6C34878D82A}">
                    <a16:rowId xmlns:a16="http://schemas.microsoft.com/office/drawing/2014/main" xmlns="" val="10001"/>
                  </a:ext>
                </a:extLst>
              </a:tr>
              <a:tr h="664666">
                <a:tc>
                  <a:txBody>
                    <a:bodyPr/>
                    <a:lstStyle/>
                    <a:p>
                      <a:pPr algn="ctr" fontAlgn="ctr"/>
                      <a:r>
                        <a:rPr lang="en-US" altLang="zh-CN" sz="1200" u="none" strike="noStrike" dirty="0"/>
                        <a:t>4.3</a:t>
                      </a:r>
                      <a:endParaRPr lang="en-US" altLang="zh-CN" sz="1200" b="0" i="0" u="none" strike="noStrike" dirty="0">
                        <a:solidFill>
                          <a:srgbClr val="000000"/>
                        </a:solidFill>
                        <a:latin typeface="+mn-ea"/>
                        <a:ea typeface="+mn-ea"/>
                      </a:endParaRPr>
                    </a:p>
                  </a:txBody>
                  <a:tcPr marL="9053" marR="9053" marT="9053" marB="0" anchor="ctr"/>
                </a:tc>
                <a:tc>
                  <a:txBody>
                    <a:bodyPr/>
                    <a:lstStyle/>
                    <a:p>
                      <a:pPr algn="ctr" fontAlgn="ctr"/>
                      <a:r>
                        <a:rPr lang="en-US" altLang="zh-CN" sz="1200" u="none" strike="noStrike"/>
                        <a:t>37</a:t>
                      </a:r>
                      <a:endParaRPr lang="en-US" altLang="zh-CN" sz="1200" b="0" i="0" u="none" strike="noStrike">
                        <a:solidFill>
                          <a:srgbClr val="000000"/>
                        </a:solidFill>
                        <a:latin typeface="+mn-ea"/>
                        <a:ea typeface="+mn-ea"/>
                      </a:endParaRPr>
                    </a:p>
                  </a:txBody>
                  <a:tcPr marL="9053" marR="9053" marT="9053" marB="0" anchor="ctr"/>
                </a:tc>
                <a:tc>
                  <a:txBody>
                    <a:bodyPr/>
                    <a:lstStyle/>
                    <a:p>
                      <a:pPr algn="ctr" fontAlgn="ctr"/>
                      <a:r>
                        <a:rPr lang="zh-CN" altLang="en-US" sz="1200" u="none" strike="noStrike" dirty="0"/>
                        <a:t>工作在这一区域的所有人员（包括那些从事</a:t>
                      </a:r>
                      <a:r>
                        <a:rPr lang="zh-CN" altLang="en-US" sz="1200" b="1" u="none" strike="noStrike" dirty="0">
                          <a:solidFill>
                            <a:srgbClr val="FF0000"/>
                          </a:solidFill>
                        </a:rPr>
                        <a:t>清洁和维护保养</a:t>
                      </a:r>
                      <a:r>
                        <a:rPr lang="zh-CN" altLang="en-US" sz="1200" u="none" strike="noStrike" dirty="0"/>
                        <a:t>的人员）应经常接受培训，确认（包括操作人员微生物负荷的取样；使用方法，例如接触碟；关键位置，例如手部，手臂及胸部）以及</a:t>
                      </a:r>
                      <a:r>
                        <a:rPr lang="zh-CN" altLang="en-US" sz="1200" b="1" u="none" strike="noStrike" dirty="0">
                          <a:solidFill>
                            <a:srgbClr val="FF0000"/>
                          </a:solidFill>
                        </a:rPr>
                        <a:t>与无菌药品正确生产相关的纪律的评估</a:t>
                      </a:r>
                      <a:r>
                        <a:rPr lang="zh-CN" altLang="en-US" sz="1200" u="none" strike="noStrike" dirty="0"/>
                        <a:t>。该培训应包括关于卫生，洁净室实践，污染控制，无菌技术以及由于产品无菌性及微生物基本要素的缺失而对患者造成的的潜在安全影响。 </a:t>
                      </a:r>
                      <a:endParaRPr lang="zh-CN" altLang="en-US" sz="1200" b="0" i="0" u="none" strike="noStrike" dirty="0">
                        <a:solidFill>
                          <a:srgbClr val="000000"/>
                        </a:solidFill>
                        <a:latin typeface="+mn-ea"/>
                        <a:ea typeface="+mn-ea"/>
                      </a:endParaRPr>
                    </a:p>
                  </a:txBody>
                  <a:tcPr marL="9053" marR="9053" marT="9053" marB="0" anchor="ctr"/>
                </a:tc>
                <a:tc>
                  <a:txBody>
                    <a:bodyPr/>
                    <a:lstStyle/>
                    <a:p>
                      <a:pPr algn="ctr" fontAlgn="ctr"/>
                      <a:r>
                        <a:rPr lang="zh-CN" altLang="en-US" sz="1200" u="none" strike="noStrike" dirty="0"/>
                        <a:t>预期加入资质和评价，并扩展角色的一些定义。</a:t>
                      </a:r>
                      <a:endParaRPr lang="zh-CN" altLang="en-US" sz="1200" b="0" i="0" u="none" strike="noStrike" dirty="0">
                        <a:solidFill>
                          <a:srgbClr val="000000"/>
                        </a:solidFill>
                        <a:latin typeface="+mn-ea"/>
                        <a:ea typeface="+mn-ea"/>
                      </a:endParaRPr>
                    </a:p>
                  </a:txBody>
                  <a:tcPr marL="9053" marR="9053" marT="9053" marB="0" anchor="ctr"/>
                </a:tc>
                <a:tc>
                  <a:txBody>
                    <a:bodyPr/>
                    <a:lstStyle/>
                    <a:p>
                      <a:pPr algn="ctr" fontAlgn="ctr"/>
                      <a:r>
                        <a:rPr lang="zh-CN" altLang="en-US" sz="1200" u="none" strike="noStrike" dirty="0"/>
                        <a:t>清洁、维护和监控人员的资质和评价可能不普遍。对评价的概念可能会有一些解读。</a:t>
                      </a:r>
                      <a:br>
                        <a:rPr lang="zh-CN" altLang="en-US" sz="1200" u="none" strike="noStrike" dirty="0"/>
                      </a:br>
                      <a:endParaRPr lang="zh-CN" altLang="en-US" sz="1200" b="0" i="0" u="none" strike="noStrike" dirty="0">
                        <a:solidFill>
                          <a:srgbClr val="000000"/>
                        </a:solidFill>
                        <a:latin typeface="+mn-ea"/>
                        <a:ea typeface="+mn-ea"/>
                      </a:endParaRPr>
                    </a:p>
                  </a:txBody>
                  <a:tcPr marL="9053" marR="9053" marT="9053" marB="0" anchor="ctr"/>
                </a:tc>
                <a:extLst>
                  <a:ext uri="{0D108BD9-81ED-4DB2-BD59-A6C34878D82A}">
                    <a16:rowId xmlns:a16="http://schemas.microsoft.com/office/drawing/2014/main" xmlns="" val="10002"/>
                  </a:ext>
                </a:extLst>
              </a:tr>
              <a:tr h="585769">
                <a:tc>
                  <a:txBody>
                    <a:bodyPr/>
                    <a:lstStyle/>
                    <a:p>
                      <a:pPr algn="ctr" fontAlgn="ctr"/>
                      <a:r>
                        <a:rPr lang="en-US" altLang="zh-CN" sz="1200" u="none" strike="noStrike" dirty="0"/>
                        <a:t>4.13</a:t>
                      </a:r>
                      <a:endParaRPr lang="en-US" altLang="zh-CN" sz="1200" b="0" i="0" u="none" strike="noStrike" dirty="0">
                        <a:solidFill>
                          <a:srgbClr val="000000"/>
                        </a:solidFill>
                        <a:latin typeface="+mn-ea"/>
                        <a:ea typeface="+mn-ea"/>
                      </a:endParaRPr>
                    </a:p>
                  </a:txBody>
                  <a:tcPr marL="9053" marR="9053" marT="9053" marB="0" anchor="ctr"/>
                </a:tc>
                <a:tc>
                  <a:txBody>
                    <a:bodyPr/>
                    <a:lstStyle/>
                    <a:p>
                      <a:pPr algn="ctr" fontAlgn="ctr"/>
                      <a:r>
                        <a:rPr lang="en-US" altLang="zh-CN" sz="1200" u="none" strike="noStrike" dirty="0"/>
                        <a:t>44</a:t>
                      </a:r>
                      <a:endParaRPr lang="en-US" altLang="zh-CN" sz="1200" b="0" i="0" u="none" strike="noStrike" dirty="0">
                        <a:solidFill>
                          <a:srgbClr val="000000"/>
                        </a:solidFill>
                        <a:latin typeface="+mn-ea"/>
                        <a:ea typeface="+mn-ea"/>
                      </a:endParaRPr>
                    </a:p>
                  </a:txBody>
                  <a:tcPr marL="9053" marR="9053" marT="9053" marB="0" anchor="ctr"/>
                </a:tc>
                <a:tc>
                  <a:txBody>
                    <a:bodyPr/>
                    <a:lstStyle/>
                    <a:p>
                      <a:pPr algn="ctr" fontAlgn="ctr"/>
                      <a:r>
                        <a:rPr lang="zh-CN" altLang="en-US" sz="1200" u="none" strike="noStrike" dirty="0"/>
                        <a:t>个人外衣不得带入通向</a:t>
                      </a:r>
                      <a:r>
                        <a:rPr lang="en-US" altLang="zh-CN" sz="1200" u="none" strike="noStrike" dirty="0"/>
                        <a:t>B </a:t>
                      </a:r>
                      <a:r>
                        <a:rPr lang="zh-CN" altLang="en-US" sz="1200" u="none" strike="noStrike" dirty="0"/>
                        <a:t>级或</a:t>
                      </a:r>
                      <a:r>
                        <a:rPr lang="en-US" altLang="zh-CN" sz="1200" u="none" strike="noStrike" dirty="0"/>
                        <a:t>C </a:t>
                      </a:r>
                      <a:r>
                        <a:rPr lang="zh-CN" altLang="en-US" sz="1200" u="none" strike="noStrike" dirty="0"/>
                        <a:t>级洁净区的更衣室。</a:t>
                      </a:r>
                      <a:r>
                        <a:rPr lang="zh-CN" altLang="en-US" sz="1200" b="1" u="none" strike="noStrike" dirty="0">
                          <a:solidFill>
                            <a:srgbClr val="FF0000"/>
                          </a:solidFill>
                        </a:rPr>
                        <a:t>建议在进入</a:t>
                      </a:r>
                      <a:r>
                        <a:rPr lang="en-US" altLang="zh-CN" sz="1200" b="1" u="none" strike="noStrike" dirty="0">
                          <a:solidFill>
                            <a:srgbClr val="FF0000"/>
                          </a:solidFill>
                        </a:rPr>
                        <a:t>C</a:t>
                      </a:r>
                      <a:r>
                        <a:rPr lang="zh-CN" altLang="en-US" sz="1200" b="1" u="none" strike="noStrike" dirty="0">
                          <a:solidFill>
                            <a:srgbClr val="FF0000"/>
                          </a:solidFill>
                        </a:rPr>
                        <a:t>级和</a:t>
                      </a:r>
                      <a:r>
                        <a:rPr lang="en-US" altLang="zh-CN" sz="1200" b="1" u="none" strike="noStrike" dirty="0">
                          <a:solidFill>
                            <a:srgbClr val="FF0000"/>
                          </a:solidFill>
                        </a:rPr>
                        <a:t>B</a:t>
                      </a:r>
                      <a:r>
                        <a:rPr lang="zh-CN" altLang="en-US" sz="1200" b="1" u="none" strike="noStrike" dirty="0">
                          <a:solidFill>
                            <a:srgbClr val="FF0000"/>
                          </a:solidFill>
                        </a:rPr>
                        <a:t>级区的更衣室前应穿戴好包括有专用的袜子在内的厂区工作服。</a:t>
                      </a:r>
                      <a:r>
                        <a:rPr lang="zh-CN" altLang="en-US" sz="1200" u="none" strike="noStrike" dirty="0"/>
                        <a:t>应考虑将工作服的再次使用应作为确认的一部分。</a:t>
                      </a:r>
                    </a:p>
                  </a:txBody>
                  <a:tcPr marL="9053" marR="9053" marT="9053" marB="0" anchor="ctr"/>
                </a:tc>
                <a:tc>
                  <a:txBody>
                    <a:bodyPr/>
                    <a:lstStyle/>
                    <a:p>
                      <a:pPr algn="ctr" fontAlgn="ctr"/>
                      <a:r>
                        <a:rPr lang="zh-CN" altLang="en-US" sz="1200" u="none" strike="noStrike" dirty="0"/>
                        <a:t>增加推荐在进入</a:t>
                      </a:r>
                      <a:r>
                        <a:rPr lang="en-US" altLang="zh-CN" sz="1200" u="none" strike="noStrike" dirty="0"/>
                        <a:t>C</a:t>
                      </a:r>
                      <a:r>
                        <a:rPr lang="zh-CN" altLang="en-US" sz="1200" u="none" strike="noStrike" dirty="0"/>
                        <a:t>级区之前换穿专用袜的建议。</a:t>
                      </a:r>
                      <a:endParaRPr lang="zh-CN" altLang="en-US" sz="1200" b="0" i="0" u="none" strike="noStrike" dirty="0">
                        <a:solidFill>
                          <a:srgbClr val="000000"/>
                        </a:solidFill>
                        <a:latin typeface="+mn-ea"/>
                        <a:ea typeface="+mn-ea"/>
                      </a:endParaRPr>
                    </a:p>
                  </a:txBody>
                  <a:tcPr marL="9053" marR="9053" marT="9053" marB="0" anchor="ctr"/>
                </a:tc>
                <a:tc>
                  <a:txBody>
                    <a:bodyPr/>
                    <a:lstStyle/>
                    <a:p>
                      <a:pPr algn="ctr" fontAlgn="ctr"/>
                      <a:r>
                        <a:rPr lang="zh-CN" altLang="en-US" sz="1200" u="none" strike="noStrike" dirty="0"/>
                        <a:t>非普遍做法，在许多情况下可能需要改变更衣要求。</a:t>
                      </a:r>
                      <a:br>
                        <a:rPr lang="zh-CN" altLang="en-US" sz="1200" u="none" strike="noStrike" dirty="0"/>
                      </a:br>
                      <a:endParaRPr lang="zh-CN" altLang="en-US" sz="1200" b="0" i="0" u="none" strike="noStrike" dirty="0">
                        <a:solidFill>
                          <a:srgbClr val="000000"/>
                        </a:solidFill>
                        <a:latin typeface="+mn-ea"/>
                        <a:ea typeface="+mn-ea"/>
                      </a:endParaRPr>
                    </a:p>
                  </a:txBody>
                  <a:tcPr marL="9053" marR="9053" marT="9053" marB="0" anchor="ct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290707171"/>
      </p:ext>
    </p:extLst>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p:cNvGrpSpPr>
            <a:grpSpLocks/>
          </p:cNvGrpSpPr>
          <p:nvPr/>
        </p:nvGrpSpPr>
        <p:grpSpPr bwMode="auto">
          <a:xfrm>
            <a:off x="1700064" y="1283990"/>
            <a:ext cx="5904656" cy="3507854"/>
            <a:chOff x="0" y="161346"/>
            <a:chExt cx="7361368" cy="3929984"/>
          </a:xfrm>
          <a:solidFill>
            <a:schemeClr val="bg1">
              <a:lumMod val="95000"/>
            </a:schemeClr>
          </a:solidFill>
        </p:grpSpPr>
        <p:sp>
          <p:nvSpPr>
            <p:cNvPr id="7" name="Freeform 39"/>
            <p:cNvSpPr>
              <a:spLocks noChangeArrowheads="1"/>
            </p:cNvSpPr>
            <p:nvPr/>
          </p:nvSpPr>
          <p:spPr bwMode="auto">
            <a:xfrm>
              <a:off x="3073978" y="1063889"/>
              <a:ext cx="103365" cy="121384"/>
            </a:xfrm>
            <a:custGeom>
              <a:avLst/>
              <a:gdLst>
                <a:gd name="T0" fmla="*/ 0 w 46"/>
                <a:gd name="T1" fmla="*/ 2147483647 h 34"/>
                <a:gd name="T2" fmla="*/ 2147483647 w 46"/>
                <a:gd name="T3" fmla="*/ 2147483647 h 34"/>
                <a:gd name="T4" fmla="*/ 2147483647 w 46"/>
                <a:gd name="T5" fmla="*/ 2147483647 h 34"/>
                <a:gd name="T6" fmla="*/ 2147483647 w 46"/>
                <a:gd name="T7" fmla="*/ 2147483647 h 34"/>
                <a:gd name="T8" fmla="*/ 2147483647 w 46"/>
                <a:gd name="T9" fmla="*/ 0 h 34"/>
                <a:gd name="T10" fmla="*/ 2147483647 w 46"/>
                <a:gd name="T11" fmla="*/ 0 h 34"/>
                <a:gd name="T12" fmla="*/ 2147483647 w 46"/>
                <a:gd name="T13" fmla="*/ 2147483647 h 34"/>
                <a:gd name="T14" fmla="*/ 0 w 46"/>
                <a:gd name="T15" fmla="*/ 2147483647 h 34"/>
                <a:gd name="T16" fmla="*/ 0 w 46"/>
                <a:gd name="T17" fmla="*/ 2147483647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4"/>
                <a:gd name="T29" fmla="*/ 46 w 4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4">
                  <a:moveTo>
                    <a:pt x="0" y="34"/>
                  </a:moveTo>
                  <a:lnTo>
                    <a:pt x="32" y="28"/>
                  </a:lnTo>
                  <a:lnTo>
                    <a:pt x="46" y="24"/>
                  </a:lnTo>
                  <a:lnTo>
                    <a:pt x="38" y="12"/>
                  </a:lnTo>
                  <a:lnTo>
                    <a:pt x="46" y="0"/>
                  </a:lnTo>
                  <a:lnTo>
                    <a:pt x="32" y="0"/>
                  </a:lnTo>
                  <a:lnTo>
                    <a:pt x="8" y="6"/>
                  </a:lnTo>
                  <a:lnTo>
                    <a:pt x="0" y="12"/>
                  </a:lnTo>
                  <a:lnTo>
                    <a:pt x="0"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8" name="Freeform 40"/>
            <p:cNvSpPr>
              <a:spLocks noChangeArrowheads="1"/>
            </p:cNvSpPr>
            <p:nvPr/>
          </p:nvSpPr>
          <p:spPr bwMode="auto">
            <a:xfrm>
              <a:off x="6390638" y="2434806"/>
              <a:ext cx="543789" cy="264187"/>
            </a:xfrm>
            <a:custGeom>
              <a:avLst/>
              <a:gdLst>
                <a:gd name="T0" fmla="*/ 2147483647 w 242"/>
                <a:gd name="T1" fmla="*/ 2147483647 h 74"/>
                <a:gd name="T2" fmla="*/ 2147483647 w 242"/>
                <a:gd name="T3" fmla="*/ 2147483647 h 74"/>
                <a:gd name="T4" fmla="*/ 2147483647 w 242"/>
                <a:gd name="T5" fmla="*/ 2147483647 h 74"/>
                <a:gd name="T6" fmla="*/ 2147483647 w 242"/>
                <a:gd name="T7" fmla="*/ 2147483647 h 74"/>
                <a:gd name="T8" fmla="*/ 2147483647 w 242"/>
                <a:gd name="T9" fmla="*/ 2147483647 h 74"/>
                <a:gd name="T10" fmla="*/ 2147483647 w 242"/>
                <a:gd name="T11" fmla="*/ 2147483647 h 74"/>
                <a:gd name="T12" fmla="*/ 2147483647 w 242"/>
                <a:gd name="T13" fmla="*/ 2147483647 h 74"/>
                <a:gd name="T14" fmla="*/ 2147483647 w 242"/>
                <a:gd name="T15" fmla="*/ 2147483647 h 74"/>
                <a:gd name="T16" fmla="*/ 2147483647 w 242"/>
                <a:gd name="T17" fmla="*/ 2147483647 h 74"/>
                <a:gd name="T18" fmla="*/ 2147483647 w 242"/>
                <a:gd name="T19" fmla="*/ 0 h 74"/>
                <a:gd name="T20" fmla="*/ 0 w 242"/>
                <a:gd name="T21" fmla="*/ 2147483647 h 74"/>
                <a:gd name="T22" fmla="*/ 2147483647 w 242"/>
                <a:gd name="T23" fmla="*/ 2147483647 h 74"/>
                <a:gd name="T24" fmla="*/ 2147483647 w 242"/>
                <a:gd name="T25" fmla="*/ 2147483647 h 74"/>
                <a:gd name="T26" fmla="*/ 2147483647 w 242"/>
                <a:gd name="T27" fmla="*/ 2147483647 h 74"/>
                <a:gd name="T28" fmla="*/ 2147483647 w 242"/>
                <a:gd name="T29" fmla="*/ 2147483647 h 74"/>
                <a:gd name="T30" fmla="*/ 2147483647 w 242"/>
                <a:gd name="T31" fmla="*/ 2147483647 h 74"/>
                <a:gd name="T32" fmla="*/ 2147483647 w 242"/>
                <a:gd name="T33" fmla="*/ 2147483647 h 74"/>
                <a:gd name="T34" fmla="*/ 2147483647 w 242"/>
                <a:gd name="T35" fmla="*/ 2147483647 h 74"/>
                <a:gd name="T36" fmla="*/ 2147483647 w 242"/>
                <a:gd name="T37" fmla="*/ 2147483647 h 74"/>
                <a:gd name="T38" fmla="*/ 2147483647 w 242"/>
                <a:gd name="T39" fmla="*/ 2147483647 h 74"/>
                <a:gd name="T40" fmla="*/ 2147483647 w 242"/>
                <a:gd name="T41" fmla="*/ 2147483647 h 74"/>
                <a:gd name="T42" fmla="*/ 2147483647 w 242"/>
                <a:gd name="T43" fmla="*/ 2147483647 h 74"/>
                <a:gd name="T44" fmla="*/ 2147483647 w 242"/>
                <a:gd name="T45" fmla="*/ 2147483647 h 74"/>
                <a:gd name="T46" fmla="*/ 2147483647 w 242"/>
                <a:gd name="T47" fmla="*/ 2147483647 h 74"/>
                <a:gd name="T48" fmla="*/ 2147483647 w 242"/>
                <a:gd name="T49" fmla="*/ 2147483647 h 74"/>
                <a:gd name="T50" fmla="*/ 2147483647 w 242"/>
                <a:gd name="T51" fmla="*/ 2147483647 h 74"/>
                <a:gd name="T52" fmla="*/ 2147483647 w 242"/>
                <a:gd name="T53" fmla="*/ 2147483647 h 74"/>
                <a:gd name="T54" fmla="*/ 2147483647 w 242"/>
                <a:gd name="T55" fmla="*/ 2147483647 h 74"/>
                <a:gd name="T56" fmla="*/ 2147483647 w 242"/>
                <a:gd name="T57" fmla="*/ 2147483647 h 74"/>
                <a:gd name="T58" fmla="*/ 2147483647 w 242"/>
                <a:gd name="T59" fmla="*/ 2147483647 h 74"/>
                <a:gd name="T60" fmla="*/ 2147483647 w 242"/>
                <a:gd name="T61" fmla="*/ 2147483647 h 7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2"/>
                <a:gd name="T94" fmla="*/ 0 h 74"/>
                <a:gd name="T95" fmla="*/ 242 w 242"/>
                <a:gd name="T96" fmla="*/ 74 h 7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2" h="74">
                  <a:moveTo>
                    <a:pt x="196" y="34"/>
                  </a:moveTo>
                  <a:lnTo>
                    <a:pt x="182" y="28"/>
                  </a:lnTo>
                  <a:lnTo>
                    <a:pt x="158" y="22"/>
                  </a:lnTo>
                  <a:lnTo>
                    <a:pt x="136" y="18"/>
                  </a:lnTo>
                  <a:lnTo>
                    <a:pt x="90" y="18"/>
                  </a:lnTo>
                  <a:lnTo>
                    <a:pt x="76" y="12"/>
                  </a:lnTo>
                  <a:lnTo>
                    <a:pt x="60" y="18"/>
                  </a:lnTo>
                  <a:lnTo>
                    <a:pt x="52" y="18"/>
                  </a:lnTo>
                  <a:lnTo>
                    <a:pt x="30" y="12"/>
                  </a:lnTo>
                  <a:lnTo>
                    <a:pt x="22" y="0"/>
                  </a:lnTo>
                  <a:lnTo>
                    <a:pt x="0" y="6"/>
                  </a:lnTo>
                  <a:lnTo>
                    <a:pt x="14" y="12"/>
                  </a:lnTo>
                  <a:lnTo>
                    <a:pt x="30" y="22"/>
                  </a:lnTo>
                  <a:lnTo>
                    <a:pt x="52" y="34"/>
                  </a:lnTo>
                  <a:lnTo>
                    <a:pt x="82" y="34"/>
                  </a:lnTo>
                  <a:lnTo>
                    <a:pt x="82" y="46"/>
                  </a:lnTo>
                  <a:lnTo>
                    <a:pt x="106" y="52"/>
                  </a:lnTo>
                  <a:lnTo>
                    <a:pt x="128" y="58"/>
                  </a:lnTo>
                  <a:lnTo>
                    <a:pt x="158" y="58"/>
                  </a:lnTo>
                  <a:lnTo>
                    <a:pt x="166" y="46"/>
                  </a:lnTo>
                  <a:lnTo>
                    <a:pt x="188" y="52"/>
                  </a:lnTo>
                  <a:lnTo>
                    <a:pt x="204" y="58"/>
                  </a:lnTo>
                  <a:lnTo>
                    <a:pt x="196" y="68"/>
                  </a:lnTo>
                  <a:lnTo>
                    <a:pt x="196" y="74"/>
                  </a:lnTo>
                  <a:lnTo>
                    <a:pt x="212" y="64"/>
                  </a:lnTo>
                  <a:lnTo>
                    <a:pt x="228" y="74"/>
                  </a:lnTo>
                  <a:lnTo>
                    <a:pt x="242" y="64"/>
                  </a:lnTo>
                  <a:lnTo>
                    <a:pt x="212" y="58"/>
                  </a:lnTo>
                  <a:lnTo>
                    <a:pt x="204" y="46"/>
                  </a:lnTo>
                  <a:lnTo>
                    <a:pt x="212" y="34"/>
                  </a:lnTo>
                  <a:lnTo>
                    <a:pt x="196"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0" name="Freeform 41"/>
            <p:cNvSpPr>
              <a:spLocks noChangeArrowheads="1"/>
            </p:cNvSpPr>
            <p:nvPr/>
          </p:nvSpPr>
          <p:spPr bwMode="auto">
            <a:xfrm>
              <a:off x="2921178" y="1570842"/>
              <a:ext cx="1586425" cy="1827890"/>
            </a:xfrm>
            <a:custGeom>
              <a:avLst/>
              <a:gdLst>
                <a:gd name="T0" fmla="*/ 2147483647 w 706"/>
                <a:gd name="T1" fmla="*/ 2147483647 h 512"/>
                <a:gd name="T2" fmla="*/ 2147483647 w 706"/>
                <a:gd name="T3" fmla="*/ 2147483647 h 512"/>
                <a:gd name="T4" fmla="*/ 2147483647 w 706"/>
                <a:gd name="T5" fmla="*/ 2147483647 h 512"/>
                <a:gd name="T6" fmla="*/ 2147483647 w 706"/>
                <a:gd name="T7" fmla="*/ 2147483647 h 512"/>
                <a:gd name="T8" fmla="*/ 2147483647 w 706"/>
                <a:gd name="T9" fmla="*/ 2147483647 h 512"/>
                <a:gd name="T10" fmla="*/ 2147483647 w 706"/>
                <a:gd name="T11" fmla="*/ 0 h 512"/>
                <a:gd name="T12" fmla="*/ 2147483647 w 706"/>
                <a:gd name="T13" fmla="*/ 2147483647 h 512"/>
                <a:gd name="T14" fmla="*/ 2147483647 w 706"/>
                <a:gd name="T15" fmla="*/ 2147483647 h 512"/>
                <a:gd name="T16" fmla="*/ 2147483647 w 706"/>
                <a:gd name="T17" fmla="*/ 2147483647 h 512"/>
                <a:gd name="T18" fmla="*/ 2147483647 w 706"/>
                <a:gd name="T19" fmla="*/ 2147483647 h 512"/>
                <a:gd name="T20" fmla="*/ 2147483647 w 706"/>
                <a:gd name="T21" fmla="*/ 2147483647 h 512"/>
                <a:gd name="T22" fmla="*/ 2147483647 w 706"/>
                <a:gd name="T23" fmla="*/ 2147483647 h 512"/>
                <a:gd name="T24" fmla="*/ 2147483647 w 706"/>
                <a:gd name="T25" fmla="*/ 2147483647 h 512"/>
                <a:gd name="T26" fmla="*/ 0 w 706"/>
                <a:gd name="T27" fmla="*/ 2147483647 h 512"/>
                <a:gd name="T28" fmla="*/ 2147483647 w 706"/>
                <a:gd name="T29" fmla="*/ 2147483647 h 512"/>
                <a:gd name="T30" fmla="*/ 2147483647 w 706"/>
                <a:gd name="T31" fmla="*/ 2147483647 h 512"/>
                <a:gd name="T32" fmla="*/ 2147483647 w 706"/>
                <a:gd name="T33" fmla="*/ 2147483647 h 512"/>
                <a:gd name="T34" fmla="*/ 2147483647 w 706"/>
                <a:gd name="T35" fmla="*/ 2147483647 h 512"/>
                <a:gd name="T36" fmla="*/ 2147483647 w 706"/>
                <a:gd name="T37" fmla="*/ 2147483647 h 512"/>
                <a:gd name="T38" fmla="*/ 2147483647 w 706"/>
                <a:gd name="T39" fmla="*/ 2147483647 h 512"/>
                <a:gd name="T40" fmla="*/ 2147483647 w 706"/>
                <a:gd name="T41" fmla="*/ 2147483647 h 512"/>
                <a:gd name="T42" fmla="*/ 2147483647 w 706"/>
                <a:gd name="T43" fmla="*/ 2147483647 h 512"/>
                <a:gd name="T44" fmla="*/ 2147483647 w 706"/>
                <a:gd name="T45" fmla="*/ 2147483647 h 512"/>
                <a:gd name="T46" fmla="*/ 2147483647 w 706"/>
                <a:gd name="T47" fmla="*/ 2147483647 h 512"/>
                <a:gd name="T48" fmla="*/ 2147483647 w 706"/>
                <a:gd name="T49" fmla="*/ 2147483647 h 512"/>
                <a:gd name="T50" fmla="*/ 2147483647 w 706"/>
                <a:gd name="T51" fmla="*/ 2147483647 h 512"/>
                <a:gd name="T52" fmla="*/ 2147483647 w 706"/>
                <a:gd name="T53" fmla="*/ 2147483647 h 512"/>
                <a:gd name="T54" fmla="*/ 2147483647 w 706"/>
                <a:gd name="T55" fmla="*/ 2147483647 h 512"/>
                <a:gd name="T56" fmla="*/ 2147483647 w 706"/>
                <a:gd name="T57" fmla="*/ 2147483647 h 512"/>
                <a:gd name="T58" fmla="*/ 2147483647 w 706"/>
                <a:gd name="T59" fmla="*/ 2147483647 h 512"/>
                <a:gd name="T60" fmla="*/ 2147483647 w 706"/>
                <a:gd name="T61" fmla="*/ 2147483647 h 512"/>
                <a:gd name="T62" fmla="*/ 2147483647 w 706"/>
                <a:gd name="T63" fmla="*/ 2147483647 h 512"/>
                <a:gd name="T64" fmla="*/ 2147483647 w 706"/>
                <a:gd name="T65" fmla="*/ 2147483647 h 512"/>
                <a:gd name="T66" fmla="*/ 2147483647 w 706"/>
                <a:gd name="T67" fmla="*/ 2147483647 h 512"/>
                <a:gd name="T68" fmla="*/ 2147483647 w 706"/>
                <a:gd name="T69" fmla="*/ 2147483647 h 512"/>
                <a:gd name="T70" fmla="*/ 2147483647 w 706"/>
                <a:gd name="T71" fmla="*/ 2147483647 h 512"/>
                <a:gd name="T72" fmla="*/ 2147483647 w 706"/>
                <a:gd name="T73" fmla="*/ 2147483647 h 512"/>
                <a:gd name="T74" fmla="*/ 2147483647 w 706"/>
                <a:gd name="T75" fmla="*/ 2147483647 h 512"/>
                <a:gd name="T76" fmla="*/ 2147483647 w 706"/>
                <a:gd name="T77" fmla="*/ 2147483647 h 512"/>
                <a:gd name="T78" fmla="*/ 2147483647 w 706"/>
                <a:gd name="T79" fmla="*/ 2147483647 h 512"/>
                <a:gd name="T80" fmla="*/ 2147483647 w 706"/>
                <a:gd name="T81" fmla="*/ 2147483647 h 512"/>
                <a:gd name="T82" fmla="*/ 2147483647 w 706"/>
                <a:gd name="T83" fmla="*/ 2147483647 h 512"/>
                <a:gd name="T84" fmla="*/ 2147483647 w 706"/>
                <a:gd name="T85" fmla="*/ 2147483647 h 512"/>
                <a:gd name="T86" fmla="*/ 2147483647 w 706"/>
                <a:gd name="T87" fmla="*/ 2147483647 h 512"/>
                <a:gd name="T88" fmla="*/ 2147483647 w 706"/>
                <a:gd name="T89" fmla="*/ 2147483647 h 512"/>
                <a:gd name="T90" fmla="*/ 2147483647 w 706"/>
                <a:gd name="T91" fmla="*/ 2147483647 h 512"/>
                <a:gd name="T92" fmla="*/ 2147483647 w 706"/>
                <a:gd name="T93" fmla="*/ 2147483647 h 512"/>
                <a:gd name="T94" fmla="*/ 2147483647 w 706"/>
                <a:gd name="T95" fmla="*/ 2147483647 h 512"/>
                <a:gd name="T96" fmla="*/ 2147483647 w 706"/>
                <a:gd name="T97" fmla="*/ 2147483647 h 512"/>
                <a:gd name="T98" fmla="*/ 2147483647 w 706"/>
                <a:gd name="T99" fmla="*/ 2147483647 h 5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6"/>
                <a:gd name="T151" fmla="*/ 0 h 512"/>
                <a:gd name="T152" fmla="*/ 706 w 706"/>
                <a:gd name="T153" fmla="*/ 512 h 5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6" h="512">
                  <a:moveTo>
                    <a:pt x="490" y="50"/>
                  </a:moveTo>
                  <a:lnTo>
                    <a:pt x="458" y="40"/>
                  </a:lnTo>
                  <a:lnTo>
                    <a:pt x="434" y="40"/>
                  </a:lnTo>
                  <a:lnTo>
                    <a:pt x="422" y="38"/>
                  </a:lnTo>
                  <a:lnTo>
                    <a:pt x="402" y="38"/>
                  </a:lnTo>
                  <a:lnTo>
                    <a:pt x="388" y="30"/>
                  </a:lnTo>
                  <a:lnTo>
                    <a:pt x="372" y="58"/>
                  </a:lnTo>
                  <a:lnTo>
                    <a:pt x="336" y="42"/>
                  </a:lnTo>
                  <a:lnTo>
                    <a:pt x="308" y="30"/>
                  </a:lnTo>
                  <a:lnTo>
                    <a:pt x="260" y="30"/>
                  </a:lnTo>
                  <a:lnTo>
                    <a:pt x="280" y="20"/>
                  </a:lnTo>
                  <a:lnTo>
                    <a:pt x="290" y="0"/>
                  </a:lnTo>
                  <a:lnTo>
                    <a:pt x="274" y="0"/>
                  </a:lnTo>
                  <a:lnTo>
                    <a:pt x="244" y="8"/>
                  </a:lnTo>
                  <a:lnTo>
                    <a:pt x="198" y="8"/>
                  </a:lnTo>
                  <a:lnTo>
                    <a:pt x="174" y="18"/>
                  </a:lnTo>
                  <a:lnTo>
                    <a:pt x="118" y="18"/>
                  </a:lnTo>
                  <a:lnTo>
                    <a:pt x="118" y="36"/>
                  </a:lnTo>
                  <a:lnTo>
                    <a:pt x="98" y="36"/>
                  </a:lnTo>
                  <a:lnTo>
                    <a:pt x="84" y="46"/>
                  </a:lnTo>
                  <a:lnTo>
                    <a:pt x="84" y="64"/>
                  </a:lnTo>
                  <a:lnTo>
                    <a:pt x="68" y="70"/>
                  </a:lnTo>
                  <a:lnTo>
                    <a:pt x="46" y="82"/>
                  </a:lnTo>
                  <a:lnTo>
                    <a:pt x="22" y="104"/>
                  </a:lnTo>
                  <a:lnTo>
                    <a:pt x="16" y="128"/>
                  </a:lnTo>
                  <a:lnTo>
                    <a:pt x="22" y="144"/>
                  </a:lnTo>
                  <a:lnTo>
                    <a:pt x="22" y="162"/>
                  </a:lnTo>
                  <a:lnTo>
                    <a:pt x="0" y="168"/>
                  </a:lnTo>
                  <a:lnTo>
                    <a:pt x="22" y="178"/>
                  </a:lnTo>
                  <a:lnTo>
                    <a:pt x="22" y="190"/>
                  </a:lnTo>
                  <a:lnTo>
                    <a:pt x="46" y="196"/>
                  </a:lnTo>
                  <a:lnTo>
                    <a:pt x="54" y="214"/>
                  </a:lnTo>
                  <a:lnTo>
                    <a:pt x="68" y="218"/>
                  </a:lnTo>
                  <a:lnTo>
                    <a:pt x="84" y="230"/>
                  </a:lnTo>
                  <a:lnTo>
                    <a:pt x="100" y="236"/>
                  </a:lnTo>
                  <a:lnTo>
                    <a:pt x="146" y="236"/>
                  </a:lnTo>
                  <a:lnTo>
                    <a:pt x="188" y="230"/>
                  </a:lnTo>
                  <a:lnTo>
                    <a:pt x="214" y="224"/>
                  </a:lnTo>
                  <a:lnTo>
                    <a:pt x="236" y="224"/>
                  </a:lnTo>
                  <a:lnTo>
                    <a:pt x="236" y="236"/>
                  </a:lnTo>
                  <a:lnTo>
                    <a:pt x="282" y="236"/>
                  </a:lnTo>
                  <a:lnTo>
                    <a:pt x="288" y="248"/>
                  </a:lnTo>
                  <a:lnTo>
                    <a:pt x="282" y="264"/>
                  </a:lnTo>
                  <a:lnTo>
                    <a:pt x="288" y="282"/>
                  </a:lnTo>
                  <a:lnTo>
                    <a:pt x="304" y="288"/>
                  </a:lnTo>
                  <a:lnTo>
                    <a:pt x="320" y="294"/>
                  </a:lnTo>
                  <a:lnTo>
                    <a:pt x="320" y="328"/>
                  </a:lnTo>
                  <a:lnTo>
                    <a:pt x="334" y="344"/>
                  </a:lnTo>
                  <a:lnTo>
                    <a:pt x="328" y="362"/>
                  </a:lnTo>
                  <a:lnTo>
                    <a:pt x="328" y="374"/>
                  </a:lnTo>
                  <a:lnTo>
                    <a:pt x="320" y="392"/>
                  </a:lnTo>
                  <a:lnTo>
                    <a:pt x="328" y="402"/>
                  </a:lnTo>
                  <a:lnTo>
                    <a:pt x="350" y="420"/>
                  </a:lnTo>
                  <a:lnTo>
                    <a:pt x="342" y="430"/>
                  </a:lnTo>
                  <a:lnTo>
                    <a:pt x="358" y="436"/>
                  </a:lnTo>
                  <a:lnTo>
                    <a:pt x="358" y="448"/>
                  </a:lnTo>
                  <a:lnTo>
                    <a:pt x="366" y="460"/>
                  </a:lnTo>
                  <a:lnTo>
                    <a:pt x="372" y="478"/>
                  </a:lnTo>
                  <a:lnTo>
                    <a:pt x="388" y="494"/>
                  </a:lnTo>
                  <a:lnTo>
                    <a:pt x="388" y="506"/>
                  </a:lnTo>
                  <a:lnTo>
                    <a:pt x="410" y="512"/>
                  </a:lnTo>
                  <a:lnTo>
                    <a:pt x="464" y="512"/>
                  </a:lnTo>
                  <a:lnTo>
                    <a:pt x="494" y="500"/>
                  </a:lnTo>
                  <a:lnTo>
                    <a:pt x="510" y="482"/>
                  </a:lnTo>
                  <a:lnTo>
                    <a:pt x="524" y="466"/>
                  </a:lnTo>
                  <a:lnTo>
                    <a:pt x="532" y="454"/>
                  </a:lnTo>
                  <a:lnTo>
                    <a:pt x="540" y="442"/>
                  </a:lnTo>
                  <a:lnTo>
                    <a:pt x="556" y="426"/>
                  </a:lnTo>
                  <a:lnTo>
                    <a:pt x="556" y="408"/>
                  </a:lnTo>
                  <a:lnTo>
                    <a:pt x="570" y="392"/>
                  </a:lnTo>
                  <a:lnTo>
                    <a:pt x="586" y="386"/>
                  </a:lnTo>
                  <a:lnTo>
                    <a:pt x="600" y="374"/>
                  </a:lnTo>
                  <a:lnTo>
                    <a:pt x="616" y="362"/>
                  </a:lnTo>
                  <a:lnTo>
                    <a:pt x="600" y="340"/>
                  </a:lnTo>
                  <a:lnTo>
                    <a:pt x="592" y="322"/>
                  </a:lnTo>
                  <a:lnTo>
                    <a:pt x="592" y="300"/>
                  </a:lnTo>
                  <a:lnTo>
                    <a:pt x="600" y="282"/>
                  </a:lnTo>
                  <a:lnTo>
                    <a:pt x="624" y="260"/>
                  </a:lnTo>
                  <a:lnTo>
                    <a:pt x="646" y="248"/>
                  </a:lnTo>
                  <a:lnTo>
                    <a:pt x="670" y="230"/>
                  </a:lnTo>
                  <a:lnTo>
                    <a:pt x="684" y="214"/>
                  </a:lnTo>
                  <a:lnTo>
                    <a:pt x="698" y="196"/>
                  </a:lnTo>
                  <a:lnTo>
                    <a:pt x="706" y="178"/>
                  </a:lnTo>
                  <a:lnTo>
                    <a:pt x="692" y="178"/>
                  </a:lnTo>
                  <a:lnTo>
                    <a:pt x="662" y="184"/>
                  </a:lnTo>
                  <a:lnTo>
                    <a:pt x="638" y="196"/>
                  </a:lnTo>
                  <a:lnTo>
                    <a:pt x="624" y="190"/>
                  </a:lnTo>
                  <a:lnTo>
                    <a:pt x="616" y="172"/>
                  </a:lnTo>
                  <a:lnTo>
                    <a:pt x="600" y="168"/>
                  </a:lnTo>
                  <a:lnTo>
                    <a:pt x="592" y="156"/>
                  </a:lnTo>
                  <a:lnTo>
                    <a:pt x="578" y="140"/>
                  </a:lnTo>
                  <a:lnTo>
                    <a:pt x="562" y="128"/>
                  </a:lnTo>
                  <a:lnTo>
                    <a:pt x="548" y="116"/>
                  </a:lnTo>
                  <a:lnTo>
                    <a:pt x="532" y="110"/>
                  </a:lnTo>
                  <a:lnTo>
                    <a:pt x="532" y="98"/>
                  </a:lnTo>
                  <a:lnTo>
                    <a:pt x="524" y="82"/>
                  </a:lnTo>
                  <a:lnTo>
                    <a:pt x="510" y="64"/>
                  </a:lnTo>
                  <a:lnTo>
                    <a:pt x="502" y="54"/>
                  </a:lnTo>
                  <a:lnTo>
                    <a:pt x="494" y="46"/>
                  </a:lnTo>
                  <a:lnTo>
                    <a:pt x="490" y="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1" name="Freeform 42"/>
            <p:cNvSpPr>
              <a:spLocks noChangeArrowheads="1"/>
            </p:cNvSpPr>
            <p:nvPr/>
          </p:nvSpPr>
          <p:spPr bwMode="auto">
            <a:xfrm>
              <a:off x="6013132" y="2641872"/>
              <a:ext cx="67413" cy="21421"/>
            </a:xfrm>
            <a:custGeom>
              <a:avLst/>
              <a:gdLst>
                <a:gd name="T0" fmla="*/ 2147483647 w 30"/>
                <a:gd name="T1" fmla="*/ 0 h 6"/>
                <a:gd name="T2" fmla="*/ 0 w 30"/>
                <a:gd name="T3" fmla="*/ 2147483647 h 6"/>
                <a:gd name="T4" fmla="*/ 2147483647 w 30"/>
                <a:gd name="T5" fmla="*/ 2147483647 h 6"/>
                <a:gd name="T6" fmla="*/ 2147483647 w 30"/>
                <a:gd name="T7" fmla="*/ 0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30" y="0"/>
                  </a:moveTo>
                  <a:lnTo>
                    <a:pt x="0" y="6"/>
                  </a:lnTo>
                  <a:lnTo>
                    <a:pt x="8" y="6"/>
                  </a:lnTo>
                  <a:lnTo>
                    <a:pt x="3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2" name="Freeform 43"/>
            <p:cNvSpPr>
              <a:spLocks noChangeArrowheads="1"/>
            </p:cNvSpPr>
            <p:nvPr/>
          </p:nvSpPr>
          <p:spPr bwMode="auto">
            <a:xfrm>
              <a:off x="5518779" y="2249161"/>
              <a:ext cx="238188" cy="371290"/>
            </a:xfrm>
            <a:custGeom>
              <a:avLst/>
              <a:gdLst>
                <a:gd name="T0" fmla="*/ 2147483647 w 106"/>
                <a:gd name="T1" fmla="*/ 2147483647 h 104"/>
                <a:gd name="T2" fmla="*/ 2147483647 w 106"/>
                <a:gd name="T3" fmla="*/ 2147483647 h 104"/>
                <a:gd name="T4" fmla="*/ 2147483647 w 106"/>
                <a:gd name="T5" fmla="*/ 2147483647 h 104"/>
                <a:gd name="T6" fmla="*/ 0 w 106"/>
                <a:gd name="T7" fmla="*/ 2147483647 h 104"/>
                <a:gd name="T8" fmla="*/ 2147483647 w 106"/>
                <a:gd name="T9" fmla="*/ 2147483647 h 104"/>
                <a:gd name="T10" fmla="*/ 2147483647 w 106"/>
                <a:gd name="T11" fmla="*/ 2147483647 h 104"/>
                <a:gd name="T12" fmla="*/ 2147483647 w 106"/>
                <a:gd name="T13" fmla="*/ 2147483647 h 104"/>
                <a:gd name="T14" fmla="*/ 2147483647 w 106"/>
                <a:gd name="T15" fmla="*/ 2147483647 h 104"/>
                <a:gd name="T16" fmla="*/ 2147483647 w 106"/>
                <a:gd name="T17" fmla="*/ 2147483647 h 104"/>
                <a:gd name="T18" fmla="*/ 2147483647 w 106"/>
                <a:gd name="T19" fmla="*/ 2147483647 h 104"/>
                <a:gd name="T20" fmla="*/ 2147483647 w 106"/>
                <a:gd name="T21" fmla="*/ 2147483647 h 104"/>
                <a:gd name="T22" fmla="*/ 2147483647 w 106"/>
                <a:gd name="T23" fmla="*/ 2147483647 h 104"/>
                <a:gd name="T24" fmla="*/ 2147483647 w 106"/>
                <a:gd name="T25" fmla="*/ 2147483647 h 104"/>
                <a:gd name="T26" fmla="*/ 2147483647 w 106"/>
                <a:gd name="T27" fmla="*/ 2147483647 h 104"/>
                <a:gd name="T28" fmla="*/ 2147483647 w 106"/>
                <a:gd name="T29" fmla="*/ 2147483647 h 104"/>
                <a:gd name="T30" fmla="*/ 2147483647 w 106"/>
                <a:gd name="T31" fmla="*/ 2147483647 h 104"/>
                <a:gd name="T32" fmla="*/ 2147483647 w 106"/>
                <a:gd name="T33" fmla="*/ 2147483647 h 104"/>
                <a:gd name="T34" fmla="*/ 2147483647 w 106"/>
                <a:gd name="T35" fmla="*/ 2147483647 h 104"/>
                <a:gd name="T36" fmla="*/ 2147483647 w 106"/>
                <a:gd name="T37" fmla="*/ 2147483647 h 104"/>
                <a:gd name="T38" fmla="*/ 2147483647 w 106"/>
                <a:gd name="T39" fmla="*/ 0 h 104"/>
                <a:gd name="T40" fmla="*/ 2147483647 w 106"/>
                <a:gd name="T41" fmla="*/ 2147483647 h 104"/>
                <a:gd name="T42" fmla="*/ 2147483647 w 10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104"/>
                <a:gd name="T68" fmla="*/ 106 w 10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104">
                  <a:moveTo>
                    <a:pt x="60" y="40"/>
                  </a:moveTo>
                  <a:lnTo>
                    <a:pt x="46" y="34"/>
                  </a:lnTo>
                  <a:lnTo>
                    <a:pt x="22" y="24"/>
                  </a:lnTo>
                  <a:lnTo>
                    <a:pt x="0" y="24"/>
                  </a:lnTo>
                  <a:lnTo>
                    <a:pt x="14" y="34"/>
                  </a:lnTo>
                  <a:lnTo>
                    <a:pt x="30" y="46"/>
                  </a:lnTo>
                  <a:lnTo>
                    <a:pt x="60" y="70"/>
                  </a:lnTo>
                  <a:lnTo>
                    <a:pt x="76" y="92"/>
                  </a:lnTo>
                  <a:lnTo>
                    <a:pt x="90" y="92"/>
                  </a:lnTo>
                  <a:lnTo>
                    <a:pt x="106" y="104"/>
                  </a:lnTo>
                  <a:lnTo>
                    <a:pt x="106" y="98"/>
                  </a:lnTo>
                  <a:lnTo>
                    <a:pt x="84" y="86"/>
                  </a:lnTo>
                  <a:lnTo>
                    <a:pt x="84" y="70"/>
                  </a:lnTo>
                  <a:lnTo>
                    <a:pt x="98" y="70"/>
                  </a:lnTo>
                  <a:lnTo>
                    <a:pt x="98" y="58"/>
                  </a:lnTo>
                  <a:lnTo>
                    <a:pt x="84" y="40"/>
                  </a:lnTo>
                  <a:lnTo>
                    <a:pt x="84" y="28"/>
                  </a:lnTo>
                  <a:lnTo>
                    <a:pt x="76" y="12"/>
                  </a:lnTo>
                  <a:lnTo>
                    <a:pt x="60" y="12"/>
                  </a:lnTo>
                  <a:lnTo>
                    <a:pt x="46" y="0"/>
                  </a:lnTo>
                  <a:lnTo>
                    <a:pt x="52" y="12"/>
                  </a:lnTo>
                  <a:lnTo>
                    <a:pt x="60" y="4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3" name="Freeform 44"/>
            <p:cNvSpPr>
              <a:spLocks noChangeArrowheads="1"/>
            </p:cNvSpPr>
            <p:nvPr/>
          </p:nvSpPr>
          <p:spPr bwMode="auto">
            <a:xfrm>
              <a:off x="5977179" y="1485160"/>
              <a:ext cx="53929" cy="28561"/>
            </a:xfrm>
            <a:custGeom>
              <a:avLst/>
              <a:gdLst>
                <a:gd name="T0" fmla="*/ 2147483647 w 24"/>
                <a:gd name="T1" fmla="*/ 2147483647 h 8"/>
                <a:gd name="T2" fmla="*/ 2147483647 w 24"/>
                <a:gd name="T3" fmla="*/ 0 h 8"/>
                <a:gd name="T4" fmla="*/ 0 w 24"/>
                <a:gd name="T5" fmla="*/ 2147483647 h 8"/>
                <a:gd name="T6" fmla="*/ 2147483647 w 24"/>
                <a:gd name="T7" fmla="*/ 2147483647 h 8"/>
                <a:gd name="T8" fmla="*/ 2147483647 w 24"/>
                <a:gd name="T9" fmla="*/ 2147483647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24" y="2"/>
                  </a:moveTo>
                  <a:lnTo>
                    <a:pt x="16" y="0"/>
                  </a:lnTo>
                  <a:lnTo>
                    <a:pt x="0" y="8"/>
                  </a:lnTo>
                  <a:lnTo>
                    <a:pt x="16" y="2"/>
                  </a:lnTo>
                  <a:lnTo>
                    <a:pt x="24" y="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4" name="Freeform 45"/>
            <p:cNvSpPr>
              <a:spLocks noChangeArrowheads="1"/>
            </p:cNvSpPr>
            <p:nvPr/>
          </p:nvSpPr>
          <p:spPr bwMode="auto">
            <a:xfrm>
              <a:off x="5995155" y="1470880"/>
              <a:ext cx="35953" cy="14280"/>
            </a:xfrm>
            <a:custGeom>
              <a:avLst/>
              <a:gdLst>
                <a:gd name="T0" fmla="*/ 0 w 16"/>
                <a:gd name="T1" fmla="*/ 0 h 4"/>
                <a:gd name="T2" fmla="*/ 2147483647 w 16"/>
                <a:gd name="T3" fmla="*/ 2147483647 h 4"/>
                <a:gd name="T4" fmla="*/ 2147483647 w 16"/>
                <a:gd name="T5" fmla="*/ 0 h 4"/>
                <a:gd name="T6" fmla="*/ 0 w 16"/>
                <a:gd name="T7" fmla="*/ 0 h 4"/>
                <a:gd name="T8" fmla="*/ 0 60000 65536"/>
                <a:gd name="T9" fmla="*/ 0 60000 65536"/>
                <a:gd name="T10" fmla="*/ 0 60000 65536"/>
                <a:gd name="T11" fmla="*/ 0 60000 65536"/>
                <a:gd name="T12" fmla="*/ 0 w 16"/>
                <a:gd name="T13" fmla="*/ 0 h 4"/>
                <a:gd name="T14" fmla="*/ 16 w 16"/>
                <a:gd name="T15" fmla="*/ 4 h 4"/>
              </a:gdLst>
              <a:ahLst/>
              <a:cxnLst>
                <a:cxn ang="T8">
                  <a:pos x="T0" y="T1"/>
                </a:cxn>
                <a:cxn ang="T9">
                  <a:pos x="T2" y="T3"/>
                </a:cxn>
                <a:cxn ang="T10">
                  <a:pos x="T4" y="T5"/>
                </a:cxn>
                <a:cxn ang="T11">
                  <a:pos x="T6" y="T7"/>
                </a:cxn>
              </a:cxnLst>
              <a:rect l="T12" t="T13" r="T14" b="T15"/>
              <a:pathLst>
                <a:path w="16" h="4">
                  <a:moveTo>
                    <a:pt x="0" y="0"/>
                  </a:moveTo>
                  <a:lnTo>
                    <a:pt x="8" y="4"/>
                  </a:lnTo>
                  <a:lnTo>
                    <a:pt x="16"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5" name="Freeform 46"/>
            <p:cNvSpPr>
              <a:spLocks noChangeArrowheads="1"/>
            </p:cNvSpPr>
            <p:nvPr/>
          </p:nvSpPr>
          <p:spPr bwMode="auto">
            <a:xfrm>
              <a:off x="5756968" y="2599030"/>
              <a:ext cx="256164" cy="64262"/>
            </a:xfrm>
            <a:custGeom>
              <a:avLst/>
              <a:gdLst>
                <a:gd name="T0" fmla="*/ 2147483647 w 114"/>
                <a:gd name="T1" fmla="*/ 2147483647 h 18"/>
                <a:gd name="T2" fmla="*/ 2147483647 w 114"/>
                <a:gd name="T3" fmla="*/ 2147483647 h 18"/>
                <a:gd name="T4" fmla="*/ 2147483647 w 114"/>
                <a:gd name="T5" fmla="*/ 2147483647 h 18"/>
                <a:gd name="T6" fmla="*/ 2147483647 w 114"/>
                <a:gd name="T7" fmla="*/ 2147483647 h 18"/>
                <a:gd name="T8" fmla="*/ 2147483647 w 114"/>
                <a:gd name="T9" fmla="*/ 2147483647 h 18"/>
                <a:gd name="T10" fmla="*/ 2147483647 w 114"/>
                <a:gd name="T11" fmla="*/ 2147483647 h 18"/>
                <a:gd name="T12" fmla="*/ 2147483647 w 114"/>
                <a:gd name="T13" fmla="*/ 2147483647 h 18"/>
                <a:gd name="T14" fmla="*/ 2147483647 w 114"/>
                <a:gd name="T15" fmla="*/ 2147483647 h 18"/>
                <a:gd name="T16" fmla="*/ 2147483647 w 114"/>
                <a:gd name="T17" fmla="*/ 0 h 18"/>
                <a:gd name="T18" fmla="*/ 2147483647 w 114"/>
                <a:gd name="T19" fmla="*/ 0 h 18"/>
                <a:gd name="T20" fmla="*/ 0 w 114"/>
                <a:gd name="T21" fmla="*/ 2147483647 h 18"/>
                <a:gd name="T22" fmla="*/ 0 w 114"/>
                <a:gd name="T23" fmla="*/ 2147483647 h 18"/>
                <a:gd name="T24" fmla="*/ 2147483647 w 114"/>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18"/>
                <a:gd name="T41" fmla="*/ 114 w 11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18">
                  <a:moveTo>
                    <a:pt x="16" y="12"/>
                  </a:moveTo>
                  <a:lnTo>
                    <a:pt x="8" y="6"/>
                  </a:lnTo>
                  <a:lnTo>
                    <a:pt x="24" y="6"/>
                  </a:lnTo>
                  <a:lnTo>
                    <a:pt x="60" y="18"/>
                  </a:lnTo>
                  <a:lnTo>
                    <a:pt x="114" y="18"/>
                  </a:lnTo>
                  <a:lnTo>
                    <a:pt x="84" y="12"/>
                  </a:lnTo>
                  <a:lnTo>
                    <a:pt x="98" y="12"/>
                  </a:lnTo>
                  <a:lnTo>
                    <a:pt x="68" y="6"/>
                  </a:lnTo>
                  <a:lnTo>
                    <a:pt x="46" y="0"/>
                  </a:lnTo>
                  <a:lnTo>
                    <a:pt x="16" y="0"/>
                  </a:lnTo>
                  <a:lnTo>
                    <a:pt x="0" y="6"/>
                  </a:lnTo>
                  <a:lnTo>
                    <a:pt x="0" y="12"/>
                  </a:lnTo>
                  <a:lnTo>
                    <a:pt x="16"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6" name="Freeform 47"/>
            <p:cNvSpPr>
              <a:spLocks noChangeArrowheads="1"/>
            </p:cNvSpPr>
            <p:nvPr/>
          </p:nvSpPr>
          <p:spPr bwMode="auto">
            <a:xfrm>
              <a:off x="6628827" y="649757"/>
              <a:ext cx="435930" cy="699739"/>
            </a:xfrm>
            <a:custGeom>
              <a:avLst/>
              <a:gdLst>
                <a:gd name="T0" fmla="*/ 2147483647 w 194"/>
                <a:gd name="T1" fmla="*/ 2147483647 h 196"/>
                <a:gd name="T2" fmla="*/ 2147483647 w 194"/>
                <a:gd name="T3" fmla="*/ 2147483647 h 196"/>
                <a:gd name="T4" fmla="*/ 2147483647 w 194"/>
                <a:gd name="T5" fmla="*/ 2147483647 h 196"/>
                <a:gd name="T6" fmla="*/ 2147483647 w 194"/>
                <a:gd name="T7" fmla="*/ 2147483647 h 196"/>
                <a:gd name="T8" fmla="*/ 2147483647 w 194"/>
                <a:gd name="T9" fmla="*/ 2147483647 h 196"/>
                <a:gd name="T10" fmla="*/ 2147483647 w 194"/>
                <a:gd name="T11" fmla="*/ 2147483647 h 196"/>
                <a:gd name="T12" fmla="*/ 2147483647 w 194"/>
                <a:gd name="T13" fmla="*/ 2147483647 h 196"/>
                <a:gd name="T14" fmla="*/ 2147483647 w 194"/>
                <a:gd name="T15" fmla="*/ 2147483647 h 196"/>
                <a:gd name="T16" fmla="*/ 2147483647 w 194"/>
                <a:gd name="T17" fmla="*/ 2147483647 h 196"/>
                <a:gd name="T18" fmla="*/ 2147483647 w 194"/>
                <a:gd name="T19" fmla="*/ 2147483647 h 196"/>
                <a:gd name="T20" fmla="*/ 2147483647 w 194"/>
                <a:gd name="T21" fmla="*/ 2147483647 h 196"/>
                <a:gd name="T22" fmla="*/ 2147483647 w 194"/>
                <a:gd name="T23" fmla="*/ 2147483647 h 196"/>
                <a:gd name="T24" fmla="*/ 2147483647 w 194"/>
                <a:gd name="T25" fmla="*/ 2147483647 h 196"/>
                <a:gd name="T26" fmla="*/ 2147483647 w 194"/>
                <a:gd name="T27" fmla="*/ 2147483647 h 196"/>
                <a:gd name="T28" fmla="*/ 2147483647 w 194"/>
                <a:gd name="T29" fmla="*/ 2147483647 h 196"/>
                <a:gd name="T30" fmla="*/ 2147483647 w 194"/>
                <a:gd name="T31" fmla="*/ 2147483647 h 196"/>
                <a:gd name="T32" fmla="*/ 2147483647 w 194"/>
                <a:gd name="T33" fmla="*/ 2147483647 h 196"/>
                <a:gd name="T34" fmla="*/ 2147483647 w 194"/>
                <a:gd name="T35" fmla="*/ 2147483647 h 196"/>
                <a:gd name="T36" fmla="*/ 2147483647 w 194"/>
                <a:gd name="T37" fmla="*/ 2147483647 h 196"/>
                <a:gd name="T38" fmla="*/ 2147483647 w 194"/>
                <a:gd name="T39" fmla="*/ 2147483647 h 196"/>
                <a:gd name="T40" fmla="*/ 2147483647 w 194"/>
                <a:gd name="T41" fmla="*/ 2147483647 h 196"/>
                <a:gd name="T42" fmla="*/ 2147483647 w 194"/>
                <a:gd name="T43" fmla="*/ 2147483647 h 196"/>
                <a:gd name="T44" fmla="*/ 2147483647 w 194"/>
                <a:gd name="T45" fmla="*/ 2147483647 h 196"/>
                <a:gd name="T46" fmla="*/ 2147483647 w 194"/>
                <a:gd name="T47" fmla="*/ 2147483647 h 196"/>
                <a:gd name="T48" fmla="*/ 2147483647 w 194"/>
                <a:gd name="T49" fmla="*/ 2147483647 h 196"/>
                <a:gd name="T50" fmla="*/ 2147483647 w 194"/>
                <a:gd name="T51" fmla="*/ 2147483647 h 196"/>
                <a:gd name="T52" fmla="*/ 2147483647 w 194"/>
                <a:gd name="T53" fmla="*/ 2147483647 h 196"/>
                <a:gd name="T54" fmla="*/ 2147483647 w 194"/>
                <a:gd name="T55" fmla="*/ 2147483647 h 196"/>
                <a:gd name="T56" fmla="*/ 2147483647 w 194"/>
                <a:gd name="T57" fmla="*/ 2147483647 h 196"/>
                <a:gd name="T58" fmla="*/ 2147483647 w 194"/>
                <a:gd name="T59" fmla="*/ 2147483647 h 196"/>
                <a:gd name="T60" fmla="*/ 2147483647 w 194"/>
                <a:gd name="T61" fmla="*/ 2147483647 h 196"/>
                <a:gd name="T62" fmla="*/ 2147483647 w 194"/>
                <a:gd name="T63" fmla="*/ 2147483647 h 196"/>
                <a:gd name="T64" fmla="*/ 2147483647 w 194"/>
                <a:gd name="T65" fmla="*/ 2147483647 h 196"/>
                <a:gd name="T66" fmla="*/ 2147483647 w 194"/>
                <a:gd name="T67" fmla="*/ 2147483647 h 196"/>
                <a:gd name="T68" fmla="*/ 2147483647 w 194"/>
                <a:gd name="T69" fmla="*/ 2147483647 h 196"/>
                <a:gd name="T70" fmla="*/ 2147483647 w 194"/>
                <a:gd name="T71" fmla="*/ 2147483647 h 196"/>
                <a:gd name="T72" fmla="*/ 2147483647 w 194"/>
                <a:gd name="T73" fmla="*/ 2147483647 h 196"/>
                <a:gd name="T74" fmla="*/ 2147483647 w 194"/>
                <a:gd name="T75" fmla="*/ 2147483647 h 196"/>
                <a:gd name="T76" fmla="*/ 2147483647 w 194"/>
                <a:gd name="T77" fmla="*/ 2147483647 h 196"/>
                <a:gd name="T78" fmla="*/ 2147483647 w 194"/>
                <a:gd name="T79" fmla="*/ 2147483647 h 196"/>
                <a:gd name="T80" fmla="*/ 2147483647 w 194"/>
                <a:gd name="T81" fmla="*/ 2147483647 h 196"/>
                <a:gd name="T82" fmla="*/ 2147483647 w 194"/>
                <a:gd name="T83" fmla="*/ 2147483647 h 196"/>
                <a:gd name="T84" fmla="*/ 2147483647 w 194"/>
                <a:gd name="T85" fmla="*/ 0 h 196"/>
                <a:gd name="T86" fmla="*/ 2147483647 w 194"/>
                <a:gd name="T87" fmla="*/ 2147483647 h 196"/>
                <a:gd name="T88" fmla="*/ 2147483647 w 194"/>
                <a:gd name="T89" fmla="*/ 2147483647 h 196"/>
                <a:gd name="T90" fmla="*/ 2147483647 w 194"/>
                <a:gd name="T91" fmla="*/ 2147483647 h 196"/>
                <a:gd name="T92" fmla="*/ 2147483647 w 194"/>
                <a:gd name="T93" fmla="*/ 2147483647 h 196"/>
                <a:gd name="T94" fmla="*/ 0 w 194"/>
                <a:gd name="T95" fmla="*/ 2147483647 h 196"/>
                <a:gd name="T96" fmla="*/ 0 w 194"/>
                <a:gd name="T97" fmla="*/ 2147483647 h 196"/>
                <a:gd name="T98" fmla="*/ 2147483647 w 194"/>
                <a:gd name="T99" fmla="*/ 2147483647 h 196"/>
                <a:gd name="T100" fmla="*/ 2147483647 w 194"/>
                <a:gd name="T101" fmla="*/ 2147483647 h 196"/>
                <a:gd name="T102" fmla="*/ 2147483647 w 194"/>
                <a:gd name="T103" fmla="*/ 2147483647 h 196"/>
                <a:gd name="T104" fmla="*/ 2147483647 w 194"/>
                <a:gd name="T105" fmla="*/ 2147483647 h 196"/>
                <a:gd name="T106" fmla="*/ 2147483647 w 194"/>
                <a:gd name="T107" fmla="*/ 2147483647 h 196"/>
                <a:gd name="T108" fmla="*/ 2147483647 w 194"/>
                <a:gd name="T109" fmla="*/ 2147483647 h 1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4"/>
                <a:gd name="T166" fmla="*/ 0 h 196"/>
                <a:gd name="T167" fmla="*/ 194 w 194"/>
                <a:gd name="T168" fmla="*/ 196 h 1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4" h="196">
                  <a:moveTo>
                    <a:pt x="36" y="190"/>
                  </a:moveTo>
                  <a:lnTo>
                    <a:pt x="60" y="188"/>
                  </a:lnTo>
                  <a:lnTo>
                    <a:pt x="68" y="162"/>
                  </a:lnTo>
                  <a:lnTo>
                    <a:pt x="76" y="156"/>
                  </a:lnTo>
                  <a:lnTo>
                    <a:pt x="96" y="176"/>
                  </a:lnTo>
                  <a:lnTo>
                    <a:pt x="114" y="192"/>
                  </a:lnTo>
                  <a:lnTo>
                    <a:pt x="138" y="196"/>
                  </a:lnTo>
                  <a:lnTo>
                    <a:pt x="130" y="176"/>
                  </a:lnTo>
                  <a:lnTo>
                    <a:pt x="126" y="164"/>
                  </a:lnTo>
                  <a:lnTo>
                    <a:pt x="124" y="148"/>
                  </a:lnTo>
                  <a:lnTo>
                    <a:pt x="152" y="126"/>
                  </a:lnTo>
                  <a:lnTo>
                    <a:pt x="148" y="114"/>
                  </a:lnTo>
                  <a:lnTo>
                    <a:pt x="136" y="94"/>
                  </a:lnTo>
                  <a:lnTo>
                    <a:pt x="132" y="72"/>
                  </a:lnTo>
                  <a:lnTo>
                    <a:pt x="142" y="68"/>
                  </a:lnTo>
                  <a:lnTo>
                    <a:pt x="156" y="74"/>
                  </a:lnTo>
                  <a:lnTo>
                    <a:pt x="164" y="78"/>
                  </a:lnTo>
                  <a:lnTo>
                    <a:pt x="168" y="80"/>
                  </a:lnTo>
                  <a:lnTo>
                    <a:pt x="172" y="80"/>
                  </a:lnTo>
                  <a:lnTo>
                    <a:pt x="174" y="78"/>
                  </a:lnTo>
                  <a:lnTo>
                    <a:pt x="176" y="74"/>
                  </a:lnTo>
                  <a:lnTo>
                    <a:pt x="176" y="70"/>
                  </a:lnTo>
                  <a:lnTo>
                    <a:pt x="172" y="64"/>
                  </a:lnTo>
                  <a:lnTo>
                    <a:pt x="168" y="60"/>
                  </a:lnTo>
                  <a:lnTo>
                    <a:pt x="168" y="56"/>
                  </a:lnTo>
                  <a:lnTo>
                    <a:pt x="170" y="54"/>
                  </a:lnTo>
                  <a:lnTo>
                    <a:pt x="174" y="50"/>
                  </a:lnTo>
                  <a:lnTo>
                    <a:pt x="180" y="48"/>
                  </a:lnTo>
                  <a:lnTo>
                    <a:pt x="184" y="48"/>
                  </a:lnTo>
                  <a:lnTo>
                    <a:pt x="186" y="46"/>
                  </a:lnTo>
                  <a:lnTo>
                    <a:pt x="188" y="44"/>
                  </a:lnTo>
                  <a:lnTo>
                    <a:pt x="188" y="34"/>
                  </a:lnTo>
                  <a:lnTo>
                    <a:pt x="186" y="28"/>
                  </a:lnTo>
                  <a:lnTo>
                    <a:pt x="194" y="10"/>
                  </a:lnTo>
                  <a:lnTo>
                    <a:pt x="136" y="2"/>
                  </a:lnTo>
                  <a:lnTo>
                    <a:pt x="70" y="0"/>
                  </a:lnTo>
                  <a:lnTo>
                    <a:pt x="16" y="6"/>
                  </a:lnTo>
                  <a:lnTo>
                    <a:pt x="8" y="14"/>
                  </a:lnTo>
                  <a:lnTo>
                    <a:pt x="4" y="20"/>
                  </a:lnTo>
                  <a:lnTo>
                    <a:pt x="0" y="24"/>
                  </a:lnTo>
                  <a:lnTo>
                    <a:pt x="2" y="66"/>
                  </a:lnTo>
                  <a:lnTo>
                    <a:pt x="20" y="132"/>
                  </a:lnTo>
                  <a:lnTo>
                    <a:pt x="34" y="184"/>
                  </a:lnTo>
                  <a:lnTo>
                    <a:pt x="36" y="19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7" name="Freeform 48"/>
            <p:cNvSpPr>
              <a:spLocks noChangeArrowheads="1"/>
            </p:cNvSpPr>
            <p:nvPr/>
          </p:nvSpPr>
          <p:spPr bwMode="auto">
            <a:xfrm>
              <a:off x="3109931" y="322693"/>
              <a:ext cx="4251437" cy="1947889"/>
            </a:xfrm>
            <a:custGeom>
              <a:avLst/>
              <a:gdLst>
                <a:gd name="T0" fmla="*/ 2147483647 w 1892"/>
                <a:gd name="T1" fmla="*/ 2147483647 h 608"/>
                <a:gd name="T2" fmla="*/ 2147483647 w 1892"/>
                <a:gd name="T3" fmla="*/ 2147483647 h 608"/>
                <a:gd name="T4" fmla="*/ 2147483647 w 1892"/>
                <a:gd name="T5" fmla="*/ 2147483647 h 608"/>
                <a:gd name="T6" fmla="*/ 2147483647 w 1892"/>
                <a:gd name="T7" fmla="*/ 2147483647 h 608"/>
                <a:gd name="T8" fmla="*/ 2147483647 w 1892"/>
                <a:gd name="T9" fmla="*/ 2147483647 h 608"/>
                <a:gd name="T10" fmla="*/ 2147483647 w 1892"/>
                <a:gd name="T11" fmla="*/ 2147483647 h 608"/>
                <a:gd name="T12" fmla="*/ 2147483647 w 1892"/>
                <a:gd name="T13" fmla="*/ 2147483647 h 608"/>
                <a:gd name="T14" fmla="*/ 2147483647 w 1892"/>
                <a:gd name="T15" fmla="*/ 2147483647 h 608"/>
                <a:gd name="T16" fmla="*/ 2147483647 w 1892"/>
                <a:gd name="T17" fmla="*/ 2147483647 h 608"/>
                <a:gd name="T18" fmla="*/ 2147483647 w 1892"/>
                <a:gd name="T19" fmla="*/ 2147483647 h 608"/>
                <a:gd name="T20" fmla="*/ 2147483647 w 1892"/>
                <a:gd name="T21" fmla="*/ 2147483647 h 608"/>
                <a:gd name="T22" fmla="*/ 2147483647 w 1892"/>
                <a:gd name="T23" fmla="*/ 2147483647 h 608"/>
                <a:gd name="T24" fmla="*/ 2147483647 w 1892"/>
                <a:gd name="T25" fmla="*/ 2147483647 h 608"/>
                <a:gd name="T26" fmla="*/ 2147483647 w 1892"/>
                <a:gd name="T27" fmla="*/ 2147483647 h 608"/>
                <a:gd name="T28" fmla="*/ 2147483647 w 1892"/>
                <a:gd name="T29" fmla="*/ 2147483647 h 608"/>
                <a:gd name="T30" fmla="*/ 2147483647 w 1892"/>
                <a:gd name="T31" fmla="*/ 2147483647 h 608"/>
                <a:gd name="T32" fmla="*/ 2147483647 w 1892"/>
                <a:gd name="T33" fmla="*/ 2147483647 h 608"/>
                <a:gd name="T34" fmla="*/ 2147483647 w 1892"/>
                <a:gd name="T35" fmla="*/ 2147483647 h 608"/>
                <a:gd name="T36" fmla="*/ 2147483647 w 1892"/>
                <a:gd name="T37" fmla="*/ 2147483647 h 608"/>
                <a:gd name="T38" fmla="*/ 2147483647 w 1892"/>
                <a:gd name="T39" fmla="*/ 2147483647 h 608"/>
                <a:gd name="T40" fmla="*/ 2147483647 w 1892"/>
                <a:gd name="T41" fmla="*/ 2147483647 h 608"/>
                <a:gd name="T42" fmla="*/ 2147483647 w 1892"/>
                <a:gd name="T43" fmla="*/ 2147483647 h 608"/>
                <a:gd name="T44" fmla="*/ 2147483647 w 1892"/>
                <a:gd name="T45" fmla="*/ 2147483647 h 608"/>
                <a:gd name="T46" fmla="*/ 2147483647 w 1892"/>
                <a:gd name="T47" fmla="*/ 2147483647 h 608"/>
                <a:gd name="T48" fmla="*/ 2147483647 w 1892"/>
                <a:gd name="T49" fmla="*/ 2147483647 h 608"/>
                <a:gd name="T50" fmla="*/ 2147483647 w 1892"/>
                <a:gd name="T51" fmla="*/ 2147483647 h 608"/>
                <a:gd name="T52" fmla="*/ 2147483647 w 1892"/>
                <a:gd name="T53" fmla="*/ 2147483647 h 608"/>
                <a:gd name="T54" fmla="*/ 2147483647 w 1892"/>
                <a:gd name="T55" fmla="*/ 2147483647 h 608"/>
                <a:gd name="T56" fmla="*/ 2147483647 w 1892"/>
                <a:gd name="T57" fmla="*/ 2147483647 h 608"/>
                <a:gd name="T58" fmla="*/ 2147483647 w 1892"/>
                <a:gd name="T59" fmla="*/ 2147483647 h 608"/>
                <a:gd name="T60" fmla="*/ 2147483647 w 1892"/>
                <a:gd name="T61" fmla="*/ 2147483647 h 608"/>
                <a:gd name="T62" fmla="*/ 0 w 1892"/>
                <a:gd name="T63" fmla="*/ 2147483647 h 608"/>
                <a:gd name="T64" fmla="*/ 2147483647 w 1892"/>
                <a:gd name="T65" fmla="*/ 2147483647 h 608"/>
                <a:gd name="T66" fmla="*/ 2147483647 w 1892"/>
                <a:gd name="T67" fmla="*/ 2147483647 h 608"/>
                <a:gd name="T68" fmla="*/ 2147483647 w 1892"/>
                <a:gd name="T69" fmla="*/ 2147483647 h 608"/>
                <a:gd name="T70" fmla="*/ 2147483647 w 1892"/>
                <a:gd name="T71" fmla="*/ 2147483647 h 608"/>
                <a:gd name="T72" fmla="*/ 2147483647 w 1892"/>
                <a:gd name="T73" fmla="*/ 2147483647 h 608"/>
                <a:gd name="T74" fmla="*/ 2147483647 w 1892"/>
                <a:gd name="T75" fmla="*/ 2147483647 h 608"/>
                <a:gd name="T76" fmla="*/ 2147483647 w 1892"/>
                <a:gd name="T77" fmla="*/ 2147483647 h 608"/>
                <a:gd name="T78" fmla="*/ 2147483647 w 1892"/>
                <a:gd name="T79" fmla="*/ 2147483647 h 608"/>
                <a:gd name="T80" fmla="*/ 2147483647 w 1892"/>
                <a:gd name="T81" fmla="*/ 2147483647 h 608"/>
                <a:gd name="T82" fmla="*/ 2147483647 w 1892"/>
                <a:gd name="T83" fmla="*/ 2147483647 h 608"/>
                <a:gd name="T84" fmla="*/ 2147483647 w 1892"/>
                <a:gd name="T85" fmla="*/ 2147483647 h 608"/>
                <a:gd name="T86" fmla="*/ 2147483647 w 1892"/>
                <a:gd name="T87" fmla="*/ 2147483647 h 608"/>
                <a:gd name="T88" fmla="*/ 2147483647 w 1892"/>
                <a:gd name="T89" fmla="*/ 2147483647 h 608"/>
                <a:gd name="T90" fmla="*/ 2147483647 w 1892"/>
                <a:gd name="T91" fmla="*/ 2147483647 h 608"/>
                <a:gd name="T92" fmla="*/ 2147483647 w 1892"/>
                <a:gd name="T93" fmla="*/ 2147483647 h 608"/>
                <a:gd name="T94" fmla="*/ 2147483647 w 1892"/>
                <a:gd name="T95" fmla="*/ 2147483647 h 608"/>
                <a:gd name="T96" fmla="*/ 2147483647 w 1892"/>
                <a:gd name="T97" fmla="*/ 2147483647 h 608"/>
                <a:gd name="T98" fmla="*/ 2147483647 w 1892"/>
                <a:gd name="T99" fmla="*/ 2147483647 h 608"/>
                <a:gd name="T100" fmla="*/ 2147483647 w 1892"/>
                <a:gd name="T101" fmla="*/ 2147483647 h 608"/>
                <a:gd name="T102" fmla="*/ 2147483647 w 1892"/>
                <a:gd name="T103" fmla="*/ 2147483647 h 608"/>
                <a:gd name="T104" fmla="*/ 2147483647 w 1892"/>
                <a:gd name="T105" fmla="*/ 2147483647 h 608"/>
                <a:gd name="T106" fmla="*/ 2147483647 w 1892"/>
                <a:gd name="T107" fmla="*/ 2147483647 h 608"/>
                <a:gd name="T108" fmla="*/ 2147483647 w 1892"/>
                <a:gd name="T109" fmla="*/ 2147483647 h 608"/>
                <a:gd name="T110" fmla="*/ 2147483647 w 1892"/>
                <a:gd name="T111" fmla="*/ 2147483647 h 608"/>
                <a:gd name="T112" fmla="*/ 2147483647 w 1892"/>
                <a:gd name="T113" fmla="*/ 2147483647 h 608"/>
                <a:gd name="T114" fmla="*/ 2147483647 w 1892"/>
                <a:gd name="T115" fmla="*/ 2147483647 h 608"/>
                <a:gd name="T116" fmla="*/ 2147483647 w 1892"/>
                <a:gd name="T117" fmla="*/ 2147483647 h 608"/>
                <a:gd name="T118" fmla="*/ 2147483647 w 1892"/>
                <a:gd name="T119" fmla="*/ 2147483647 h 608"/>
                <a:gd name="T120" fmla="*/ 2147483647 w 1892"/>
                <a:gd name="T121" fmla="*/ 2147483647 h 6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2"/>
                <a:gd name="T184" fmla="*/ 0 h 608"/>
                <a:gd name="T185" fmla="*/ 1892 w 1892"/>
                <a:gd name="T186" fmla="*/ 608 h 6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2" h="608">
                  <a:moveTo>
                    <a:pt x="1786" y="126"/>
                  </a:moveTo>
                  <a:lnTo>
                    <a:pt x="1808" y="132"/>
                  </a:lnTo>
                  <a:lnTo>
                    <a:pt x="1840" y="144"/>
                  </a:lnTo>
                  <a:lnTo>
                    <a:pt x="1870" y="156"/>
                  </a:lnTo>
                  <a:lnTo>
                    <a:pt x="1870" y="144"/>
                  </a:lnTo>
                  <a:lnTo>
                    <a:pt x="1862" y="132"/>
                  </a:lnTo>
                  <a:lnTo>
                    <a:pt x="1892" y="126"/>
                  </a:lnTo>
                  <a:lnTo>
                    <a:pt x="1870" y="122"/>
                  </a:lnTo>
                  <a:lnTo>
                    <a:pt x="1854" y="122"/>
                  </a:lnTo>
                  <a:lnTo>
                    <a:pt x="1824" y="116"/>
                  </a:lnTo>
                  <a:lnTo>
                    <a:pt x="1794" y="110"/>
                  </a:lnTo>
                  <a:lnTo>
                    <a:pt x="1740" y="98"/>
                  </a:lnTo>
                  <a:lnTo>
                    <a:pt x="1694" y="92"/>
                  </a:lnTo>
                  <a:lnTo>
                    <a:pt x="1672" y="98"/>
                  </a:lnTo>
                  <a:lnTo>
                    <a:pt x="1642" y="98"/>
                  </a:lnTo>
                  <a:lnTo>
                    <a:pt x="1648" y="110"/>
                  </a:lnTo>
                  <a:lnTo>
                    <a:pt x="1618" y="98"/>
                  </a:lnTo>
                  <a:lnTo>
                    <a:pt x="1610" y="104"/>
                  </a:lnTo>
                  <a:lnTo>
                    <a:pt x="1588" y="98"/>
                  </a:lnTo>
                  <a:lnTo>
                    <a:pt x="1566" y="98"/>
                  </a:lnTo>
                  <a:lnTo>
                    <a:pt x="1542" y="104"/>
                  </a:lnTo>
                  <a:lnTo>
                    <a:pt x="1526" y="92"/>
                  </a:lnTo>
                  <a:lnTo>
                    <a:pt x="1506" y="72"/>
                  </a:lnTo>
                  <a:lnTo>
                    <a:pt x="1466" y="80"/>
                  </a:lnTo>
                  <a:lnTo>
                    <a:pt x="1420" y="80"/>
                  </a:lnTo>
                  <a:lnTo>
                    <a:pt x="1390" y="86"/>
                  </a:lnTo>
                  <a:lnTo>
                    <a:pt x="1412" y="80"/>
                  </a:lnTo>
                  <a:lnTo>
                    <a:pt x="1376" y="58"/>
                  </a:lnTo>
                  <a:lnTo>
                    <a:pt x="1330" y="76"/>
                  </a:lnTo>
                  <a:lnTo>
                    <a:pt x="1308" y="70"/>
                  </a:lnTo>
                  <a:lnTo>
                    <a:pt x="1300" y="80"/>
                  </a:lnTo>
                  <a:lnTo>
                    <a:pt x="1276" y="80"/>
                  </a:lnTo>
                  <a:lnTo>
                    <a:pt x="1246" y="86"/>
                  </a:lnTo>
                  <a:lnTo>
                    <a:pt x="1232" y="80"/>
                  </a:lnTo>
                  <a:lnTo>
                    <a:pt x="1224" y="92"/>
                  </a:lnTo>
                  <a:lnTo>
                    <a:pt x="1202" y="86"/>
                  </a:lnTo>
                  <a:lnTo>
                    <a:pt x="1178" y="80"/>
                  </a:lnTo>
                  <a:lnTo>
                    <a:pt x="1194" y="76"/>
                  </a:lnTo>
                  <a:lnTo>
                    <a:pt x="1178" y="64"/>
                  </a:lnTo>
                  <a:lnTo>
                    <a:pt x="1162" y="64"/>
                  </a:lnTo>
                  <a:lnTo>
                    <a:pt x="1148" y="70"/>
                  </a:lnTo>
                  <a:lnTo>
                    <a:pt x="1118" y="70"/>
                  </a:lnTo>
                  <a:lnTo>
                    <a:pt x="1102" y="64"/>
                  </a:lnTo>
                  <a:lnTo>
                    <a:pt x="1064" y="70"/>
                  </a:lnTo>
                  <a:lnTo>
                    <a:pt x="1034" y="70"/>
                  </a:lnTo>
                  <a:lnTo>
                    <a:pt x="1018" y="76"/>
                  </a:lnTo>
                  <a:lnTo>
                    <a:pt x="974" y="92"/>
                  </a:lnTo>
                  <a:lnTo>
                    <a:pt x="996" y="80"/>
                  </a:lnTo>
                  <a:lnTo>
                    <a:pt x="1026" y="70"/>
                  </a:lnTo>
                  <a:lnTo>
                    <a:pt x="1048" y="52"/>
                  </a:lnTo>
                  <a:lnTo>
                    <a:pt x="1034" y="46"/>
                  </a:lnTo>
                  <a:lnTo>
                    <a:pt x="1018" y="40"/>
                  </a:lnTo>
                  <a:lnTo>
                    <a:pt x="1004" y="40"/>
                  </a:lnTo>
                  <a:lnTo>
                    <a:pt x="974" y="46"/>
                  </a:lnTo>
                  <a:lnTo>
                    <a:pt x="964" y="40"/>
                  </a:lnTo>
                  <a:lnTo>
                    <a:pt x="958" y="24"/>
                  </a:lnTo>
                  <a:lnTo>
                    <a:pt x="934" y="18"/>
                  </a:lnTo>
                  <a:lnTo>
                    <a:pt x="950" y="6"/>
                  </a:lnTo>
                  <a:lnTo>
                    <a:pt x="928" y="0"/>
                  </a:lnTo>
                  <a:lnTo>
                    <a:pt x="912" y="18"/>
                  </a:lnTo>
                  <a:lnTo>
                    <a:pt x="934" y="24"/>
                  </a:lnTo>
                  <a:lnTo>
                    <a:pt x="942" y="40"/>
                  </a:lnTo>
                  <a:lnTo>
                    <a:pt x="928" y="36"/>
                  </a:lnTo>
                  <a:lnTo>
                    <a:pt x="920" y="46"/>
                  </a:lnTo>
                  <a:lnTo>
                    <a:pt x="896" y="40"/>
                  </a:lnTo>
                  <a:lnTo>
                    <a:pt x="882" y="40"/>
                  </a:lnTo>
                  <a:lnTo>
                    <a:pt x="866" y="46"/>
                  </a:lnTo>
                  <a:lnTo>
                    <a:pt x="844" y="46"/>
                  </a:lnTo>
                  <a:lnTo>
                    <a:pt x="820" y="52"/>
                  </a:lnTo>
                  <a:lnTo>
                    <a:pt x="828" y="64"/>
                  </a:lnTo>
                  <a:lnTo>
                    <a:pt x="828" y="80"/>
                  </a:lnTo>
                  <a:lnTo>
                    <a:pt x="820" y="70"/>
                  </a:lnTo>
                  <a:lnTo>
                    <a:pt x="798" y="76"/>
                  </a:lnTo>
                  <a:lnTo>
                    <a:pt x="776" y="76"/>
                  </a:lnTo>
                  <a:lnTo>
                    <a:pt x="798" y="86"/>
                  </a:lnTo>
                  <a:lnTo>
                    <a:pt x="814" y="98"/>
                  </a:lnTo>
                  <a:lnTo>
                    <a:pt x="820" y="110"/>
                  </a:lnTo>
                  <a:lnTo>
                    <a:pt x="814" y="122"/>
                  </a:lnTo>
                  <a:lnTo>
                    <a:pt x="798" y="110"/>
                  </a:lnTo>
                  <a:lnTo>
                    <a:pt x="790" y="92"/>
                  </a:lnTo>
                  <a:lnTo>
                    <a:pt x="760" y="92"/>
                  </a:lnTo>
                  <a:lnTo>
                    <a:pt x="744" y="98"/>
                  </a:lnTo>
                  <a:lnTo>
                    <a:pt x="722" y="86"/>
                  </a:lnTo>
                  <a:lnTo>
                    <a:pt x="730" y="104"/>
                  </a:lnTo>
                  <a:lnTo>
                    <a:pt x="738" y="122"/>
                  </a:lnTo>
                  <a:lnTo>
                    <a:pt x="760" y="122"/>
                  </a:lnTo>
                  <a:lnTo>
                    <a:pt x="782" y="132"/>
                  </a:lnTo>
                  <a:lnTo>
                    <a:pt x="776" y="150"/>
                  </a:lnTo>
                  <a:lnTo>
                    <a:pt x="776" y="138"/>
                  </a:lnTo>
                  <a:lnTo>
                    <a:pt x="752" y="126"/>
                  </a:lnTo>
                  <a:lnTo>
                    <a:pt x="752" y="138"/>
                  </a:lnTo>
                  <a:lnTo>
                    <a:pt x="744" y="126"/>
                  </a:lnTo>
                  <a:lnTo>
                    <a:pt x="738" y="144"/>
                  </a:lnTo>
                  <a:lnTo>
                    <a:pt x="730" y="160"/>
                  </a:lnTo>
                  <a:lnTo>
                    <a:pt x="714" y="156"/>
                  </a:lnTo>
                  <a:lnTo>
                    <a:pt x="722" y="144"/>
                  </a:lnTo>
                  <a:lnTo>
                    <a:pt x="722" y="126"/>
                  </a:lnTo>
                  <a:lnTo>
                    <a:pt x="714" y="98"/>
                  </a:lnTo>
                  <a:lnTo>
                    <a:pt x="714" y="86"/>
                  </a:lnTo>
                  <a:lnTo>
                    <a:pt x="706" y="70"/>
                  </a:lnTo>
                  <a:lnTo>
                    <a:pt x="676" y="80"/>
                  </a:lnTo>
                  <a:lnTo>
                    <a:pt x="662" y="98"/>
                  </a:lnTo>
                  <a:lnTo>
                    <a:pt x="662" y="110"/>
                  </a:lnTo>
                  <a:lnTo>
                    <a:pt x="676" y="116"/>
                  </a:lnTo>
                  <a:lnTo>
                    <a:pt x="692" y="126"/>
                  </a:lnTo>
                  <a:lnTo>
                    <a:pt x="654" y="122"/>
                  </a:lnTo>
                  <a:lnTo>
                    <a:pt x="638" y="116"/>
                  </a:lnTo>
                  <a:lnTo>
                    <a:pt x="614" y="110"/>
                  </a:lnTo>
                  <a:lnTo>
                    <a:pt x="570" y="110"/>
                  </a:lnTo>
                  <a:lnTo>
                    <a:pt x="570" y="104"/>
                  </a:lnTo>
                  <a:lnTo>
                    <a:pt x="562" y="104"/>
                  </a:lnTo>
                  <a:lnTo>
                    <a:pt x="554" y="92"/>
                  </a:lnTo>
                  <a:lnTo>
                    <a:pt x="554" y="76"/>
                  </a:lnTo>
                  <a:lnTo>
                    <a:pt x="592" y="64"/>
                  </a:lnTo>
                  <a:lnTo>
                    <a:pt x="630" y="52"/>
                  </a:lnTo>
                  <a:lnTo>
                    <a:pt x="654" y="36"/>
                  </a:lnTo>
                  <a:lnTo>
                    <a:pt x="630" y="40"/>
                  </a:lnTo>
                  <a:lnTo>
                    <a:pt x="586" y="52"/>
                  </a:lnTo>
                  <a:lnTo>
                    <a:pt x="562" y="58"/>
                  </a:lnTo>
                  <a:lnTo>
                    <a:pt x="546" y="76"/>
                  </a:lnTo>
                  <a:lnTo>
                    <a:pt x="532" y="98"/>
                  </a:lnTo>
                  <a:lnTo>
                    <a:pt x="540" y="98"/>
                  </a:lnTo>
                  <a:lnTo>
                    <a:pt x="532" y="110"/>
                  </a:lnTo>
                  <a:lnTo>
                    <a:pt x="554" y="116"/>
                  </a:lnTo>
                  <a:lnTo>
                    <a:pt x="566" y="110"/>
                  </a:lnTo>
                  <a:lnTo>
                    <a:pt x="586" y="116"/>
                  </a:lnTo>
                  <a:lnTo>
                    <a:pt x="600" y="116"/>
                  </a:lnTo>
                  <a:lnTo>
                    <a:pt x="614" y="122"/>
                  </a:lnTo>
                  <a:lnTo>
                    <a:pt x="600" y="126"/>
                  </a:lnTo>
                  <a:lnTo>
                    <a:pt x="578" y="122"/>
                  </a:lnTo>
                  <a:lnTo>
                    <a:pt x="546" y="132"/>
                  </a:lnTo>
                  <a:lnTo>
                    <a:pt x="546" y="122"/>
                  </a:lnTo>
                  <a:lnTo>
                    <a:pt x="540" y="126"/>
                  </a:lnTo>
                  <a:lnTo>
                    <a:pt x="508" y="132"/>
                  </a:lnTo>
                  <a:lnTo>
                    <a:pt x="494" y="150"/>
                  </a:lnTo>
                  <a:lnTo>
                    <a:pt x="486" y="138"/>
                  </a:lnTo>
                  <a:lnTo>
                    <a:pt x="494" y="126"/>
                  </a:lnTo>
                  <a:lnTo>
                    <a:pt x="464" y="126"/>
                  </a:lnTo>
                  <a:lnTo>
                    <a:pt x="472" y="138"/>
                  </a:lnTo>
                  <a:lnTo>
                    <a:pt x="464" y="156"/>
                  </a:lnTo>
                  <a:lnTo>
                    <a:pt x="456" y="156"/>
                  </a:lnTo>
                  <a:lnTo>
                    <a:pt x="440" y="160"/>
                  </a:lnTo>
                  <a:lnTo>
                    <a:pt x="434" y="166"/>
                  </a:lnTo>
                  <a:lnTo>
                    <a:pt x="410" y="166"/>
                  </a:lnTo>
                  <a:lnTo>
                    <a:pt x="426" y="184"/>
                  </a:lnTo>
                  <a:lnTo>
                    <a:pt x="410" y="178"/>
                  </a:lnTo>
                  <a:lnTo>
                    <a:pt x="394" y="172"/>
                  </a:lnTo>
                  <a:lnTo>
                    <a:pt x="402" y="160"/>
                  </a:lnTo>
                  <a:lnTo>
                    <a:pt x="372" y="156"/>
                  </a:lnTo>
                  <a:lnTo>
                    <a:pt x="358" y="150"/>
                  </a:lnTo>
                  <a:lnTo>
                    <a:pt x="386" y="156"/>
                  </a:lnTo>
                  <a:lnTo>
                    <a:pt x="418" y="156"/>
                  </a:lnTo>
                  <a:lnTo>
                    <a:pt x="440" y="150"/>
                  </a:lnTo>
                  <a:lnTo>
                    <a:pt x="440" y="138"/>
                  </a:lnTo>
                  <a:lnTo>
                    <a:pt x="410" y="138"/>
                  </a:lnTo>
                  <a:lnTo>
                    <a:pt x="402" y="126"/>
                  </a:lnTo>
                  <a:lnTo>
                    <a:pt x="380" y="126"/>
                  </a:lnTo>
                  <a:lnTo>
                    <a:pt x="364" y="122"/>
                  </a:lnTo>
                  <a:lnTo>
                    <a:pt x="350" y="116"/>
                  </a:lnTo>
                  <a:lnTo>
                    <a:pt x="312" y="116"/>
                  </a:lnTo>
                  <a:lnTo>
                    <a:pt x="296" y="122"/>
                  </a:lnTo>
                  <a:lnTo>
                    <a:pt x="296" y="110"/>
                  </a:lnTo>
                  <a:lnTo>
                    <a:pt x="274" y="122"/>
                  </a:lnTo>
                  <a:lnTo>
                    <a:pt x="250" y="122"/>
                  </a:lnTo>
                  <a:lnTo>
                    <a:pt x="236" y="132"/>
                  </a:lnTo>
                  <a:lnTo>
                    <a:pt x="212" y="150"/>
                  </a:lnTo>
                  <a:lnTo>
                    <a:pt x="198" y="166"/>
                  </a:lnTo>
                  <a:lnTo>
                    <a:pt x="182" y="190"/>
                  </a:lnTo>
                  <a:lnTo>
                    <a:pt x="160" y="190"/>
                  </a:lnTo>
                  <a:lnTo>
                    <a:pt x="144" y="196"/>
                  </a:lnTo>
                  <a:lnTo>
                    <a:pt x="136" y="208"/>
                  </a:lnTo>
                  <a:lnTo>
                    <a:pt x="130" y="218"/>
                  </a:lnTo>
                  <a:lnTo>
                    <a:pt x="136" y="236"/>
                  </a:lnTo>
                  <a:lnTo>
                    <a:pt x="136" y="248"/>
                  </a:lnTo>
                  <a:lnTo>
                    <a:pt x="152" y="242"/>
                  </a:lnTo>
                  <a:lnTo>
                    <a:pt x="168" y="236"/>
                  </a:lnTo>
                  <a:lnTo>
                    <a:pt x="190" y="230"/>
                  </a:lnTo>
                  <a:lnTo>
                    <a:pt x="198" y="242"/>
                  </a:lnTo>
                  <a:lnTo>
                    <a:pt x="204" y="258"/>
                  </a:lnTo>
                  <a:lnTo>
                    <a:pt x="212" y="264"/>
                  </a:lnTo>
                  <a:lnTo>
                    <a:pt x="236" y="264"/>
                  </a:lnTo>
                  <a:lnTo>
                    <a:pt x="236" y="252"/>
                  </a:lnTo>
                  <a:lnTo>
                    <a:pt x="250" y="242"/>
                  </a:lnTo>
                  <a:lnTo>
                    <a:pt x="250" y="230"/>
                  </a:lnTo>
                  <a:lnTo>
                    <a:pt x="244" y="218"/>
                  </a:lnTo>
                  <a:lnTo>
                    <a:pt x="236" y="208"/>
                  </a:lnTo>
                  <a:lnTo>
                    <a:pt x="236" y="196"/>
                  </a:lnTo>
                  <a:lnTo>
                    <a:pt x="258" y="184"/>
                  </a:lnTo>
                  <a:lnTo>
                    <a:pt x="258" y="172"/>
                  </a:lnTo>
                  <a:lnTo>
                    <a:pt x="282" y="166"/>
                  </a:lnTo>
                  <a:lnTo>
                    <a:pt x="304" y="172"/>
                  </a:lnTo>
                  <a:lnTo>
                    <a:pt x="282" y="190"/>
                  </a:lnTo>
                  <a:lnTo>
                    <a:pt x="266" y="190"/>
                  </a:lnTo>
                  <a:lnTo>
                    <a:pt x="282" y="212"/>
                  </a:lnTo>
                  <a:lnTo>
                    <a:pt x="364" y="212"/>
                  </a:lnTo>
                  <a:lnTo>
                    <a:pt x="350" y="218"/>
                  </a:lnTo>
                  <a:lnTo>
                    <a:pt x="334" y="218"/>
                  </a:lnTo>
                  <a:lnTo>
                    <a:pt x="312" y="224"/>
                  </a:lnTo>
                  <a:lnTo>
                    <a:pt x="304" y="242"/>
                  </a:lnTo>
                  <a:lnTo>
                    <a:pt x="282" y="236"/>
                  </a:lnTo>
                  <a:lnTo>
                    <a:pt x="282" y="264"/>
                  </a:lnTo>
                  <a:lnTo>
                    <a:pt x="258" y="264"/>
                  </a:lnTo>
                  <a:lnTo>
                    <a:pt x="236" y="270"/>
                  </a:lnTo>
                  <a:lnTo>
                    <a:pt x="212" y="270"/>
                  </a:lnTo>
                  <a:lnTo>
                    <a:pt x="198" y="276"/>
                  </a:lnTo>
                  <a:lnTo>
                    <a:pt x="174" y="282"/>
                  </a:lnTo>
                  <a:lnTo>
                    <a:pt x="182" y="270"/>
                  </a:lnTo>
                  <a:lnTo>
                    <a:pt x="198" y="252"/>
                  </a:lnTo>
                  <a:lnTo>
                    <a:pt x="182" y="252"/>
                  </a:lnTo>
                  <a:lnTo>
                    <a:pt x="160" y="248"/>
                  </a:lnTo>
                  <a:lnTo>
                    <a:pt x="168" y="264"/>
                  </a:lnTo>
                  <a:lnTo>
                    <a:pt x="168" y="282"/>
                  </a:lnTo>
                  <a:lnTo>
                    <a:pt x="144" y="282"/>
                  </a:lnTo>
                  <a:lnTo>
                    <a:pt x="136" y="294"/>
                  </a:lnTo>
                  <a:lnTo>
                    <a:pt x="114" y="304"/>
                  </a:lnTo>
                  <a:lnTo>
                    <a:pt x="98" y="316"/>
                  </a:lnTo>
                  <a:lnTo>
                    <a:pt x="76" y="316"/>
                  </a:lnTo>
                  <a:lnTo>
                    <a:pt x="52" y="322"/>
                  </a:lnTo>
                  <a:lnTo>
                    <a:pt x="52" y="332"/>
                  </a:lnTo>
                  <a:lnTo>
                    <a:pt x="68" y="344"/>
                  </a:lnTo>
                  <a:lnTo>
                    <a:pt x="76" y="362"/>
                  </a:lnTo>
                  <a:lnTo>
                    <a:pt x="52" y="368"/>
                  </a:lnTo>
                  <a:lnTo>
                    <a:pt x="0" y="368"/>
                  </a:lnTo>
                  <a:lnTo>
                    <a:pt x="0" y="378"/>
                  </a:lnTo>
                  <a:lnTo>
                    <a:pt x="16" y="378"/>
                  </a:lnTo>
                  <a:lnTo>
                    <a:pt x="6" y="384"/>
                  </a:lnTo>
                  <a:lnTo>
                    <a:pt x="6" y="424"/>
                  </a:lnTo>
                  <a:lnTo>
                    <a:pt x="30" y="420"/>
                  </a:lnTo>
                  <a:lnTo>
                    <a:pt x="46" y="424"/>
                  </a:lnTo>
                  <a:lnTo>
                    <a:pt x="68" y="420"/>
                  </a:lnTo>
                  <a:lnTo>
                    <a:pt x="98" y="408"/>
                  </a:lnTo>
                  <a:lnTo>
                    <a:pt x="98" y="396"/>
                  </a:lnTo>
                  <a:lnTo>
                    <a:pt x="114" y="378"/>
                  </a:lnTo>
                  <a:lnTo>
                    <a:pt x="130" y="368"/>
                  </a:lnTo>
                  <a:lnTo>
                    <a:pt x="174" y="368"/>
                  </a:lnTo>
                  <a:lnTo>
                    <a:pt x="198" y="356"/>
                  </a:lnTo>
                  <a:lnTo>
                    <a:pt x="212" y="378"/>
                  </a:lnTo>
                  <a:lnTo>
                    <a:pt x="228" y="390"/>
                  </a:lnTo>
                  <a:lnTo>
                    <a:pt x="236" y="402"/>
                  </a:lnTo>
                  <a:lnTo>
                    <a:pt x="220" y="408"/>
                  </a:lnTo>
                  <a:lnTo>
                    <a:pt x="236" y="420"/>
                  </a:lnTo>
                  <a:lnTo>
                    <a:pt x="250" y="408"/>
                  </a:lnTo>
                  <a:lnTo>
                    <a:pt x="250" y="390"/>
                  </a:lnTo>
                  <a:lnTo>
                    <a:pt x="244" y="374"/>
                  </a:lnTo>
                  <a:lnTo>
                    <a:pt x="236" y="384"/>
                  </a:lnTo>
                  <a:lnTo>
                    <a:pt x="220" y="362"/>
                  </a:lnTo>
                  <a:lnTo>
                    <a:pt x="204" y="350"/>
                  </a:lnTo>
                  <a:lnTo>
                    <a:pt x="228" y="350"/>
                  </a:lnTo>
                  <a:lnTo>
                    <a:pt x="236" y="356"/>
                  </a:lnTo>
                  <a:lnTo>
                    <a:pt x="258" y="368"/>
                  </a:lnTo>
                  <a:lnTo>
                    <a:pt x="274" y="374"/>
                  </a:lnTo>
                  <a:lnTo>
                    <a:pt x="288" y="384"/>
                  </a:lnTo>
                  <a:lnTo>
                    <a:pt x="304" y="408"/>
                  </a:lnTo>
                  <a:lnTo>
                    <a:pt x="318" y="412"/>
                  </a:lnTo>
                  <a:lnTo>
                    <a:pt x="318" y="402"/>
                  </a:lnTo>
                  <a:lnTo>
                    <a:pt x="312" y="390"/>
                  </a:lnTo>
                  <a:lnTo>
                    <a:pt x="318" y="378"/>
                  </a:lnTo>
                  <a:lnTo>
                    <a:pt x="342" y="378"/>
                  </a:lnTo>
                  <a:lnTo>
                    <a:pt x="364" y="374"/>
                  </a:lnTo>
                  <a:lnTo>
                    <a:pt x="350" y="368"/>
                  </a:lnTo>
                  <a:lnTo>
                    <a:pt x="350" y="356"/>
                  </a:lnTo>
                  <a:lnTo>
                    <a:pt x="364" y="338"/>
                  </a:lnTo>
                  <a:lnTo>
                    <a:pt x="386" y="332"/>
                  </a:lnTo>
                  <a:lnTo>
                    <a:pt x="410" y="328"/>
                  </a:lnTo>
                  <a:lnTo>
                    <a:pt x="394" y="338"/>
                  </a:lnTo>
                  <a:lnTo>
                    <a:pt x="418" y="350"/>
                  </a:lnTo>
                  <a:lnTo>
                    <a:pt x="440" y="344"/>
                  </a:lnTo>
                  <a:lnTo>
                    <a:pt x="464" y="356"/>
                  </a:lnTo>
                  <a:lnTo>
                    <a:pt x="494" y="356"/>
                  </a:lnTo>
                  <a:lnTo>
                    <a:pt x="502" y="378"/>
                  </a:lnTo>
                  <a:lnTo>
                    <a:pt x="464" y="384"/>
                  </a:lnTo>
                  <a:lnTo>
                    <a:pt x="440" y="378"/>
                  </a:lnTo>
                  <a:lnTo>
                    <a:pt x="426" y="378"/>
                  </a:lnTo>
                  <a:lnTo>
                    <a:pt x="410" y="374"/>
                  </a:lnTo>
                  <a:lnTo>
                    <a:pt x="386" y="374"/>
                  </a:lnTo>
                  <a:lnTo>
                    <a:pt x="364" y="384"/>
                  </a:lnTo>
                  <a:lnTo>
                    <a:pt x="350" y="384"/>
                  </a:lnTo>
                  <a:lnTo>
                    <a:pt x="358" y="396"/>
                  </a:lnTo>
                  <a:lnTo>
                    <a:pt x="364" y="408"/>
                  </a:lnTo>
                  <a:lnTo>
                    <a:pt x="380" y="420"/>
                  </a:lnTo>
                  <a:lnTo>
                    <a:pt x="418" y="420"/>
                  </a:lnTo>
                  <a:lnTo>
                    <a:pt x="448" y="412"/>
                  </a:lnTo>
                  <a:lnTo>
                    <a:pt x="434" y="424"/>
                  </a:lnTo>
                  <a:lnTo>
                    <a:pt x="418" y="430"/>
                  </a:lnTo>
                  <a:lnTo>
                    <a:pt x="440" y="430"/>
                  </a:lnTo>
                  <a:lnTo>
                    <a:pt x="440" y="442"/>
                  </a:lnTo>
                  <a:lnTo>
                    <a:pt x="434" y="460"/>
                  </a:lnTo>
                  <a:lnTo>
                    <a:pt x="418" y="448"/>
                  </a:lnTo>
                  <a:lnTo>
                    <a:pt x="418" y="466"/>
                  </a:lnTo>
                  <a:lnTo>
                    <a:pt x="426" y="466"/>
                  </a:lnTo>
                  <a:lnTo>
                    <a:pt x="440" y="476"/>
                  </a:lnTo>
                  <a:lnTo>
                    <a:pt x="448" y="488"/>
                  </a:lnTo>
                  <a:lnTo>
                    <a:pt x="472" y="488"/>
                  </a:lnTo>
                  <a:lnTo>
                    <a:pt x="478" y="504"/>
                  </a:lnTo>
                  <a:lnTo>
                    <a:pt x="486" y="528"/>
                  </a:lnTo>
                  <a:lnTo>
                    <a:pt x="508" y="534"/>
                  </a:lnTo>
                  <a:lnTo>
                    <a:pt x="524" y="546"/>
                  </a:lnTo>
                  <a:lnTo>
                    <a:pt x="532" y="568"/>
                  </a:lnTo>
                  <a:lnTo>
                    <a:pt x="554" y="584"/>
                  </a:lnTo>
                  <a:lnTo>
                    <a:pt x="586" y="580"/>
                  </a:lnTo>
                  <a:lnTo>
                    <a:pt x="622" y="562"/>
                  </a:lnTo>
                  <a:lnTo>
                    <a:pt x="646" y="552"/>
                  </a:lnTo>
                  <a:lnTo>
                    <a:pt x="668" y="540"/>
                  </a:lnTo>
                  <a:lnTo>
                    <a:pt x="692" y="522"/>
                  </a:lnTo>
                  <a:lnTo>
                    <a:pt x="698" y="504"/>
                  </a:lnTo>
                  <a:lnTo>
                    <a:pt x="668" y="500"/>
                  </a:lnTo>
                  <a:lnTo>
                    <a:pt x="662" y="488"/>
                  </a:lnTo>
                  <a:lnTo>
                    <a:pt x="646" y="500"/>
                  </a:lnTo>
                  <a:lnTo>
                    <a:pt x="614" y="504"/>
                  </a:lnTo>
                  <a:lnTo>
                    <a:pt x="614" y="516"/>
                  </a:lnTo>
                  <a:lnTo>
                    <a:pt x="608" y="500"/>
                  </a:lnTo>
                  <a:lnTo>
                    <a:pt x="592" y="488"/>
                  </a:lnTo>
                  <a:lnTo>
                    <a:pt x="570" y="482"/>
                  </a:lnTo>
                  <a:lnTo>
                    <a:pt x="562" y="470"/>
                  </a:lnTo>
                  <a:lnTo>
                    <a:pt x="562" y="454"/>
                  </a:lnTo>
                  <a:lnTo>
                    <a:pt x="586" y="454"/>
                  </a:lnTo>
                  <a:lnTo>
                    <a:pt x="622" y="476"/>
                  </a:lnTo>
                  <a:lnTo>
                    <a:pt x="646" y="476"/>
                  </a:lnTo>
                  <a:lnTo>
                    <a:pt x="654" y="482"/>
                  </a:lnTo>
                  <a:lnTo>
                    <a:pt x="668" y="482"/>
                  </a:lnTo>
                  <a:lnTo>
                    <a:pt x="698" y="488"/>
                  </a:lnTo>
                  <a:lnTo>
                    <a:pt x="722" y="488"/>
                  </a:lnTo>
                  <a:lnTo>
                    <a:pt x="760" y="482"/>
                  </a:lnTo>
                  <a:lnTo>
                    <a:pt x="768" y="482"/>
                  </a:lnTo>
                  <a:lnTo>
                    <a:pt x="776" y="500"/>
                  </a:lnTo>
                  <a:lnTo>
                    <a:pt x="798" y="494"/>
                  </a:lnTo>
                  <a:lnTo>
                    <a:pt x="782" y="504"/>
                  </a:lnTo>
                  <a:lnTo>
                    <a:pt x="798" y="516"/>
                  </a:lnTo>
                  <a:lnTo>
                    <a:pt x="820" y="510"/>
                  </a:lnTo>
                  <a:lnTo>
                    <a:pt x="828" y="534"/>
                  </a:lnTo>
                  <a:lnTo>
                    <a:pt x="844" y="556"/>
                  </a:lnTo>
                  <a:lnTo>
                    <a:pt x="858" y="590"/>
                  </a:lnTo>
                  <a:lnTo>
                    <a:pt x="874" y="608"/>
                  </a:lnTo>
                  <a:lnTo>
                    <a:pt x="890" y="596"/>
                  </a:lnTo>
                  <a:lnTo>
                    <a:pt x="904" y="596"/>
                  </a:lnTo>
                  <a:lnTo>
                    <a:pt x="904" y="584"/>
                  </a:lnTo>
                  <a:lnTo>
                    <a:pt x="920" y="574"/>
                  </a:lnTo>
                  <a:lnTo>
                    <a:pt x="920" y="552"/>
                  </a:lnTo>
                  <a:lnTo>
                    <a:pt x="942" y="534"/>
                  </a:lnTo>
                  <a:lnTo>
                    <a:pt x="980" y="516"/>
                  </a:lnTo>
                  <a:lnTo>
                    <a:pt x="1018" y="504"/>
                  </a:lnTo>
                  <a:lnTo>
                    <a:pt x="1042" y="528"/>
                  </a:lnTo>
                  <a:lnTo>
                    <a:pt x="1064" y="546"/>
                  </a:lnTo>
                  <a:lnTo>
                    <a:pt x="1086" y="540"/>
                  </a:lnTo>
                  <a:lnTo>
                    <a:pt x="1102" y="568"/>
                  </a:lnTo>
                  <a:lnTo>
                    <a:pt x="1102" y="584"/>
                  </a:lnTo>
                  <a:lnTo>
                    <a:pt x="1118" y="602"/>
                  </a:lnTo>
                  <a:lnTo>
                    <a:pt x="1110" y="584"/>
                  </a:lnTo>
                  <a:lnTo>
                    <a:pt x="1110" y="568"/>
                  </a:lnTo>
                  <a:lnTo>
                    <a:pt x="1124" y="556"/>
                  </a:lnTo>
                  <a:lnTo>
                    <a:pt x="1132" y="574"/>
                  </a:lnTo>
                  <a:lnTo>
                    <a:pt x="1156" y="580"/>
                  </a:lnTo>
                  <a:lnTo>
                    <a:pt x="1156" y="596"/>
                  </a:lnTo>
                  <a:lnTo>
                    <a:pt x="1178" y="590"/>
                  </a:lnTo>
                  <a:lnTo>
                    <a:pt x="1208" y="580"/>
                  </a:lnTo>
                  <a:lnTo>
                    <a:pt x="1202" y="562"/>
                  </a:lnTo>
                  <a:lnTo>
                    <a:pt x="1186" y="552"/>
                  </a:lnTo>
                  <a:lnTo>
                    <a:pt x="1170" y="534"/>
                  </a:lnTo>
                  <a:lnTo>
                    <a:pt x="1156" y="522"/>
                  </a:lnTo>
                  <a:lnTo>
                    <a:pt x="1170" y="510"/>
                  </a:lnTo>
                  <a:lnTo>
                    <a:pt x="1202" y="510"/>
                  </a:lnTo>
                  <a:lnTo>
                    <a:pt x="1208" y="516"/>
                  </a:lnTo>
                  <a:lnTo>
                    <a:pt x="1216" y="504"/>
                  </a:lnTo>
                  <a:lnTo>
                    <a:pt x="1238" y="500"/>
                  </a:lnTo>
                  <a:lnTo>
                    <a:pt x="1246" y="504"/>
                  </a:lnTo>
                  <a:lnTo>
                    <a:pt x="1262" y="494"/>
                  </a:lnTo>
                  <a:lnTo>
                    <a:pt x="1276" y="476"/>
                  </a:lnTo>
                  <a:lnTo>
                    <a:pt x="1308" y="454"/>
                  </a:lnTo>
                  <a:lnTo>
                    <a:pt x="1300" y="442"/>
                  </a:lnTo>
                  <a:lnTo>
                    <a:pt x="1292" y="430"/>
                  </a:lnTo>
                  <a:lnTo>
                    <a:pt x="1276" y="420"/>
                  </a:lnTo>
                  <a:lnTo>
                    <a:pt x="1262" y="408"/>
                  </a:lnTo>
                  <a:lnTo>
                    <a:pt x="1276" y="396"/>
                  </a:lnTo>
                  <a:lnTo>
                    <a:pt x="1246" y="396"/>
                  </a:lnTo>
                  <a:lnTo>
                    <a:pt x="1270" y="374"/>
                  </a:lnTo>
                  <a:lnTo>
                    <a:pt x="1276" y="378"/>
                  </a:lnTo>
                  <a:lnTo>
                    <a:pt x="1314" y="378"/>
                  </a:lnTo>
                  <a:lnTo>
                    <a:pt x="1322" y="390"/>
                  </a:lnTo>
                  <a:lnTo>
                    <a:pt x="1338" y="408"/>
                  </a:lnTo>
                  <a:lnTo>
                    <a:pt x="1346" y="430"/>
                  </a:lnTo>
                  <a:lnTo>
                    <a:pt x="1352" y="420"/>
                  </a:lnTo>
                  <a:lnTo>
                    <a:pt x="1376" y="408"/>
                  </a:lnTo>
                  <a:lnTo>
                    <a:pt x="1352" y="396"/>
                  </a:lnTo>
                  <a:lnTo>
                    <a:pt x="1346" y="378"/>
                  </a:lnTo>
                  <a:lnTo>
                    <a:pt x="1360" y="362"/>
                  </a:lnTo>
                  <a:lnTo>
                    <a:pt x="1390" y="350"/>
                  </a:lnTo>
                  <a:lnTo>
                    <a:pt x="1420" y="332"/>
                  </a:lnTo>
                  <a:lnTo>
                    <a:pt x="1428" y="310"/>
                  </a:lnTo>
                  <a:lnTo>
                    <a:pt x="1428" y="288"/>
                  </a:lnTo>
                  <a:lnTo>
                    <a:pt x="1414" y="270"/>
                  </a:lnTo>
                  <a:lnTo>
                    <a:pt x="1414" y="258"/>
                  </a:lnTo>
                  <a:lnTo>
                    <a:pt x="1398" y="248"/>
                  </a:lnTo>
                  <a:lnTo>
                    <a:pt x="1368" y="252"/>
                  </a:lnTo>
                  <a:lnTo>
                    <a:pt x="1368" y="248"/>
                  </a:lnTo>
                  <a:lnTo>
                    <a:pt x="1384" y="224"/>
                  </a:lnTo>
                  <a:lnTo>
                    <a:pt x="1398" y="212"/>
                  </a:lnTo>
                  <a:lnTo>
                    <a:pt x="1428" y="208"/>
                  </a:lnTo>
                  <a:lnTo>
                    <a:pt x="1474" y="208"/>
                  </a:lnTo>
                  <a:lnTo>
                    <a:pt x="1526" y="212"/>
                  </a:lnTo>
                  <a:lnTo>
                    <a:pt x="1542" y="208"/>
                  </a:lnTo>
                  <a:lnTo>
                    <a:pt x="1566" y="184"/>
                  </a:lnTo>
                  <a:lnTo>
                    <a:pt x="1596" y="172"/>
                  </a:lnTo>
                  <a:lnTo>
                    <a:pt x="1596" y="184"/>
                  </a:lnTo>
                  <a:lnTo>
                    <a:pt x="1610" y="190"/>
                  </a:lnTo>
                  <a:lnTo>
                    <a:pt x="1626" y="178"/>
                  </a:lnTo>
                  <a:lnTo>
                    <a:pt x="1648" y="172"/>
                  </a:lnTo>
                  <a:lnTo>
                    <a:pt x="1642" y="184"/>
                  </a:lnTo>
                  <a:lnTo>
                    <a:pt x="1618" y="202"/>
                  </a:lnTo>
                  <a:lnTo>
                    <a:pt x="1588" y="212"/>
                  </a:lnTo>
                  <a:lnTo>
                    <a:pt x="1588" y="230"/>
                  </a:lnTo>
                  <a:lnTo>
                    <a:pt x="1618" y="242"/>
                  </a:lnTo>
                  <a:lnTo>
                    <a:pt x="1618" y="270"/>
                  </a:lnTo>
                  <a:lnTo>
                    <a:pt x="1642" y="288"/>
                  </a:lnTo>
                  <a:lnTo>
                    <a:pt x="1642" y="270"/>
                  </a:lnTo>
                  <a:lnTo>
                    <a:pt x="1656" y="258"/>
                  </a:lnTo>
                  <a:lnTo>
                    <a:pt x="1672" y="242"/>
                  </a:lnTo>
                  <a:lnTo>
                    <a:pt x="1656" y="224"/>
                  </a:lnTo>
                  <a:lnTo>
                    <a:pt x="1656" y="208"/>
                  </a:lnTo>
                  <a:lnTo>
                    <a:pt x="1680" y="190"/>
                  </a:lnTo>
                  <a:lnTo>
                    <a:pt x="1688" y="202"/>
                  </a:lnTo>
                  <a:lnTo>
                    <a:pt x="1726" y="196"/>
                  </a:lnTo>
                  <a:lnTo>
                    <a:pt x="1740" y="184"/>
                  </a:lnTo>
                  <a:lnTo>
                    <a:pt x="1770" y="178"/>
                  </a:lnTo>
                  <a:lnTo>
                    <a:pt x="1770" y="166"/>
                  </a:lnTo>
                  <a:lnTo>
                    <a:pt x="1802" y="160"/>
                  </a:lnTo>
                  <a:lnTo>
                    <a:pt x="1786" y="156"/>
                  </a:lnTo>
                  <a:lnTo>
                    <a:pt x="1770" y="150"/>
                  </a:lnTo>
                  <a:lnTo>
                    <a:pt x="1748" y="144"/>
                  </a:lnTo>
                  <a:lnTo>
                    <a:pt x="1778" y="144"/>
                  </a:lnTo>
                  <a:lnTo>
                    <a:pt x="1786" y="12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dirty="0">
                <a:ea typeface="MS PGothic" panose="020B0600070205080204" pitchFamily="34" charset="-128"/>
              </a:endParaRPr>
            </a:p>
          </p:txBody>
        </p:sp>
        <p:sp>
          <p:nvSpPr>
            <p:cNvPr id="18" name="Freeform 49"/>
            <p:cNvSpPr>
              <a:spLocks noChangeArrowheads="1"/>
            </p:cNvSpPr>
            <p:nvPr/>
          </p:nvSpPr>
          <p:spPr bwMode="auto">
            <a:xfrm>
              <a:off x="6574896" y="514094"/>
              <a:ext cx="310095" cy="378430"/>
            </a:xfrm>
            <a:custGeom>
              <a:avLst/>
              <a:gdLst>
                <a:gd name="T0" fmla="*/ 2147483647 w 138"/>
                <a:gd name="T1" fmla="*/ 2147483647 h 106"/>
                <a:gd name="T2" fmla="*/ 2147483647 w 138"/>
                <a:gd name="T3" fmla="*/ 2147483647 h 106"/>
                <a:gd name="T4" fmla="*/ 2147483647 w 138"/>
                <a:gd name="T5" fmla="*/ 0 h 106"/>
                <a:gd name="T6" fmla="*/ 2147483647 w 138"/>
                <a:gd name="T7" fmla="*/ 0 h 106"/>
                <a:gd name="T8" fmla="*/ 2147483647 w 138"/>
                <a:gd name="T9" fmla="*/ 0 h 106"/>
                <a:gd name="T10" fmla="*/ 2147483647 w 138"/>
                <a:gd name="T11" fmla="*/ 0 h 106"/>
                <a:gd name="T12" fmla="*/ 2147483647 w 138"/>
                <a:gd name="T13" fmla="*/ 2147483647 h 106"/>
                <a:gd name="T14" fmla="*/ 2147483647 w 138"/>
                <a:gd name="T15" fmla="*/ 2147483647 h 106"/>
                <a:gd name="T16" fmla="*/ 2147483647 w 138"/>
                <a:gd name="T17" fmla="*/ 2147483647 h 106"/>
                <a:gd name="T18" fmla="*/ 2147483647 w 138"/>
                <a:gd name="T19" fmla="*/ 2147483647 h 106"/>
                <a:gd name="T20" fmla="*/ 2147483647 w 138"/>
                <a:gd name="T21" fmla="*/ 2147483647 h 106"/>
                <a:gd name="T22" fmla="*/ 2147483647 w 138"/>
                <a:gd name="T23" fmla="*/ 2147483647 h 106"/>
                <a:gd name="T24" fmla="*/ 2147483647 w 138"/>
                <a:gd name="T25" fmla="*/ 2147483647 h 106"/>
                <a:gd name="T26" fmla="*/ 2147483647 w 138"/>
                <a:gd name="T27" fmla="*/ 2147483647 h 106"/>
                <a:gd name="T28" fmla="*/ 2147483647 w 138"/>
                <a:gd name="T29" fmla="*/ 2147483647 h 106"/>
                <a:gd name="T30" fmla="*/ 0 w 138"/>
                <a:gd name="T31" fmla="*/ 2147483647 h 106"/>
                <a:gd name="T32" fmla="*/ 0 w 138"/>
                <a:gd name="T33" fmla="*/ 2147483647 h 106"/>
                <a:gd name="T34" fmla="*/ 0 w 138"/>
                <a:gd name="T35" fmla="*/ 2147483647 h 106"/>
                <a:gd name="T36" fmla="*/ 2147483647 w 138"/>
                <a:gd name="T37" fmla="*/ 2147483647 h 106"/>
                <a:gd name="T38" fmla="*/ 2147483647 w 138"/>
                <a:gd name="T39" fmla="*/ 2147483647 h 106"/>
                <a:gd name="T40" fmla="*/ 2147483647 w 138"/>
                <a:gd name="T41" fmla="*/ 2147483647 h 106"/>
                <a:gd name="T42" fmla="*/ 2147483647 w 138"/>
                <a:gd name="T43" fmla="*/ 2147483647 h 106"/>
                <a:gd name="T44" fmla="*/ 2147483647 w 138"/>
                <a:gd name="T45" fmla="*/ 2147483647 h 106"/>
                <a:gd name="T46" fmla="*/ 2147483647 w 138"/>
                <a:gd name="T47" fmla="*/ 2147483647 h 106"/>
                <a:gd name="T48" fmla="*/ 2147483647 w 138"/>
                <a:gd name="T49" fmla="*/ 2147483647 h 106"/>
                <a:gd name="T50" fmla="*/ 2147483647 w 138"/>
                <a:gd name="T51" fmla="*/ 2147483647 h 106"/>
                <a:gd name="T52" fmla="*/ 2147483647 w 138"/>
                <a:gd name="T53" fmla="*/ 2147483647 h 106"/>
                <a:gd name="T54" fmla="*/ 2147483647 w 138"/>
                <a:gd name="T55" fmla="*/ 2147483647 h 106"/>
                <a:gd name="T56" fmla="*/ 2147483647 w 138"/>
                <a:gd name="T57" fmla="*/ 2147483647 h 106"/>
                <a:gd name="T58" fmla="*/ 2147483647 w 138"/>
                <a:gd name="T59" fmla="*/ 2147483647 h 106"/>
                <a:gd name="T60" fmla="*/ 2147483647 w 138"/>
                <a:gd name="T61" fmla="*/ 2147483647 h 106"/>
                <a:gd name="T62" fmla="*/ 2147483647 w 138"/>
                <a:gd name="T63" fmla="*/ 2147483647 h 106"/>
                <a:gd name="T64" fmla="*/ 2147483647 w 138"/>
                <a:gd name="T65" fmla="*/ 2147483647 h 106"/>
                <a:gd name="T66" fmla="*/ 2147483647 w 138"/>
                <a:gd name="T67" fmla="*/ 2147483647 h 106"/>
                <a:gd name="T68" fmla="*/ 2147483647 w 138"/>
                <a:gd name="T69" fmla="*/ 2147483647 h 106"/>
                <a:gd name="T70" fmla="*/ 2147483647 w 138"/>
                <a:gd name="T71" fmla="*/ 2147483647 h 106"/>
                <a:gd name="T72" fmla="*/ 2147483647 w 138"/>
                <a:gd name="T73" fmla="*/ 2147483647 h 106"/>
                <a:gd name="T74" fmla="*/ 2147483647 w 138"/>
                <a:gd name="T75" fmla="*/ 2147483647 h 106"/>
                <a:gd name="T76" fmla="*/ 2147483647 w 138"/>
                <a:gd name="T77" fmla="*/ 2147483647 h 106"/>
                <a:gd name="T78" fmla="*/ 2147483647 w 138"/>
                <a:gd name="T79" fmla="*/ 2147483647 h 106"/>
                <a:gd name="T80" fmla="*/ 2147483647 w 138"/>
                <a:gd name="T81" fmla="*/ 2147483647 h 106"/>
                <a:gd name="T82" fmla="*/ 2147483647 w 138"/>
                <a:gd name="T83" fmla="*/ 2147483647 h 106"/>
                <a:gd name="T84" fmla="*/ 2147483647 w 138"/>
                <a:gd name="T85" fmla="*/ 2147483647 h 106"/>
                <a:gd name="T86" fmla="*/ 2147483647 w 138"/>
                <a:gd name="T87" fmla="*/ 2147483647 h 106"/>
                <a:gd name="T88" fmla="*/ 2147483647 w 138"/>
                <a:gd name="T89" fmla="*/ 2147483647 h 106"/>
                <a:gd name="T90" fmla="*/ 2147483647 w 138"/>
                <a:gd name="T91" fmla="*/ 2147483647 h 1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
                <a:gd name="T139" fmla="*/ 0 h 106"/>
                <a:gd name="T140" fmla="*/ 138 w 138"/>
                <a:gd name="T141" fmla="*/ 106 h 1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 h="106">
                  <a:moveTo>
                    <a:pt x="84" y="6"/>
                  </a:moveTo>
                  <a:lnTo>
                    <a:pt x="84" y="6"/>
                  </a:lnTo>
                  <a:lnTo>
                    <a:pt x="54" y="0"/>
                  </a:lnTo>
                  <a:lnTo>
                    <a:pt x="38" y="0"/>
                  </a:lnTo>
                  <a:lnTo>
                    <a:pt x="24" y="0"/>
                  </a:lnTo>
                  <a:lnTo>
                    <a:pt x="18" y="2"/>
                  </a:lnTo>
                  <a:lnTo>
                    <a:pt x="16" y="6"/>
                  </a:lnTo>
                  <a:lnTo>
                    <a:pt x="14" y="10"/>
                  </a:lnTo>
                  <a:lnTo>
                    <a:pt x="12" y="18"/>
                  </a:lnTo>
                  <a:lnTo>
                    <a:pt x="8" y="34"/>
                  </a:lnTo>
                  <a:lnTo>
                    <a:pt x="6" y="50"/>
                  </a:lnTo>
                  <a:lnTo>
                    <a:pt x="2" y="84"/>
                  </a:lnTo>
                  <a:lnTo>
                    <a:pt x="0" y="94"/>
                  </a:lnTo>
                  <a:lnTo>
                    <a:pt x="0" y="102"/>
                  </a:lnTo>
                  <a:lnTo>
                    <a:pt x="16" y="102"/>
                  </a:lnTo>
                  <a:lnTo>
                    <a:pt x="32" y="100"/>
                  </a:lnTo>
                  <a:lnTo>
                    <a:pt x="46" y="104"/>
                  </a:lnTo>
                  <a:lnTo>
                    <a:pt x="60" y="106"/>
                  </a:lnTo>
                  <a:lnTo>
                    <a:pt x="68" y="106"/>
                  </a:lnTo>
                  <a:lnTo>
                    <a:pt x="78" y="106"/>
                  </a:lnTo>
                  <a:lnTo>
                    <a:pt x="82" y="104"/>
                  </a:lnTo>
                  <a:lnTo>
                    <a:pt x="82" y="102"/>
                  </a:lnTo>
                  <a:lnTo>
                    <a:pt x="82" y="100"/>
                  </a:lnTo>
                  <a:lnTo>
                    <a:pt x="84" y="98"/>
                  </a:lnTo>
                  <a:lnTo>
                    <a:pt x="104" y="80"/>
                  </a:lnTo>
                  <a:lnTo>
                    <a:pt x="124" y="62"/>
                  </a:lnTo>
                  <a:lnTo>
                    <a:pt x="134" y="50"/>
                  </a:lnTo>
                  <a:lnTo>
                    <a:pt x="138" y="44"/>
                  </a:lnTo>
                  <a:lnTo>
                    <a:pt x="138" y="40"/>
                  </a:lnTo>
                  <a:lnTo>
                    <a:pt x="138" y="34"/>
                  </a:lnTo>
                  <a:lnTo>
                    <a:pt x="136" y="28"/>
                  </a:lnTo>
                  <a:lnTo>
                    <a:pt x="132" y="24"/>
                  </a:lnTo>
                  <a:lnTo>
                    <a:pt x="126" y="20"/>
                  </a:lnTo>
                  <a:lnTo>
                    <a:pt x="112" y="14"/>
                  </a:lnTo>
                  <a:lnTo>
                    <a:pt x="100" y="12"/>
                  </a:lnTo>
                  <a:lnTo>
                    <a:pt x="84" y="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9" name="Freeform 50"/>
            <p:cNvSpPr>
              <a:spLocks noChangeArrowheads="1"/>
            </p:cNvSpPr>
            <p:nvPr/>
          </p:nvSpPr>
          <p:spPr bwMode="auto">
            <a:xfrm>
              <a:off x="6956897" y="3455854"/>
              <a:ext cx="238188" cy="164224"/>
            </a:xfrm>
            <a:custGeom>
              <a:avLst/>
              <a:gdLst>
                <a:gd name="T0" fmla="*/ 2147483647 w 106"/>
                <a:gd name="T1" fmla="*/ 0 h 46"/>
                <a:gd name="T2" fmla="*/ 2147483647 w 106"/>
                <a:gd name="T3" fmla="*/ 2147483647 h 46"/>
                <a:gd name="T4" fmla="*/ 2147483647 w 106"/>
                <a:gd name="T5" fmla="*/ 2147483647 h 46"/>
                <a:gd name="T6" fmla="*/ 0 w 106"/>
                <a:gd name="T7" fmla="*/ 2147483647 h 46"/>
                <a:gd name="T8" fmla="*/ 2147483647 w 106"/>
                <a:gd name="T9" fmla="*/ 2147483647 h 46"/>
                <a:gd name="T10" fmla="*/ 2147483647 w 106"/>
                <a:gd name="T11" fmla="*/ 2147483647 h 46"/>
                <a:gd name="T12" fmla="*/ 2147483647 w 106"/>
                <a:gd name="T13" fmla="*/ 2147483647 h 46"/>
                <a:gd name="T14" fmla="*/ 2147483647 w 106"/>
                <a:gd name="T15" fmla="*/ 2147483647 h 46"/>
                <a:gd name="T16" fmla="*/ 2147483647 w 106"/>
                <a:gd name="T17" fmla="*/ 0 h 46"/>
                <a:gd name="T18" fmla="*/ 2147483647 w 106"/>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46"/>
                <a:gd name="T32" fmla="*/ 106 w 106"/>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46">
                  <a:moveTo>
                    <a:pt x="82" y="0"/>
                  </a:moveTo>
                  <a:lnTo>
                    <a:pt x="60" y="18"/>
                  </a:lnTo>
                  <a:lnTo>
                    <a:pt x="30" y="30"/>
                  </a:lnTo>
                  <a:lnTo>
                    <a:pt x="0" y="40"/>
                  </a:lnTo>
                  <a:lnTo>
                    <a:pt x="30" y="46"/>
                  </a:lnTo>
                  <a:lnTo>
                    <a:pt x="60" y="34"/>
                  </a:lnTo>
                  <a:lnTo>
                    <a:pt x="82" y="18"/>
                  </a:lnTo>
                  <a:lnTo>
                    <a:pt x="106" y="12"/>
                  </a:lnTo>
                  <a:lnTo>
                    <a:pt x="92" y="0"/>
                  </a:lnTo>
                  <a:lnTo>
                    <a:pt x="8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0" name="Freeform 51"/>
            <p:cNvSpPr>
              <a:spLocks noChangeArrowheads="1"/>
            </p:cNvSpPr>
            <p:nvPr/>
          </p:nvSpPr>
          <p:spPr bwMode="auto">
            <a:xfrm>
              <a:off x="7213061" y="3313049"/>
              <a:ext cx="121341" cy="185644"/>
            </a:xfrm>
            <a:custGeom>
              <a:avLst/>
              <a:gdLst>
                <a:gd name="T0" fmla="*/ 2147483647 w 54"/>
                <a:gd name="T1" fmla="*/ 2147483647 h 52"/>
                <a:gd name="T2" fmla="*/ 2147483647 w 54"/>
                <a:gd name="T3" fmla="*/ 0 h 52"/>
                <a:gd name="T4" fmla="*/ 2147483647 w 54"/>
                <a:gd name="T5" fmla="*/ 2147483647 h 52"/>
                <a:gd name="T6" fmla="*/ 0 w 54"/>
                <a:gd name="T7" fmla="*/ 2147483647 h 52"/>
                <a:gd name="T8" fmla="*/ 2147483647 w 54"/>
                <a:gd name="T9" fmla="*/ 2147483647 h 52"/>
                <a:gd name="T10" fmla="*/ 2147483647 w 54"/>
                <a:gd name="T11" fmla="*/ 2147483647 h 52"/>
                <a:gd name="T12" fmla="*/ 2147483647 w 54"/>
                <a:gd name="T13" fmla="*/ 2147483647 h 52"/>
                <a:gd name="T14" fmla="*/ 2147483647 w 54"/>
                <a:gd name="T15" fmla="*/ 2147483647 h 52"/>
                <a:gd name="T16" fmla="*/ 2147483647 w 54"/>
                <a:gd name="T17" fmla="*/ 2147483647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52"/>
                <a:gd name="T29" fmla="*/ 54 w 54"/>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52">
                  <a:moveTo>
                    <a:pt x="14" y="12"/>
                  </a:moveTo>
                  <a:lnTo>
                    <a:pt x="6" y="0"/>
                  </a:lnTo>
                  <a:lnTo>
                    <a:pt x="6" y="34"/>
                  </a:lnTo>
                  <a:lnTo>
                    <a:pt x="0" y="52"/>
                  </a:lnTo>
                  <a:lnTo>
                    <a:pt x="6" y="46"/>
                  </a:lnTo>
                  <a:lnTo>
                    <a:pt x="30" y="28"/>
                  </a:lnTo>
                  <a:lnTo>
                    <a:pt x="44" y="24"/>
                  </a:lnTo>
                  <a:lnTo>
                    <a:pt x="54" y="12"/>
                  </a:lnTo>
                  <a:lnTo>
                    <a:pt x="14"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1" name="Freeform 52"/>
            <p:cNvSpPr>
              <a:spLocks noChangeArrowheads="1"/>
            </p:cNvSpPr>
            <p:nvPr/>
          </p:nvSpPr>
          <p:spPr bwMode="auto">
            <a:xfrm>
              <a:off x="5810897" y="2249161"/>
              <a:ext cx="238188" cy="264187"/>
            </a:xfrm>
            <a:custGeom>
              <a:avLst/>
              <a:gdLst>
                <a:gd name="T0" fmla="*/ 2147483647 w 106"/>
                <a:gd name="T1" fmla="*/ 2147483647 h 74"/>
                <a:gd name="T2" fmla="*/ 2147483647 w 106"/>
                <a:gd name="T3" fmla="*/ 2147483647 h 74"/>
                <a:gd name="T4" fmla="*/ 2147483647 w 106"/>
                <a:gd name="T5" fmla="*/ 2147483647 h 74"/>
                <a:gd name="T6" fmla="*/ 2147483647 w 106"/>
                <a:gd name="T7" fmla="*/ 2147483647 h 74"/>
                <a:gd name="T8" fmla="*/ 2147483647 w 106"/>
                <a:gd name="T9" fmla="*/ 2147483647 h 74"/>
                <a:gd name="T10" fmla="*/ 2147483647 w 106"/>
                <a:gd name="T11" fmla="*/ 0 h 74"/>
                <a:gd name="T12" fmla="*/ 2147483647 w 106"/>
                <a:gd name="T13" fmla="*/ 2147483647 h 74"/>
                <a:gd name="T14" fmla="*/ 2147483647 w 106"/>
                <a:gd name="T15" fmla="*/ 2147483647 h 74"/>
                <a:gd name="T16" fmla="*/ 2147483647 w 106"/>
                <a:gd name="T17" fmla="*/ 2147483647 h 74"/>
                <a:gd name="T18" fmla="*/ 0 w 106"/>
                <a:gd name="T19" fmla="*/ 2147483647 h 74"/>
                <a:gd name="T20" fmla="*/ 2147483647 w 106"/>
                <a:gd name="T21" fmla="*/ 2147483647 h 74"/>
                <a:gd name="T22" fmla="*/ 2147483647 w 106"/>
                <a:gd name="T23" fmla="*/ 2147483647 h 74"/>
                <a:gd name="T24" fmla="*/ 2147483647 w 106"/>
                <a:gd name="T25" fmla="*/ 2147483647 h 74"/>
                <a:gd name="T26" fmla="*/ 2147483647 w 106"/>
                <a:gd name="T27" fmla="*/ 2147483647 h 74"/>
                <a:gd name="T28" fmla="*/ 2147483647 w 106"/>
                <a:gd name="T29" fmla="*/ 2147483647 h 74"/>
                <a:gd name="T30" fmla="*/ 2147483647 w 106"/>
                <a:gd name="T31" fmla="*/ 2147483647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74"/>
                <a:gd name="T50" fmla="*/ 106 w 106"/>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74">
                  <a:moveTo>
                    <a:pt x="98" y="52"/>
                  </a:moveTo>
                  <a:lnTo>
                    <a:pt x="106" y="40"/>
                  </a:lnTo>
                  <a:lnTo>
                    <a:pt x="106" y="18"/>
                  </a:lnTo>
                  <a:lnTo>
                    <a:pt x="98" y="6"/>
                  </a:lnTo>
                  <a:lnTo>
                    <a:pt x="82" y="12"/>
                  </a:lnTo>
                  <a:lnTo>
                    <a:pt x="82" y="0"/>
                  </a:lnTo>
                  <a:lnTo>
                    <a:pt x="60" y="18"/>
                  </a:lnTo>
                  <a:lnTo>
                    <a:pt x="30" y="34"/>
                  </a:lnTo>
                  <a:lnTo>
                    <a:pt x="22" y="40"/>
                  </a:lnTo>
                  <a:lnTo>
                    <a:pt x="0" y="46"/>
                  </a:lnTo>
                  <a:lnTo>
                    <a:pt x="14" y="52"/>
                  </a:lnTo>
                  <a:lnTo>
                    <a:pt x="36" y="58"/>
                  </a:lnTo>
                  <a:lnTo>
                    <a:pt x="30" y="74"/>
                  </a:lnTo>
                  <a:lnTo>
                    <a:pt x="74" y="74"/>
                  </a:lnTo>
                  <a:lnTo>
                    <a:pt x="82" y="70"/>
                  </a:lnTo>
                  <a:lnTo>
                    <a:pt x="98" y="5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2" name="Freeform 53"/>
            <p:cNvSpPr>
              <a:spLocks noChangeArrowheads="1"/>
            </p:cNvSpPr>
            <p:nvPr/>
          </p:nvSpPr>
          <p:spPr bwMode="auto">
            <a:xfrm>
              <a:off x="5945720" y="2513348"/>
              <a:ext cx="31459" cy="64262"/>
            </a:xfrm>
            <a:custGeom>
              <a:avLst/>
              <a:gdLst>
                <a:gd name="T0" fmla="*/ 2147483647 w 14"/>
                <a:gd name="T1" fmla="*/ 2147483647 h 18"/>
                <a:gd name="T2" fmla="*/ 2147483647 w 14"/>
                <a:gd name="T3" fmla="*/ 2147483647 h 18"/>
                <a:gd name="T4" fmla="*/ 2147483647 w 14"/>
                <a:gd name="T5" fmla="*/ 0 h 18"/>
                <a:gd name="T6" fmla="*/ 0 w 14"/>
                <a:gd name="T7" fmla="*/ 2147483647 h 18"/>
                <a:gd name="T8" fmla="*/ 2147483647 w 14"/>
                <a:gd name="T9" fmla="*/ 2147483647 h 18"/>
                <a:gd name="T10" fmla="*/ 0 60000 65536"/>
                <a:gd name="T11" fmla="*/ 0 60000 65536"/>
                <a:gd name="T12" fmla="*/ 0 60000 65536"/>
                <a:gd name="T13" fmla="*/ 0 60000 65536"/>
                <a:gd name="T14" fmla="*/ 0 60000 65536"/>
                <a:gd name="T15" fmla="*/ 0 w 14"/>
                <a:gd name="T16" fmla="*/ 0 h 18"/>
                <a:gd name="T17" fmla="*/ 14 w 14"/>
                <a:gd name="T18" fmla="*/ 18 h 18"/>
              </a:gdLst>
              <a:ahLst/>
              <a:cxnLst>
                <a:cxn ang="T10">
                  <a:pos x="T0" y="T1"/>
                </a:cxn>
                <a:cxn ang="T11">
                  <a:pos x="T2" y="T3"/>
                </a:cxn>
                <a:cxn ang="T12">
                  <a:pos x="T4" y="T5"/>
                </a:cxn>
                <a:cxn ang="T13">
                  <a:pos x="T6" y="T7"/>
                </a:cxn>
                <a:cxn ang="T14">
                  <a:pos x="T8" y="T9"/>
                </a:cxn>
              </a:cxnLst>
              <a:rect l="T15" t="T16" r="T17" b="T18"/>
              <a:pathLst>
                <a:path w="14" h="18">
                  <a:moveTo>
                    <a:pt x="8" y="18"/>
                  </a:moveTo>
                  <a:lnTo>
                    <a:pt x="8" y="12"/>
                  </a:lnTo>
                  <a:lnTo>
                    <a:pt x="14" y="0"/>
                  </a:lnTo>
                  <a:lnTo>
                    <a:pt x="0" y="12"/>
                  </a:lnTo>
                  <a:lnTo>
                    <a:pt x="8" y="1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3" name="Freeform 54"/>
            <p:cNvSpPr>
              <a:spLocks noChangeArrowheads="1"/>
            </p:cNvSpPr>
            <p:nvPr/>
          </p:nvSpPr>
          <p:spPr bwMode="auto">
            <a:xfrm>
              <a:off x="2413343" y="899664"/>
              <a:ext cx="13482" cy="21421"/>
            </a:xfrm>
            <a:custGeom>
              <a:avLst/>
              <a:gdLst>
                <a:gd name="T0" fmla="*/ 2147483647 w 6"/>
                <a:gd name="T1" fmla="*/ 0 h 6"/>
                <a:gd name="T2" fmla="*/ 0 w 6"/>
                <a:gd name="T3" fmla="*/ 2147483647 h 6"/>
                <a:gd name="T4" fmla="*/ 2147483647 w 6"/>
                <a:gd name="T5" fmla="*/ 2147483647 h 6"/>
                <a:gd name="T6" fmla="*/ 2147483647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4"/>
                  </a:lnTo>
                  <a:lnTo>
                    <a:pt x="6" y="6"/>
                  </a:lnTo>
                  <a:lnTo>
                    <a:pt x="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4" name="Freeform 55"/>
            <p:cNvSpPr>
              <a:spLocks noChangeArrowheads="1"/>
            </p:cNvSpPr>
            <p:nvPr/>
          </p:nvSpPr>
          <p:spPr bwMode="auto">
            <a:xfrm>
              <a:off x="2067294" y="1242393"/>
              <a:ext cx="152800" cy="85683"/>
            </a:xfrm>
            <a:custGeom>
              <a:avLst/>
              <a:gdLst>
                <a:gd name="T0" fmla="*/ 2147483647 w 68"/>
                <a:gd name="T1" fmla="*/ 2147483647 h 24"/>
                <a:gd name="T2" fmla="*/ 2147483647 w 68"/>
                <a:gd name="T3" fmla="*/ 2147483647 h 24"/>
                <a:gd name="T4" fmla="*/ 2147483647 w 68"/>
                <a:gd name="T5" fmla="*/ 0 h 24"/>
                <a:gd name="T6" fmla="*/ 2147483647 w 68"/>
                <a:gd name="T7" fmla="*/ 0 h 24"/>
                <a:gd name="T8" fmla="*/ 2147483647 w 68"/>
                <a:gd name="T9" fmla="*/ 2147483647 h 24"/>
                <a:gd name="T10" fmla="*/ 0 w 68"/>
                <a:gd name="T11" fmla="*/ 2147483647 h 24"/>
                <a:gd name="T12" fmla="*/ 0 w 68"/>
                <a:gd name="T13" fmla="*/ 2147483647 h 24"/>
                <a:gd name="T14" fmla="*/ 2147483647 w 68"/>
                <a:gd name="T15" fmla="*/ 2147483647 h 24"/>
                <a:gd name="T16" fmla="*/ 2147483647 w 68"/>
                <a:gd name="T17" fmla="*/ 2147483647 h 24"/>
                <a:gd name="T18" fmla="*/ 2147483647 w 68"/>
                <a:gd name="T19" fmla="*/ 2147483647 h 24"/>
                <a:gd name="T20" fmla="*/ 2147483647 w 68"/>
                <a:gd name="T21" fmla="*/ 2147483647 h 24"/>
                <a:gd name="T22" fmla="*/ 2147483647 w 68"/>
                <a:gd name="T23" fmla="*/ 2147483647 h 24"/>
                <a:gd name="T24" fmla="*/ 2147483647 w 68"/>
                <a:gd name="T25" fmla="*/ 2147483647 h 24"/>
                <a:gd name="T26" fmla="*/ 2147483647 w 68"/>
                <a:gd name="T27" fmla="*/ 214748364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24"/>
                <a:gd name="T44" fmla="*/ 68 w 68"/>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24">
                  <a:moveTo>
                    <a:pt x="38" y="8"/>
                  </a:moveTo>
                  <a:lnTo>
                    <a:pt x="38" y="6"/>
                  </a:lnTo>
                  <a:lnTo>
                    <a:pt x="38" y="0"/>
                  </a:lnTo>
                  <a:lnTo>
                    <a:pt x="24" y="0"/>
                  </a:lnTo>
                  <a:lnTo>
                    <a:pt x="8" y="8"/>
                  </a:lnTo>
                  <a:lnTo>
                    <a:pt x="0" y="12"/>
                  </a:lnTo>
                  <a:lnTo>
                    <a:pt x="0" y="24"/>
                  </a:lnTo>
                  <a:lnTo>
                    <a:pt x="22" y="18"/>
                  </a:lnTo>
                  <a:lnTo>
                    <a:pt x="38" y="24"/>
                  </a:lnTo>
                  <a:lnTo>
                    <a:pt x="54" y="24"/>
                  </a:lnTo>
                  <a:lnTo>
                    <a:pt x="68" y="18"/>
                  </a:lnTo>
                  <a:lnTo>
                    <a:pt x="44" y="12"/>
                  </a:lnTo>
                  <a:lnTo>
                    <a:pt x="54" y="2"/>
                  </a:lnTo>
                  <a:lnTo>
                    <a:pt x="38" y="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5" name="Freeform 56"/>
            <p:cNvSpPr>
              <a:spLocks noChangeArrowheads="1"/>
            </p:cNvSpPr>
            <p:nvPr/>
          </p:nvSpPr>
          <p:spPr bwMode="auto">
            <a:xfrm>
              <a:off x="1795456" y="161346"/>
              <a:ext cx="1141507" cy="913945"/>
            </a:xfrm>
            <a:custGeom>
              <a:avLst/>
              <a:gdLst>
                <a:gd name="T0" fmla="*/ 2147483647 w 508"/>
                <a:gd name="T1" fmla="*/ 2147483647 h 256"/>
                <a:gd name="T2" fmla="*/ 2147483647 w 508"/>
                <a:gd name="T3" fmla="*/ 2147483647 h 256"/>
                <a:gd name="T4" fmla="*/ 2147483647 w 508"/>
                <a:gd name="T5" fmla="*/ 2147483647 h 256"/>
                <a:gd name="T6" fmla="*/ 2147483647 w 508"/>
                <a:gd name="T7" fmla="*/ 2147483647 h 256"/>
                <a:gd name="T8" fmla="*/ 2147483647 w 508"/>
                <a:gd name="T9" fmla="*/ 2147483647 h 256"/>
                <a:gd name="T10" fmla="*/ 2147483647 w 508"/>
                <a:gd name="T11" fmla="*/ 2147483647 h 256"/>
                <a:gd name="T12" fmla="*/ 2147483647 w 508"/>
                <a:gd name="T13" fmla="*/ 2147483647 h 256"/>
                <a:gd name="T14" fmla="*/ 2147483647 w 508"/>
                <a:gd name="T15" fmla="*/ 2147483647 h 256"/>
                <a:gd name="T16" fmla="*/ 2147483647 w 508"/>
                <a:gd name="T17" fmla="*/ 2147483647 h 256"/>
                <a:gd name="T18" fmla="*/ 2147483647 w 508"/>
                <a:gd name="T19" fmla="*/ 2147483647 h 256"/>
                <a:gd name="T20" fmla="*/ 2147483647 w 508"/>
                <a:gd name="T21" fmla="*/ 2147483647 h 256"/>
                <a:gd name="T22" fmla="*/ 2147483647 w 508"/>
                <a:gd name="T23" fmla="*/ 2147483647 h 256"/>
                <a:gd name="T24" fmla="*/ 2147483647 w 508"/>
                <a:gd name="T25" fmla="*/ 2147483647 h 256"/>
                <a:gd name="T26" fmla="*/ 2147483647 w 508"/>
                <a:gd name="T27" fmla="*/ 2147483647 h 256"/>
                <a:gd name="T28" fmla="*/ 2147483647 w 508"/>
                <a:gd name="T29" fmla="*/ 0 h 256"/>
                <a:gd name="T30" fmla="*/ 2147483647 w 508"/>
                <a:gd name="T31" fmla="*/ 2147483647 h 256"/>
                <a:gd name="T32" fmla="*/ 2147483647 w 508"/>
                <a:gd name="T33" fmla="*/ 0 h 256"/>
                <a:gd name="T34" fmla="*/ 2147483647 w 508"/>
                <a:gd name="T35" fmla="*/ 2147483647 h 256"/>
                <a:gd name="T36" fmla="*/ 2147483647 w 508"/>
                <a:gd name="T37" fmla="*/ 2147483647 h 256"/>
                <a:gd name="T38" fmla="*/ 2147483647 w 508"/>
                <a:gd name="T39" fmla="*/ 2147483647 h 256"/>
                <a:gd name="T40" fmla="*/ 2147483647 w 508"/>
                <a:gd name="T41" fmla="*/ 2147483647 h 256"/>
                <a:gd name="T42" fmla="*/ 2147483647 w 508"/>
                <a:gd name="T43" fmla="*/ 2147483647 h 256"/>
                <a:gd name="T44" fmla="*/ 2147483647 w 508"/>
                <a:gd name="T45" fmla="*/ 2147483647 h 256"/>
                <a:gd name="T46" fmla="*/ 0 w 508"/>
                <a:gd name="T47" fmla="*/ 2147483647 h 256"/>
                <a:gd name="T48" fmla="*/ 2147483647 w 508"/>
                <a:gd name="T49" fmla="*/ 2147483647 h 256"/>
                <a:gd name="T50" fmla="*/ 2147483647 w 508"/>
                <a:gd name="T51" fmla="*/ 2147483647 h 256"/>
                <a:gd name="T52" fmla="*/ 2147483647 w 508"/>
                <a:gd name="T53" fmla="*/ 2147483647 h 256"/>
                <a:gd name="T54" fmla="*/ 2147483647 w 508"/>
                <a:gd name="T55" fmla="*/ 2147483647 h 256"/>
                <a:gd name="T56" fmla="*/ 2147483647 w 508"/>
                <a:gd name="T57" fmla="*/ 2147483647 h 256"/>
                <a:gd name="T58" fmla="*/ 2147483647 w 508"/>
                <a:gd name="T59" fmla="*/ 2147483647 h 256"/>
                <a:gd name="T60" fmla="*/ 2147483647 w 508"/>
                <a:gd name="T61" fmla="*/ 2147483647 h 256"/>
                <a:gd name="T62" fmla="*/ 2147483647 w 508"/>
                <a:gd name="T63" fmla="*/ 2147483647 h 256"/>
                <a:gd name="T64" fmla="*/ 2147483647 w 508"/>
                <a:gd name="T65" fmla="*/ 2147483647 h 256"/>
                <a:gd name="T66" fmla="*/ 2147483647 w 508"/>
                <a:gd name="T67" fmla="*/ 2147483647 h 256"/>
                <a:gd name="T68" fmla="*/ 2147483647 w 508"/>
                <a:gd name="T69" fmla="*/ 2147483647 h 256"/>
                <a:gd name="T70" fmla="*/ 2147483647 w 508"/>
                <a:gd name="T71" fmla="*/ 2147483647 h 256"/>
                <a:gd name="T72" fmla="*/ 2147483647 w 508"/>
                <a:gd name="T73" fmla="*/ 2147483647 h 256"/>
                <a:gd name="T74" fmla="*/ 2147483647 w 508"/>
                <a:gd name="T75" fmla="*/ 2147483647 h 256"/>
                <a:gd name="T76" fmla="*/ 2147483647 w 508"/>
                <a:gd name="T77" fmla="*/ 2147483647 h 256"/>
                <a:gd name="T78" fmla="*/ 2147483647 w 508"/>
                <a:gd name="T79" fmla="*/ 2147483647 h 256"/>
                <a:gd name="T80" fmla="*/ 2147483647 w 508"/>
                <a:gd name="T81" fmla="*/ 2147483647 h 2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8"/>
                <a:gd name="T124" fmla="*/ 0 h 256"/>
                <a:gd name="T125" fmla="*/ 508 w 508"/>
                <a:gd name="T126" fmla="*/ 256 h 2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8" h="256">
                  <a:moveTo>
                    <a:pt x="388" y="150"/>
                  </a:moveTo>
                  <a:lnTo>
                    <a:pt x="410" y="154"/>
                  </a:lnTo>
                  <a:lnTo>
                    <a:pt x="424" y="154"/>
                  </a:lnTo>
                  <a:lnTo>
                    <a:pt x="418" y="150"/>
                  </a:lnTo>
                  <a:lnTo>
                    <a:pt x="402" y="138"/>
                  </a:lnTo>
                  <a:lnTo>
                    <a:pt x="388" y="132"/>
                  </a:lnTo>
                  <a:lnTo>
                    <a:pt x="410" y="132"/>
                  </a:lnTo>
                  <a:lnTo>
                    <a:pt x="410" y="120"/>
                  </a:lnTo>
                  <a:lnTo>
                    <a:pt x="424" y="120"/>
                  </a:lnTo>
                  <a:lnTo>
                    <a:pt x="448" y="108"/>
                  </a:lnTo>
                  <a:lnTo>
                    <a:pt x="424" y="98"/>
                  </a:lnTo>
                  <a:lnTo>
                    <a:pt x="448" y="104"/>
                  </a:lnTo>
                  <a:lnTo>
                    <a:pt x="432" y="92"/>
                  </a:lnTo>
                  <a:lnTo>
                    <a:pt x="432" y="86"/>
                  </a:lnTo>
                  <a:lnTo>
                    <a:pt x="462" y="80"/>
                  </a:lnTo>
                  <a:lnTo>
                    <a:pt x="448" y="80"/>
                  </a:lnTo>
                  <a:lnTo>
                    <a:pt x="432" y="74"/>
                  </a:lnTo>
                  <a:lnTo>
                    <a:pt x="440" y="58"/>
                  </a:lnTo>
                  <a:lnTo>
                    <a:pt x="462" y="40"/>
                  </a:lnTo>
                  <a:lnTo>
                    <a:pt x="486" y="34"/>
                  </a:lnTo>
                  <a:lnTo>
                    <a:pt x="508" y="22"/>
                  </a:lnTo>
                  <a:lnTo>
                    <a:pt x="448" y="22"/>
                  </a:lnTo>
                  <a:lnTo>
                    <a:pt x="424" y="34"/>
                  </a:lnTo>
                  <a:lnTo>
                    <a:pt x="402" y="34"/>
                  </a:lnTo>
                  <a:lnTo>
                    <a:pt x="424" y="22"/>
                  </a:lnTo>
                  <a:lnTo>
                    <a:pt x="394" y="28"/>
                  </a:lnTo>
                  <a:lnTo>
                    <a:pt x="424" y="12"/>
                  </a:lnTo>
                  <a:lnTo>
                    <a:pt x="410" y="12"/>
                  </a:lnTo>
                  <a:lnTo>
                    <a:pt x="388" y="6"/>
                  </a:lnTo>
                  <a:lnTo>
                    <a:pt x="364" y="0"/>
                  </a:lnTo>
                  <a:lnTo>
                    <a:pt x="296" y="0"/>
                  </a:lnTo>
                  <a:lnTo>
                    <a:pt x="272" y="6"/>
                  </a:lnTo>
                  <a:lnTo>
                    <a:pt x="258" y="6"/>
                  </a:lnTo>
                  <a:lnTo>
                    <a:pt x="242" y="0"/>
                  </a:lnTo>
                  <a:lnTo>
                    <a:pt x="212" y="12"/>
                  </a:lnTo>
                  <a:lnTo>
                    <a:pt x="226" y="22"/>
                  </a:lnTo>
                  <a:lnTo>
                    <a:pt x="212" y="22"/>
                  </a:lnTo>
                  <a:lnTo>
                    <a:pt x="196" y="16"/>
                  </a:lnTo>
                  <a:lnTo>
                    <a:pt x="174" y="22"/>
                  </a:lnTo>
                  <a:lnTo>
                    <a:pt x="150" y="16"/>
                  </a:lnTo>
                  <a:lnTo>
                    <a:pt x="120" y="22"/>
                  </a:lnTo>
                  <a:lnTo>
                    <a:pt x="104" y="28"/>
                  </a:lnTo>
                  <a:lnTo>
                    <a:pt x="74" y="28"/>
                  </a:lnTo>
                  <a:lnTo>
                    <a:pt x="60" y="40"/>
                  </a:lnTo>
                  <a:lnTo>
                    <a:pt x="60" y="52"/>
                  </a:lnTo>
                  <a:lnTo>
                    <a:pt x="44" y="52"/>
                  </a:lnTo>
                  <a:lnTo>
                    <a:pt x="22" y="58"/>
                  </a:lnTo>
                  <a:lnTo>
                    <a:pt x="0" y="58"/>
                  </a:lnTo>
                  <a:lnTo>
                    <a:pt x="0" y="74"/>
                  </a:lnTo>
                  <a:lnTo>
                    <a:pt x="22" y="74"/>
                  </a:lnTo>
                  <a:lnTo>
                    <a:pt x="0" y="86"/>
                  </a:lnTo>
                  <a:lnTo>
                    <a:pt x="14" y="92"/>
                  </a:lnTo>
                  <a:lnTo>
                    <a:pt x="38" y="86"/>
                  </a:lnTo>
                  <a:lnTo>
                    <a:pt x="74" y="82"/>
                  </a:lnTo>
                  <a:lnTo>
                    <a:pt x="104" y="92"/>
                  </a:lnTo>
                  <a:lnTo>
                    <a:pt x="128" y="108"/>
                  </a:lnTo>
                  <a:lnTo>
                    <a:pt x="128" y="144"/>
                  </a:lnTo>
                  <a:lnTo>
                    <a:pt x="136" y="138"/>
                  </a:lnTo>
                  <a:lnTo>
                    <a:pt x="158" y="150"/>
                  </a:lnTo>
                  <a:lnTo>
                    <a:pt x="158" y="160"/>
                  </a:lnTo>
                  <a:lnTo>
                    <a:pt x="150" y="166"/>
                  </a:lnTo>
                  <a:lnTo>
                    <a:pt x="144" y="178"/>
                  </a:lnTo>
                  <a:lnTo>
                    <a:pt x="128" y="194"/>
                  </a:lnTo>
                  <a:lnTo>
                    <a:pt x="150" y="212"/>
                  </a:lnTo>
                  <a:lnTo>
                    <a:pt x="150" y="224"/>
                  </a:lnTo>
                  <a:lnTo>
                    <a:pt x="166" y="246"/>
                  </a:lnTo>
                  <a:lnTo>
                    <a:pt x="188" y="252"/>
                  </a:lnTo>
                  <a:lnTo>
                    <a:pt x="204" y="252"/>
                  </a:lnTo>
                  <a:lnTo>
                    <a:pt x="212" y="256"/>
                  </a:lnTo>
                  <a:lnTo>
                    <a:pt x="220" y="246"/>
                  </a:lnTo>
                  <a:lnTo>
                    <a:pt x="234" y="246"/>
                  </a:lnTo>
                  <a:lnTo>
                    <a:pt x="242" y="230"/>
                  </a:lnTo>
                  <a:lnTo>
                    <a:pt x="242" y="218"/>
                  </a:lnTo>
                  <a:lnTo>
                    <a:pt x="258" y="218"/>
                  </a:lnTo>
                  <a:lnTo>
                    <a:pt x="242" y="206"/>
                  </a:lnTo>
                  <a:lnTo>
                    <a:pt x="258" y="206"/>
                  </a:lnTo>
                  <a:lnTo>
                    <a:pt x="272" y="200"/>
                  </a:lnTo>
                  <a:lnTo>
                    <a:pt x="296" y="194"/>
                  </a:lnTo>
                  <a:lnTo>
                    <a:pt x="326" y="172"/>
                  </a:lnTo>
                  <a:lnTo>
                    <a:pt x="356" y="172"/>
                  </a:lnTo>
                  <a:lnTo>
                    <a:pt x="378" y="166"/>
                  </a:lnTo>
                  <a:lnTo>
                    <a:pt x="410" y="160"/>
                  </a:lnTo>
                  <a:lnTo>
                    <a:pt x="388" y="1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6" name="Freeform 57"/>
            <p:cNvSpPr>
              <a:spLocks noChangeArrowheads="1"/>
            </p:cNvSpPr>
            <p:nvPr/>
          </p:nvSpPr>
          <p:spPr bwMode="auto">
            <a:xfrm>
              <a:off x="2408848" y="913944"/>
              <a:ext cx="4494" cy="7140"/>
            </a:xfrm>
            <a:custGeom>
              <a:avLst/>
              <a:gdLst>
                <a:gd name="T0" fmla="*/ 2147483647 w 2"/>
                <a:gd name="T1" fmla="*/ 0 h 2"/>
                <a:gd name="T2" fmla="*/ 0 w 2"/>
                <a:gd name="T3" fmla="*/ 0 h 2"/>
                <a:gd name="T4" fmla="*/ 0 w 2"/>
                <a:gd name="T5" fmla="*/ 2147483647 h 2"/>
                <a:gd name="T6" fmla="*/ 2147483647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8" name="Freeform 58"/>
            <p:cNvSpPr>
              <a:spLocks noChangeArrowheads="1"/>
            </p:cNvSpPr>
            <p:nvPr/>
          </p:nvSpPr>
          <p:spPr bwMode="auto">
            <a:xfrm>
              <a:off x="6183908" y="963926"/>
              <a:ext cx="408965" cy="649757"/>
            </a:xfrm>
            <a:custGeom>
              <a:avLst/>
              <a:gdLst>
                <a:gd name="T0" fmla="*/ 2147483647 w 182"/>
                <a:gd name="T1" fmla="*/ 2147483647 h 182"/>
                <a:gd name="T2" fmla="*/ 2147483647 w 182"/>
                <a:gd name="T3" fmla="*/ 2147483647 h 182"/>
                <a:gd name="T4" fmla="*/ 2147483647 w 182"/>
                <a:gd name="T5" fmla="*/ 2147483647 h 182"/>
                <a:gd name="T6" fmla="*/ 2147483647 w 182"/>
                <a:gd name="T7" fmla="*/ 2147483647 h 182"/>
                <a:gd name="T8" fmla="*/ 2147483647 w 182"/>
                <a:gd name="T9" fmla="*/ 2147483647 h 182"/>
                <a:gd name="T10" fmla="*/ 0 w 182"/>
                <a:gd name="T11" fmla="*/ 2147483647 h 182"/>
                <a:gd name="T12" fmla="*/ 2147483647 w 182"/>
                <a:gd name="T13" fmla="*/ 2147483647 h 182"/>
                <a:gd name="T14" fmla="*/ 2147483647 w 182"/>
                <a:gd name="T15" fmla="*/ 2147483647 h 182"/>
                <a:gd name="T16" fmla="*/ 2147483647 w 182"/>
                <a:gd name="T17" fmla="*/ 2147483647 h 182"/>
                <a:gd name="T18" fmla="*/ 2147483647 w 182"/>
                <a:gd name="T19" fmla="*/ 2147483647 h 182"/>
                <a:gd name="T20" fmla="*/ 2147483647 w 182"/>
                <a:gd name="T21" fmla="*/ 2147483647 h 182"/>
                <a:gd name="T22" fmla="*/ 2147483647 w 182"/>
                <a:gd name="T23" fmla="*/ 2147483647 h 182"/>
                <a:gd name="T24" fmla="*/ 2147483647 w 182"/>
                <a:gd name="T25" fmla="*/ 2147483647 h 182"/>
                <a:gd name="T26" fmla="*/ 2147483647 w 182"/>
                <a:gd name="T27" fmla="*/ 2147483647 h 182"/>
                <a:gd name="T28" fmla="*/ 2147483647 w 182"/>
                <a:gd name="T29" fmla="*/ 2147483647 h 182"/>
                <a:gd name="T30" fmla="*/ 2147483647 w 182"/>
                <a:gd name="T31" fmla="*/ 2147483647 h 182"/>
                <a:gd name="T32" fmla="*/ 2147483647 w 182"/>
                <a:gd name="T33" fmla="*/ 2147483647 h 182"/>
                <a:gd name="T34" fmla="*/ 2147483647 w 182"/>
                <a:gd name="T35" fmla="*/ 2147483647 h 182"/>
                <a:gd name="T36" fmla="*/ 2147483647 w 182"/>
                <a:gd name="T37" fmla="*/ 2147483647 h 182"/>
                <a:gd name="T38" fmla="*/ 2147483647 w 182"/>
                <a:gd name="T39" fmla="*/ 2147483647 h 182"/>
                <a:gd name="T40" fmla="*/ 2147483647 w 182"/>
                <a:gd name="T41" fmla="*/ 2147483647 h 182"/>
                <a:gd name="T42" fmla="*/ 2147483647 w 182"/>
                <a:gd name="T43" fmla="*/ 2147483647 h 182"/>
                <a:gd name="T44" fmla="*/ 2147483647 w 182"/>
                <a:gd name="T45" fmla="*/ 2147483647 h 182"/>
                <a:gd name="T46" fmla="*/ 2147483647 w 182"/>
                <a:gd name="T47" fmla="*/ 2147483647 h 182"/>
                <a:gd name="T48" fmla="*/ 2147483647 w 182"/>
                <a:gd name="T49" fmla="*/ 2147483647 h 182"/>
                <a:gd name="T50" fmla="*/ 2147483647 w 182"/>
                <a:gd name="T51" fmla="*/ 2147483647 h 182"/>
                <a:gd name="T52" fmla="*/ 2147483647 w 182"/>
                <a:gd name="T53" fmla="*/ 2147483647 h 182"/>
                <a:gd name="T54" fmla="*/ 2147483647 w 182"/>
                <a:gd name="T55" fmla="*/ 2147483647 h 182"/>
                <a:gd name="T56" fmla="*/ 2147483647 w 182"/>
                <a:gd name="T57" fmla="*/ 2147483647 h 182"/>
                <a:gd name="T58" fmla="*/ 2147483647 w 182"/>
                <a:gd name="T59" fmla="*/ 2147483647 h 182"/>
                <a:gd name="T60" fmla="*/ 2147483647 w 182"/>
                <a:gd name="T61" fmla="*/ 2147483647 h 182"/>
                <a:gd name="T62" fmla="*/ 2147483647 w 182"/>
                <a:gd name="T63" fmla="*/ 2147483647 h 182"/>
                <a:gd name="T64" fmla="*/ 2147483647 w 182"/>
                <a:gd name="T65" fmla="*/ 2147483647 h 182"/>
                <a:gd name="T66" fmla="*/ 2147483647 w 182"/>
                <a:gd name="T67" fmla="*/ 0 h 182"/>
                <a:gd name="T68" fmla="*/ 2147483647 w 182"/>
                <a:gd name="T69" fmla="*/ 2147483647 h 182"/>
                <a:gd name="T70" fmla="*/ 2147483647 w 182"/>
                <a:gd name="T71" fmla="*/ 2147483647 h 182"/>
                <a:gd name="T72" fmla="*/ 2147483647 w 182"/>
                <a:gd name="T73" fmla="*/ 2147483647 h 182"/>
                <a:gd name="T74" fmla="*/ 2147483647 w 182"/>
                <a:gd name="T75" fmla="*/ 2147483647 h 182"/>
                <a:gd name="T76" fmla="*/ 2147483647 w 182"/>
                <a:gd name="T77" fmla="*/ 2147483647 h 182"/>
                <a:gd name="T78" fmla="*/ 2147483647 w 182"/>
                <a:gd name="T79" fmla="*/ 2147483647 h 182"/>
                <a:gd name="T80" fmla="*/ 2147483647 w 182"/>
                <a:gd name="T81" fmla="*/ 2147483647 h 182"/>
                <a:gd name="T82" fmla="*/ 2147483647 w 182"/>
                <a:gd name="T83" fmla="*/ 2147483647 h 182"/>
                <a:gd name="T84" fmla="*/ 2147483647 w 182"/>
                <a:gd name="T85" fmla="*/ 2147483647 h 182"/>
                <a:gd name="T86" fmla="*/ 2147483647 w 182"/>
                <a:gd name="T87" fmla="*/ 2147483647 h 182"/>
                <a:gd name="T88" fmla="*/ 2147483647 w 182"/>
                <a:gd name="T89" fmla="*/ 2147483647 h 182"/>
                <a:gd name="T90" fmla="*/ 2147483647 w 182"/>
                <a:gd name="T91" fmla="*/ 2147483647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182"/>
                <a:gd name="T140" fmla="*/ 182 w 182"/>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182">
                  <a:moveTo>
                    <a:pt x="114" y="142"/>
                  </a:moveTo>
                  <a:lnTo>
                    <a:pt x="92" y="142"/>
                  </a:lnTo>
                  <a:lnTo>
                    <a:pt x="76" y="154"/>
                  </a:lnTo>
                  <a:lnTo>
                    <a:pt x="46" y="160"/>
                  </a:lnTo>
                  <a:lnTo>
                    <a:pt x="22" y="166"/>
                  </a:lnTo>
                  <a:lnTo>
                    <a:pt x="0" y="182"/>
                  </a:lnTo>
                  <a:lnTo>
                    <a:pt x="22" y="182"/>
                  </a:lnTo>
                  <a:lnTo>
                    <a:pt x="22" y="170"/>
                  </a:lnTo>
                  <a:lnTo>
                    <a:pt x="46" y="166"/>
                  </a:lnTo>
                  <a:lnTo>
                    <a:pt x="92" y="166"/>
                  </a:lnTo>
                  <a:lnTo>
                    <a:pt x="114" y="160"/>
                  </a:lnTo>
                  <a:lnTo>
                    <a:pt x="136" y="154"/>
                  </a:lnTo>
                  <a:lnTo>
                    <a:pt x="152" y="154"/>
                  </a:lnTo>
                  <a:lnTo>
                    <a:pt x="158" y="142"/>
                  </a:lnTo>
                  <a:lnTo>
                    <a:pt x="136" y="132"/>
                  </a:lnTo>
                  <a:lnTo>
                    <a:pt x="158" y="126"/>
                  </a:lnTo>
                  <a:lnTo>
                    <a:pt x="144" y="120"/>
                  </a:lnTo>
                  <a:lnTo>
                    <a:pt x="130" y="114"/>
                  </a:lnTo>
                  <a:lnTo>
                    <a:pt x="124" y="114"/>
                  </a:lnTo>
                  <a:lnTo>
                    <a:pt x="136" y="108"/>
                  </a:lnTo>
                  <a:lnTo>
                    <a:pt x="136" y="96"/>
                  </a:lnTo>
                  <a:lnTo>
                    <a:pt x="152" y="102"/>
                  </a:lnTo>
                  <a:lnTo>
                    <a:pt x="168" y="96"/>
                  </a:lnTo>
                  <a:lnTo>
                    <a:pt x="182" y="90"/>
                  </a:lnTo>
                  <a:lnTo>
                    <a:pt x="158" y="90"/>
                  </a:lnTo>
                  <a:lnTo>
                    <a:pt x="136" y="86"/>
                  </a:lnTo>
                  <a:lnTo>
                    <a:pt x="130" y="74"/>
                  </a:lnTo>
                  <a:lnTo>
                    <a:pt x="136" y="68"/>
                  </a:lnTo>
                  <a:lnTo>
                    <a:pt x="122" y="62"/>
                  </a:lnTo>
                  <a:lnTo>
                    <a:pt x="130" y="46"/>
                  </a:lnTo>
                  <a:lnTo>
                    <a:pt x="144" y="46"/>
                  </a:lnTo>
                  <a:lnTo>
                    <a:pt x="122" y="28"/>
                  </a:lnTo>
                  <a:lnTo>
                    <a:pt x="98" y="16"/>
                  </a:lnTo>
                  <a:lnTo>
                    <a:pt x="92" y="0"/>
                  </a:lnTo>
                  <a:lnTo>
                    <a:pt x="84" y="6"/>
                  </a:lnTo>
                  <a:lnTo>
                    <a:pt x="84" y="16"/>
                  </a:lnTo>
                  <a:lnTo>
                    <a:pt x="98" y="34"/>
                  </a:lnTo>
                  <a:lnTo>
                    <a:pt x="114" y="52"/>
                  </a:lnTo>
                  <a:lnTo>
                    <a:pt x="106" y="68"/>
                  </a:lnTo>
                  <a:lnTo>
                    <a:pt x="114" y="80"/>
                  </a:lnTo>
                  <a:lnTo>
                    <a:pt x="122" y="90"/>
                  </a:lnTo>
                  <a:lnTo>
                    <a:pt x="106" y="102"/>
                  </a:lnTo>
                  <a:lnTo>
                    <a:pt x="114" y="120"/>
                  </a:lnTo>
                  <a:lnTo>
                    <a:pt x="122" y="116"/>
                  </a:lnTo>
                  <a:lnTo>
                    <a:pt x="122" y="132"/>
                  </a:lnTo>
                  <a:lnTo>
                    <a:pt x="114" y="1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9" name="Freeform 59"/>
            <p:cNvSpPr>
              <a:spLocks noChangeArrowheads="1"/>
            </p:cNvSpPr>
            <p:nvPr/>
          </p:nvSpPr>
          <p:spPr bwMode="auto">
            <a:xfrm>
              <a:off x="0" y="535513"/>
              <a:ext cx="2611084" cy="3555817"/>
            </a:xfrm>
            <a:custGeom>
              <a:avLst/>
              <a:gdLst>
                <a:gd name="T0" fmla="*/ 2147483647 w 1162"/>
                <a:gd name="T1" fmla="*/ 2147483647 h 996"/>
                <a:gd name="T2" fmla="*/ 2147483647 w 1162"/>
                <a:gd name="T3" fmla="*/ 2147483647 h 996"/>
                <a:gd name="T4" fmla="*/ 2147483647 w 1162"/>
                <a:gd name="T5" fmla="*/ 2147483647 h 996"/>
                <a:gd name="T6" fmla="*/ 2147483647 w 1162"/>
                <a:gd name="T7" fmla="*/ 2147483647 h 996"/>
                <a:gd name="T8" fmla="*/ 2147483647 w 1162"/>
                <a:gd name="T9" fmla="*/ 2147483647 h 996"/>
                <a:gd name="T10" fmla="*/ 2147483647 w 1162"/>
                <a:gd name="T11" fmla="*/ 2147483647 h 996"/>
                <a:gd name="T12" fmla="*/ 2147483647 w 1162"/>
                <a:gd name="T13" fmla="*/ 2147483647 h 996"/>
                <a:gd name="T14" fmla="*/ 2147483647 w 1162"/>
                <a:gd name="T15" fmla="*/ 2147483647 h 996"/>
                <a:gd name="T16" fmla="*/ 2147483647 w 1162"/>
                <a:gd name="T17" fmla="*/ 2147483647 h 996"/>
                <a:gd name="T18" fmla="*/ 2147483647 w 1162"/>
                <a:gd name="T19" fmla="*/ 2147483647 h 996"/>
                <a:gd name="T20" fmla="*/ 2147483647 w 1162"/>
                <a:gd name="T21" fmla="*/ 2147483647 h 996"/>
                <a:gd name="T22" fmla="*/ 2147483647 w 1162"/>
                <a:gd name="T23" fmla="*/ 2147483647 h 996"/>
                <a:gd name="T24" fmla="*/ 2147483647 w 1162"/>
                <a:gd name="T25" fmla="*/ 2147483647 h 996"/>
                <a:gd name="T26" fmla="*/ 2147483647 w 1162"/>
                <a:gd name="T27" fmla="*/ 2147483647 h 996"/>
                <a:gd name="T28" fmla="*/ 2147483647 w 1162"/>
                <a:gd name="T29" fmla="*/ 2147483647 h 996"/>
                <a:gd name="T30" fmla="*/ 2147483647 w 1162"/>
                <a:gd name="T31" fmla="*/ 2147483647 h 996"/>
                <a:gd name="T32" fmla="*/ 2147483647 w 1162"/>
                <a:gd name="T33" fmla="*/ 2147483647 h 996"/>
                <a:gd name="T34" fmla="*/ 2147483647 w 1162"/>
                <a:gd name="T35" fmla="*/ 2147483647 h 996"/>
                <a:gd name="T36" fmla="*/ 2147483647 w 1162"/>
                <a:gd name="T37" fmla="*/ 2147483647 h 996"/>
                <a:gd name="T38" fmla="*/ 2147483647 w 1162"/>
                <a:gd name="T39" fmla="*/ 2147483647 h 996"/>
                <a:gd name="T40" fmla="*/ 2147483647 w 1162"/>
                <a:gd name="T41" fmla="*/ 2147483647 h 996"/>
                <a:gd name="T42" fmla="*/ 2147483647 w 1162"/>
                <a:gd name="T43" fmla="*/ 2147483647 h 996"/>
                <a:gd name="T44" fmla="*/ 2147483647 w 1162"/>
                <a:gd name="T45" fmla="*/ 2147483647 h 996"/>
                <a:gd name="T46" fmla="*/ 2147483647 w 1162"/>
                <a:gd name="T47" fmla="*/ 2147483647 h 996"/>
                <a:gd name="T48" fmla="*/ 2147483647 w 1162"/>
                <a:gd name="T49" fmla="*/ 2147483647 h 996"/>
                <a:gd name="T50" fmla="*/ 2147483647 w 1162"/>
                <a:gd name="T51" fmla="*/ 2147483647 h 996"/>
                <a:gd name="T52" fmla="*/ 2147483647 w 1162"/>
                <a:gd name="T53" fmla="*/ 2147483647 h 996"/>
                <a:gd name="T54" fmla="*/ 2147483647 w 1162"/>
                <a:gd name="T55" fmla="*/ 2147483647 h 996"/>
                <a:gd name="T56" fmla="*/ 2147483647 w 1162"/>
                <a:gd name="T57" fmla="*/ 2147483647 h 996"/>
                <a:gd name="T58" fmla="*/ 2147483647 w 1162"/>
                <a:gd name="T59" fmla="*/ 2147483647 h 996"/>
                <a:gd name="T60" fmla="*/ 2147483647 w 1162"/>
                <a:gd name="T61" fmla="*/ 2147483647 h 996"/>
                <a:gd name="T62" fmla="*/ 2147483647 w 1162"/>
                <a:gd name="T63" fmla="*/ 2147483647 h 996"/>
                <a:gd name="T64" fmla="*/ 2147483647 w 1162"/>
                <a:gd name="T65" fmla="*/ 2147483647 h 996"/>
                <a:gd name="T66" fmla="*/ 2147483647 w 1162"/>
                <a:gd name="T67" fmla="*/ 0 h 996"/>
                <a:gd name="T68" fmla="*/ 2147483647 w 1162"/>
                <a:gd name="T69" fmla="*/ 2147483647 h 996"/>
                <a:gd name="T70" fmla="*/ 2147483647 w 1162"/>
                <a:gd name="T71" fmla="*/ 2147483647 h 996"/>
                <a:gd name="T72" fmla="*/ 2147483647 w 1162"/>
                <a:gd name="T73" fmla="*/ 2147483647 h 996"/>
                <a:gd name="T74" fmla="*/ 2147483647 w 1162"/>
                <a:gd name="T75" fmla="*/ 2147483647 h 996"/>
                <a:gd name="T76" fmla="*/ 2147483647 w 1162"/>
                <a:gd name="T77" fmla="*/ 2147483647 h 996"/>
                <a:gd name="T78" fmla="*/ 2147483647 w 1162"/>
                <a:gd name="T79" fmla="*/ 2147483647 h 996"/>
                <a:gd name="T80" fmla="*/ 2147483647 w 1162"/>
                <a:gd name="T81" fmla="*/ 2147483647 h 996"/>
                <a:gd name="T82" fmla="*/ 2147483647 w 1162"/>
                <a:gd name="T83" fmla="*/ 2147483647 h 996"/>
                <a:gd name="T84" fmla="*/ 2147483647 w 1162"/>
                <a:gd name="T85" fmla="*/ 2147483647 h 996"/>
                <a:gd name="T86" fmla="*/ 2147483647 w 1162"/>
                <a:gd name="T87" fmla="*/ 2147483647 h 996"/>
                <a:gd name="T88" fmla="*/ 2147483647 w 1162"/>
                <a:gd name="T89" fmla="*/ 2147483647 h 996"/>
                <a:gd name="T90" fmla="*/ 2147483647 w 1162"/>
                <a:gd name="T91" fmla="*/ 2147483647 h 996"/>
                <a:gd name="T92" fmla="*/ 2147483647 w 1162"/>
                <a:gd name="T93" fmla="*/ 2147483647 h 996"/>
                <a:gd name="T94" fmla="*/ 2147483647 w 1162"/>
                <a:gd name="T95" fmla="*/ 2147483647 h 996"/>
                <a:gd name="T96" fmla="*/ 2147483647 w 1162"/>
                <a:gd name="T97" fmla="*/ 2147483647 h 996"/>
                <a:gd name="T98" fmla="*/ 2147483647 w 1162"/>
                <a:gd name="T99" fmla="*/ 2147483647 h 996"/>
                <a:gd name="T100" fmla="*/ 2147483647 w 1162"/>
                <a:gd name="T101" fmla="*/ 2147483647 h 996"/>
                <a:gd name="T102" fmla="*/ 2147483647 w 1162"/>
                <a:gd name="T103" fmla="*/ 2147483647 h 996"/>
                <a:gd name="T104" fmla="*/ 2147483647 w 1162"/>
                <a:gd name="T105" fmla="*/ 2147483647 h 996"/>
                <a:gd name="T106" fmla="*/ 2147483647 w 1162"/>
                <a:gd name="T107" fmla="*/ 2147483647 h 996"/>
                <a:gd name="T108" fmla="*/ 2147483647 w 1162"/>
                <a:gd name="T109" fmla="*/ 2147483647 h 996"/>
                <a:gd name="T110" fmla="*/ 2147483647 w 1162"/>
                <a:gd name="T111" fmla="*/ 2147483647 h 996"/>
                <a:gd name="T112" fmla="*/ 2147483647 w 1162"/>
                <a:gd name="T113" fmla="*/ 2147483647 h 996"/>
                <a:gd name="T114" fmla="*/ 2147483647 w 1162"/>
                <a:gd name="T115" fmla="*/ 2147483647 h 996"/>
                <a:gd name="T116" fmla="*/ 2147483647 w 1162"/>
                <a:gd name="T117" fmla="*/ 2147483647 h 996"/>
                <a:gd name="T118" fmla="*/ 2147483647 w 1162"/>
                <a:gd name="T119" fmla="*/ 2147483647 h 996"/>
                <a:gd name="T120" fmla="*/ 2147483647 w 1162"/>
                <a:gd name="T121" fmla="*/ 2147483647 h 9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2"/>
                <a:gd name="T184" fmla="*/ 0 h 996"/>
                <a:gd name="T185" fmla="*/ 1162 w 1162"/>
                <a:gd name="T186" fmla="*/ 996 h 9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2" h="996">
                  <a:moveTo>
                    <a:pt x="1126" y="596"/>
                  </a:moveTo>
                  <a:lnTo>
                    <a:pt x="1110" y="584"/>
                  </a:lnTo>
                  <a:lnTo>
                    <a:pt x="1064" y="584"/>
                  </a:lnTo>
                  <a:lnTo>
                    <a:pt x="1048" y="578"/>
                  </a:lnTo>
                  <a:lnTo>
                    <a:pt x="1026" y="584"/>
                  </a:lnTo>
                  <a:lnTo>
                    <a:pt x="1004" y="584"/>
                  </a:lnTo>
                  <a:lnTo>
                    <a:pt x="1018" y="572"/>
                  </a:lnTo>
                  <a:lnTo>
                    <a:pt x="1010" y="572"/>
                  </a:lnTo>
                  <a:lnTo>
                    <a:pt x="996" y="578"/>
                  </a:lnTo>
                  <a:lnTo>
                    <a:pt x="980" y="584"/>
                  </a:lnTo>
                  <a:lnTo>
                    <a:pt x="988" y="572"/>
                  </a:lnTo>
                  <a:lnTo>
                    <a:pt x="1004" y="572"/>
                  </a:lnTo>
                  <a:lnTo>
                    <a:pt x="1004" y="538"/>
                  </a:lnTo>
                  <a:lnTo>
                    <a:pt x="988" y="532"/>
                  </a:lnTo>
                  <a:lnTo>
                    <a:pt x="964" y="526"/>
                  </a:lnTo>
                  <a:lnTo>
                    <a:pt x="950" y="532"/>
                  </a:lnTo>
                  <a:lnTo>
                    <a:pt x="920" y="526"/>
                  </a:lnTo>
                  <a:lnTo>
                    <a:pt x="920" y="514"/>
                  </a:lnTo>
                  <a:lnTo>
                    <a:pt x="904" y="508"/>
                  </a:lnTo>
                  <a:lnTo>
                    <a:pt x="882" y="498"/>
                  </a:lnTo>
                  <a:lnTo>
                    <a:pt x="860" y="504"/>
                  </a:lnTo>
                  <a:lnTo>
                    <a:pt x="844" y="498"/>
                  </a:lnTo>
                  <a:lnTo>
                    <a:pt x="822" y="492"/>
                  </a:lnTo>
                  <a:lnTo>
                    <a:pt x="798" y="492"/>
                  </a:lnTo>
                  <a:lnTo>
                    <a:pt x="790" y="486"/>
                  </a:lnTo>
                  <a:lnTo>
                    <a:pt x="776" y="492"/>
                  </a:lnTo>
                  <a:lnTo>
                    <a:pt x="752" y="504"/>
                  </a:lnTo>
                  <a:lnTo>
                    <a:pt x="730" y="514"/>
                  </a:lnTo>
                  <a:lnTo>
                    <a:pt x="714" y="508"/>
                  </a:lnTo>
                  <a:lnTo>
                    <a:pt x="730" y="504"/>
                  </a:lnTo>
                  <a:lnTo>
                    <a:pt x="708" y="504"/>
                  </a:lnTo>
                  <a:lnTo>
                    <a:pt x="684" y="508"/>
                  </a:lnTo>
                  <a:lnTo>
                    <a:pt x="668" y="498"/>
                  </a:lnTo>
                  <a:lnTo>
                    <a:pt x="668" y="468"/>
                  </a:lnTo>
                  <a:lnTo>
                    <a:pt x="654" y="462"/>
                  </a:lnTo>
                  <a:lnTo>
                    <a:pt x="638" y="458"/>
                  </a:lnTo>
                  <a:lnTo>
                    <a:pt x="608" y="468"/>
                  </a:lnTo>
                  <a:lnTo>
                    <a:pt x="616" y="452"/>
                  </a:lnTo>
                  <a:lnTo>
                    <a:pt x="616" y="434"/>
                  </a:lnTo>
                  <a:lnTo>
                    <a:pt x="624" y="418"/>
                  </a:lnTo>
                  <a:lnTo>
                    <a:pt x="600" y="424"/>
                  </a:lnTo>
                  <a:lnTo>
                    <a:pt x="586" y="434"/>
                  </a:lnTo>
                  <a:lnTo>
                    <a:pt x="570" y="446"/>
                  </a:lnTo>
                  <a:lnTo>
                    <a:pt x="546" y="440"/>
                  </a:lnTo>
                  <a:lnTo>
                    <a:pt x="524" y="430"/>
                  </a:lnTo>
                  <a:lnTo>
                    <a:pt x="516" y="412"/>
                  </a:lnTo>
                  <a:lnTo>
                    <a:pt x="524" y="394"/>
                  </a:lnTo>
                  <a:lnTo>
                    <a:pt x="516" y="382"/>
                  </a:lnTo>
                  <a:lnTo>
                    <a:pt x="540" y="372"/>
                  </a:lnTo>
                  <a:lnTo>
                    <a:pt x="554" y="366"/>
                  </a:lnTo>
                  <a:lnTo>
                    <a:pt x="578" y="360"/>
                  </a:lnTo>
                  <a:lnTo>
                    <a:pt x="592" y="366"/>
                  </a:lnTo>
                  <a:lnTo>
                    <a:pt x="616" y="360"/>
                  </a:lnTo>
                  <a:lnTo>
                    <a:pt x="654" y="366"/>
                  </a:lnTo>
                  <a:lnTo>
                    <a:pt x="668" y="366"/>
                  </a:lnTo>
                  <a:lnTo>
                    <a:pt x="668" y="378"/>
                  </a:lnTo>
                  <a:lnTo>
                    <a:pt x="684" y="388"/>
                  </a:lnTo>
                  <a:lnTo>
                    <a:pt x="700" y="400"/>
                  </a:lnTo>
                  <a:lnTo>
                    <a:pt x="700" y="382"/>
                  </a:lnTo>
                  <a:lnTo>
                    <a:pt x="692" y="372"/>
                  </a:lnTo>
                  <a:lnTo>
                    <a:pt x="684" y="360"/>
                  </a:lnTo>
                  <a:lnTo>
                    <a:pt x="700" y="354"/>
                  </a:lnTo>
                  <a:lnTo>
                    <a:pt x="714" y="338"/>
                  </a:lnTo>
                  <a:lnTo>
                    <a:pt x="738" y="326"/>
                  </a:lnTo>
                  <a:lnTo>
                    <a:pt x="744" y="314"/>
                  </a:lnTo>
                  <a:lnTo>
                    <a:pt x="730" y="302"/>
                  </a:lnTo>
                  <a:lnTo>
                    <a:pt x="744" y="290"/>
                  </a:lnTo>
                  <a:lnTo>
                    <a:pt x="752" y="302"/>
                  </a:lnTo>
                  <a:lnTo>
                    <a:pt x="776" y="280"/>
                  </a:lnTo>
                  <a:lnTo>
                    <a:pt x="790" y="274"/>
                  </a:lnTo>
                  <a:lnTo>
                    <a:pt x="806" y="268"/>
                  </a:lnTo>
                  <a:lnTo>
                    <a:pt x="806" y="256"/>
                  </a:lnTo>
                  <a:lnTo>
                    <a:pt x="836" y="246"/>
                  </a:lnTo>
                  <a:lnTo>
                    <a:pt x="860" y="240"/>
                  </a:lnTo>
                  <a:lnTo>
                    <a:pt x="852" y="252"/>
                  </a:lnTo>
                  <a:lnTo>
                    <a:pt x="874" y="252"/>
                  </a:lnTo>
                  <a:lnTo>
                    <a:pt x="898" y="240"/>
                  </a:lnTo>
                  <a:lnTo>
                    <a:pt x="874" y="234"/>
                  </a:lnTo>
                  <a:lnTo>
                    <a:pt x="866" y="216"/>
                  </a:lnTo>
                  <a:lnTo>
                    <a:pt x="866" y="206"/>
                  </a:lnTo>
                  <a:lnTo>
                    <a:pt x="844" y="210"/>
                  </a:lnTo>
                  <a:lnTo>
                    <a:pt x="782" y="228"/>
                  </a:lnTo>
                  <a:lnTo>
                    <a:pt x="828" y="210"/>
                  </a:lnTo>
                  <a:lnTo>
                    <a:pt x="852" y="200"/>
                  </a:lnTo>
                  <a:lnTo>
                    <a:pt x="874" y="200"/>
                  </a:lnTo>
                  <a:lnTo>
                    <a:pt x="904" y="206"/>
                  </a:lnTo>
                  <a:lnTo>
                    <a:pt x="912" y="210"/>
                  </a:lnTo>
                  <a:lnTo>
                    <a:pt x="928" y="206"/>
                  </a:lnTo>
                  <a:lnTo>
                    <a:pt x="942" y="194"/>
                  </a:lnTo>
                  <a:lnTo>
                    <a:pt x="964" y="194"/>
                  </a:lnTo>
                  <a:lnTo>
                    <a:pt x="964" y="182"/>
                  </a:lnTo>
                  <a:lnTo>
                    <a:pt x="950" y="176"/>
                  </a:lnTo>
                  <a:lnTo>
                    <a:pt x="928" y="188"/>
                  </a:lnTo>
                  <a:lnTo>
                    <a:pt x="934" y="176"/>
                  </a:lnTo>
                  <a:lnTo>
                    <a:pt x="928" y="166"/>
                  </a:lnTo>
                  <a:lnTo>
                    <a:pt x="920" y="148"/>
                  </a:lnTo>
                  <a:lnTo>
                    <a:pt x="912" y="130"/>
                  </a:lnTo>
                  <a:lnTo>
                    <a:pt x="890" y="120"/>
                  </a:lnTo>
                  <a:lnTo>
                    <a:pt x="874" y="130"/>
                  </a:lnTo>
                  <a:lnTo>
                    <a:pt x="866" y="148"/>
                  </a:lnTo>
                  <a:lnTo>
                    <a:pt x="852" y="142"/>
                  </a:lnTo>
                  <a:lnTo>
                    <a:pt x="852" y="126"/>
                  </a:lnTo>
                  <a:lnTo>
                    <a:pt x="836" y="108"/>
                  </a:lnTo>
                  <a:lnTo>
                    <a:pt x="806" y="102"/>
                  </a:lnTo>
                  <a:lnTo>
                    <a:pt x="776" y="96"/>
                  </a:lnTo>
                  <a:lnTo>
                    <a:pt x="776" y="86"/>
                  </a:lnTo>
                  <a:lnTo>
                    <a:pt x="768" y="102"/>
                  </a:lnTo>
                  <a:lnTo>
                    <a:pt x="768" y="120"/>
                  </a:lnTo>
                  <a:lnTo>
                    <a:pt x="776" y="148"/>
                  </a:lnTo>
                  <a:lnTo>
                    <a:pt x="752" y="160"/>
                  </a:lnTo>
                  <a:lnTo>
                    <a:pt x="738" y="160"/>
                  </a:lnTo>
                  <a:lnTo>
                    <a:pt x="744" y="182"/>
                  </a:lnTo>
                  <a:lnTo>
                    <a:pt x="730" y="200"/>
                  </a:lnTo>
                  <a:lnTo>
                    <a:pt x="714" y="188"/>
                  </a:lnTo>
                  <a:lnTo>
                    <a:pt x="714" y="176"/>
                  </a:lnTo>
                  <a:lnTo>
                    <a:pt x="708" y="160"/>
                  </a:lnTo>
                  <a:lnTo>
                    <a:pt x="692" y="160"/>
                  </a:lnTo>
                  <a:lnTo>
                    <a:pt x="668" y="154"/>
                  </a:lnTo>
                  <a:lnTo>
                    <a:pt x="660" y="148"/>
                  </a:lnTo>
                  <a:lnTo>
                    <a:pt x="646" y="142"/>
                  </a:lnTo>
                  <a:lnTo>
                    <a:pt x="624" y="142"/>
                  </a:lnTo>
                  <a:lnTo>
                    <a:pt x="608" y="130"/>
                  </a:lnTo>
                  <a:lnTo>
                    <a:pt x="608" y="114"/>
                  </a:lnTo>
                  <a:lnTo>
                    <a:pt x="632" y="102"/>
                  </a:lnTo>
                  <a:lnTo>
                    <a:pt x="654" y="90"/>
                  </a:lnTo>
                  <a:lnTo>
                    <a:pt x="638" y="90"/>
                  </a:lnTo>
                  <a:lnTo>
                    <a:pt x="660" y="80"/>
                  </a:lnTo>
                  <a:lnTo>
                    <a:pt x="684" y="86"/>
                  </a:lnTo>
                  <a:lnTo>
                    <a:pt x="676" y="74"/>
                  </a:lnTo>
                  <a:lnTo>
                    <a:pt x="660" y="62"/>
                  </a:lnTo>
                  <a:lnTo>
                    <a:pt x="692" y="62"/>
                  </a:lnTo>
                  <a:lnTo>
                    <a:pt x="700" y="50"/>
                  </a:lnTo>
                  <a:lnTo>
                    <a:pt x="692" y="44"/>
                  </a:lnTo>
                  <a:lnTo>
                    <a:pt x="684" y="50"/>
                  </a:lnTo>
                  <a:lnTo>
                    <a:pt x="684" y="16"/>
                  </a:lnTo>
                  <a:lnTo>
                    <a:pt x="646" y="0"/>
                  </a:lnTo>
                  <a:lnTo>
                    <a:pt x="660" y="28"/>
                  </a:lnTo>
                  <a:lnTo>
                    <a:pt x="616" y="34"/>
                  </a:lnTo>
                  <a:lnTo>
                    <a:pt x="562" y="34"/>
                  </a:lnTo>
                  <a:lnTo>
                    <a:pt x="510" y="44"/>
                  </a:lnTo>
                  <a:lnTo>
                    <a:pt x="464" y="28"/>
                  </a:lnTo>
                  <a:lnTo>
                    <a:pt x="418" y="28"/>
                  </a:lnTo>
                  <a:lnTo>
                    <a:pt x="364" y="22"/>
                  </a:lnTo>
                  <a:lnTo>
                    <a:pt x="320" y="22"/>
                  </a:lnTo>
                  <a:lnTo>
                    <a:pt x="274" y="38"/>
                  </a:lnTo>
                  <a:lnTo>
                    <a:pt x="228" y="28"/>
                  </a:lnTo>
                  <a:lnTo>
                    <a:pt x="182" y="28"/>
                  </a:lnTo>
                  <a:lnTo>
                    <a:pt x="136" y="16"/>
                  </a:lnTo>
                  <a:lnTo>
                    <a:pt x="92" y="16"/>
                  </a:lnTo>
                  <a:lnTo>
                    <a:pt x="52" y="28"/>
                  </a:lnTo>
                  <a:lnTo>
                    <a:pt x="8" y="38"/>
                  </a:lnTo>
                  <a:lnTo>
                    <a:pt x="52" y="56"/>
                  </a:lnTo>
                  <a:lnTo>
                    <a:pt x="0" y="62"/>
                  </a:lnTo>
                  <a:lnTo>
                    <a:pt x="30" y="86"/>
                  </a:lnTo>
                  <a:lnTo>
                    <a:pt x="8" y="120"/>
                  </a:lnTo>
                  <a:lnTo>
                    <a:pt x="22" y="154"/>
                  </a:lnTo>
                  <a:lnTo>
                    <a:pt x="68" y="130"/>
                  </a:lnTo>
                  <a:lnTo>
                    <a:pt x="114" y="126"/>
                  </a:lnTo>
                  <a:lnTo>
                    <a:pt x="160" y="120"/>
                  </a:lnTo>
                  <a:lnTo>
                    <a:pt x="206" y="136"/>
                  </a:lnTo>
                  <a:lnTo>
                    <a:pt x="242" y="160"/>
                  </a:lnTo>
                  <a:lnTo>
                    <a:pt x="274" y="188"/>
                  </a:lnTo>
                  <a:lnTo>
                    <a:pt x="296" y="222"/>
                  </a:lnTo>
                  <a:lnTo>
                    <a:pt x="296" y="262"/>
                  </a:lnTo>
                  <a:lnTo>
                    <a:pt x="282" y="298"/>
                  </a:lnTo>
                  <a:lnTo>
                    <a:pt x="304" y="326"/>
                  </a:lnTo>
                  <a:lnTo>
                    <a:pt x="342" y="360"/>
                  </a:lnTo>
                  <a:lnTo>
                    <a:pt x="372" y="388"/>
                  </a:lnTo>
                  <a:lnTo>
                    <a:pt x="394" y="424"/>
                  </a:lnTo>
                  <a:lnTo>
                    <a:pt x="380" y="388"/>
                  </a:lnTo>
                  <a:lnTo>
                    <a:pt x="364" y="354"/>
                  </a:lnTo>
                  <a:lnTo>
                    <a:pt x="394" y="382"/>
                  </a:lnTo>
                  <a:lnTo>
                    <a:pt x="426" y="412"/>
                  </a:lnTo>
                  <a:lnTo>
                    <a:pt x="448" y="440"/>
                  </a:lnTo>
                  <a:lnTo>
                    <a:pt x="486" y="458"/>
                  </a:lnTo>
                  <a:lnTo>
                    <a:pt x="540" y="468"/>
                  </a:lnTo>
                  <a:lnTo>
                    <a:pt x="592" y="474"/>
                  </a:lnTo>
                  <a:lnTo>
                    <a:pt x="632" y="492"/>
                  </a:lnTo>
                  <a:lnTo>
                    <a:pt x="660" y="520"/>
                  </a:lnTo>
                  <a:lnTo>
                    <a:pt x="714" y="520"/>
                  </a:lnTo>
                  <a:lnTo>
                    <a:pt x="714" y="554"/>
                  </a:lnTo>
                  <a:lnTo>
                    <a:pt x="692" y="584"/>
                  </a:lnTo>
                  <a:lnTo>
                    <a:pt x="692" y="618"/>
                  </a:lnTo>
                  <a:lnTo>
                    <a:pt x="714" y="646"/>
                  </a:lnTo>
                  <a:lnTo>
                    <a:pt x="752" y="682"/>
                  </a:lnTo>
                  <a:lnTo>
                    <a:pt x="790" y="704"/>
                  </a:lnTo>
                  <a:lnTo>
                    <a:pt x="814" y="744"/>
                  </a:lnTo>
                  <a:lnTo>
                    <a:pt x="798" y="784"/>
                  </a:lnTo>
                  <a:lnTo>
                    <a:pt x="806" y="824"/>
                  </a:lnTo>
                  <a:lnTo>
                    <a:pt x="806" y="864"/>
                  </a:lnTo>
                  <a:lnTo>
                    <a:pt x="814" y="904"/>
                  </a:lnTo>
                  <a:lnTo>
                    <a:pt x="814" y="944"/>
                  </a:lnTo>
                  <a:lnTo>
                    <a:pt x="844" y="974"/>
                  </a:lnTo>
                  <a:lnTo>
                    <a:pt x="874" y="996"/>
                  </a:lnTo>
                  <a:lnTo>
                    <a:pt x="920" y="996"/>
                  </a:lnTo>
                  <a:lnTo>
                    <a:pt x="920" y="990"/>
                  </a:lnTo>
                  <a:lnTo>
                    <a:pt x="898" y="984"/>
                  </a:lnTo>
                  <a:lnTo>
                    <a:pt x="898" y="974"/>
                  </a:lnTo>
                  <a:lnTo>
                    <a:pt x="882" y="978"/>
                  </a:lnTo>
                  <a:lnTo>
                    <a:pt x="860" y="978"/>
                  </a:lnTo>
                  <a:lnTo>
                    <a:pt x="874" y="968"/>
                  </a:lnTo>
                  <a:lnTo>
                    <a:pt x="890" y="968"/>
                  </a:lnTo>
                  <a:lnTo>
                    <a:pt x="874" y="950"/>
                  </a:lnTo>
                  <a:lnTo>
                    <a:pt x="890" y="938"/>
                  </a:lnTo>
                  <a:lnTo>
                    <a:pt x="898" y="928"/>
                  </a:lnTo>
                  <a:lnTo>
                    <a:pt x="898" y="922"/>
                  </a:lnTo>
                  <a:lnTo>
                    <a:pt x="882" y="916"/>
                  </a:lnTo>
                  <a:lnTo>
                    <a:pt x="866" y="922"/>
                  </a:lnTo>
                  <a:lnTo>
                    <a:pt x="882" y="904"/>
                  </a:lnTo>
                  <a:lnTo>
                    <a:pt x="898" y="894"/>
                  </a:lnTo>
                  <a:lnTo>
                    <a:pt x="904" y="882"/>
                  </a:lnTo>
                  <a:lnTo>
                    <a:pt x="890" y="888"/>
                  </a:lnTo>
                  <a:lnTo>
                    <a:pt x="882" y="876"/>
                  </a:lnTo>
                  <a:lnTo>
                    <a:pt x="898" y="870"/>
                  </a:lnTo>
                  <a:lnTo>
                    <a:pt x="904" y="876"/>
                  </a:lnTo>
                  <a:lnTo>
                    <a:pt x="904" y="870"/>
                  </a:lnTo>
                  <a:lnTo>
                    <a:pt x="912" y="858"/>
                  </a:lnTo>
                  <a:lnTo>
                    <a:pt x="934" y="852"/>
                  </a:lnTo>
                  <a:lnTo>
                    <a:pt x="958" y="848"/>
                  </a:lnTo>
                  <a:lnTo>
                    <a:pt x="958" y="824"/>
                  </a:lnTo>
                  <a:lnTo>
                    <a:pt x="934" y="812"/>
                  </a:lnTo>
                  <a:lnTo>
                    <a:pt x="928" y="802"/>
                  </a:lnTo>
                  <a:lnTo>
                    <a:pt x="942" y="806"/>
                  </a:lnTo>
                  <a:lnTo>
                    <a:pt x="964" y="818"/>
                  </a:lnTo>
                  <a:lnTo>
                    <a:pt x="980" y="824"/>
                  </a:lnTo>
                  <a:lnTo>
                    <a:pt x="988" y="812"/>
                  </a:lnTo>
                  <a:lnTo>
                    <a:pt x="1004" y="796"/>
                  </a:lnTo>
                  <a:lnTo>
                    <a:pt x="1010" y="778"/>
                  </a:lnTo>
                  <a:lnTo>
                    <a:pt x="1026" y="778"/>
                  </a:lnTo>
                  <a:lnTo>
                    <a:pt x="1026" y="768"/>
                  </a:lnTo>
                  <a:lnTo>
                    <a:pt x="1034" y="750"/>
                  </a:lnTo>
                  <a:lnTo>
                    <a:pt x="1056" y="744"/>
                  </a:lnTo>
                  <a:lnTo>
                    <a:pt x="1080" y="732"/>
                  </a:lnTo>
                  <a:lnTo>
                    <a:pt x="1094" y="732"/>
                  </a:lnTo>
                  <a:lnTo>
                    <a:pt x="1102" y="720"/>
                  </a:lnTo>
                  <a:lnTo>
                    <a:pt x="1110" y="710"/>
                  </a:lnTo>
                  <a:lnTo>
                    <a:pt x="1110" y="670"/>
                  </a:lnTo>
                  <a:lnTo>
                    <a:pt x="1126" y="652"/>
                  </a:lnTo>
                  <a:lnTo>
                    <a:pt x="1148" y="640"/>
                  </a:lnTo>
                  <a:lnTo>
                    <a:pt x="1156" y="630"/>
                  </a:lnTo>
                  <a:lnTo>
                    <a:pt x="1156" y="612"/>
                  </a:lnTo>
                  <a:lnTo>
                    <a:pt x="1162" y="596"/>
                  </a:lnTo>
                  <a:lnTo>
                    <a:pt x="1140" y="606"/>
                  </a:lnTo>
                  <a:lnTo>
                    <a:pt x="1126" y="59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0" name="Freeform 60"/>
            <p:cNvSpPr>
              <a:spLocks noChangeArrowheads="1"/>
            </p:cNvSpPr>
            <p:nvPr/>
          </p:nvSpPr>
          <p:spPr bwMode="auto">
            <a:xfrm>
              <a:off x="3159366" y="935364"/>
              <a:ext cx="152800" cy="299888"/>
            </a:xfrm>
            <a:custGeom>
              <a:avLst/>
              <a:gdLst>
                <a:gd name="T0" fmla="*/ 2147483647 w 68"/>
                <a:gd name="T1" fmla="*/ 2147483647 h 84"/>
                <a:gd name="T2" fmla="*/ 2147483647 w 68"/>
                <a:gd name="T3" fmla="*/ 2147483647 h 84"/>
                <a:gd name="T4" fmla="*/ 2147483647 w 68"/>
                <a:gd name="T5" fmla="*/ 2147483647 h 84"/>
                <a:gd name="T6" fmla="*/ 2147483647 w 68"/>
                <a:gd name="T7" fmla="*/ 2147483647 h 84"/>
                <a:gd name="T8" fmla="*/ 2147483647 w 68"/>
                <a:gd name="T9" fmla="*/ 2147483647 h 84"/>
                <a:gd name="T10" fmla="*/ 2147483647 w 68"/>
                <a:gd name="T11" fmla="*/ 2147483647 h 84"/>
                <a:gd name="T12" fmla="*/ 2147483647 w 68"/>
                <a:gd name="T13" fmla="*/ 2147483647 h 84"/>
                <a:gd name="T14" fmla="*/ 2147483647 w 68"/>
                <a:gd name="T15" fmla="*/ 2147483647 h 84"/>
                <a:gd name="T16" fmla="*/ 2147483647 w 68"/>
                <a:gd name="T17" fmla="*/ 2147483647 h 84"/>
                <a:gd name="T18" fmla="*/ 2147483647 w 68"/>
                <a:gd name="T19" fmla="*/ 2147483647 h 84"/>
                <a:gd name="T20" fmla="*/ 2147483647 w 68"/>
                <a:gd name="T21" fmla="*/ 2147483647 h 84"/>
                <a:gd name="T22" fmla="*/ 2147483647 w 68"/>
                <a:gd name="T23" fmla="*/ 2147483647 h 84"/>
                <a:gd name="T24" fmla="*/ 2147483647 w 68"/>
                <a:gd name="T25" fmla="*/ 2147483647 h 84"/>
                <a:gd name="T26" fmla="*/ 2147483647 w 68"/>
                <a:gd name="T27" fmla="*/ 2147483647 h 84"/>
                <a:gd name="T28" fmla="*/ 2147483647 w 68"/>
                <a:gd name="T29" fmla="*/ 2147483647 h 84"/>
                <a:gd name="T30" fmla="*/ 2147483647 w 68"/>
                <a:gd name="T31" fmla="*/ 2147483647 h 84"/>
                <a:gd name="T32" fmla="*/ 2147483647 w 68"/>
                <a:gd name="T33" fmla="*/ 2147483647 h 84"/>
                <a:gd name="T34" fmla="*/ 2147483647 w 68"/>
                <a:gd name="T35" fmla="*/ 2147483647 h 84"/>
                <a:gd name="T36" fmla="*/ 2147483647 w 68"/>
                <a:gd name="T37" fmla="*/ 2147483647 h 84"/>
                <a:gd name="T38" fmla="*/ 2147483647 w 68"/>
                <a:gd name="T39" fmla="*/ 2147483647 h 84"/>
                <a:gd name="T40" fmla="*/ 2147483647 w 68"/>
                <a:gd name="T41" fmla="*/ 0 h 84"/>
                <a:gd name="T42" fmla="*/ 2147483647 w 68"/>
                <a:gd name="T43" fmla="*/ 2147483647 h 84"/>
                <a:gd name="T44" fmla="*/ 0 w 68"/>
                <a:gd name="T45" fmla="*/ 2147483647 h 84"/>
                <a:gd name="T46" fmla="*/ 2147483647 w 68"/>
                <a:gd name="T47" fmla="*/ 2147483647 h 84"/>
                <a:gd name="T48" fmla="*/ 2147483647 w 68"/>
                <a:gd name="T49" fmla="*/ 2147483647 h 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84"/>
                <a:gd name="T77" fmla="*/ 68 w 68"/>
                <a:gd name="T78" fmla="*/ 84 h 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84">
                  <a:moveTo>
                    <a:pt x="30" y="42"/>
                  </a:moveTo>
                  <a:lnTo>
                    <a:pt x="40" y="54"/>
                  </a:lnTo>
                  <a:lnTo>
                    <a:pt x="24" y="60"/>
                  </a:lnTo>
                  <a:lnTo>
                    <a:pt x="16" y="70"/>
                  </a:lnTo>
                  <a:lnTo>
                    <a:pt x="40" y="70"/>
                  </a:lnTo>
                  <a:lnTo>
                    <a:pt x="24" y="76"/>
                  </a:lnTo>
                  <a:lnTo>
                    <a:pt x="46" y="70"/>
                  </a:lnTo>
                  <a:lnTo>
                    <a:pt x="30" y="76"/>
                  </a:lnTo>
                  <a:lnTo>
                    <a:pt x="6" y="84"/>
                  </a:lnTo>
                  <a:lnTo>
                    <a:pt x="8" y="84"/>
                  </a:lnTo>
                  <a:lnTo>
                    <a:pt x="18" y="84"/>
                  </a:lnTo>
                  <a:lnTo>
                    <a:pt x="34" y="82"/>
                  </a:lnTo>
                  <a:lnTo>
                    <a:pt x="30" y="80"/>
                  </a:lnTo>
                  <a:lnTo>
                    <a:pt x="54" y="76"/>
                  </a:lnTo>
                  <a:lnTo>
                    <a:pt x="62" y="76"/>
                  </a:lnTo>
                  <a:lnTo>
                    <a:pt x="68" y="60"/>
                  </a:lnTo>
                  <a:lnTo>
                    <a:pt x="54" y="42"/>
                  </a:lnTo>
                  <a:lnTo>
                    <a:pt x="30" y="30"/>
                  </a:lnTo>
                  <a:lnTo>
                    <a:pt x="30" y="14"/>
                  </a:lnTo>
                  <a:lnTo>
                    <a:pt x="16" y="14"/>
                  </a:lnTo>
                  <a:lnTo>
                    <a:pt x="26" y="0"/>
                  </a:lnTo>
                  <a:lnTo>
                    <a:pt x="8" y="8"/>
                  </a:lnTo>
                  <a:lnTo>
                    <a:pt x="0" y="24"/>
                  </a:lnTo>
                  <a:lnTo>
                    <a:pt x="16" y="36"/>
                  </a:lnTo>
                  <a:lnTo>
                    <a:pt x="30" y="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1" name="Freeform 61"/>
            <p:cNvSpPr>
              <a:spLocks noChangeArrowheads="1"/>
            </p:cNvSpPr>
            <p:nvPr/>
          </p:nvSpPr>
          <p:spPr bwMode="auto">
            <a:xfrm>
              <a:off x="3298683" y="1163850"/>
              <a:ext cx="31459" cy="42841"/>
            </a:xfrm>
            <a:custGeom>
              <a:avLst/>
              <a:gdLst>
                <a:gd name="T0" fmla="*/ 2147483647 w 14"/>
                <a:gd name="T1" fmla="*/ 0 h 12"/>
                <a:gd name="T2" fmla="*/ 0 w 14"/>
                <a:gd name="T3" fmla="*/ 2147483647 h 12"/>
                <a:gd name="T4" fmla="*/ 2147483647 w 14"/>
                <a:gd name="T5" fmla="*/ 2147483647 h 12"/>
                <a:gd name="T6" fmla="*/ 2147483647 w 14"/>
                <a:gd name="T7" fmla="*/ 0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14" y="0"/>
                  </a:moveTo>
                  <a:lnTo>
                    <a:pt x="0" y="12"/>
                  </a:lnTo>
                  <a:lnTo>
                    <a:pt x="6" y="12"/>
                  </a:lnTo>
                  <a:lnTo>
                    <a:pt x="1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2" name="Freeform 62"/>
            <p:cNvSpPr>
              <a:spLocks noChangeArrowheads="1"/>
            </p:cNvSpPr>
            <p:nvPr/>
          </p:nvSpPr>
          <p:spPr bwMode="auto">
            <a:xfrm>
              <a:off x="6678261" y="2677571"/>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4"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3" name="Freeform 63"/>
            <p:cNvSpPr>
              <a:spLocks noChangeArrowheads="1"/>
            </p:cNvSpPr>
            <p:nvPr/>
          </p:nvSpPr>
          <p:spPr bwMode="auto">
            <a:xfrm>
              <a:off x="5891791" y="2691852"/>
              <a:ext cx="1096565" cy="721159"/>
            </a:xfrm>
            <a:custGeom>
              <a:avLst/>
              <a:gdLst>
                <a:gd name="T0" fmla="*/ 2147483647 w 488"/>
                <a:gd name="T1" fmla="*/ 2147483647 h 202"/>
                <a:gd name="T2" fmla="*/ 2147483647 w 488"/>
                <a:gd name="T3" fmla="*/ 2147483647 h 202"/>
                <a:gd name="T4" fmla="*/ 2147483647 w 488"/>
                <a:gd name="T5" fmla="*/ 2147483647 h 202"/>
                <a:gd name="T6" fmla="*/ 2147483647 w 488"/>
                <a:gd name="T7" fmla="*/ 2147483647 h 202"/>
                <a:gd name="T8" fmla="*/ 2147483647 w 488"/>
                <a:gd name="T9" fmla="*/ 2147483647 h 202"/>
                <a:gd name="T10" fmla="*/ 2147483647 w 488"/>
                <a:gd name="T11" fmla="*/ 2147483647 h 202"/>
                <a:gd name="T12" fmla="*/ 2147483647 w 488"/>
                <a:gd name="T13" fmla="*/ 2147483647 h 202"/>
                <a:gd name="T14" fmla="*/ 2147483647 w 488"/>
                <a:gd name="T15" fmla="*/ 0 h 202"/>
                <a:gd name="T16" fmla="*/ 2147483647 w 488"/>
                <a:gd name="T17" fmla="*/ 2147483647 h 202"/>
                <a:gd name="T18" fmla="*/ 2147483647 w 488"/>
                <a:gd name="T19" fmla="*/ 2147483647 h 202"/>
                <a:gd name="T20" fmla="*/ 2147483647 w 488"/>
                <a:gd name="T21" fmla="*/ 2147483647 h 202"/>
                <a:gd name="T22" fmla="*/ 2147483647 w 488"/>
                <a:gd name="T23" fmla="*/ 2147483647 h 202"/>
                <a:gd name="T24" fmla="*/ 2147483647 w 488"/>
                <a:gd name="T25" fmla="*/ 2147483647 h 202"/>
                <a:gd name="T26" fmla="*/ 2147483647 w 488"/>
                <a:gd name="T27" fmla="*/ 2147483647 h 202"/>
                <a:gd name="T28" fmla="*/ 2147483647 w 488"/>
                <a:gd name="T29" fmla="*/ 2147483647 h 202"/>
                <a:gd name="T30" fmla="*/ 2147483647 w 488"/>
                <a:gd name="T31" fmla="*/ 2147483647 h 202"/>
                <a:gd name="T32" fmla="*/ 2147483647 w 488"/>
                <a:gd name="T33" fmla="*/ 2147483647 h 202"/>
                <a:gd name="T34" fmla="*/ 2147483647 w 488"/>
                <a:gd name="T35" fmla="*/ 2147483647 h 202"/>
                <a:gd name="T36" fmla="*/ 2147483647 w 488"/>
                <a:gd name="T37" fmla="*/ 2147483647 h 202"/>
                <a:gd name="T38" fmla="*/ 2147483647 w 488"/>
                <a:gd name="T39" fmla="*/ 2147483647 h 202"/>
                <a:gd name="T40" fmla="*/ 2147483647 w 488"/>
                <a:gd name="T41" fmla="*/ 2147483647 h 202"/>
                <a:gd name="T42" fmla="*/ 2147483647 w 488"/>
                <a:gd name="T43" fmla="*/ 2147483647 h 202"/>
                <a:gd name="T44" fmla="*/ 2147483647 w 488"/>
                <a:gd name="T45" fmla="*/ 2147483647 h 202"/>
                <a:gd name="T46" fmla="*/ 2147483647 w 488"/>
                <a:gd name="T47" fmla="*/ 2147483647 h 202"/>
                <a:gd name="T48" fmla="*/ 2147483647 w 488"/>
                <a:gd name="T49" fmla="*/ 2147483647 h 202"/>
                <a:gd name="T50" fmla="*/ 2147483647 w 488"/>
                <a:gd name="T51" fmla="*/ 2147483647 h 202"/>
                <a:gd name="T52" fmla="*/ 2147483647 w 488"/>
                <a:gd name="T53" fmla="*/ 2147483647 h 202"/>
                <a:gd name="T54" fmla="*/ 2147483647 w 488"/>
                <a:gd name="T55" fmla="*/ 2147483647 h 202"/>
                <a:gd name="T56" fmla="*/ 2147483647 w 488"/>
                <a:gd name="T57" fmla="*/ 2147483647 h 202"/>
                <a:gd name="T58" fmla="*/ 2147483647 w 488"/>
                <a:gd name="T59" fmla="*/ 2147483647 h 202"/>
                <a:gd name="T60" fmla="*/ 2147483647 w 488"/>
                <a:gd name="T61" fmla="*/ 2147483647 h 202"/>
                <a:gd name="T62" fmla="*/ 2147483647 w 488"/>
                <a:gd name="T63" fmla="*/ 2147483647 h 202"/>
                <a:gd name="T64" fmla="*/ 0 w 488"/>
                <a:gd name="T65" fmla="*/ 2147483647 h 202"/>
                <a:gd name="T66" fmla="*/ 2147483647 w 488"/>
                <a:gd name="T67" fmla="*/ 2147483647 h 202"/>
                <a:gd name="T68" fmla="*/ 2147483647 w 488"/>
                <a:gd name="T69" fmla="*/ 2147483647 h 202"/>
                <a:gd name="T70" fmla="*/ 2147483647 w 488"/>
                <a:gd name="T71" fmla="*/ 2147483647 h 202"/>
                <a:gd name="T72" fmla="*/ 2147483647 w 488"/>
                <a:gd name="T73" fmla="*/ 2147483647 h 202"/>
                <a:gd name="T74" fmla="*/ 2147483647 w 488"/>
                <a:gd name="T75" fmla="*/ 2147483647 h 202"/>
                <a:gd name="T76" fmla="*/ 2147483647 w 488"/>
                <a:gd name="T77" fmla="*/ 2147483647 h 202"/>
                <a:gd name="T78" fmla="*/ 2147483647 w 488"/>
                <a:gd name="T79" fmla="*/ 2147483647 h 202"/>
                <a:gd name="T80" fmla="*/ 2147483647 w 488"/>
                <a:gd name="T81" fmla="*/ 2147483647 h 202"/>
                <a:gd name="T82" fmla="*/ 2147483647 w 488"/>
                <a:gd name="T83" fmla="*/ 2147483647 h 202"/>
                <a:gd name="T84" fmla="*/ 2147483647 w 488"/>
                <a:gd name="T85" fmla="*/ 2147483647 h 202"/>
                <a:gd name="T86" fmla="*/ 2147483647 w 488"/>
                <a:gd name="T87" fmla="*/ 2147483647 h 202"/>
                <a:gd name="T88" fmla="*/ 2147483647 w 488"/>
                <a:gd name="T89" fmla="*/ 2147483647 h 202"/>
                <a:gd name="T90" fmla="*/ 2147483647 w 488"/>
                <a:gd name="T91" fmla="*/ 2147483647 h 202"/>
                <a:gd name="T92" fmla="*/ 2147483647 w 488"/>
                <a:gd name="T93" fmla="*/ 2147483647 h 202"/>
                <a:gd name="T94" fmla="*/ 2147483647 w 488"/>
                <a:gd name="T95" fmla="*/ 2147483647 h 202"/>
                <a:gd name="T96" fmla="*/ 2147483647 w 488"/>
                <a:gd name="T97" fmla="*/ 2147483647 h 202"/>
                <a:gd name="T98" fmla="*/ 2147483647 w 488"/>
                <a:gd name="T99" fmla="*/ 2147483647 h 202"/>
                <a:gd name="T100" fmla="*/ 2147483647 w 488"/>
                <a:gd name="T101" fmla="*/ 2147483647 h 202"/>
                <a:gd name="T102" fmla="*/ 2147483647 w 488"/>
                <a:gd name="T103" fmla="*/ 2147483647 h 202"/>
                <a:gd name="T104" fmla="*/ 2147483647 w 488"/>
                <a:gd name="T105" fmla="*/ 2147483647 h 202"/>
                <a:gd name="T106" fmla="*/ 2147483647 w 488"/>
                <a:gd name="T107" fmla="*/ 2147483647 h 202"/>
                <a:gd name="T108" fmla="*/ 2147483647 w 488"/>
                <a:gd name="T109" fmla="*/ 2147483647 h 202"/>
                <a:gd name="T110" fmla="*/ 2147483647 w 488"/>
                <a:gd name="T111" fmla="*/ 2147483647 h 202"/>
                <a:gd name="T112" fmla="*/ 2147483647 w 488"/>
                <a:gd name="T113" fmla="*/ 2147483647 h 202"/>
                <a:gd name="T114" fmla="*/ 2147483647 w 488"/>
                <a:gd name="T115" fmla="*/ 2147483647 h 202"/>
                <a:gd name="T116" fmla="*/ 2147483647 w 488"/>
                <a:gd name="T117" fmla="*/ 2147483647 h 202"/>
                <a:gd name="T118" fmla="*/ 2147483647 w 488"/>
                <a:gd name="T119" fmla="*/ 2147483647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8"/>
                <a:gd name="T181" fmla="*/ 0 h 202"/>
                <a:gd name="T182" fmla="*/ 488 w 488"/>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8" h="202">
                  <a:moveTo>
                    <a:pt x="442" y="82"/>
                  </a:moveTo>
                  <a:lnTo>
                    <a:pt x="442" y="72"/>
                  </a:lnTo>
                  <a:lnTo>
                    <a:pt x="426" y="60"/>
                  </a:lnTo>
                  <a:lnTo>
                    <a:pt x="396" y="48"/>
                  </a:lnTo>
                  <a:lnTo>
                    <a:pt x="388" y="30"/>
                  </a:lnTo>
                  <a:lnTo>
                    <a:pt x="380" y="20"/>
                  </a:lnTo>
                  <a:lnTo>
                    <a:pt x="364" y="8"/>
                  </a:lnTo>
                  <a:lnTo>
                    <a:pt x="354" y="0"/>
                  </a:lnTo>
                  <a:lnTo>
                    <a:pt x="342" y="14"/>
                  </a:lnTo>
                  <a:lnTo>
                    <a:pt x="342" y="30"/>
                  </a:lnTo>
                  <a:lnTo>
                    <a:pt x="358" y="42"/>
                  </a:lnTo>
                  <a:lnTo>
                    <a:pt x="336" y="48"/>
                  </a:lnTo>
                  <a:lnTo>
                    <a:pt x="312" y="42"/>
                  </a:lnTo>
                  <a:lnTo>
                    <a:pt x="298" y="36"/>
                  </a:lnTo>
                  <a:lnTo>
                    <a:pt x="282" y="30"/>
                  </a:lnTo>
                  <a:lnTo>
                    <a:pt x="288" y="14"/>
                  </a:lnTo>
                  <a:lnTo>
                    <a:pt x="274" y="14"/>
                  </a:lnTo>
                  <a:lnTo>
                    <a:pt x="252" y="8"/>
                  </a:lnTo>
                  <a:lnTo>
                    <a:pt x="214" y="8"/>
                  </a:lnTo>
                  <a:lnTo>
                    <a:pt x="182" y="14"/>
                  </a:lnTo>
                  <a:lnTo>
                    <a:pt x="198" y="20"/>
                  </a:lnTo>
                  <a:lnTo>
                    <a:pt x="206" y="30"/>
                  </a:lnTo>
                  <a:lnTo>
                    <a:pt x="146" y="30"/>
                  </a:lnTo>
                  <a:lnTo>
                    <a:pt x="130" y="42"/>
                  </a:lnTo>
                  <a:lnTo>
                    <a:pt x="108" y="48"/>
                  </a:lnTo>
                  <a:lnTo>
                    <a:pt x="108" y="60"/>
                  </a:lnTo>
                  <a:lnTo>
                    <a:pt x="84" y="78"/>
                  </a:lnTo>
                  <a:lnTo>
                    <a:pt x="62" y="78"/>
                  </a:lnTo>
                  <a:lnTo>
                    <a:pt x="46" y="82"/>
                  </a:lnTo>
                  <a:lnTo>
                    <a:pt x="32" y="78"/>
                  </a:lnTo>
                  <a:lnTo>
                    <a:pt x="8" y="88"/>
                  </a:lnTo>
                  <a:lnTo>
                    <a:pt x="8" y="106"/>
                  </a:lnTo>
                  <a:lnTo>
                    <a:pt x="0" y="128"/>
                  </a:lnTo>
                  <a:lnTo>
                    <a:pt x="8" y="146"/>
                  </a:lnTo>
                  <a:lnTo>
                    <a:pt x="8" y="180"/>
                  </a:lnTo>
                  <a:lnTo>
                    <a:pt x="32" y="186"/>
                  </a:lnTo>
                  <a:lnTo>
                    <a:pt x="54" y="180"/>
                  </a:lnTo>
                  <a:lnTo>
                    <a:pt x="76" y="174"/>
                  </a:lnTo>
                  <a:lnTo>
                    <a:pt x="100" y="174"/>
                  </a:lnTo>
                  <a:lnTo>
                    <a:pt x="130" y="168"/>
                  </a:lnTo>
                  <a:lnTo>
                    <a:pt x="176" y="152"/>
                  </a:lnTo>
                  <a:lnTo>
                    <a:pt x="214" y="152"/>
                  </a:lnTo>
                  <a:lnTo>
                    <a:pt x="236" y="156"/>
                  </a:lnTo>
                  <a:lnTo>
                    <a:pt x="244" y="168"/>
                  </a:lnTo>
                  <a:lnTo>
                    <a:pt x="252" y="180"/>
                  </a:lnTo>
                  <a:lnTo>
                    <a:pt x="274" y="168"/>
                  </a:lnTo>
                  <a:lnTo>
                    <a:pt x="298" y="156"/>
                  </a:lnTo>
                  <a:lnTo>
                    <a:pt x="282" y="174"/>
                  </a:lnTo>
                  <a:lnTo>
                    <a:pt x="274" y="186"/>
                  </a:lnTo>
                  <a:lnTo>
                    <a:pt x="298" y="192"/>
                  </a:lnTo>
                  <a:lnTo>
                    <a:pt x="312" y="202"/>
                  </a:lnTo>
                  <a:lnTo>
                    <a:pt x="364" y="202"/>
                  </a:lnTo>
                  <a:lnTo>
                    <a:pt x="380" y="198"/>
                  </a:lnTo>
                  <a:lnTo>
                    <a:pt x="404" y="192"/>
                  </a:lnTo>
                  <a:lnTo>
                    <a:pt x="418" y="180"/>
                  </a:lnTo>
                  <a:lnTo>
                    <a:pt x="434" y="168"/>
                  </a:lnTo>
                  <a:lnTo>
                    <a:pt x="464" y="146"/>
                  </a:lnTo>
                  <a:lnTo>
                    <a:pt x="488" y="116"/>
                  </a:lnTo>
                  <a:lnTo>
                    <a:pt x="464" y="94"/>
                  </a:lnTo>
                  <a:lnTo>
                    <a:pt x="442" y="8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4" name="Freeform 64"/>
            <p:cNvSpPr>
              <a:spLocks noChangeArrowheads="1"/>
            </p:cNvSpPr>
            <p:nvPr/>
          </p:nvSpPr>
          <p:spPr bwMode="auto">
            <a:xfrm>
              <a:off x="4354801" y="2813235"/>
              <a:ext cx="152800" cy="357009"/>
            </a:xfrm>
            <a:custGeom>
              <a:avLst/>
              <a:gdLst>
                <a:gd name="T0" fmla="*/ 2147483647 w 68"/>
                <a:gd name="T1" fmla="*/ 2147483647 h 100"/>
                <a:gd name="T2" fmla="*/ 2147483647 w 68"/>
                <a:gd name="T3" fmla="*/ 2147483647 h 100"/>
                <a:gd name="T4" fmla="*/ 2147483647 w 68"/>
                <a:gd name="T5" fmla="*/ 2147483647 h 100"/>
                <a:gd name="T6" fmla="*/ 0 w 68"/>
                <a:gd name="T7" fmla="*/ 2147483647 h 100"/>
                <a:gd name="T8" fmla="*/ 0 w 68"/>
                <a:gd name="T9" fmla="*/ 2147483647 h 100"/>
                <a:gd name="T10" fmla="*/ 2147483647 w 68"/>
                <a:gd name="T11" fmla="*/ 2147483647 h 100"/>
                <a:gd name="T12" fmla="*/ 2147483647 w 68"/>
                <a:gd name="T13" fmla="*/ 2147483647 h 100"/>
                <a:gd name="T14" fmla="*/ 2147483647 w 68"/>
                <a:gd name="T15" fmla="*/ 2147483647 h 100"/>
                <a:gd name="T16" fmla="*/ 2147483647 w 68"/>
                <a:gd name="T17" fmla="*/ 2147483647 h 100"/>
                <a:gd name="T18" fmla="*/ 2147483647 w 68"/>
                <a:gd name="T19" fmla="*/ 2147483647 h 100"/>
                <a:gd name="T20" fmla="*/ 2147483647 w 68"/>
                <a:gd name="T21" fmla="*/ 2147483647 h 100"/>
                <a:gd name="T22" fmla="*/ 2147483647 w 68"/>
                <a:gd name="T23" fmla="*/ 0 h 100"/>
                <a:gd name="T24" fmla="*/ 2147483647 w 68"/>
                <a:gd name="T25" fmla="*/ 2147483647 h 100"/>
                <a:gd name="T26" fmla="*/ 2147483647 w 68"/>
                <a:gd name="T27" fmla="*/ 2147483647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100"/>
                <a:gd name="T44" fmla="*/ 68 w 68"/>
                <a:gd name="T45" fmla="*/ 100 h 1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100">
                  <a:moveTo>
                    <a:pt x="32" y="20"/>
                  </a:moveTo>
                  <a:lnTo>
                    <a:pt x="8" y="32"/>
                  </a:lnTo>
                  <a:lnTo>
                    <a:pt x="16" y="48"/>
                  </a:lnTo>
                  <a:lnTo>
                    <a:pt x="0" y="60"/>
                  </a:lnTo>
                  <a:lnTo>
                    <a:pt x="0" y="78"/>
                  </a:lnTo>
                  <a:lnTo>
                    <a:pt x="8" y="94"/>
                  </a:lnTo>
                  <a:lnTo>
                    <a:pt x="24" y="100"/>
                  </a:lnTo>
                  <a:lnTo>
                    <a:pt x="38" y="82"/>
                  </a:lnTo>
                  <a:lnTo>
                    <a:pt x="54" y="54"/>
                  </a:lnTo>
                  <a:lnTo>
                    <a:pt x="68" y="32"/>
                  </a:lnTo>
                  <a:lnTo>
                    <a:pt x="68" y="14"/>
                  </a:lnTo>
                  <a:lnTo>
                    <a:pt x="62" y="0"/>
                  </a:lnTo>
                  <a:lnTo>
                    <a:pt x="54" y="2"/>
                  </a:lnTo>
                  <a:lnTo>
                    <a:pt x="32" y="2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5" name="Freeform 65"/>
            <p:cNvSpPr>
              <a:spLocks noChangeArrowheads="1"/>
            </p:cNvSpPr>
            <p:nvPr/>
          </p:nvSpPr>
          <p:spPr bwMode="auto">
            <a:xfrm>
              <a:off x="4489625" y="2798954"/>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2"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6" name="Freeform 66"/>
            <p:cNvSpPr>
              <a:spLocks noChangeArrowheads="1"/>
            </p:cNvSpPr>
            <p:nvPr/>
          </p:nvSpPr>
          <p:spPr bwMode="auto">
            <a:xfrm>
              <a:off x="2804322" y="671171"/>
              <a:ext cx="184258" cy="128523"/>
            </a:xfrm>
            <a:custGeom>
              <a:avLst/>
              <a:gdLst>
                <a:gd name="T0" fmla="*/ 2147483647 w 82"/>
                <a:gd name="T1" fmla="*/ 2147483647 h 36"/>
                <a:gd name="T2" fmla="*/ 2147483647 w 82"/>
                <a:gd name="T3" fmla="*/ 2147483647 h 36"/>
                <a:gd name="T4" fmla="*/ 2147483647 w 82"/>
                <a:gd name="T5" fmla="*/ 2147483647 h 36"/>
                <a:gd name="T6" fmla="*/ 2147483647 w 82"/>
                <a:gd name="T7" fmla="*/ 0 h 36"/>
                <a:gd name="T8" fmla="*/ 2147483647 w 82"/>
                <a:gd name="T9" fmla="*/ 0 h 36"/>
                <a:gd name="T10" fmla="*/ 2147483647 w 82"/>
                <a:gd name="T11" fmla="*/ 2147483647 h 36"/>
                <a:gd name="T12" fmla="*/ 2147483647 w 82"/>
                <a:gd name="T13" fmla="*/ 2147483647 h 36"/>
                <a:gd name="T14" fmla="*/ 2147483647 w 82"/>
                <a:gd name="T15" fmla="*/ 2147483647 h 36"/>
                <a:gd name="T16" fmla="*/ 2147483647 w 82"/>
                <a:gd name="T17" fmla="*/ 2147483647 h 36"/>
                <a:gd name="T18" fmla="*/ 0 w 82"/>
                <a:gd name="T19" fmla="*/ 2147483647 h 36"/>
                <a:gd name="T20" fmla="*/ 2147483647 w 82"/>
                <a:gd name="T21" fmla="*/ 2147483647 h 36"/>
                <a:gd name="T22" fmla="*/ 2147483647 w 82"/>
                <a:gd name="T23" fmla="*/ 2147483647 h 36"/>
                <a:gd name="T24" fmla="*/ 2147483647 w 82"/>
                <a:gd name="T25" fmla="*/ 2147483647 h 36"/>
                <a:gd name="T26" fmla="*/ 2147483647 w 82"/>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36"/>
                <a:gd name="T44" fmla="*/ 82 w 8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36">
                  <a:moveTo>
                    <a:pt x="74" y="30"/>
                  </a:moveTo>
                  <a:lnTo>
                    <a:pt x="82" y="18"/>
                  </a:lnTo>
                  <a:lnTo>
                    <a:pt x="74" y="6"/>
                  </a:lnTo>
                  <a:lnTo>
                    <a:pt x="82" y="0"/>
                  </a:lnTo>
                  <a:lnTo>
                    <a:pt x="68" y="0"/>
                  </a:lnTo>
                  <a:lnTo>
                    <a:pt x="60" y="6"/>
                  </a:lnTo>
                  <a:lnTo>
                    <a:pt x="44" y="6"/>
                  </a:lnTo>
                  <a:lnTo>
                    <a:pt x="44" y="12"/>
                  </a:lnTo>
                  <a:lnTo>
                    <a:pt x="30" y="6"/>
                  </a:lnTo>
                  <a:lnTo>
                    <a:pt x="0" y="6"/>
                  </a:lnTo>
                  <a:lnTo>
                    <a:pt x="14" y="24"/>
                  </a:lnTo>
                  <a:lnTo>
                    <a:pt x="30" y="36"/>
                  </a:lnTo>
                  <a:lnTo>
                    <a:pt x="52" y="30"/>
                  </a:lnTo>
                  <a:lnTo>
                    <a:pt x="74" y="3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grpSp>
      <p:sp>
        <p:nvSpPr>
          <p:cNvPr id="27"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000" b="1" dirty="0">
                <a:solidFill>
                  <a:srgbClr val="595959"/>
                </a:solidFill>
                <a:latin typeface="Arial" panose="020B0604020202020204" pitchFamily="34" charset="0"/>
                <a:ea typeface="微软雅黑" panose="020B0503020204020204" pitchFamily="34" charset="-122"/>
              </a:rPr>
              <a:t>关键变化及分析</a:t>
            </a:r>
          </a:p>
        </p:txBody>
      </p:sp>
      <p:sp>
        <p:nvSpPr>
          <p:cNvPr id="9" name="Title 1"/>
          <p:cNvSpPr txBox="1"/>
          <p:nvPr/>
        </p:nvSpPr>
        <p:spPr>
          <a:xfrm>
            <a:off x="180324" y="697418"/>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p:txBody>
      </p:sp>
      <p:sp>
        <p:nvSpPr>
          <p:cNvPr id="37" name="矩形 36"/>
          <p:cNvSpPr/>
          <p:nvPr/>
        </p:nvSpPr>
        <p:spPr>
          <a:xfrm>
            <a:off x="683568" y="614467"/>
            <a:ext cx="7920880" cy="442878"/>
          </a:xfrm>
          <a:prstGeom prst="rect">
            <a:avLst/>
          </a:prstGeom>
        </p:spPr>
        <p:txBody>
          <a:bodyPr wrap="square">
            <a:spAutoFit/>
          </a:bodyPr>
          <a:lstStyle/>
          <a:p>
            <a:pPr>
              <a:lnSpc>
                <a:spcPct val="150000"/>
              </a:lnSpc>
            </a:pPr>
            <a:r>
              <a:rPr lang="en-US" altLang="zh-CN" b="1" dirty="0">
                <a:solidFill>
                  <a:schemeClr val="tx1">
                    <a:lumMod val="75000"/>
                    <a:lumOff val="25000"/>
                  </a:schemeClr>
                </a:solidFill>
                <a:latin typeface="+mj-ea"/>
                <a:ea typeface="+mj-ea"/>
              </a:rPr>
              <a:t>4.</a:t>
            </a:r>
            <a:r>
              <a:rPr lang="zh-CN" altLang="en-US" b="1" dirty="0">
                <a:solidFill>
                  <a:schemeClr val="tx1">
                    <a:lumMod val="75000"/>
                    <a:lumOff val="25000"/>
                  </a:schemeClr>
                </a:solidFill>
                <a:latin typeface="+mj-ea"/>
                <a:ea typeface="+mj-ea"/>
              </a:rPr>
              <a:t>人员：</a:t>
            </a:r>
            <a:endParaRPr lang="en-US" altLang="zh-CN" b="1" dirty="0">
              <a:solidFill>
                <a:schemeClr val="tx1">
                  <a:lumMod val="75000"/>
                  <a:lumOff val="25000"/>
                </a:schemeClr>
              </a:solidFill>
              <a:latin typeface="+mj-ea"/>
              <a:ea typeface="+mj-ea"/>
            </a:endParaRPr>
          </a:p>
        </p:txBody>
      </p:sp>
      <p:graphicFrame>
        <p:nvGraphicFramePr>
          <p:cNvPr id="38" name="表格 37"/>
          <p:cNvGraphicFramePr>
            <a:graphicFrameLocks noGrp="1"/>
          </p:cNvGraphicFramePr>
          <p:nvPr>
            <p:extLst>
              <p:ext uri="{D42A27DB-BD31-4B8C-83A1-F6EECF244321}">
                <p14:modId xmlns:p14="http://schemas.microsoft.com/office/powerpoint/2010/main" val="2743171387"/>
              </p:ext>
            </p:extLst>
          </p:nvPr>
        </p:nvGraphicFramePr>
        <p:xfrm>
          <a:off x="362579" y="1162840"/>
          <a:ext cx="8292350" cy="2630401"/>
        </p:xfrm>
        <a:graphic>
          <a:graphicData uri="http://schemas.openxmlformats.org/drawingml/2006/table">
            <a:tbl>
              <a:tblPr>
                <a:tableStyleId>{69CF1AB2-1976-4502-BF36-3FF5EA218861}</a:tableStyleId>
              </a:tblPr>
              <a:tblGrid>
                <a:gridCol w="471402">
                  <a:extLst>
                    <a:ext uri="{9D8B030D-6E8A-4147-A177-3AD203B41FA5}">
                      <a16:colId xmlns:a16="http://schemas.microsoft.com/office/drawing/2014/main" xmlns="" val="20000"/>
                    </a:ext>
                  </a:extLst>
                </a:gridCol>
                <a:gridCol w="653106">
                  <a:extLst>
                    <a:ext uri="{9D8B030D-6E8A-4147-A177-3AD203B41FA5}">
                      <a16:colId xmlns:a16="http://schemas.microsoft.com/office/drawing/2014/main" xmlns="" val="20001"/>
                    </a:ext>
                  </a:extLst>
                </a:gridCol>
                <a:gridCol w="3804993">
                  <a:extLst>
                    <a:ext uri="{9D8B030D-6E8A-4147-A177-3AD203B41FA5}">
                      <a16:colId xmlns:a16="http://schemas.microsoft.com/office/drawing/2014/main" xmlns="" val="20002"/>
                    </a:ext>
                  </a:extLst>
                </a:gridCol>
                <a:gridCol w="1368152">
                  <a:extLst>
                    <a:ext uri="{9D8B030D-6E8A-4147-A177-3AD203B41FA5}">
                      <a16:colId xmlns:a16="http://schemas.microsoft.com/office/drawing/2014/main" xmlns="" val="20003"/>
                    </a:ext>
                  </a:extLst>
                </a:gridCol>
                <a:gridCol w="1994697">
                  <a:extLst>
                    <a:ext uri="{9D8B030D-6E8A-4147-A177-3AD203B41FA5}">
                      <a16:colId xmlns:a16="http://schemas.microsoft.com/office/drawing/2014/main" xmlns="" val="20004"/>
                    </a:ext>
                  </a:extLst>
                </a:gridCol>
              </a:tblGrid>
              <a:tr h="201115">
                <a:tc gridSpan="5">
                  <a:txBody>
                    <a:bodyPr/>
                    <a:lstStyle/>
                    <a:p>
                      <a:pPr algn="ctr" fontAlgn="ctr"/>
                      <a:r>
                        <a:rPr lang="zh-CN" altLang="en-US" sz="1300" u="none" strike="noStrike" dirty="0"/>
                        <a:t>第</a:t>
                      </a:r>
                      <a:r>
                        <a:rPr lang="en-US" altLang="zh-CN" sz="1300" u="none" strike="noStrike" dirty="0"/>
                        <a:t>4</a:t>
                      </a:r>
                      <a:r>
                        <a:rPr lang="zh-CN" altLang="en-US" sz="1300" u="none" strike="noStrike" dirty="0"/>
                        <a:t>章</a:t>
                      </a:r>
                      <a:r>
                        <a:rPr lang="en-US" altLang="zh-CN" sz="1300" u="none" strike="noStrike" dirty="0"/>
                        <a:t>—</a:t>
                      </a:r>
                      <a:r>
                        <a:rPr lang="zh-CN" altLang="en-US" sz="1300" u="none" strike="noStrike" dirty="0"/>
                        <a:t>中度变化条款</a:t>
                      </a:r>
                      <a:endParaRPr lang="zh-CN" altLang="en-US" sz="1300" b="0" i="0" u="none" strike="noStrike" dirty="0">
                        <a:solidFill>
                          <a:srgbClr val="000000"/>
                        </a:solidFill>
                        <a:latin typeface="+mn-ea"/>
                        <a:ea typeface="+mn-ea"/>
                      </a:endParaRPr>
                    </a:p>
                  </a:txBody>
                  <a:tcPr marL="9053" marR="9053" marT="9053"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0"/>
                  </a:ext>
                </a:extLst>
              </a:tr>
              <a:tr h="393442">
                <a:tc>
                  <a:txBody>
                    <a:bodyPr/>
                    <a:lstStyle/>
                    <a:p>
                      <a:pPr algn="ctr" fontAlgn="ctr"/>
                      <a:r>
                        <a:rPr lang="zh-CN" altLang="en-US" sz="1200" u="none" strike="noStrike" dirty="0"/>
                        <a:t>条款</a:t>
                      </a:r>
                      <a:endParaRPr lang="zh-CN" altLang="en-US" sz="1200" b="0" i="0" u="none" strike="noStrike" dirty="0">
                        <a:solidFill>
                          <a:srgbClr val="000000"/>
                        </a:solidFill>
                        <a:latin typeface="+mn-ea"/>
                        <a:ea typeface="+mn-ea"/>
                      </a:endParaRPr>
                    </a:p>
                  </a:txBody>
                  <a:tcPr marL="9053" marR="9053" marT="9053" marB="0" anchor="ctr"/>
                </a:tc>
                <a:tc>
                  <a:txBody>
                    <a:bodyPr/>
                    <a:lstStyle/>
                    <a:p>
                      <a:pPr algn="ctr" fontAlgn="ctr"/>
                      <a:r>
                        <a:rPr lang="en-US" altLang="zh-CN" sz="1200" u="none" strike="noStrike" dirty="0"/>
                        <a:t>2007</a:t>
                      </a:r>
                      <a:r>
                        <a:rPr lang="zh-CN" altLang="en-US" sz="1200" u="none" strike="noStrike" dirty="0"/>
                        <a:t>版</a:t>
                      </a:r>
                      <a:endParaRPr lang="zh-CN" altLang="en-US" sz="1200" b="0" i="0" u="none" strike="noStrike" dirty="0">
                        <a:solidFill>
                          <a:srgbClr val="000000"/>
                        </a:solidFill>
                        <a:latin typeface="+mn-ea"/>
                        <a:ea typeface="+mn-ea"/>
                      </a:endParaRPr>
                    </a:p>
                  </a:txBody>
                  <a:tcPr marL="9053" marR="9053" marT="9053" marB="0" anchor="ctr"/>
                </a:tc>
                <a:tc>
                  <a:txBody>
                    <a:bodyPr/>
                    <a:lstStyle/>
                    <a:p>
                      <a:pPr algn="ctr" fontAlgn="ctr"/>
                      <a:r>
                        <a:rPr lang="zh-CN" altLang="en-US" sz="1200" u="none" strike="noStrike" dirty="0"/>
                        <a:t>条款内容</a:t>
                      </a:r>
                      <a:r>
                        <a:rPr lang="en-US" altLang="zh-CN" sz="1200" u="none" strike="noStrike" dirty="0"/>
                        <a:t>/</a:t>
                      </a:r>
                      <a:r>
                        <a:rPr lang="zh-CN" altLang="en-US" sz="1200" u="none" strike="noStrike" dirty="0"/>
                        <a:t>主题</a:t>
                      </a:r>
                      <a:endParaRPr lang="zh-CN" altLang="en-US" sz="1200" b="0" i="0" u="none" strike="noStrike" dirty="0">
                        <a:solidFill>
                          <a:srgbClr val="000000"/>
                        </a:solidFill>
                        <a:latin typeface="+mn-ea"/>
                        <a:ea typeface="+mn-ea"/>
                      </a:endParaRPr>
                    </a:p>
                  </a:txBody>
                  <a:tcPr marL="9053" marR="9053" marT="9053" marB="0" anchor="ctr"/>
                </a:tc>
                <a:tc>
                  <a:txBody>
                    <a:bodyPr/>
                    <a:lstStyle/>
                    <a:p>
                      <a:pPr algn="ctr" fontAlgn="ctr"/>
                      <a:r>
                        <a:rPr lang="zh-CN" altLang="en-US" sz="1200" u="none" strike="noStrike" dirty="0"/>
                        <a:t>变化</a:t>
                      </a:r>
                      <a:endParaRPr lang="zh-CN" altLang="en-US" sz="1200" b="0" i="0" u="none" strike="noStrike" dirty="0">
                        <a:solidFill>
                          <a:srgbClr val="000000"/>
                        </a:solidFill>
                        <a:latin typeface="+mn-ea"/>
                        <a:ea typeface="+mn-ea"/>
                      </a:endParaRPr>
                    </a:p>
                  </a:txBody>
                  <a:tcPr marL="9053" marR="9053" marT="9053" marB="0" anchor="ctr"/>
                </a:tc>
                <a:tc>
                  <a:txBody>
                    <a:bodyPr/>
                    <a:lstStyle/>
                    <a:p>
                      <a:pPr algn="ctr" fontAlgn="ctr"/>
                      <a:r>
                        <a:rPr lang="zh-CN" altLang="en-US" sz="1200" u="none" strike="noStrike" dirty="0"/>
                        <a:t>“中度变化”情况的解释</a:t>
                      </a:r>
                      <a:endParaRPr lang="zh-CN" altLang="en-US" sz="1200" b="0" i="0" u="none" strike="noStrike" dirty="0">
                        <a:solidFill>
                          <a:srgbClr val="000000"/>
                        </a:solidFill>
                        <a:latin typeface="+mn-ea"/>
                        <a:ea typeface="+mn-ea"/>
                      </a:endParaRPr>
                    </a:p>
                  </a:txBody>
                  <a:tcPr marL="9053" marR="9053" marT="9053" marB="0" anchor="ctr"/>
                </a:tc>
                <a:extLst>
                  <a:ext uri="{0D108BD9-81ED-4DB2-BD59-A6C34878D82A}">
                    <a16:rowId xmlns:a16="http://schemas.microsoft.com/office/drawing/2014/main" xmlns="" val="10001"/>
                  </a:ext>
                </a:extLst>
              </a:tr>
              <a:tr h="980376">
                <a:tc>
                  <a:txBody>
                    <a:bodyPr/>
                    <a:lstStyle/>
                    <a:p>
                      <a:pPr algn="ctr" fontAlgn="ctr"/>
                      <a:r>
                        <a:rPr lang="en-US" altLang="zh-CN" sz="1200" u="none" strike="noStrike"/>
                        <a:t>4.14</a:t>
                      </a:r>
                      <a:endParaRPr lang="en-US" altLang="zh-CN" sz="1200" b="0" i="0" u="none" strike="noStrike">
                        <a:solidFill>
                          <a:srgbClr val="000000"/>
                        </a:solidFill>
                        <a:latin typeface="+mn-ea"/>
                        <a:ea typeface="+mn-ea"/>
                      </a:endParaRPr>
                    </a:p>
                  </a:txBody>
                  <a:tcPr marL="9053" marR="9053" marT="9053" marB="0" anchor="ctr"/>
                </a:tc>
                <a:tc>
                  <a:txBody>
                    <a:bodyPr/>
                    <a:lstStyle/>
                    <a:p>
                      <a:pPr algn="ctr" fontAlgn="ctr"/>
                      <a:r>
                        <a:rPr lang="en-US" altLang="zh-CN" sz="1200" u="none" strike="noStrike" dirty="0"/>
                        <a:t>44</a:t>
                      </a:r>
                      <a:endParaRPr lang="en-US" altLang="zh-CN" sz="1200" b="0" i="0" u="none" strike="noStrike" dirty="0">
                        <a:solidFill>
                          <a:srgbClr val="000000"/>
                        </a:solidFill>
                        <a:latin typeface="+mn-ea"/>
                        <a:ea typeface="+mn-ea"/>
                      </a:endParaRPr>
                    </a:p>
                  </a:txBody>
                  <a:tcPr marL="9053" marR="9053" marT="9053" marB="0" anchor="ctr"/>
                </a:tc>
                <a:tc>
                  <a:txBody>
                    <a:bodyPr/>
                    <a:lstStyle/>
                    <a:p>
                      <a:pPr algn="ctr" fontAlgn="ctr"/>
                      <a:r>
                        <a:rPr lang="zh-CN" altLang="en-US" sz="1200" u="none" strike="noStrike" dirty="0"/>
                        <a:t>每位员工每次进入</a:t>
                      </a:r>
                      <a:r>
                        <a:rPr lang="en-US" altLang="zh-CN" sz="1200" u="none" strike="noStrike" dirty="0"/>
                        <a:t>A/B </a:t>
                      </a:r>
                      <a:r>
                        <a:rPr lang="zh-CN" altLang="en-US" sz="1200" u="none" strike="noStrike" dirty="0"/>
                        <a:t>级洁净区，</a:t>
                      </a:r>
                      <a:r>
                        <a:rPr lang="zh-CN" altLang="en-US" sz="1200" b="1" u="none" strike="noStrike" dirty="0">
                          <a:solidFill>
                            <a:srgbClr val="FF0000"/>
                          </a:solidFill>
                        </a:rPr>
                        <a:t>每班应当更换合适尺寸无菌防护服（包括放护目镜和口罩）</a:t>
                      </a:r>
                      <a:r>
                        <a:rPr lang="zh-CN" altLang="en-US" sz="1200" u="none" strike="noStrike" dirty="0"/>
                        <a:t>。手套在操作过程中应经常被消毒。</a:t>
                      </a:r>
                      <a:r>
                        <a:rPr lang="zh-CN" altLang="en-US" sz="1200" b="1" u="none" strike="noStrike" dirty="0">
                          <a:solidFill>
                            <a:srgbClr val="FF0000"/>
                          </a:solidFill>
                        </a:rPr>
                        <a:t>每班应至少更换一次工服及手套。</a:t>
                      </a:r>
                      <a:r>
                        <a:rPr lang="zh-CN" altLang="en-US" sz="1200" u="none" strike="noStrike" dirty="0"/>
                        <a:t>但应当用监测结果证明这种方法的可行性。操作期间应当经常消毒手套，并在必要时更换口罩和手套。 </a:t>
                      </a:r>
                    </a:p>
                  </a:txBody>
                  <a:tcPr marL="9053" marR="9053" marT="9053" marB="0" anchor="ctr"/>
                </a:tc>
                <a:tc>
                  <a:txBody>
                    <a:bodyPr/>
                    <a:lstStyle/>
                    <a:p>
                      <a:pPr algn="ctr" fontAlgn="ctr"/>
                      <a:r>
                        <a:rPr lang="zh-CN" altLang="en-US" sz="1200" u="none" strike="noStrike" dirty="0"/>
                        <a:t>至少在每个工作阶段增加对无菌护目镜和更衣的要求。</a:t>
                      </a:r>
                      <a:endParaRPr lang="zh-CN" altLang="en-US" sz="1200" b="0" i="0" u="none" strike="noStrike" dirty="0">
                        <a:solidFill>
                          <a:srgbClr val="000000"/>
                        </a:solidFill>
                        <a:latin typeface="+mn-ea"/>
                        <a:ea typeface="+mn-ea"/>
                      </a:endParaRPr>
                    </a:p>
                  </a:txBody>
                  <a:tcPr marL="9053" marR="9053" marT="9053" marB="0" anchor="ctr"/>
                </a:tc>
                <a:tc>
                  <a:txBody>
                    <a:bodyPr/>
                    <a:lstStyle/>
                    <a:p>
                      <a:pPr algn="ctr" fontAlgn="ctr"/>
                      <a:r>
                        <a:rPr lang="zh-CN" altLang="en-US" sz="1200" u="none" strike="noStrike" dirty="0"/>
                        <a:t>对无菌护目镜过去没有强制要求。以前只强制要求频繁更换面罩和手套。虽然许多公司目前符合新要求，但仍有一些组织必须对服装程序进行更改。</a:t>
                      </a:r>
                      <a:endParaRPr lang="zh-CN" altLang="en-US" sz="1200" b="0" i="0" u="none" strike="noStrike" dirty="0">
                        <a:solidFill>
                          <a:srgbClr val="000000"/>
                        </a:solidFill>
                        <a:latin typeface="+mn-ea"/>
                        <a:ea typeface="+mn-ea"/>
                      </a:endParaRPr>
                    </a:p>
                  </a:txBody>
                  <a:tcPr marL="9053" marR="9053" marT="9053" marB="0" anchor="ctr"/>
                </a:tc>
                <a:extLst>
                  <a:ext uri="{0D108BD9-81ED-4DB2-BD59-A6C34878D82A}">
                    <a16:rowId xmlns:a16="http://schemas.microsoft.com/office/drawing/2014/main" xmlns="" val="10004"/>
                  </a:ext>
                </a:extLst>
              </a:tr>
              <a:tr h="664666">
                <a:tc>
                  <a:txBody>
                    <a:bodyPr/>
                    <a:lstStyle/>
                    <a:p>
                      <a:pPr algn="ctr" fontAlgn="ctr"/>
                      <a:r>
                        <a:rPr lang="en-US" altLang="zh-CN" sz="1200" u="none" strike="noStrike"/>
                        <a:t>4.15</a:t>
                      </a:r>
                      <a:endParaRPr lang="en-US" altLang="zh-CN" sz="1200" b="0" i="0" u="none" strike="noStrike">
                        <a:solidFill>
                          <a:srgbClr val="000000"/>
                        </a:solidFill>
                        <a:latin typeface="+mn-ea"/>
                        <a:ea typeface="+mn-ea"/>
                      </a:endParaRPr>
                    </a:p>
                  </a:txBody>
                  <a:tcPr marL="9053" marR="9053" marT="9053" marB="0" anchor="ctr"/>
                </a:tc>
                <a:tc>
                  <a:txBody>
                    <a:bodyPr/>
                    <a:lstStyle/>
                    <a:p>
                      <a:pPr algn="ctr" fontAlgn="ctr"/>
                      <a:r>
                        <a:rPr lang="en-US" altLang="zh-CN" sz="1200" u="none" strike="noStrike"/>
                        <a:t>45</a:t>
                      </a:r>
                      <a:endParaRPr lang="en-US" altLang="zh-CN" sz="1200" b="0" i="0" u="none" strike="noStrike">
                        <a:solidFill>
                          <a:srgbClr val="000000"/>
                        </a:solidFill>
                        <a:latin typeface="+mn-ea"/>
                        <a:ea typeface="+mn-ea"/>
                      </a:endParaRPr>
                    </a:p>
                  </a:txBody>
                  <a:tcPr marL="9053" marR="9053" marT="9053" marB="0" anchor="ctr"/>
                </a:tc>
                <a:tc>
                  <a:txBody>
                    <a:bodyPr/>
                    <a:lstStyle/>
                    <a:p>
                      <a:pPr algn="ctr" fontAlgn="ctr"/>
                      <a:r>
                        <a:rPr lang="zh-CN" altLang="en-US" sz="1200" u="none" strike="noStrike" dirty="0"/>
                        <a:t>洁净区所用工作服的清洗，处理和穿戴方式应当能够保证其不携带有污染物，该污染物随后可能会脱落。操作应按照书面程序执行。洗衣间最好单独设置。对工服处理不当会损坏纤维物并可能增加颗粒脱落的风险。</a:t>
                      </a:r>
                      <a:r>
                        <a:rPr lang="zh-CN" altLang="en-US" sz="1200" b="1" u="none" strike="noStrike" dirty="0">
                          <a:solidFill>
                            <a:srgbClr val="FF0000"/>
                          </a:solidFill>
                        </a:rPr>
                        <a:t>清洗后和灭菌前，应对工服的完整性进行检查。</a:t>
                      </a:r>
                    </a:p>
                  </a:txBody>
                  <a:tcPr marL="9053" marR="9053" marT="9053" marB="0" anchor="ctr"/>
                </a:tc>
                <a:tc>
                  <a:txBody>
                    <a:bodyPr/>
                    <a:lstStyle/>
                    <a:p>
                      <a:pPr algn="ctr" fontAlgn="ctr"/>
                      <a:r>
                        <a:rPr lang="zh-CN" altLang="en-US" sz="1200" u="none" strike="noStrike" dirty="0"/>
                        <a:t>几乎是先前条款的逐字拷贝，但在灭菌之前增加了在洗涤后检查完整性的要求。</a:t>
                      </a:r>
                      <a:endParaRPr lang="zh-CN" altLang="en-US" sz="1200" b="0" i="0" u="none" strike="noStrike" dirty="0">
                        <a:solidFill>
                          <a:srgbClr val="000000"/>
                        </a:solidFill>
                        <a:latin typeface="+mn-ea"/>
                        <a:ea typeface="+mn-ea"/>
                      </a:endParaRPr>
                    </a:p>
                  </a:txBody>
                  <a:tcPr marL="9053" marR="9053" marT="9053" marB="0" anchor="ctr"/>
                </a:tc>
                <a:tc>
                  <a:txBody>
                    <a:bodyPr/>
                    <a:lstStyle/>
                    <a:p>
                      <a:pPr algn="ctr" fontAlgn="ctr"/>
                      <a:r>
                        <a:rPr lang="zh-CN" altLang="en-US" sz="1200" u="none" strike="noStrike" dirty="0"/>
                        <a:t>作为</a:t>
                      </a:r>
                      <a:r>
                        <a:rPr lang="en-US" altLang="zh-CN" sz="1200" u="none" strike="noStrike" dirty="0"/>
                        <a:t>GMP</a:t>
                      </a:r>
                      <a:r>
                        <a:rPr lang="zh-CN" altLang="en-US" sz="1200" u="none" strike="noStrike" dirty="0"/>
                        <a:t>的强制要求，这需要通过外包洗衣店或公司内部（如果洗涤是在内部完成的）规程化。</a:t>
                      </a:r>
                      <a:endParaRPr lang="zh-CN" altLang="en-US" sz="1200" b="0" i="0" u="none" strike="noStrike" dirty="0">
                        <a:solidFill>
                          <a:srgbClr val="000000"/>
                        </a:solidFill>
                        <a:latin typeface="+mn-ea"/>
                        <a:ea typeface="+mn-ea"/>
                      </a:endParaRPr>
                    </a:p>
                  </a:txBody>
                  <a:tcPr marL="9053" marR="9053" marT="9053" marB="0"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4206920962"/>
      </p:ext>
    </p:extLst>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p:cNvGrpSpPr>
            <a:grpSpLocks/>
          </p:cNvGrpSpPr>
          <p:nvPr/>
        </p:nvGrpSpPr>
        <p:grpSpPr bwMode="auto">
          <a:xfrm>
            <a:off x="1700064" y="1283990"/>
            <a:ext cx="5904656" cy="3507854"/>
            <a:chOff x="0" y="161346"/>
            <a:chExt cx="7361368" cy="3929984"/>
          </a:xfrm>
          <a:solidFill>
            <a:schemeClr val="bg1">
              <a:lumMod val="95000"/>
            </a:schemeClr>
          </a:solidFill>
        </p:grpSpPr>
        <p:sp>
          <p:nvSpPr>
            <p:cNvPr id="7" name="Freeform 39"/>
            <p:cNvSpPr>
              <a:spLocks noChangeArrowheads="1"/>
            </p:cNvSpPr>
            <p:nvPr/>
          </p:nvSpPr>
          <p:spPr bwMode="auto">
            <a:xfrm>
              <a:off x="3073978" y="1063889"/>
              <a:ext cx="103365" cy="121384"/>
            </a:xfrm>
            <a:custGeom>
              <a:avLst/>
              <a:gdLst>
                <a:gd name="T0" fmla="*/ 0 w 46"/>
                <a:gd name="T1" fmla="*/ 2147483647 h 34"/>
                <a:gd name="T2" fmla="*/ 2147483647 w 46"/>
                <a:gd name="T3" fmla="*/ 2147483647 h 34"/>
                <a:gd name="T4" fmla="*/ 2147483647 w 46"/>
                <a:gd name="T5" fmla="*/ 2147483647 h 34"/>
                <a:gd name="T6" fmla="*/ 2147483647 w 46"/>
                <a:gd name="T7" fmla="*/ 2147483647 h 34"/>
                <a:gd name="T8" fmla="*/ 2147483647 w 46"/>
                <a:gd name="T9" fmla="*/ 0 h 34"/>
                <a:gd name="T10" fmla="*/ 2147483647 w 46"/>
                <a:gd name="T11" fmla="*/ 0 h 34"/>
                <a:gd name="T12" fmla="*/ 2147483647 w 46"/>
                <a:gd name="T13" fmla="*/ 2147483647 h 34"/>
                <a:gd name="T14" fmla="*/ 0 w 46"/>
                <a:gd name="T15" fmla="*/ 2147483647 h 34"/>
                <a:gd name="T16" fmla="*/ 0 w 46"/>
                <a:gd name="T17" fmla="*/ 2147483647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4"/>
                <a:gd name="T29" fmla="*/ 46 w 4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4">
                  <a:moveTo>
                    <a:pt x="0" y="34"/>
                  </a:moveTo>
                  <a:lnTo>
                    <a:pt x="32" y="28"/>
                  </a:lnTo>
                  <a:lnTo>
                    <a:pt x="46" y="24"/>
                  </a:lnTo>
                  <a:lnTo>
                    <a:pt x="38" y="12"/>
                  </a:lnTo>
                  <a:lnTo>
                    <a:pt x="46" y="0"/>
                  </a:lnTo>
                  <a:lnTo>
                    <a:pt x="32" y="0"/>
                  </a:lnTo>
                  <a:lnTo>
                    <a:pt x="8" y="6"/>
                  </a:lnTo>
                  <a:lnTo>
                    <a:pt x="0" y="12"/>
                  </a:lnTo>
                  <a:lnTo>
                    <a:pt x="0"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8" name="Freeform 40"/>
            <p:cNvSpPr>
              <a:spLocks noChangeArrowheads="1"/>
            </p:cNvSpPr>
            <p:nvPr/>
          </p:nvSpPr>
          <p:spPr bwMode="auto">
            <a:xfrm>
              <a:off x="6390638" y="2434806"/>
              <a:ext cx="543789" cy="264187"/>
            </a:xfrm>
            <a:custGeom>
              <a:avLst/>
              <a:gdLst>
                <a:gd name="T0" fmla="*/ 2147483647 w 242"/>
                <a:gd name="T1" fmla="*/ 2147483647 h 74"/>
                <a:gd name="T2" fmla="*/ 2147483647 w 242"/>
                <a:gd name="T3" fmla="*/ 2147483647 h 74"/>
                <a:gd name="T4" fmla="*/ 2147483647 w 242"/>
                <a:gd name="T5" fmla="*/ 2147483647 h 74"/>
                <a:gd name="T6" fmla="*/ 2147483647 w 242"/>
                <a:gd name="T7" fmla="*/ 2147483647 h 74"/>
                <a:gd name="T8" fmla="*/ 2147483647 w 242"/>
                <a:gd name="T9" fmla="*/ 2147483647 h 74"/>
                <a:gd name="T10" fmla="*/ 2147483647 w 242"/>
                <a:gd name="T11" fmla="*/ 2147483647 h 74"/>
                <a:gd name="T12" fmla="*/ 2147483647 w 242"/>
                <a:gd name="T13" fmla="*/ 2147483647 h 74"/>
                <a:gd name="T14" fmla="*/ 2147483647 w 242"/>
                <a:gd name="T15" fmla="*/ 2147483647 h 74"/>
                <a:gd name="T16" fmla="*/ 2147483647 w 242"/>
                <a:gd name="T17" fmla="*/ 2147483647 h 74"/>
                <a:gd name="T18" fmla="*/ 2147483647 w 242"/>
                <a:gd name="T19" fmla="*/ 0 h 74"/>
                <a:gd name="T20" fmla="*/ 0 w 242"/>
                <a:gd name="T21" fmla="*/ 2147483647 h 74"/>
                <a:gd name="T22" fmla="*/ 2147483647 w 242"/>
                <a:gd name="T23" fmla="*/ 2147483647 h 74"/>
                <a:gd name="T24" fmla="*/ 2147483647 w 242"/>
                <a:gd name="T25" fmla="*/ 2147483647 h 74"/>
                <a:gd name="T26" fmla="*/ 2147483647 w 242"/>
                <a:gd name="T27" fmla="*/ 2147483647 h 74"/>
                <a:gd name="T28" fmla="*/ 2147483647 w 242"/>
                <a:gd name="T29" fmla="*/ 2147483647 h 74"/>
                <a:gd name="T30" fmla="*/ 2147483647 w 242"/>
                <a:gd name="T31" fmla="*/ 2147483647 h 74"/>
                <a:gd name="T32" fmla="*/ 2147483647 w 242"/>
                <a:gd name="T33" fmla="*/ 2147483647 h 74"/>
                <a:gd name="T34" fmla="*/ 2147483647 w 242"/>
                <a:gd name="T35" fmla="*/ 2147483647 h 74"/>
                <a:gd name="T36" fmla="*/ 2147483647 w 242"/>
                <a:gd name="T37" fmla="*/ 2147483647 h 74"/>
                <a:gd name="T38" fmla="*/ 2147483647 w 242"/>
                <a:gd name="T39" fmla="*/ 2147483647 h 74"/>
                <a:gd name="T40" fmla="*/ 2147483647 w 242"/>
                <a:gd name="T41" fmla="*/ 2147483647 h 74"/>
                <a:gd name="T42" fmla="*/ 2147483647 w 242"/>
                <a:gd name="T43" fmla="*/ 2147483647 h 74"/>
                <a:gd name="T44" fmla="*/ 2147483647 w 242"/>
                <a:gd name="T45" fmla="*/ 2147483647 h 74"/>
                <a:gd name="T46" fmla="*/ 2147483647 w 242"/>
                <a:gd name="T47" fmla="*/ 2147483647 h 74"/>
                <a:gd name="T48" fmla="*/ 2147483647 w 242"/>
                <a:gd name="T49" fmla="*/ 2147483647 h 74"/>
                <a:gd name="T50" fmla="*/ 2147483647 w 242"/>
                <a:gd name="T51" fmla="*/ 2147483647 h 74"/>
                <a:gd name="T52" fmla="*/ 2147483647 w 242"/>
                <a:gd name="T53" fmla="*/ 2147483647 h 74"/>
                <a:gd name="T54" fmla="*/ 2147483647 w 242"/>
                <a:gd name="T55" fmla="*/ 2147483647 h 74"/>
                <a:gd name="T56" fmla="*/ 2147483647 w 242"/>
                <a:gd name="T57" fmla="*/ 2147483647 h 74"/>
                <a:gd name="T58" fmla="*/ 2147483647 w 242"/>
                <a:gd name="T59" fmla="*/ 2147483647 h 74"/>
                <a:gd name="T60" fmla="*/ 2147483647 w 242"/>
                <a:gd name="T61" fmla="*/ 2147483647 h 7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2"/>
                <a:gd name="T94" fmla="*/ 0 h 74"/>
                <a:gd name="T95" fmla="*/ 242 w 242"/>
                <a:gd name="T96" fmla="*/ 74 h 7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2" h="74">
                  <a:moveTo>
                    <a:pt x="196" y="34"/>
                  </a:moveTo>
                  <a:lnTo>
                    <a:pt x="182" y="28"/>
                  </a:lnTo>
                  <a:lnTo>
                    <a:pt x="158" y="22"/>
                  </a:lnTo>
                  <a:lnTo>
                    <a:pt x="136" y="18"/>
                  </a:lnTo>
                  <a:lnTo>
                    <a:pt x="90" y="18"/>
                  </a:lnTo>
                  <a:lnTo>
                    <a:pt x="76" y="12"/>
                  </a:lnTo>
                  <a:lnTo>
                    <a:pt x="60" y="18"/>
                  </a:lnTo>
                  <a:lnTo>
                    <a:pt x="52" y="18"/>
                  </a:lnTo>
                  <a:lnTo>
                    <a:pt x="30" y="12"/>
                  </a:lnTo>
                  <a:lnTo>
                    <a:pt x="22" y="0"/>
                  </a:lnTo>
                  <a:lnTo>
                    <a:pt x="0" y="6"/>
                  </a:lnTo>
                  <a:lnTo>
                    <a:pt x="14" y="12"/>
                  </a:lnTo>
                  <a:lnTo>
                    <a:pt x="30" y="22"/>
                  </a:lnTo>
                  <a:lnTo>
                    <a:pt x="52" y="34"/>
                  </a:lnTo>
                  <a:lnTo>
                    <a:pt x="82" y="34"/>
                  </a:lnTo>
                  <a:lnTo>
                    <a:pt x="82" y="46"/>
                  </a:lnTo>
                  <a:lnTo>
                    <a:pt x="106" y="52"/>
                  </a:lnTo>
                  <a:lnTo>
                    <a:pt x="128" y="58"/>
                  </a:lnTo>
                  <a:lnTo>
                    <a:pt x="158" y="58"/>
                  </a:lnTo>
                  <a:lnTo>
                    <a:pt x="166" y="46"/>
                  </a:lnTo>
                  <a:lnTo>
                    <a:pt x="188" y="52"/>
                  </a:lnTo>
                  <a:lnTo>
                    <a:pt x="204" y="58"/>
                  </a:lnTo>
                  <a:lnTo>
                    <a:pt x="196" y="68"/>
                  </a:lnTo>
                  <a:lnTo>
                    <a:pt x="196" y="74"/>
                  </a:lnTo>
                  <a:lnTo>
                    <a:pt x="212" y="64"/>
                  </a:lnTo>
                  <a:lnTo>
                    <a:pt x="228" y="74"/>
                  </a:lnTo>
                  <a:lnTo>
                    <a:pt x="242" y="64"/>
                  </a:lnTo>
                  <a:lnTo>
                    <a:pt x="212" y="58"/>
                  </a:lnTo>
                  <a:lnTo>
                    <a:pt x="204" y="46"/>
                  </a:lnTo>
                  <a:lnTo>
                    <a:pt x="212" y="34"/>
                  </a:lnTo>
                  <a:lnTo>
                    <a:pt x="196"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0" name="Freeform 41"/>
            <p:cNvSpPr>
              <a:spLocks noChangeArrowheads="1"/>
            </p:cNvSpPr>
            <p:nvPr/>
          </p:nvSpPr>
          <p:spPr bwMode="auto">
            <a:xfrm>
              <a:off x="2921178" y="1570842"/>
              <a:ext cx="1586425" cy="1827890"/>
            </a:xfrm>
            <a:custGeom>
              <a:avLst/>
              <a:gdLst>
                <a:gd name="T0" fmla="*/ 2147483647 w 706"/>
                <a:gd name="T1" fmla="*/ 2147483647 h 512"/>
                <a:gd name="T2" fmla="*/ 2147483647 w 706"/>
                <a:gd name="T3" fmla="*/ 2147483647 h 512"/>
                <a:gd name="T4" fmla="*/ 2147483647 w 706"/>
                <a:gd name="T5" fmla="*/ 2147483647 h 512"/>
                <a:gd name="T6" fmla="*/ 2147483647 w 706"/>
                <a:gd name="T7" fmla="*/ 2147483647 h 512"/>
                <a:gd name="T8" fmla="*/ 2147483647 w 706"/>
                <a:gd name="T9" fmla="*/ 2147483647 h 512"/>
                <a:gd name="T10" fmla="*/ 2147483647 w 706"/>
                <a:gd name="T11" fmla="*/ 0 h 512"/>
                <a:gd name="T12" fmla="*/ 2147483647 w 706"/>
                <a:gd name="T13" fmla="*/ 2147483647 h 512"/>
                <a:gd name="T14" fmla="*/ 2147483647 w 706"/>
                <a:gd name="T15" fmla="*/ 2147483647 h 512"/>
                <a:gd name="T16" fmla="*/ 2147483647 w 706"/>
                <a:gd name="T17" fmla="*/ 2147483647 h 512"/>
                <a:gd name="T18" fmla="*/ 2147483647 w 706"/>
                <a:gd name="T19" fmla="*/ 2147483647 h 512"/>
                <a:gd name="T20" fmla="*/ 2147483647 w 706"/>
                <a:gd name="T21" fmla="*/ 2147483647 h 512"/>
                <a:gd name="T22" fmla="*/ 2147483647 w 706"/>
                <a:gd name="T23" fmla="*/ 2147483647 h 512"/>
                <a:gd name="T24" fmla="*/ 2147483647 w 706"/>
                <a:gd name="T25" fmla="*/ 2147483647 h 512"/>
                <a:gd name="T26" fmla="*/ 0 w 706"/>
                <a:gd name="T27" fmla="*/ 2147483647 h 512"/>
                <a:gd name="T28" fmla="*/ 2147483647 w 706"/>
                <a:gd name="T29" fmla="*/ 2147483647 h 512"/>
                <a:gd name="T30" fmla="*/ 2147483647 w 706"/>
                <a:gd name="T31" fmla="*/ 2147483647 h 512"/>
                <a:gd name="T32" fmla="*/ 2147483647 w 706"/>
                <a:gd name="T33" fmla="*/ 2147483647 h 512"/>
                <a:gd name="T34" fmla="*/ 2147483647 w 706"/>
                <a:gd name="T35" fmla="*/ 2147483647 h 512"/>
                <a:gd name="T36" fmla="*/ 2147483647 w 706"/>
                <a:gd name="T37" fmla="*/ 2147483647 h 512"/>
                <a:gd name="T38" fmla="*/ 2147483647 w 706"/>
                <a:gd name="T39" fmla="*/ 2147483647 h 512"/>
                <a:gd name="T40" fmla="*/ 2147483647 w 706"/>
                <a:gd name="T41" fmla="*/ 2147483647 h 512"/>
                <a:gd name="T42" fmla="*/ 2147483647 w 706"/>
                <a:gd name="T43" fmla="*/ 2147483647 h 512"/>
                <a:gd name="T44" fmla="*/ 2147483647 w 706"/>
                <a:gd name="T45" fmla="*/ 2147483647 h 512"/>
                <a:gd name="T46" fmla="*/ 2147483647 w 706"/>
                <a:gd name="T47" fmla="*/ 2147483647 h 512"/>
                <a:gd name="T48" fmla="*/ 2147483647 w 706"/>
                <a:gd name="T49" fmla="*/ 2147483647 h 512"/>
                <a:gd name="T50" fmla="*/ 2147483647 w 706"/>
                <a:gd name="T51" fmla="*/ 2147483647 h 512"/>
                <a:gd name="T52" fmla="*/ 2147483647 w 706"/>
                <a:gd name="T53" fmla="*/ 2147483647 h 512"/>
                <a:gd name="T54" fmla="*/ 2147483647 w 706"/>
                <a:gd name="T55" fmla="*/ 2147483647 h 512"/>
                <a:gd name="T56" fmla="*/ 2147483647 w 706"/>
                <a:gd name="T57" fmla="*/ 2147483647 h 512"/>
                <a:gd name="T58" fmla="*/ 2147483647 w 706"/>
                <a:gd name="T59" fmla="*/ 2147483647 h 512"/>
                <a:gd name="T60" fmla="*/ 2147483647 w 706"/>
                <a:gd name="T61" fmla="*/ 2147483647 h 512"/>
                <a:gd name="T62" fmla="*/ 2147483647 w 706"/>
                <a:gd name="T63" fmla="*/ 2147483647 h 512"/>
                <a:gd name="T64" fmla="*/ 2147483647 w 706"/>
                <a:gd name="T65" fmla="*/ 2147483647 h 512"/>
                <a:gd name="T66" fmla="*/ 2147483647 w 706"/>
                <a:gd name="T67" fmla="*/ 2147483647 h 512"/>
                <a:gd name="T68" fmla="*/ 2147483647 w 706"/>
                <a:gd name="T69" fmla="*/ 2147483647 h 512"/>
                <a:gd name="T70" fmla="*/ 2147483647 w 706"/>
                <a:gd name="T71" fmla="*/ 2147483647 h 512"/>
                <a:gd name="T72" fmla="*/ 2147483647 w 706"/>
                <a:gd name="T73" fmla="*/ 2147483647 h 512"/>
                <a:gd name="T74" fmla="*/ 2147483647 w 706"/>
                <a:gd name="T75" fmla="*/ 2147483647 h 512"/>
                <a:gd name="T76" fmla="*/ 2147483647 w 706"/>
                <a:gd name="T77" fmla="*/ 2147483647 h 512"/>
                <a:gd name="T78" fmla="*/ 2147483647 w 706"/>
                <a:gd name="T79" fmla="*/ 2147483647 h 512"/>
                <a:gd name="T80" fmla="*/ 2147483647 w 706"/>
                <a:gd name="T81" fmla="*/ 2147483647 h 512"/>
                <a:gd name="T82" fmla="*/ 2147483647 w 706"/>
                <a:gd name="T83" fmla="*/ 2147483647 h 512"/>
                <a:gd name="T84" fmla="*/ 2147483647 w 706"/>
                <a:gd name="T85" fmla="*/ 2147483647 h 512"/>
                <a:gd name="T86" fmla="*/ 2147483647 w 706"/>
                <a:gd name="T87" fmla="*/ 2147483647 h 512"/>
                <a:gd name="T88" fmla="*/ 2147483647 w 706"/>
                <a:gd name="T89" fmla="*/ 2147483647 h 512"/>
                <a:gd name="T90" fmla="*/ 2147483647 w 706"/>
                <a:gd name="T91" fmla="*/ 2147483647 h 512"/>
                <a:gd name="T92" fmla="*/ 2147483647 w 706"/>
                <a:gd name="T93" fmla="*/ 2147483647 h 512"/>
                <a:gd name="T94" fmla="*/ 2147483647 w 706"/>
                <a:gd name="T95" fmla="*/ 2147483647 h 512"/>
                <a:gd name="T96" fmla="*/ 2147483647 w 706"/>
                <a:gd name="T97" fmla="*/ 2147483647 h 512"/>
                <a:gd name="T98" fmla="*/ 2147483647 w 706"/>
                <a:gd name="T99" fmla="*/ 2147483647 h 5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6"/>
                <a:gd name="T151" fmla="*/ 0 h 512"/>
                <a:gd name="T152" fmla="*/ 706 w 706"/>
                <a:gd name="T153" fmla="*/ 512 h 5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6" h="512">
                  <a:moveTo>
                    <a:pt x="490" y="50"/>
                  </a:moveTo>
                  <a:lnTo>
                    <a:pt x="458" y="40"/>
                  </a:lnTo>
                  <a:lnTo>
                    <a:pt x="434" y="40"/>
                  </a:lnTo>
                  <a:lnTo>
                    <a:pt x="422" y="38"/>
                  </a:lnTo>
                  <a:lnTo>
                    <a:pt x="402" y="38"/>
                  </a:lnTo>
                  <a:lnTo>
                    <a:pt x="388" y="30"/>
                  </a:lnTo>
                  <a:lnTo>
                    <a:pt x="372" y="58"/>
                  </a:lnTo>
                  <a:lnTo>
                    <a:pt x="336" y="42"/>
                  </a:lnTo>
                  <a:lnTo>
                    <a:pt x="308" y="30"/>
                  </a:lnTo>
                  <a:lnTo>
                    <a:pt x="260" y="30"/>
                  </a:lnTo>
                  <a:lnTo>
                    <a:pt x="280" y="20"/>
                  </a:lnTo>
                  <a:lnTo>
                    <a:pt x="290" y="0"/>
                  </a:lnTo>
                  <a:lnTo>
                    <a:pt x="274" y="0"/>
                  </a:lnTo>
                  <a:lnTo>
                    <a:pt x="244" y="8"/>
                  </a:lnTo>
                  <a:lnTo>
                    <a:pt x="198" y="8"/>
                  </a:lnTo>
                  <a:lnTo>
                    <a:pt x="174" y="18"/>
                  </a:lnTo>
                  <a:lnTo>
                    <a:pt x="118" y="18"/>
                  </a:lnTo>
                  <a:lnTo>
                    <a:pt x="118" y="36"/>
                  </a:lnTo>
                  <a:lnTo>
                    <a:pt x="98" y="36"/>
                  </a:lnTo>
                  <a:lnTo>
                    <a:pt x="84" y="46"/>
                  </a:lnTo>
                  <a:lnTo>
                    <a:pt x="84" y="64"/>
                  </a:lnTo>
                  <a:lnTo>
                    <a:pt x="68" y="70"/>
                  </a:lnTo>
                  <a:lnTo>
                    <a:pt x="46" y="82"/>
                  </a:lnTo>
                  <a:lnTo>
                    <a:pt x="22" y="104"/>
                  </a:lnTo>
                  <a:lnTo>
                    <a:pt x="16" y="128"/>
                  </a:lnTo>
                  <a:lnTo>
                    <a:pt x="22" y="144"/>
                  </a:lnTo>
                  <a:lnTo>
                    <a:pt x="22" y="162"/>
                  </a:lnTo>
                  <a:lnTo>
                    <a:pt x="0" y="168"/>
                  </a:lnTo>
                  <a:lnTo>
                    <a:pt x="22" y="178"/>
                  </a:lnTo>
                  <a:lnTo>
                    <a:pt x="22" y="190"/>
                  </a:lnTo>
                  <a:lnTo>
                    <a:pt x="46" y="196"/>
                  </a:lnTo>
                  <a:lnTo>
                    <a:pt x="54" y="214"/>
                  </a:lnTo>
                  <a:lnTo>
                    <a:pt x="68" y="218"/>
                  </a:lnTo>
                  <a:lnTo>
                    <a:pt x="84" y="230"/>
                  </a:lnTo>
                  <a:lnTo>
                    <a:pt x="100" y="236"/>
                  </a:lnTo>
                  <a:lnTo>
                    <a:pt x="146" y="236"/>
                  </a:lnTo>
                  <a:lnTo>
                    <a:pt x="188" y="230"/>
                  </a:lnTo>
                  <a:lnTo>
                    <a:pt x="214" y="224"/>
                  </a:lnTo>
                  <a:lnTo>
                    <a:pt x="236" y="224"/>
                  </a:lnTo>
                  <a:lnTo>
                    <a:pt x="236" y="236"/>
                  </a:lnTo>
                  <a:lnTo>
                    <a:pt x="282" y="236"/>
                  </a:lnTo>
                  <a:lnTo>
                    <a:pt x="288" y="248"/>
                  </a:lnTo>
                  <a:lnTo>
                    <a:pt x="282" y="264"/>
                  </a:lnTo>
                  <a:lnTo>
                    <a:pt x="288" y="282"/>
                  </a:lnTo>
                  <a:lnTo>
                    <a:pt x="304" y="288"/>
                  </a:lnTo>
                  <a:lnTo>
                    <a:pt x="320" y="294"/>
                  </a:lnTo>
                  <a:lnTo>
                    <a:pt x="320" y="328"/>
                  </a:lnTo>
                  <a:lnTo>
                    <a:pt x="334" y="344"/>
                  </a:lnTo>
                  <a:lnTo>
                    <a:pt x="328" y="362"/>
                  </a:lnTo>
                  <a:lnTo>
                    <a:pt x="328" y="374"/>
                  </a:lnTo>
                  <a:lnTo>
                    <a:pt x="320" y="392"/>
                  </a:lnTo>
                  <a:lnTo>
                    <a:pt x="328" y="402"/>
                  </a:lnTo>
                  <a:lnTo>
                    <a:pt x="350" y="420"/>
                  </a:lnTo>
                  <a:lnTo>
                    <a:pt x="342" y="430"/>
                  </a:lnTo>
                  <a:lnTo>
                    <a:pt x="358" y="436"/>
                  </a:lnTo>
                  <a:lnTo>
                    <a:pt x="358" y="448"/>
                  </a:lnTo>
                  <a:lnTo>
                    <a:pt x="366" y="460"/>
                  </a:lnTo>
                  <a:lnTo>
                    <a:pt x="372" y="478"/>
                  </a:lnTo>
                  <a:lnTo>
                    <a:pt x="388" y="494"/>
                  </a:lnTo>
                  <a:lnTo>
                    <a:pt x="388" y="506"/>
                  </a:lnTo>
                  <a:lnTo>
                    <a:pt x="410" y="512"/>
                  </a:lnTo>
                  <a:lnTo>
                    <a:pt x="464" y="512"/>
                  </a:lnTo>
                  <a:lnTo>
                    <a:pt x="494" y="500"/>
                  </a:lnTo>
                  <a:lnTo>
                    <a:pt x="510" y="482"/>
                  </a:lnTo>
                  <a:lnTo>
                    <a:pt x="524" y="466"/>
                  </a:lnTo>
                  <a:lnTo>
                    <a:pt x="532" y="454"/>
                  </a:lnTo>
                  <a:lnTo>
                    <a:pt x="540" y="442"/>
                  </a:lnTo>
                  <a:lnTo>
                    <a:pt x="556" y="426"/>
                  </a:lnTo>
                  <a:lnTo>
                    <a:pt x="556" y="408"/>
                  </a:lnTo>
                  <a:lnTo>
                    <a:pt x="570" y="392"/>
                  </a:lnTo>
                  <a:lnTo>
                    <a:pt x="586" y="386"/>
                  </a:lnTo>
                  <a:lnTo>
                    <a:pt x="600" y="374"/>
                  </a:lnTo>
                  <a:lnTo>
                    <a:pt x="616" y="362"/>
                  </a:lnTo>
                  <a:lnTo>
                    <a:pt x="600" y="340"/>
                  </a:lnTo>
                  <a:lnTo>
                    <a:pt x="592" y="322"/>
                  </a:lnTo>
                  <a:lnTo>
                    <a:pt x="592" y="300"/>
                  </a:lnTo>
                  <a:lnTo>
                    <a:pt x="600" y="282"/>
                  </a:lnTo>
                  <a:lnTo>
                    <a:pt x="624" y="260"/>
                  </a:lnTo>
                  <a:lnTo>
                    <a:pt x="646" y="248"/>
                  </a:lnTo>
                  <a:lnTo>
                    <a:pt x="670" y="230"/>
                  </a:lnTo>
                  <a:lnTo>
                    <a:pt x="684" y="214"/>
                  </a:lnTo>
                  <a:lnTo>
                    <a:pt x="698" y="196"/>
                  </a:lnTo>
                  <a:lnTo>
                    <a:pt x="706" y="178"/>
                  </a:lnTo>
                  <a:lnTo>
                    <a:pt x="692" y="178"/>
                  </a:lnTo>
                  <a:lnTo>
                    <a:pt x="662" y="184"/>
                  </a:lnTo>
                  <a:lnTo>
                    <a:pt x="638" y="196"/>
                  </a:lnTo>
                  <a:lnTo>
                    <a:pt x="624" y="190"/>
                  </a:lnTo>
                  <a:lnTo>
                    <a:pt x="616" y="172"/>
                  </a:lnTo>
                  <a:lnTo>
                    <a:pt x="600" y="168"/>
                  </a:lnTo>
                  <a:lnTo>
                    <a:pt x="592" y="156"/>
                  </a:lnTo>
                  <a:lnTo>
                    <a:pt x="578" y="140"/>
                  </a:lnTo>
                  <a:lnTo>
                    <a:pt x="562" y="128"/>
                  </a:lnTo>
                  <a:lnTo>
                    <a:pt x="548" y="116"/>
                  </a:lnTo>
                  <a:lnTo>
                    <a:pt x="532" y="110"/>
                  </a:lnTo>
                  <a:lnTo>
                    <a:pt x="532" y="98"/>
                  </a:lnTo>
                  <a:lnTo>
                    <a:pt x="524" y="82"/>
                  </a:lnTo>
                  <a:lnTo>
                    <a:pt x="510" y="64"/>
                  </a:lnTo>
                  <a:lnTo>
                    <a:pt x="502" y="54"/>
                  </a:lnTo>
                  <a:lnTo>
                    <a:pt x="494" y="46"/>
                  </a:lnTo>
                  <a:lnTo>
                    <a:pt x="490" y="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1" name="Freeform 42"/>
            <p:cNvSpPr>
              <a:spLocks noChangeArrowheads="1"/>
            </p:cNvSpPr>
            <p:nvPr/>
          </p:nvSpPr>
          <p:spPr bwMode="auto">
            <a:xfrm>
              <a:off x="6013132" y="2641872"/>
              <a:ext cx="67413" cy="21421"/>
            </a:xfrm>
            <a:custGeom>
              <a:avLst/>
              <a:gdLst>
                <a:gd name="T0" fmla="*/ 2147483647 w 30"/>
                <a:gd name="T1" fmla="*/ 0 h 6"/>
                <a:gd name="T2" fmla="*/ 0 w 30"/>
                <a:gd name="T3" fmla="*/ 2147483647 h 6"/>
                <a:gd name="T4" fmla="*/ 2147483647 w 30"/>
                <a:gd name="T5" fmla="*/ 2147483647 h 6"/>
                <a:gd name="T6" fmla="*/ 2147483647 w 30"/>
                <a:gd name="T7" fmla="*/ 0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30" y="0"/>
                  </a:moveTo>
                  <a:lnTo>
                    <a:pt x="0" y="6"/>
                  </a:lnTo>
                  <a:lnTo>
                    <a:pt x="8" y="6"/>
                  </a:lnTo>
                  <a:lnTo>
                    <a:pt x="3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2" name="Freeform 43"/>
            <p:cNvSpPr>
              <a:spLocks noChangeArrowheads="1"/>
            </p:cNvSpPr>
            <p:nvPr/>
          </p:nvSpPr>
          <p:spPr bwMode="auto">
            <a:xfrm>
              <a:off x="5518779" y="2249161"/>
              <a:ext cx="238188" cy="371290"/>
            </a:xfrm>
            <a:custGeom>
              <a:avLst/>
              <a:gdLst>
                <a:gd name="T0" fmla="*/ 2147483647 w 106"/>
                <a:gd name="T1" fmla="*/ 2147483647 h 104"/>
                <a:gd name="T2" fmla="*/ 2147483647 w 106"/>
                <a:gd name="T3" fmla="*/ 2147483647 h 104"/>
                <a:gd name="T4" fmla="*/ 2147483647 w 106"/>
                <a:gd name="T5" fmla="*/ 2147483647 h 104"/>
                <a:gd name="T6" fmla="*/ 0 w 106"/>
                <a:gd name="T7" fmla="*/ 2147483647 h 104"/>
                <a:gd name="T8" fmla="*/ 2147483647 w 106"/>
                <a:gd name="T9" fmla="*/ 2147483647 h 104"/>
                <a:gd name="T10" fmla="*/ 2147483647 w 106"/>
                <a:gd name="T11" fmla="*/ 2147483647 h 104"/>
                <a:gd name="T12" fmla="*/ 2147483647 w 106"/>
                <a:gd name="T13" fmla="*/ 2147483647 h 104"/>
                <a:gd name="T14" fmla="*/ 2147483647 w 106"/>
                <a:gd name="T15" fmla="*/ 2147483647 h 104"/>
                <a:gd name="T16" fmla="*/ 2147483647 w 106"/>
                <a:gd name="T17" fmla="*/ 2147483647 h 104"/>
                <a:gd name="T18" fmla="*/ 2147483647 w 106"/>
                <a:gd name="T19" fmla="*/ 2147483647 h 104"/>
                <a:gd name="T20" fmla="*/ 2147483647 w 106"/>
                <a:gd name="T21" fmla="*/ 2147483647 h 104"/>
                <a:gd name="T22" fmla="*/ 2147483647 w 106"/>
                <a:gd name="T23" fmla="*/ 2147483647 h 104"/>
                <a:gd name="T24" fmla="*/ 2147483647 w 106"/>
                <a:gd name="T25" fmla="*/ 2147483647 h 104"/>
                <a:gd name="T26" fmla="*/ 2147483647 w 106"/>
                <a:gd name="T27" fmla="*/ 2147483647 h 104"/>
                <a:gd name="T28" fmla="*/ 2147483647 w 106"/>
                <a:gd name="T29" fmla="*/ 2147483647 h 104"/>
                <a:gd name="T30" fmla="*/ 2147483647 w 106"/>
                <a:gd name="T31" fmla="*/ 2147483647 h 104"/>
                <a:gd name="T32" fmla="*/ 2147483647 w 106"/>
                <a:gd name="T33" fmla="*/ 2147483647 h 104"/>
                <a:gd name="T34" fmla="*/ 2147483647 w 106"/>
                <a:gd name="T35" fmla="*/ 2147483647 h 104"/>
                <a:gd name="T36" fmla="*/ 2147483647 w 106"/>
                <a:gd name="T37" fmla="*/ 2147483647 h 104"/>
                <a:gd name="T38" fmla="*/ 2147483647 w 106"/>
                <a:gd name="T39" fmla="*/ 0 h 104"/>
                <a:gd name="T40" fmla="*/ 2147483647 w 106"/>
                <a:gd name="T41" fmla="*/ 2147483647 h 104"/>
                <a:gd name="T42" fmla="*/ 2147483647 w 10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104"/>
                <a:gd name="T68" fmla="*/ 106 w 10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104">
                  <a:moveTo>
                    <a:pt x="60" y="40"/>
                  </a:moveTo>
                  <a:lnTo>
                    <a:pt x="46" y="34"/>
                  </a:lnTo>
                  <a:lnTo>
                    <a:pt x="22" y="24"/>
                  </a:lnTo>
                  <a:lnTo>
                    <a:pt x="0" y="24"/>
                  </a:lnTo>
                  <a:lnTo>
                    <a:pt x="14" y="34"/>
                  </a:lnTo>
                  <a:lnTo>
                    <a:pt x="30" y="46"/>
                  </a:lnTo>
                  <a:lnTo>
                    <a:pt x="60" y="70"/>
                  </a:lnTo>
                  <a:lnTo>
                    <a:pt x="76" y="92"/>
                  </a:lnTo>
                  <a:lnTo>
                    <a:pt x="90" y="92"/>
                  </a:lnTo>
                  <a:lnTo>
                    <a:pt x="106" y="104"/>
                  </a:lnTo>
                  <a:lnTo>
                    <a:pt x="106" y="98"/>
                  </a:lnTo>
                  <a:lnTo>
                    <a:pt x="84" y="86"/>
                  </a:lnTo>
                  <a:lnTo>
                    <a:pt x="84" y="70"/>
                  </a:lnTo>
                  <a:lnTo>
                    <a:pt x="98" y="70"/>
                  </a:lnTo>
                  <a:lnTo>
                    <a:pt x="98" y="58"/>
                  </a:lnTo>
                  <a:lnTo>
                    <a:pt x="84" y="40"/>
                  </a:lnTo>
                  <a:lnTo>
                    <a:pt x="84" y="28"/>
                  </a:lnTo>
                  <a:lnTo>
                    <a:pt x="76" y="12"/>
                  </a:lnTo>
                  <a:lnTo>
                    <a:pt x="60" y="12"/>
                  </a:lnTo>
                  <a:lnTo>
                    <a:pt x="46" y="0"/>
                  </a:lnTo>
                  <a:lnTo>
                    <a:pt x="52" y="12"/>
                  </a:lnTo>
                  <a:lnTo>
                    <a:pt x="60" y="4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3" name="Freeform 44"/>
            <p:cNvSpPr>
              <a:spLocks noChangeArrowheads="1"/>
            </p:cNvSpPr>
            <p:nvPr/>
          </p:nvSpPr>
          <p:spPr bwMode="auto">
            <a:xfrm>
              <a:off x="5977179" y="1485160"/>
              <a:ext cx="53929" cy="28561"/>
            </a:xfrm>
            <a:custGeom>
              <a:avLst/>
              <a:gdLst>
                <a:gd name="T0" fmla="*/ 2147483647 w 24"/>
                <a:gd name="T1" fmla="*/ 2147483647 h 8"/>
                <a:gd name="T2" fmla="*/ 2147483647 w 24"/>
                <a:gd name="T3" fmla="*/ 0 h 8"/>
                <a:gd name="T4" fmla="*/ 0 w 24"/>
                <a:gd name="T5" fmla="*/ 2147483647 h 8"/>
                <a:gd name="T6" fmla="*/ 2147483647 w 24"/>
                <a:gd name="T7" fmla="*/ 2147483647 h 8"/>
                <a:gd name="T8" fmla="*/ 2147483647 w 24"/>
                <a:gd name="T9" fmla="*/ 2147483647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24" y="2"/>
                  </a:moveTo>
                  <a:lnTo>
                    <a:pt x="16" y="0"/>
                  </a:lnTo>
                  <a:lnTo>
                    <a:pt x="0" y="8"/>
                  </a:lnTo>
                  <a:lnTo>
                    <a:pt x="16" y="2"/>
                  </a:lnTo>
                  <a:lnTo>
                    <a:pt x="24" y="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4" name="Freeform 45"/>
            <p:cNvSpPr>
              <a:spLocks noChangeArrowheads="1"/>
            </p:cNvSpPr>
            <p:nvPr/>
          </p:nvSpPr>
          <p:spPr bwMode="auto">
            <a:xfrm>
              <a:off x="5995155" y="1470880"/>
              <a:ext cx="35953" cy="14280"/>
            </a:xfrm>
            <a:custGeom>
              <a:avLst/>
              <a:gdLst>
                <a:gd name="T0" fmla="*/ 0 w 16"/>
                <a:gd name="T1" fmla="*/ 0 h 4"/>
                <a:gd name="T2" fmla="*/ 2147483647 w 16"/>
                <a:gd name="T3" fmla="*/ 2147483647 h 4"/>
                <a:gd name="T4" fmla="*/ 2147483647 w 16"/>
                <a:gd name="T5" fmla="*/ 0 h 4"/>
                <a:gd name="T6" fmla="*/ 0 w 16"/>
                <a:gd name="T7" fmla="*/ 0 h 4"/>
                <a:gd name="T8" fmla="*/ 0 60000 65536"/>
                <a:gd name="T9" fmla="*/ 0 60000 65536"/>
                <a:gd name="T10" fmla="*/ 0 60000 65536"/>
                <a:gd name="T11" fmla="*/ 0 60000 65536"/>
                <a:gd name="T12" fmla="*/ 0 w 16"/>
                <a:gd name="T13" fmla="*/ 0 h 4"/>
                <a:gd name="T14" fmla="*/ 16 w 16"/>
                <a:gd name="T15" fmla="*/ 4 h 4"/>
              </a:gdLst>
              <a:ahLst/>
              <a:cxnLst>
                <a:cxn ang="T8">
                  <a:pos x="T0" y="T1"/>
                </a:cxn>
                <a:cxn ang="T9">
                  <a:pos x="T2" y="T3"/>
                </a:cxn>
                <a:cxn ang="T10">
                  <a:pos x="T4" y="T5"/>
                </a:cxn>
                <a:cxn ang="T11">
                  <a:pos x="T6" y="T7"/>
                </a:cxn>
              </a:cxnLst>
              <a:rect l="T12" t="T13" r="T14" b="T15"/>
              <a:pathLst>
                <a:path w="16" h="4">
                  <a:moveTo>
                    <a:pt x="0" y="0"/>
                  </a:moveTo>
                  <a:lnTo>
                    <a:pt x="8" y="4"/>
                  </a:lnTo>
                  <a:lnTo>
                    <a:pt x="16"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5" name="Freeform 46"/>
            <p:cNvSpPr>
              <a:spLocks noChangeArrowheads="1"/>
            </p:cNvSpPr>
            <p:nvPr/>
          </p:nvSpPr>
          <p:spPr bwMode="auto">
            <a:xfrm>
              <a:off x="5756968" y="2599030"/>
              <a:ext cx="256164" cy="64262"/>
            </a:xfrm>
            <a:custGeom>
              <a:avLst/>
              <a:gdLst>
                <a:gd name="T0" fmla="*/ 2147483647 w 114"/>
                <a:gd name="T1" fmla="*/ 2147483647 h 18"/>
                <a:gd name="T2" fmla="*/ 2147483647 w 114"/>
                <a:gd name="T3" fmla="*/ 2147483647 h 18"/>
                <a:gd name="T4" fmla="*/ 2147483647 w 114"/>
                <a:gd name="T5" fmla="*/ 2147483647 h 18"/>
                <a:gd name="T6" fmla="*/ 2147483647 w 114"/>
                <a:gd name="T7" fmla="*/ 2147483647 h 18"/>
                <a:gd name="T8" fmla="*/ 2147483647 w 114"/>
                <a:gd name="T9" fmla="*/ 2147483647 h 18"/>
                <a:gd name="T10" fmla="*/ 2147483647 w 114"/>
                <a:gd name="T11" fmla="*/ 2147483647 h 18"/>
                <a:gd name="T12" fmla="*/ 2147483647 w 114"/>
                <a:gd name="T13" fmla="*/ 2147483647 h 18"/>
                <a:gd name="T14" fmla="*/ 2147483647 w 114"/>
                <a:gd name="T15" fmla="*/ 2147483647 h 18"/>
                <a:gd name="T16" fmla="*/ 2147483647 w 114"/>
                <a:gd name="T17" fmla="*/ 0 h 18"/>
                <a:gd name="T18" fmla="*/ 2147483647 w 114"/>
                <a:gd name="T19" fmla="*/ 0 h 18"/>
                <a:gd name="T20" fmla="*/ 0 w 114"/>
                <a:gd name="T21" fmla="*/ 2147483647 h 18"/>
                <a:gd name="T22" fmla="*/ 0 w 114"/>
                <a:gd name="T23" fmla="*/ 2147483647 h 18"/>
                <a:gd name="T24" fmla="*/ 2147483647 w 114"/>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18"/>
                <a:gd name="T41" fmla="*/ 114 w 11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18">
                  <a:moveTo>
                    <a:pt x="16" y="12"/>
                  </a:moveTo>
                  <a:lnTo>
                    <a:pt x="8" y="6"/>
                  </a:lnTo>
                  <a:lnTo>
                    <a:pt x="24" y="6"/>
                  </a:lnTo>
                  <a:lnTo>
                    <a:pt x="60" y="18"/>
                  </a:lnTo>
                  <a:lnTo>
                    <a:pt x="114" y="18"/>
                  </a:lnTo>
                  <a:lnTo>
                    <a:pt x="84" y="12"/>
                  </a:lnTo>
                  <a:lnTo>
                    <a:pt x="98" y="12"/>
                  </a:lnTo>
                  <a:lnTo>
                    <a:pt x="68" y="6"/>
                  </a:lnTo>
                  <a:lnTo>
                    <a:pt x="46" y="0"/>
                  </a:lnTo>
                  <a:lnTo>
                    <a:pt x="16" y="0"/>
                  </a:lnTo>
                  <a:lnTo>
                    <a:pt x="0" y="6"/>
                  </a:lnTo>
                  <a:lnTo>
                    <a:pt x="0" y="12"/>
                  </a:lnTo>
                  <a:lnTo>
                    <a:pt x="16"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6" name="Freeform 47"/>
            <p:cNvSpPr>
              <a:spLocks noChangeArrowheads="1"/>
            </p:cNvSpPr>
            <p:nvPr/>
          </p:nvSpPr>
          <p:spPr bwMode="auto">
            <a:xfrm>
              <a:off x="6628827" y="649757"/>
              <a:ext cx="435930" cy="699739"/>
            </a:xfrm>
            <a:custGeom>
              <a:avLst/>
              <a:gdLst>
                <a:gd name="T0" fmla="*/ 2147483647 w 194"/>
                <a:gd name="T1" fmla="*/ 2147483647 h 196"/>
                <a:gd name="T2" fmla="*/ 2147483647 w 194"/>
                <a:gd name="T3" fmla="*/ 2147483647 h 196"/>
                <a:gd name="T4" fmla="*/ 2147483647 w 194"/>
                <a:gd name="T5" fmla="*/ 2147483647 h 196"/>
                <a:gd name="T6" fmla="*/ 2147483647 w 194"/>
                <a:gd name="T7" fmla="*/ 2147483647 h 196"/>
                <a:gd name="T8" fmla="*/ 2147483647 w 194"/>
                <a:gd name="T9" fmla="*/ 2147483647 h 196"/>
                <a:gd name="T10" fmla="*/ 2147483647 w 194"/>
                <a:gd name="T11" fmla="*/ 2147483647 h 196"/>
                <a:gd name="T12" fmla="*/ 2147483647 w 194"/>
                <a:gd name="T13" fmla="*/ 2147483647 h 196"/>
                <a:gd name="T14" fmla="*/ 2147483647 w 194"/>
                <a:gd name="T15" fmla="*/ 2147483647 h 196"/>
                <a:gd name="T16" fmla="*/ 2147483647 w 194"/>
                <a:gd name="T17" fmla="*/ 2147483647 h 196"/>
                <a:gd name="T18" fmla="*/ 2147483647 w 194"/>
                <a:gd name="T19" fmla="*/ 2147483647 h 196"/>
                <a:gd name="T20" fmla="*/ 2147483647 w 194"/>
                <a:gd name="T21" fmla="*/ 2147483647 h 196"/>
                <a:gd name="T22" fmla="*/ 2147483647 w 194"/>
                <a:gd name="T23" fmla="*/ 2147483647 h 196"/>
                <a:gd name="T24" fmla="*/ 2147483647 w 194"/>
                <a:gd name="T25" fmla="*/ 2147483647 h 196"/>
                <a:gd name="T26" fmla="*/ 2147483647 w 194"/>
                <a:gd name="T27" fmla="*/ 2147483647 h 196"/>
                <a:gd name="T28" fmla="*/ 2147483647 w 194"/>
                <a:gd name="T29" fmla="*/ 2147483647 h 196"/>
                <a:gd name="T30" fmla="*/ 2147483647 w 194"/>
                <a:gd name="T31" fmla="*/ 2147483647 h 196"/>
                <a:gd name="T32" fmla="*/ 2147483647 w 194"/>
                <a:gd name="T33" fmla="*/ 2147483647 h 196"/>
                <a:gd name="T34" fmla="*/ 2147483647 w 194"/>
                <a:gd name="T35" fmla="*/ 2147483647 h 196"/>
                <a:gd name="T36" fmla="*/ 2147483647 w 194"/>
                <a:gd name="T37" fmla="*/ 2147483647 h 196"/>
                <a:gd name="T38" fmla="*/ 2147483647 w 194"/>
                <a:gd name="T39" fmla="*/ 2147483647 h 196"/>
                <a:gd name="T40" fmla="*/ 2147483647 w 194"/>
                <a:gd name="T41" fmla="*/ 2147483647 h 196"/>
                <a:gd name="T42" fmla="*/ 2147483647 w 194"/>
                <a:gd name="T43" fmla="*/ 2147483647 h 196"/>
                <a:gd name="T44" fmla="*/ 2147483647 w 194"/>
                <a:gd name="T45" fmla="*/ 2147483647 h 196"/>
                <a:gd name="T46" fmla="*/ 2147483647 w 194"/>
                <a:gd name="T47" fmla="*/ 2147483647 h 196"/>
                <a:gd name="T48" fmla="*/ 2147483647 w 194"/>
                <a:gd name="T49" fmla="*/ 2147483647 h 196"/>
                <a:gd name="T50" fmla="*/ 2147483647 w 194"/>
                <a:gd name="T51" fmla="*/ 2147483647 h 196"/>
                <a:gd name="T52" fmla="*/ 2147483647 w 194"/>
                <a:gd name="T53" fmla="*/ 2147483647 h 196"/>
                <a:gd name="T54" fmla="*/ 2147483647 w 194"/>
                <a:gd name="T55" fmla="*/ 2147483647 h 196"/>
                <a:gd name="T56" fmla="*/ 2147483647 w 194"/>
                <a:gd name="T57" fmla="*/ 2147483647 h 196"/>
                <a:gd name="T58" fmla="*/ 2147483647 w 194"/>
                <a:gd name="T59" fmla="*/ 2147483647 h 196"/>
                <a:gd name="T60" fmla="*/ 2147483647 w 194"/>
                <a:gd name="T61" fmla="*/ 2147483647 h 196"/>
                <a:gd name="T62" fmla="*/ 2147483647 w 194"/>
                <a:gd name="T63" fmla="*/ 2147483647 h 196"/>
                <a:gd name="T64" fmla="*/ 2147483647 w 194"/>
                <a:gd name="T65" fmla="*/ 2147483647 h 196"/>
                <a:gd name="T66" fmla="*/ 2147483647 w 194"/>
                <a:gd name="T67" fmla="*/ 2147483647 h 196"/>
                <a:gd name="T68" fmla="*/ 2147483647 w 194"/>
                <a:gd name="T69" fmla="*/ 2147483647 h 196"/>
                <a:gd name="T70" fmla="*/ 2147483647 w 194"/>
                <a:gd name="T71" fmla="*/ 2147483647 h 196"/>
                <a:gd name="T72" fmla="*/ 2147483647 w 194"/>
                <a:gd name="T73" fmla="*/ 2147483647 h 196"/>
                <a:gd name="T74" fmla="*/ 2147483647 w 194"/>
                <a:gd name="T75" fmla="*/ 2147483647 h 196"/>
                <a:gd name="T76" fmla="*/ 2147483647 w 194"/>
                <a:gd name="T77" fmla="*/ 2147483647 h 196"/>
                <a:gd name="T78" fmla="*/ 2147483647 w 194"/>
                <a:gd name="T79" fmla="*/ 2147483647 h 196"/>
                <a:gd name="T80" fmla="*/ 2147483647 w 194"/>
                <a:gd name="T81" fmla="*/ 2147483647 h 196"/>
                <a:gd name="T82" fmla="*/ 2147483647 w 194"/>
                <a:gd name="T83" fmla="*/ 2147483647 h 196"/>
                <a:gd name="T84" fmla="*/ 2147483647 w 194"/>
                <a:gd name="T85" fmla="*/ 0 h 196"/>
                <a:gd name="T86" fmla="*/ 2147483647 w 194"/>
                <a:gd name="T87" fmla="*/ 2147483647 h 196"/>
                <a:gd name="T88" fmla="*/ 2147483647 w 194"/>
                <a:gd name="T89" fmla="*/ 2147483647 h 196"/>
                <a:gd name="T90" fmla="*/ 2147483647 w 194"/>
                <a:gd name="T91" fmla="*/ 2147483647 h 196"/>
                <a:gd name="T92" fmla="*/ 2147483647 w 194"/>
                <a:gd name="T93" fmla="*/ 2147483647 h 196"/>
                <a:gd name="T94" fmla="*/ 0 w 194"/>
                <a:gd name="T95" fmla="*/ 2147483647 h 196"/>
                <a:gd name="T96" fmla="*/ 0 w 194"/>
                <a:gd name="T97" fmla="*/ 2147483647 h 196"/>
                <a:gd name="T98" fmla="*/ 2147483647 w 194"/>
                <a:gd name="T99" fmla="*/ 2147483647 h 196"/>
                <a:gd name="T100" fmla="*/ 2147483647 w 194"/>
                <a:gd name="T101" fmla="*/ 2147483647 h 196"/>
                <a:gd name="T102" fmla="*/ 2147483647 w 194"/>
                <a:gd name="T103" fmla="*/ 2147483647 h 196"/>
                <a:gd name="T104" fmla="*/ 2147483647 w 194"/>
                <a:gd name="T105" fmla="*/ 2147483647 h 196"/>
                <a:gd name="T106" fmla="*/ 2147483647 w 194"/>
                <a:gd name="T107" fmla="*/ 2147483647 h 196"/>
                <a:gd name="T108" fmla="*/ 2147483647 w 194"/>
                <a:gd name="T109" fmla="*/ 2147483647 h 1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4"/>
                <a:gd name="T166" fmla="*/ 0 h 196"/>
                <a:gd name="T167" fmla="*/ 194 w 194"/>
                <a:gd name="T168" fmla="*/ 196 h 1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4" h="196">
                  <a:moveTo>
                    <a:pt x="36" y="190"/>
                  </a:moveTo>
                  <a:lnTo>
                    <a:pt x="60" y="188"/>
                  </a:lnTo>
                  <a:lnTo>
                    <a:pt x="68" y="162"/>
                  </a:lnTo>
                  <a:lnTo>
                    <a:pt x="76" y="156"/>
                  </a:lnTo>
                  <a:lnTo>
                    <a:pt x="96" y="176"/>
                  </a:lnTo>
                  <a:lnTo>
                    <a:pt x="114" y="192"/>
                  </a:lnTo>
                  <a:lnTo>
                    <a:pt x="138" y="196"/>
                  </a:lnTo>
                  <a:lnTo>
                    <a:pt x="130" y="176"/>
                  </a:lnTo>
                  <a:lnTo>
                    <a:pt x="126" y="164"/>
                  </a:lnTo>
                  <a:lnTo>
                    <a:pt x="124" y="148"/>
                  </a:lnTo>
                  <a:lnTo>
                    <a:pt x="152" y="126"/>
                  </a:lnTo>
                  <a:lnTo>
                    <a:pt x="148" y="114"/>
                  </a:lnTo>
                  <a:lnTo>
                    <a:pt x="136" y="94"/>
                  </a:lnTo>
                  <a:lnTo>
                    <a:pt x="132" y="72"/>
                  </a:lnTo>
                  <a:lnTo>
                    <a:pt x="142" y="68"/>
                  </a:lnTo>
                  <a:lnTo>
                    <a:pt x="156" y="74"/>
                  </a:lnTo>
                  <a:lnTo>
                    <a:pt x="164" y="78"/>
                  </a:lnTo>
                  <a:lnTo>
                    <a:pt x="168" y="80"/>
                  </a:lnTo>
                  <a:lnTo>
                    <a:pt x="172" y="80"/>
                  </a:lnTo>
                  <a:lnTo>
                    <a:pt x="174" y="78"/>
                  </a:lnTo>
                  <a:lnTo>
                    <a:pt x="176" y="74"/>
                  </a:lnTo>
                  <a:lnTo>
                    <a:pt x="176" y="70"/>
                  </a:lnTo>
                  <a:lnTo>
                    <a:pt x="172" y="64"/>
                  </a:lnTo>
                  <a:lnTo>
                    <a:pt x="168" y="60"/>
                  </a:lnTo>
                  <a:lnTo>
                    <a:pt x="168" y="56"/>
                  </a:lnTo>
                  <a:lnTo>
                    <a:pt x="170" y="54"/>
                  </a:lnTo>
                  <a:lnTo>
                    <a:pt x="174" y="50"/>
                  </a:lnTo>
                  <a:lnTo>
                    <a:pt x="180" y="48"/>
                  </a:lnTo>
                  <a:lnTo>
                    <a:pt x="184" y="48"/>
                  </a:lnTo>
                  <a:lnTo>
                    <a:pt x="186" y="46"/>
                  </a:lnTo>
                  <a:lnTo>
                    <a:pt x="188" y="44"/>
                  </a:lnTo>
                  <a:lnTo>
                    <a:pt x="188" y="34"/>
                  </a:lnTo>
                  <a:lnTo>
                    <a:pt x="186" y="28"/>
                  </a:lnTo>
                  <a:lnTo>
                    <a:pt x="194" y="10"/>
                  </a:lnTo>
                  <a:lnTo>
                    <a:pt x="136" y="2"/>
                  </a:lnTo>
                  <a:lnTo>
                    <a:pt x="70" y="0"/>
                  </a:lnTo>
                  <a:lnTo>
                    <a:pt x="16" y="6"/>
                  </a:lnTo>
                  <a:lnTo>
                    <a:pt x="8" y="14"/>
                  </a:lnTo>
                  <a:lnTo>
                    <a:pt x="4" y="20"/>
                  </a:lnTo>
                  <a:lnTo>
                    <a:pt x="0" y="24"/>
                  </a:lnTo>
                  <a:lnTo>
                    <a:pt x="2" y="66"/>
                  </a:lnTo>
                  <a:lnTo>
                    <a:pt x="20" y="132"/>
                  </a:lnTo>
                  <a:lnTo>
                    <a:pt x="34" y="184"/>
                  </a:lnTo>
                  <a:lnTo>
                    <a:pt x="36" y="19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7" name="Freeform 48"/>
            <p:cNvSpPr>
              <a:spLocks noChangeArrowheads="1"/>
            </p:cNvSpPr>
            <p:nvPr/>
          </p:nvSpPr>
          <p:spPr bwMode="auto">
            <a:xfrm>
              <a:off x="3109931" y="322693"/>
              <a:ext cx="4251437" cy="1947889"/>
            </a:xfrm>
            <a:custGeom>
              <a:avLst/>
              <a:gdLst>
                <a:gd name="T0" fmla="*/ 2147483647 w 1892"/>
                <a:gd name="T1" fmla="*/ 2147483647 h 608"/>
                <a:gd name="T2" fmla="*/ 2147483647 w 1892"/>
                <a:gd name="T3" fmla="*/ 2147483647 h 608"/>
                <a:gd name="T4" fmla="*/ 2147483647 w 1892"/>
                <a:gd name="T5" fmla="*/ 2147483647 h 608"/>
                <a:gd name="T6" fmla="*/ 2147483647 w 1892"/>
                <a:gd name="T7" fmla="*/ 2147483647 h 608"/>
                <a:gd name="T8" fmla="*/ 2147483647 w 1892"/>
                <a:gd name="T9" fmla="*/ 2147483647 h 608"/>
                <a:gd name="T10" fmla="*/ 2147483647 w 1892"/>
                <a:gd name="T11" fmla="*/ 2147483647 h 608"/>
                <a:gd name="T12" fmla="*/ 2147483647 w 1892"/>
                <a:gd name="T13" fmla="*/ 2147483647 h 608"/>
                <a:gd name="T14" fmla="*/ 2147483647 w 1892"/>
                <a:gd name="T15" fmla="*/ 2147483647 h 608"/>
                <a:gd name="T16" fmla="*/ 2147483647 w 1892"/>
                <a:gd name="T17" fmla="*/ 2147483647 h 608"/>
                <a:gd name="T18" fmla="*/ 2147483647 w 1892"/>
                <a:gd name="T19" fmla="*/ 2147483647 h 608"/>
                <a:gd name="T20" fmla="*/ 2147483647 w 1892"/>
                <a:gd name="T21" fmla="*/ 2147483647 h 608"/>
                <a:gd name="T22" fmla="*/ 2147483647 w 1892"/>
                <a:gd name="T23" fmla="*/ 2147483647 h 608"/>
                <a:gd name="T24" fmla="*/ 2147483647 w 1892"/>
                <a:gd name="T25" fmla="*/ 2147483647 h 608"/>
                <a:gd name="T26" fmla="*/ 2147483647 w 1892"/>
                <a:gd name="T27" fmla="*/ 2147483647 h 608"/>
                <a:gd name="T28" fmla="*/ 2147483647 w 1892"/>
                <a:gd name="T29" fmla="*/ 2147483647 h 608"/>
                <a:gd name="T30" fmla="*/ 2147483647 w 1892"/>
                <a:gd name="T31" fmla="*/ 2147483647 h 608"/>
                <a:gd name="T32" fmla="*/ 2147483647 w 1892"/>
                <a:gd name="T33" fmla="*/ 2147483647 h 608"/>
                <a:gd name="T34" fmla="*/ 2147483647 w 1892"/>
                <a:gd name="T35" fmla="*/ 2147483647 h 608"/>
                <a:gd name="T36" fmla="*/ 2147483647 w 1892"/>
                <a:gd name="T37" fmla="*/ 2147483647 h 608"/>
                <a:gd name="T38" fmla="*/ 2147483647 w 1892"/>
                <a:gd name="T39" fmla="*/ 2147483647 h 608"/>
                <a:gd name="T40" fmla="*/ 2147483647 w 1892"/>
                <a:gd name="T41" fmla="*/ 2147483647 h 608"/>
                <a:gd name="T42" fmla="*/ 2147483647 w 1892"/>
                <a:gd name="T43" fmla="*/ 2147483647 h 608"/>
                <a:gd name="T44" fmla="*/ 2147483647 w 1892"/>
                <a:gd name="T45" fmla="*/ 2147483647 h 608"/>
                <a:gd name="T46" fmla="*/ 2147483647 w 1892"/>
                <a:gd name="T47" fmla="*/ 2147483647 h 608"/>
                <a:gd name="T48" fmla="*/ 2147483647 w 1892"/>
                <a:gd name="T49" fmla="*/ 2147483647 h 608"/>
                <a:gd name="T50" fmla="*/ 2147483647 w 1892"/>
                <a:gd name="T51" fmla="*/ 2147483647 h 608"/>
                <a:gd name="T52" fmla="*/ 2147483647 w 1892"/>
                <a:gd name="T53" fmla="*/ 2147483647 h 608"/>
                <a:gd name="T54" fmla="*/ 2147483647 w 1892"/>
                <a:gd name="T55" fmla="*/ 2147483647 h 608"/>
                <a:gd name="T56" fmla="*/ 2147483647 w 1892"/>
                <a:gd name="T57" fmla="*/ 2147483647 h 608"/>
                <a:gd name="T58" fmla="*/ 2147483647 w 1892"/>
                <a:gd name="T59" fmla="*/ 2147483647 h 608"/>
                <a:gd name="T60" fmla="*/ 2147483647 w 1892"/>
                <a:gd name="T61" fmla="*/ 2147483647 h 608"/>
                <a:gd name="T62" fmla="*/ 0 w 1892"/>
                <a:gd name="T63" fmla="*/ 2147483647 h 608"/>
                <a:gd name="T64" fmla="*/ 2147483647 w 1892"/>
                <a:gd name="T65" fmla="*/ 2147483647 h 608"/>
                <a:gd name="T66" fmla="*/ 2147483647 w 1892"/>
                <a:gd name="T67" fmla="*/ 2147483647 h 608"/>
                <a:gd name="T68" fmla="*/ 2147483647 w 1892"/>
                <a:gd name="T69" fmla="*/ 2147483647 h 608"/>
                <a:gd name="T70" fmla="*/ 2147483647 w 1892"/>
                <a:gd name="T71" fmla="*/ 2147483647 h 608"/>
                <a:gd name="T72" fmla="*/ 2147483647 w 1892"/>
                <a:gd name="T73" fmla="*/ 2147483647 h 608"/>
                <a:gd name="T74" fmla="*/ 2147483647 w 1892"/>
                <a:gd name="T75" fmla="*/ 2147483647 h 608"/>
                <a:gd name="T76" fmla="*/ 2147483647 w 1892"/>
                <a:gd name="T77" fmla="*/ 2147483647 h 608"/>
                <a:gd name="T78" fmla="*/ 2147483647 w 1892"/>
                <a:gd name="T79" fmla="*/ 2147483647 h 608"/>
                <a:gd name="T80" fmla="*/ 2147483647 w 1892"/>
                <a:gd name="T81" fmla="*/ 2147483647 h 608"/>
                <a:gd name="T82" fmla="*/ 2147483647 w 1892"/>
                <a:gd name="T83" fmla="*/ 2147483647 h 608"/>
                <a:gd name="T84" fmla="*/ 2147483647 w 1892"/>
                <a:gd name="T85" fmla="*/ 2147483647 h 608"/>
                <a:gd name="T86" fmla="*/ 2147483647 w 1892"/>
                <a:gd name="T87" fmla="*/ 2147483647 h 608"/>
                <a:gd name="T88" fmla="*/ 2147483647 w 1892"/>
                <a:gd name="T89" fmla="*/ 2147483647 h 608"/>
                <a:gd name="T90" fmla="*/ 2147483647 w 1892"/>
                <a:gd name="T91" fmla="*/ 2147483647 h 608"/>
                <a:gd name="T92" fmla="*/ 2147483647 w 1892"/>
                <a:gd name="T93" fmla="*/ 2147483647 h 608"/>
                <a:gd name="T94" fmla="*/ 2147483647 w 1892"/>
                <a:gd name="T95" fmla="*/ 2147483647 h 608"/>
                <a:gd name="T96" fmla="*/ 2147483647 w 1892"/>
                <a:gd name="T97" fmla="*/ 2147483647 h 608"/>
                <a:gd name="T98" fmla="*/ 2147483647 w 1892"/>
                <a:gd name="T99" fmla="*/ 2147483647 h 608"/>
                <a:gd name="T100" fmla="*/ 2147483647 w 1892"/>
                <a:gd name="T101" fmla="*/ 2147483647 h 608"/>
                <a:gd name="T102" fmla="*/ 2147483647 w 1892"/>
                <a:gd name="T103" fmla="*/ 2147483647 h 608"/>
                <a:gd name="T104" fmla="*/ 2147483647 w 1892"/>
                <a:gd name="T105" fmla="*/ 2147483647 h 608"/>
                <a:gd name="T106" fmla="*/ 2147483647 w 1892"/>
                <a:gd name="T107" fmla="*/ 2147483647 h 608"/>
                <a:gd name="T108" fmla="*/ 2147483647 w 1892"/>
                <a:gd name="T109" fmla="*/ 2147483647 h 608"/>
                <a:gd name="T110" fmla="*/ 2147483647 w 1892"/>
                <a:gd name="T111" fmla="*/ 2147483647 h 608"/>
                <a:gd name="T112" fmla="*/ 2147483647 w 1892"/>
                <a:gd name="T113" fmla="*/ 2147483647 h 608"/>
                <a:gd name="T114" fmla="*/ 2147483647 w 1892"/>
                <a:gd name="T115" fmla="*/ 2147483647 h 608"/>
                <a:gd name="T116" fmla="*/ 2147483647 w 1892"/>
                <a:gd name="T117" fmla="*/ 2147483647 h 608"/>
                <a:gd name="T118" fmla="*/ 2147483647 w 1892"/>
                <a:gd name="T119" fmla="*/ 2147483647 h 608"/>
                <a:gd name="T120" fmla="*/ 2147483647 w 1892"/>
                <a:gd name="T121" fmla="*/ 2147483647 h 6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2"/>
                <a:gd name="T184" fmla="*/ 0 h 608"/>
                <a:gd name="T185" fmla="*/ 1892 w 1892"/>
                <a:gd name="T186" fmla="*/ 608 h 6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2" h="608">
                  <a:moveTo>
                    <a:pt x="1786" y="126"/>
                  </a:moveTo>
                  <a:lnTo>
                    <a:pt x="1808" y="132"/>
                  </a:lnTo>
                  <a:lnTo>
                    <a:pt x="1840" y="144"/>
                  </a:lnTo>
                  <a:lnTo>
                    <a:pt x="1870" y="156"/>
                  </a:lnTo>
                  <a:lnTo>
                    <a:pt x="1870" y="144"/>
                  </a:lnTo>
                  <a:lnTo>
                    <a:pt x="1862" y="132"/>
                  </a:lnTo>
                  <a:lnTo>
                    <a:pt x="1892" y="126"/>
                  </a:lnTo>
                  <a:lnTo>
                    <a:pt x="1870" y="122"/>
                  </a:lnTo>
                  <a:lnTo>
                    <a:pt x="1854" y="122"/>
                  </a:lnTo>
                  <a:lnTo>
                    <a:pt x="1824" y="116"/>
                  </a:lnTo>
                  <a:lnTo>
                    <a:pt x="1794" y="110"/>
                  </a:lnTo>
                  <a:lnTo>
                    <a:pt x="1740" y="98"/>
                  </a:lnTo>
                  <a:lnTo>
                    <a:pt x="1694" y="92"/>
                  </a:lnTo>
                  <a:lnTo>
                    <a:pt x="1672" y="98"/>
                  </a:lnTo>
                  <a:lnTo>
                    <a:pt x="1642" y="98"/>
                  </a:lnTo>
                  <a:lnTo>
                    <a:pt x="1648" y="110"/>
                  </a:lnTo>
                  <a:lnTo>
                    <a:pt x="1618" y="98"/>
                  </a:lnTo>
                  <a:lnTo>
                    <a:pt x="1610" y="104"/>
                  </a:lnTo>
                  <a:lnTo>
                    <a:pt x="1588" y="98"/>
                  </a:lnTo>
                  <a:lnTo>
                    <a:pt x="1566" y="98"/>
                  </a:lnTo>
                  <a:lnTo>
                    <a:pt x="1542" y="104"/>
                  </a:lnTo>
                  <a:lnTo>
                    <a:pt x="1526" y="92"/>
                  </a:lnTo>
                  <a:lnTo>
                    <a:pt x="1506" y="72"/>
                  </a:lnTo>
                  <a:lnTo>
                    <a:pt x="1466" y="80"/>
                  </a:lnTo>
                  <a:lnTo>
                    <a:pt x="1420" y="80"/>
                  </a:lnTo>
                  <a:lnTo>
                    <a:pt x="1390" y="86"/>
                  </a:lnTo>
                  <a:lnTo>
                    <a:pt x="1412" y="80"/>
                  </a:lnTo>
                  <a:lnTo>
                    <a:pt x="1376" y="58"/>
                  </a:lnTo>
                  <a:lnTo>
                    <a:pt x="1330" y="76"/>
                  </a:lnTo>
                  <a:lnTo>
                    <a:pt x="1308" y="70"/>
                  </a:lnTo>
                  <a:lnTo>
                    <a:pt x="1300" y="80"/>
                  </a:lnTo>
                  <a:lnTo>
                    <a:pt x="1276" y="80"/>
                  </a:lnTo>
                  <a:lnTo>
                    <a:pt x="1246" y="86"/>
                  </a:lnTo>
                  <a:lnTo>
                    <a:pt x="1232" y="80"/>
                  </a:lnTo>
                  <a:lnTo>
                    <a:pt x="1224" y="92"/>
                  </a:lnTo>
                  <a:lnTo>
                    <a:pt x="1202" y="86"/>
                  </a:lnTo>
                  <a:lnTo>
                    <a:pt x="1178" y="80"/>
                  </a:lnTo>
                  <a:lnTo>
                    <a:pt x="1194" y="76"/>
                  </a:lnTo>
                  <a:lnTo>
                    <a:pt x="1178" y="64"/>
                  </a:lnTo>
                  <a:lnTo>
                    <a:pt x="1162" y="64"/>
                  </a:lnTo>
                  <a:lnTo>
                    <a:pt x="1148" y="70"/>
                  </a:lnTo>
                  <a:lnTo>
                    <a:pt x="1118" y="70"/>
                  </a:lnTo>
                  <a:lnTo>
                    <a:pt x="1102" y="64"/>
                  </a:lnTo>
                  <a:lnTo>
                    <a:pt x="1064" y="70"/>
                  </a:lnTo>
                  <a:lnTo>
                    <a:pt x="1034" y="70"/>
                  </a:lnTo>
                  <a:lnTo>
                    <a:pt x="1018" y="76"/>
                  </a:lnTo>
                  <a:lnTo>
                    <a:pt x="974" y="92"/>
                  </a:lnTo>
                  <a:lnTo>
                    <a:pt x="996" y="80"/>
                  </a:lnTo>
                  <a:lnTo>
                    <a:pt x="1026" y="70"/>
                  </a:lnTo>
                  <a:lnTo>
                    <a:pt x="1048" y="52"/>
                  </a:lnTo>
                  <a:lnTo>
                    <a:pt x="1034" y="46"/>
                  </a:lnTo>
                  <a:lnTo>
                    <a:pt x="1018" y="40"/>
                  </a:lnTo>
                  <a:lnTo>
                    <a:pt x="1004" y="40"/>
                  </a:lnTo>
                  <a:lnTo>
                    <a:pt x="974" y="46"/>
                  </a:lnTo>
                  <a:lnTo>
                    <a:pt x="964" y="40"/>
                  </a:lnTo>
                  <a:lnTo>
                    <a:pt x="958" y="24"/>
                  </a:lnTo>
                  <a:lnTo>
                    <a:pt x="934" y="18"/>
                  </a:lnTo>
                  <a:lnTo>
                    <a:pt x="950" y="6"/>
                  </a:lnTo>
                  <a:lnTo>
                    <a:pt x="928" y="0"/>
                  </a:lnTo>
                  <a:lnTo>
                    <a:pt x="912" y="18"/>
                  </a:lnTo>
                  <a:lnTo>
                    <a:pt x="934" y="24"/>
                  </a:lnTo>
                  <a:lnTo>
                    <a:pt x="942" y="40"/>
                  </a:lnTo>
                  <a:lnTo>
                    <a:pt x="928" y="36"/>
                  </a:lnTo>
                  <a:lnTo>
                    <a:pt x="920" y="46"/>
                  </a:lnTo>
                  <a:lnTo>
                    <a:pt x="896" y="40"/>
                  </a:lnTo>
                  <a:lnTo>
                    <a:pt x="882" y="40"/>
                  </a:lnTo>
                  <a:lnTo>
                    <a:pt x="866" y="46"/>
                  </a:lnTo>
                  <a:lnTo>
                    <a:pt x="844" y="46"/>
                  </a:lnTo>
                  <a:lnTo>
                    <a:pt x="820" y="52"/>
                  </a:lnTo>
                  <a:lnTo>
                    <a:pt x="828" y="64"/>
                  </a:lnTo>
                  <a:lnTo>
                    <a:pt x="828" y="80"/>
                  </a:lnTo>
                  <a:lnTo>
                    <a:pt x="820" y="70"/>
                  </a:lnTo>
                  <a:lnTo>
                    <a:pt x="798" y="76"/>
                  </a:lnTo>
                  <a:lnTo>
                    <a:pt x="776" y="76"/>
                  </a:lnTo>
                  <a:lnTo>
                    <a:pt x="798" y="86"/>
                  </a:lnTo>
                  <a:lnTo>
                    <a:pt x="814" y="98"/>
                  </a:lnTo>
                  <a:lnTo>
                    <a:pt x="820" y="110"/>
                  </a:lnTo>
                  <a:lnTo>
                    <a:pt x="814" y="122"/>
                  </a:lnTo>
                  <a:lnTo>
                    <a:pt x="798" y="110"/>
                  </a:lnTo>
                  <a:lnTo>
                    <a:pt x="790" y="92"/>
                  </a:lnTo>
                  <a:lnTo>
                    <a:pt x="760" y="92"/>
                  </a:lnTo>
                  <a:lnTo>
                    <a:pt x="744" y="98"/>
                  </a:lnTo>
                  <a:lnTo>
                    <a:pt x="722" y="86"/>
                  </a:lnTo>
                  <a:lnTo>
                    <a:pt x="730" y="104"/>
                  </a:lnTo>
                  <a:lnTo>
                    <a:pt x="738" y="122"/>
                  </a:lnTo>
                  <a:lnTo>
                    <a:pt x="760" y="122"/>
                  </a:lnTo>
                  <a:lnTo>
                    <a:pt x="782" y="132"/>
                  </a:lnTo>
                  <a:lnTo>
                    <a:pt x="776" y="150"/>
                  </a:lnTo>
                  <a:lnTo>
                    <a:pt x="776" y="138"/>
                  </a:lnTo>
                  <a:lnTo>
                    <a:pt x="752" y="126"/>
                  </a:lnTo>
                  <a:lnTo>
                    <a:pt x="752" y="138"/>
                  </a:lnTo>
                  <a:lnTo>
                    <a:pt x="744" y="126"/>
                  </a:lnTo>
                  <a:lnTo>
                    <a:pt x="738" y="144"/>
                  </a:lnTo>
                  <a:lnTo>
                    <a:pt x="730" y="160"/>
                  </a:lnTo>
                  <a:lnTo>
                    <a:pt x="714" y="156"/>
                  </a:lnTo>
                  <a:lnTo>
                    <a:pt x="722" y="144"/>
                  </a:lnTo>
                  <a:lnTo>
                    <a:pt x="722" y="126"/>
                  </a:lnTo>
                  <a:lnTo>
                    <a:pt x="714" y="98"/>
                  </a:lnTo>
                  <a:lnTo>
                    <a:pt x="714" y="86"/>
                  </a:lnTo>
                  <a:lnTo>
                    <a:pt x="706" y="70"/>
                  </a:lnTo>
                  <a:lnTo>
                    <a:pt x="676" y="80"/>
                  </a:lnTo>
                  <a:lnTo>
                    <a:pt x="662" y="98"/>
                  </a:lnTo>
                  <a:lnTo>
                    <a:pt x="662" y="110"/>
                  </a:lnTo>
                  <a:lnTo>
                    <a:pt x="676" y="116"/>
                  </a:lnTo>
                  <a:lnTo>
                    <a:pt x="692" y="126"/>
                  </a:lnTo>
                  <a:lnTo>
                    <a:pt x="654" y="122"/>
                  </a:lnTo>
                  <a:lnTo>
                    <a:pt x="638" y="116"/>
                  </a:lnTo>
                  <a:lnTo>
                    <a:pt x="614" y="110"/>
                  </a:lnTo>
                  <a:lnTo>
                    <a:pt x="570" y="110"/>
                  </a:lnTo>
                  <a:lnTo>
                    <a:pt x="570" y="104"/>
                  </a:lnTo>
                  <a:lnTo>
                    <a:pt x="562" y="104"/>
                  </a:lnTo>
                  <a:lnTo>
                    <a:pt x="554" y="92"/>
                  </a:lnTo>
                  <a:lnTo>
                    <a:pt x="554" y="76"/>
                  </a:lnTo>
                  <a:lnTo>
                    <a:pt x="592" y="64"/>
                  </a:lnTo>
                  <a:lnTo>
                    <a:pt x="630" y="52"/>
                  </a:lnTo>
                  <a:lnTo>
                    <a:pt x="654" y="36"/>
                  </a:lnTo>
                  <a:lnTo>
                    <a:pt x="630" y="40"/>
                  </a:lnTo>
                  <a:lnTo>
                    <a:pt x="586" y="52"/>
                  </a:lnTo>
                  <a:lnTo>
                    <a:pt x="562" y="58"/>
                  </a:lnTo>
                  <a:lnTo>
                    <a:pt x="546" y="76"/>
                  </a:lnTo>
                  <a:lnTo>
                    <a:pt x="532" y="98"/>
                  </a:lnTo>
                  <a:lnTo>
                    <a:pt x="540" y="98"/>
                  </a:lnTo>
                  <a:lnTo>
                    <a:pt x="532" y="110"/>
                  </a:lnTo>
                  <a:lnTo>
                    <a:pt x="554" y="116"/>
                  </a:lnTo>
                  <a:lnTo>
                    <a:pt x="566" y="110"/>
                  </a:lnTo>
                  <a:lnTo>
                    <a:pt x="586" y="116"/>
                  </a:lnTo>
                  <a:lnTo>
                    <a:pt x="600" y="116"/>
                  </a:lnTo>
                  <a:lnTo>
                    <a:pt x="614" y="122"/>
                  </a:lnTo>
                  <a:lnTo>
                    <a:pt x="600" y="126"/>
                  </a:lnTo>
                  <a:lnTo>
                    <a:pt x="578" y="122"/>
                  </a:lnTo>
                  <a:lnTo>
                    <a:pt x="546" y="132"/>
                  </a:lnTo>
                  <a:lnTo>
                    <a:pt x="546" y="122"/>
                  </a:lnTo>
                  <a:lnTo>
                    <a:pt x="540" y="126"/>
                  </a:lnTo>
                  <a:lnTo>
                    <a:pt x="508" y="132"/>
                  </a:lnTo>
                  <a:lnTo>
                    <a:pt x="494" y="150"/>
                  </a:lnTo>
                  <a:lnTo>
                    <a:pt x="486" y="138"/>
                  </a:lnTo>
                  <a:lnTo>
                    <a:pt x="494" y="126"/>
                  </a:lnTo>
                  <a:lnTo>
                    <a:pt x="464" y="126"/>
                  </a:lnTo>
                  <a:lnTo>
                    <a:pt x="472" y="138"/>
                  </a:lnTo>
                  <a:lnTo>
                    <a:pt x="464" y="156"/>
                  </a:lnTo>
                  <a:lnTo>
                    <a:pt x="456" y="156"/>
                  </a:lnTo>
                  <a:lnTo>
                    <a:pt x="440" y="160"/>
                  </a:lnTo>
                  <a:lnTo>
                    <a:pt x="434" y="166"/>
                  </a:lnTo>
                  <a:lnTo>
                    <a:pt x="410" y="166"/>
                  </a:lnTo>
                  <a:lnTo>
                    <a:pt x="426" y="184"/>
                  </a:lnTo>
                  <a:lnTo>
                    <a:pt x="410" y="178"/>
                  </a:lnTo>
                  <a:lnTo>
                    <a:pt x="394" y="172"/>
                  </a:lnTo>
                  <a:lnTo>
                    <a:pt x="402" y="160"/>
                  </a:lnTo>
                  <a:lnTo>
                    <a:pt x="372" y="156"/>
                  </a:lnTo>
                  <a:lnTo>
                    <a:pt x="358" y="150"/>
                  </a:lnTo>
                  <a:lnTo>
                    <a:pt x="386" y="156"/>
                  </a:lnTo>
                  <a:lnTo>
                    <a:pt x="418" y="156"/>
                  </a:lnTo>
                  <a:lnTo>
                    <a:pt x="440" y="150"/>
                  </a:lnTo>
                  <a:lnTo>
                    <a:pt x="440" y="138"/>
                  </a:lnTo>
                  <a:lnTo>
                    <a:pt x="410" y="138"/>
                  </a:lnTo>
                  <a:lnTo>
                    <a:pt x="402" y="126"/>
                  </a:lnTo>
                  <a:lnTo>
                    <a:pt x="380" y="126"/>
                  </a:lnTo>
                  <a:lnTo>
                    <a:pt x="364" y="122"/>
                  </a:lnTo>
                  <a:lnTo>
                    <a:pt x="350" y="116"/>
                  </a:lnTo>
                  <a:lnTo>
                    <a:pt x="312" y="116"/>
                  </a:lnTo>
                  <a:lnTo>
                    <a:pt x="296" y="122"/>
                  </a:lnTo>
                  <a:lnTo>
                    <a:pt x="296" y="110"/>
                  </a:lnTo>
                  <a:lnTo>
                    <a:pt x="274" y="122"/>
                  </a:lnTo>
                  <a:lnTo>
                    <a:pt x="250" y="122"/>
                  </a:lnTo>
                  <a:lnTo>
                    <a:pt x="236" y="132"/>
                  </a:lnTo>
                  <a:lnTo>
                    <a:pt x="212" y="150"/>
                  </a:lnTo>
                  <a:lnTo>
                    <a:pt x="198" y="166"/>
                  </a:lnTo>
                  <a:lnTo>
                    <a:pt x="182" y="190"/>
                  </a:lnTo>
                  <a:lnTo>
                    <a:pt x="160" y="190"/>
                  </a:lnTo>
                  <a:lnTo>
                    <a:pt x="144" y="196"/>
                  </a:lnTo>
                  <a:lnTo>
                    <a:pt x="136" y="208"/>
                  </a:lnTo>
                  <a:lnTo>
                    <a:pt x="130" y="218"/>
                  </a:lnTo>
                  <a:lnTo>
                    <a:pt x="136" y="236"/>
                  </a:lnTo>
                  <a:lnTo>
                    <a:pt x="136" y="248"/>
                  </a:lnTo>
                  <a:lnTo>
                    <a:pt x="152" y="242"/>
                  </a:lnTo>
                  <a:lnTo>
                    <a:pt x="168" y="236"/>
                  </a:lnTo>
                  <a:lnTo>
                    <a:pt x="190" y="230"/>
                  </a:lnTo>
                  <a:lnTo>
                    <a:pt x="198" y="242"/>
                  </a:lnTo>
                  <a:lnTo>
                    <a:pt x="204" y="258"/>
                  </a:lnTo>
                  <a:lnTo>
                    <a:pt x="212" y="264"/>
                  </a:lnTo>
                  <a:lnTo>
                    <a:pt x="236" y="264"/>
                  </a:lnTo>
                  <a:lnTo>
                    <a:pt x="236" y="252"/>
                  </a:lnTo>
                  <a:lnTo>
                    <a:pt x="250" y="242"/>
                  </a:lnTo>
                  <a:lnTo>
                    <a:pt x="250" y="230"/>
                  </a:lnTo>
                  <a:lnTo>
                    <a:pt x="244" y="218"/>
                  </a:lnTo>
                  <a:lnTo>
                    <a:pt x="236" y="208"/>
                  </a:lnTo>
                  <a:lnTo>
                    <a:pt x="236" y="196"/>
                  </a:lnTo>
                  <a:lnTo>
                    <a:pt x="258" y="184"/>
                  </a:lnTo>
                  <a:lnTo>
                    <a:pt x="258" y="172"/>
                  </a:lnTo>
                  <a:lnTo>
                    <a:pt x="282" y="166"/>
                  </a:lnTo>
                  <a:lnTo>
                    <a:pt x="304" y="172"/>
                  </a:lnTo>
                  <a:lnTo>
                    <a:pt x="282" y="190"/>
                  </a:lnTo>
                  <a:lnTo>
                    <a:pt x="266" y="190"/>
                  </a:lnTo>
                  <a:lnTo>
                    <a:pt x="282" y="212"/>
                  </a:lnTo>
                  <a:lnTo>
                    <a:pt x="364" y="212"/>
                  </a:lnTo>
                  <a:lnTo>
                    <a:pt x="350" y="218"/>
                  </a:lnTo>
                  <a:lnTo>
                    <a:pt x="334" y="218"/>
                  </a:lnTo>
                  <a:lnTo>
                    <a:pt x="312" y="224"/>
                  </a:lnTo>
                  <a:lnTo>
                    <a:pt x="304" y="242"/>
                  </a:lnTo>
                  <a:lnTo>
                    <a:pt x="282" y="236"/>
                  </a:lnTo>
                  <a:lnTo>
                    <a:pt x="282" y="264"/>
                  </a:lnTo>
                  <a:lnTo>
                    <a:pt x="258" y="264"/>
                  </a:lnTo>
                  <a:lnTo>
                    <a:pt x="236" y="270"/>
                  </a:lnTo>
                  <a:lnTo>
                    <a:pt x="212" y="270"/>
                  </a:lnTo>
                  <a:lnTo>
                    <a:pt x="198" y="276"/>
                  </a:lnTo>
                  <a:lnTo>
                    <a:pt x="174" y="282"/>
                  </a:lnTo>
                  <a:lnTo>
                    <a:pt x="182" y="270"/>
                  </a:lnTo>
                  <a:lnTo>
                    <a:pt x="198" y="252"/>
                  </a:lnTo>
                  <a:lnTo>
                    <a:pt x="182" y="252"/>
                  </a:lnTo>
                  <a:lnTo>
                    <a:pt x="160" y="248"/>
                  </a:lnTo>
                  <a:lnTo>
                    <a:pt x="168" y="264"/>
                  </a:lnTo>
                  <a:lnTo>
                    <a:pt x="168" y="282"/>
                  </a:lnTo>
                  <a:lnTo>
                    <a:pt x="144" y="282"/>
                  </a:lnTo>
                  <a:lnTo>
                    <a:pt x="136" y="294"/>
                  </a:lnTo>
                  <a:lnTo>
                    <a:pt x="114" y="304"/>
                  </a:lnTo>
                  <a:lnTo>
                    <a:pt x="98" y="316"/>
                  </a:lnTo>
                  <a:lnTo>
                    <a:pt x="76" y="316"/>
                  </a:lnTo>
                  <a:lnTo>
                    <a:pt x="52" y="322"/>
                  </a:lnTo>
                  <a:lnTo>
                    <a:pt x="52" y="332"/>
                  </a:lnTo>
                  <a:lnTo>
                    <a:pt x="68" y="344"/>
                  </a:lnTo>
                  <a:lnTo>
                    <a:pt x="76" y="362"/>
                  </a:lnTo>
                  <a:lnTo>
                    <a:pt x="52" y="368"/>
                  </a:lnTo>
                  <a:lnTo>
                    <a:pt x="0" y="368"/>
                  </a:lnTo>
                  <a:lnTo>
                    <a:pt x="0" y="378"/>
                  </a:lnTo>
                  <a:lnTo>
                    <a:pt x="16" y="378"/>
                  </a:lnTo>
                  <a:lnTo>
                    <a:pt x="6" y="384"/>
                  </a:lnTo>
                  <a:lnTo>
                    <a:pt x="6" y="424"/>
                  </a:lnTo>
                  <a:lnTo>
                    <a:pt x="30" y="420"/>
                  </a:lnTo>
                  <a:lnTo>
                    <a:pt x="46" y="424"/>
                  </a:lnTo>
                  <a:lnTo>
                    <a:pt x="68" y="420"/>
                  </a:lnTo>
                  <a:lnTo>
                    <a:pt x="98" y="408"/>
                  </a:lnTo>
                  <a:lnTo>
                    <a:pt x="98" y="396"/>
                  </a:lnTo>
                  <a:lnTo>
                    <a:pt x="114" y="378"/>
                  </a:lnTo>
                  <a:lnTo>
                    <a:pt x="130" y="368"/>
                  </a:lnTo>
                  <a:lnTo>
                    <a:pt x="174" y="368"/>
                  </a:lnTo>
                  <a:lnTo>
                    <a:pt x="198" y="356"/>
                  </a:lnTo>
                  <a:lnTo>
                    <a:pt x="212" y="378"/>
                  </a:lnTo>
                  <a:lnTo>
                    <a:pt x="228" y="390"/>
                  </a:lnTo>
                  <a:lnTo>
                    <a:pt x="236" y="402"/>
                  </a:lnTo>
                  <a:lnTo>
                    <a:pt x="220" y="408"/>
                  </a:lnTo>
                  <a:lnTo>
                    <a:pt x="236" y="420"/>
                  </a:lnTo>
                  <a:lnTo>
                    <a:pt x="250" y="408"/>
                  </a:lnTo>
                  <a:lnTo>
                    <a:pt x="250" y="390"/>
                  </a:lnTo>
                  <a:lnTo>
                    <a:pt x="244" y="374"/>
                  </a:lnTo>
                  <a:lnTo>
                    <a:pt x="236" y="384"/>
                  </a:lnTo>
                  <a:lnTo>
                    <a:pt x="220" y="362"/>
                  </a:lnTo>
                  <a:lnTo>
                    <a:pt x="204" y="350"/>
                  </a:lnTo>
                  <a:lnTo>
                    <a:pt x="228" y="350"/>
                  </a:lnTo>
                  <a:lnTo>
                    <a:pt x="236" y="356"/>
                  </a:lnTo>
                  <a:lnTo>
                    <a:pt x="258" y="368"/>
                  </a:lnTo>
                  <a:lnTo>
                    <a:pt x="274" y="374"/>
                  </a:lnTo>
                  <a:lnTo>
                    <a:pt x="288" y="384"/>
                  </a:lnTo>
                  <a:lnTo>
                    <a:pt x="304" y="408"/>
                  </a:lnTo>
                  <a:lnTo>
                    <a:pt x="318" y="412"/>
                  </a:lnTo>
                  <a:lnTo>
                    <a:pt x="318" y="402"/>
                  </a:lnTo>
                  <a:lnTo>
                    <a:pt x="312" y="390"/>
                  </a:lnTo>
                  <a:lnTo>
                    <a:pt x="318" y="378"/>
                  </a:lnTo>
                  <a:lnTo>
                    <a:pt x="342" y="378"/>
                  </a:lnTo>
                  <a:lnTo>
                    <a:pt x="364" y="374"/>
                  </a:lnTo>
                  <a:lnTo>
                    <a:pt x="350" y="368"/>
                  </a:lnTo>
                  <a:lnTo>
                    <a:pt x="350" y="356"/>
                  </a:lnTo>
                  <a:lnTo>
                    <a:pt x="364" y="338"/>
                  </a:lnTo>
                  <a:lnTo>
                    <a:pt x="386" y="332"/>
                  </a:lnTo>
                  <a:lnTo>
                    <a:pt x="410" y="328"/>
                  </a:lnTo>
                  <a:lnTo>
                    <a:pt x="394" y="338"/>
                  </a:lnTo>
                  <a:lnTo>
                    <a:pt x="418" y="350"/>
                  </a:lnTo>
                  <a:lnTo>
                    <a:pt x="440" y="344"/>
                  </a:lnTo>
                  <a:lnTo>
                    <a:pt x="464" y="356"/>
                  </a:lnTo>
                  <a:lnTo>
                    <a:pt x="494" y="356"/>
                  </a:lnTo>
                  <a:lnTo>
                    <a:pt x="502" y="378"/>
                  </a:lnTo>
                  <a:lnTo>
                    <a:pt x="464" y="384"/>
                  </a:lnTo>
                  <a:lnTo>
                    <a:pt x="440" y="378"/>
                  </a:lnTo>
                  <a:lnTo>
                    <a:pt x="426" y="378"/>
                  </a:lnTo>
                  <a:lnTo>
                    <a:pt x="410" y="374"/>
                  </a:lnTo>
                  <a:lnTo>
                    <a:pt x="386" y="374"/>
                  </a:lnTo>
                  <a:lnTo>
                    <a:pt x="364" y="384"/>
                  </a:lnTo>
                  <a:lnTo>
                    <a:pt x="350" y="384"/>
                  </a:lnTo>
                  <a:lnTo>
                    <a:pt x="358" y="396"/>
                  </a:lnTo>
                  <a:lnTo>
                    <a:pt x="364" y="408"/>
                  </a:lnTo>
                  <a:lnTo>
                    <a:pt x="380" y="420"/>
                  </a:lnTo>
                  <a:lnTo>
                    <a:pt x="418" y="420"/>
                  </a:lnTo>
                  <a:lnTo>
                    <a:pt x="448" y="412"/>
                  </a:lnTo>
                  <a:lnTo>
                    <a:pt x="434" y="424"/>
                  </a:lnTo>
                  <a:lnTo>
                    <a:pt x="418" y="430"/>
                  </a:lnTo>
                  <a:lnTo>
                    <a:pt x="440" y="430"/>
                  </a:lnTo>
                  <a:lnTo>
                    <a:pt x="440" y="442"/>
                  </a:lnTo>
                  <a:lnTo>
                    <a:pt x="434" y="460"/>
                  </a:lnTo>
                  <a:lnTo>
                    <a:pt x="418" y="448"/>
                  </a:lnTo>
                  <a:lnTo>
                    <a:pt x="418" y="466"/>
                  </a:lnTo>
                  <a:lnTo>
                    <a:pt x="426" y="466"/>
                  </a:lnTo>
                  <a:lnTo>
                    <a:pt x="440" y="476"/>
                  </a:lnTo>
                  <a:lnTo>
                    <a:pt x="448" y="488"/>
                  </a:lnTo>
                  <a:lnTo>
                    <a:pt x="472" y="488"/>
                  </a:lnTo>
                  <a:lnTo>
                    <a:pt x="478" y="504"/>
                  </a:lnTo>
                  <a:lnTo>
                    <a:pt x="486" y="528"/>
                  </a:lnTo>
                  <a:lnTo>
                    <a:pt x="508" y="534"/>
                  </a:lnTo>
                  <a:lnTo>
                    <a:pt x="524" y="546"/>
                  </a:lnTo>
                  <a:lnTo>
                    <a:pt x="532" y="568"/>
                  </a:lnTo>
                  <a:lnTo>
                    <a:pt x="554" y="584"/>
                  </a:lnTo>
                  <a:lnTo>
                    <a:pt x="586" y="580"/>
                  </a:lnTo>
                  <a:lnTo>
                    <a:pt x="622" y="562"/>
                  </a:lnTo>
                  <a:lnTo>
                    <a:pt x="646" y="552"/>
                  </a:lnTo>
                  <a:lnTo>
                    <a:pt x="668" y="540"/>
                  </a:lnTo>
                  <a:lnTo>
                    <a:pt x="692" y="522"/>
                  </a:lnTo>
                  <a:lnTo>
                    <a:pt x="698" y="504"/>
                  </a:lnTo>
                  <a:lnTo>
                    <a:pt x="668" y="500"/>
                  </a:lnTo>
                  <a:lnTo>
                    <a:pt x="662" y="488"/>
                  </a:lnTo>
                  <a:lnTo>
                    <a:pt x="646" y="500"/>
                  </a:lnTo>
                  <a:lnTo>
                    <a:pt x="614" y="504"/>
                  </a:lnTo>
                  <a:lnTo>
                    <a:pt x="614" y="516"/>
                  </a:lnTo>
                  <a:lnTo>
                    <a:pt x="608" y="500"/>
                  </a:lnTo>
                  <a:lnTo>
                    <a:pt x="592" y="488"/>
                  </a:lnTo>
                  <a:lnTo>
                    <a:pt x="570" y="482"/>
                  </a:lnTo>
                  <a:lnTo>
                    <a:pt x="562" y="470"/>
                  </a:lnTo>
                  <a:lnTo>
                    <a:pt x="562" y="454"/>
                  </a:lnTo>
                  <a:lnTo>
                    <a:pt x="586" y="454"/>
                  </a:lnTo>
                  <a:lnTo>
                    <a:pt x="622" y="476"/>
                  </a:lnTo>
                  <a:lnTo>
                    <a:pt x="646" y="476"/>
                  </a:lnTo>
                  <a:lnTo>
                    <a:pt x="654" y="482"/>
                  </a:lnTo>
                  <a:lnTo>
                    <a:pt x="668" y="482"/>
                  </a:lnTo>
                  <a:lnTo>
                    <a:pt x="698" y="488"/>
                  </a:lnTo>
                  <a:lnTo>
                    <a:pt x="722" y="488"/>
                  </a:lnTo>
                  <a:lnTo>
                    <a:pt x="760" y="482"/>
                  </a:lnTo>
                  <a:lnTo>
                    <a:pt x="768" y="482"/>
                  </a:lnTo>
                  <a:lnTo>
                    <a:pt x="776" y="500"/>
                  </a:lnTo>
                  <a:lnTo>
                    <a:pt x="798" y="494"/>
                  </a:lnTo>
                  <a:lnTo>
                    <a:pt x="782" y="504"/>
                  </a:lnTo>
                  <a:lnTo>
                    <a:pt x="798" y="516"/>
                  </a:lnTo>
                  <a:lnTo>
                    <a:pt x="820" y="510"/>
                  </a:lnTo>
                  <a:lnTo>
                    <a:pt x="828" y="534"/>
                  </a:lnTo>
                  <a:lnTo>
                    <a:pt x="844" y="556"/>
                  </a:lnTo>
                  <a:lnTo>
                    <a:pt x="858" y="590"/>
                  </a:lnTo>
                  <a:lnTo>
                    <a:pt x="874" y="608"/>
                  </a:lnTo>
                  <a:lnTo>
                    <a:pt x="890" y="596"/>
                  </a:lnTo>
                  <a:lnTo>
                    <a:pt x="904" y="596"/>
                  </a:lnTo>
                  <a:lnTo>
                    <a:pt x="904" y="584"/>
                  </a:lnTo>
                  <a:lnTo>
                    <a:pt x="920" y="574"/>
                  </a:lnTo>
                  <a:lnTo>
                    <a:pt x="920" y="552"/>
                  </a:lnTo>
                  <a:lnTo>
                    <a:pt x="942" y="534"/>
                  </a:lnTo>
                  <a:lnTo>
                    <a:pt x="980" y="516"/>
                  </a:lnTo>
                  <a:lnTo>
                    <a:pt x="1018" y="504"/>
                  </a:lnTo>
                  <a:lnTo>
                    <a:pt x="1042" y="528"/>
                  </a:lnTo>
                  <a:lnTo>
                    <a:pt x="1064" y="546"/>
                  </a:lnTo>
                  <a:lnTo>
                    <a:pt x="1086" y="540"/>
                  </a:lnTo>
                  <a:lnTo>
                    <a:pt x="1102" y="568"/>
                  </a:lnTo>
                  <a:lnTo>
                    <a:pt x="1102" y="584"/>
                  </a:lnTo>
                  <a:lnTo>
                    <a:pt x="1118" y="602"/>
                  </a:lnTo>
                  <a:lnTo>
                    <a:pt x="1110" y="584"/>
                  </a:lnTo>
                  <a:lnTo>
                    <a:pt x="1110" y="568"/>
                  </a:lnTo>
                  <a:lnTo>
                    <a:pt x="1124" y="556"/>
                  </a:lnTo>
                  <a:lnTo>
                    <a:pt x="1132" y="574"/>
                  </a:lnTo>
                  <a:lnTo>
                    <a:pt x="1156" y="580"/>
                  </a:lnTo>
                  <a:lnTo>
                    <a:pt x="1156" y="596"/>
                  </a:lnTo>
                  <a:lnTo>
                    <a:pt x="1178" y="590"/>
                  </a:lnTo>
                  <a:lnTo>
                    <a:pt x="1208" y="580"/>
                  </a:lnTo>
                  <a:lnTo>
                    <a:pt x="1202" y="562"/>
                  </a:lnTo>
                  <a:lnTo>
                    <a:pt x="1186" y="552"/>
                  </a:lnTo>
                  <a:lnTo>
                    <a:pt x="1170" y="534"/>
                  </a:lnTo>
                  <a:lnTo>
                    <a:pt x="1156" y="522"/>
                  </a:lnTo>
                  <a:lnTo>
                    <a:pt x="1170" y="510"/>
                  </a:lnTo>
                  <a:lnTo>
                    <a:pt x="1202" y="510"/>
                  </a:lnTo>
                  <a:lnTo>
                    <a:pt x="1208" y="516"/>
                  </a:lnTo>
                  <a:lnTo>
                    <a:pt x="1216" y="504"/>
                  </a:lnTo>
                  <a:lnTo>
                    <a:pt x="1238" y="500"/>
                  </a:lnTo>
                  <a:lnTo>
                    <a:pt x="1246" y="504"/>
                  </a:lnTo>
                  <a:lnTo>
                    <a:pt x="1262" y="494"/>
                  </a:lnTo>
                  <a:lnTo>
                    <a:pt x="1276" y="476"/>
                  </a:lnTo>
                  <a:lnTo>
                    <a:pt x="1308" y="454"/>
                  </a:lnTo>
                  <a:lnTo>
                    <a:pt x="1300" y="442"/>
                  </a:lnTo>
                  <a:lnTo>
                    <a:pt x="1292" y="430"/>
                  </a:lnTo>
                  <a:lnTo>
                    <a:pt x="1276" y="420"/>
                  </a:lnTo>
                  <a:lnTo>
                    <a:pt x="1262" y="408"/>
                  </a:lnTo>
                  <a:lnTo>
                    <a:pt x="1276" y="396"/>
                  </a:lnTo>
                  <a:lnTo>
                    <a:pt x="1246" y="396"/>
                  </a:lnTo>
                  <a:lnTo>
                    <a:pt x="1270" y="374"/>
                  </a:lnTo>
                  <a:lnTo>
                    <a:pt x="1276" y="378"/>
                  </a:lnTo>
                  <a:lnTo>
                    <a:pt x="1314" y="378"/>
                  </a:lnTo>
                  <a:lnTo>
                    <a:pt x="1322" y="390"/>
                  </a:lnTo>
                  <a:lnTo>
                    <a:pt x="1338" y="408"/>
                  </a:lnTo>
                  <a:lnTo>
                    <a:pt x="1346" y="430"/>
                  </a:lnTo>
                  <a:lnTo>
                    <a:pt x="1352" y="420"/>
                  </a:lnTo>
                  <a:lnTo>
                    <a:pt x="1376" y="408"/>
                  </a:lnTo>
                  <a:lnTo>
                    <a:pt x="1352" y="396"/>
                  </a:lnTo>
                  <a:lnTo>
                    <a:pt x="1346" y="378"/>
                  </a:lnTo>
                  <a:lnTo>
                    <a:pt x="1360" y="362"/>
                  </a:lnTo>
                  <a:lnTo>
                    <a:pt x="1390" y="350"/>
                  </a:lnTo>
                  <a:lnTo>
                    <a:pt x="1420" y="332"/>
                  </a:lnTo>
                  <a:lnTo>
                    <a:pt x="1428" y="310"/>
                  </a:lnTo>
                  <a:lnTo>
                    <a:pt x="1428" y="288"/>
                  </a:lnTo>
                  <a:lnTo>
                    <a:pt x="1414" y="270"/>
                  </a:lnTo>
                  <a:lnTo>
                    <a:pt x="1414" y="258"/>
                  </a:lnTo>
                  <a:lnTo>
                    <a:pt x="1398" y="248"/>
                  </a:lnTo>
                  <a:lnTo>
                    <a:pt x="1368" y="252"/>
                  </a:lnTo>
                  <a:lnTo>
                    <a:pt x="1368" y="248"/>
                  </a:lnTo>
                  <a:lnTo>
                    <a:pt x="1384" y="224"/>
                  </a:lnTo>
                  <a:lnTo>
                    <a:pt x="1398" y="212"/>
                  </a:lnTo>
                  <a:lnTo>
                    <a:pt x="1428" y="208"/>
                  </a:lnTo>
                  <a:lnTo>
                    <a:pt x="1474" y="208"/>
                  </a:lnTo>
                  <a:lnTo>
                    <a:pt x="1526" y="212"/>
                  </a:lnTo>
                  <a:lnTo>
                    <a:pt x="1542" y="208"/>
                  </a:lnTo>
                  <a:lnTo>
                    <a:pt x="1566" y="184"/>
                  </a:lnTo>
                  <a:lnTo>
                    <a:pt x="1596" y="172"/>
                  </a:lnTo>
                  <a:lnTo>
                    <a:pt x="1596" y="184"/>
                  </a:lnTo>
                  <a:lnTo>
                    <a:pt x="1610" y="190"/>
                  </a:lnTo>
                  <a:lnTo>
                    <a:pt x="1626" y="178"/>
                  </a:lnTo>
                  <a:lnTo>
                    <a:pt x="1648" y="172"/>
                  </a:lnTo>
                  <a:lnTo>
                    <a:pt x="1642" y="184"/>
                  </a:lnTo>
                  <a:lnTo>
                    <a:pt x="1618" y="202"/>
                  </a:lnTo>
                  <a:lnTo>
                    <a:pt x="1588" y="212"/>
                  </a:lnTo>
                  <a:lnTo>
                    <a:pt x="1588" y="230"/>
                  </a:lnTo>
                  <a:lnTo>
                    <a:pt x="1618" y="242"/>
                  </a:lnTo>
                  <a:lnTo>
                    <a:pt x="1618" y="270"/>
                  </a:lnTo>
                  <a:lnTo>
                    <a:pt x="1642" y="288"/>
                  </a:lnTo>
                  <a:lnTo>
                    <a:pt x="1642" y="270"/>
                  </a:lnTo>
                  <a:lnTo>
                    <a:pt x="1656" y="258"/>
                  </a:lnTo>
                  <a:lnTo>
                    <a:pt x="1672" y="242"/>
                  </a:lnTo>
                  <a:lnTo>
                    <a:pt x="1656" y="224"/>
                  </a:lnTo>
                  <a:lnTo>
                    <a:pt x="1656" y="208"/>
                  </a:lnTo>
                  <a:lnTo>
                    <a:pt x="1680" y="190"/>
                  </a:lnTo>
                  <a:lnTo>
                    <a:pt x="1688" y="202"/>
                  </a:lnTo>
                  <a:lnTo>
                    <a:pt x="1726" y="196"/>
                  </a:lnTo>
                  <a:lnTo>
                    <a:pt x="1740" y="184"/>
                  </a:lnTo>
                  <a:lnTo>
                    <a:pt x="1770" y="178"/>
                  </a:lnTo>
                  <a:lnTo>
                    <a:pt x="1770" y="166"/>
                  </a:lnTo>
                  <a:lnTo>
                    <a:pt x="1802" y="160"/>
                  </a:lnTo>
                  <a:lnTo>
                    <a:pt x="1786" y="156"/>
                  </a:lnTo>
                  <a:lnTo>
                    <a:pt x="1770" y="150"/>
                  </a:lnTo>
                  <a:lnTo>
                    <a:pt x="1748" y="144"/>
                  </a:lnTo>
                  <a:lnTo>
                    <a:pt x="1778" y="144"/>
                  </a:lnTo>
                  <a:lnTo>
                    <a:pt x="1786" y="12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dirty="0">
                <a:ea typeface="MS PGothic" panose="020B0600070205080204" pitchFamily="34" charset="-128"/>
              </a:endParaRPr>
            </a:p>
          </p:txBody>
        </p:sp>
        <p:sp>
          <p:nvSpPr>
            <p:cNvPr id="18" name="Freeform 49"/>
            <p:cNvSpPr>
              <a:spLocks noChangeArrowheads="1"/>
            </p:cNvSpPr>
            <p:nvPr/>
          </p:nvSpPr>
          <p:spPr bwMode="auto">
            <a:xfrm>
              <a:off x="6574896" y="514094"/>
              <a:ext cx="310095" cy="378430"/>
            </a:xfrm>
            <a:custGeom>
              <a:avLst/>
              <a:gdLst>
                <a:gd name="T0" fmla="*/ 2147483647 w 138"/>
                <a:gd name="T1" fmla="*/ 2147483647 h 106"/>
                <a:gd name="T2" fmla="*/ 2147483647 w 138"/>
                <a:gd name="T3" fmla="*/ 2147483647 h 106"/>
                <a:gd name="T4" fmla="*/ 2147483647 w 138"/>
                <a:gd name="T5" fmla="*/ 0 h 106"/>
                <a:gd name="T6" fmla="*/ 2147483647 w 138"/>
                <a:gd name="T7" fmla="*/ 0 h 106"/>
                <a:gd name="T8" fmla="*/ 2147483647 w 138"/>
                <a:gd name="T9" fmla="*/ 0 h 106"/>
                <a:gd name="T10" fmla="*/ 2147483647 w 138"/>
                <a:gd name="T11" fmla="*/ 0 h 106"/>
                <a:gd name="T12" fmla="*/ 2147483647 w 138"/>
                <a:gd name="T13" fmla="*/ 2147483647 h 106"/>
                <a:gd name="T14" fmla="*/ 2147483647 w 138"/>
                <a:gd name="T15" fmla="*/ 2147483647 h 106"/>
                <a:gd name="T16" fmla="*/ 2147483647 w 138"/>
                <a:gd name="T17" fmla="*/ 2147483647 h 106"/>
                <a:gd name="T18" fmla="*/ 2147483647 w 138"/>
                <a:gd name="T19" fmla="*/ 2147483647 h 106"/>
                <a:gd name="T20" fmla="*/ 2147483647 w 138"/>
                <a:gd name="T21" fmla="*/ 2147483647 h 106"/>
                <a:gd name="T22" fmla="*/ 2147483647 w 138"/>
                <a:gd name="T23" fmla="*/ 2147483647 h 106"/>
                <a:gd name="T24" fmla="*/ 2147483647 w 138"/>
                <a:gd name="T25" fmla="*/ 2147483647 h 106"/>
                <a:gd name="T26" fmla="*/ 2147483647 w 138"/>
                <a:gd name="T27" fmla="*/ 2147483647 h 106"/>
                <a:gd name="T28" fmla="*/ 2147483647 w 138"/>
                <a:gd name="T29" fmla="*/ 2147483647 h 106"/>
                <a:gd name="T30" fmla="*/ 0 w 138"/>
                <a:gd name="T31" fmla="*/ 2147483647 h 106"/>
                <a:gd name="T32" fmla="*/ 0 w 138"/>
                <a:gd name="T33" fmla="*/ 2147483647 h 106"/>
                <a:gd name="T34" fmla="*/ 0 w 138"/>
                <a:gd name="T35" fmla="*/ 2147483647 h 106"/>
                <a:gd name="T36" fmla="*/ 2147483647 w 138"/>
                <a:gd name="T37" fmla="*/ 2147483647 h 106"/>
                <a:gd name="T38" fmla="*/ 2147483647 w 138"/>
                <a:gd name="T39" fmla="*/ 2147483647 h 106"/>
                <a:gd name="T40" fmla="*/ 2147483647 w 138"/>
                <a:gd name="T41" fmla="*/ 2147483647 h 106"/>
                <a:gd name="T42" fmla="*/ 2147483647 w 138"/>
                <a:gd name="T43" fmla="*/ 2147483647 h 106"/>
                <a:gd name="T44" fmla="*/ 2147483647 w 138"/>
                <a:gd name="T45" fmla="*/ 2147483647 h 106"/>
                <a:gd name="T46" fmla="*/ 2147483647 w 138"/>
                <a:gd name="T47" fmla="*/ 2147483647 h 106"/>
                <a:gd name="T48" fmla="*/ 2147483647 w 138"/>
                <a:gd name="T49" fmla="*/ 2147483647 h 106"/>
                <a:gd name="T50" fmla="*/ 2147483647 w 138"/>
                <a:gd name="T51" fmla="*/ 2147483647 h 106"/>
                <a:gd name="T52" fmla="*/ 2147483647 w 138"/>
                <a:gd name="T53" fmla="*/ 2147483647 h 106"/>
                <a:gd name="T54" fmla="*/ 2147483647 w 138"/>
                <a:gd name="T55" fmla="*/ 2147483647 h 106"/>
                <a:gd name="T56" fmla="*/ 2147483647 w 138"/>
                <a:gd name="T57" fmla="*/ 2147483647 h 106"/>
                <a:gd name="T58" fmla="*/ 2147483647 w 138"/>
                <a:gd name="T59" fmla="*/ 2147483647 h 106"/>
                <a:gd name="T60" fmla="*/ 2147483647 w 138"/>
                <a:gd name="T61" fmla="*/ 2147483647 h 106"/>
                <a:gd name="T62" fmla="*/ 2147483647 w 138"/>
                <a:gd name="T63" fmla="*/ 2147483647 h 106"/>
                <a:gd name="T64" fmla="*/ 2147483647 w 138"/>
                <a:gd name="T65" fmla="*/ 2147483647 h 106"/>
                <a:gd name="T66" fmla="*/ 2147483647 w 138"/>
                <a:gd name="T67" fmla="*/ 2147483647 h 106"/>
                <a:gd name="T68" fmla="*/ 2147483647 w 138"/>
                <a:gd name="T69" fmla="*/ 2147483647 h 106"/>
                <a:gd name="T70" fmla="*/ 2147483647 w 138"/>
                <a:gd name="T71" fmla="*/ 2147483647 h 106"/>
                <a:gd name="T72" fmla="*/ 2147483647 w 138"/>
                <a:gd name="T73" fmla="*/ 2147483647 h 106"/>
                <a:gd name="T74" fmla="*/ 2147483647 w 138"/>
                <a:gd name="T75" fmla="*/ 2147483647 h 106"/>
                <a:gd name="T76" fmla="*/ 2147483647 w 138"/>
                <a:gd name="T77" fmla="*/ 2147483647 h 106"/>
                <a:gd name="T78" fmla="*/ 2147483647 w 138"/>
                <a:gd name="T79" fmla="*/ 2147483647 h 106"/>
                <a:gd name="T80" fmla="*/ 2147483647 w 138"/>
                <a:gd name="T81" fmla="*/ 2147483647 h 106"/>
                <a:gd name="T82" fmla="*/ 2147483647 w 138"/>
                <a:gd name="T83" fmla="*/ 2147483647 h 106"/>
                <a:gd name="T84" fmla="*/ 2147483647 w 138"/>
                <a:gd name="T85" fmla="*/ 2147483647 h 106"/>
                <a:gd name="T86" fmla="*/ 2147483647 w 138"/>
                <a:gd name="T87" fmla="*/ 2147483647 h 106"/>
                <a:gd name="T88" fmla="*/ 2147483647 w 138"/>
                <a:gd name="T89" fmla="*/ 2147483647 h 106"/>
                <a:gd name="T90" fmla="*/ 2147483647 w 138"/>
                <a:gd name="T91" fmla="*/ 2147483647 h 1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
                <a:gd name="T139" fmla="*/ 0 h 106"/>
                <a:gd name="T140" fmla="*/ 138 w 138"/>
                <a:gd name="T141" fmla="*/ 106 h 1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 h="106">
                  <a:moveTo>
                    <a:pt x="84" y="6"/>
                  </a:moveTo>
                  <a:lnTo>
                    <a:pt x="84" y="6"/>
                  </a:lnTo>
                  <a:lnTo>
                    <a:pt x="54" y="0"/>
                  </a:lnTo>
                  <a:lnTo>
                    <a:pt x="38" y="0"/>
                  </a:lnTo>
                  <a:lnTo>
                    <a:pt x="24" y="0"/>
                  </a:lnTo>
                  <a:lnTo>
                    <a:pt x="18" y="2"/>
                  </a:lnTo>
                  <a:lnTo>
                    <a:pt x="16" y="6"/>
                  </a:lnTo>
                  <a:lnTo>
                    <a:pt x="14" y="10"/>
                  </a:lnTo>
                  <a:lnTo>
                    <a:pt x="12" y="18"/>
                  </a:lnTo>
                  <a:lnTo>
                    <a:pt x="8" y="34"/>
                  </a:lnTo>
                  <a:lnTo>
                    <a:pt x="6" y="50"/>
                  </a:lnTo>
                  <a:lnTo>
                    <a:pt x="2" y="84"/>
                  </a:lnTo>
                  <a:lnTo>
                    <a:pt x="0" y="94"/>
                  </a:lnTo>
                  <a:lnTo>
                    <a:pt x="0" y="102"/>
                  </a:lnTo>
                  <a:lnTo>
                    <a:pt x="16" y="102"/>
                  </a:lnTo>
                  <a:lnTo>
                    <a:pt x="32" y="100"/>
                  </a:lnTo>
                  <a:lnTo>
                    <a:pt x="46" y="104"/>
                  </a:lnTo>
                  <a:lnTo>
                    <a:pt x="60" y="106"/>
                  </a:lnTo>
                  <a:lnTo>
                    <a:pt x="68" y="106"/>
                  </a:lnTo>
                  <a:lnTo>
                    <a:pt x="78" y="106"/>
                  </a:lnTo>
                  <a:lnTo>
                    <a:pt x="82" y="104"/>
                  </a:lnTo>
                  <a:lnTo>
                    <a:pt x="82" y="102"/>
                  </a:lnTo>
                  <a:lnTo>
                    <a:pt x="82" y="100"/>
                  </a:lnTo>
                  <a:lnTo>
                    <a:pt x="84" y="98"/>
                  </a:lnTo>
                  <a:lnTo>
                    <a:pt x="104" y="80"/>
                  </a:lnTo>
                  <a:lnTo>
                    <a:pt x="124" y="62"/>
                  </a:lnTo>
                  <a:lnTo>
                    <a:pt x="134" y="50"/>
                  </a:lnTo>
                  <a:lnTo>
                    <a:pt x="138" y="44"/>
                  </a:lnTo>
                  <a:lnTo>
                    <a:pt x="138" y="40"/>
                  </a:lnTo>
                  <a:lnTo>
                    <a:pt x="138" y="34"/>
                  </a:lnTo>
                  <a:lnTo>
                    <a:pt x="136" y="28"/>
                  </a:lnTo>
                  <a:lnTo>
                    <a:pt x="132" y="24"/>
                  </a:lnTo>
                  <a:lnTo>
                    <a:pt x="126" y="20"/>
                  </a:lnTo>
                  <a:lnTo>
                    <a:pt x="112" y="14"/>
                  </a:lnTo>
                  <a:lnTo>
                    <a:pt x="100" y="12"/>
                  </a:lnTo>
                  <a:lnTo>
                    <a:pt x="84" y="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9" name="Freeform 50"/>
            <p:cNvSpPr>
              <a:spLocks noChangeArrowheads="1"/>
            </p:cNvSpPr>
            <p:nvPr/>
          </p:nvSpPr>
          <p:spPr bwMode="auto">
            <a:xfrm>
              <a:off x="6956897" y="3455854"/>
              <a:ext cx="238188" cy="164224"/>
            </a:xfrm>
            <a:custGeom>
              <a:avLst/>
              <a:gdLst>
                <a:gd name="T0" fmla="*/ 2147483647 w 106"/>
                <a:gd name="T1" fmla="*/ 0 h 46"/>
                <a:gd name="T2" fmla="*/ 2147483647 w 106"/>
                <a:gd name="T3" fmla="*/ 2147483647 h 46"/>
                <a:gd name="T4" fmla="*/ 2147483647 w 106"/>
                <a:gd name="T5" fmla="*/ 2147483647 h 46"/>
                <a:gd name="T6" fmla="*/ 0 w 106"/>
                <a:gd name="T7" fmla="*/ 2147483647 h 46"/>
                <a:gd name="T8" fmla="*/ 2147483647 w 106"/>
                <a:gd name="T9" fmla="*/ 2147483647 h 46"/>
                <a:gd name="T10" fmla="*/ 2147483647 w 106"/>
                <a:gd name="T11" fmla="*/ 2147483647 h 46"/>
                <a:gd name="T12" fmla="*/ 2147483647 w 106"/>
                <a:gd name="T13" fmla="*/ 2147483647 h 46"/>
                <a:gd name="T14" fmla="*/ 2147483647 w 106"/>
                <a:gd name="T15" fmla="*/ 2147483647 h 46"/>
                <a:gd name="T16" fmla="*/ 2147483647 w 106"/>
                <a:gd name="T17" fmla="*/ 0 h 46"/>
                <a:gd name="T18" fmla="*/ 2147483647 w 106"/>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46"/>
                <a:gd name="T32" fmla="*/ 106 w 106"/>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46">
                  <a:moveTo>
                    <a:pt x="82" y="0"/>
                  </a:moveTo>
                  <a:lnTo>
                    <a:pt x="60" y="18"/>
                  </a:lnTo>
                  <a:lnTo>
                    <a:pt x="30" y="30"/>
                  </a:lnTo>
                  <a:lnTo>
                    <a:pt x="0" y="40"/>
                  </a:lnTo>
                  <a:lnTo>
                    <a:pt x="30" y="46"/>
                  </a:lnTo>
                  <a:lnTo>
                    <a:pt x="60" y="34"/>
                  </a:lnTo>
                  <a:lnTo>
                    <a:pt x="82" y="18"/>
                  </a:lnTo>
                  <a:lnTo>
                    <a:pt x="106" y="12"/>
                  </a:lnTo>
                  <a:lnTo>
                    <a:pt x="92" y="0"/>
                  </a:lnTo>
                  <a:lnTo>
                    <a:pt x="8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0" name="Freeform 51"/>
            <p:cNvSpPr>
              <a:spLocks noChangeArrowheads="1"/>
            </p:cNvSpPr>
            <p:nvPr/>
          </p:nvSpPr>
          <p:spPr bwMode="auto">
            <a:xfrm>
              <a:off x="7213061" y="3313049"/>
              <a:ext cx="121341" cy="185644"/>
            </a:xfrm>
            <a:custGeom>
              <a:avLst/>
              <a:gdLst>
                <a:gd name="T0" fmla="*/ 2147483647 w 54"/>
                <a:gd name="T1" fmla="*/ 2147483647 h 52"/>
                <a:gd name="T2" fmla="*/ 2147483647 w 54"/>
                <a:gd name="T3" fmla="*/ 0 h 52"/>
                <a:gd name="T4" fmla="*/ 2147483647 w 54"/>
                <a:gd name="T5" fmla="*/ 2147483647 h 52"/>
                <a:gd name="T6" fmla="*/ 0 w 54"/>
                <a:gd name="T7" fmla="*/ 2147483647 h 52"/>
                <a:gd name="T8" fmla="*/ 2147483647 w 54"/>
                <a:gd name="T9" fmla="*/ 2147483647 h 52"/>
                <a:gd name="T10" fmla="*/ 2147483647 w 54"/>
                <a:gd name="T11" fmla="*/ 2147483647 h 52"/>
                <a:gd name="T12" fmla="*/ 2147483647 w 54"/>
                <a:gd name="T13" fmla="*/ 2147483647 h 52"/>
                <a:gd name="T14" fmla="*/ 2147483647 w 54"/>
                <a:gd name="T15" fmla="*/ 2147483647 h 52"/>
                <a:gd name="T16" fmla="*/ 2147483647 w 54"/>
                <a:gd name="T17" fmla="*/ 2147483647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52"/>
                <a:gd name="T29" fmla="*/ 54 w 54"/>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52">
                  <a:moveTo>
                    <a:pt x="14" y="12"/>
                  </a:moveTo>
                  <a:lnTo>
                    <a:pt x="6" y="0"/>
                  </a:lnTo>
                  <a:lnTo>
                    <a:pt x="6" y="34"/>
                  </a:lnTo>
                  <a:lnTo>
                    <a:pt x="0" y="52"/>
                  </a:lnTo>
                  <a:lnTo>
                    <a:pt x="6" y="46"/>
                  </a:lnTo>
                  <a:lnTo>
                    <a:pt x="30" y="28"/>
                  </a:lnTo>
                  <a:lnTo>
                    <a:pt x="44" y="24"/>
                  </a:lnTo>
                  <a:lnTo>
                    <a:pt x="54" y="12"/>
                  </a:lnTo>
                  <a:lnTo>
                    <a:pt x="14"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1" name="Freeform 52"/>
            <p:cNvSpPr>
              <a:spLocks noChangeArrowheads="1"/>
            </p:cNvSpPr>
            <p:nvPr/>
          </p:nvSpPr>
          <p:spPr bwMode="auto">
            <a:xfrm>
              <a:off x="5810897" y="2249161"/>
              <a:ext cx="238188" cy="264187"/>
            </a:xfrm>
            <a:custGeom>
              <a:avLst/>
              <a:gdLst>
                <a:gd name="T0" fmla="*/ 2147483647 w 106"/>
                <a:gd name="T1" fmla="*/ 2147483647 h 74"/>
                <a:gd name="T2" fmla="*/ 2147483647 w 106"/>
                <a:gd name="T3" fmla="*/ 2147483647 h 74"/>
                <a:gd name="T4" fmla="*/ 2147483647 w 106"/>
                <a:gd name="T5" fmla="*/ 2147483647 h 74"/>
                <a:gd name="T6" fmla="*/ 2147483647 w 106"/>
                <a:gd name="T7" fmla="*/ 2147483647 h 74"/>
                <a:gd name="T8" fmla="*/ 2147483647 w 106"/>
                <a:gd name="T9" fmla="*/ 2147483647 h 74"/>
                <a:gd name="T10" fmla="*/ 2147483647 w 106"/>
                <a:gd name="T11" fmla="*/ 0 h 74"/>
                <a:gd name="T12" fmla="*/ 2147483647 w 106"/>
                <a:gd name="T13" fmla="*/ 2147483647 h 74"/>
                <a:gd name="T14" fmla="*/ 2147483647 w 106"/>
                <a:gd name="T15" fmla="*/ 2147483647 h 74"/>
                <a:gd name="T16" fmla="*/ 2147483647 w 106"/>
                <a:gd name="T17" fmla="*/ 2147483647 h 74"/>
                <a:gd name="T18" fmla="*/ 0 w 106"/>
                <a:gd name="T19" fmla="*/ 2147483647 h 74"/>
                <a:gd name="T20" fmla="*/ 2147483647 w 106"/>
                <a:gd name="T21" fmla="*/ 2147483647 h 74"/>
                <a:gd name="T22" fmla="*/ 2147483647 w 106"/>
                <a:gd name="T23" fmla="*/ 2147483647 h 74"/>
                <a:gd name="T24" fmla="*/ 2147483647 w 106"/>
                <a:gd name="T25" fmla="*/ 2147483647 h 74"/>
                <a:gd name="T26" fmla="*/ 2147483647 w 106"/>
                <a:gd name="T27" fmla="*/ 2147483647 h 74"/>
                <a:gd name="T28" fmla="*/ 2147483647 w 106"/>
                <a:gd name="T29" fmla="*/ 2147483647 h 74"/>
                <a:gd name="T30" fmla="*/ 2147483647 w 106"/>
                <a:gd name="T31" fmla="*/ 2147483647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74"/>
                <a:gd name="T50" fmla="*/ 106 w 106"/>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74">
                  <a:moveTo>
                    <a:pt x="98" y="52"/>
                  </a:moveTo>
                  <a:lnTo>
                    <a:pt x="106" y="40"/>
                  </a:lnTo>
                  <a:lnTo>
                    <a:pt x="106" y="18"/>
                  </a:lnTo>
                  <a:lnTo>
                    <a:pt x="98" y="6"/>
                  </a:lnTo>
                  <a:lnTo>
                    <a:pt x="82" y="12"/>
                  </a:lnTo>
                  <a:lnTo>
                    <a:pt x="82" y="0"/>
                  </a:lnTo>
                  <a:lnTo>
                    <a:pt x="60" y="18"/>
                  </a:lnTo>
                  <a:lnTo>
                    <a:pt x="30" y="34"/>
                  </a:lnTo>
                  <a:lnTo>
                    <a:pt x="22" y="40"/>
                  </a:lnTo>
                  <a:lnTo>
                    <a:pt x="0" y="46"/>
                  </a:lnTo>
                  <a:lnTo>
                    <a:pt x="14" y="52"/>
                  </a:lnTo>
                  <a:lnTo>
                    <a:pt x="36" y="58"/>
                  </a:lnTo>
                  <a:lnTo>
                    <a:pt x="30" y="74"/>
                  </a:lnTo>
                  <a:lnTo>
                    <a:pt x="74" y="74"/>
                  </a:lnTo>
                  <a:lnTo>
                    <a:pt x="82" y="70"/>
                  </a:lnTo>
                  <a:lnTo>
                    <a:pt x="98" y="5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2" name="Freeform 53"/>
            <p:cNvSpPr>
              <a:spLocks noChangeArrowheads="1"/>
            </p:cNvSpPr>
            <p:nvPr/>
          </p:nvSpPr>
          <p:spPr bwMode="auto">
            <a:xfrm>
              <a:off x="5945720" y="2513348"/>
              <a:ext cx="31459" cy="64262"/>
            </a:xfrm>
            <a:custGeom>
              <a:avLst/>
              <a:gdLst>
                <a:gd name="T0" fmla="*/ 2147483647 w 14"/>
                <a:gd name="T1" fmla="*/ 2147483647 h 18"/>
                <a:gd name="T2" fmla="*/ 2147483647 w 14"/>
                <a:gd name="T3" fmla="*/ 2147483647 h 18"/>
                <a:gd name="T4" fmla="*/ 2147483647 w 14"/>
                <a:gd name="T5" fmla="*/ 0 h 18"/>
                <a:gd name="T6" fmla="*/ 0 w 14"/>
                <a:gd name="T7" fmla="*/ 2147483647 h 18"/>
                <a:gd name="T8" fmla="*/ 2147483647 w 14"/>
                <a:gd name="T9" fmla="*/ 2147483647 h 18"/>
                <a:gd name="T10" fmla="*/ 0 60000 65536"/>
                <a:gd name="T11" fmla="*/ 0 60000 65536"/>
                <a:gd name="T12" fmla="*/ 0 60000 65536"/>
                <a:gd name="T13" fmla="*/ 0 60000 65536"/>
                <a:gd name="T14" fmla="*/ 0 60000 65536"/>
                <a:gd name="T15" fmla="*/ 0 w 14"/>
                <a:gd name="T16" fmla="*/ 0 h 18"/>
                <a:gd name="T17" fmla="*/ 14 w 14"/>
                <a:gd name="T18" fmla="*/ 18 h 18"/>
              </a:gdLst>
              <a:ahLst/>
              <a:cxnLst>
                <a:cxn ang="T10">
                  <a:pos x="T0" y="T1"/>
                </a:cxn>
                <a:cxn ang="T11">
                  <a:pos x="T2" y="T3"/>
                </a:cxn>
                <a:cxn ang="T12">
                  <a:pos x="T4" y="T5"/>
                </a:cxn>
                <a:cxn ang="T13">
                  <a:pos x="T6" y="T7"/>
                </a:cxn>
                <a:cxn ang="T14">
                  <a:pos x="T8" y="T9"/>
                </a:cxn>
              </a:cxnLst>
              <a:rect l="T15" t="T16" r="T17" b="T18"/>
              <a:pathLst>
                <a:path w="14" h="18">
                  <a:moveTo>
                    <a:pt x="8" y="18"/>
                  </a:moveTo>
                  <a:lnTo>
                    <a:pt x="8" y="12"/>
                  </a:lnTo>
                  <a:lnTo>
                    <a:pt x="14" y="0"/>
                  </a:lnTo>
                  <a:lnTo>
                    <a:pt x="0" y="12"/>
                  </a:lnTo>
                  <a:lnTo>
                    <a:pt x="8" y="1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3" name="Freeform 54"/>
            <p:cNvSpPr>
              <a:spLocks noChangeArrowheads="1"/>
            </p:cNvSpPr>
            <p:nvPr/>
          </p:nvSpPr>
          <p:spPr bwMode="auto">
            <a:xfrm>
              <a:off x="2413343" y="899664"/>
              <a:ext cx="13482" cy="21421"/>
            </a:xfrm>
            <a:custGeom>
              <a:avLst/>
              <a:gdLst>
                <a:gd name="T0" fmla="*/ 2147483647 w 6"/>
                <a:gd name="T1" fmla="*/ 0 h 6"/>
                <a:gd name="T2" fmla="*/ 0 w 6"/>
                <a:gd name="T3" fmla="*/ 2147483647 h 6"/>
                <a:gd name="T4" fmla="*/ 2147483647 w 6"/>
                <a:gd name="T5" fmla="*/ 2147483647 h 6"/>
                <a:gd name="T6" fmla="*/ 2147483647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4"/>
                  </a:lnTo>
                  <a:lnTo>
                    <a:pt x="6" y="6"/>
                  </a:lnTo>
                  <a:lnTo>
                    <a:pt x="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4" name="Freeform 55"/>
            <p:cNvSpPr>
              <a:spLocks noChangeArrowheads="1"/>
            </p:cNvSpPr>
            <p:nvPr/>
          </p:nvSpPr>
          <p:spPr bwMode="auto">
            <a:xfrm>
              <a:off x="2067294" y="1242393"/>
              <a:ext cx="152800" cy="85683"/>
            </a:xfrm>
            <a:custGeom>
              <a:avLst/>
              <a:gdLst>
                <a:gd name="T0" fmla="*/ 2147483647 w 68"/>
                <a:gd name="T1" fmla="*/ 2147483647 h 24"/>
                <a:gd name="T2" fmla="*/ 2147483647 w 68"/>
                <a:gd name="T3" fmla="*/ 2147483647 h 24"/>
                <a:gd name="T4" fmla="*/ 2147483647 w 68"/>
                <a:gd name="T5" fmla="*/ 0 h 24"/>
                <a:gd name="T6" fmla="*/ 2147483647 w 68"/>
                <a:gd name="T7" fmla="*/ 0 h 24"/>
                <a:gd name="T8" fmla="*/ 2147483647 w 68"/>
                <a:gd name="T9" fmla="*/ 2147483647 h 24"/>
                <a:gd name="T10" fmla="*/ 0 w 68"/>
                <a:gd name="T11" fmla="*/ 2147483647 h 24"/>
                <a:gd name="T12" fmla="*/ 0 w 68"/>
                <a:gd name="T13" fmla="*/ 2147483647 h 24"/>
                <a:gd name="T14" fmla="*/ 2147483647 w 68"/>
                <a:gd name="T15" fmla="*/ 2147483647 h 24"/>
                <a:gd name="T16" fmla="*/ 2147483647 w 68"/>
                <a:gd name="T17" fmla="*/ 2147483647 h 24"/>
                <a:gd name="T18" fmla="*/ 2147483647 w 68"/>
                <a:gd name="T19" fmla="*/ 2147483647 h 24"/>
                <a:gd name="T20" fmla="*/ 2147483647 w 68"/>
                <a:gd name="T21" fmla="*/ 2147483647 h 24"/>
                <a:gd name="T22" fmla="*/ 2147483647 w 68"/>
                <a:gd name="T23" fmla="*/ 2147483647 h 24"/>
                <a:gd name="T24" fmla="*/ 2147483647 w 68"/>
                <a:gd name="T25" fmla="*/ 2147483647 h 24"/>
                <a:gd name="T26" fmla="*/ 2147483647 w 68"/>
                <a:gd name="T27" fmla="*/ 214748364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24"/>
                <a:gd name="T44" fmla="*/ 68 w 68"/>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24">
                  <a:moveTo>
                    <a:pt x="38" y="8"/>
                  </a:moveTo>
                  <a:lnTo>
                    <a:pt x="38" y="6"/>
                  </a:lnTo>
                  <a:lnTo>
                    <a:pt x="38" y="0"/>
                  </a:lnTo>
                  <a:lnTo>
                    <a:pt x="24" y="0"/>
                  </a:lnTo>
                  <a:lnTo>
                    <a:pt x="8" y="8"/>
                  </a:lnTo>
                  <a:lnTo>
                    <a:pt x="0" y="12"/>
                  </a:lnTo>
                  <a:lnTo>
                    <a:pt x="0" y="24"/>
                  </a:lnTo>
                  <a:lnTo>
                    <a:pt x="22" y="18"/>
                  </a:lnTo>
                  <a:lnTo>
                    <a:pt x="38" y="24"/>
                  </a:lnTo>
                  <a:lnTo>
                    <a:pt x="54" y="24"/>
                  </a:lnTo>
                  <a:lnTo>
                    <a:pt x="68" y="18"/>
                  </a:lnTo>
                  <a:lnTo>
                    <a:pt x="44" y="12"/>
                  </a:lnTo>
                  <a:lnTo>
                    <a:pt x="54" y="2"/>
                  </a:lnTo>
                  <a:lnTo>
                    <a:pt x="38" y="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5" name="Freeform 56"/>
            <p:cNvSpPr>
              <a:spLocks noChangeArrowheads="1"/>
            </p:cNvSpPr>
            <p:nvPr/>
          </p:nvSpPr>
          <p:spPr bwMode="auto">
            <a:xfrm>
              <a:off x="1795456" y="161346"/>
              <a:ext cx="1141507" cy="913945"/>
            </a:xfrm>
            <a:custGeom>
              <a:avLst/>
              <a:gdLst>
                <a:gd name="T0" fmla="*/ 2147483647 w 508"/>
                <a:gd name="T1" fmla="*/ 2147483647 h 256"/>
                <a:gd name="T2" fmla="*/ 2147483647 w 508"/>
                <a:gd name="T3" fmla="*/ 2147483647 h 256"/>
                <a:gd name="T4" fmla="*/ 2147483647 w 508"/>
                <a:gd name="T5" fmla="*/ 2147483647 h 256"/>
                <a:gd name="T6" fmla="*/ 2147483647 w 508"/>
                <a:gd name="T7" fmla="*/ 2147483647 h 256"/>
                <a:gd name="T8" fmla="*/ 2147483647 w 508"/>
                <a:gd name="T9" fmla="*/ 2147483647 h 256"/>
                <a:gd name="T10" fmla="*/ 2147483647 w 508"/>
                <a:gd name="T11" fmla="*/ 2147483647 h 256"/>
                <a:gd name="T12" fmla="*/ 2147483647 w 508"/>
                <a:gd name="T13" fmla="*/ 2147483647 h 256"/>
                <a:gd name="T14" fmla="*/ 2147483647 w 508"/>
                <a:gd name="T15" fmla="*/ 2147483647 h 256"/>
                <a:gd name="T16" fmla="*/ 2147483647 w 508"/>
                <a:gd name="T17" fmla="*/ 2147483647 h 256"/>
                <a:gd name="T18" fmla="*/ 2147483647 w 508"/>
                <a:gd name="T19" fmla="*/ 2147483647 h 256"/>
                <a:gd name="T20" fmla="*/ 2147483647 w 508"/>
                <a:gd name="T21" fmla="*/ 2147483647 h 256"/>
                <a:gd name="T22" fmla="*/ 2147483647 w 508"/>
                <a:gd name="T23" fmla="*/ 2147483647 h 256"/>
                <a:gd name="T24" fmla="*/ 2147483647 w 508"/>
                <a:gd name="T25" fmla="*/ 2147483647 h 256"/>
                <a:gd name="T26" fmla="*/ 2147483647 w 508"/>
                <a:gd name="T27" fmla="*/ 2147483647 h 256"/>
                <a:gd name="T28" fmla="*/ 2147483647 w 508"/>
                <a:gd name="T29" fmla="*/ 0 h 256"/>
                <a:gd name="T30" fmla="*/ 2147483647 w 508"/>
                <a:gd name="T31" fmla="*/ 2147483647 h 256"/>
                <a:gd name="T32" fmla="*/ 2147483647 w 508"/>
                <a:gd name="T33" fmla="*/ 0 h 256"/>
                <a:gd name="T34" fmla="*/ 2147483647 w 508"/>
                <a:gd name="T35" fmla="*/ 2147483647 h 256"/>
                <a:gd name="T36" fmla="*/ 2147483647 w 508"/>
                <a:gd name="T37" fmla="*/ 2147483647 h 256"/>
                <a:gd name="T38" fmla="*/ 2147483647 w 508"/>
                <a:gd name="T39" fmla="*/ 2147483647 h 256"/>
                <a:gd name="T40" fmla="*/ 2147483647 w 508"/>
                <a:gd name="T41" fmla="*/ 2147483647 h 256"/>
                <a:gd name="T42" fmla="*/ 2147483647 w 508"/>
                <a:gd name="T43" fmla="*/ 2147483647 h 256"/>
                <a:gd name="T44" fmla="*/ 2147483647 w 508"/>
                <a:gd name="T45" fmla="*/ 2147483647 h 256"/>
                <a:gd name="T46" fmla="*/ 0 w 508"/>
                <a:gd name="T47" fmla="*/ 2147483647 h 256"/>
                <a:gd name="T48" fmla="*/ 2147483647 w 508"/>
                <a:gd name="T49" fmla="*/ 2147483647 h 256"/>
                <a:gd name="T50" fmla="*/ 2147483647 w 508"/>
                <a:gd name="T51" fmla="*/ 2147483647 h 256"/>
                <a:gd name="T52" fmla="*/ 2147483647 w 508"/>
                <a:gd name="T53" fmla="*/ 2147483647 h 256"/>
                <a:gd name="T54" fmla="*/ 2147483647 w 508"/>
                <a:gd name="T55" fmla="*/ 2147483647 h 256"/>
                <a:gd name="T56" fmla="*/ 2147483647 w 508"/>
                <a:gd name="T57" fmla="*/ 2147483647 h 256"/>
                <a:gd name="T58" fmla="*/ 2147483647 w 508"/>
                <a:gd name="T59" fmla="*/ 2147483647 h 256"/>
                <a:gd name="T60" fmla="*/ 2147483647 w 508"/>
                <a:gd name="T61" fmla="*/ 2147483647 h 256"/>
                <a:gd name="T62" fmla="*/ 2147483647 w 508"/>
                <a:gd name="T63" fmla="*/ 2147483647 h 256"/>
                <a:gd name="T64" fmla="*/ 2147483647 w 508"/>
                <a:gd name="T65" fmla="*/ 2147483647 h 256"/>
                <a:gd name="T66" fmla="*/ 2147483647 w 508"/>
                <a:gd name="T67" fmla="*/ 2147483647 h 256"/>
                <a:gd name="T68" fmla="*/ 2147483647 w 508"/>
                <a:gd name="T69" fmla="*/ 2147483647 h 256"/>
                <a:gd name="T70" fmla="*/ 2147483647 w 508"/>
                <a:gd name="T71" fmla="*/ 2147483647 h 256"/>
                <a:gd name="T72" fmla="*/ 2147483647 w 508"/>
                <a:gd name="T73" fmla="*/ 2147483647 h 256"/>
                <a:gd name="T74" fmla="*/ 2147483647 w 508"/>
                <a:gd name="T75" fmla="*/ 2147483647 h 256"/>
                <a:gd name="T76" fmla="*/ 2147483647 w 508"/>
                <a:gd name="T77" fmla="*/ 2147483647 h 256"/>
                <a:gd name="T78" fmla="*/ 2147483647 w 508"/>
                <a:gd name="T79" fmla="*/ 2147483647 h 256"/>
                <a:gd name="T80" fmla="*/ 2147483647 w 508"/>
                <a:gd name="T81" fmla="*/ 2147483647 h 2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8"/>
                <a:gd name="T124" fmla="*/ 0 h 256"/>
                <a:gd name="T125" fmla="*/ 508 w 508"/>
                <a:gd name="T126" fmla="*/ 256 h 2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8" h="256">
                  <a:moveTo>
                    <a:pt x="388" y="150"/>
                  </a:moveTo>
                  <a:lnTo>
                    <a:pt x="410" y="154"/>
                  </a:lnTo>
                  <a:lnTo>
                    <a:pt x="424" y="154"/>
                  </a:lnTo>
                  <a:lnTo>
                    <a:pt x="418" y="150"/>
                  </a:lnTo>
                  <a:lnTo>
                    <a:pt x="402" y="138"/>
                  </a:lnTo>
                  <a:lnTo>
                    <a:pt x="388" y="132"/>
                  </a:lnTo>
                  <a:lnTo>
                    <a:pt x="410" y="132"/>
                  </a:lnTo>
                  <a:lnTo>
                    <a:pt x="410" y="120"/>
                  </a:lnTo>
                  <a:lnTo>
                    <a:pt x="424" y="120"/>
                  </a:lnTo>
                  <a:lnTo>
                    <a:pt x="448" y="108"/>
                  </a:lnTo>
                  <a:lnTo>
                    <a:pt x="424" y="98"/>
                  </a:lnTo>
                  <a:lnTo>
                    <a:pt x="448" y="104"/>
                  </a:lnTo>
                  <a:lnTo>
                    <a:pt x="432" y="92"/>
                  </a:lnTo>
                  <a:lnTo>
                    <a:pt x="432" y="86"/>
                  </a:lnTo>
                  <a:lnTo>
                    <a:pt x="462" y="80"/>
                  </a:lnTo>
                  <a:lnTo>
                    <a:pt x="448" y="80"/>
                  </a:lnTo>
                  <a:lnTo>
                    <a:pt x="432" y="74"/>
                  </a:lnTo>
                  <a:lnTo>
                    <a:pt x="440" y="58"/>
                  </a:lnTo>
                  <a:lnTo>
                    <a:pt x="462" y="40"/>
                  </a:lnTo>
                  <a:lnTo>
                    <a:pt x="486" y="34"/>
                  </a:lnTo>
                  <a:lnTo>
                    <a:pt x="508" y="22"/>
                  </a:lnTo>
                  <a:lnTo>
                    <a:pt x="448" y="22"/>
                  </a:lnTo>
                  <a:lnTo>
                    <a:pt x="424" y="34"/>
                  </a:lnTo>
                  <a:lnTo>
                    <a:pt x="402" y="34"/>
                  </a:lnTo>
                  <a:lnTo>
                    <a:pt x="424" y="22"/>
                  </a:lnTo>
                  <a:lnTo>
                    <a:pt x="394" y="28"/>
                  </a:lnTo>
                  <a:lnTo>
                    <a:pt x="424" y="12"/>
                  </a:lnTo>
                  <a:lnTo>
                    <a:pt x="410" y="12"/>
                  </a:lnTo>
                  <a:lnTo>
                    <a:pt x="388" y="6"/>
                  </a:lnTo>
                  <a:lnTo>
                    <a:pt x="364" y="0"/>
                  </a:lnTo>
                  <a:lnTo>
                    <a:pt x="296" y="0"/>
                  </a:lnTo>
                  <a:lnTo>
                    <a:pt x="272" y="6"/>
                  </a:lnTo>
                  <a:lnTo>
                    <a:pt x="258" y="6"/>
                  </a:lnTo>
                  <a:lnTo>
                    <a:pt x="242" y="0"/>
                  </a:lnTo>
                  <a:lnTo>
                    <a:pt x="212" y="12"/>
                  </a:lnTo>
                  <a:lnTo>
                    <a:pt x="226" y="22"/>
                  </a:lnTo>
                  <a:lnTo>
                    <a:pt x="212" y="22"/>
                  </a:lnTo>
                  <a:lnTo>
                    <a:pt x="196" y="16"/>
                  </a:lnTo>
                  <a:lnTo>
                    <a:pt x="174" y="22"/>
                  </a:lnTo>
                  <a:lnTo>
                    <a:pt x="150" y="16"/>
                  </a:lnTo>
                  <a:lnTo>
                    <a:pt x="120" y="22"/>
                  </a:lnTo>
                  <a:lnTo>
                    <a:pt x="104" y="28"/>
                  </a:lnTo>
                  <a:lnTo>
                    <a:pt x="74" y="28"/>
                  </a:lnTo>
                  <a:lnTo>
                    <a:pt x="60" y="40"/>
                  </a:lnTo>
                  <a:lnTo>
                    <a:pt x="60" y="52"/>
                  </a:lnTo>
                  <a:lnTo>
                    <a:pt x="44" y="52"/>
                  </a:lnTo>
                  <a:lnTo>
                    <a:pt x="22" y="58"/>
                  </a:lnTo>
                  <a:lnTo>
                    <a:pt x="0" y="58"/>
                  </a:lnTo>
                  <a:lnTo>
                    <a:pt x="0" y="74"/>
                  </a:lnTo>
                  <a:lnTo>
                    <a:pt x="22" y="74"/>
                  </a:lnTo>
                  <a:lnTo>
                    <a:pt x="0" y="86"/>
                  </a:lnTo>
                  <a:lnTo>
                    <a:pt x="14" y="92"/>
                  </a:lnTo>
                  <a:lnTo>
                    <a:pt x="38" y="86"/>
                  </a:lnTo>
                  <a:lnTo>
                    <a:pt x="74" y="82"/>
                  </a:lnTo>
                  <a:lnTo>
                    <a:pt x="104" y="92"/>
                  </a:lnTo>
                  <a:lnTo>
                    <a:pt x="128" y="108"/>
                  </a:lnTo>
                  <a:lnTo>
                    <a:pt x="128" y="144"/>
                  </a:lnTo>
                  <a:lnTo>
                    <a:pt x="136" y="138"/>
                  </a:lnTo>
                  <a:lnTo>
                    <a:pt x="158" y="150"/>
                  </a:lnTo>
                  <a:lnTo>
                    <a:pt x="158" y="160"/>
                  </a:lnTo>
                  <a:lnTo>
                    <a:pt x="150" y="166"/>
                  </a:lnTo>
                  <a:lnTo>
                    <a:pt x="144" y="178"/>
                  </a:lnTo>
                  <a:lnTo>
                    <a:pt x="128" y="194"/>
                  </a:lnTo>
                  <a:lnTo>
                    <a:pt x="150" y="212"/>
                  </a:lnTo>
                  <a:lnTo>
                    <a:pt x="150" y="224"/>
                  </a:lnTo>
                  <a:lnTo>
                    <a:pt x="166" y="246"/>
                  </a:lnTo>
                  <a:lnTo>
                    <a:pt x="188" y="252"/>
                  </a:lnTo>
                  <a:lnTo>
                    <a:pt x="204" y="252"/>
                  </a:lnTo>
                  <a:lnTo>
                    <a:pt x="212" y="256"/>
                  </a:lnTo>
                  <a:lnTo>
                    <a:pt x="220" y="246"/>
                  </a:lnTo>
                  <a:lnTo>
                    <a:pt x="234" y="246"/>
                  </a:lnTo>
                  <a:lnTo>
                    <a:pt x="242" y="230"/>
                  </a:lnTo>
                  <a:lnTo>
                    <a:pt x="242" y="218"/>
                  </a:lnTo>
                  <a:lnTo>
                    <a:pt x="258" y="218"/>
                  </a:lnTo>
                  <a:lnTo>
                    <a:pt x="242" y="206"/>
                  </a:lnTo>
                  <a:lnTo>
                    <a:pt x="258" y="206"/>
                  </a:lnTo>
                  <a:lnTo>
                    <a:pt x="272" y="200"/>
                  </a:lnTo>
                  <a:lnTo>
                    <a:pt x="296" y="194"/>
                  </a:lnTo>
                  <a:lnTo>
                    <a:pt x="326" y="172"/>
                  </a:lnTo>
                  <a:lnTo>
                    <a:pt x="356" y="172"/>
                  </a:lnTo>
                  <a:lnTo>
                    <a:pt x="378" y="166"/>
                  </a:lnTo>
                  <a:lnTo>
                    <a:pt x="410" y="160"/>
                  </a:lnTo>
                  <a:lnTo>
                    <a:pt x="388" y="1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6" name="Freeform 57"/>
            <p:cNvSpPr>
              <a:spLocks noChangeArrowheads="1"/>
            </p:cNvSpPr>
            <p:nvPr/>
          </p:nvSpPr>
          <p:spPr bwMode="auto">
            <a:xfrm>
              <a:off x="2408848" y="913944"/>
              <a:ext cx="4494" cy="7140"/>
            </a:xfrm>
            <a:custGeom>
              <a:avLst/>
              <a:gdLst>
                <a:gd name="T0" fmla="*/ 2147483647 w 2"/>
                <a:gd name="T1" fmla="*/ 0 h 2"/>
                <a:gd name="T2" fmla="*/ 0 w 2"/>
                <a:gd name="T3" fmla="*/ 0 h 2"/>
                <a:gd name="T4" fmla="*/ 0 w 2"/>
                <a:gd name="T5" fmla="*/ 2147483647 h 2"/>
                <a:gd name="T6" fmla="*/ 2147483647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8" name="Freeform 58"/>
            <p:cNvSpPr>
              <a:spLocks noChangeArrowheads="1"/>
            </p:cNvSpPr>
            <p:nvPr/>
          </p:nvSpPr>
          <p:spPr bwMode="auto">
            <a:xfrm>
              <a:off x="6183908" y="963926"/>
              <a:ext cx="408965" cy="649757"/>
            </a:xfrm>
            <a:custGeom>
              <a:avLst/>
              <a:gdLst>
                <a:gd name="T0" fmla="*/ 2147483647 w 182"/>
                <a:gd name="T1" fmla="*/ 2147483647 h 182"/>
                <a:gd name="T2" fmla="*/ 2147483647 w 182"/>
                <a:gd name="T3" fmla="*/ 2147483647 h 182"/>
                <a:gd name="T4" fmla="*/ 2147483647 w 182"/>
                <a:gd name="T5" fmla="*/ 2147483647 h 182"/>
                <a:gd name="T6" fmla="*/ 2147483647 w 182"/>
                <a:gd name="T7" fmla="*/ 2147483647 h 182"/>
                <a:gd name="T8" fmla="*/ 2147483647 w 182"/>
                <a:gd name="T9" fmla="*/ 2147483647 h 182"/>
                <a:gd name="T10" fmla="*/ 0 w 182"/>
                <a:gd name="T11" fmla="*/ 2147483647 h 182"/>
                <a:gd name="T12" fmla="*/ 2147483647 w 182"/>
                <a:gd name="T13" fmla="*/ 2147483647 h 182"/>
                <a:gd name="T14" fmla="*/ 2147483647 w 182"/>
                <a:gd name="T15" fmla="*/ 2147483647 h 182"/>
                <a:gd name="T16" fmla="*/ 2147483647 w 182"/>
                <a:gd name="T17" fmla="*/ 2147483647 h 182"/>
                <a:gd name="T18" fmla="*/ 2147483647 w 182"/>
                <a:gd name="T19" fmla="*/ 2147483647 h 182"/>
                <a:gd name="T20" fmla="*/ 2147483647 w 182"/>
                <a:gd name="T21" fmla="*/ 2147483647 h 182"/>
                <a:gd name="T22" fmla="*/ 2147483647 w 182"/>
                <a:gd name="T23" fmla="*/ 2147483647 h 182"/>
                <a:gd name="T24" fmla="*/ 2147483647 w 182"/>
                <a:gd name="T25" fmla="*/ 2147483647 h 182"/>
                <a:gd name="T26" fmla="*/ 2147483647 w 182"/>
                <a:gd name="T27" fmla="*/ 2147483647 h 182"/>
                <a:gd name="T28" fmla="*/ 2147483647 w 182"/>
                <a:gd name="T29" fmla="*/ 2147483647 h 182"/>
                <a:gd name="T30" fmla="*/ 2147483647 w 182"/>
                <a:gd name="T31" fmla="*/ 2147483647 h 182"/>
                <a:gd name="T32" fmla="*/ 2147483647 w 182"/>
                <a:gd name="T33" fmla="*/ 2147483647 h 182"/>
                <a:gd name="T34" fmla="*/ 2147483647 w 182"/>
                <a:gd name="T35" fmla="*/ 2147483647 h 182"/>
                <a:gd name="T36" fmla="*/ 2147483647 w 182"/>
                <a:gd name="T37" fmla="*/ 2147483647 h 182"/>
                <a:gd name="T38" fmla="*/ 2147483647 w 182"/>
                <a:gd name="T39" fmla="*/ 2147483647 h 182"/>
                <a:gd name="T40" fmla="*/ 2147483647 w 182"/>
                <a:gd name="T41" fmla="*/ 2147483647 h 182"/>
                <a:gd name="T42" fmla="*/ 2147483647 w 182"/>
                <a:gd name="T43" fmla="*/ 2147483647 h 182"/>
                <a:gd name="T44" fmla="*/ 2147483647 w 182"/>
                <a:gd name="T45" fmla="*/ 2147483647 h 182"/>
                <a:gd name="T46" fmla="*/ 2147483647 w 182"/>
                <a:gd name="T47" fmla="*/ 2147483647 h 182"/>
                <a:gd name="T48" fmla="*/ 2147483647 w 182"/>
                <a:gd name="T49" fmla="*/ 2147483647 h 182"/>
                <a:gd name="T50" fmla="*/ 2147483647 w 182"/>
                <a:gd name="T51" fmla="*/ 2147483647 h 182"/>
                <a:gd name="T52" fmla="*/ 2147483647 w 182"/>
                <a:gd name="T53" fmla="*/ 2147483647 h 182"/>
                <a:gd name="T54" fmla="*/ 2147483647 w 182"/>
                <a:gd name="T55" fmla="*/ 2147483647 h 182"/>
                <a:gd name="T56" fmla="*/ 2147483647 w 182"/>
                <a:gd name="T57" fmla="*/ 2147483647 h 182"/>
                <a:gd name="T58" fmla="*/ 2147483647 w 182"/>
                <a:gd name="T59" fmla="*/ 2147483647 h 182"/>
                <a:gd name="T60" fmla="*/ 2147483647 w 182"/>
                <a:gd name="T61" fmla="*/ 2147483647 h 182"/>
                <a:gd name="T62" fmla="*/ 2147483647 w 182"/>
                <a:gd name="T63" fmla="*/ 2147483647 h 182"/>
                <a:gd name="T64" fmla="*/ 2147483647 w 182"/>
                <a:gd name="T65" fmla="*/ 2147483647 h 182"/>
                <a:gd name="T66" fmla="*/ 2147483647 w 182"/>
                <a:gd name="T67" fmla="*/ 0 h 182"/>
                <a:gd name="T68" fmla="*/ 2147483647 w 182"/>
                <a:gd name="T69" fmla="*/ 2147483647 h 182"/>
                <a:gd name="T70" fmla="*/ 2147483647 w 182"/>
                <a:gd name="T71" fmla="*/ 2147483647 h 182"/>
                <a:gd name="T72" fmla="*/ 2147483647 w 182"/>
                <a:gd name="T73" fmla="*/ 2147483647 h 182"/>
                <a:gd name="T74" fmla="*/ 2147483647 w 182"/>
                <a:gd name="T75" fmla="*/ 2147483647 h 182"/>
                <a:gd name="T76" fmla="*/ 2147483647 w 182"/>
                <a:gd name="T77" fmla="*/ 2147483647 h 182"/>
                <a:gd name="T78" fmla="*/ 2147483647 w 182"/>
                <a:gd name="T79" fmla="*/ 2147483647 h 182"/>
                <a:gd name="T80" fmla="*/ 2147483647 w 182"/>
                <a:gd name="T81" fmla="*/ 2147483647 h 182"/>
                <a:gd name="T82" fmla="*/ 2147483647 w 182"/>
                <a:gd name="T83" fmla="*/ 2147483647 h 182"/>
                <a:gd name="T84" fmla="*/ 2147483647 w 182"/>
                <a:gd name="T85" fmla="*/ 2147483647 h 182"/>
                <a:gd name="T86" fmla="*/ 2147483647 w 182"/>
                <a:gd name="T87" fmla="*/ 2147483647 h 182"/>
                <a:gd name="T88" fmla="*/ 2147483647 w 182"/>
                <a:gd name="T89" fmla="*/ 2147483647 h 182"/>
                <a:gd name="T90" fmla="*/ 2147483647 w 182"/>
                <a:gd name="T91" fmla="*/ 2147483647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182"/>
                <a:gd name="T140" fmla="*/ 182 w 182"/>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182">
                  <a:moveTo>
                    <a:pt x="114" y="142"/>
                  </a:moveTo>
                  <a:lnTo>
                    <a:pt x="92" y="142"/>
                  </a:lnTo>
                  <a:lnTo>
                    <a:pt x="76" y="154"/>
                  </a:lnTo>
                  <a:lnTo>
                    <a:pt x="46" y="160"/>
                  </a:lnTo>
                  <a:lnTo>
                    <a:pt x="22" y="166"/>
                  </a:lnTo>
                  <a:lnTo>
                    <a:pt x="0" y="182"/>
                  </a:lnTo>
                  <a:lnTo>
                    <a:pt x="22" y="182"/>
                  </a:lnTo>
                  <a:lnTo>
                    <a:pt x="22" y="170"/>
                  </a:lnTo>
                  <a:lnTo>
                    <a:pt x="46" y="166"/>
                  </a:lnTo>
                  <a:lnTo>
                    <a:pt x="92" y="166"/>
                  </a:lnTo>
                  <a:lnTo>
                    <a:pt x="114" y="160"/>
                  </a:lnTo>
                  <a:lnTo>
                    <a:pt x="136" y="154"/>
                  </a:lnTo>
                  <a:lnTo>
                    <a:pt x="152" y="154"/>
                  </a:lnTo>
                  <a:lnTo>
                    <a:pt x="158" y="142"/>
                  </a:lnTo>
                  <a:lnTo>
                    <a:pt x="136" y="132"/>
                  </a:lnTo>
                  <a:lnTo>
                    <a:pt x="158" y="126"/>
                  </a:lnTo>
                  <a:lnTo>
                    <a:pt x="144" y="120"/>
                  </a:lnTo>
                  <a:lnTo>
                    <a:pt x="130" y="114"/>
                  </a:lnTo>
                  <a:lnTo>
                    <a:pt x="124" y="114"/>
                  </a:lnTo>
                  <a:lnTo>
                    <a:pt x="136" y="108"/>
                  </a:lnTo>
                  <a:lnTo>
                    <a:pt x="136" y="96"/>
                  </a:lnTo>
                  <a:lnTo>
                    <a:pt x="152" y="102"/>
                  </a:lnTo>
                  <a:lnTo>
                    <a:pt x="168" y="96"/>
                  </a:lnTo>
                  <a:lnTo>
                    <a:pt x="182" y="90"/>
                  </a:lnTo>
                  <a:lnTo>
                    <a:pt x="158" y="90"/>
                  </a:lnTo>
                  <a:lnTo>
                    <a:pt x="136" y="86"/>
                  </a:lnTo>
                  <a:lnTo>
                    <a:pt x="130" y="74"/>
                  </a:lnTo>
                  <a:lnTo>
                    <a:pt x="136" y="68"/>
                  </a:lnTo>
                  <a:lnTo>
                    <a:pt x="122" y="62"/>
                  </a:lnTo>
                  <a:lnTo>
                    <a:pt x="130" y="46"/>
                  </a:lnTo>
                  <a:lnTo>
                    <a:pt x="144" y="46"/>
                  </a:lnTo>
                  <a:lnTo>
                    <a:pt x="122" y="28"/>
                  </a:lnTo>
                  <a:lnTo>
                    <a:pt x="98" y="16"/>
                  </a:lnTo>
                  <a:lnTo>
                    <a:pt x="92" y="0"/>
                  </a:lnTo>
                  <a:lnTo>
                    <a:pt x="84" y="6"/>
                  </a:lnTo>
                  <a:lnTo>
                    <a:pt x="84" y="16"/>
                  </a:lnTo>
                  <a:lnTo>
                    <a:pt x="98" y="34"/>
                  </a:lnTo>
                  <a:lnTo>
                    <a:pt x="114" y="52"/>
                  </a:lnTo>
                  <a:lnTo>
                    <a:pt x="106" y="68"/>
                  </a:lnTo>
                  <a:lnTo>
                    <a:pt x="114" y="80"/>
                  </a:lnTo>
                  <a:lnTo>
                    <a:pt x="122" y="90"/>
                  </a:lnTo>
                  <a:lnTo>
                    <a:pt x="106" y="102"/>
                  </a:lnTo>
                  <a:lnTo>
                    <a:pt x="114" y="120"/>
                  </a:lnTo>
                  <a:lnTo>
                    <a:pt x="122" y="116"/>
                  </a:lnTo>
                  <a:lnTo>
                    <a:pt x="122" y="132"/>
                  </a:lnTo>
                  <a:lnTo>
                    <a:pt x="114" y="1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9" name="Freeform 59"/>
            <p:cNvSpPr>
              <a:spLocks noChangeArrowheads="1"/>
            </p:cNvSpPr>
            <p:nvPr/>
          </p:nvSpPr>
          <p:spPr bwMode="auto">
            <a:xfrm>
              <a:off x="0" y="535513"/>
              <a:ext cx="2611084" cy="3555817"/>
            </a:xfrm>
            <a:custGeom>
              <a:avLst/>
              <a:gdLst>
                <a:gd name="T0" fmla="*/ 2147483647 w 1162"/>
                <a:gd name="T1" fmla="*/ 2147483647 h 996"/>
                <a:gd name="T2" fmla="*/ 2147483647 w 1162"/>
                <a:gd name="T3" fmla="*/ 2147483647 h 996"/>
                <a:gd name="T4" fmla="*/ 2147483647 w 1162"/>
                <a:gd name="T5" fmla="*/ 2147483647 h 996"/>
                <a:gd name="T6" fmla="*/ 2147483647 w 1162"/>
                <a:gd name="T7" fmla="*/ 2147483647 h 996"/>
                <a:gd name="T8" fmla="*/ 2147483647 w 1162"/>
                <a:gd name="T9" fmla="*/ 2147483647 h 996"/>
                <a:gd name="T10" fmla="*/ 2147483647 w 1162"/>
                <a:gd name="T11" fmla="*/ 2147483647 h 996"/>
                <a:gd name="T12" fmla="*/ 2147483647 w 1162"/>
                <a:gd name="T13" fmla="*/ 2147483647 h 996"/>
                <a:gd name="T14" fmla="*/ 2147483647 w 1162"/>
                <a:gd name="T15" fmla="*/ 2147483647 h 996"/>
                <a:gd name="T16" fmla="*/ 2147483647 w 1162"/>
                <a:gd name="T17" fmla="*/ 2147483647 h 996"/>
                <a:gd name="T18" fmla="*/ 2147483647 w 1162"/>
                <a:gd name="T19" fmla="*/ 2147483647 h 996"/>
                <a:gd name="T20" fmla="*/ 2147483647 w 1162"/>
                <a:gd name="T21" fmla="*/ 2147483647 h 996"/>
                <a:gd name="T22" fmla="*/ 2147483647 w 1162"/>
                <a:gd name="T23" fmla="*/ 2147483647 h 996"/>
                <a:gd name="T24" fmla="*/ 2147483647 w 1162"/>
                <a:gd name="T25" fmla="*/ 2147483647 h 996"/>
                <a:gd name="T26" fmla="*/ 2147483647 w 1162"/>
                <a:gd name="T27" fmla="*/ 2147483647 h 996"/>
                <a:gd name="T28" fmla="*/ 2147483647 w 1162"/>
                <a:gd name="T29" fmla="*/ 2147483647 h 996"/>
                <a:gd name="T30" fmla="*/ 2147483647 w 1162"/>
                <a:gd name="T31" fmla="*/ 2147483647 h 996"/>
                <a:gd name="T32" fmla="*/ 2147483647 w 1162"/>
                <a:gd name="T33" fmla="*/ 2147483647 h 996"/>
                <a:gd name="T34" fmla="*/ 2147483647 w 1162"/>
                <a:gd name="T35" fmla="*/ 2147483647 h 996"/>
                <a:gd name="T36" fmla="*/ 2147483647 w 1162"/>
                <a:gd name="T37" fmla="*/ 2147483647 h 996"/>
                <a:gd name="T38" fmla="*/ 2147483647 w 1162"/>
                <a:gd name="T39" fmla="*/ 2147483647 h 996"/>
                <a:gd name="T40" fmla="*/ 2147483647 w 1162"/>
                <a:gd name="T41" fmla="*/ 2147483647 h 996"/>
                <a:gd name="T42" fmla="*/ 2147483647 w 1162"/>
                <a:gd name="T43" fmla="*/ 2147483647 h 996"/>
                <a:gd name="T44" fmla="*/ 2147483647 w 1162"/>
                <a:gd name="T45" fmla="*/ 2147483647 h 996"/>
                <a:gd name="T46" fmla="*/ 2147483647 w 1162"/>
                <a:gd name="T47" fmla="*/ 2147483647 h 996"/>
                <a:gd name="T48" fmla="*/ 2147483647 w 1162"/>
                <a:gd name="T49" fmla="*/ 2147483647 h 996"/>
                <a:gd name="T50" fmla="*/ 2147483647 w 1162"/>
                <a:gd name="T51" fmla="*/ 2147483647 h 996"/>
                <a:gd name="T52" fmla="*/ 2147483647 w 1162"/>
                <a:gd name="T53" fmla="*/ 2147483647 h 996"/>
                <a:gd name="T54" fmla="*/ 2147483647 w 1162"/>
                <a:gd name="T55" fmla="*/ 2147483647 h 996"/>
                <a:gd name="T56" fmla="*/ 2147483647 w 1162"/>
                <a:gd name="T57" fmla="*/ 2147483647 h 996"/>
                <a:gd name="T58" fmla="*/ 2147483647 w 1162"/>
                <a:gd name="T59" fmla="*/ 2147483647 h 996"/>
                <a:gd name="T60" fmla="*/ 2147483647 w 1162"/>
                <a:gd name="T61" fmla="*/ 2147483647 h 996"/>
                <a:gd name="T62" fmla="*/ 2147483647 w 1162"/>
                <a:gd name="T63" fmla="*/ 2147483647 h 996"/>
                <a:gd name="T64" fmla="*/ 2147483647 w 1162"/>
                <a:gd name="T65" fmla="*/ 2147483647 h 996"/>
                <a:gd name="T66" fmla="*/ 2147483647 w 1162"/>
                <a:gd name="T67" fmla="*/ 0 h 996"/>
                <a:gd name="T68" fmla="*/ 2147483647 w 1162"/>
                <a:gd name="T69" fmla="*/ 2147483647 h 996"/>
                <a:gd name="T70" fmla="*/ 2147483647 w 1162"/>
                <a:gd name="T71" fmla="*/ 2147483647 h 996"/>
                <a:gd name="T72" fmla="*/ 2147483647 w 1162"/>
                <a:gd name="T73" fmla="*/ 2147483647 h 996"/>
                <a:gd name="T74" fmla="*/ 2147483647 w 1162"/>
                <a:gd name="T75" fmla="*/ 2147483647 h 996"/>
                <a:gd name="T76" fmla="*/ 2147483647 w 1162"/>
                <a:gd name="T77" fmla="*/ 2147483647 h 996"/>
                <a:gd name="T78" fmla="*/ 2147483647 w 1162"/>
                <a:gd name="T79" fmla="*/ 2147483647 h 996"/>
                <a:gd name="T80" fmla="*/ 2147483647 w 1162"/>
                <a:gd name="T81" fmla="*/ 2147483647 h 996"/>
                <a:gd name="T82" fmla="*/ 2147483647 w 1162"/>
                <a:gd name="T83" fmla="*/ 2147483647 h 996"/>
                <a:gd name="T84" fmla="*/ 2147483647 w 1162"/>
                <a:gd name="T85" fmla="*/ 2147483647 h 996"/>
                <a:gd name="T86" fmla="*/ 2147483647 w 1162"/>
                <a:gd name="T87" fmla="*/ 2147483647 h 996"/>
                <a:gd name="T88" fmla="*/ 2147483647 w 1162"/>
                <a:gd name="T89" fmla="*/ 2147483647 h 996"/>
                <a:gd name="T90" fmla="*/ 2147483647 w 1162"/>
                <a:gd name="T91" fmla="*/ 2147483647 h 996"/>
                <a:gd name="T92" fmla="*/ 2147483647 w 1162"/>
                <a:gd name="T93" fmla="*/ 2147483647 h 996"/>
                <a:gd name="T94" fmla="*/ 2147483647 w 1162"/>
                <a:gd name="T95" fmla="*/ 2147483647 h 996"/>
                <a:gd name="T96" fmla="*/ 2147483647 w 1162"/>
                <a:gd name="T97" fmla="*/ 2147483647 h 996"/>
                <a:gd name="T98" fmla="*/ 2147483647 w 1162"/>
                <a:gd name="T99" fmla="*/ 2147483647 h 996"/>
                <a:gd name="T100" fmla="*/ 2147483647 w 1162"/>
                <a:gd name="T101" fmla="*/ 2147483647 h 996"/>
                <a:gd name="T102" fmla="*/ 2147483647 w 1162"/>
                <a:gd name="T103" fmla="*/ 2147483647 h 996"/>
                <a:gd name="T104" fmla="*/ 2147483647 w 1162"/>
                <a:gd name="T105" fmla="*/ 2147483647 h 996"/>
                <a:gd name="T106" fmla="*/ 2147483647 w 1162"/>
                <a:gd name="T107" fmla="*/ 2147483647 h 996"/>
                <a:gd name="T108" fmla="*/ 2147483647 w 1162"/>
                <a:gd name="T109" fmla="*/ 2147483647 h 996"/>
                <a:gd name="T110" fmla="*/ 2147483647 w 1162"/>
                <a:gd name="T111" fmla="*/ 2147483647 h 996"/>
                <a:gd name="T112" fmla="*/ 2147483647 w 1162"/>
                <a:gd name="T113" fmla="*/ 2147483647 h 996"/>
                <a:gd name="T114" fmla="*/ 2147483647 w 1162"/>
                <a:gd name="T115" fmla="*/ 2147483647 h 996"/>
                <a:gd name="T116" fmla="*/ 2147483647 w 1162"/>
                <a:gd name="T117" fmla="*/ 2147483647 h 996"/>
                <a:gd name="T118" fmla="*/ 2147483647 w 1162"/>
                <a:gd name="T119" fmla="*/ 2147483647 h 996"/>
                <a:gd name="T120" fmla="*/ 2147483647 w 1162"/>
                <a:gd name="T121" fmla="*/ 2147483647 h 9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2"/>
                <a:gd name="T184" fmla="*/ 0 h 996"/>
                <a:gd name="T185" fmla="*/ 1162 w 1162"/>
                <a:gd name="T186" fmla="*/ 996 h 9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2" h="996">
                  <a:moveTo>
                    <a:pt x="1126" y="596"/>
                  </a:moveTo>
                  <a:lnTo>
                    <a:pt x="1110" y="584"/>
                  </a:lnTo>
                  <a:lnTo>
                    <a:pt x="1064" y="584"/>
                  </a:lnTo>
                  <a:lnTo>
                    <a:pt x="1048" y="578"/>
                  </a:lnTo>
                  <a:lnTo>
                    <a:pt x="1026" y="584"/>
                  </a:lnTo>
                  <a:lnTo>
                    <a:pt x="1004" y="584"/>
                  </a:lnTo>
                  <a:lnTo>
                    <a:pt x="1018" y="572"/>
                  </a:lnTo>
                  <a:lnTo>
                    <a:pt x="1010" y="572"/>
                  </a:lnTo>
                  <a:lnTo>
                    <a:pt x="996" y="578"/>
                  </a:lnTo>
                  <a:lnTo>
                    <a:pt x="980" y="584"/>
                  </a:lnTo>
                  <a:lnTo>
                    <a:pt x="988" y="572"/>
                  </a:lnTo>
                  <a:lnTo>
                    <a:pt x="1004" y="572"/>
                  </a:lnTo>
                  <a:lnTo>
                    <a:pt x="1004" y="538"/>
                  </a:lnTo>
                  <a:lnTo>
                    <a:pt x="988" y="532"/>
                  </a:lnTo>
                  <a:lnTo>
                    <a:pt x="964" y="526"/>
                  </a:lnTo>
                  <a:lnTo>
                    <a:pt x="950" y="532"/>
                  </a:lnTo>
                  <a:lnTo>
                    <a:pt x="920" y="526"/>
                  </a:lnTo>
                  <a:lnTo>
                    <a:pt x="920" y="514"/>
                  </a:lnTo>
                  <a:lnTo>
                    <a:pt x="904" y="508"/>
                  </a:lnTo>
                  <a:lnTo>
                    <a:pt x="882" y="498"/>
                  </a:lnTo>
                  <a:lnTo>
                    <a:pt x="860" y="504"/>
                  </a:lnTo>
                  <a:lnTo>
                    <a:pt x="844" y="498"/>
                  </a:lnTo>
                  <a:lnTo>
                    <a:pt x="822" y="492"/>
                  </a:lnTo>
                  <a:lnTo>
                    <a:pt x="798" y="492"/>
                  </a:lnTo>
                  <a:lnTo>
                    <a:pt x="790" y="486"/>
                  </a:lnTo>
                  <a:lnTo>
                    <a:pt x="776" y="492"/>
                  </a:lnTo>
                  <a:lnTo>
                    <a:pt x="752" y="504"/>
                  </a:lnTo>
                  <a:lnTo>
                    <a:pt x="730" y="514"/>
                  </a:lnTo>
                  <a:lnTo>
                    <a:pt x="714" y="508"/>
                  </a:lnTo>
                  <a:lnTo>
                    <a:pt x="730" y="504"/>
                  </a:lnTo>
                  <a:lnTo>
                    <a:pt x="708" y="504"/>
                  </a:lnTo>
                  <a:lnTo>
                    <a:pt x="684" y="508"/>
                  </a:lnTo>
                  <a:lnTo>
                    <a:pt x="668" y="498"/>
                  </a:lnTo>
                  <a:lnTo>
                    <a:pt x="668" y="468"/>
                  </a:lnTo>
                  <a:lnTo>
                    <a:pt x="654" y="462"/>
                  </a:lnTo>
                  <a:lnTo>
                    <a:pt x="638" y="458"/>
                  </a:lnTo>
                  <a:lnTo>
                    <a:pt x="608" y="468"/>
                  </a:lnTo>
                  <a:lnTo>
                    <a:pt x="616" y="452"/>
                  </a:lnTo>
                  <a:lnTo>
                    <a:pt x="616" y="434"/>
                  </a:lnTo>
                  <a:lnTo>
                    <a:pt x="624" y="418"/>
                  </a:lnTo>
                  <a:lnTo>
                    <a:pt x="600" y="424"/>
                  </a:lnTo>
                  <a:lnTo>
                    <a:pt x="586" y="434"/>
                  </a:lnTo>
                  <a:lnTo>
                    <a:pt x="570" y="446"/>
                  </a:lnTo>
                  <a:lnTo>
                    <a:pt x="546" y="440"/>
                  </a:lnTo>
                  <a:lnTo>
                    <a:pt x="524" y="430"/>
                  </a:lnTo>
                  <a:lnTo>
                    <a:pt x="516" y="412"/>
                  </a:lnTo>
                  <a:lnTo>
                    <a:pt x="524" y="394"/>
                  </a:lnTo>
                  <a:lnTo>
                    <a:pt x="516" y="382"/>
                  </a:lnTo>
                  <a:lnTo>
                    <a:pt x="540" y="372"/>
                  </a:lnTo>
                  <a:lnTo>
                    <a:pt x="554" y="366"/>
                  </a:lnTo>
                  <a:lnTo>
                    <a:pt x="578" y="360"/>
                  </a:lnTo>
                  <a:lnTo>
                    <a:pt x="592" y="366"/>
                  </a:lnTo>
                  <a:lnTo>
                    <a:pt x="616" y="360"/>
                  </a:lnTo>
                  <a:lnTo>
                    <a:pt x="654" y="366"/>
                  </a:lnTo>
                  <a:lnTo>
                    <a:pt x="668" y="366"/>
                  </a:lnTo>
                  <a:lnTo>
                    <a:pt x="668" y="378"/>
                  </a:lnTo>
                  <a:lnTo>
                    <a:pt x="684" y="388"/>
                  </a:lnTo>
                  <a:lnTo>
                    <a:pt x="700" y="400"/>
                  </a:lnTo>
                  <a:lnTo>
                    <a:pt x="700" y="382"/>
                  </a:lnTo>
                  <a:lnTo>
                    <a:pt x="692" y="372"/>
                  </a:lnTo>
                  <a:lnTo>
                    <a:pt x="684" y="360"/>
                  </a:lnTo>
                  <a:lnTo>
                    <a:pt x="700" y="354"/>
                  </a:lnTo>
                  <a:lnTo>
                    <a:pt x="714" y="338"/>
                  </a:lnTo>
                  <a:lnTo>
                    <a:pt x="738" y="326"/>
                  </a:lnTo>
                  <a:lnTo>
                    <a:pt x="744" y="314"/>
                  </a:lnTo>
                  <a:lnTo>
                    <a:pt x="730" y="302"/>
                  </a:lnTo>
                  <a:lnTo>
                    <a:pt x="744" y="290"/>
                  </a:lnTo>
                  <a:lnTo>
                    <a:pt x="752" y="302"/>
                  </a:lnTo>
                  <a:lnTo>
                    <a:pt x="776" y="280"/>
                  </a:lnTo>
                  <a:lnTo>
                    <a:pt x="790" y="274"/>
                  </a:lnTo>
                  <a:lnTo>
                    <a:pt x="806" y="268"/>
                  </a:lnTo>
                  <a:lnTo>
                    <a:pt x="806" y="256"/>
                  </a:lnTo>
                  <a:lnTo>
                    <a:pt x="836" y="246"/>
                  </a:lnTo>
                  <a:lnTo>
                    <a:pt x="860" y="240"/>
                  </a:lnTo>
                  <a:lnTo>
                    <a:pt x="852" y="252"/>
                  </a:lnTo>
                  <a:lnTo>
                    <a:pt x="874" y="252"/>
                  </a:lnTo>
                  <a:lnTo>
                    <a:pt x="898" y="240"/>
                  </a:lnTo>
                  <a:lnTo>
                    <a:pt x="874" y="234"/>
                  </a:lnTo>
                  <a:lnTo>
                    <a:pt x="866" y="216"/>
                  </a:lnTo>
                  <a:lnTo>
                    <a:pt x="866" y="206"/>
                  </a:lnTo>
                  <a:lnTo>
                    <a:pt x="844" y="210"/>
                  </a:lnTo>
                  <a:lnTo>
                    <a:pt x="782" y="228"/>
                  </a:lnTo>
                  <a:lnTo>
                    <a:pt x="828" y="210"/>
                  </a:lnTo>
                  <a:lnTo>
                    <a:pt x="852" y="200"/>
                  </a:lnTo>
                  <a:lnTo>
                    <a:pt x="874" y="200"/>
                  </a:lnTo>
                  <a:lnTo>
                    <a:pt x="904" y="206"/>
                  </a:lnTo>
                  <a:lnTo>
                    <a:pt x="912" y="210"/>
                  </a:lnTo>
                  <a:lnTo>
                    <a:pt x="928" y="206"/>
                  </a:lnTo>
                  <a:lnTo>
                    <a:pt x="942" y="194"/>
                  </a:lnTo>
                  <a:lnTo>
                    <a:pt x="964" y="194"/>
                  </a:lnTo>
                  <a:lnTo>
                    <a:pt x="964" y="182"/>
                  </a:lnTo>
                  <a:lnTo>
                    <a:pt x="950" y="176"/>
                  </a:lnTo>
                  <a:lnTo>
                    <a:pt x="928" y="188"/>
                  </a:lnTo>
                  <a:lnTo>
                    <a:pt x="934" y="176"/>
                  </a:lnTo>
                  <a:lnTo>
                    <a:pt x="928" y="166"/>
                  </a:lnTo>
                  <a:lnTo>
                    <a:pt x="920" y="148"/>
                  </a:lnTo>
                  <a:lnTo>
                    <a:pt x="912" y="130"/>
                  </a:lnTo>
                  <a:lnTo>
                    <a:pt x="890" y="120"/>
                  </a:lnTo>
                  <a:lnTo>
                    <a:pt x="874" y="130"/>
                  </a:lnTo>
                  <a:lnTo>
                    <a:pt x="866" y="148"/>
                  </a:lnTo>
                  <a:lnTo>
                    <a:pt x="852" y="142"/>
                  </a:lnTo>
                  <a:lnTo>
                    <a:pt x="852" y="126"/>
                  </a:lnTo>
                  <a:lnTo>
                    <a:pt x="836" y="108"/>
                  </a:lnTo>
                  <a:lnTo>
                    <a:pt x="806" y="102"/>
                  </a:lnTo>
                  <a:lnTo>
                    <a:pt x="776" y="96"/>
                  </a:lnTo>
                  <a:lnTo>
                    <a:pt x="776" y="86"/>
                  </a:lnTo>
                  <a:lnTo>
                    <a:pt x="768" y="102"/>
                  </a:lnTo>
                  <a:lnTo>
                    <a:pt x="768" y="120"/>
                  </a:lnTo>
                  <a:lnTo>
                    <a:pt x="776" y="148"/>
                  </a:lnTo>
                  <a:lnTo>
                    <a:pt x="752" y="160"/>
                  </a:lnTo>
                  <a:lnTo>
                    <a:pt x="738" y="160"/>
                  </a:lnTo>
                  <a:lnTo>
                    <a:pt x="744" y="182"/>
                  </a:lnTo>
                  <a:lnTo>
                    <a:pt x="730" y="200"/>
                  </a:lnTo>
                  <a:lnTo>
                    <a:pt x="714" y="188"/>
                  </a:lnTo>
                  <a:lnTo>
                    <a:pt x="714" y="176"/>
                  </a:lnTo>
                  <a:lnTo>
                    <a:pt x="708" y="160"/>
                  </a:lnTo>
                  <a:lnTo>
                    <a:pt x="692" y="160"/>
                  </a:lnTo>
                  <a:lnTo>
                    <a:pt x="668" y="154"/>
                  </a:lnTo>
                  <a:lnTo>
                    <a:pt x="660" y="148"/>
                  </a:lnTo>
                  <a:lnTo>
                    <a:pt x="646" y="142"/>
                  </a:lnTo>
                  <a:lnTo>
                    <a:pt x="624" y="142"/>
                  </a:lnTo>
                  <a:lnTo>
                    <a:pt x="608" y="130"/>
                  </a:lnTo>
                  <a:lnTo>
                    <a:pt x="608" y="114"/>
                  </a:lnTo>
                  <a:lnTo>
                    <a:pt x="632" y="102"/>
                  </a:lnTo>
                  <a:lnTo>
                    <a:pt x="654" y="90"/>
                  </a:lnTo>
                  <a:lnTo>
                    <a:pt x="638" y="90"/>
                  </a:lnTo>
                  <a:lnTo>
                    <a:pt x="660" y="80"/>
                  </a:lnTo>
                  <a:lnTo>
                    <a:pt x="684" y="86"/>
                  </a:lnTo>
                  <a:lnTo>
                    <a:pt x="676" y="74"/>
                  </a:lnTo>
                  <a:lnTo>
                    <a:pt x="660" y="62"/>
                  </a:lnTo>
                  <a:lnTo>
                    <a:pt x="692" y="62"/>
                  </a:lnTo>
                  <a:lnTo>
                    <a:pt x="700" y="50"/>
                  </a:lnTo>
                  <a:lnTo>
                    <a:pt x="692" y="44"/>
                  </a:lnTo>
                  <a:lnTo>
                    <a:pt x="684" y="50"/>
                  </a:lnTo>
                  <a:lnTo>
                    <a:pt x="684" y="16"/>
                  </a:lnTo>
                  <a:lnTo>
                    <a:pt x="646" y="0"/>
                  </a:lnTo>
                  <a:lnTo>
                    <a:pt x="660" y="28"/>
                  </a:lnTo>
                  <a:lnTo>
                    <a:pt x="616" y="34"/>
                  </a:lnTo>
                  <a:lnTo>
                    <a:pt x="562" y="34"/>
                  </a:lnTo>
                  <a:lnTo>
                    <a:pt x="510" y="44"/>
                  </a:lnTo>
                  <a:lnTo>
                    <a:pt x="464" y="28"/>
                  </a:lnTo>
                  <a:lnTo>
                    <a:pt x="418" y="28"/>
                  </a:lnTo>
                  <a:lnTo>
                    <a:pt x="364" y="22"/>
                  </a:lnTo>
                  <a:lnTo>
                    <a:pt x="320" y="22"/>
                  </a:lnTo>
                  <a:lnTo>
                    <a:pt x="274" y="38"/>
                  </a:lnTo>
                  <a:lnTo>
                    <a:pt x="228" y="28"/>
                  </a:lnTo>
                  <a:lnTo>
                    <a:pt x="182" y="28"/>
                  </a:lnTo>
                  <a:lnTo>
                    <a:pt x="136" y="16"/>
                  </a:lnTo>
                  <a:lnTo>
                    <a:pt x="92" y="16"/>
                  </a:lnTo>
                  <a:lnTo>
                    <a:pt x="52" y="28"/>
                  </a:lnTo>
                  <a:lnTo>
                    <a:pt x="8" y="38"/>
                  </a:lnTo>
                  <a:lnTo>
                    <a:pt x="52" y="56"/>
                  </a:lnTo>
                  <a:lnTo>
                    <a:pt x="0" y="62"/>
                  </a:lnTo>
                  <a:lnTo>
                    <a:pt x="30" y="86"/>
                  </a:lnTo>
                  <a:lnTo>
                    <a:pt x="8" y="120"/>
                  </a:lnTo>
                  <a:lnTo>
                    <a:pt x="22" y="154"/>
                  </a:lnTo>
                  <a:lnTo>
                    <a:pt x="68" y="130"/>
                  </a:lnTo>
                  <a:lnTo>
                    <a:pt x="114" y="126"/>
                  </a:lnTo>
                  <a:lnTo>
                    <a:pt x="160" y="120"/>
                  </a:lnTo>
                  <a:lnTo>
                    <a:pt x="206" y="136"/>
                  </a:lnTo>
                  <a:lnTo>
                    <a:pt x="242" y="160"/>
                  </a:lnTo>
                  <a:lnTo>
                    <a:pt x="274" y="188"/>
                  </a:lnTo>
                  <a:lnTo>
                    <a:pt x="296" y="222"/>
                  </a:lnTo>
                  <a:lnTo>
                    <a:pt x="296" y="262"/>
                  </a:lnTo>
                  <a:lnTo>
                    <a:pt x="282" y="298"/>
                  </a:lnTo>
                  <a:lnTo>
                    <a:pt x="304" y="326"/>
                  </a:lnTo>
                  <a:lnTo>
                    <a:pt x="342" y="360"/>
                  </a:lnTo>
                  <a:lnTo>
                    <a:pt x="372" y="388"/>
                  </a:lnTo>
                  <a:lnTo>
                    <a:pt x="394" y="424"/>
                  </a:lnTo>
                  <a:lnTo>
                    <a:pt x="380" y="388"/>
                  </a:lnTo>
                  <a:lnTo>
                    <a:pt x="364" y="354"/>
                  </a:lnTo>
                  <a:lnTo>
                    <a:pt x="394" y="382"/>
                  </a:lnTo>
                  <a:lnTo>
                    <a:pt x="426" y="412"/>
                  </a:lnTo>
                  <a:lnTo>
                    <a:pt x="448" y="440"/>
                  </a:lnTo>
                  <a:lnTo>
                    <a:pt x="486" y="458"/>
                  </a:lnTo>
                  <a:lnTo>
                    <a:pt x="540" y="468"/>
                  </a:lnTo>
                  <a:lnTo>
                    <a:pt x="592" y="474"/>
                  </a:lnTo>
                  <a:lnTo>
                    <a:pt x="632" y="492"/>
                  </a:lnTo>
                  <a:lnTo>
                    <a:pt x="660" y="520"/>
                  </a:lnTo>
                  <a:lnTo>
                    <a:pt x="714" y="520"/>
                  </a:lnTo>
                  <a:lnTo>
                    <a:pt x="714" y="554"/>
                  </a:lnTo>
                  <a:lnTo>
                    <a:pt x="692" y="584"/>
                  </a:lnTo>
                  <a:lnTo>
                    <a:pt x="692" y="618"/>
                  </a:lnTo>
                  <a:lnTo>
                    <a:pt x="714" y="646"/>
                  </a:lnTo>
                  <a:lnTo>
                    <a:pt x="752" y="682"/>
                  </a:lnTo>
                  <a:lnTo>
                    <a:pt x="790" y="704"/>
                  </a:lnTo>
                  <a:lnTo>
                    <a:pt x="814" y="744"/>
                  </a:lnTo>
                  <a:lnTo>
                    <a:pt x="798" y="784"/>
                  </a:lnTo>
                  <a:lnTo>
                    <a:pt x="806" y="824"/>
                  </a:lnTo>
                  <a:lnTo>
                    <a:pt x="806" y="864"/>
                  </a:lnTo>
                  <a:lnTo>
                    <a:pt x="814" y="904"/>
                  </a:lnTo>
                  <a:lnTo>
                    <a:pt x="814" y="944"/>
                  </a:lnTo>
                  <a:lnTo>
                    <a:pt x="844" y="974"/>
                  </a:lnTo>
                  <a:lnTo>
                    <a:pt x="874" y="996"/>
                  </a:lnTo>
                  <a:lnTo>
                    <a:pt x="920" y="996"/>
                  </a:lnTo>
                  <a:lnTo>
                    <a:pt x="920" y="990"/>
                  </a:lnTo>
                  <a:lnTo>
                    <a:pt x="898" y="984"/>
                  </a:lnTo>
                  <a:lnTo>
                    <a:pt x="898" y="974"/>
                  </a:lnTo>
                  <a:lnTo>
                    <a:pt x="882" y="978"/>
                  </a:lnTo>
                  <a:lnTo>
                    <a:pt x="860" y="978"/>
                  </a:lnTo>
                  <a:lnTo>
                    <a:pt x="874" y="968"/>
                  </a:lnTo>
                  <a:lnTo>
                    <a:pt x="890" y="968"/>
                  </a:lnTo>
                  <a:lnTo>
                    <a:pt x="874" y="950"/>
                  </a:lnTo>
                  <a:lnTo>
                    <a:pt x="890" y="938"/>
                  </a:lnTo>
                  <a:lnTo>
                    <a:pt x="898" y="928"/>
                  </a:lnTo>
                  <a:lnTo>
                    <a:pt x="898" y="922"/>
                  </a:lnTo>
                  <a:lnTo>
                    <a:pt x="882" y="916"/>
                  </a:lnTo>
                  <a:lnTo>
                    <a:pt x="866" y="922"/>
                  </a:lnTo>
                  <a:lnTo>
                    <a:pt x="882" y="904"/>
                  </a:lnTo>
                  <a:lnTo>
                    <a:pt x="898" y="894"/>
                  </a:lnTo>
                  <a:lnTo>
                    <a:pt x="904" y="882"/>
                  </a:lnTo>
                  <a:lnTo>
                    <a:pt x="890" y="888"/>
                  </a:lnTo>
                  <a:lnTo>
                    <a:pt x="882" y="876"/>
                  </a:lnTo>
                  <a:lnTo>
                    <a:pt x="898" y="870"/>
                  </a:lnTo>
                  <a:lnTo>
                    <a:pt x="904" y="876"/>
                  </a:lnTo>
                  <a:lnTo>
                    <a:pt x="904" y="870"/>
                  </a:lnTo>
                  <a:lnTo>
                    <a:pt x="912" y="858"/>
                  </a:lnTo>
                  <a:lnTo>
                    <a:pt x="934" y="852"/>
                  </a:lnTo>
                  <a:lnTo>
                    <a:pt x="958" y="848"/>
                  </a:lnTo>
                  <a:lnTo>
                    <a:pt x="958" y="824"/>
                  </a:lnTo>
                  <a:lnTo>
                    <a:pt x="934" y="812"/>
                  </a:lnTo>
                  <a:lnTo>
                    <a:pt x="928" y="802"/>
                  </a:lnTo>
                  <a:lnTo>
                    <a:pt x="942" y="806"/>
                  </a:lnTo>
                  <a:lnTo>
                    <a:pt x="964" y="818"/>
                  </a:lnTo>
                  <a:lnTo>
                    <a:pt x="980" y="824"/>
                  </a:lnTo>
                  <a:lnTo>
                    <a:pt x="988" y="812"/>
                  </a:lnTo>
                  <a:lnTo>
                    <a:pt x="1004" y="796"/>
                  </a:lnTo>
                  <a:lnTo>
                    <a:pt x="1010" y="778"/>
                  </a:lnTo>
                  <a:lnTo>
                    <a:pt x="1026" y="778"/>
                  </a:lnTo>
                  <a:lnTo>
                    <a:pt x="1026" y="768"/>
                  </a:lnTo>
                  <a:lnTo>
                    <a:pt x="1034" y="750"/>
                  </a:lnTo>
                  <a:lnTo>
                    <a:pt x="1056" y="744"/>
                  </a:lnTo>
                  <a:lnTo>
                    <a:pt x="1080" y="732"/>
                  </a:lnTo>
                  <a:lnTo>
                    <a:pt x="1094" y="732"/>
                  </a:lnTo>
                  <a:lnTo>
                    <a:pt x="1102" y="720"/>
                  </a:lnTo>
                  <a:lnTo>
                    <a:pt x="1110" y="710"/>
                  </a:lnTo>
                  <a:lnTo>
                    <a:pt x="1110" y="670"/>
                  </a:lnTo>
                  <a:lnTo>
                    <a:pt x="1126" y="652"/>
                  </a:lnTo>
                  <a:lnTo>
                    <a:pt x="1148" y="640"/>
                  </a:lnTo>
                  <a:lnTo>
                    <a:pt x="1156" y="630"/>
                  </a:lnTo>
                  <a:lnTo>
                    <a:pt x="1156" y="612"/>
                  </a:lnTo>
                  <a:lnTo>
                    <a:pt x="1162" y="596"/>
                  </a:lnTo>
                  <a:lnTo>
                    <a:pt x="1140" y="606"/>
                  </a:lnTo>
                  <a:lnTo>
                    <a:pt x="1126" y="59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0" name="Freeform 60"/>
            <p:cNvSpPr>
              <a:spLocks noChangeArrowheads="1"/>
            </p:cNvSpPr>
            <p:nvPr/>
          </p:nvSpPr>
          <p:spPr bwMode="auto">
            <a:xfrm>
              <a:off x="3159366" y="935364"/>
              <a:ext cx="152800" cy="299888"/>
            </a:xfrm>
            <a:custGeom>
              <a:avLst/>
              <a:gdLst>
                <a:gd name="T0" fmla="*/ 2147483647 w 68"/>
                <a:gd name="T1" fmla="*/ 2147483647 h 84"/>
                <a:gd name="T2" fmla="*/ 2147483647 w 68"/>
                <a:gd name="T3" fmla="*/ 2147483647 h 84"/>
                <a:gd name="T4" fmla="*/ 2147483647 w 68"/>
                <a:gd name="T5" fmla="*/ 2147483647 h 84"/>
                <a:gd name="T6" fmla="*/ 2147483647 w 68"/>
                <a:gd name="T7" fmla="*/ 2147483647 h 84"/>
                <a:gd name="T8" fmla="*/ 2147483647 w 68"/>
                <a:gd name="T9" fmla="*/ 2147483647 h 84"/>
                <a:gd name="T10" fmla="*/ 2147483647 w 68"/>
                <a:gd name="T11" fmla="*/ 2147483647 h 84"/>
                <a:gd name="T12" fmla="*/ 2147483647 w 68"/>
                <a:gd name="T13" fmla="*/ 2147483647 h 84"/>
                <a:gd name="T14" fmla="*/ 2147483647 w 68"/>
                <a:gd name="T15" fmla="*/ 2147483647 h 84"/>
                <a:gd name="T16" fmla="*/ 2147483647 w 68"/>
                <a:gd name="T17" fmla="*/ 2147483647 h 84"/>
                <a:gd name="T18" fmla="*/ 2147483647 w 68"/>
                <a:gd name="T19" fmla="*/ 2147483647 h 84"/>
                <a:gd name="T20" fmla="*/ 2147483647 w 68"/>
                <a:gd name="T21" fmla="*/ 2147483647 h 84"/>
                <a:gd name="T22" fmla="*/ 2147483647 w 68"/>
                <a:gd name="T23" fmla="*/ 2147483647 h 84"/>
                <a:gd name="T24" fmla="*/ 2147483647 w 68"/>
                <a:gd name="T25" fmla="*/ 2147483647 h 84"/>
                <a:gd name="T26" fmla="*/ 2147483647 w 68"/>
                <a:gd name="T27" fmla="*/ 2147483647 h 84"/>
                <a:gd name="T28" fmla="*/ 2147483647 w 68"/>
                <a:gd name="T29" fmla="*/ 2147483647 h 84"/>
                <a:gd name="T30" fmla="*/ 2147483647 w 68"/>
                <a:gd name="T31" fmla="*/ 2147483647 h 84"/>
                <a:gd name="T32" fmla="*/ 2147483647 w 68"/>
                <a:gd name="T33" fmla="*/ 2147483647 h 84"/>
                <a:gd name="T34" fmla="*/ 2147483647 w 68"/>
                <a:gd name="T35" fmla="*/ 2147483647 h 84"/>
                <a:gd name="T36" fmla="*/ 2147483647 w 68"/>
                <a:gd name="T37" fmla="*/ 2147483647 h 84"/>
                <a:gd name="T38" fmla="*/ 2147483647 w 68"/>
                <a:gd name="T39" fmla="*/ 2147483647 h 84"/>
                <a:gd name="T40" fmla="*/ 2147483647 w 68"/>
                <a:gd name="T41" fmla="*/ 0 h 84"/>
                <a:gd name="T42" fmla="*/ 2147483647 w 68"/>
                <a:gd name="T43" fmla="*/ 2147483647 h 84"/>
                <a:gd name="T44" fmla="*/ 0 w 68"/>
                <a:gd name="T45" fmla="*/ 2147483647 h 84"/>
                <a:gd name="T46" fmla="*/ 2147483647 w 68"/>
                <a:gd name="T47" fmla="*/ 2147483647 h 84"/>
                <a:gd name="T48" fmla="*/ 2147483647 w 68"/>
                <a:gd name="T49" fmla="*/ 2147483647 h 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84"/>
                <a:gd name="T77" fmla="*/ 68 w 68"/>
                <a:gd name="T78" fmla="*/ 84 h 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84">
                  <a:moveTo>
                    <a:pt x="30" y="42"/>
                  </a:moveTo>
                  <a:lnTo>
                    <a:pt x="40" y="54"/>
                  </a:lnTo>
                  <a:lnTo>
                    <a:pt x="24" y="60"/>
                  </a:lnTo>
                  <a:lnTo>
                    <a:pt x="16" y="70"/>
                  </a:lnTo>
                  <a:lnTo>
                    <a:pt x="40" y="70"/>
                  </a:lnTo>
                  <a:lnTo>
                    <a:pt x="24" y="76"/>
                  </a:lnTo>
                  <a:lnTo>
                    <a:pt x="46" y="70"/>
                  </a:lnTo>
                  <a:lnTo>
                    <a:pt x="30" y="76"/>
                  </a:lnTo>
                  <a:lnTo>
                    <a:pt x="6" y="84"/>
                  </a:lnTo>
                  <a:lnTo>
                    <a:pt x="8" y="84"/>
                  </a:lnTo>
                  <a:lnTo>
                    <a:pt x="18" y="84"/>
                  </a:lnTo>
                  <a:lnTo>
                    <a:pt x="34" y="82"/>
                  </a:lnTo>
                  <a:lnTo>
                    <a:pt x="30" y="80"/>
                  </a:lnTo>
                  <a:lnTo>
                    <a:pt x="54" y="76"/>
                  </a:lnTo>
                  <a:lnTo>
                    <a:pt x="62" y="76"/>
                  </a:lnTo>
                  <a:lnTo>
                    <a:pt x="68" y="60"/>
                  </a:lnTo>
                  <a:lnTo>
                    <a:pt x="54" y="42"/>
                  </a:lnTo>
                  <a:lnTo>
                    <a:pt x="30" y="30"/>
                  </a:lnTo>
                  <a:lnTo>
                    <a:pt x="30" y="14"/>
                  </a:lnTo>
                  <a:lnTo>
                    <a:pt x="16" y="14"/>
                  </a:lnTo>
                  <a:lnTo>
                    <a:pt x="26" y="0"/>
                  </a:lnTo>
                  <a:lnTo>
                    <a:pt x="8" y="8"/>
                  </a:lnTo>
                  <a:lnTo>
                    <a:pt x="0" y="24"/>
                  </a:lnTo>
                  <a:lnTo>
                    <a:pt x="16" y="36"/>
                  </a:lnTo>
                  <a:lnTo>
                    <a:pt x="30" y="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1" name="Freeform 61"/>
            <p:cNvSpPr>
              <a:spLocks noChangeArrowheads="1"/>
            </p:cNvSpPr>
            <p:nvPr/>
          </p:nvSpPr>
          <p:spPr bwMode="auto">
            <a:xfrm>
              <a:off x="3298683" y="1163850"/>
              <a:ext cx="31459" cy="42841"/>
            </a:xfrm>
            <a:custGeom>
              <a:avLst/>
              <a:gdLst>
                <a:gd name="T0" fmla="*/ 2147483647 w 14"/>
                <a:gd name="T1" fmla="*/ 0 h 12"/>
                <a:gd name="T2" fmla="*/ 0 w 14"/>
                <a:gd name="T3" fmla="*/ 2147483647 h 12"/>
                <a:gd name="T4" fmla="*/ 2147483647 w 14"/>
                <a:gd name="T5" fmla="*/ 2147483647 h 12"/>
                <a:gd name="T6" fmla="*/ 2147483647 w 14"/>
                <a:gd name="T7" fmla="*/ 0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14" y="0"/>
                  </a:moveTo>
                  <a:lnTo>
                    <a:pt x="0" y="12"/>
                  </a:lnTo>
                  <a:lnTo>
                    <a:pt x="6" y="12"/>
                  </a:lnTo>
                  <a:lnTo>
                    <a:pt x="1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2" name="Freeform 62"/>
            <p:cNvSpPr>
              <a:spLocks noChangeArrowheads="1"/>
            </p:cNvSpPr>
            <p:nvPr/>
          </p:nvSpPr>
          <p:spPr bwMode="auto">
            <a:xfrm>
              <a:off x="6678261" y="2677571"/>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4"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3" name="Freeform 63"/>
            <p:cNvSpPr>
              <a:spLocks noChangeArrowheads="1"/>
            </p:cNvSpPr>
            <p:nvPr/>
          </p:nvSpPr>
          <p:spPr bwMode="auto">
            <a:xfrm>
              <a:off x="5891791" y="2691852"/>
              <a:ext cx="1096565" cy="721159"/>
            </a:xfrm>
            <a:custGeom>
              <a:avLst/>
              <a:gdLst>
                <a:gd name="T0" fmla="*/ 2147483647 w 488"/>
                <a:gd name="T1" fmla="*/ 2147483647 h 202"/>
                <a:gd name="T2" fmla="*/ 2147483647 w 488"/>
                <a:gd name="T3" fmla="*/ 2147483647 h 202"/>
                <a:gd name="T4" fmla="*/ 2147483647 w 488"/>
                <a:gd name="T5" fmla="*/ 2147483647 h 202"/>
                <a:gd name="T6" fmla="*/ 2147483647 w 488"/>
                <a:gd name="T7" fmla="*/ 2147483647 h 202"/>
                <a:gd name="T8" fmla="*/ 2147483647 w 488"/>
                <a:gd name="T9" fmla="*/ 2147483647 h 202"/>
                <a:gd name="T10" fmla="*/ 2147483647 w 488"/>
                <a:gd name="T11" fmla="*/ 2147483647 h 202"/>
                <a:gd name="T12" fmla="*/ 2147483647 w 488"/>
                <a:gd name="T13" fmla="*/ 2147483647 h 202"/>
                <a:gd name="T14" fmla="*/ 2147483647 w 488"/>
                <a:gd name="T15" fmla="*/ 0 h 202"/>
                <a:gd name="T16" fmla="*/ 2147483647 w 488"/>
                <a:gd name="T17" fmla="*/ 2147483647 h 202"/>
                <a:gd name="T18" fmla="*/ 2147483647 w 488"/>
                <a:gd name="T19" fmla="*/ 2147483647 h 202"/>
                <a:gd name="T20" fmla="*/ 2147483647 w 488"/>
                <a:gd name="T21" fmla="*/ 2147483647 h 202"/>
                <a:gd name="T22" fmla="*/ 2147483647 w 488"/>
                <a:gd name="T23" fmla="*/ 2147483647 h 202"/>
                <a:gd name="T24" fmla="*/ 2147483647 w 488"/>
                <a:gd name="T25" fmla="*/ 2147483647 h 202"/>
                <a:gd name="T26" fmla="*/ 2147483647 w 488"/>
                <a:gd name="T27" fmla="*/ 2147483647 h 202"/>
                <a:gd name="T28" fmla="*/ 2147483647 w 488"/>
                <a:gd name="T29" fmla="*/ 2147483647 h 202"/>
                <a:gd name="T30" fmla="*/ 2147483647 w 488"/>
                <a:gd name="T31" fmla="*/ 2147483647 h 202"/>
                <a:gd name="T32" fmla="*/ 2147483647 w 488"/>
                <a:gd name="T33" fmla="*/ 2147483647 h 202"/>
                <a:gd name="T34" fmla="*/ 2147483647 w 488"/>
                <a:gd name="T35" fmla="*/ 2147483647 h 202"/>
                <a:gd name="T36" fmla="*/ 2147483647 w 488"/>
                <a:gd name="T37" fmla="*/ 2147483647 h 202"/>
                <a:gd name="T38" fmla="*/ 2147483647 w 488"/>
                <a:gd name="T39" fmla="*/ 2147483647 h 202"/>
                <a:gd name="T40" fmla="*/ 2147483647 w 488"/>
                <a:gd name="T41" fmla="*/ 2147483647 h 202"/>
                <a:gd name="T42" fmla="*/ 2147483647 w 488"/>
                <a:gd name="T43" fmla="*/ 2147483647 h 202"/>
                <a:gd name="T44" fmla="*/ 2147483647 w 488"/>
                <a:gd name="T45" fmla="*/ 2147483647 h 202"/>
                <a:gd name="T46" fmla="*/ 2147483647 w 488"/>
                <a:gd name="T47" fmla="*/ 2147483647 h 202"/>
                <a:gd name="T48" fmla="*/ 2147483647 w 488"/>
                <a:gd name="T49" fmla="*/ 2147483647 h 202"/>
                <a:gd name="T50" fmla="*/ 2147483647 w 488"/>
                <a:gd name="T51" fmla="*/ 2147483647 h 202"/>
                <a:gd name="T52" fmla="*/ 2147483647 w 488"/>
                <a:gd name="T53" fmla="*/ 2147483647 h 202"/>
                <a:gd name="T54" fmla="*/ 2147483647 w 488"/>
                <a:gd name="T55" fmla="*/ 2147483647 h 202"/>
                <a:gd name="T56" fmla="*/ 2147483647 w 488"/>
                <a:gd name="T57" fmla="*/ 2147483647 h 202"/>
                <a:gd name="T58" fmla="*/ 2147483647 w 488"/>
                <a:gd name="T59" fmla="*/ 2147483647 h 202"/>
                <a:gd name="T60" fmla="*/ 2147483647 w 488"/>
                <a:gd name="T61" fmla="*/ 2147483647 h 202"/>
                <a:gd name="T62" fmla="*/ 2147483647 w 488"/>
                <a:gd name="T63" fmla="*/ 2147483647 h 202"/>
                <a:gd name="T64" fmla="*/ 0 w 488"/>
                <a:gd name="T65" fmla="*/ 2147483647 h 202"/>
                <a:gd name="T66" fmla="*/ 2147483647 w 488"/>
                <a:gd name="T67" fmla="*/ 2147483647 h 202"/>
                <a:gd name="T68" fmla="*/ 2147483647 w 488"/>
                <a:gd name="T69" fmla="*/ 2147483647 h 202"/>
                <a:gd name="T70" fmla="*/ 2147483647 w 488"/>
                <a:gd name="T71" fmla="*/ 2147483647 h 202"/>
                <a:gd name="T72" fmla="*/ 2147483647 w 488"/>
                <a:gd name="T73" fmla="*/ 2147483647 h 202"/>
                <a:gd name="T74" fmla="*/ 2147483647 w 488"/>
                <a:gd name="T75" fmla="*/ 2147483647 h 202"/>
                <a:gd name="T76" fmla="*/ 2147483647 w 488"/>
                <a:gd name="T77" fmla="*/ 2147483647 h 202"/>
                <a:gd name="T78" fmla="*/ 2147483647 w 488"/>
                <a:gd name="T79" fmla="*/ 2147483647 h 202"/>
                <a:gd name="T80" fmla="*/ 2147483647 w 488"/>
                <a:gd name="T81" fmla="*/ 2147483647 h 202"/>
                <a:gd name="T82" fmla="*/ 2147483647 w 488"/>
                <a:gd name="T83" fmla="*/ 2147483647 h 202"/>
                <a:gd name="T84" fmla="*/ 2147483647 w 488"/>
                <a:gd name="T85" fmla="*/ 2147483647 h 202"/>
                <a:gd name="T86" fmla="*/ 2147483647 w 488"/>
                <a:gd name="T87" fmla="*/ 2147483647 h 202"/>
                <a:gd name="T88" fmla="*/ 2147483647 w 488"/>
                <a:gd name="T89" fmla="*/ 2147483647 h 202"/>
                <a:gd name="T90" fmla="*/ 2147483647 w 488"/>
                <a:gd name="T91" fmla="*/ 2147483647 h 202"/>
                <a:gd name="T92" fmla="*/ 2147483647 w 488"/>
                <a:gd name="T93" fmla="*/ 2147483647 h 202"/>
                <a:gd name="T94" fmla="*/ 2147483647 w 488"/>
                <a:gd name="T95" fmla="*/ 2147483647 h 202"/>
                <a:gd name="T96" fmla="*/ 2147483647 w 488"/>
                <a:gd name="T97" fmla="*/ 2147483647 h 202"/>
                <a:gd name="T98" fmla="*/ 2147483647 w 488"/>
                <a:gd name="T99" fmla="*/ 2147483647 h 202"/>
                <a:gd name="T100" fmla="*/ 2147483647 w 488"/>
                <a:gd name="T101" fmla="*/ 2147483647 h 202"/>
                <a:gd name="T102" fmla="*/ 2147483647 w 488"/>
                <a:gd name="T103" fmla="*/ 2147483647 h 202"/>
                <a:gd name="T104" fmla="*/ 2147483647 w 488"/>
                <a:gd name="T105" fmla="*/ 2147483647 h 202"/>
                <a:gd name="T106" fmla="*/ 2147483647 w 488"/>
                <a:gd name="T107" fmla="*/ 2147483647 h 202"/>
                <a:gd name="T108" fmla="*/ 2147483647 w 488"/>
                <a:gd name="T109" fmla="*/ 2147483647 h 202"/>
                <a:gd name="T110" fmla="*/ 2147483647 w 488"/>
                <a:gd name="T111" fmla="*/ 2147483647 h 202"/>
                <a:gd name="T112" fmla="*/ 2147483647 w 488"/>
                <a:gd name="T113" fmla="*/ 2147483647 h 202"/>
                <a:gd name="T114" fmla="*/ 2147483647 w 488"/>
                <a:gd name="T115" fmla="*/ 2147483647 h 202"/>
                <a:gd name="T116" fmla="*/ 2147483647 w 488"/>
                <a:gd name="T117" fmla="*/ 2147483647 h 202"/>
                <a:gd name="T118" fmla="*/ 2147483647 w 488"/>
                <a:gd name="T119" fmla="*/ 2147483647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8"/>
                <a:gd name="T181" fmla="*/ 0 h 202"/>
                <a:gd name="T182" fmla="*/ 488 w 488"/>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8" h="202">
                  <a:moveTo>
                    <a:pt x="442" y="82"/>
                  </a:moveTo>
                  <a:lnTo>
                    <a:pt x="442" y="72"/>
                  </a:lnTo>
                  <a:lnTo>
                    <a:pt x="426" y="60"/>
                  </a:lnTo>
                  <a:lnTo>
                    <a:pt x="396" y="48"/>
                  </a:lnTo>
                  <a:lnTo>
                    <a:pt x="388" y="30"/>
                  </a:lnTo>
                  <a:lnTo>
                    <a:pt x="380" y="20"/>
                  </a:lnTo>
                  <a:lnTo>
                    <a:pt x="364" y="8"/>
                  </a:lnTo>
                  <a:lnTo>
                    <a:pt x="354" y="0"/>
                  </a:lnTo>
                  <a:lnTo>
                    <a:pt x="342" y="14"/>
                  </a:lnTo>
                  <a:lnTo>
                    <a:pt x="342" y="30"/>
                  </a:lnTo>
                  <a:lnTo>
                    <a:pt x="358" y="42"/>
                  </a:lnTo>
                  <a:lnTo>
                    <a:pt x="336" y="48"/>
                  </a:lnTo>
                  <a:lnTo>
                    <a:pt x="312" y="42"/>
                  </a:lnTo>
                  <a:lnTo>
                    <a:pt x="298" y="36"/>
                  </a:lnTo>
                  <a:lnTo>
                    <a:pt x="282" y="30"/>
                  </a:lnTo>
                  <a:lnTo>
                    <a:pt x="288" y="14"/>
                  </a:lnTo>
                  <a:lnTo>
                    <a:pt x="274" y="14"/>
                  </a:lnTo>
                  <a:lnTo>
                    <a:pt x="252" y="8"/>
                  </a:lnTo>
                  <a:lnTo>
                    <a:pt x="214" y="8"/>
                  </a:lnTo>
                  <a:lnTo>
                    <a:pt x="182" y="14"/>
                  </a:lnTo>
                  <a:lnTo>
                    <a:pt x="198" y="20"/>
                  </a:lnTo>
                  <a:lnTo>
                    <a:pt x="206" y="30"/>
                  </a:lnTo>
                  <a:lnTo>
                    <a:pt x="146" y="30"/>
                  </a:lnTo>
                  <a:lnTo>
                    <a:pt x="130" y="42"/>
                  </a:lnTo>
                  <a:lnTo>
                    <a:pt x="108" y="48"/>
                  </a:lnTo>
                  <a:lnTo>
                    <a:pt x="108" y="60"/>
                  </a:lnTo>
                  <a:lnTo>
                    <a:pt x="84" y="78"/>
                  </a:lnTo>
                  <a:lnTo>
                    <a:pt x="62" y="78"/>
                  </a:lnTo>
                  <a:lnTo>
                    <a:pt x="46" y="82"/>
                  </a:lnTo>
                  <a:lnTo>
                    <a:pt x="32" y="78"/>
                  </a:lnTo>
                  <a:lnTo>
                    <a:pt x="8" y="88"/>
                  </a:lnTo>
                  <a:lnTo>
                    <a:pt x="8" y="106"/>
                  </a:lnTo>
                  <a:lnTo>
                    <a:pt x="0" y="128"/>
                  </a:lnTo>
                  <a:lnTo>
                    <a:pt x="8" y="146"/>
                  </a:lnTo>
                  <a:lnTo>
                    <a:pt x="8" y="180"/>
                  </a:lnTo>
                  <a:lnTo>
                    <a:pt x="32" y="186"/>
                  </a:lnTo>
                  <a:lnTo>
                    <a:pt x="54" y="180"/>
                  </a:lnTo>
                  <a:lnTo>
                    <a:pt x="76" y="174"/>
                  </a:lnTo>
                  <a:lnTo>
                    <a:pt x="100" y="174"/>
                  </a:lnTo>
                  <a:lnTo>
                    <a:pt x="130" y="168"/>
                  </a:lnTo>
                  <a:lnTo>
                    <a:pt x="176" y="152"/>
                  </a:lnTo>
                  <a:lnTo>
                    <a:pt x="214" y="152"/>
                  </a:lnTo>
                  <a:lnTo>
                    <a:pt x="236" y="156"/>
                  </a:lnTo>
                  <a:lnTo>
                    <a:pt x="244" y="168"/>
                  </a:lnTo>
                  <a:lnTo>
                    <a:pt x="252" y="180"/>
                  </a:lnTo>
                  <a:lnTo>
                    <a:pt x="274" y="168"/>
                  </a:lnTo>
                  <a:lnTo>
                    <a:pt x="298" y="156"/>
                  </a:lnTo>
                  <a:lnTo>
                    <a:pt x="282" y="174"/>
                  </a:lnTo>
                  <a:lnTo>
                    <a:pt x="274" y="186"/>
                  </a:lnTo>
                  <a:lnTo>
                    <a:pt x="298" y="192"/>
                  </a:lnTo>
                  <a:lnTo>
                    <a:pt x="312" y="202"/>
                  </a:lnTo>
                  <a:lnTo>
                    <a:pt x="364" y="202"/>
                  </a:lnTo>
                  <a:lnTo>
                    <a:pt x="380" y="198"/>
                  </a:lnTo>
                  <a:lnTo>
                    <a:pt x="404" y="192"/>
                  </a:lnTo>
                  <a:lnTo>
                    <a:pt x="418" y="180"/>
                  </a:lnTo>
                  <a:lnTo>
                    <a:pt x="434" y="168"/>
                  </a:lnTo>
                  <a:lnTo>
                    <a:pt x="464" y="146"/>
                  </a:lnTo>
                  <a:lnTo>
                    <a:pt x="488" y="116"/>
                  </a:lnTo>
                  <a:lnTo>
                    <a:pt x="464" y="94"/>
                  </a:lnTo>
                  <a:lnTo>
                    <a:pt x="442" y="8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4" name="Freeform 64"/>
            <p:cNvSpPr>
              <a:spLocks noChangeArrowheads="1"/>
            </p:cNvSpPr>
            <p:nvPr/>
          </p:nvSpPr>
          <p:spPr bwMode="auto">
            <a:xfrm>
              <a:off x="4354801" y="2813235"/>
              <a:ext cx="152800" cy="357009"/>
            </a:xfrm>
            <a:custGeom>
              <a:avLst/>
              <a:gdLst>
                <a:gd name="T0" fmla="*/ 2147483647 w 68"/>
                <a:gd name="T1" fmla="*/ 2147483647 h 100"/>
                <a:gd name="T2" fmla="*/ 2147483647 w 68"/>
                <a:gd name="T3" fmla="*/ 2147483647 h 100"/>
                <a:gd name="T4" fmla="*/ 2147483647 w 68"/>
                <a:gd name="T5" fmla="*/ 2147483647 h 100"/>
                <a:gd name="T6" fmla="*/ 0 w 68"/>
                <a:gd name="T7" fmla="*/ 2147483647 h 100"/>
                <a:gd name="T8" fmla="*/ 0 w 68"/>
                <a:gd name="T9" fmla="*/ 2147483647 h 100"/>
                <a:gd name="T10" fmla="*/ 2147483647 w 68"/>
                <a:gd name="T11" fmla="*/ 2147483647 h 100"/>
                <a:gd name="T12" fmla="*/ 2147483647 w 68"/>
                <a:gd name="T13" fmla="*/ 2147483647 h 100"/>
                <a:gd name="T14" fmla="*/ 2147483647 w 68"/>
                <a:gd name="T15" fmla="*/ 2147483647 h 100"/>
                <a:gd name="T16" fmla="*/ 2147483647 w 68"/>
                <a:gd name="T17" fmla="*/ 2147483647 h 100"/>
                <a:gd name="T18" fmla="*/ 2147483647 w 68"/>
                <a:gd name="T19" fmla="*/ 2147483647 h 100"/>
                <a:gd name="T20" fmla="*/ 2147483647 w 68"/>
                <a:gd name="T21" fmla="*/ 2147483647 h 100"/>
                <a:gd name="T22" fmla="*/ 2147483647 w 68"/>
                <a:gd name="T23" fmla="*/ 0 h 100"/>
                <a:gd name="T24" fmla="*/ 2147483647 w 68"/>
                <a:gd name="T25" fmla="*/ 2147483647 h 100"/>
                <a:gd name="T26" fmla="*/ 2147483647 w 68"/>
                <a:gd name="T27" fmla="*/ 2147483647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100"/>
                <a:gd name="T44" fmla="*/ 68 w 68"/>
                <a:gd name="T45" fmla="*/ 100 h 1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100">
                  <a:moveTo>
                    <a:pt x="32" y="20"/>
                  </a:moveTo>
                  <a:lnTo>
                    <a:pt x="8" y="32"/>
                  </a:lnTo>
                  <a:lnTo>
                    <a:pt x="16" y="48"/>
                  </a:lnTo>
                  <a:lnTo>
                    <a:pt x="0" y="60"/>
                  </a:lnTo>
                  <a:lnTo>
                    <a:pt x="0" y="78"/>
                  </a:lnTo>
                  <a:lnTo>
                    <a:pt x="8" y="94"/>
                  </a:lnTo>
                  <a:lnTo>
                    <a:pt x="24" y="100"/>
                  </a:lnTo>
                  <a:lnTo>
                    <a:pt x="38" y="82"/>
                  </a:lnTo>
                  <a:lnTo>
                    <a:pt x="54" y="54"/>
                  </a:lnTo>
                  <a:lnTo>
                    <a:pt x="68" y="32"/>
                  </a:lnTo>
                  <a:lnTo>
                    <a:pt x="68" y="14"/>
                  </a:lnTo>
                  <a:lnTo>
                    <a:pt x="62" y="0"/>
                  </a:lnTo>
                  <a:lnTo>
                    <a:pt x="54" y="2"/>
                  </a:lnTo>
                  <a:lnTo>
                    <a:pt x="32" y="2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5" name="Freeform 65"/>
            <p:cNvSpPr>
              <a:spLocks noChangeArrowheads="1"/>
            </p:cNvSpPr>
            <p:nvPr/>
          </p:nvSpPr>
          <p:spPr bwMode="auto">
            <a:xfrm>
              <a:off x="4489625" y="2798954"/>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2"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6" name="Freeform 66"/>
            <p:cNvSpPr>
              <a:spLocks noChangeArrowheads="1"/>
            </p:cNvSpPr>
            <p:nvPr/>
          </p:nvSpPr>
          <p:spPr bwMode="auto">
            <a:xfrm>
              <a:off x="2804322" y="671171"/>
              <a:ext cx="184258" cy="128523"/>
            </a:xfrm>
            <a:custGeom>
              <a:avLst/>
              <a:gdLst>
                <a:gd name="T0" fmla="*/ 2147483647 w 82"/>
                <a:gd name="T1" fmla="*/ 2147483647 h 36"/>
                <a:gd name="T2" fmla="*/ 2147483647 w 82"/>
                <a:gd name="T3" fmla="*/ 2147483647 h 36"/>
                <a:gd name="T4" fmla="*/ 2147483647 w 82"/>
                <a:gd name="T5" fmla="*/ 2147483647 h 36"/>
                <a:gd name="T6" fmla="*/ 2147483647 w 82"/>
                <a:gd name="T7" fmla="*/ 0 h 36"/>
                <a:gd name="T8" fmla="*/ 2147483647 w 82"/>
                <a:gd name="T9" fmla="*/ 0 h 36"/>
                <a:gd name="T10" fmla="*/ 2147483647 w 82"/>
                <a:gd name="T11" fmla="*/ 2147483647 h 36"/>
                <a:gd name="T12" fmla="*/ 2147483647 w 82"/>
                <a:gd name="T13" fmla="*/ 2147483647 h 36"/>
                <a:gd name="T14" fmla="*/ 2147483647 w 82"/>
                <a:gd name="T15" fmla="*/ 2147483647 h 36"/>
                <a:gd name="T16" fmla="*/ 2147483647 w 82"/>
                <a:gd name="T17" fmla="*/ 2147483647 h 36"/>
                <a:gd name="T18" fmla="*/ 0 w 82"/>
                <a:gd name="T19" fmla="*/ 2147483647 h 36"/>
                <a:gd name="T20" fmla="*/ 2147483647 w 82"/>
                <a:gd name="T21" fmla="*/ 2147483647 h 36"/>
                <a:gd name="T22" fmla="*/ 2147483647 w 82"/>
                <a:gd name="T23" fmla="*/ 2147483647 h 36"/>
                <a:gd name="T24" fmla="*/ 2147483647 w 82"/>
                <a:gd name="T25" fmla="*/ 2147483647 h 36"/>
                <a:gd name="T26" fmla="*/ 2147483647 w 82"/>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36"/>
                <a:gd name="T44" fmla="*/ 82 w 8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36">
                  <a:moveTo>
                    <a:pt x="74" y="30"/>
                  </a:moveTo>
                  <a:lnTo>
                    <a:pt x="82" y="18"/>
                  </a:lnTo>
                  <a:lnTo>
                    <a:pt x="74" y="6"/>
                  </a:lnTo>
                  <a:lnTo>
                    <a:pt x="82" y="0"/>
                  </a:lnTo>
                  <a:lnTo>
                    <a:pt x="68" y="0"/>
                  </a:lnTo>
                  <a:lnTo>
                    <a:pt x="60" y="6"/>
                  </a:lnTo>
                  <a:lnTo>
                    <a:pt x="44" y="6"/>
                  </a:lnTo>
                  <a:lnTo>
                    <a:pt x="44" y="12"/>
                  </a:lnTo>
                  <a:lnTo>
                    <a:pt x="30" y="6"/>
                  </a:lnTo>
                  <a:lnTo>
                    <a:pt x="0" y="6"/>
                  </a:lnTo>
                  <a:lnTo>
                    <a:pt x="14" y="24"/>
                  </a:lnTo>
                  <a:lnTo>
                    <a:pt x="30" y="36"/>
                  </a:lnTo>
                  <a:lnTo>
                    <a:pt x="52" y="30"/>
                  </a:lnTo>
                  <a:lnTo>
                    <a:pt x="74" y="3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grpSp>
      <p:sp>
        <p:nvSpPr>
          <p:cNvPr id="27"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000" b="1" dirty="0">
                <a:solidFill>
                  <a:srgbClr val="595959"/>
                </a:solidFill>
                <a:latin typeface="Arial" panose="020B0604020202020204" pitchFamily="34" charset="0"/>
                <a:ea typeface="微软雅黑" panose="020B0503020204020204" pitchFamily="34" charset="-122"/>
              </a:rPr>
              <a:t>关键变化及分析</a:t>
            </a:r>
          </a:p>
        </p:txBody>
      </p:sp>
      <p:sp>
        <p:nvSpPr>
          <p:cNvPr id="9" name="Title 1"/>
          <p:cNvSpPr txBox="1"/>
          <p:nvPr/>
        </p:nvSpPr>
        <p:spPr>
          <a:xfrm>
            <a:off x="180324" y="697418"/>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p:txBody>
      </p:sp>
      <p:sp>
        <p:nvSpPr>
          <p:cNvPr id="37" name="矩形 36"/>
          <p:cNvSpPr/>
          <p:nvPr/>
        </p:nvSpPr>
        <p:spPr>
          <a:xfrm>
            <a:off x="683568" y="614467"/>
            <a:ext cx="7920880" cy="442878"/>
          </a:xfrm>
          <a:prstGeom prst="rect">
            <a:avLst/>
          </a:prstGeom>
        </p:spPr>
        <p:txBody>
          <a:bodyPr wrap="square">
            <a:spAutoFit/>
          </a:bodyPr>
          <a:lstStyle/>
          <a:p>
            <a:pPr>
              <a:lnSpc>
                <a:spcPct val="150000"/>
              </a:lnSpc>
            </a:pPr>
            <a:r>
              <a:rPr lang="en-US" altLang="zh-CN" b="1" dirty="0">
                <a:solidFill>
                  <a:schemeClr val="tx1">
                    <a:lumMod val="75000"/>
                    <a:lumOff val="25000"/>
                  </a:schemeClr>
                </a:solidFill>
                <a:latin typeface="+mj-ea"/>
                <a:ea typeface="+mj-ea"/>
              </a:rPr>
              <a:t>5.</a:t>
            </a:r>
            <a:r>
              <a:rPr lang="zh-CN" altLang="en-US" b="1" dirty="0">
                <a:solidFill>
                  <a:schemeClr val="tx1">
                    <a:lumMod val="75000"/>
                    <a:lumOff val="25000"/>
                  </a:schemeClr>
                </a:solidFill>
                <a:latin typeface="+mj-ea"/>
                <a:ea typeface="+mj-ea"/>
              </a:rPr>
              <a:t>厂房：</a:t>
            </a:r>
            <a:endParaRPr lang="en-US" altLang="zh-CN" b="1" dirty="0">
              <a:solidFill>
                <a:schemeClr val="tx1">
                  <a:lumMod val="75000"/>
                  <a:lumOff val="25000"/>
                </a:schemeClr>
              </a:solidFill>
              <a:latin typeface="+mj-ea"/>
              <a:ea typeface="+mj-ea"/>
            </a:endParaRPr>
          </a:p>
        </p:txBody>
      </p:sp>
      <p:graphicFrame>
        <p:nvGraphicFramePr>
          <p:cNvPr id="39" name="表格 38"/>
          <p:cNvGraphicFramePr>
            <a:graphicFrameLocks noGrp="1"/>
          </p:cNvGraphicFramePr>
          <p:nvPr>
            <p:extLst>
              <p:ext uri="{D42A27DB-BD31-4B8C-83A1-F6EECF244321}">
                <p14:modId xmlns:p14="http://schemas.microsoft.com/office/powerpoint/2010/main" val="671976917"/>
              </p:ext>
            </p:extLst>
          </p:nvPr>
        </p:nvGraphicFramePr>
        <p:xfrm>
          <a:off x="539552" y="1059582"/>
          <a:ext cx="8208912" cy="3129138"/>
        </p:xfrm>
        <a:graphic>
          <a:graphicData uri="http://schemas.openxmlformats.org/drawingml/2006/table">
            <a:tbl>
              <a:tblPr>
                <a:tableStyleId>{69CF1AB2-1976-4502-BF36-3FF5EA218861}</a:tableStyleId>
              </a:tblPr>
              <a:tblGrid>
                <a:gridCol w="471404">
                  <a:extLst>
                    <a:ext uri="{9D8B030D-6E8A-4147-A177-3AD203B41FA5}">
                      <a16:colId xmlns:a16="http://schemas.microsoft.com/office/drawing/2014/main" xmlns="" val="20000"/>
                    </a:ext>
                  </a:extLst>
                </a:gridCol>
                <a:gridCol w="680724">
                  <a:extLst>
                    <a:ext uri="{9D8B030D-6E8A-4147-A177-3AD203B41FA5}">
                      <a16:colId xmlns:a16="http://schemas.microsoft.com/office/drawing/2014/main" xmlns="" val="20001"/>
                    </a:ext>
                  </a:extLst>
                </a:gridCol>
                <a:gridCol w="4320480">
                  <a:extLst>
                    <a:ext uri="{9D8B030D-6E8A-4147-A177-3AD203B41FA5}">
                      <a16:colId xmlns:a16="http://schemas.microsoft.com/office/drawing/2014/main" xmlns="" val="20002"/>
                    </a:ext>
                  </a:extLst>
                </a:gridCol>
                <a:gridCol w="1368152">
                  <a:extLst>
                    <a:ext uri="{9D8B030D-6E8A-4147-A177-3AD203B41FA5}">
                      <a16:colId xmlns:a16="http://schemas.microsoft.com/office/drawing/2014/main" xmlns="" val="20003"/>
                    </a:ext>
                  </a:extLst>
                </a:gridCol>
                <a:gridCol w="1368152">
                  <a:extLst>
                    <a:ext uri="{9D8B030D-6E8A-4147-A177-3AD203B41FA5}">
                      <a16:colId xmlns:a16="http://schemas.microsoft.com/office/drawing/2014/main" xmlns="" val="20004"/>
                    </a:ext>
                  </a:extLst>
                </a:gridCol>
              </a:tblGrid>
              <a:tr h="204846">
                <a:tc gridSpan="5">
                  <a:txBody>
                    <a:bodyPr/>
                    <a:lstStyle/>
                    <a:p>
                      <a:pPr algn="ctr" fontAlgn="ctr"/>
                      <a:r>
                        <a:rPr lang="zh-CN" altLang="en-US" sz="1300" u="none" strike="noStrike" dirty="0"/>
                        <a:t>第</a:t>
                      </a:r>
                      <a:r>
                        <a:rPr lang="en-US" altLang="zh-CN" sz="1300" u="none" strike="noStrike" dirty="0"/>
                        <a:t>5</a:t>
                      </a:r>
                      <a:r>
                        <a:rPr lang="zh-CN" altLang="en-US" sz="1300" u="none" strike="noStrike" dirty="0"/>
                        <a:t>章中出现显著变化的条款</a:t>
                      </a:r>
                      <a:endParaRPr lang="zh-CN" altLang="en-US" sz="1300" b="0" i="0" u="none" strike="noStrike" dirty="0">
                        <a:solidFill>
                          <a:srgbClr val="000000"/>
                        </a:solidFill>
                        <a:latin typeface="+mn-ea"/>
                        <a:ea typeface="+mn-ea"/>
                      </a:endParaRPr>
                    </a:p>
                  </a:txBody>
                  <a:tcPr marL="6726" marR="6726" marT="6726"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0"/>
                  </a:ext>
                </a:extLst>
              </a:tr>
              <a:tr h="402966">
                <a:tc>
                  <a:txBody>
                    <a:bodyPr/>
                    <a:lstStyle/>
                    <a:p>
                      <a:pPr algn="ctr" fontAlgn="ctr"/>
                      <a:r>
                        <a:rPr lang="zh-CN" altLang="en-US" sz="1200" u="none" strike="noStrike" dirty="0"/>
                        <a:t>条款</a:t>
                      </a:r>
                      <a:endParaRPr lang="zh-CN" altLang="en-US" sz="1200" b="0" i="0" u="none" strike="noStrike" dirty="0">
                        <a:solidFill>
                          <a:srgbClr val="000000"/>
                        </a:solidFill>
                        <a:latin typeface="+mn-ea"/>
                        <a:ea typeface="+mn-ea"/>
                      </a:endParaRPr>
                    </a:p>
                  </a:txBody>
                  <a:tcPr marL="6726" marR="6726" marT="6726" marB="0" anchor="ctr"/>
                </a:tc>
                <a:tc>
                  <a:txBody>
                    <a:bodyPr/>
                    <a:lstStyle/>
                    <a:p>
                      <a:pPr algn="ctr" fontAlgn="ctr"/>
                      <a:r>
                        <a:rPr lang="en-US" altLang="zh-CN" sz="1200" u="none" strike="noStrike" dirty="0"/>
                        <a:t>2007</a:t>
                      </a:r>
                      <a:r>
                        <a:rPr lang="zh-CN" altLang="en-US" sz="1200" u="none" strike="noStrike" dirty="0"/>
                        <a:t>版</a:t>
                      </a:r>
                      <a:endParaRPr lang="zh-CN" altLang="en-US" sz="1200" b="0" i="0" u="none" strike="noStrike" dirty="0">
                        <a:solidFill>
                          <a:srgbClr val="000000"/>
                        </a:solidFill>
                        <a:latin typeface="+mn-ea"/>
                        <a:ea typeface="+mn-ea"/>
                      </a:endParaRPr>
                    </a:p>
                  </a:txBody>
                  <a:tcPr marL="6726" marR="6726" marT="6726" marB="0" anchor="ctr"/>
                </a:tc>
                <a:tc>
                  <a:txBody>
                    <a:bodyPr/>
                    <a:lstStyle/>
                    <a:p>
                      <a:pPr algn="ctr" fontAlgn="ctr"/>
                      <a:r>
                        <a:rPr lang="zh-CN" altLang="en-US" sz="1200" u="none" strike="noStrike" dirty="0"/>
                        <a:t>主题</a:t>
                      </a:r>
                      <a:endParaRPr lang="zh-CN" altLang="en-US" sz="1200" b="0" i="0" u="none" strike="noStrike" dirty="0">
                        <a:solidFill>
                          <a:srgbClr val="000000"/>
                        </a:solidFill>
                        <a:latin typeface="+mn-ea"/>
                        <a:ea typeface="+mn-ea"/>
                      </a:endParaRPr>
                    </a:p>
                  </a:txBody>
                  <a:tcPr marL="6726" marR="6726" marT="6726" marB="0" anchor="ctr"/>
                </a:tc>
                <a:tc>
                  <a:txBody>
                    <a:bodyPr/>
                    <a:lstStyle/>
                    <a:p>
                      <a:pPr algn="ctr" fontAlgn="ctr"/>
                      <a:r>
                        <a:rPr lang="zh-CN" altLang="en-US" sz="1200" u="none" strike="noStrike" dirty="0"/>
                        <a:t>变化</a:t>
                      </a:r>
                      <a:endParaRPr lang="zh-CN" altLang="en-US" sz="1200" b="0" i="0" u="none" strike="noStrike" dirty="0">
                        <a:solidFill>
                          <a:srgbClr val="000000"/>
                        </a:solidFill>
                        <a:latin typeface="+mn-ea"/>
                        <a:ea typeface="+mn-ea"/>
                      </a:endParaRPr>
                    </a:p>
                  </a:txBody>
                  <a:tcPr marL="6726" marR="6726" marT="6726" marB="0" anchor="ctr"/>
                </a:tc>
                <a:tc>
                  <a:txBody>
                    <a:bodyPr/>
                    <a:lstStyle/>
                    <a:p>
                      <a:pPr algn="ctr" fontAlgn="ctr"/>
                      <a:r>
                        <a:rPr lang="zh-CN" altLang="en-US" sz="1200" u="none" strike="noStrike"/>
                        <a:t>“显著变化”情况的解释</a:t>
                      </a:r>
                      <a:endParaRPr lang="zh-CN" altLang="en-US" sz="1200" b="0" i="0" u="none" strike="noStrike">
                        <a:solidFill>
                          <a:srgbClr val="000000"/>
                        </a:solidFill>
                        <a:latin typeface="+mn-ea"/>
                        <a:ea typeface="+mn-ea"/>
                      </a:endParaRPr>
                    </a:p>
                  </a:txBody>
                  <a:tcPr marL="6726" marR="6726" marT="6726" marB="0" anchor="ctr"/>
                </a:tc>
                <a:extLst>
                  <a:ext uri="{0D108BD9-81ED-4DB2-BD59-A6C34878D82A}">
                    <a16:rowId xmlns:a16="http://schemas.microsoft.com/office/drawing/2014/main" xmlns="" val="10001"/>
                  </a:ext>
                </a:extLst>
              </a:tr>
              <a:tr h="892820">
                <a:tc>
                  <a:txBody>
                    <a:bodyPr/>
                    <a:lstStyle/>
                    <a:p>
                      <a:pPr algn="ctr" fontAlgn="ctr"/>
                      <a:r>
                        <a:rPr lang="en-US" altLang="zh-CN" sz="1200" u="none" strike="noStrike" dirty="0"/>
                        <a:t>5.3</a:t>
                      </a:r>
                      <a:endParaRPr lang="en-US" altLang="zh-CN" sz="1200" b="0" i="0" u="none" strike="noStrike" dirty="0">
                        <a:solidFill>
                          <a:srgbClr val="000000"/>
                        </a:solidFill>
                        <a:latin typeface="+mn-ea"/>
                        <a:ea typeface="+mn-ea"/>
                      </a:endParaRPr>
                    </a:p>
                  </a:txBody>
                  <a:tcPr marL="6726" marR="6726" marT="6726" marB="0" anchor="ctr"/>
                </a:tc>
                <a:tc>
                  <a:txBody>
                    <a:bodyPr/>
                    <a:lstStyle/>
                    <a:p>
                      <a:pPr algn="ctr" fontAlgn="ctr"/>
                      <a:r>
                        <a:rPr lang="en-US" altLang="zh-CN" sz="1200" u="none" strike="noStrike" dirty="0"/>
                        <a:t>3</a:t>
                      </a:r>
                      <a:endParaRPr lang="en-US" altLang="zh-CN" sz="1200" b="0" i="0" u="none" strike="noStrike" dirty="0">
                        <a:solidFill>
                          <a:srgbClr val="000000"/>
                        </a:solidFill>
                        <a:latin typeface="+mn-ea"/>
                        <a:ea typeface="+mn-ea"/>
                      </a:endParaRPr>
                    </a:p>
                  </a:txBody>
                  <a:tcPr marL="6726" marR="6726" marT="6726" marB="0" anchor="ctr"/>
                </a:tc>
                <a:tc>
                  <a:txBody>
                    <a:bodyPr/>
                    <a:lstStyle/>
                    <a:p>
                      <a:pPr indent="457200" algn="l" fontAlgn="ctr"/>
                      <a:r>
                        <a:rPr lang="zh-CN" altLang="en-US" sz="1100" u="none" strike="noStrike" dirty="0"/>
                        <a:t>对于无菌药品的生产，应确定以下</a:t>
                      </a:r>
                      <a:r>
                        <a:rPr lang="en-US" altLang="zh-CN" sz="1100" u="none" strike="noStrike" dirty="0"/>
                        <a:t>4</a:t>
                      </a:r>
                      <a:r>
                        <a:rPr lang="zh-CN" altLang="en-US" sz="1100" u="none" strike="noStrike" dirty="0"/>
                        <a:t>个级别的洁净室：</a:t>
                      </a:r>
                      <a:endParaRPr lang="en-US" altLang="zh-CN" sz="1100" u="none" strike="noStrike" dirty="0"/>
                    </a:p>
                    <a:p>
                      <a:pPr indent="457200" algn="l" fontAlgn="ctr"/>
                      <a:r>
                        <a:rPr lang="en-US" altLang="zh-CN" sz="1100" b="1" u="none" strike="noStrike" dirty="0">
                          <a:solidFill>
                            <a:srgbClr val="FF0000"/>
                          </a:solidFill>
                        </a:rPr>
                        <a:t>A</a:t>
                      </a:r>
                      <a:r>
                        <a:rPr lang="zh-CN" altLang="en-US" sz="1100" b="1" u="none" strike="noStrike" dirty="0">
                          <a:solidFill>
                            <a:srgbClr val="FF0000"/>
                          </a:solidFill>
                        </a:rPr>
                        <a:t>级</a:t>
                      </a:r>
                      <a:r>
                        <a:rPr lang="zh-CN" altLang="en-US" sz="1100" u="none" strike="noStrike" dirty="0"/>
                        <a:t>：用于高风险的生产操作，如灌装区、压塞区、容器开口区和进行无菌连接的地方。通常这种情况是带有局部气流保护的，例如层流工作站或隔离器。单向流系统应提供</a:t>
                      </a:r>
                      <a:r>
                        <a:rPr lang="en-US" altLang="zh-CN" sz="1100" u="none" strike="noStrike" dirty="0"/>
                        <a:t>0.36-0.54m/s</a:t>
                      </a:r>
                      <a:r>
                        <a:rPr lang="zh-CN" altLang="en-US" sz="1100" u="none" strike="noStrike" dirty="0"/>
                        <a:t>（指导值）的均匀气流速度，气流速度的测试点应被明确定义在方案中。在首次确认和再确认时，气流速度可以在靠近终端空气过滤器或工作面高度的位置测试，不管以何种方式测试，需要重点注意的是关键目的是确保气流流型测试需要与气流流速测试相关联，从而证实在高风险操作和产品、原料暴露区域，气流流动能够在操作高度对产品和暴露的原料提供单向流的保护。应证实和验证整个</a:t>
                      </a:r>
                      <a:r>
                        <a:rPr lang="en-US" altLang="zh-CN" sz="1100" u="none" strike="noStrike" dirty="0"/>
                        <a:t>A</a:t>
                      </a:r>
                      <a:r>
                        <a:rPr lang="zh-CN" altLang="en-US" sz="1100" u="none" strike="noStrike" dirty="0"/>
                        <a:t>级区域单向流的保持。应通过设施、工艺和程序化设计最大程度减少操作人员进入</a:t>
                      </a:r>
                      <a:r>
                        <a:rPr lang="en-US" altLang="zh-CN" sz="1100" u="none" strike="noStrike" dirty="0"/>
                        <a:t>A</a:t>
                      </a:r>
                      <a:r>
                        <a:rPr lang="zh-CN" altLang="en-US" sz="1100" u="none" strike="noStrike" dirty="0"/>
                        <a:t>级区域。                       </a:t>
                      </a:r>
                      <a:r>
                        <a:rPr lang="en-US" altLang="zh-CN" sz="1100" b="1" u="none" strike="noStrike" dirty="0">
                          <a:solidFill>
                            <a:srgbClr val="FF0000"/>
                          </a:solidFill>
                        </a:rPr>
                        <a:t>B</a:t>
                      </a:r>
                      <a:r>
                        <a:rPr lang="zh-CN" altLang="en-US" sz="1100" b="1" u="none" strike="noStrike" dirty="0">
                          <a:solidFill>
                            <a:srgbClr val="FF0000"/>
                          </a:solidFill>
                        </a:rPr>
                        <a:t>级</a:t>
                      </a:r>
                      <a:r>
                        <a:rPr lang="zh-CN" altLang="en-US" sz="1100" u="none" strike="noStrike" dirty="0"/>
                        <a:t>：对于无菌制备和灌装，</a:t>
                      </a:r>
                      <a:r>
                        <a:rPr lang="en-US" altLang="zh-CN" sz="1100" u="none" strike="noStrike" dirty="0"/>
                        <a:t>B</a:t>
                      </a:r>
                      <a:r>
                        <a:rPr lang="zh-CN" altLang="en-US" sz="1100" u="none" strike="noStrike" dirty="0"/>
                        <a:t>级区域是</a:t>
                      </a:r>
                      <a:r>
                        <a:rPr lang="en-US" altLang="zh-CN" sz="1100" u="none" strike="noStrike" dirty="0"/>
                        <a:t>A</a:t>
                      </a:r>
                      <a:r>
                        <a:rPr lang="zh-CN" altLang="en-US" sz="1100" u="none" strike="noStrike" dirty="0"/>
                        <a:t>级区域的背景环境。通常情况下，</a:t>
                      </a:r>
                      <a:r>
                        <a:rPr lang="zh-CN" altLang="en-US" sz="1100" b="1" u="none" strike="noStrike" dirty="0">
                          <a:solidFill>
                            <a:srgbClr val="FF0000"/>
                          </a:solidFill>
                        </a:rPr>
                        <a:t>只有</a:t>
                      </a:r>
                      <a:r>
                        <a:rPr lang="en-US" altLang="zh-CN" sz="1100" b="1" u="none" strike="noStrike" dirty="0">
                          <a:solidFill>
                            <a:srgbClr val="FF0000"/>
                          </a:solidFill>
                        </a:rPr>
                        <a:t>C</a:t>
                      </a:r>
                      <a:r>
                        <a:rPr lang="zh-CN" altLang="en-US" sz="1100" b="1" u="none" strike="noStrike" dirty="0">
                          <a:solidFill>
                            <a:srgbClr val="FF0000"/>
                          </a:solidFill>
                        </a:rPr>
                        <a:t>级洁净区才能与</a:t>
                      </a:r>
                      <a:r>
                        <a:rPr lang="en-US" altLang="zh-CN" sz="1100" b="1" u="none" strike="noStrike" dirty="0">
                          <a:solidFill>
                            <a:srgbClr val="FF0000"/>
                          </a:solidFill>
                        </a:rPr>
                        <a:t>B</a:t>
                      </a:r>
                      <a:r>
                        <a:rPr lang="zh-CN" altLang="en-US" sz="1100" b="1" u="none" strike="noStrike" dirty="0">
                          <a:solidFill>
                            <a:srgbClr val="FF0000"/>
                          </a:solidFill>
                        </a:rPr>
                        <a:t>级无菌生产区域对接</a:t>
                      </a:r>
                      <a:r>
                        <a:rPr lang="zh-CN" altLang="en-US" sz="1100" u="none" strike="noStrike" dirty="0"/>
                        <a:t>。当使用隔离技术时，可以考虑低级别（见</a:t>
                      </a:r>
                      <a:r>
                        <a:rPr lang="en-US" altLang="zh-CN" sz="1100" u="none" strike="noStrike" dirty="0"/>
                        <a:t>5.19-5.20</a:t>
                      </a:r>
                      <a:r>
                        <a:rPr lang="zh-CN" altLang="en-US" sz="1100" u="none" strike="noStrike" dirty="0"/>
                        <a:t>）。                                        </a:t>
                      </a:r>
                      <a:endParaRPr lang="en-US" altLang="zh-CN" sz="1100" u="none" strike="noStrike" dirty="0"/>
                    </a:p>
                    <a:p>
                      <a:pPr indent="457200" algn="l" fontAlgn="ctr"/>
                      <a:r>
                        <a:rPr lang="en-US" altLang="zh-CN" sz="1100" u="none" strike="noStrike" dirty="0"/>
                        <a:t>C</a:t>
                      </a:r>
                      <a:r>
                        <a:rPr lang="zh-CN" altLang="en-US" sz="1100" u="none" strike="noStrike" dirty="0"/>
                        <a:t>级和</a:t>
                      </a:r>
                      <a:r>
                        <a:rPr lang="en-US" altLang="zh-CN" sz="1100" u="none" strike="noStrike" dirty="0"/>
                        <a:t>D</a:t>
                      </a:r>
                      <a:r>
                        <a:rPr lang="zh-CN" altLang="en-US" sz="1100" u="none" strike="noStrike" dirty="0"/>
                        <a:t>级：执行无菌产品非关键生产步骤的洁净区。</a:t>
                      </a:r>
                    </a:p>
                  </a:txBody>
                  <a:tcPr marL="6726" marR="6726" marT="6726" marB="0" anchor="ctr"/>
                </a:tc>
                <a:tc>
                  <a:txBody>
                    <a:bodyPr/>
                    <a:lstStyle/>
                    <a:p>
                      <a:pPr algn="ctr" fontAlgn="ctr"/>
                      <a:r>
                        <a:rPr lang="en-US" altLang="zh-CN" sz="1200" u="none" strike="noStrike" dirty="0"/>
                        <a:t>A</a:t>
                      </a:r>
                      <a:r>
                        <a:rPr lang="zh-CN" altLang="en-US" sz="1200" u="none" strike="noStrike" dirty="0"/>
                        <a:t>级区定义清晰、细节加强，包括最大程度减少区域人员，对单向风速测量要求，</a:t>
                      </a:r>
                      <a:r>
                        <a:rPr lang="en-US" altLang="zh-CN" sz="1200" u="none" strike="noStrike" dirty="0"/>
                        <a:t>B</a:t>
                      </a:r>
                      <a:r>
                        <a:rPr lang="zh-CN" altLang="en-US" sz="1200" u="none" strike="noStrike" dirty="0"/>
                        <a:t>级定义已更改为将</a:t>
                      </a:r>
                      <a:r>
                        <a:rPr lang="en-US" altLang="zh-CN" sz="1200" u="none" strike="noStrike" dirty="0"/>
                        <a:t>"</a:t>
                      </a:r>
                      <a:r>
                        <a:rPr lang="zh-CN" altLang="en-US" sz="1200" u="none" strike="noStrike" dirty="0"/>
                        <a:t>界面</a:t>
                      </a:r>
                      <a:r>
                        <a:rPr lang="en-US" altLang="zh-CN" sz="1200" u="none" strike="noStrike" dirty="0"/>
                        <a:t>"</a:t>
                      </a:r>
                      <a:r>
                        <a:rPr lang="zh-CN" altLang="en-US" sz="1200" u="none" strike="noStrike" dirty="0"/>
                        <a:t>房间定义为</a:t>
                      </a:r>
                      <a:r>
                        <a:rPr lang="en-US" altLang="zh-CN" sz="1200" u="none" strike="noStrike" dirty="0"/>
                        <a:t>C</a:t>
                      </a:r>
                      <a:r>
                        <a:rPr lang="zh-CN" altLang="en-US" sz="1200" u="none" strike="noStrike" dirty="0"/>
                        <a:t>级区，仅</a:t>
                      </a:r>
                      <a:r>
                        <a:rPr lang="en-US" altLang="zh-CN" sz="1200" u="none" strike="noStrike" dirty="0"/>
                        <a:t>C</a:t>
                      </a:r>
                      <a:r>
                        <a:rPr lang="zh-CN" altLang="en-US" sz="1200" u="none" strike="noStrike" dirty="0"/>
                        <a:t>级区和</a:t>
                      </a:r>
                      <a:r>
                        <a:rPr lang="en-US" altLang="zh-CN" sz="1200" u="none" strike="noStrike" dirty="0"/>
                        <a:t>D</a:t>
                      </a:r>
                      <a:r>
                        <a:rPr lang="zh-CN" altLang="en-US" sz="1200" u="none" strike="noStrike" dirty="0"/>
                        <a:t>级区定义不变</a:t>
                      </a:r>
                      <a:endParaRPr lang="zh-CN" altLang="en-US" sz="1200" b="0" i="0" u="none" strike="noStrike" dirty="0">
                        <a:solidFill>
                          <a:srgbClr val="000000"/>
                        </a:solidFill>
                        <a:latin typeface="+mn-ea"/>
                        <a:ea typeface="+mn-ea"/>
                      </a:endParaRPr>
                    </a:p>
                  </a:txBody>
                  <a:tcPr marL="6726" marR="6726" marT="6726" marB="0" anchor="ctr"/>
                </a:tc>
                <a:tc>
                  <a:txBody>
                    <a:bodyPr/>
                    <a:lstStyle/>
                    <a:p>
                      <a:pPr algn="ctr" fontAlgn="ctr"/>
                      <a:r>
                        <a:rPr lang="en-US" altLang="zh-CN" sz="1200" u="none" strike="noStrike" dirty="0"/>
                        <a:t>A</a:t>
                      </a:r>
                      <a:r>
                        <a:rPr lang="zh-CN" altLang="en-US" sz="1200" u="none" strike="noStrike" dirty="0"/>
                        <a:t>级区变化可能会对风速测量要求的解读产生一些影响，但这种变化可以改善之前的模糊性。</a:t>
                      </a:r>
                      <a:r>
                        <a:rPr lang="en-US" altLang="zh-CN" sz="1200" u="none" strike="noStrike" dirty="0"/>
                        <a:t>B</a:t>
                      </a:r>
                      <a:r>
                        <a:rPr lang="zh-CN" altLang="en-US" sz="1200" u="none" strike="noStrike" dirty="0"/>
                        <a:t>级区变化增加了模糊性，因为未定义</a:t>
                      </a:r>
                      <a:r>
                        <a:rPr lang="en-US" altLang="zh-CN" sz="1200" u="none" strike="noStrike" dirty="0"/>
                        <a:t>“</a:t>
                      </a:r>
                      <a:r>
                        <a:rPr lang="zh-CN" altLang="en-US" sz="1200" u="none" strike="noStrike" dirty="0"/>
                        <a:t>界面</a:t>
                      </a:r>
                      <a:r>
                        <a:rPr lang="en-US" altLang="zh-CN" sz="1200" u="none" strike="noStrike" dirty="0"/>
                        <a:t>”</a:t>
                      </a:r>
                      <a:r>
                        <a:rPr lang="zh-CN" altLang="en-US" sz="1200" u="none" strike="noStrike" dirty="0"/>
                        <a:t>。</a:t>
                      </a:r>
                      <a:endParaRPr lang="en-US" altLang="zh-CN" sz="1200" b="0" i="0" u="none" strike="noStrike" dirty="0">
                        <a:solidFill>
                          <a:srgbClr val="000000"/>
                        </a:solidFill>
                        <a:latin typeface="+mn-ea"/>
                        <a:ea typeface="+mn-ea"/>
                      </a:endParaRPr>
                    </a:p>
                  </a:txBody>
                  <a:tcPr marL="6726" marR="6726" marT="6726" marB="0"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646311650"/>
      </p:ext>
    </p:extLst>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p:cNvGrpSpPr>
            <a:grpSpLocks/>
          </p:cNvGrpSpPr>
          <p:nvPr/>
        </p:nvGrpSpPr>
        <p:grpSpPr bwMode="auto">
          <a:xfrm>
            <a:off x="1700064" y="1283990"/>
            <a:ext cx="5904656" cy="3507854"/>
            <a:chOff x="0" y="161346"/>
            <a:chExt cx="7361368" cy="3929984"/>
          </a:xfrm>
          <a:solidFill>
            <a:schemeClr val="bg1">
              <a:lumMod val="95000"/>
            </a:schemeClr>
          </a:solidFill>
        </p:grpSpPr>
        <p:sp>
          <p:nvSpPr>
            <p:cNvPr id="7" name="Freeform 39"/>
            <p:cNvSpPr>
              <a:spLocks noChangeArrowheads="1"/>
            </p:cNvSpPr>
            <p:nvPr/>
          </p:nvSpPr>
          <p:spPr bwMode="auto">
            <a:xfrm>
              <a:off x="3073978" y="1063889"/>
              <a:ext cx="103365" cy="121384"/>
            </a:xfrm>
            <a:custGeom>
              <a:avLst/>
              <a:gdLst>
                <a:gd name="T0" fmla="*/ 0 w 46"/>
                <a:gd name="T1" fmla="*/ 2147483647 h 34"/>
                <a:gd name="T2" fmla="*/ 2147483647 w 46"/>
                <a:gd name="T3" fmla="*/ 2147483647 h 34"/>
                <a:gd name="T4" fmla="*/ 2147483647 w 46"/>
                <a:gd name="T5" fmla="*/ 2147483647 h 34"/>
                <a:gd name="T6" fmla="*/ 2147483647 w 46"/>
                <a:gd name="T7" fmla="*/ 2147483647 h 34"/>
                <a:gd name="T8" fmla="*/ 2147483647 w 46"/>
                <a:gd name="T9" fmla="*/ 0 h 34"/>
                <a:gd name="T10" fmla="*/ 2147483647 w 46"/>
                <a:gd name="T11" fmla="*/ 0 h 34"/>
                <a:gd name="T12" fmla="*/ 2147483647 w 46"/>
                <a:gd name="T13" fmla="*/ 2147483647 h 34"/>
                <a:gd name="T14" fmla="*/ 0 w 46"/>
                <a:gd name="T15" fmla="*/ 2147483647 h 34"/>
                <a:gd name="T16" fmla="*/ 0 w 46"/>
                <a:gd name="T17" fmla="*/ 2147483647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4"/>
                <a:gd name="T29" fmla="*/ 46 w 4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4">
                  <a:moveTo>
                    <a:pt x="0" y="34"/>
                  </a:moveTo>
                  <a:lnTo>
                    <a:pt x="32" y="28"/>
                  </a:lnTo>
                  <a:lnTo>
                    <a:pt x="46" y="24"/>
                  </a:lnTo>
                  <a:lnTo>
                    <a:pt x="38" y="12"/>
                  </a:lnTo>
                  <a:lnTo>
                    <a:pt x="46" y="0"/>
                  </a:lnTo>
                  <a:lnTo>
                    <a:pt x="32" y="0"/>
                  </a:lnTo>
                  <a:lnTo>
                    <a:pt x="8" y="6"/>
                  </a:lnTo>
                  <a:lnTo>
                    <a:pt x="0" y="12"/>
                  </a:lnTo>
                  <a:lnTo>
                    <a:pt x="0"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8" name="Freeform 40"/>
            <p:cNvSpPr>
              <a:spLocks noChangeArrowheads="1"/>
            </p:cNvSpPr>
            <p:nvPr/>
          </p:nvSpPr>
          <p:spPr bwMode="auto">
            <a:xfrm>
              <a:off x="6390638" y="2434806"/>
              <a:ext cx="543789" cy="264187"/>
            </a:xfrm>
            <a:custGeom>
              <a:avLst/>
              <a:gdLst>
                <a:gd name="T0" fmla="*/ 2147483647 w 242"/>
                <a:gd name="T1" fmla="*/ 2147483647 h 74"/>
                <a:gd name="T2" fmla="*/ 2147483647 w 242"/>
                <a:gd name="T3" fmla="*/ 2147483647 h 74"/>
                <a:gd name="T4" fmla="*/ 2147483647 w 242"/>
                <a:gd name="T5" fmla="*/ 2147483647 h 74"/>
                <a:gd name="T6" fmla="*/ 2147483647 w 242"/>
                <a:gd name="T7" fmla="*/ 2147483647 h 74"/>
                <a:gd name="T8" fmla="*/ 2147483647 w 242"/>
                <a:gd name="T9" fmla="*/ 2147483647 h 74"/>
                <a:gd name="T10" fmla="*/ 2147483647 w 242"/>
                <a:gd name="T11" fmla="*/ 2147483647 h 74"/>
                <a:gd name="T12" fmla="*/ 2147483647 w 242"/>
                <a:gd name="T13" fmla="*/ 2147483647 h 74"/>
                <a:gd name="T14" fmla="*/ 2147483647 w 242"/>
                <a:gd name="T15" fmla="*/ 2147483647 h 74"/>
                <a:gd name="T16" fmla="*/ 2147483647 w 242"/>
                <a:gd name="T17" fmla="*/ 2147483647 h 74"/>
                <a:gd name="T18" fmla="*/ 2147483647 w 242"/>
                <a:gd name="T19" fmla="*/ 0 h 74"/>
                <a:gd name="T20" fmla="*/ 0 w 242"/>
                <a:gd name="T21" fmla="*/ 2147483647 h 74"/>
                <a:gd name="T22" fmla="*/ 2147483647 w 242"/>
                <a:gd name="T23" fmla="*/ 2147483647 h 74"/>
                <a:gd name="T24" fmla="*/ 2147483647 w 242"/>
                <a:gd name="T25" fmla="*/ 2147483647 h 74"/>
                <a:gd name="T26" fmla="*/ 2147483647 w 242"/>
                <a:gd name="T27" fmla="*/ 2147483647 h 74"/>
                <a:gd name="T28" fmla="*/ 2147483647 w 242"/>
                <a:gd name="T29" fmla="*/ 2147483647 h 74"/>
                <a:gd name="T30" fmla="*/ 2147483647 w 242"/>
                <a:gd name="T31" fmla="*/ 2147483647 h 74"/>
                <a:gd name="T32" fmla="*/ 2147483647 w 242"/>
                <a:gd name="T33" fmla="*/ 2147483647 h 74"/>
                <a:gd name="T34" fmla="*/ 2147483647 w 242"/>
                <a:gd name="T35" fmla="*/ 2147483647 h 74"/>
                <a:gd name="T36" fmla="*/ 2147483647 w 242"/>
                <a:gd name="T37" fmla="*/ 2147483647 h 74"/>
                <a:gd name="T38" fmla="*/ 2147483647 w 242"/>
                <a:gd name="T39" fmla="*/ 2147483647 h 74"/>
                <a:gd name="T40" fmla="*/ 2147483647 w 242"/>
                <a:gd name="T41" fmla="*/ 2147483647 h 74"/>
                <a:gd name="T42" fmla="*/ 2147483647 w 242"/>
                <a:gd name="T43" fmla="*/ 2147483647 h 74"/>
                <a:gd name="T44" fmla="*/ 2147483647 w 242"/>
                <a:gd name="T45" fmla="*/ 2147483647 h 74"/>
                <a:gd name="T46" fmla="*/ 2147483647 w 242"/>
                <a:gd name="T47" fmla="*/ 2147483647 h 74"/>
                <a:gd name="T48" fmla="*/ 2147483647 w 242"/>
                <a:gd name="T49" fmla="*/ 2147483647 h 74"/>
                <a:gd name="T50" fmla="*/ 2147483647 w 242"/>
                <a:gd name="T51" fmla="*/ 2147483647 h 74"/>
                <a:gd name="T52" fmla="*/ 2147483647 w 242"/>
                <a:gd name="T53" fmla="*/ 2147483647 h 74"/>
                <a:gd name="T54" fmla="*/ 2147483647 w 242"/>
                <a:gd name="T55" fmla="*/ 2147483647 h 74"/>
                <a:gd name="T56" fmla="*/ 2147483647 w 242"/>
                <a:gd name="T57" fmla="*/ 2147483647 h 74"/>
                <a:gd name="T58" fmla="*/ 2147483647 w 242"/>
                <a:gd name="T59" fmla="*/ 2147483647 h 74"/>
                <a:gd name="T60" fmla="*/ 2147483647 w 242"/>
                <a:gd name="T61" fmla="*/ 2147483647 h 7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2"/>
                <a:gd name="T94" fmla="*/ 0 h 74"/>
                <a:gd name="T95" fmla="*/ 242 w 242"/>
                <a:gd name="T96" fmla="*/ 74 h 7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2" h="74">
                  <a:moveTo>
                    <a:pt x="196" y="34"/>
                  </a:moveTo>
                  <a:lnTo>
                    <a:pt x="182" y="28"/>
                  </a:lnTo>
                  <a:lnTo>
                    <a:pt x="158" y="22"/>
                  </a:lnTo>
                  <a:lnTo>
                    <a:pt x="136" y="18"/>
                  </a:lnTo>
                  <a:lnTo>
                    <a:pt x="90" y="18"/>
                  </a:lnTo>
                  <a:lnTo>
                    <a:pt x="76" y="12"/>
                  </a:lnTo>
                  <a:lnTo>
                    <a:pt x="60" y="18"/>
                  </a:lnTo>
                  <a:lnTo>
                    <a:pt x="52" y="18"/>
                  </a:lnTo>
                  <a:lnTo>
                    <a:pt x="30" y="12"/>
                  </a:lnTo>
                  <a:lnTo>
                    <a:pt x="22" y="0"/>
                  </a:lnTo>
                  <a:lnTo>
                    <a:pt x="0" y="6"/>
                  </a:lnTo>
                  <a:lnTo>
                    <a:pt x="14" y="12"/>
                  </a:lnTo>
                  <a:lnTo>
                    <a:pt x="30" y="22"/>
                  </a:lnTo>
                  <a:lnTo>
                    <a:pt x="52" y="34"/>
                  </a:lnTo>
                  <a:lnTo>
                    <a:pt x="82" y="34"/>
                  </a:lnTo>
                  <a:lnTo>
                    <a:pt x="82" y="46"/>
                  </a:lnTo>
                  <a:lnTo>
                    <a:pt x="106" y="52"/>
                  </a:lnTo>
                  <a:lnTo>
                    <a:pt x="128" y="58"/>
                  </a:lnTo>
                  <a:lnTo>
                    <a:pt x="158" y="58"/>
                  </a:lnTo>
                  <a:lnTo>
                    <a:pt x="166" y="46"/>
                  </a:lnTo>
                  <a:lnTo>
                    <a:pt x="188" y="52"/>
                  </a:lnTo>
                  <a:lnTo>
                    <a:pt x="204" y="58"/>
                  </a:lnTo>
                  <a:lnTo>
                    <a:pt x="196" y="68"/>
                  </a:lnTo>
                  <a:lnTo>
                    <a:pt x="196" y="74"/>
                  </a:lnTo>
                  <a:lnTo>
                    <a:pt x="212" y="64"/>
                  </a:lnTo>
                  <a:lnTo>
                    <a:pt x="228" y="74"/>
                  </a:lnTo>
                  <a:lnTo>
                    <a:pt x="242" y="64"/>
                  </a:lnTo>
                  <a:lnTo>
                    <a:pt x="212" y="58"/>
                  </a:lnTo>
                  <a:lnTo>
                    <a:pt x="204" y="46"/>
                  </a:lnTo>
                  <a:lnTo>
                    <a:pt x="212" y="34"/>
                  </a:lnTo>
                  <a:lnTo>
                    <a:pt x="196"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0" name="Freeform 41"/>
            <p:cNvSpPr>
              <a:spLocks noChangeArrowheads="1"/>
            </p:cNvSpPr>
            <p:nvPr/>
          </p:nvSpPr>
          <p:spPr bwMode="auto">
            <a:xfrm>
              <a:off x="2921178" y="1570842"/>
              <a:ext cx="1586425" cy="1827890"/>
            </a:xfrm>
            <a:custGeom>
              <a:avLst/>
              <a:gdLst>
                <a:gd name="T0" fmla="*/ 2147483647 w 706"/>
                <a:gd name="T1" fmla="*/ 2147483647 h 512"/>
                <a:gd name="T2" fmla="*/ 2147483647 w 706"/>
                <a:gd name="T3" fmla="*/ 2147483647 h 512"/>
                <a:gd name="T4" fmla="*/ 2147483647 w 706"/>
                <a:gd name="T5" fmla="*/ 2147483647 h 512"/>
                <a:gd name="T6" fmla="*/ 2147483647 w 706"/>
                <a:gd name="T7" fmla="*/ 2147483647 h 512"/>
                <a:gd name="T8" fmla="*/ 2147483647 w 706"/>
                <a:gd name="T9" fmla="*/ 2147483647 h 512"/>
                <a:gd name="T10" fmla="*/ 2147483647 w 706"/>
                <a:gd name="T11" fmla="*/ 0 h 512"/>
                <a:gd name="T12" fmla="*/ 2147483647 w 706"/>
                <a:gd name="T13" fmla="*/ 2147483647 h 512"/>
                <a:gd name="T14" fmla="*/ 2147483647 w 706"/>
                <a:gd name="T15" fmla="*/ 2147483647 h 512"/>
                <a:gd name="T16" fmla="*/ 2147483647 w 706"/>
                <a:gd name="T17" fmla="*/ 2147483647 h 512"/>
                <a:gd name="T18" fmla="*/ 2147483647 w 706"/>
                <a:gd name="T19" fmla="*/ 2147483647 h 512"/>
                <a:gd name="T20" fmla="*/ 2147483647 w 706"/>
                <a:gd name="T21" fmla="*/ 2147483647 h 512"/>
                <a:gd name="T22" fmla="*/ 2147483647 w 706"/>
                <a:gd name="T23" fmla="*/ 2147483647 h 512"/>
                <a:gd name="T24" fmla="*/ 2147483647 w 706"/>
                <a:gd name="T25" fmla="*/ 2147483647 h 512"/>
                <a:gd name="T26" fmla="*/ 0 w 706"/>
                <a:gd name="T27" fmla="*/ 2147483647 h 512"/>
                <a:gd name="T28" fmla="*/ 2147483647 w 706"/>
                <a:gd name="T29" fmla="*/ 2147483647 h 512"/>
                <a:gd name="T30" fmla="*/ 2147483647 w 706"/>
                <a:gd name="T31" fmla="*/ 2147483647 h 512"/>
                <a:gd name="T32" fmla="*/ 2147483647 w 706"/>
                <a:gd name="T33" fmla="*/ 2147483647 h 512"/>
                <a:gd name="T34" fmla="*/ 2147483647 w 706"/>
                <a:gd name="T35" fmla="*/ 2147483647 h 512"/>
                <a:gd name="T36" fmla="*/ 2147483647 w 706"/>
                <a:gd name="T37" fmla="*/ 2147483647 h 512"/>
                <a:gd name="T38" fmla="*/ 2147483647 w 706"/>
                <a:gd name="T39" fmla="*/ 2147483647 h 512"/>
                <a:gd name="T40" fmla="*/ 2147483647 w 706"/>
                <a:gd name="T41" fmla="*/ 2147483647 h 512"/>
                <a:gd name="T42" fmla="*/ 2147483647 w 706"/>
                <a:gd name="T43" fmla="*/ 2147483647 h 512"/>
                <a:gd name="T44" fmla="*/ 2147483647 w 706"/>
                <a:gd name="T45" fmla="*/ 2147483647 h 512"/>
                <a:gd name="T46" fmla="*/ 2147483647 w 706"/>
                <a:gd name="T47" fmla="*/ 2147483647 h 512"/>
                <a:gd name="T48" fmla="*/ 2147483647 w 706"/>
                <a:gd name="T49" fmla="*/ 2147483647 h 512"/>
                <a:gd name="T50" fmla="*/ 2147483647 w 706"/>
                <a:gd name="T51" fmla="*/ 2147483647 h 512"/>
                <a:gd name="T52" fmla="*/ 2147483647 w 706"/>
                <a:gd name="T53" fmla="*/ 2147483647 h 512"/>
                <a:gd name="T54" fmla="*/ 2147483647 w 706"/>
                <a:gd name="T55" fmla="*/ 2147483647 h 512"/>
                <a:gd name="T56" fmla="*/ 2147483647 w 706"/>
                <a:gd name="T57" fmla="*/ 2147483647 h 512"/>
                <a:gd name="T58" fmla="*/ 2147483647 w 706"/>
                <a:gd name="T59" fmla="*/ 2147483647 h 512"/>
                <a:gd name="T60" fmla="*/ 2147483647 w 706"/>
                <a:gd name="T61" fmla="*/ 2147483647 h 512"/>
                <a:gd name="T62" fmla="*/ 2147483647 w 706"/>
                <a:gd name="T63" fmla="*/ 2147483647 h 512"/>
                <a:gd name="T64" fmla="*/ 2147483647 w 706"/>
                <a:gd name="T65" fmla="*/ 2147483647 h 512"/>
                <a:gd name="T66" fmla="*/ 2147483647 w 706"/>
                <a:gd name="T67" fmla="*/ 2147483647 h 512"/>
                <a:gd name="T68" fmla="*/ 2147483647 w 706"/>
                <a:gd name="T69" fmla="*/ 2147483647 h 512"/>
                <a:gd name="T70" fmla="*/ 2147483647 w 706"/>
                <a:gd name="T71" fmla="*/ 2147483647 h 512"/>
                <a:gd name="T72" fmla="*/ 2147483647 w 706"/>
                <a:gd name="T73" fmla="*/ 2147483647 h 512"/>
                <a:gd name="T74" fmla="*/ 2147483647 w 706"/>
                <a:gd name="T75" fmla="*/ 2147483647 h 512"/>
                <a:gd name="T76" fmla="*/ 2147483647 w 706"/>
                <a:gd name="T77" fmla="*/ 2147483647 h 512"/>
                <a:gd name="T78" fmla="*/ 2147483647 w 706"/>
                <a:gd name="T79" fmla="*/ 2147483647 h 512"/>
                <a:gd name="T80" fmla="*/ 2147483647 w 706"/>
                <a:gd name="T81" fmla="*/ 2147483647 h 512"/>
                <a:gd name="T82" fmla="*/ 2147483647 w 706"/>
                <a:gd name="T83" fmla="*/ 2147483647 h 512"/>
                <a:gd name="T84" fmla="*/ 2147483647 w 706"/>
                <a:gd name="T85" fmla="*/ 2147483647 h 512"/>
                <a:gd name="T86" fmla="*/ 2147483647 w 706"/>
                <a:gd name="T87" fmla="*/ 2147483647 h 512"/>
                <a:gd name="T88" fmla="*/ 2147483647 w 706"/>
                <a:gd name="T89" fmla="*/ 2147483647 h 512"/>
                <a:gd name="T90" fmla="*/ 2147483647 w 706"/>
                <a:gd name="T91" fmla="*/ 2147483647 h 512"/>
                <a:gd name="T92" fmla="*/ 2147483647 w 706"/>
                <a:gd name="T93" fmla="*/ 2147483647 h 512"/>
                <a:gd name="T94" fmla="*/ 2147483647 w 706"/>
                <a:gd name="T95" fmla="*/ 2147483647 h 512"/>
                <a:gd name="T96" fmla="*/ 2147483647 w 706"/>
                <a:gd name="T97" fmla="*/ 2147483647 h 512"/>
                <a:gd name="T98" fmla="*/ 2147483647 w 706"/>
                <a:gd name="T99" fmla="*/ 2147483647 h 5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6"/>
                <a:gd name="T151" fmla="*/ 0 h 512"/>
                <a:gd name="T152" fmla="*/ 706 w 706"/>
                <a:gd name="T153" fmla="*/ 512 h 5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6" h="512">
                  <a:moveTo>
                    <a:pt x="490" y="50"/>
                  </a:moveTo>
                  <a:lnTo>
                    <a:pt x="458" y="40"/>
                  </a:lnTo>
                  <a:lnTo>
                    <a:pt x="434" y="40"/>
                  </a:lnTo>
                  <a:lnTo>
                    <a:pt x="422" y="38"/>
                  </a:lnTo>
                  <a:lnTo>
                    <a:pt x="402" y="38"/>
                  </a:lnTo>
                  <a:lnTo>
                    <a:pt x="388" y="30"/>
                  </a:lnTo>
                  <a:lnTo>
                    <a:pt x="372" y="58"/>
                  </a:lnTo>
                  <a:lnTo>
                    <a:pt x="336" y="42"/>
                  </a:lnTo>
                  <a:lnTo>
                    <a:pt x="308" y="30"/>
                  </a:lnTo>
                  <a:lnTo>
                    <a:pt x="260" y="30"/>
                  </a:lnTo>
                  <a:lnTo>
                    <a:pt x="280" y="20"/>
                  </a:lnTo>
                  <a:lnTo>
                    <a:pt x="290" y="0"/>
                  </a:lnTo>
                  <a:lnTo>
                    <a:pt x="274" y="0"/>
                  </a:lnTo>
                  <a:lnTo>
                    <a:pt x="244" y="8"/>
                  </a:lnTo>
                  <a:lnTo>
                    <a:pt x="198" y="8"/>
                  </a:lnTo>
                  <a:lnTo>
                    <a:pt x="174" y="18"/>
                  </a:lnTo>
                  <a:lnTo>
                    <a:pt x="118" y="18"/>
                  </a:lnTo>
                  <a:lnTo>
                    <a:pt x="118" y="36"/>
                  </a:lnTo>
                  <a:lnTo>
                    <a:pt x="98" y="36"/>
                  </a:lnTo>
                  <a:lnTo>
                    <a:pt x="84" y="46"/>
                  </a:lnTo>
                  <a:lnTo>
                    <a:pt x="84" y="64"/>
                  </a:lnTo>
                  <a:lnTo>
                    <a:pt x="68" y="70"/>
                  </a:lnTo>
                  <a:lnTo>
                    <a:pt x="46" y="82"/>
                  </a:lnTo>
                  <a:lnTo>
                    <a:pt x="22" y="104"/>
                  </a:lnTo>
                  <a:lnTo>
                    <a:pt x="16" y="128"/>
                  </a:lnTo>
                  <a:lnTo>
                    <a:pt x="22" y="144"/>
                  </a:lnTo>
                  <a:lnTo>
                    <a:pt x="22" y="162"/>
                  </a:lnTo>
                  <a:lnTo>
                    <a:pt x="0" y="168"/>
                  </a:lnTo>
                  <a:lnTo>
                    <a:pt x="22" y="178"/>
                  </a:lnTo>
                  <a:lnTo>
                    <a:pt x="22" y="190"/>
                  </a:lnTo>
                  <a:lnTo>
                    <a:pt x="46" y="196"/>
                  </a:lnTo>
                  <a:lnTo>
                    <a:pt x="54" y="214"/>
                  </a:lnTo>
                  <a:lnTo>
                    <a:pt x="68" y="218"/>
                  </a:lnTo>
                  <a:lnTo>
                    <a:pt x="84" y="230"/>
                  </a:lnTo>
                  <a:lnTo>
                    <a:pt x="100" y="236"/>
                  </a:lnTo>
                  <a:lnTo>
                    <a:pt x="146" y="236"/>
                  </a:lnTo>
                  <a:lnTo>
                    <a:pt x="188" y="230"/>
                  </a:lnTo>
                  <a:lnTo>
                    <a:pt x="214" y="224"/>
                  </a:lnTo>
                  <a:lnTo>
                    <a:pt x="236" y="224"/>
                  </a:lnTo>
                  <a:lnTo>
                    <a:pt x="236" y="236"/>
                  </a:lnTo>
                  <a:lnTo>
                    <a:pt x="282" y="236"/>
                  </a:lnTo>
                  <a:lnTo>
                    <a:pt x="288" y="248"/>
                  </a:lnTo>
                  <a:lnTo>
                    <a:pt x="282" y="264"/>
                  </a:lnTo>
                  <a:lnTo>
                    <a:pt x="288" y="282"/>
                  </a:lnTo>
                  <a:lnTo>
                    <a:pt x="304" y="288"/>
                  </a:lnTo>
                  <a:lnTo>
                    <a:pt x="320" y="294"/>
                  </a:lnTo>
                  <a:lnTo>
                    <a:pt x="320" y="328"/>
                  </a:lnTo>
                  <a:lnTo>
                    <a:pt x="334" y="344"/>
                  </a:lnTo>
                  <a:lnTo>
                    <a:pt x="328" y="362"/>
                  </a:lnTo>
                  <a:lnTo>
                    <a:pt x="328" y="374"/>
                  </a:lnTo>
                  <a:lnTo>
                    <a:pt x="320" y="392"/>
                  </a:lnTo>
                  <a:lnTo>
                    <a:pt x="328" y="402"/>
                  </a:lnTo>
                  <a:lnTo>
                    <a:pt x="350" y="420"/>
                  </a:lnTo>
                  <a:lnTo>
                    <a:pt x="342" y="430"/>
                  </a:lnTo>
                  <a:lnTo>
                    <a:pt x="358" y="436"/>
                  </a:lnTo>
                  <a:lnTo>
                    <a:pt x="358" y="448"/>
                  </a:lnTo>
                  <a:lnTo>
                    <a:pt x="366" y="460"/>
                  </a:lnTo>
                  <a:lnTo>
                    <a:pt x="372" y="478"/>
                  </a:lnTo>
                  <a:lnTo>
                    <a:pt x="388" y="494"/>
                  </a:lnTo>
                  <a:lnTo>
                    <a:pt x="388" y="506"/>
                  </a:lnTo>
                  <a:lnTo>
                    <a:pt x="410" y="512"/>
                  </a:lnTo>
                  <a:lnTo>
                    <a:pt x="464" y="512"/>
                  </a:lnTo>
                  <a:lnTo>
                    <a:pt x="494" y="500"/>
                  </a:lnTo>
                  <a:lnTo>
                    <a:pt x="510" y="482"/>
                  </a:lnTo>
                  <a:lnTo>
                    <a:pt x="524" y="466"/>
                  </a:lnTo>
                  <a:lnTo>
                    <a:pt x="532" y="454"/>
                  </a:lnTo>
                  <a:lnTo>
                    <a:pt x="540" y="442"/>
                  </a:lnTo>
                  <a:lnTo>
                    <a:pt x="556" y="426"/>
                  </a:lnTo>
                  <a:lnTo>
                    <a:pt x="556" y="408"/>
                  </a:lnTo>
                  <a:lnTo>
                    <a:pt x="570" y="392"/>
                  </a:lnTo>
                  <a:lnTo>
                    <a:pt x="586" y="386"/>
                  </a:lnTo>
                  <a:lnTo>
                    <a:pt x="600" y="374"/>
                  </a:lnTo>
                  <a:lnTo>
                    <a:pt x="616" y="362"/>
                  </a:lnTo>
                  <a:lnTo>
                    <a:pt x="600" y="340"/>
                  </a:lnTo>
                  <a:lnTo>
                    <a:pt x="592" y="322"/>
                  </a:lnTo>
                  <a:lnTo>
                    <a:pt x="592" y="300"/>
                  </a:lnTo>
                  <a:lnTo>
                    <a:pt x="600" y="282"/>
                  </a:lnTo>
                  <a:lnTo>
                    <a:pt x="624" y="260"/>
                  </a:lnTo>
                  <a:lnTo>
                    <a:pt x="646" y="248"/>
                  </a:lnTo>
                  <a:lnTo>
                    <a:pt x="670" y="230"/>
                  </a:lnTo>
                  <a:lnTo>
                    <a:pt x="684" y="214"/>
                  </a:lnTo>
                  <a:lnTo>
                    <a:pt x="698" y="196"/>
                  </a:lnTo>
                  <a:lnTo>
                    <a:pt x="706" y="178"/>
                  </a:lnTo>
                  <a:lnTo>
                    <a:pt x="692" y="178"/>
                  </a:lnTo>
                  <a:lnTo>
                    <a:pt x="662" y="184"/>
                  </a:lnTo>
                  <a:lnTo>
                    <a:pt x="638" y="196"/>
                  </a:lnTo>
                  <a:lnTo>
                    <a:pt x="624" y="190"/>
                  </a:lnTo>
                  <a:lnTo>
                    <a:pt x="616" y="172"/>
                  </a:lnTo>
                  <a:lnTo>
                    <a:pt x="600" y="168"/>
                  </a:lnTo>
                  <a:lnTo>
                    <a:pt x="592" y="156"/>
                  </a:lnTo>
                  <a:lnTo>
                    <a:pt x="578" y="140"/>
                  </a:lnTo>
                  <a:lnTo>
                    <a:pt x="562" y="128"/>
                  </a:lnTo>
                  <a:lnTo>
                    <a:pt x="548" y="116"/>
                  </a:lnTo>
                  <a:lnTo>
                    <a:pt x="532" y="110"/>
                  </a:lnTo>
                  <a:lnTo>
                    <a:pt x="532" y="98"/>
                  </a:lnTo>
                  <a:lnTo>
                    <a:pt x="524" y="82"/>
                  </a:lnTo>
                  <a:lnTo>
                    <a:pt x="510" y="64"/>
                  </a:lnTo>
                  <a:lnTo>
                    <a:pt x="502" y="54"/>
                  </a:lnTo>
                  <a:lnTo>
                    <a:pt x="494" y="46"/>
                  </a:lnTo>
                  <a:lnTo>
                    <a:pt x="490" y="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1" name="Freeform 42"/>
            <p:cNvSpPr>
              <a:spLocks noChangeArrowheads="1"/>
            </p:cNvSpPr>
            <p:nvPr/>
          </p:nvSpPr>
          <p:spPr bwMode="auto">
            <a:xfrm>
              <a:off x="6013132" y="2641872"/>
              <a:ext cx="67413" cy="21421"/>
            </a:xfrm>
            <a:custGeom>
              <a:avLst/>
              <a:gdLst>
                <a:gd name="T0" fmla="*/ 2147483647 w 30"/>
                <a:gd name="T1" fmla="*/ 0 h 6"/>
                <a:gd name="T2" fmla="*/ 0 w 30"/>
                <a:gd name="T3" fmla="*/ 2147483647 h 6"/>
                <a:gd name="T4" fmla="*/ 2147483647 w 30"/>
                <a:gd name="T5" fmla="*/ 2147483647 h 6"/>
                <a:gd name="T6" fmla="*/ 2147483647 w 30"/>
                <a:gd name="T7" fmla="*/ 0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30" y="0"/>
                  </a:moveTo>
                  <a:lnTo>
                    <a:pt x="0" y="6"/>
                  </a:lnTo>
                  <a:lnTo>
                    <a:pt x="8" y="6"/>
                  </a:lnTo>
                  <a:lnTo>
                    <a:pt x="3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2" name="Freeform 43"/>
            <p:cNvSpPr>
              <a:spLocks noChangeArrowheads="1"/>
            </p:cNvSpPr>
            <p:nvPr/>
          </p:nvSpPr>
          <p:spPr bwMode="auto">
            <a:xfrm>
              <a:off x="5518779" y="2249161"/>
              <a:ext cx="238188" cy="371290"/>
            </a:xfrm>
            <a:custGeom>
              <a:avLst/>
              <a:gdLst>
                <a:gd name="T0" fmla="*/ 2147483647 w 106"/>
                <a:gd name="T1" fmla="*/ 2147483647 h 104"/>
                <a:gd name="T2" fmla="*/ 2147483647 w 106"/>
                <a:gd name="T3" fmla="*/ 2147483647 h 104"/>
                <a:gd name="T4" fmla="*/ 2147483647 w 106"/>
                <a:gd name="T5" fmla="*/ 2147483647 h 104"/>
                <a:gd name="T6" fmla="*/ 0 w 106"/>
                <a:gd name="T7" fmla="*/ 2147483647 h 104"/>
                <a:gd name="T8" fmla="*/ 2147483647 w 106"/>
                <a:gd name="T9" fmla="*/ 2147483647 h 104"/>
                <a:gd name="T10" fmla="*/ 2147483647 w 106"/>
                <a:gd name="T11" fmla="*/ 2147483647 h 104"/>
                <a:gd name="T12" fmla="*/ 2147483647 w 106"/>
                <a:gd name="T13" fmla="*/ 2147483647 h 104"/>
                <a:gd name="T14" fmla="*/ 2147483647 w 106"/>
                <a:gd name="T15" fmla="*/ 2147483647 h 104"/>
                <a:gd name="T16" fmla="*/ 2147483647 w 106"/>
                <a:gd name="T17" fmla="*/ 2147483647 h 104"/>
                <a:gd name="T18" fmla="*/ 2147483647 w 106"/>
                <a:gd name="T19" fmla="*/ 2147483647 h 104"/>
                <a:gd name="T20" fmla="*/ 2147483647 w 106"/>
                <a:gd name="T21" fmla="*/ 2147483647 h 104"/>
                <a:gd name="T22" fmla="*/ 2147483647 w 106"/>
                <a:gd name="T23" fmla="*/ 2147483647 h 104"/>
                <a:gd name="T24" fmla="*/ 2147483647 w 106"/>
                <a:gd name="T25" fmla="*/ 2147483647 h 104"/>
                <a:gd name="T26" fmla="*/ 2147483647 w 106"/>
                <a:gd name="T27" fmla="*/ 2147483647 h 104"/>
                <a:gd name="T28" fmla="*/ 2147483647 w 106"/>
                <a:gd name="T29" fmla="*/ 2147483647 h 104"/>
                <a:gd name="T30" fmla="*/ 2147483647 w 106"/>
                <a:gd name="T31" fmla="*/ 2147483647 h 104"/>
                <a:gd name="T32" fmla="*/ 2147483647 w 106"/>
                <a:gd name="T33" fmla="*/ 2147483647 h 104"/>
                <a:gd name="T34" fmla="*/ 2147483647 w 106"/>
                <a:gd name="T35" fmla="*/ 2147483647 h 104"/>
                <a:gd name="T36" fmla="*/ 2147483647 w 106"/>
                <a:gd name="T37" fmla="*/ 2147483647 h 104"/>
                <a:gd name="T38" fmla="*/ 2147483647 w 106"/>
                <a:gd name="T39" fmla="*/ 0 h 104"/>
                <a:gd name="T40" fmla="*/ 2147483647 w 106"/>
                <a:gd name="T41" fmla="*/ 2147483647 h 104"/>
                <a:gd name="T42" fmla="*/ 2147483647 w 10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104"/>
                <a:gd name="T68" fmla="*/ 106 w 10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104">
                  <a:moveTo>
                    <a:pt x="60" y="40"/>
                  </a:moveTo>
                  <a:lnTo>
                    <a:pt x="46" y="34"/>
                  </a:lnTo>
                  <a:lnTo>
                    <a:pt x="22" y="24"/>
                  </a:lnTo>
                  <a:lnTo>
                    <a:pt x="0" y="24"/>
                  </a:lnTo>
                  <a:lnTo>
                    <a:pt x="14" y="34"/>
                  </a:lnTo>
                  <a:lnTo>
                    <a:pt x="30" y="46"/>
                  </a:lnTo>
                  <a:lnTo>
                    <a:pt x="60" y="70"/>
                  </a:lnTo>
                  <a:lnTo>
                    <a:pt x="76" y="92"/>
                  </a:lnTo>
                  <a:lnTo>
                    <a:pt x="90" y="92"/>
                  </a:lnTo>
                  <a:lnTo>
                    <a:pt x="106" y="104"/>
                  </a:lnTo>
                  <a:lnTo>
                    <a:pt x="106" y="98"/>
                  </a:lnTo>
                  <a:lnTo>
                    <a:pt x="84" y="86"/>
                  </a:lnTo>
                  <a:lnTo>
                    <a:pt x="84" y="70"/>
                  </a:lnTo>
                  <a:lnTo>
                    <a:pt x="98" y="70"/>
                  </a:lnTo>
                  <a:lnTo>
                    <a:pt x="98" y="58"/>
                  </a:lnTo>
                  <a:lnTo>
                    <a:pt x="84" y="40"/>
                  </a:lnTo>
                  <a:lnTo>
                    <a:pt x="84" y="28"/>
                  </a:lnTo>
                  <a:lnTo>
                    <a:pt x="76" y="12"/>
                  </a:lnTo>
                  <a:lnTo>
                    <a:pt x="60" y="12"/>
                  </a:lnTo>
                  <a:lnTo>
                    <a:pt x="46" y="0"/>
                  </a:lnTo>
                  <a:lnTo>
                    <a:pt x="52" y="12"/>
                  </a:lnTo>
                  <a:lnTo>
                    <a:pt x="60" y="4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3" name="Freeform 44"/>
            <p:cNvSpPr>
              <a:spLocks noChangeArrowheads="1"/>
            </p:cNvSpPr>
            <p:nvPr/>
          </p:nvSpPr>
          <p:spPr bwMode="auto">
            <a:xfrm>
              <a:off x="5977179" y="1485160"/>
              <a:ext cx="53929" cy="28561"/>
            </a:xfrm>
            <a:custGeom>
              <a:avLst/>
              <a:gdLst>
                <a:gd name="T0" fmla="*/ 2147483647 w 24"/>
                <a:gd name="T1" fmla="*/ 2147483647 h 8"/>
                <a:gd name="T2" fmla="*/ 2147483647 w 24"/>
                <a:gd name="T3" fmla="*/ 0 h 8"/>
                <a:gd name="T4" fmla="*/ 0 w 24"/>
                <a:gd name="T5" fmla="*/ 2147483647 h 8"/>
                <a:gd name="T6" fmla="*/ 2147483647 w 24"/>
                <a:gd name="T7" fmla="*/ 2147483647 h 8"/>
                <a:gd name="T8" fmla="*/ 2147483647 w 24"/>
                <a:gd name="T9" fmla="*/ 2147483647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24" y="2"/>
                  </a:moveTo>
                  <a:lnTo>
                    <a:pt x="16" y="0"/>
                  </a:lnTo>
                  <a:lnTo>
                    <a:pt x="0" y="8"/>
                  </a:lnTo>
                  <a:lnTo>
                    <a:pt x="16" y="2"/>
                  </a:lnTo>
                  <a:lnTo>
                    <a:pt x="24" y="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4" name="Freeform 45"/>
            <p:cNvSpPr>
              <a:spLocks noChangeArrowheads="1"/>
            </p:cNvSpPr>
            <p:nvPr/>
          </p:nvSpPr>
          <p:spPr bwMode="auto">
            <a:xfrm>
              <a:off x="5995155" y="1470880"/>
              <a:ext cx="35953" cy="14280"/>
            </a:xfrm>
            <a:custGeom>
              <a:avLst/>
              <a:gdLst>
                <a:gd name="T0" fmla="*/ 0 w 16"/>
                <a:gd name="T1" fmla="*/ 0 h 4"/>
                <a:gd name="T2" fmla="*/ 2147483647 w 16"/>
                <a:gd name="T3" fmla="*/ 2147483647 h 4"/>
                <a:gd name="T4" fmla="*/ 2147483647 w 16"/>
                <a:gd name="T5" fmla="*/ 0 h 4"/>
                <a:gd name="T6" fmla="*/ 0 w 16"/>
                <a:gd name="T7" fmla="*/ 0 h 4"/>
                <a:gd name="T8" fmla="*/ 0 60000 65536"/>
                <a:gd name="T9" fmla="*/ 0 60000 65536"/>
                <a:gd name="T10" fmla="*/ 0 60000 65536"/>
                <a:gd name="T11" fmla="*/ 0 60000 65536"/>
                <a:gd name="T12" fmla="*/ 0 w 16"/>
                <a:gd name="T13" fmla="*/ 0 h 4"/>
                <a:gd name="T14" fmla="*/ 16 w 16"/>
                <a:gd name="T15" fmla="*/ 4 h 4"/>
              </a:gdLst>
              <a:ahLst/>
              <a:cxnLst>
                <a:cxn ang="T8">
                  <a:pos x="T0" y="T1"/>
                </a:cxn>
                <a:cxn ang="T9">
                  <a:pos x="T2" y="T3"/>
                </a:cxn>
                <a:cxn ang="T10">
                  <a:pos x="T4" y="T5"/>
                </a:cxn>
                <a:cxn ang="T11">
                  <a:pos x="T6" y="T7"/>
                </a:cxn>
              </a:cxnLst>
              <a:rect l="T12" t="T13" r="T14" b="T15"/>
              <a:pathLst>
                <a:path w="16" h="4">
                  <a:moveTo>
                    <a:pt x="0" y="0"/>
                  </a:moveTo>
                  <a:lnTo>
                    <a:pt x="8" y="4"/>
                  </a:lnTo>
                  <a:lnTo>
                    <a:pt x="16"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5" name="Freeform 46"/>
            <p:cNvSpPr>
              <a:spLocks noChangeArrowheads="1"/>
            </p:cNvSpPr>
            <p:nvPr/>
          </p:nvSpPr>
          <p:spPr bwMode="auto">
            <a:xfrm>
              <a:off x="5756968" y="2599030"/>
              <a:ext cx="256164" cy="64262"/>
            </a:xfrm>
            <a:custGeom>
              <a:avLst/>
              <a:gdLst>
                <a:gd name="T0" fmla="*/ 2147483647 w 114"/>
                <a:gd name="T1" fmla="*/ 2147483647 h 18"/>
                <a:gd name="T2" fmla="*/ 2147483647 w 114"/>
                <a:gd name="T3" fmla="*/ 2147483647 h 18"/>
                <a:gd name="T4" fmla="*/ 2147483647 w 114"/>
                <a:gd name="T5" fmla="*/ 2147483647 h 18"/>
                <a:gd name="T6" fmla="*/ 2147483647 w 114"/>
                <a:gd name="T7" fmla="*/ 2147483647 h 18"/>
                <a:gd name="T8" fmla="*/ 2147483647 w 114"/>
                <a:gd name="T9" fmla="*/ 2147483647 h 18"/>
                <a:gd name="T10" fmla="*/ 2147483647 w 114"/>
                <a:gd name="T11" fmla="*/ 2147483647 h 18"/>
                <a:gd name="T12" fmla="*/ 2147483647 w 114"/>
                <a:gd name="T13" fmla="*/ 2147483647 h 18"/>
                <a:gd name="T14" fmla="*/ 2147483647 w 114"/>
                <a:gd name="T15" fmla="*/ 2147483647 h 18"/>
                <a:gd name="T16" fmla="*/ 2147483647 w 114"/>
                <a:gd name="T17" fmla="*/ 0 h 18"/>
                <a:gd name="T18" fmla="*/ 2147483647 w 114"/>
                <a:gd name="T19" fmla="*/ 0 h 18"/>
                <a:gd name="T20" fmla="*/ 0 w 114"/>
                <a:gd name="T21" fmla="*/ 2147483647 h 18"/>
                <a:gd name="T22" fmla="*/ 0 w 114"/>
                <a:gd name="T23" fmla="*/ 2147483647 h 18"/>
                <a:gd name="T24" fmla="*/ 2147483647 w 114"/>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18"/>
                <a:gd name="T41" fmla="*/ 114 w 11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18">
                  <a:moveTo>
                    <a:pt x="16" y="12"/>
                  </a:moveTo>
                  <a:lnTo>
                    <a:pt x="8" y="6"/>
                  </a:lnTo>
                  <a:lnTo>
                    <a:pt x="24" y="6"/>
                  </a:lnTo>
                  <a:lnTo>
                    <a:pt x="60" y="18"/>
                  </a:lnTo>
                  <a:lnTo>
                    <a:pt x="114" y="18"/>
                  </a:lnTo>
                  <a:lnTo>
                    <a:pt x="84" y="12"/>
                  </a:lnTo>
                  <a:lnTo>
                    <a:pt x="98" y="12"/>
                  </a:lnTo>
                  <a:lnTo>
                    <a:pt x="68" y="6"/>
                  </a:lnTo>
                  <a:lnTo>
                    <a:pt x="46" y="0"/>
                  </a:lnTo>
                  <a:lnTo>
                    <a:pt x="16" y="0"/>
                  </a:lnTo>
                  <a:lnTo>
                    <a:pt x="0" y="6"/>
                  </a:lnTo>
                  <a:lnTo>
                    <a:pt x="0" y="12"/>
                  </a:lnTo>
                  <a:lnTo>
                    <a:pt x="16"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6" name="Freeform 47"/>
            <p:cNvSpPr>
              <a:spLocks noChangeArrowheads="1"/>
            </p:cNvSpPr>
            <p:nvPr/>
          </p:nvSpPr>
          <p:spPr bwMode="auto">
            <a:xfrm>
              <a:off x="6628827" y="649757"/>
              <a:ext cx="435930" cy="699739"/>
            </a:xfrm>
            <a:custGeom>
              <a:avLst/>
              <a:gdLst>
                <a:gd name="T0" fmla="*/ 2147483647 w 194"/>
                <a:gd name="T1" fmla="*/ 2147483647 h 196"/>
                <a:gd name="T2" fmla="*/ 2147483647 w 194"/>
                <a:gd name="T3" fmla="*/ 2147483647 h 196"/>
                <a:gd name="T4" fmla="*/ 2147483647 w 194"/>
                <a:gd name="T5" fmla="*/ 2147483647 h 196"/>
                <a:gd name="T6" fmla="*/ 2147483647 w 194"/>
                <a:gd name="T7" fmla="*/ 2147483647 h 196"/>
                <a:gd name="T8" fmla="*/ 2147483647 w 194"/>
                <a:gd name="T9" fmla="*/ 2147483647 h 196"/>
                <a:gd name="T10" fmla="*/ 2147483647 w 194"/>
                <a:gd name="T11" fmla="*/ 2147483647 h 196"/>
                <a:gd name="T12" fmla="*/ 2147483647 w 194"/>
                <a:gd name="T13" fmla="*/ 2147483647 h 196"/>
                <a:gd name="T14" fmla="*/ 2147483647 w 194"/>
                <a:gd name="T15" fmla="*/ 2147483647 h 196"/>
                <a:gd name="T16" fmla="*/ 2147483647 w 194"/>
                <a:gd name="T17" fmla="*/ 2147483647 h 196"/>
                <a:gd name="T18" fmla="*/ 2147483647 w 194"/>
                <a:gd name="T19" fmla="*/ 2147483647 h 196"/>
                <a:gd name="T20" fmla="*/ 2147483647 w 194"/>
                <a:gd name="T21" fmla="*/ 2147483647 h 196"/>
                <a:gd name="T22" fmla="*/ 2147483647 w 194"/>
                <a:gd name="T23" fmla="*/ 2147483647 h 196"/>
                <a:gd name="T24" fmla="*/ 2147483647 w 194"/>
                <a:gd name="T25" fmla="*/ 2147483647 h 196"/>
                <a:gd name="T26" fmla="*/ 2147483647 w 194"/>
                <a:gd name="T27" fmla="*/ 2147483647 h 196"/>
                <a:gd name="T28" fmla="*/ 2147483647 w 194"/>
                <a:gd name="T29" fmla="*/ 2147483647 h 196"/>
                <a:gd name="T30" fmla="*/ 2147483647 w 194"/>
                <a:gd name="T31" fmla="*/ 2147483647 h 196"/>
                <a:gd name="T32" fmla="*/ 2147483647 w 194"/>
                <a:gd name="T33" fmla="*/ 2147483647 h 196"/>
                <a:gd name="T34" fmla="*/ 2147483647 w 194"/>
                <a:gd name="T35" fmla="*/ 2147483647 h 196"/>
                <a:gd name="T36" fmla="*/ 2147483647 w 194"/>
                <a:gd name="T37" fmla="*/ 2147483647 h 196"/>
                <a:gd name="T38" fmla="*/ 2147483647 w 194"/>
                <a:gd name="T39" fmla="*/ 2147483647 h 196"/>
                <a:gd name="T40" fmla="*/ 2147483647 w 194"/>
                <a:gd name="T41" fmla="*/ 2147483647 h 196"/>
                <a:gd name="T42" fmla="*/ 2147483647 w 194"/>
                <a:gd name="T43" fmla="*/ 2147483647 h 196"/>
                <a:gd name="T44" fmla="*/ 2147483647 w 194"/>
                <a:gd name="T45" fmla="*/ 2147483647 h 196"/>
                <a:gd name="T46" fmla="*/ 2147483647 w 194"/>
                <a:gd name="T47" fmla="*/ 2147483647 h 196"/>
                <a:gd name="T48" fmla="*/ 2147483647 w 194"/>
                <a:gd name="T49" fmla="*/ 2147483647 h 196"/>
                <a:gd name="T50" fmla="*/ 2147483647 w 194"/>
                <a:gd name="T51" fmla="*/ 2147483647 h 196"/>
                <a:gd name="T52" fmla="*/ 2147483647 w 194"/>
                <a:gd name="T53" fmla="*/ 2147483647 h 196"/>
                <a:gd name="T54" fmla="*/ 2147483647 w 194"/>
                <a:gd name="T55" fmla="*/ 2147483647 h 196"/>
                <a:gd name="T56" fmla="*/ 2147483647 w 194"/>
                <a:gd name="T57" fmla="*/ 2147483647 h 196"/>
                <a:gd name="T58" fmla="*/ 2147483647 w 194"/>
                <a:gd name="T59" fmla="*/ 2147483647 h 196"/>
                <a:gd name="T60" fmla="*/ 2147483647 w 194"/>
                <a:gd name="T61" fmla="*/ 2147483647 h 196"/>
                <a:gd name="T62" fmla="*/ 2147483647 w 194"/>
                <a:gd name="T63" fmla="*/ 2147483647 h 196"/>
                <a:gd name="T64" fmla="*/ 2147483647 w 194"/>
                <a:gd name="T65" fmla="*/ 2147483647 h 196"/>
                <a:gd name="T66" fmla="*/ 2147483647 w 194"/>
                <a:gd name="T67" fmla="*/ 2147483647 h 196"/>
                <a:gd name="T68" fmla="*/ 2147483647 w 194"/>
                <a:gd name="T69" fmla="*/ 2147483647 h 196"/>
                <a:gd name="T70" fmla="*/ 2147483647 w 194"/>
                <a:gd name="T71" fmla="*/ 2147483647 h 196"/>
                <a:gd name="T72" fmla="*/ 2147483647 w 194"/>
                <a:gd name="T73" fmla="*/ 2147483647 h 196"/>
                <a:gd name="T74" fmla="*/ 2147483647 w 194"/>
                <a:gd name="T75" fmla="*/ 2147483647 h 196"/>
                <a:gd name="T76" fmla="*/ 2147483647 w 194"/>
                <a:gd name="T77" fmla="*/ 2147483647 h 196"/>
                <a:gd name="T78" fmla="*/ 2147483647 w 194"/>
                <a:gd name="T79" fmla="*/ 2147483647 h 196"/>
                <a:gd name="T80" fmla="*/ 2147483647 w 194"/>
                <a:gd name="T81" fmla="*/ 2147483647 h 196"/>
                <a:gd name="T82" fmla="*/ 2147483647 w 194"/>
                <a:gd name="T83" fmla="*/ 2147483647 h 196"/>
                <a:gd name="T84" fmla="*/ 2147483647 w 194"/>
                <a:gd name="T85" fmla="*/ 0 h 196"/>
                <a:gd name="T86" fmla="*/ 2147483647 w 194"/>
                <a:gd name="T87" fmla="*/ 2147483647 h 196"/>
                <a:gd name="T88" fmla="*/ 2147483647 w 194"/>
                <a:gd name="T89" fmla="*/ 2147483647 h 196"/>
                <a:gd name="T90" fmla="*/ 2147483647 w 194"/>
                <a:gd name="T91" fmla="*/ 2147483647 h 196"/>
                <a:gd name="T92" fmla="*/ 2147483647 w 194"/>
                <a:gd name="T93" fmla="*/ 2147483647 h 196"/>
                <a:gd name="T94" fmla="*/ 0 w 194"/>
                <a:gd name="T95" fmla="*/ 2147483647 h 196"/>
                <a:gd name="T96" fmla="*/ 0 w 194"/>
                <a:gd name="T97" fmla="*/ 2147483647 h 196"/>
                <a:gd name="T98" fmla="*/ 2147483647 w 194"/>
                <a:gd name="T99" fmla="*/ 2147483647 h 196"/>
                <a:gd name="T100" fmla="*/ 2147483647 w 194"/>
                <a:gd name="T101" fmla="*/ 2147483647 h 196"/>
                <a:gd name="T102" fmla="*/ 2147483647 w 194"/>
                <a:gd name="T103" fmla="*/ 2147483647 h 196"/>
                <a:gd name="T104" fmla="*/ 2147483647 w 194"/>
                <a:gd name="T105" fmla="*/ 2147483647 h 196"/>
                <a:gd name="T106" fmla="*/ 2147483647 w 194"/>
                <a:gd name="T107" fmla="*/ 2147483647 h 196"/>
                <a:gd name="T108" fmla="*/ 2147483647 w 194"/>
                <a:gd name="T109" fmla="*/ 2147483647 h 1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4"/>
                <a:gd name="T166" fmla="*/ 0 h 196"/>
                <a:gd name="T167" fmla="*/ 194 w 194"/>
                <a:gd name="T168" fmla="*/ 196 h 1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4" h="196">
                  <a:moveTo>
                    <a:pt x="36" y="190"/>
                  </a:moveTo>
                  <a:lnTo>
                    <a:pt x="60" y="188"/>
                  </a:lnTo>
                  <a:lnTo>
                    <a:pt x="68" y="162"/>
                  </a:lnTo>
                  <a:lnTo>
                    <a:pt x="76" y="156"/>
                  </a:lnTo>
                  <a:lnTo>
                    <a:pt x="96" y="176"/>
                  </a:lnTo>
                  <a:lnTo>
                    <a:pt x="114" y="192"/>
                  </a:lnTo>
                  <a:lnTo>
                    <a:pt x="138" y="196"/>
                  </a:lnTo>
                  <a:lnTo>
                    <a:pt x="130" y="176"/>
                  </a:lnTo>
                  <a:lnTo>
                    <a:pt x="126" y="164"/>
                  </a:lnTo>
                  <a:lnTo>
                    <a:pt x="124" y="148"/>
                  </a:lnTo>
                  <a:lnTo>
                    <a:pt x="152" y="126"/>
                  </a:lnTo>
                  <a:lnTo>
                    <a:pt x="148" y="114"/>
                  </a:lnTo>
                  <a:lnTo>
                    <a:pt x="136" y="94"/>
                  </a:lnTo>
                  <a:lnTo>
                    <a:pt x="132" y="72"/>
                  </a:lnTo>
                  <a:lnTo>
                    <a:pt x="142" y="68"/>
                  </a:lnTo>
                  <a:lnTo>
                    <a:pt x="156" y="74"/>
                  </a:lnTo>
                  <a:lnTo>
                    <a:pt x="164" y="78"/>
                  </a:lnTo>
                  <a:lnTo>
                    <a:pt x="168" y="80"/>
                  </a:lnTo>
                  <a:lnTo>
                    <a:pt x="172" y="80"/>
                  </a:lnTo>
                  <a:lnTo>
                    <a:pt x="174" y="78"/>
                  </a:lnTo>
                  <a:lnTo>
                    <a:pt x="176" y="74"/>
                  </a:lnTo>
                  <a:lnTo>
                    <a:pt x="176" y="70"/>
                  </a:lnTo>
                  <a:lnTo>
                    <a:pt x="172" y="64"/>
                  </a:lnTo>
                  <a:lnTo>
                    <a:pt x="168" y="60"/>
                  </a:lnTo>
                  <a:lnTo>
                    <a:pt x="168" y="56"/>
                  </a:lnTo>
                  <a:lnTo>
                    <a:pt x="170" y="54"/>
                  </a:lnTo>
                  <a:lnTo>
                    <a:pt x="174" y="50"/>
                  </a:lnTo>
                  <a:lnTo>
                    <a:pt x="180" y="48"/>
                  </a:lnTo>
                  <a:lnTo>
                    <a:pt x="184" y="48"/>
                  </a:lnTo>
                  <a:lnTo>
                    <a:pt x="186" y="46"/>
                  </a:lnTo>
                  <a:lnTo>
                    <a:pt x="188" y="44"/>
                  </a:lnTo>
                  <a:lnTo>
                    <a:pt x="188" y="34"/>
                  </a:lnTo>
                  <a:lnTo>
                    <a:pt x="186" y="28"/>
                  </a:lnTo>
                  <a:lnTo>
                    <a:pt x="194" y="10"/>
                  </a:lnTo>
                  <a:lnTo>
                    <a:pt x="136" y="2"/>
                  </a:lnTo>
                  <a:lnTo>
                    <a:pt x="70" y="0"/>
                  </a:lnTo>
                  <a:lnTo>
                    <a:pt x="16" y="6"/>
                  </a:lnTo>
                  <a:lnTo>
                    <a:pt x="8" y="14"/>
                  </a:lnTo>
                  <a:lnTo>
                    <a:pt x="4" y="20"/>
                  </a:lnTo>
                  <a:lnTo>
                    <a:pt x="0" y="24"/>
                  </a:lnTo>
                  <a:lnTo>
                    <a:pt x="2" y="66"/>
                  </a:lnTo>
                  <a:lnTo>
                    <a:pt x="20" y="132"/>
                  </a:lnTo>
                  <a:lnTo>
                    <a:pt x="34" y="184"/>
                  </a:lnTo>
                  <a:lnTo>
                    <a:pt x="36" y="19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7" name="Freeform 48"/>
            <p:cNvSpPr>
              <a:spLocks noChangeArrowheads="1"/>
            </p:cNvSpPr>
            <p:nvPr/>
          </p:nvSpPr>
          <p:spPr bwMode="auto">
            <a:xfrm>
              <a:off x="3109931" y="322693"/>
              <a:ext cx="4251437" cy="1947889"/>
            </a:xfrm>
            <a:custGeom>
              <a:avLst/>
              <a:gdLst>
                <a:gd name="T0" fmla="*/ 2147483647 w 1892"/>
                <a:gd name="T1" fmla="*/ 2147483647 h 608"/>
                <a:gd name="T2" fmla="*/ 2147483647 w 1892"/>
                <a:gd name="T3" fmla="*/ 2147483647 h 608"/>
                <a:gd name="T4" fmla="*/ 2147483647 w 1892"/>
                <a:gd name="T5" fmla="*/ 2147483647 h 608"/>
                <a:gd name="T6" fmla="*/ 2147483647 w 1892"/>
                <a:gd name="T7" fmla="*/ 2147483647 h 608"/>
                <a:gd name="T8" fmla="*/ 2147483647 w 1892"/>
                <a:gd name="T9" fmla="*/ 2147483647 h 608"/>
                <a:gd name="T10" fmla="*/ 2147483647 w 1892"/>
                <a:gd name="T11" fmla="*/ 2147483647 h 608"/>
                <a:gd name="T12" fmla="*/ 2147483647 w 1892"/>
                <a:gd name="T13" fmla="*/ 2147483647 h 608"/>
                <a:gd name="T14" fmla="*/ 2147483647 w 1892"/>
                <a:gd name="T15" fmla="*/ 2147483647 h 608"/>
                <a:gd name="T16" fmla="*/ 2147483647 w 1892"/>
                <a:gd name="T17" fmla="*/ 2147483647 h 608"/>
                <a:gd name="T18" fmla="*/ 2147483647 w 1892"/>
                <a:gd name="T19" fmla="*/ 2147483647 h 608"/>
                <a:gd name="T20" fmla="*/ 2147483647 w 1892"/>
                <a:gd name="T21" fmla="*/ 2147483647 h 608"/>
                <a:gd name="T22" fmla="*/ 2147483647 w 1892"/>
                <a:gd name="T23" fmla="*/ 2147483647 h 608"/>
                <a:gd name="T24" fmla="*/ 2147483647 w 1892"/>
                <a:gd name="T25" fmla="*/ 2147483647 h 608"/>
                <a:gd name="T26" fmla="*/ 2147483647 w 1892"/>
                <a:gd name="T27" fmla="*/ 2147483647 h 608"/>
                <a:gd name="T28" fmla="*/ 2147483647 w 1892"/>
                <a:gd name="T29" fmla="*/ 2147483647 h 608"/>
                <a:gd name="T30" fmla="*/ 2147483647 w 1892"/>
                <a:gd name="T31" fmla="*/ 2147483647 h 608"/>
                <a:gd name="T32" fmla="*/ 2147483647 w 1892"/>
                <a:gd name="T33" fmla="*/ 2147483647 h 608"/>
                <a:gd name="T34" fmla="*/ 2147483647 w 1892"/>
                <a:gd name="T35" fmla="*/ 2147483647 h 608"/>
                <a:gd name="T36" fmla="*/ 2147483647 w 1892"/>
                <a:gd name="T37" fmla="*/ 2147483647 h 608"/>
                <a:gd name="T38" fmla="*/ 2147483647 w 1892"/>
                <a:gd name="T39" fmla="*/ 2147483647 h 608"/>
                <a:gd name="T40" fmla="*/ 2147483647 w 1892"/>
                <a:gd name="T41" fmla="*/ 2147483647 h 608"/>
                <a:gd name="T42" fmla="*/ 2147483647 w 1892"/>
                <a:gd name="T43" fmla="*/ 2147483647 h 608"/>
                <a:gd name="T44" fmla="*/ 2147483647 w 1892"/>
                <a:gd name="T45" fmla="*/ 2147483647 h 608"/>
                <a:gd name="T46" fmla="*/ 2147483647 w 1892"/>
                <a:gd name="T47" fmla="*/ 2147483647 h 608"/>
                <a:gd name="T48" fmla="*/ 2147483647 w 1892"/>
                <a:gd name="T49" fmla="*/ 2147483647 h 608"/>
                <a:gd name="T50" fmla="*/ 2147483647 w 1892"/>
                <a:gd name="T51" fmla="*/ 2147483647 h 608"/>
                <a:gd name="T52" fmla="*/ 2147483647 w 1892"/>
                <a:gd name="T53" fmla="*/ 2147483647 h 608"/>
                <a:gd name="T54" fmla="*/ 2147483647 w 1892"/>
                <a:gd name="T55" fmla="*/ 2147483647 h 608"/>
                <a:gd name="T56" fmla="*/ 2147483647 w 1892"/>
                <a:gd name="T57" fmla="*/ 2147483647 h 608"/>
                <a:gd name="T58" fmla="*/ 2147483647 w 1892"/>
                <a:gd name="T59" fmla="*/ 2147483647 h 608"/>
                <a:gd name="T60" fmla="*/ 2147483647 w 1892"/>
                <a:gd name="T61" fmla="*/ 2147483647 h 608"/>
                <a:gd name="T62" fmla="*/ 0 w 1892"/>
                <a:gd name="T63" fmla="*/ 2147483647 h 608"/>
                <a:gd name="T64" fmla="*/ 2147483647 w 1892"/>
                <a:gd name="T65" fmla="*/ 2147483647 h 608"/>
                <a:gd name="T66" fmla="*/ 2147483647 w 1892"/>
                <a:gd name="T67" fmla="*/ 2147483647 h 608"/>
                <a:gd name="T68" fmla="*/ 2147483647 w 1892"/>
                <a:gd name="T69" fmla="*/ 2147483647 h 608"/>
                <a:gd name="T70" fmla="*/ 2147483647 w 1892"/>
                <a:gd name="T71" fmla="*/ 2147483647 h 608"/>
                <a:gd name="T72" fmla="*/ 2147483647 w 1892"/>
                <a:gd name="T73" fmla="*/ 2147483647 h 608"/>
                <a:gd name="T74" fmla="*/ 2147483647 w 1892"/>
                <a:gd name="T75" fmla="*/ 2147483647 h 608"/>
                <a:gd name="T76" fmla="*/ 2147483647 w 1892"/>
                <a:gd name="T77" fmla="*/ 2147483647 h 608"/>
                <a:gd name="T78" fmla="*/ 2147483647 w 1892"/>
                <a:gd name="T79" fmla="*/ 2147483647 h 608"/>
                <a:gd name="T80" fmla="*/ 2147483647 w 1892"/>
                <a:gd name="T81" fmla="*/ 2147483647 h 608"/>
                <a:gd name="T82" fmla="*/ 2147483647 w 1892"/>
                <a:gd name="T83" fmla="*/ 2147483647 h 608"/>
                <a:gd name="T84" fmla="*/ 2147483647 w 1892"/>
                <a:gd name="T85" fmla="*/ 2147483647 h 608"/>
                <a:gd name="T86" fmla="*/ 2147483647 w 1892"/>
                <a:gd name="T87" fmla="*/ 2147483647 h 608"/>
                <a:gd name="T88" fmla="*/ 2147483647 w 1892"/>
                <a:gd name="T89" fmla="*/ 2147483647 h 608"/>
                <a:gd name="T90" fmla="*/ 2147483647 w 1892"/>
                <a:gd name="T91" fmla="*/ 2147483647 h 608"/>
                <a:gd name="T92" fmla="*/ 2147483647 w 1892"/>
                <a:gd name="T93" fmla="*/ 2147483647 h 608"/>
                <a:gd name="T94" fmla="*/ 2147483647 w 1892"/>
                <a:gd name="T95" fmla="*/ 2147483647 h 608"/>
                <a:gd name="T96" fmla="*/ 2147483647 w 1892"/>
                <a:gd name="T97" fmla="*/ 2147483647 h 608"/>
                <a:gd name="T98" fmla="*/ 2147483647 w 1892"/>
                <a:gd name="T99" fmla="*/ 2147483647 h 608"/>
                <a:gd name="T100" fmla="*/ 2147483647 w 1892"/>
                <a:gd name="T101" fmla="*/ 2147483647 h 608"/>
                <a:gd name="T102" fmla="*/ 2147483647 w 1892"/>
                <a:gd name="T103" fmla="*/ 2147483647 h 608"/>
                <a:gd name="T104" fmla="*/ 2147483647 w 1892"/>
                <a:gd name="T105" fmla="*/ 2147483647 h 608"/>
                <a:gd name="T106" fmla="*/ 2147483647 w 1892"/>
                <a:gd name="T107" fmla="*/ 2147483647 h 608"/>
                <a:gd name="T108" fmla="*/ 2147483647 w 1892"/>
                <a:gd name="T109" fmla="*/ 2147483647 h 608"/>
                <a:gd name="T110" fmla="*/ 2147483647 w 1892"/>
                <a:gd name="T111" fmla="*/ 2147483647 h 608"/>
                <a:gd name="T112" fmla="*/ 2147483647 w 1892"/>
                <a:gd name="T113" fmla="*/ 2147483647 h 608"/>
                <a:gd name="T114" fmla="*/ 2147483647 w 1892"/>
                <a:gd name="T115" fmla="*/ 2147483647 h 608"/>
                <a:gd name="T116" fmla="*/ 2147483647 w 1892"/>
                <a:gd name="T117" fmla="*/ 2147483647 h 608"/>
                <a:gd name="T118" fmla="*/ 2147483647 w 1892"/>
                <a:gd name="T119" fmla="*/ 2147483647 h 608"/>
                <a:gd name="T120" fmla="*/ 2147483647 w 1892"/>
                <a:gd name="T121" fmla="*/ 2147483647 h 6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2"/>
                <a:gd name="T184" fmla="*/ 0 h 608"/>
                <a:gd name="T185" fmla="*/ 1892 w 1892"/>
                <a:gd name="T186" fmla="*/ 608 h 6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2" h="608">
                  <a:moveTo>
                    <a:pt x="1786" y="126"/>
                  </a:moveTo>
                  <a:lnTo>
                    <a:pt x="1808" y="132"/>
                  </a:lnTo>
                  <a:lnTo>
                    <a:pt x="1840" y="144"/>
                  </a:lnTo>
                  <a:lnTo>
                    <a:pt x="1870" y="156"/>
                  </a:lnTo>
                  <a:lnTo>
                    <a:pt x="1870" y="144"/>
                  </a:lnTo>
                  <a:lnTo>
                    <a:pt x="1862" y="132"/>
                  </a:lnTo>
                  <a:lnTo>
                    <a:pt x="1892" y="126"/>
                  </a:lnTo>
                  <a:lnTo>
                    <a:pt x="1870" y="122"/>
                  </a:lnTo>
                  <a:lnTo>
                    <a:pt x="1854" y="122"/>
                  </a:lnTo>
                  <a:lnTo>
                    <a:pt x="1824" y="116"/>
                  </a:lnTo>
                  <a:lnTo>
                    <a:pt x="1794" y="110"/>
                  </a:lnTo>
                  <a:lnTo>
                    <a:pt x="1740" y="98"/>
                  </a:lnTo>
                  <a:lnTo>
                    <a:pt x="1694" y="92"/>
                  </a:lnTo>
                  <a:lnTo>
                    <a:pt x="1672" y="98"/>
                  </a:lnTo>
                  <a:lnTo>
                    <a:pt x="1642" y="98"/>
                  </a:lnTo>
                  <a:lnTo>
                    <a:pt x="1648" y="110"/>
                  </a:lnTo>
                  <a:lnTo>
                    <a:pt x="1618" y="98"/>
                  </a:lnTo>
                  <a:lnTo>
                    <a:pt x="1610" y="104"/>
                  </a:lnTo>
                  <a:lnTo>
                    <a:pt x="1588" y="98"/>
                  </a:lnTo>
                  <a:lnTo>
                    <a:pt x="1566" y="98"/>
                  </a:lnTo>
                  <a:lnTo>
                    <a:pt x="1542" y="104"/>
                  </a:lnTo>
                  <a:lnTo>
                    <a:pt x="1526" y="92"/>
                  </a:lnTo>
                  <a:lnTo>
                    <a:pt x="1506" y="72"/>
                  </a:lnTo>
                  <a:lnTo>
                    <a:pt x="1466" y="80"/>
                  </a:lnTo>
                  <a:lnTo>
                    <a:pt x="1420" y="80"/>
                  </a:lnTo>
                  <a:lnTo>
                    <a:pt x="1390" y="86"/>
                  </a:lnTo>
                  <a:lnTo>
                    <a:pt x="1412" y="80"/>
                  </a:lnTo>
                  <a:lnTo>
                    <a:pt x="1376" y="58"/>
                  </a:lnTo>
                  <a:lnTo>
                    <a:pt x="1330" y="76"/>
                  </a:lnTo>
                  <a:lnTo>
                    <a:pt x="1308" y="70"/>
                  </a:lnTo>
                  <a:lnTo>
                    <a:pt x="1300" y="80"/>
                  </a:lnTo>
                  <a:lnTo>
                    <a:pt x="1276" y="80"/>
                  </a:lnTo>
                  <a:lnTo>
                    <a:pt x="1246" y="86"/>
                  </a:lnTo>
                  <a:lnTo>
                    <a:pt x="1232" y="80"/>
                  </a:lnTo>
                  <a:lnTo>
                    <a:pt x="1224" y="92"/>
                  </a:lnTo>
                  <a:lnTo>
                    <a:pt x="1202" y="86"/>
                  </a:lnTo>
                  <a:lnTo>
                    <a:pt x="1178" y="80"/>
                  </a:lnTo>
                  <a:lnTo>
                    <a:pt x="1194" y="76"/>
                  </a:lnTo>
                  <a:lnTo>
                    <a:pt x="1178" y="64"/>
                  </a:lnTo>
                  <a:lnTo>
                    <a:pt x="1162" y="64"/>
                  </a:lnTo>
                  <a:lnTo>
                    <a:pt x="1148" y="70"/>
                  </a:lnTo>
                  <a:lnTo>
                    <a:pt x="1118" y="70"/>
                  </a:lnTo>
                  <a:lnTo>
                    <a:pt x="1102" y="64"/>
                  </a:lnTo>
                  <a:lnTo>
                    <a:pt x="1064" y="70"/>
                  </a:lnTo>
                  <a:lnTo>
                    <a:pt x="1034" y="70"/>
                  </a:lnTo>
                  <a:lnTo>
                    <a:pt x="1018" y="76"/>
                  </a:lnTo>
                  <a:lnTo>
                    <a:pt x="974" y="92"/>
                  </a:lnTo>
                  <a:lnTo>
                    <a:pt x="996" y="80"/>
                  </a:lnTo>
                  <a:lnTo>
                    <a:pt x="1026" y="70"/>
                  </a:lnTo>
                  <a:lnTo>
                    <a:pt x="1048" y="52"/>
                  </a:lnTo>
                  <a:lnTo>
                    <a:pt x="1034" y="46"/>
                  </a:lnTo>
                  <a:lnTo>
                    <a:pt x="1018" y="40"/>
                  </a:lnTo>
                  <a:lnTo>
                    <a:pt x="1004" y="40"/>
                  </a:lnTo>
                  <a:lnTo>
                    <a:pt x="974" y="46"/>
                  </a:lnTo>
                  <a:lnTo>
                    <a:pt x="964" y="40"/>
                  </a:lnTo>
                  <a:lnTo>
                    <a:pt x="958" y="24"/>
                  </a:lnTo>
                  <a:lnTo>
                    <a:pt x="934" y="18"/>
                  </a:lnTo>
                  <a:lnTo>
                    <a:pt x="950" y="6"/>
                  </a:lnTo>
                  <a:lnTo>
                    <a:pt x="928" y="0"/>
                  </a:lnTo>
                  <a:lnTo>
                    <a:pt x="912" y="18"/>
                  </a:lnTo>
                  <a:lnTo>
                    <a:pt x="934" y="24"/>
                  </a:lnTo>
                  <a:lnTo>
                    <a:pt x="942" y="40"/>
                  </a:lnTo>
                  <a:lnTo>
                    <a:pt x="928" y="36"/>
                  </a:lnTo>
                  <a:lnTo>
                    <a:pt x="920" y="46"/>
                  </a:lnTo>
                  <a:lnTo>
                    <a:pt x="896" y="40"/>
                  </a:lnTo>
                  <a:lnTo>
                    <a:pt x="882" y="40"/>
                  </a:lnTo>
                  <a:lnTo>
                    <a:pt x="866" y="46"/>
                  </a:lnTo>
                  <a:lnTo>
                    <a:pt x="844" y="46"/>
                  </a:lnTo>
                  <a:lnTo>
                    <a:pt x="820" y="52"/>
                  </a:lnTo>
                  <a:lnTo>
                    <a:pt x="828" y="64"/>
                  </a:lnTo>
                  <a:lnTo>
                    <a:pt x="828" y="80"/>
                  </a:lnTo>
                  <a:lnTo>
                    <a:pt x="820" y="70"/>
                  </a:lnTo>
                  <a:lnTo>
                    <a:pt x="798" y="76"/>
                  </a:lnTo>
                  <a:lnTo>
                    <a:pt x="776" y="76"/>
                  </a:lnTo>
                  <a:lnTo>
                    <a:pt x="798" y="86"/>
                  </a:lnTo>
                  <a:lnTo>
                    <a:pt x="814" y="98"/>
                  </a:lnTo>
                  <a:lnTo>
                    <a:pt x="820" y="110"/>
                  </a:lnTo>
                  <a:lnTo>
                    <a:pt x="814" y="122"/>
                  </a:lnTo>
                  <a:lnTo>
                    <a:pt x="798" y="110"/>
                  </a:lnTo>
                  <a:lnTo>
                    <a:pt x="790" y="92"/>
                  </a:lnTo>
                  <a:lnTo>
                    <a:pt x="760" y="92"/>
                  </a:lnTo>
                  <a:lnTo>
                    <a:pt x="744" y="98"/>
                  </a:lnTo>
                  <a:lnTo>
                    <a:pt x="722" y="86"/>
                  </a:lnTo>
                  <a:lnTo>
                    <a:pt x="730" y="104"/>
                  </a:lnTo>
                  <a:lnTo>
                    <a:pt x="738" y="122"/>
                  </a:lnTo>
                  <a:lnTo>
                    <a:pt x="760" y="122"/>
                  </a:lnTo>
                  <a:lnTo>
                    <a:pt x="782" y="132"/>
                  </a:lnTo>
                  <a:lnTo>
                    <a:pt x="776" y="150"/>
                  </a:lnTo>
                  <a:lnTo>
                    <a:pt x="776" y="138"/>
                  </a:lnTo>
                  <a:lnTo>
                    <a:pt x="752" y="126"/>
                  </a:lnTo>
                  <a:lnTo>
                    <a:pt x="752" y="138"/>
                  </a:lnTo>
                  <a:lnTo>
                    <a:pt x="744" y="126"/>
                  </a:lnTo>
                  <a:lnTo>
                    <a:pt x="738" y="144"/>
                  </a:lnTo>
                  <a:lnTo>
                    <a:pt x="730" y="160"/>
                  </a:lnTo>
                  <a:lnTo>
                    <a:pt x="714" y="156"/>
                  </a:lnTo>
                  <a:lnTo>
                    <a:pt x="722" y="144"/>
                  </a:lnTo>
                  <a:lnTo>
                    <a:pt x="722" y="126"/>
                  </a:lnTo>
                  <a:lnTo>
                    <a:pt x="714" y="98"/>
                  </a:lnTo>
                  <a:lnTo>
                    <a:pt x="714" y="86"/>
                  </a:lnTo>
                  <a:lnTo>
                    <a:pt x="706" y="70"/>
                  </a:lnTo>
                  <a:lnTo>
                    <a:pt x="676" y="80"/>
                  </a:lnTo>
                  <a:lnTo>
                    <a:pt x="662" y="98"/>
                  </a:lnTo>
                  <a:lnTo>
                    <a:pt x="662" y="110"/>
                  </a:lnTo>
                  <a:lnTo>
                    <a:pt x="676" y="116"/>
                  </a:lnTo>
                  <a:lnTo>
                    <a:pt x="692" y="126"/>
                  </a:lnTo>
                  <a:lnTo>
                    <a:pt x="654" y="122"/>
                  </a:lnTo>
                  <a:lnTo>
                    <a:pt x="638" y="116"/>
                  </a:lnTo>
                  <a:lnTo>
                    <a:pt x="614" y="110"/>
                  </a:lnTo>
                  <a:lnTo>
                    <a:pt x="570" y="110"/>
                  </a:lnTo>
                  <a:lnTo>
                    <a:pt x="570" y="104"/>
                  </a:lnTo>
                  <a:lnTo>
                    <a:pt x="562" y="104"/>
                  </a:lnTo>
                  <a:lnTo>
                    <a:pt x="554" y="92"/>
                  </a:lnTo>
                  <a:lnTo>
                    <a:pt x="554" y="76"/>
                  </a:lnTo>
                  <a:lnTo>
                    <a:pt x="592" y="64"/>
                  </a:lnTo>
                  <a:lnTo>
                    <a:pt x="630" y="52"/>
                  </a:lnTo>
                  <a:lnTo>
                    <a:pt x="654" y="36"/>
                  </a:lnTo>
                  <a:lnTo>
                    <a:pt x="630" y="40"/>
                  </a:lnTo>
                  <a:lnTo>
                    <a:pt x="586" y="52"/>
                  </a:lnTo>
                  <a:lnTo>
                    <a:pt x="562" y="58"/>
                  </a:lnTo>
                  <a:lnTo>
                    <a:pt x="546" y="76"/>
                  </a:lnTo>
                  <a:lnTo>
                    <a:pt x="532" y="98"/>
                  </a:lnTo>
                  <a:lnTo>
                    <a:pt x="540" y="98"/>
                  </a:lnTo>
                  <a:lnTo>
                    <a:pt x="532" y="110"/>
                  </a:lnTo>
                  <a:lnTo>
                    <a:pt x="554" y="116"/>
                  </a:lnTo>
                  <a:lnTo>
                    <a:pt x="566" y="110"/>
                  </a:lnTo>
                  <a:lnTo>
                    <a:pt x="586" y="116"/>
                  </a:lnTo>
                  <a:lnTo>
                    <a:pt x="600" y="116"/>
                  </a:lnTo>
                  <a:lnTo>
                    <a:pt x="614" y="122"/>
                  </a:lnTo>
                  <a:lnTo>
                    <a:pt x="600" y="126"/>
                  </a:lnTo>
                  <a:lnTo>
                    <a:pt x="578" y="122"/>
                  </a:lnTo>
                  <a:lnTo>
                    <a:pt x="546" y="132"/>
                  </a:lnTo>
                  <a:lnTo>
                    <a:pt x="546" y="122"/>
                  </a:lnTo>
                  <a:lnTo>
                    <a:pt x="540" y="126"/>
                  </a:lnTo>
                  <a:lnTo>
                    <a:pt x="508" y="132"/>
                  </a:lnTo>
                  <a:lnTo>
                    <a:pt x="494" y="150"/>
                  </a:lnTo>
                  <a:lnTo>
                    <a:pt x="486" y="138"/>
                  </a:lnTo>
                  <a:lnTo>
                    <a:pt x="494" y="126"/>
                  </a:lnTo>
                  <a:lnTo>
                    <a:pt x="464" y="126"/>
                  </a:lnTo>
                  <a:lnTo>
                    <a:pt x="472" y="138"/>
                  </a:lnTo>
                  <a:lnTo>
                    <a:pt x="464" y="156"/>
                  </a:lnTo>
                  <a:lnTo>
                    <a:pt x="456" y="156"/>
                  </a:lnTo>
                  <a:lnTo>
                    <a:pt x="440" y="160"/>
                  </a:lnTo>
                  <a:lnTo>
                    <a:pt x="434" y="166"/>
                  </a:lnTo>
                  <a:lnTo>
                    <a:pt x="410" y="166"/>
                  </a:lnTo>
                  <a:lnTo>
                    <a:pt x="426" y="184"/>
                  </a:lnTo>
                  <a:lnTo>
                    <a:pt x="410" y="178"/>
                  </a:lnTo>
                  <a:lnTo>
                    <a:pt x="394" y="172"/>
                  </a:lnTo>
                  <a:lnTo>
                    <a:pt x="402" y="160"/>
                  </a:lnTo>
                  <a:lnTo>
                    <a:pt x="372" y="156"/>
                  </a:lnTo>
                  <a:lnTo>
                    <a:pt x="358" y="150"/>
                  </a:lnTo>
                  <a:lnTo>
                    <a:pt x="386" y="156"/>
                  </a:lnTo>
                  <a:lnTo>
                    <a:pt x="418" y="156"/>
                  </a:lnTo>
                  <a:lnTo>
                    <a:pt x="440" y="150"/>
                  </a:lnTo>
                  <a:lnTo>
                    <a:pt x="440" y="138"/>
                  </a:lnTo>
                  <a:lnTo>
                    <a:pt x="410" y="138"/>
                  </a:lnTo>
                  <a:lnTo>
                    <a:pt x="402" y="126"/>
                  </a:lnTo>
                  <a:lnTo>
                    <a:pt x="380" y="126"/>
                  </a:lnTo>
                  <a:lnTo>
                    <a:pt x="364" y="122"/>
                  </a:lnTo>
                  <a:lnTo>
                    <a:pt x="350" y="116"/>
                  </a:lnTo>
                  <a:lnTo>
                    <a:pt x="312" y="116"/>
                  </a:lnTo>
                  <a:lnTo>
                    <a:pt x="296" y="122"/>
                  </a:lnTo>
                  <a:lnTo>
                    <a:pt x="296" y="110"/>
                  </a:lnTo>
                  <a:lnTo>
                    <a:pt x="274" y="122"/>
                  </a:lnTo>
                  <a:lnTo>
                    <a:pt x="250" y="122"/>
                  </a:lnTo>
                  <a:lnTo>
                    <a:pt x="236" y="132"/>
                  </a:lnTo>
                  <a:lnTo>
                    <a:pt x="212" y="150"/>
                  </a:lnTo>
                  <a:lnTo>
                    <a:pt x="198" y="166"/>
                  </a:lnTo>
                  <a:lnTo>
                    <a:pt x="182" y="190"/>
                  </a:lnTo>
                  <a:lnTo>
                    <a:pt x="160" y="190"/>
                  </a:lnTo>
                  <a:lnTo>
                    <a:pt x="144" y="196"/>
                  </a:lnTo>
                  <a:lnTo>
                    <a:pt x="136" y="208"/>
                  </a:lnTo>
                  <a:lnTo>
                    <a:pt x="130" y="218"/>
                  </a:lnTo>
                  <a:lnTo>
                    <a:pt x="136" y="236"/>
                  </a:lnTo>
                  <a:lnTo>
                    <a:pt x="136" y="248"/>
                  </a:lnTo>
                  <a:lnTo>
                    <a:pt x="152" y="242"/>
                  </a:lnTo>
                  <a:lnTo>
                    <a:pt x="168" y="236"/>
                  </a:lnTo>
                  <a:lnTo>
                    <a:pt x="190" y="230"/>
                  </a:lnTo>
                  <a:lnTo>
                    <a:pt x="198" y="242"/>
                  </a:lnTo>
                  <a:lnTo>
                    <a:pt x="204" y="258"/>
                  </a:lnTo>
                  <a:lnTo>
                    <a:pt x="212" y="264"/>
                  </a:lnTo>
                  <a:lnTo>
                    <a:pt x="236" y="264"/>
                  </a:lnTo>
                  <a:lnTo>
                    <a:pt x="236" y="252"/>
                  </a:lnTo>
                  <a:lnTo>
                    <a:pt x="250" y="242"/>
                  </a:lnTo>
                  <a:lnTo>
                    <a:pt x="250" y="230"/>
                  </a:lnTo>
                  <a:lnTo>
                    <a:pt x="244" y="218"/>
                  </a:lnTo>
                  <a:lnTo>
                    <a:pt x="236" y="208"/>
                  </a:lnTo>
                  <a:lnTo>
                    <a:pt x="236" y="196"/>
                  </a:lnTo>
                  <a:lnTo>
                    <a:pt x="258" y="184"/>
                  </a:lnTo>
                  <a:lnTo>
                    <a:pt x="258" y="172"/>
                  </a:lnTo>
                  <a:lnTo>
                    <a:pt x="282" y="166"/>
                  </a:lnTo>
                  <a:lnTo>
                    <a:pt x="304" y="172"/>
                  </a:lnTo>
                  <a:lnTo>
                    <a:pt x="282" y="190"/>
                  </a:lnTo>
                  <a:lnTo>
                    <a:pt x="266" y="190"/>
                  </a:lnTo>
                  <a:lnTo>
                    <a:pt x="282" y="212"/>
                  </a:lnTo>
                  <a:lnTo>
                    <a:pt x="364" y="212"/>
                  </a:lnTo>
                  <a:lnTo>
                    <a:pt x="350" y="218"/>
                  </a:lnTo>
                  <a:lnTo>
                    <a:pt x="334" y="218"/>
                  </a:lnTo>
                  <a:lnTo>
                    <a:pt x="312" y="224"/>
                  </a:lnTo>
                  <a:lnTo>
                    <a:pt x="304" y="242"/>
                  </a:lnTo>
                  <a:lnTo>
                    <a:pt x="282" y="236"/>
                  </a:lnTo>
                  <a:lnTo>
                    <a:pt x="282" y="264"/>
                  </a:lnTo>
                  <a:lnTo>
                    <a:pt x="258" y="264"/>
                  </a:lnTo>
                  <a:lnTo>
                    <a:pt x="236" y="270"/>
                  </a:lnTo>
                  <a:lnTo>
                    <a:pt x="212" y="270"/>
                  </a:lnTo>
                  <a:lnTo>
                    <a:pt x="198" y="276"/>
                  </a:lnTo>
                  <a:lnTo>
                    <a:pt x="174" y="282"/>
                  </a:lnTo>
                  <a:lnTo>
                    <a:pt x="182" y="270"/>
                  </a:lnTo>
                  <a:lnTo>
                    <a:pt x="198" y="252"/>
                  </a:lnTo>
                  <a:lnTo>
                    <a:pt x="182" y="252"/>
                  </a:lnTo>
                  <a:lnTo>
                    <a:pt x="160" y="248"/>
                  </a:lnTo>
                  <a:lnTo>
                    <a:pt x="168" y="264"/>
                  </a:lnTo>
                  <a:lnTo>
                    <a:pt x="168" y="282"/>
                  </a:lnTo>
                  <a:lnTo>
                    <a:pt x="144" y="282"/>
                  </a:lnTo>
                  <a:lnTo>
                    <a:pt x="136" y="294"/>
                  </a:lnTo>
                  <a:lnTo>
                    <a:pt x="114" y="304"/>
                  </a:lnTo>
                  <a:lnTo>
                    <a:pt x="98" y="316"/>
                  </a:lnTo>
                  <a:lnTo>
                    <a:pt x="76" y="316"/>
                  </a:lnTo>
                  <a:lnTo>
                    <a:pt x="52" y="322"/>
                  </a:lnTo>
                  <a:lnTo>
                    <a:pt x="52" y="332"/>
                  </a:lnTo>
                  <a:lnTo>
                    <a:pt x="68" y="344"/>
                  </a:lnTo>
                  <a:lnTo>
                    <a:pt x="76" y="362"/>
                  </a:lnTo>
                  <a:lnTo>
                    <a:pt x="52" y="368"/>
                  </a:lnTo>
                  <a:lnTo>
                    <a:pt x="0" y="368"/>
                  </a:lnTo>
                  <a:lnTo>
                    <a:pt x="0" y="378"/>
                  </a:lnTo>
                  <a:lnTo>
                    <a:pt x="16" y="378"/>
                  </a:lnTo>
                  <a:lnTo>
                    <a:pt x="6" y="384"/>
                  </a:lnTo>
                  <a:lnTo>
                    <a:pt x="6" y="424"/>
                  </a:lnTo>
                  <a:lnTo>
                    <a:pt x="30" y="420"/>
                  </a:lnTo>
                  <a:lnTo>
                    <a:pt x="46" y="424"/>
                  </a:lnTo>
                  <a:lnTo>
                    <a:pt x="68" y="420"/>
                  </a:lnTo>
                  <a:lnTo>
                    <a:pt x="98" y="408"/>
                  </a:lnTo>
                  <a:lnTo>
                    <a:pt x="98" y="396"/>
                  </a:lnTo>
                  <a:lnTo>
                    <a:pt x="114" y="378"/>
                  </a:lnTo>
                  <a:lnTo>
                    <a:pt x="130" y="368"/>
                  </a:lnTo>
                  <a:lnTo>
                    <a:pt x="174" y="368"/>
                  </a:lnTo>
                  <a:lnTo>
                    <a:pt x="198" y="356"/>
                  </a:lnTo>
                  <a:lnTo>
                    <a:pt x="212" y="378"/>
                  </a:lnTo>
                  <a:lnTo>
                    <a:pt x="228" y="390"/>
                  </a:lnTo>
                  <a:lnTo>
                    <a:pt x="236" y="402"/>
                  </a:lnTo>
                  <a:lnTo>
                    <a:pt x="220" y="408"/>
                  </a:lnTo>
                  <a:lnTo>
                    <a:pt x="236" y="420"/>
                  </a:lnTo>
                  <a:lnTo>
                    <a:pt x="250" y="408"/>
                  </a:lnTo>
                  <a:lnTo>
                    <a:pt x="250" y="390"/>
                  </a:lnTo>
                  <a:lnTo>
                    <a:pt x="244" y="374"/>
                  </a:lnTo>
                  <a:lnTo>
                    <a:pt x="236" y="384"/>
                  </a:lnTo>
                  <a:lnTo>
                    <a:pt x="220" y="362"/>
                  </a:lnTo>
                  <a:lnTo>
                    <a:pt x="204" y="350"/>
                  </a:lnTo>
                  <a:lnTo>
                    <a:pt x="228" y="350"/>
                  </a:lnTo>
                  <a:lnTo>
                    <a:pt x="236" y="356"/>
                  </a:lnTo>
                  <a:lnTo>
                    <a:pt x="258" y="368"/>
                  </a:lnTo>
                  <a:lnTo>
                    <a:pt x="274" y="374"/>
                  </a:lnTo>
                  <a:lnTo>
                    <a:pt x="288" y="384"/>
                  </a:lnTo>
                  <a:lnTo>
                    <a:pt x="304" y="408"/>
                  </a:lnTo>
                  <a:lnTo>
                    <a:pt x="318" y="412"/>
                  </a:lnTo>
                  <a:lnTo>
                    <a:pt x="318" y="402"/>
                  </a:lnTo>
                  <a:lnTo>
                    <a:pt x="312" y="390"/>
                  </a:lnTo>
                  <a:lnTo>
                    <a:pt x="318" y="378"/>
                  </a:lnTo>
                  <a:lnTo>
                    <a:pt x="342" y="378"/>
                  </a:lnTo>
                  <a:lnTo>
                    <a:pt x="364" y="374"/>
                  </a:lnTo>
                  <a:lnTo>
                    <a:pt x="350" y="368"/>
                  </a:lnTo>
                  <a:lnTo>
                    <a:pt x="350" y="356"/>
                  </a:lnTo>
                  <a:lnTo>
                    <a:pt x="364" y="338"/>
                  </a:lnTo>
                  <a:lnTo>
                    <a:pt x="386" y="332"/>
                  </a:lnTo>
                  <a:lnTo>
                    <a:pt x="410" y="328"/>
                  </a:lnTo>
                  <a:lnTo>
                    <a:pt x="394" y="338"/>
                  </a:lnTo>
                  <a:lnTo>
                    <a:pt x="418" y="350"/>
                  </a:lnTo>
                  <a:lnTo>
                    <a:pt x="440" y="344"/>
                  </a:lnTo>
                  <a:lnTo>
                    <a:pt x="464" y="356"/>
                  </a:lnTo>
                  <a:lnTo>
                    <a:pt x="494" y="356"/>
                  </a:lnTo>
                  <a:lnTo>
                    <a:pt x="502" y="378"/>
                  </a:lnTo>
                  <a:lnTo>
                    <a:pt x="464" y="384"/>
                  </a:lnTo>
                  <a:lnTo>
                    <a:pt x="440" y="378"/>
                  </a:lnTo>
                  <a:lnTo>
                    <a:pt x="426" y="378"/>
                  </a:lnTo>
                  <a:lnTo>
                    <a:pt x="410" y="374"/>
                  </a:lnTo>
                  <a:lnTo>
                    <a:pt x="386" y="374"/>
                  </a:lnTo>
                  <a:lnTo>
                    <a:pt x="364" y="384"/>
                  </a:lnTo>
                  <a:lnTo>
                    <a:pt x="350" y="384"/>
                  </a:lnTo>
                  <a:lnTo>
                    <a:pt x="358" y="396"/>
                  </a:lnTo>
                  <a:lnTo>
                    <a:pt x="364" y="408"/>
                  </a:lnTo>
                  <a:lnTo>
                    <a:pt x="380" y="420"/>
                  </a:lnTo>
                  <a:lnTo>
                    <a:pt x="418" y="420"/>
                  </a:lnTo>
                  <a:lnTo>
                    <a:pt x="448" y="412"/>
                  </a:lnTo>
                  <a:lnTo>
                    <a:pt x="434" y="424"/>
                  </a:lnTo>
                  <a:lnTo>
                    <a:pt x="418" y="430"/>
                  </a:lnTo>
                  <a:lnTo>
                    <a:pt x="440" y="430"/>
                  </a:lnTo>
                  <a:lnTo>
                    <a:pt x="440" y="442"/>
                  </a:lnTo>
                  <a:lnTo>
                    <a:pt x="434" y="460"/>
                  </a:lnTo>
                  <a:lnTo>
                    <a:pt x="418" y="448"/>
                  </a:lnTo>
                  <a:lnTo>
                    <a:pt x="418" y="466"/>
                  </a:lnTo>
                  <a:lnTo>
                    <a:pt x="426" y="466"/>
                  </a:lnTo>
                  <a:lnTo>
                    <a:pt x="440" y="476"/>
                  </a:lnTo>
                  <a:lnTo>
                    <a:pt x="448" y="488"/>
                  </a:lnTo>
                  <a:lnTo>
                    <a:pt x="472" y="488"/>
                  </a:lnTo>
                  <a:lnTo>
                    <a:pt x="478" y="504"/>
                  </a:lnTo>
                  <a:lnTo>
                    <a:pt x="486" y="528"/>
                  </a:lnTo>
                  <a:lnTo>
                    <a:pt x="508" y="534"/>
                  </a:lnTo>
                  <a:lnTo>
                    <a:pt x="524" y="546"/>
                  </a:lnTo>
                  <a:lnTo>
                    <a:pt x="532" y="568"/>
                  </a:lnTo>
                  <a:lnTo>
                    <a:pt x="554" y="584"/>
                  </a:lnTo>
                  <a:lnTo>
                    <a:pt x="586" y="580"/>
                  </a:lnTo>
                  <a:lnTo>
                    <a:pt x="622" y="562"/>
                  </a:lnTo>
                  <a:lnTo>
                    <a:pt x="646" y="552"/>
                  </a:lnTo>
                  <a:lnTo>
                    <a:pt x="668" y="540"/>
                  </a:lnTo>
                  <a:lnTo>
                    <a:pt x="692" y="522"/>
                  </a:lnTo>
                  <a:lnTo>
                    <a:pt x="698" y="504"/>
                  </a:lnTo>
                  <a:lnTo>
                    <a:pt x="668" y="500"/>
                  </a:lnTo>
                  <a:lnTo>
                    <a:pt x="662" y="488"/>
                  </a:lnTo>
                  <a:lnTo>
                    <a:pt x="646" y="500"/>
                  </a:lnTo>
                  <a:lnTo>
                    <a:pt x="614" y="504"/>
                  </a:lnTo>
                  <a:lnTo>
                    <a:pt x="614" y="516"/>
                  </a:lnTo>
                  <a:lnTo>
                    <a:pt x="608" y="500"/>
                  </a:lnTo>
                  <a:lnTo>
                    <a:pt x="592" y="488"/>
                  </a:lnTo>
                  <a:lnTo>
                    <a:pt x="570" y="482"/>
                  </a:lnTo>
                  <a:lnTo>
                    <a:pt x="562" y="470"/>
                  </a:lnTo>
                  <a:lnTo>
                    <a:pt x="562" y="454"/>
                  </a:lnTo>
                  <a:lnTo>
                    <a:pt x="586" y="454"/>
                  </a:lnTo>
                  <a:lnTo>
                    <a:pt x="622" y="476"/>
                  </a:lnTo>
                  <a:lnTo>
                    <a:pt x="646" y="476"/>
                  </a:lnTo>
                  <a:lnTo>
                    <a:pt x="654" y="482"/>
                  </a:lnTo>
                  <a:lnTo>
                    <a:pt x="668" y="482"/>
                  </a:lnTo>
                  <a:lnTo>
                    <a:pt x="698" y="488"/>
                  </a:lnTo>
                  <a:lnTo>
                    <a:pt x="722" y="488"/>
                  </a:lnTo>
                  <a:lnTo>
                    <a:pt x="760" y="482"/>
                  </a:lnTo>
                  <a:lnTo>
                    <a:pt x="768" y="482"/>
                  </a:lnTo>
                  <a:lnTo>
                    <a:pt x="776" y="500"/>
                  </a:lnTo>
                  <a:lnTo>
                    <a:pt x="798" y="494"/>
                  </a:lnTo>
                  <a:lnTo>
                    <a:pt x="782" y="504"/>
                  </a:lnTo>
                  <a:lnTo>
                    <a:pt x="798" y="516"/>
                  </a:lnTo>
                  <a:lnTo>
                    <a:pt x="820" y="510"/>
                  </a:lnTo>
                  <a:lnTo>
                    <a:pt x="828" y="534"/>
                  </a:lnTo>
                  <a:lnTo>
                    <a:pt x="844" y="556"/>
                  </a:lnTo>
                  <a:lnTo>
                    <a:pt x="858" y="590"/>
                  </a:lnTo>
                  <a:lnTo>
                    <a:pt x="874" y="608"/>
                  </a:lnTo>
                  <a:lnTo>
                    <a:pt x="890" y="596"/>
                  </a:lnTo>
                  <a:lnTo>
                    <a:pt x="904" y="596"/>
                  </a:lnTo>
                  <a:lnTo>
                    <a:pt x="904" y="584"/>
                  </a:lnTo>
                  <a:lnTo>
                    <a:pt x="920" y="574"/>
                  </a:lnTo>
                  <a:lnTo>
                    <a:pt x="920" y="552"/>
                  </a:lnTo>
                  <a:lnTo>
                    <a:pt x="942" y="534"/>
                  </a:lnTo>
                  <a:lnTo>
                    <a:pt x="980" y="516"/>
                  </a:lnTo>
                  <a:lnTo>
                    <a:pt x="1018" y="504"/>
                  </a:lnTo>
                  <a:lnTo>
                    <a:pt x="1042" y="528"/>
                  </a:lnTo>
                  <a:lnTo>
                    <a:pt x="1064" y="546"/>
                  </a:lnTo>
                  <a:lnTo>
                    <a:pt x="1086" y="540"/>
                  </a:lnTo>
                  <a:lnTo>
                    <a:pt x="1102" y="568"/>
                  </a:lnTo>
                  <a:lnTo>
                    <a:pt x="1102" y="584"/>
                  </a:lnTo>
                  <a:lnTo>
                    <a:pt x="1118" y="602"/>
                  </a:lnTo>
                  <a:lnTo>
                    <a:pt x="1110" y="584"/>
                  </a:lnTo>
                  <a:lnTo>
                    <a:pt x="1110" y="568"/>
                  </a:lnTo>
                  <a:lnTo>
                    <a:pt x="1124" y="556"/>
                  </a:lnTo>
                  <a:lnTo>
                    <a:pt x="1132" y="574"/>
                  </a:lnTo>
                  <a:lnTo>
                    <a:pt x="1156" y="580"/>
                  </a:lnTo>
                  <a:lnTo>
                    <a:pt x="1156" y="596"/>
                  </a:lnTo>
                  <a:lnTo>
                    <a:pt x="1178" y="590"/>
                  </a:lnTo>
                  <a:lnTo>
                    <a:pt x="1208" y="580"/>
                  </a:lnTo>
                  <a:lnTo>
                    <a:pt x="1202" y="562"/>
                  </a:lnTo>
                  <a:lnTo>
                    <a:pt x="1186" y="552"/>
                  </a:lnTo>
                  <a:lnTo>
                    <a:pt x="1170" y="534"/>
                  </a:lnTo>
                  <a:lnTo>
                    <a:pt x="1156" y="522"/>
                  </a:lnTo>
                  <a:lnTo>
                    <a:pt x="1170" y="510"/>
                  </a:lnTo>
                  <a:lnTo>
                    <a:pt x="1202" y="510"/>
                  </a:lnTo>
                  <a:lnTo>
                    <a:pt x="1208" y="516"/>
                  </a:lnTo>
                  <a:lnTo>
                    <a:pt x="1216" y="504"/>
                  </a:lnTo>
                  <a:lnTo>
                    <a:pt x="1238" y="500"/>
                  </a:lnTo>
                  <a:lnTo>
                    <a:pt x="1246" y="504"/>
                  </a:lnTo>
                  <a:lnTo>
                    <a:pt x="1262" y="494"/>
                  </a:lnTo>
                  <a:lnTo>
                    <a:pt x="1276" y="476"/>
                  </a:lnTo>
                  <a:lnTo>
                    <a:pt x="1308" y="454"/>
                  </a:lnTo>
                  <a:lnTo>
                    <a:pt x="1300" y="442"/>
                  </a:lnTo>
                  <a:lnTo>
                    <a:pt x="1292" y="430"/>
                  </a:lnTo>
                  <a:lnTo>
                    <a:pt x="1276" y="420"/>
                  </a:lnTo>
                  <a:lnTo>
                    <a:pt x="1262" y="408"/>
                  </a:lnTo>
                  <a:lnTo>
                    <a:pt x="1276" y="396"/>
                  </a:lnTo>
                  <a:lnTo>
                    <a:pt x="1246" y="396"/>
                  </a:lnTo>
                  <a:lnTo>
                    <a:pt x="1270" y="374"/>
                  </a:lnTo>
                  <a:lnTo>
                    <a:pt x="1276" y="378"/>
                  </a:lnTo>
                  <a:lnTo>
                    <a:pt x="1314" y="378"/>
                  </a:lnTo>
                  <a:lnTo>
                    <a:pt x="1322" y="390"/>
                  </a:lnTo>
                  <a:lnTo>
                    <a:pt x="1338" y="408"/>
                  </a:lnTo>
                  <a:lnTo>
                    <a:pt x="1346" y="430"/>
                  </a:lnTo>
                  <a:lnTo>
                    <a:pt x="1352" y="420"/>
                  </a:lnTo>
                  <a:lnTo>
                    <a:pt x="1376" y="408"/>
                  </a:lnTo>
                  <a:lnTo>
                    <a:pt x="1352" y="396"/>
                  </a:lnTo>
                  <a:lnTo>
                    <a:pt x="1346" y="378"/>
                  </a:lnTo>
                  <a:lnTo>
                    <a:pt x="1360" y="362"/>
                  </a:lnTo>
                  <a:lnTo>
                    <a:pt x="1390" y="350"/>
                  </a:lnTo>
                  <a:lnTo>
                    <a:pt x="1420" y="332"/>
                  </a:lnTo>
                  <a:lnTo>
                    <a:pt x="1428" y="310"/>
                  </a:lnTo>
                  <a:lnTo>
                    <a:pt x="1428" y="288"/>
                  </a:lnTo>
                  <a:lnTo>
                    <a:pt x="1414" y="270"/>
                  </a:lnTo>
                  <a:lnTo>
                    <a:pt x="1414" y="258"/>
                  </a:lnTo>
                  <a:lnTo>
                    <a:pt x="1398" y="248"/>
                  </a:lnTo>
                  <a:lnTo>
                    <a:pt x="1368" y="252"/>
                  </a:lnTo>
                  <a:lnTo>
                    <a:pt x="1368" y="248"/>
                  </a:lnTo>
                  <a:lnTo>
                    <a:pt x="1384" y="224"/>
                  </a:lnTo>
                  <a:lnTo>
                    <a:pt x="1398" y="212"/>
                  </a:lnTo>
                  <a:lnTo>
                    <a:pt x="1428" y="208"/>
                  </a:lnTo>
                  <a:lnTo>
                    <a:pt x="1474" y="208"/>
                  </a:lnTo>
                  <a:lnTo>
                    <a:pt x="1526" y="212"/>
                  </a:lnTo>
                  <a:lnTo>
                    <a:pt x="1542" y="208"/>
                  </a:lnTo>
                  <a:lnTo>
                    <a:pt x="1566" y="184"/>
                  </a:lnTo>
                  <a:lnTo>
                    <a:pt x="1596" y="172"/>
                  </a:lnTo>
                  <a:lnTo>
                    <a:pt x="1596" y="184"/>
                  </a:lnTo>
                  <a:lnTo>
                    <a:pt x="1610" y="190"/>
                  </a:lnTo>
                  <a:lnTo>
                    <a:pt x="1626" y="178"/>
                  </a:lnTo>
                  <a:lnTo>
                    <a:pt x="1648" y="172"/>
                  </a:lnTo>
                  <a:lnTo>
                    <a:pt x="1642" y="184"/>
                  </a:lnTo>
                  <a:lnTo>
                    <a:pt x="1618" y="202"/>
                  </a:lnTo>
                  <a:lnTo>
                    <a:pt x="1588" y="212"/>
                  </a:lnTo>
                  <a:lnTo>
                    <a:pt x="1588" y="230"/>
                  </a:lnTo>
                  <a:lnTo>
                    <a:pt x="1618" y="242"/>
                  </a:lnTo>
                  <a:lnTo>
                    <a:pt x="1618" y="270"/>
                  </a:lnTo>
                  <a:lnTo>
                    <a:pt x="1642" y="288"/>
                  </a:lnTo>
                  <a:lnTo>
                    <a:pt x="1642" y="270"/>
                  </a:lnTo>
                  <a:lnTo>
                    <a:pt x="1656" y="258"/>
                  </a:lnTo>
                  <a:lnTo>
                    <a:pt x="1672" y="242"/>
                  </a:lnTo>
                  <a:lnTo>
                    <a:pt x="1656" y="224"/>
                  </a:lnTo>
                  <a:lnTo>
                    <a:pt x="1656" y="208"/>
                  </a:lnTo>
                  <a:lnTo>
                    <a:pt x="1680" y="190"/>
                  </a:lnTo>
                  <a:lnTo>
                    <a:pt x="1688" y="202"/>
                  </a:lnTo>
                  <a:lnTo>
                    <a:pt x="1726" y="196"/>
                  </a:lnTo>
                  <a:lnTo>
                    <a:pt x="1740" y="184"/>
                  </a:lnTo>
                  <a:lnTo>
                    <a:pt x="1770" y="178"/>
                  </a:lnTo>
                  <a:lnTo>
                    <a:pt x="1770" y="166"/>
                  </a:lnTo>
                  <a:lnTo>
                    <a:pt x="1802" y="160"/>
                  </a:lnTo>
                  <a:lnTo>
                    <a:pt x="1786" y="156"/>
                  </a:lnTo>
                  <a:lnTo>
                    <a:pt x="1770" y="150"/>
                  </a:lnTo>
                  <a:lnTo>
                    <a:pt x="1748" y="144"/>
                  </a:lnTo>
                  <a:lnTo>
                    <a:pt x="1778" y="144"/>
                  </a:lnTo>
                  <a:lnTo>
                    <a:pt x="1786" y="12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dirty="0">
                <a:ea typeface="MS PGothic" panose="020B0600070205080204" pitchFamily="34" charset="-128"/>
              </a:endParaRPr>
            </a:p>
          </p:txBody>
        </p:sp>
        <p:sp>
          <p:nvSpPr>
            <p:cNvPr id="18" name="Freeform 49"/>
            <p:cNvSpPr>
              <a:spLocks noChangeArrowheads="1"/>
            </p:cNvSpPr>
            <p:nvPr/>
          </p:nvSpPr>
          <p:spPr bwMode="auto">
            <a:xfrm>
              <a:off x="6574896" y="514094"/>
              <a:ext cx="310095" cy="378430"/>
            </a:xfrm>
            <a:custGeom>
              <a:avLst/>
              <a:gdLst>
                <a:gd name="T0" fmla="*/ 2147483647 w 138"/>
                <a:gd name="T1" fmla="*/ 2147483647 h 106"/>
                <a:gd name="T2" fmla="*/ 2147483647 w 138"/>
                <a:gd name="T3" fmla="*/ 2147483647 h 106"/>
                <a:gd name="T4" fmla="*/ 2147483647 w 138"/>
                <a:gd name="T5" fmla="*/ 0 h 106"/>
                <a:gd name="T6" fmla="*/ 2147483647 w 138"/>
                <a:gd name="T7" fmla="*/ 0 h 106"/>
                <a:gd name="T8" fmla="*/ 2147483647 w 138"/>
                <a:gd name="T9" fmla="*/ 0 h 106"/>
                <a:gd name="T10" fmla="*/ 2147483647 w 138"/>
                <a:gd name="T11" fmla="*/ 0 h 106"/>
                <a:gd name="T12" fmla="*/ 2147483647 w 138"/>
                <a:gd name="T13" fmla="*/ 2147483647 h 106"/>
                <a:gd name="T14" fmla="*/ 2147483647 w 138"/>
                <a:gd name="T15" fmla="*/ 2147483647 h 106"/>
                <a:gd name="T16" fmla="*/ 2147483647 w 138"/>
                <a:gd name="T17" fmla="*/ 2147483647 h 106"/>
                <a:gd name="T18" fmla="*/ 2147483647 w 138"/>
                <a:gd name="T19" fmla="*/ 2147483647 h 106"/>
                <a:gd name="T20" fmla="*/ 2147483647 w 138"/>
                <a:gd name="T21" fmla="*/ 2147483647 h 106"/>
                <a:gd name="T22" fmla="*/ 2147483647 w 138"/>
                <a:gd name="T23" fmla="*/ 2147483647 h 106"/>
                <a:gd name="T24" fmla="*/ 2147483647 w 138"/>
                <a:gd name="T25" fmla="*/ 2147483647 h 106"/>
                <a:gd name="T26" fmla="*/ 2147483647 w 138"/>
                <a:gd name="T27" fmla="*/ 2147483647 h 106"/>
                <a:gd name="T28" fmla="*/ 2147483647 w 138"/>
                <a:gd name="T29" fmla="*/ 2147483647 h 106"/>
                <a:gd name="T30" fmla="*/ 0 w 138"/>
                <a:gd name="T31" fmla="*/ 2147483647 h 106"/>
                <a:gd name="T32" fmla="*/ 0 w 138"/>
                <a:gd name="T33" fmla="*/ 2147483647 h 106"/>
                <a:gd name="T34" fmla="*/ 0 w 138"/>
                <a:gd name="T35" fmla="*/ 2147483647 h 106"/>
                <a:gd name="T36" fmla="*/ 2147483647 w 138"/>
                <a:gd name="T37" fmla="*/ 2147483647 h 106"/>
                <a:gd name="T38" fmla="*/ 2147483647 w 138"/>
                <a:gd name="T39" fmla="*/ 2147483647 h 106"/>
                <a:gd name="T40" fmla="*/ 2147483647 w 138"/>
                <a:gd name="T41" fmla="*/ 2147483647 h 106"/>
                <a:gd name="T42" fmla="*/ 2147483647 w 138"/>
                <a:gd name="T43" fmla="*/ 2147483647 h 106"/>
                <a:gd name="T44" fmla="*/ 2147483647 w 138"/>
                <a:gd name="T45" fmla="*/ 2147483647 h 106"/>
                <a:gd name="T46" fmla="*/ 2147483647 w 138"/>
                <a:gd name="T47" fmla="*/ 2147483647 h 106"/>
                <a:gd name="T48" fmla="*/ 2147483647 w 138"/>
                <a:gd name="T49" fmla="*/ 2147483647 h 106"/>
                <a:gd name="T50" fmla="*/ 2147483647 w 138"/>
                <a:gd name="T51" fmla="*/ 2147483647 h 106"/>
                <a:gd name="T52" fmla="*/ 2147483647 w 138"/>
                <a:gd name="T53" fmla="*/ 2147483647 h 106"/>
                <a:gd name="T54" fmla="*/ 2147483647 w 138"/>
                <a:gd name="T55" fmla="*/ 2147483647 h 106"/>
                <a:gd name="T56" fmla="*/ 2147483647 w 138"/>
                <a:gd name="T57" fmla="*/ 2147483647 h 106"/>
                <a:gd name="T58" fmla="*/ 2147483647 w 138"/>
                <a:gd name="T59" fmla="*/ 2147483647 h 106"/>
                <a:gd name="T60" fmla="*/ 2147483647 w 138"/>
                <a:gd name="T61" fmla="*/ 2147483647 h 106"/>
                <a:gd name="T62" fmla="*/ 2147483647 w 138"/>
                <a:gd name="T63" fmla="*/ 2147483647 h 106"/>
                <a:gd name="T64" fmla="*/ 2147483647 w 138"/>
                <a:gd name="T65" fmla="*/ 2147483647 h 106"/>
                <a:gd name="T66" fmla="*/ 2147483647 w 138"/>
                <a:gd name="T67" fmla="*/ 2147483647 h 106"/>
                <a:gd name="T68" fmla="*/ 2147483647 w 138"/>
                <a:gd name="T69" fmla="*/ 2147483647 h 106"/>
                <a:gd name="T70" fmla="*/ 2147483647 w 138"/>
                <a:gd name="T71" fmla="*/ 2147483647 h 106"/>
                <a:gd name="T72" fmla="*/ 2147483647 w 138"/>
                <a:gd name="T73" fmla="*/ 2147483647 h 106"/>
                <a:gd name="T74" fmla="*/ 2147483647 w 138"/>
                <a:gd name="T75" fmla="*/ 2147483647 h 106"/>
                <a:gd name="T76" fmla="*/ 2147483647 w 138"/>
                <a:gd name="T77" fmla="*/ 2147483647 h 106"/>
                <a:gd name="T78" fmla="*/ 2147483647 w 138"/>
                <a:gd name="T79" fmla="*/ 2147483647 h 106"/>
                <a:gd name="T80" fmla="*/ 2147483647 w 138"/>
                <a:gd name="T81" fmla="*/ 2147483647 h 106"/>
                <a:gd name="T82" fmla="*/ 2147483647 w 138"/>
                <a:gd name="T83" fmla="*/ 2147483647 h 106"/>
                <a:gd name="T84" fmla="*/ 2147483647 w 138"/>
                <a:gd name="T85" fmla="*/ 2147483647 h 106"/>
                <a:gd name="T86" fmla="*/ 2147483647 w 138"/>
                <a:gd name="T87" fmla="*/ 2147483647 h 106"/>
                <a:gd name="T88" fmla="*/ 2147483647 w 138"/>
                <a:gd name="T89" fmla="*/ 2147483647 h 106"/>
                <a:gd name="T90" fmla="*/ 2147483647 w 138"/>
                <a:gd name="T91" fmla="*/ 2147483647 h 1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
                <a:gd name="T139" fmla="*/ 0 h 106"/>
                <a:gd name="T140" fmla="*/ 138 w 138"/>
                <a:gd name="T141" fmla="*/ 106 h 1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 h="106">
                  <a:moveTo>
                    <a:pt x="84" y="6"/>
                  </a:moveTo>
                  <a:lnTo>
                    <a:pt x="84" y="6"/>
                  </a:lnTo>
                  <a:lnTo>
                    <a:pt x="54" y="0"/>
                  </a:lnTo>
                  <a:lnTo>
                    <a:pt x="38" y="0"/>
                  </a:lnTo>
                  <a:lnTo>
                    <a:pt x="24" y="0"/>
                  </a:lnTo>
                  <a:lnTo>
                    <a:pt x="18" y="2"/>
                  </a:lnTo>
                  <a:lnTo>
                    <a:pt x="16" y="6"/>
                  </a:lnTo>
                  <a:lnTo>
                    <a:pt x="14" y="10"/>
                  </a:lnTo>
                  <a:lnTo>
                    <a:pt x="12" y="18"/>
                  </a:lnTo>
                  <a:lnTo>
                    <a:pt x="8" y="34"/>
                  </a:lnTo>
                  <a:lnTo>
                    <a:pt x="6" y="50"/>
                  </a:lnTo>
                  <a:lnTo>
                    <a:pt x="2" y="84"/>
                  </a:lnTo>
                  <a:lnTo>
                    <a:pt x="0" y="94"/>
                  </a:lnTo>
                  <a:lnTo>
                    <a:pt x="0" y="102"/>
                  </a:lnTo>
                  <a:lnTo>
                    <a:pt x="16" y="102"/>
                  </a:lnTo>
                  <a:lnTo>
                    <a:pt x="32" y="100"/>
                  </a:lnTo>
                  <a:lnTo>
                    <a:pt x="46" y="104"/>
                  </a:lnTo>
                  <a:lnTo>
                    <a:pt x="60" y="106"/>
                  </a:lnTo>
                  <a:lnTo>
                    <a:pt x="68" y="106"/>
                  </a:lnTo>
                  <a:lnTo>
                    <a:pt x="78" y="106"/>
                  </a:lnTo>
                  <a:lnTo>
                    <a:pt x="82" y="104"/>
                  </a:lnTo>
                  <a:lnTo>
                    <a:pt x="82" y="102"/>
                  </a:lnTo>
                  <a:lnTo>
                    <a:pt x="82" y="100"/>
                  </a:lnTo>
                  <a:lnTo>
                    <a:pt x="84" y="98"/>
                  </a:lnTo>
                  <a:lnTo>
                    <a:pt x="104" y="80"/>
                  </a:lnTo>
                  <a:lnTo>
                    <a:pt x="124" y="62"/>
                  </a:lnTo>
                  <a:lnTo>
                    <a:pt x="134" y="50"/>
                  </a:lnTo>
                  <a:lnTo>
                    <a:pt x="138" y="44"/>
                  </a:lnTo>
                  <a:lnTo>
                    <a:pt x="138" y="40"/>
                  </a:lnTo>
                  <a:lnTo>
                    <a:pt x="138" y="34"/>
                  </a:lnTo>
                  <a:lnTo>
                    <a:pt x="136" y="28"/>
                  </a:lnTo>
                  <a:lnTo>
                    <a:pt x="132" y="24"/>
                  </a:lnTo>
                  <a:lnTo>
                    <a:pt x="126" y="20"/>
                  </a:lnTo>
                  <a:lnTo>
                    <a:pt x="112" y="14"/>
                  </a:lnTo>
                  <a:lnTo>
                    <a:pt x="100" y="12"/>
                  </a:lnTo>
                  <a:lnTo>
                    <a:pt x="84" y="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9" name="Freeform 50"/>
            <p:cNvSpPr>
              <a:spLocks noChangeArrowheads="1"/>
            </p:cNvSpPr>
            <p:nvPr/>
          </p:nvSpPr>
          <p:spPr bwMode="auto">
            <a:xfrm>
              <a:off x="6956897" y="3455854"/>
              <a:ext cx="238188" cy="164224"/>
            </a:xfrm>
            <a:custGeom>
              <a:avLst/>
              <a:gdLst>
                <a:gd name="T0" fmla="*/ 2147483647 w 106"/>
                <a:gd name="T1" fmla="*/ 0 h 46"/>
                <a:gd name="T2" fmla="*/ 2147483647 w 106"/>
                <a:gd name="T3" fmla="*/ 2147483647 h 46"/>
                <a:gd name="T4" fmla="*/ 2147483647 w 106"/>
                <a:gd name="T5" fmla="*/ 2147483647 h 46"/>
                <a:gd name="T6" fmla="*/ 0 w 106"/>
                <a:gd name="T7" fmla="*/ 2147483647 h 46"/>
                <a:gd name="T8" fmla="*/ 2147483647 w 106"/>
                <a:gd name="T9" fmla="*/ 2147483647 h 46"/>
                <a:gd name="T10" fmla="*/ 2147483647 w 106"/>
                <a:gd name="T11" fmla="*/ 2147483647 h 46"/>
                <a:gd name="T12" fmla="*/ 2147483647 w 106"/>
                <a:gd name="T13" fmla="*/ 2147483647 h 46"/>
                <a:gd name="T14" fmla="*/ 2147483647 w 106"/>
                <a:gd name="T15" fmla="*/ 2147483647 h 46"/>
                <a:gd name="T16" fmla="*/ 2147483647 w 106"/>
                <a:gd name="T17" fmla="*/ 0 h 46"/>
                <a:gd name="T18" fmla="*/ 2147483647 w 106"/>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46"/>
                <a:gd name="T32" fmla="*/ 106 w 106"/>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46">
                  <a:moveTo>
                    <a:pt x="82" y="0"/>
                  </a:moveTo>
                  <a:lnTo>
                    <a:pt x="60" y="18"/>
                  </a:lnTo>
                  <a:lnTo>
                    <a:pt x="30" y="30"/>
                  </a:lnTo>
                  <a:lnTo>
                    <a:pt x="0" y="40"/>
                  </a:lnTo>
                  <a:lnTo>
                    <a:pt x="30" y="46"/>
                  </a:lnTo>
                  <a:lnTo>
                    <a:pt x="60" y="34"/>
                  </a:lnTo>
                  <a:lnTo>
                    <a:pt x="82" y="18"/>
                  </a:lnTo>
                  <a:lnTo>
                    <a:pt x="106" y="12"/>
                  </a:lnTo>
                  <a:lnTo>
                    <a:pt x="92" y="0"/>
                  </a:lnTo>
                  <a:lnTo>
                    <a:pt x="8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0" name="Freeform 51"/>
            <p:cNvSpPr>
              <a:spLocks noChangeArrowheads="1"/>
            </p:cNvSpPr>
            <p:nvPr/>
          </p:nvSpPr>
          <p:spPr bwMode="auto">
            <a:xfrm>
              <a:off x="7213061" y="3313049"/>
              <a:ext cx="121341" cy="185644"/>
            </a:xfrm>
            <a:custGeom>
              <a:avLst/>
              <a:gdLst>
                <a:gd name="T0" fmla="*/ 2147483647 w 54"/>
                <a:gd name="T1" fmla="*/ 2147483647 h 52"/>
                <a:gd name="T2" fmla="*/ 2147483647 w 54"/>
                <a:gd name="T3" fmla="*/ 0 h 52"/>
                <a:gd name="T4" fmla="*/ 2147483647 w 54"/>
                <a:gd name="T5" fmla="*/ 2147483647 h 52"/>
                <a:gd name="T6" fmla="*/ 0 w 54"/>
                <a:gd name="T7" fmla="*/ 2147483647 h 52"/>
                <a:gd name="T8" fmla="*/ 2147483647 w 54"/>
                <a:gd name="T9" fmla="*/ 2147483647 h 52"/>
                <a:gd name="T10" fmla="*/ 2147483647 w 54"/>
                <a:gd name="T11" fmla="*/ 2147483647 h 52"/>
                <a:gd name="T12" fmla="*/ 2147483647 w 54"/>
                <a:gd name="T13" fmla="*/ 2147483647 h 52"/>
                <a:gd name="T14" fmla="*/ 2147483647 w 54"/>
                <a:gd name="T15" fmla="*/ 2147483647 h 52"/>
                <a:gd name="T16" fmla="*/ 2147483647 w 54"/>
                <a:gd name="T17" fmla="*/ 2147483647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52"/>
                <a:gd name="T29" fmla="*/ 54 w 54"/>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52">
                  <a:moveTo>
                    <a:pt x="14" y="12"/>
                  </a:moveTo>
                  <a:lnTo>
                    <a:pt x="6" y="0"/>
                  </a:lnTo>
                  <a:lnTo>
                    <a:pt x="6" y="34"/>
                  </a:lnTo>
                  <a:lnTo>
                    <a:pt x="0" y="52"/>
                  </a:lnTo>
                  <a:lnTo>
                    <a:pt x="6" y="46"/>
                  </a:lnTo>
                  <a:lnTo>
                    <a:pt x="30" y="28"/>
                  </a:lnTo>
                  <a:lnTo>
                    <a:pt x="44" y="24"/>
                  </a:lnTo>
                  <a:lnTo>
                    <a:pt x="54" y="12"/>
                  </a:lnTo>
                  <a:lnTo>
                    <a:pt x="14"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1" name="Freeform 52"/>
            <p:cNvSpPr>
              <a:spLocks noChangeArrowheads="1"/>
            </p:cNvSpPr>
            <p:nvPr/>
          </p:nvSpPr>
          <p:spPr bwMode="auto">
            <a:xfrm>
              <a:off x="5810897" y="2249161"/>
              <a:ext cx="238188" cy="264187"/>
            </a:xfrm>
            <a:custGeom>
              <a:avLst/>
              <a:gdLst>
                <a:gd name="T0" fmla="*/ 2147483647 w 106"/>
                <a:gd name="T1" fmla="*/ 2147483647 h 74"/>
                <a:gd name="T2" fmla="*/ 2147483647 w 106"/>
                <a:gd name="T3" fmla="*/ 2147483647 h 74"/>
                <a:gd name="T4" fmla="*/ 2147483647 w 106"/>
                <a:gd name="T5" fmla="*/ 2147483647 h 74"/>
                <a:gd name="T6" fmla="*/ 2147483647 w 106"/>
                <a:gd name="T7" fmla="*/ 2147483647 h 74"/>
                <a:gd name="T8" fmla="*/ 2147483647 w 106"/>
                <a:gd name="T9" fmla="*/ 2147483647 h 74"/>
                <a:gd name="T10" fmla="*/ 2147483647 w 106"/>
                <a:gd name="T11" fmla="*/ 0 h 74"/>
                <a:gd name="T12" fmla="*/ 2147483647 w 106"/>
                <a:gd name="T13" fmla="*/ 2147483647 h 74"/>
                <a:gd name="T14" fmla="*/ 2147483647 w 106"/>
                <a:gd name="T15" fmla="*/ 2147483647 h 74"/>
                <a:gd name="T16" fmla="*/ 2147483647 w 106"/>
                <a:gd name="T17" fmla="*/ 2147483647 h 74"/>
                <a:gd name="T18" fmla="*/ 0 w 106"/>
                <a:gd name="T19" fmla="*/ 2147483647 h 74"/>
                <a:gd name="T20" fmla="*/ 2147483647 w 106"/>
                <a:gd name="T21" fmla="*/ 2147483647 h 74"/>
                <a:gd name="T22" fmla="*/ 2147483647 w 106"/>
                <a:gd name="T23" fmla="*/ 2147483647 h 74"/>
                <a:gd name="T24" fmla="*/ 2147483647 w 106"/>
                <a:gd name="T25" fmla="*/ 2147483647 h 74"/>
                <a:gd name="T26" fmla="*/ 2147483647 w 106"/>
                <a:gd name="T27" fmla="*/ 2147483647 h 74"/>
                <a:gd name="T28" fmla="*/ 2147483647 w 106"/>
                <a:gd name="T29" fmla="*/ 2147483647 h 74"/>
                <a:gd name="T30" fmla="*/ 2147483647 w 106"/>
                <a:gd name="T31" fmla="*/ 2147483647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74"/>
                <a:gd name="T50" fmla="*/ 106 w 106"/>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74">
                  <a:moveTo>
                    <a:pt x="98" y="52"/>
                  </a:moveTo>
                  <a:lnTo>
                    <a:pt x="106" y="40"/>
                  </a:lnTo>
                  <a:lnTo>
                    <a:pt x="106" y="18"/>
                  </a:lnTo>
                  <a:lnTo>
                    <a:pt x="98" y="6"/>
                  </a:lnTo>
                  <a:lnTo>
                    <a:pt x="82" y="12"/>
                  </a:lnTo>
                  <a:lnTo>
                    <a:pt x="82" y="0"/>
                  </a:lnTo>
                  <a:lnTo>
                    <a:pt x="60" y="18"/>
                  </a:lnTo>
                  <a:lnTo>
                    <a:pt x="30" y="34"/>
                  </a:lnTo>
                  <a:lnTo>
                    <a:pt x="22" y="40"/>
                  </a:lnTo>
                  <a:lnTo>
                    <a:pt x="0" y="46"/>
                  </a:lnTo>
                  <a:lnTo>
                    <a:pt x="14" y="52"/>
                  </a:lnTo>
                  <a:lnTo>
                    <a:pt x="36" y="58"/>
                  </a:lnTo>
                  <a:lnTo>
                    <a:pt x="30" y="74"/>
                  </a:lnTo>
                  <a:lnTo>
                    <a:pt x="74" y="74"/>
                  </a:lnTo>
                  <a:lnTo>
                    <a:pt x="82" y="70"/>
                  </a:lnTo>
                  <a:lnTo>
                    <a:pt x="98" y="5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2" name="Freeform 53"/>
            <p:cNvSpPr>
              <a:spLocks noChangeArrowheads="1"/>
            </p:cNvSpPr>
            <p:nvPr/>
          </p:nvSpPr>
          <p:spPr bwMode="auto">
            <a:xfrm>
              <a:off x="5945720" y="2513348"/>
              <a:ext cx="31459" cy="64262"/>
            </a:xfrm>
            <a:custGeom>
              <a:avLst/>
              <a:gdLst>
                <a:gd name="T0" fmla="*/ 2147483647 w 14"/>
                <a:gd name="T1" fmla="*/ 2147483647 h 18"/>
                <a:gd name="T2" fmla="*/ 2147483647 w 14"/>
                <a:gd name="T3" fmla="*/ 2147483647 h 18"/>
                <a:gd name="T4" fmla="*/ 2147483647 w 14"/>
                <a:gd name="T5" fmla="*/ 0 h 18"/>
                <a:gd name="T6" fmla="*/ 0 w 14"/>
                <a:gd name="T7" fmla="*/ 2147483647 h 18"/>
                <a:gd name="T8" fmla="*/ 2147483647 w 14"/>
                <a:gd name="T9" fmla="*/ 2147483647 h 18"/>
                <a:gd name="T10" fmla="*/ 0 60000 65536"/>
                <a:gd name="T11" fmla="*/ 0 60000 65536"/>
                <a:gd name="T12" fmla="*/ 0 60000 65536"/>
                <a:gd name="T13" fmla="*/ 0 60000 65536"/>
                <a:gd name="T14" fmla="*/ 0 60000 65536"/>
                <a:gd name="T15" fmla="*/ 0 w 14"/>
                <a:gd name="T16" fmla="*/ 0 h 18"/>
                <a:gd name="T17" fmla="*/ 14 w 14"/>
                <a:gd name="T18" fmla="*/ 18 h 18"/>
              </a:gdLst>
              <a:ahLst/>
              <a:cxnLst>
                <a:cxn ang="T10">
                  <a:pos x="T0" y="T1"/>
                </a:cxn>
                <a:cxn ang="T11">
                  <a:pos x="T2" y="T3"/>
                </a:cxn>
                <a:cxn ang="T12">
                  <a:pos x="T4" y="T5"/>
                </a:cxn>
                <a:cxn ang="T13">
                  <a:pos x="T6" y="T7"/>
                </a:cxn>
                <a:cxn ang="T14">
                  <a:pos x="T8" y="T9"/>
                </a:cxn>
              </a:cxnLst>
              <a:rect l="T15" t="T16" r="T17" b="T18"/>
              <a:pathLst>
                <a:path w="14" h="18">
                  <a:moveTo>
                    <a:pt x="8" y="18"/>
                  </a:moveTo>
                  <a:lnTo>
                    <a:pt x="8" y="12"/>
                  </a:lnTo>
                  <a:lnTo>
                    <a:pt x="14" y="0"/>
                  </a:lnTo>
                  <a:lnTo>
                    <a:pt x="0" y="12"/>
                  </a:lnTo>
                  <a:lnTo>
                    <a:pt x="8" y="1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3" name="Freeform 54"/>
            <p:cNvSpPr>
              <a:spLocks noChangeArrowheads="1"/>
            </p:cNvSpPr>
            <p:nvPr/>
          </p:nvSpPr>
          <p:spPr bwMode="auto">
            <a:xfrm>
              <a:off x="2413343" y="899664"/>
              <a:ext cx="13482" cy="21421"/>
            </a:xfrm>
            <a:custGeom>
              <a:avLst/>
              <a:gdLst>
                <a:gd name="T0" fmla="*/ 2147483647 w 6"/>
                <a:gd name="T1" fmla="*/ 0 h 6"/>
                <a:gd name="T2" fmla="*/ 0 w 6"/>
                <a:gd name="T3" fmla="*/ 2147483647 h 6"/>
                <a:gd name="T4" fmla="*/ 2147483647 w 6"/>
                <a:gd name="T5" fmla="*/ 2147483647 h 6"/>
                <a:gd name="T6" fmla="*/ 2147483647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4"/>
                  </a:lnTo>
                  <a:lnTo>
                    <a:pt x="6" y="6"/>
                  </a:lnTo>
                  <a:lnTo>
                    <a:pt x="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4" name="Freeform 55"/>
            <p:cNvSpPr>
              <a:spLocks noChangeArrowheads="1"/>
            </p:cNvSpPr>
            <p:nvPr/>
          </p:nvSpPr>
          <p:spPr bwMode="auto">
            <a:xfrm>
              <a:off x="2067294" y="1242393"/>
              <a:ext cx="152800" cy="85683"/>
            </a:xfrm>
            <a:custGeom>
              <a:avLst/>
              <a:gdLst>
                <a:gd name="T0" fmla="*/ 2147483647 w 68"/>
                <a:gd name="T1" fmla="*/ 2147483647 h 24"/>
                <a:gd name="T2" fmla="*/ 2147483647 w 68"/>
                <a:gd name="T3" fmla="*/ 2147483647 h 24"/>
                <a:gd name="T4" fmla="*/ 2147483647 w 68"/>
                <a:gd name="T5" fmla="*/ 0 h 24"/>
                <a:gd name="T6" fmla="*/ 2147483647 w 68"/>
                <a:gd name="T7" fmla="*/ 0 h 24"/>
                <a:gd name="T8" fmla="*/ 2147483647 w 68"/>
                <a:gd name="T9" fmla="*/ 2147483647 h 24"/>
                <a:gd name="T10" fmla="*/ 0 w 68"/>
                <a:gd name="T11" fmla="*/ 2147483647 h 24"/>
                <a:gd name="T12" fmla="*/ 0 w 68"/>
                <a:gd name="T13" fmla="*/ 2147483647 h 24"/>
                <a:gd name="T14" fmla="*/ 2147483647 w 68"/>
                <a:gd name="T15" fmla="*/ 2147483647 h 24"/>
                <a:gd name="T16" fmla="*/ 2147483647 w 68"/>
                <a:gd name="T17" fmla="*/ 2147483647 h 24"/>
                <a:gd name="T18" fmla="*/ 2147483647 w 68"/>
                <a:gd name="T19" fmla="*/ 2147483647 h 24"/>
                <a:gd name="T20" fmla="*/ 2147483647 w 68"/>
                <a:gd name="T21" fmla="*/ 2147483647 h 24"/>
                <a:gd name="T22" fmla="*/ 2147483647 w 68"/>
                <a:gd name="T23" fmla="*/ 2147483647 h 24"/>
                <a:gd name="T24" fmla="*/ 2147483647 w 68"/>
                <a:gd name="T25" fmla="*/ 2147483647 h 24"/>
                <a:gd name="T26" fmla="*/ 2147483647 w 68"/>
                <a:gd name="T27" fmla="*/ 214748364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24"/>
                <a:gd name="T44" fmla="*/ 68 w 68"/>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24">
                  <a:moveTo>
                    <a:pt x="38" y="8"/>
                  </a:moveTo>
                  <a:lnTo>
                    <a:pt x="38" y="6"/>
                  </a:lnTo>
                  <a:lnTo>
                    <a:pt x="38" y="0"/>
                  </a:lnTo>
                  <a:lnTo>
                    <a:pt x="24" y="0"/>
                  </a:lnTo>
                  <a:lnTo>
                    <a:pt x="8" y="8"/>
                  </a:lnTo>
                  <a:lnTo>
                    <a:pt x="0" y="12"/>
                  </a:lnTo>
                  <a:lnTo>
                    <a:pt x="0" y="24"/>
                  </a:lnTo>
                  <a:lnTo>
                    <a:pt x="22" y="18"/>
                  </a:lnTo>
                  <a:lnTo>
                    <a:pt x="38" y="24"/>
                  </a:lnTo>
                  <a:lnTo>
                    <a:pt x="54" y="24"/>
                  </a:lnTo>
                  <a:lnTo>
                    <a:pt x="68" y="18"/>
                  </a:lnTo>
                  <a:lnTo>
                    <a:pt x="44" y="12"/>
                  </a:lnTo>
                  <a:lnTo>
                    <a:pt x="54" y="2"/>
                  </a:lnTo>
                  <a:lnTo>
                    <a:pt x="38" y="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5" name="Freeform 56"/>
            <p:cNvSpPr>
              <a:spLocks noChangeArrowheads="1"/>
            </p:cNvSpPr>
            <p:nvPr/>
          </p:nvSpPr>
          <p:spPr bwMode="auto">
            <a:xfrm>
              <a:off x="1795456" y="161346"/>
              <a:ext cx="1141507" cy="913945"/>
            </a:xfrm>
            <a:custGeom>
              <a:avLst/>
              <a:gdLst>
                <a:gd name="T0" fmla="*/ 2147483647 w 508"/>
                <a:gd name="T1" fmla="*/ 2147483647 h 256"/>
                <a:gd name="T2" fmla="*/ 2147483647 w 508"/>
                <a:gd name="T3" fmla="*/ 2147483647 h 256"/>
                <a:gd name="T4" fmla="*/ 2147483647 w 508"/>
                <a:gd name="T5" fmla="*/ 2147483647 h 256"/>
                <a:gd name="T6" fmla="*/ 2147483647 w 508"/>
                <a:gd name="T7" fmla="*/ 2147483647 h 256"/>
                <a:gd name="T8" fmla="*/ 2147483647 w 508"/>
                <a:gd name="T9" fmla="*/ 2147483647 h 256"/>
                <a:gd name="T10" fmla="*/ 2147483647 w 508"/>
                <a:gd name="T11" fmla="*/ 2147483647 h 256"/>
                <a:gd name="T12" fmla="*/ 2147483647 w 508"/>
                <a:gd name="T13" fmla="*/ 2147483647 h 256"/>
                <a:gd name="T14" fmla="*/ 2147483647 w 508"/>
                <a:gd name="T15" fmla="*/ 2147483647 h 256"/>
                <a:gd name="T16" fmla="*/ 2147483647 w 508"/>
                <a:gd name="T17" fmla="*/ 2147483647 h 256"/>
                <a:gd name="T18" fmla="*/ 2147483647 w 508"/>
                <a:gd name="T19" fmla="*/ 2147483647 h 256"/>
                <a:gd name="T20" fmla="*/ 2147483647 w 508"/>
                <a:gd name="T21" fmla="*/ 2147483647 h 256"/>
                <a:gd name="T22" fmla="*/ 2147483647 w 508"/>
                <a:gd name="T23" fmla="*/ 2147483647 h 256"/>
                <a:gd name="T24" fmla="*/ 2147483647 w 508"/>
                <a:gd name="T25" fmla="*/ 2147483647 h 256"/>
                <a:gd name="T26" fmla="*/ 2147483647 w 508"/>
                <a:gd name="T27" fmla="*/ 2147483647 h 256"/>
                <a:gd name="T28" fmla="*/ 2147483647 w 508"/>
                <a:gd name="T29" fmla="*/ 0 h 256"/>
                <a:gd name="T30" fmla="*/ 2147483647 w 508"/>
                <a:gd name="T31" fmla="*/ 2147483647 h 256"/>
                <a:gd name="T32" fmla="*/ 2147483647 w 508"/>
                <a:gd name="T33" fmla="*/ 0 h 256"/>
                <a:gd name="T34" fmla="*/ 2147483647 w 508"/>
                <a:gd name="T35" fmla="*/ 2147483647 h 256"/>
                <a:gd name="T36" fmla="*/ 2147483647 w 508"/>
                <a:gd name="T37" fmla="*/ 2147483647 h 256"/>
                <a:gd name="T38" fmla="*/ 2147483647 w 508"/>
                <a:gd name="T39" fmla="*/ 2147483647 h 256"/>
                <a:gd name="T40" fmla="*/ 2147483647 w 508"/>
                <a:gd name="T41" fmla="*/ 2147483647 h 256"/>
                <a:gd name="T42" fmla="*/ 2147483647 w 508"/>
                <a:gd name="T43" fmla="*/ 2147483647 h 256"/>
                <a:gd name="T44" fmla="*/ 2147483647 w 508"/>
                <a:gd name="T45" fmla="*/ 2147483647 h 256"/>
                <a:gd name="T46" fmla="*/ 0 w 508"/>
                <a:gd name="T47" fmla="*/ 2147483647 h 256"/>
                <a:gd name="T48" fmla="*/ 2147483647 w 508"/>
                <a:gd name="T49" fmla="*/ 2147483647 h 256"/>
                <a:gd name="T50" fmla="*/ 2147483647 w 508"/>
                <a:gd name="T51" fmla="*/ 2147483647 h 256"/>
                <a:gd name="T52" fmla="*/ 2147483647 w 508"/>
                <a:gd name="T53" fmla="*/ 2147483647 h 256"/>
                <a:gd name="T54" fmla="*/ 2147483647 w 508"/>
                <a:gd name="T55" fmla="*/ 2147483647 h 256"/>
                <a:gd name="T56" fmla="*/ 2147483647 w 508"/>
                <a:gd name="T57" fmla="*/ 2147483647 h 256"/>
                <a:gd name="T58" fmla="*/ 2147483647 w 508"/>
                <a:gd name="T59" fmla="*/ 2147483647 h 256"/>
                <a:gd name="T60" fmla="*/ 2147483647 w 508"/>
                <a:gd name="T61" fmla="*/ 2147483647 h 256"/>
                <a:gd name="T62" fmla="*/ 2147483647 w 508"/>
                <a:gd name="T63" fmla="*/ 2147483647 h 256"/>
                <a:gd name="T64" fmla="*/ 2147483647 w 508"/>
                <a:gd name="T65" fmla="*/ 2147483647 h 256"/>
                <a:gd name="T66" fmla="*/ 2147483647 w 508"/>
                <a:gd name="T67" fmla="*/ 2147483647 h 256"/>
                <a:gd name="T68" fmla="*/ 2147483647 w 508"/>
                <a:gd name="T69" fmla="*/ 2147483647 h 256"/>
                <a:gd name="T70" fmla="*/ 2147483647 w 508"/>
                <a:gd name="T71" fmla="*/ 2147483647 h 256"/>
                <a:gd name="T72" fmla="*/ 2147483647 w 508"/>
                <a:gd name="T73" fmla="*/ 2147483647 h 256"/>
                <a:gd name="T74" fmla="*/ 2147483647 w 508"/>
                <a:gd name="T75" fmla="*/ 2147483647 h 256"/>
                <a:gd name="T76" fmla="*/ 2147483647 w 508"/>
                <a:gd name="T77" fmla="*/ 2147483647 h 256"/>
                <a:gd name="T78" fmla="*/ 2147483647 w 508"/>
                <a:gd name="T79" fmla="*/ 2147483647 h 256"/>
                <a:gd name="T80" fmla="*/ 2147483647 w 508"/>
                <a:gd name="T81" fmla="*/ 2147483647 h 2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8"/>
                <a:gd name="T124" fmla="*/ 0 h 256"/>
                <a:gd name="T125" fmla="*/ 508 w 508"/>
                <a:gd name="T126" fmla="*/ 256 h 2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8" h="256">
                  <a:moveTo>
                    <a:pt x="388" y="150"/>
                  </a:moveTo>
                  <a:lnTo>
                    <a:pt x="410" y="154"/>
                  </a:lnTo>
                  <a:lnTo>
                    <a:pt x="424" y="154"/>
                  </a:lnTo>
                  <a:lnTo>
                    <a:pt x="418" y="150"/>
                  </a:lnTo>
                  <a:lnTo>
                    <a:pt x="402" y="138"/>
                  </a:lnTo>
                  <a:lnTo>
                    <a:pt x="388" y="132"/>
                  </a:lnTo>
                  <a:lnTo>
                    <a:pt x="410" y="132"/>
                  </a:lnTo>
                  <a:lnTo>
                    <a:pt x="410" y="120"/>
                  </a:lnTo>
                  <a:lnTo>
                    <a:pt x="424" y="120"/>
                  </a:lnTo>
                  <a:lnTo>
                    <a:pt x="448" y="108"/>
                  </a:lnTo>
                  <a:lnTo>
                    <a:pt x="424" y="98"/>
                  </a:lnTo>
                  <a:lnTo>
                    <a:pt x="448" y="104"/>
                  </a:lnTo>
                  <a:lnTo>
                    <a:pt x="432" y="92"/>
                  </a:lnTo>
                  <a:lnTo>
                    <a:pt x="432" y="86"/>
                  </a:lnTo>
                  <a:lnTo>
                    <a:pt x="462" y="80"/>
                  </a:lnTo>
                  <a:lnTo>
                    <a:pt x="448" y="80"/>
                  </a:lnTo>
                  <a:lnTo>
                    <a:pt x="432" y="74"/>
                  </a:lnTo>
                  <a:lnTo>
                    <a:pt x="440" y="58"/>
                  </a:lnTo>
                  <a:lnTo>
                    <a:pt x="462" y="40"/>
                  </a:lnTo>
                  <a:lnTo>
                    <a:pt x="486" y="34"/>
                  </a:lnTo>
                  <a:lnTo>
                    <a:pt x="508" y="22"/>
                  </a:lnTo>
                  <a:lnTo>
                    <a:pt x="448" y="22"/>
                  </a:lnTo>
                  <a:lnTo>
                    <a:pt x="424" y="34"/>
                  </a:lnTo>
                  <a:lnTo>
                    <a:pt x="402" y="34"/>
                  </a:lnTo>
                  <a:lnTo>
                    <a:pt x="424" y="22"/>
                  </a:lnTo>
                  <a:lnTo>
                    <a:pt x="394" y="28"/>
                  </a:lnTo>
                  <a:lnTo>
                    <a:pt x="424" y="12"/>
                  </a:lnTo>
                  <a:lnTo>
                    <a:pt x="410" y="12"/>
                  </a:lnTo>
                  <a:lnTo>
                    <a:pt x="388" y="6"/>
                  </a:lnTo>
                  <a:lnTo>
                    <a:pt x="364" y="0"/>
                  </a:lnTo>
                  <a:lnTo>
                    <a:pt x="296" y="0"/>
                  </a:lnTo>
                  <a:lnTo>
                    <a:pt x="272" y="6"/>
                  </a:lnTo>
                  <a:lnTo>
                    <a:pt x="258" y="6"/>
                  </a:lnTo>
                  <a:lnTo>
                    <a:pt x="242" y="0"/>
                  </a:lnTo>
                  <a:lnTo>
                    <a:pt x="212" y="12"/>
                  </a:lnTo>
                  <a:lnTo>
                    <a:pt x="226" y="22"/>
                  </a:lnTo>
                  <a:lnTo>
                    <a:pt x="212" y="22"/>
                  </a:lnTo>
                  <a:lnTo>
                    <a:pt x="196" y="16"/>
                  </a:lnTo>
                  <a:lnTo>
                    <a:pt x="174" y="22"/>
                  </a:lnTo>
                  <a:lnTo>
                    <a:pt x="150" y="16"/>
                  </a:lnTo>
                  <a:lnTo>
                    <a:pt x="120" y="22"/>
                  </a:lnTo>
                  <a:lnTo>
                    <a:pt x="104" y="28"/>
                  </a:lnTo>
                  <a:lnTo>
                    <a:pt x="74" y="28"/>
                  </a:lnTo>
                  <a:lnTo>
                    <a:pt x="60" y="40"/>
                  </a:lnTo>
                  <a:lnTo>
                    <a:pt x="60" y="52"/>
                  </a:lnTo>
                  <a:lnTo>
                    <a:pt x="44" y="52"/>
                  </a:lnTo>
                  <a:lnTo>
                    <a:pt x="22" y="58"/>
                  </a:lnTo>
                  <a:lnTo>
                    <a:pt x="0" y="58"/>
                  </a:lnTo>
                  <a:lnTo>
                    <a:pt x="0" y="74"/>
                  </a:lnTo>
                  <a:lnTo>
                    <a:pt x="22" y="74"/>
                  </a:lnTo>
                  <a:lnTo>
                    <a:pt x="0" y="86"/>
                  </a:lnTo>
                  <a:lnTo>
                    <a:pt x="14" y="92"/>
                  </a:lnTo>
                  <a:lnTo>
                    <a:pt x="38" y="86"/>
                  </a:lnTo>
                  <a:lnTo>
                    <a:pt x="74" y="82"/>
                  </a:lnTo>
                  <a:lnTo>
                    <a:pt x="104" y="92"/>
                  </a:lnTo>
                  <a:lnTo>
                    <a:pt x="128" y="108"/>
                  </a:lnTo>
                  <a:lnTo>
                    <a:pt x="128" y="144"/>
                  </a:lnTo>
                  <a:lnTo>
                    <a:pt x="136" y="138"/>
                  </a:lnTo>
                  <a:lnTo>
                    <a:pt x="158" y="150"/>
                  </a:lnTo>
                  <a:lnTo>
                    <a:pt x="158" y="160"/>
                  </a:lnTo>
                  <a:lnTo>
                    <a:pt x="150" y="166"/>
                  </a:lnTo>
                  <a:lnTo>
                    <a:pt x="144" y="178"/>
                  </a:lnTo>
                  <a:lnTo>
                    <a:pt x="128" y="194"/>
                  </a:lnTo>
                  <a:lnTo>
                    <a:pt x="150" y="212"/>
                  </a:lnTo>
                  <a:lnTo>
                    <a:pt x="150" y="224"/>
                  </a:lnTo>
                  <a:lnTo>
                    <a:pt x="166" y="246"/>
                  </a:lnTo>
                  <a:lnTo>
                    <a:pt x="188" y="252"/>
                  </a:lnTo>
                  <a:lnTo>
                    <a:pt x="204" y="252"/>
                  </a:lnTo>
                  <a:lnTo>
                    <a:pt x="212" y="256"/>
                  </a:lnTo>
                  <a:lnTo>
                    <a:pt x="220" y="246"/>
                  </a:lnTo>
                  <a:lnTo>
                    <a:pt x="234" y="246"/>
                  </a:lnTo>
                  <a:lnTo>
                    <a:pt x="242" y="230"/>
                  </a:lnTo>
                  <a:lnTo>
                    <a:pt x="242" y="218"/>
                  </a:lnTo>
                  <a:lnTo>
                    <a:pt x="258" y="218"/>
                  </a:lnTo>
                  <a:lnTo>
                    <a:pt x="242" y="206"/>
                  </a:lnTo>
                  <a:lnTo>
                    <a:pt x="258" y="206"/>
                  </a:lnTo>
                  <a:lnTo>
                    <a:pt x="272" y="200"/>
                  </a:lnTo>
                  <a:lnTo>
                    <a:pt x="296" y="194"/>
                  </a:lnTo>
                  <a:lnTo>
                    <a:pt x="326" y="172"/>
                  </a:lnTo>
                  <a:lnTo>
                    <a:pt x="356" y="172"/>
                  </a:lnTo>
                  <a:lnTo>
                    <a:pt x="378" y="166"/>
                  </a:lnTo>
                  <a:lnTo>
                    <a:pt x="410" y="160"/>
                  </a:lnTo>
                  <a:lnTo>
                    <a:pt x="388" y="1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6" name="Freeform 57"/>
            <p:cNvSpPr>
              <a:spLocks noChangeArrowheads="1"/>
            </p:cNvSpPr>
            <p:nvPr/>
          </p:nvSpPr>
          <p:spPr bwMode="auto">
            <a:xfrm>
              <a:off x="2408848" y="913944"/>
              <a:ext cx="4494" cy="7140"/>
            </a:xfrm>
            <a:custGeom>
              <a:avLst/>
              <a:gdLst>
                <a:gd name="T0" fmla="*/ 2147483647 w 2"/>
                <a:gd name="T1" fmla="*/ 0 h 2"/>
                <a:gd name="T2" fmla="*/ 0 w 2"/>
                <a:gd name="T3" fmla="*/ 0 h 2"/>
                <a:gd name="T4" fmla="*/ 0 w 2"/>
                <a:gd name="T5" fmla="*/ 2147483647 h 2"/>
                <a:gd name="T6" fmla="*/ 2147483647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8" name="Freeform 58"/>
            <p:cNvSpPr>
              <a:spLocks noChangeArrowheads="1"/>
            </p:cNvSpPr>
            <p:nvPr/>
          </p:nvSpPr>
          <p:spPr bwMode="auto">
            <a:xfrm>
              <a:off x="6183908" y="963926"/>
              <a:ext cx="408965" cy="649757"/>
            </a:xfrm>
            <a:custGeom>
              <a:avLst/>
              <a:gdLst>
                <a:gd name="T0" fmla="*/ 2147483647 w 182"/>
                <a:gd name="T1" fmla="*/ 2147483647 h 182"/>
                <a:gd name="T2" fmla="*/ 2147483647 w 182"/>
                <a:gd name="T3" fmla="*/ 2147483647 h 182"/>
                <a:gd name="T4" fmla="*/ 2147483647 w 182"/>
                <a:gd name="T5" fmla="*/ 2147483647 h 182"/>
                <a:gd name="T6" fmla="*/ 2147483647 w 182"/>
                <a:gd name="T7" fmla="*/ 2147483647 h 182"/>
                <a:gd name="T8" fmla="*/ 2147483647 w 182"/>
                <a:gd name="T9" fmla="*/ 2147483647 h 182"/>
                <a:gd name="T10" fmla="*/ 0 w 182"/>
                <a:gd name="T11" fmla="*/ 2147483647 h 182"/>
                <a:gd name="T12" fmla="*/ 2147483647 w 182"/>
                <a:gd name="T13" fmla="*/ 2147483647 h 182"/>
                <a:gd name="T14" fmla="*/ 2147483647 w 182"/>
                <a:gd name="T15" fmla="*/ 2147483647 h 182"/>
                <a:gd name="T16" fmla="*/ 2147483647 w 182"/>
                <a:gd name="T17" fmla="*/ 2147483647 h 182"/>
                <a:gd name="T18" fmla="*/ 2147483647 w 182"/>
                <a:gd name="T19" fmla="*/ 2147483647 h 182"/>
                <a:gd name="T20" fmla="*/ 2147483647 w 182"/>
                <a:gd name="T21" fmla="*/ 2147483647 h 182"/>
                <a:gd name="T22" fmla="*/ 2147483647 w 182"/>
                <a:gd name="T23" fmla="*/ 2147483647 h 182"/>
                <a:gd name="T24" fmla="*/ 2147483647 w 182"/>
                <a:gd name="T25" fmla="*/ 2147483647 h 182"/>
                <a:gd name="T26" fmla="*/ 2147483647 w 182"/>
                <a:gd name="T27" fmla="*/ 2147483647 h 182"/>
                <a:gd name="T28" fmla="*/ 2147483647 w 182"/>
                <a:gd name="T29" fmla="*/ 2147483647 h 182"/>
                <a:gd name="T30" fmla="*/ 2147483647 w 182"/>
                <a:gd name="T31" fmla="*/ 2147483647 h 182"/>
                <a:gd name="T32" fmla="*/ 2147483647 w 182"/>
                <a:gd name="T33" fmla="*/ 2147483647 h 182"/>
                <a:gd name="T34" fmla="*/ 2147483647 w 182"/>
                <a:gd name="T35" fmla="*/ 2147483647 h 182"/>
                <a:gd name="T36" fmla="*/ 2147483647 w 182"/>
                <a:gd name="T37" fmla="*/ 2147483647 h 182"/>
                <a:gd name="T38" fmla="*/ 2147483647 w 182"/>
                <a:gd name="T39" fmla="*/ 2147483647 h 182"/>
                <a:gd name="T40" fmla="*/ 2147483647 w 182"/>
                <a:gd name="T41" fmla="*/ 2147483647 h 182"/>
                <a:gd name="T42" fmla="*/ 2147483647 w 182"/>
                <a:gd name="T43" fmla="*/ 2147483647 h 182"/>
                <a:gd name="T44" fmla="*/ 2147483647 w 182"/>
                <a:gd name="T45" fmla="*/ 2147483647 h 182"/>
                <a:gd name="T46" fmla="*/ 2147483647 w 182"/>
                <a:gd name="T47" fmla="*/ 2147483647 h 182"/>
                <a:gd name="T48" fmla="*/ 2147483647 w 182"/>
                <a:gd name="T49" fmla="*/ 2147483647 h 182"/>
                <a:gd name="T50" fmla="*/ 2147483647 w 182"/>
                <a:gd name="T51" fmla="*/ 2147483647 h 182"/>
                <a:gd name="T52" fmla="*/ 2147483647 w 182"/>
                <a:gd name="T53" fmla="*/ 2147483647 h 182"/>
                <a:gd name="T54" fmla="*/ 2147483647 w 182"/>
                <a:gd name="T55" fmla="*/ 2147483647 h 182"/>
                <a:gd name="T56" fmla="*/ 2147483647 w 182"/>
                <a:gd name="T57" fmla="*/ 2147483647 h 182"/>
                <a:gd name="T58" fmla="*/ 2147483647 w 182"/>
                <a:gd name="T59" fmla="*/ 2147483647 h 182"/>
                <a:gd name="T60" fmla="*/ 2147483647 w 182"/>
                <a:gd name="T61" fmla="*/ 2147483647 h 182"/>
                <a:gd name="T62" fmla="*/ 2147483647 w 182"/>
                <a:gd name="T63" fmla="*/ 2147483647 h 182"/>
                <a:gd name="T64" fmla="*/ 2147483647 w 182"/>
                <a:gd name="T65" fmla="*/ 2147483647 h 182"/>
                <a:gd name="T66" fmla="*/ 2147483647 w 182"/>
                <a:gd name="T67" fmla="*/ 0 h 182"/>
                <a:gd name="T68" fmla="*/ 2147483647 w 182"/>
                <a:gd name="T69" fmla="*/ 2147483647 h 182"/>
                <a:gd name="T70" fmla="*/ 2147483647 w 182"/>
                <a:gd name="T71" fmla="*/ 2147483647 h 182"/>
                <a:gd name="T72" fmla="*/ 2147483647 w 182"/>
                <a:gd name="T73" fmla="*/ 2147483647 h 182"/>
                <a:gd name="T74" fmla="*/ 2147483647 w 182"/>
                <a:gd name="T75" fmla="*/ 2147483647 h 182"/>
                <a:gd name="T76" fmla="*/ 2147483647 w 182"/>
                <a:gd name="T77" fmla="*/ 2147483647 h 182"/>
                <a:gd name="T78" fmla="*/ 2147483647 w 182"/>
                <a:gd name="T79" fmla="*/ 2147483647 h 182"/>
                <a:gd name="T80" fmla="*/ 2147483647 w 182"/>
                <a:gd name="T81" fmla="*/ 2147483647 h 182"/>
                <a:gd name="T82" fmla="*/ 2147483647 w 182"/>
                <a:gd name="T83" fmla="*/ 2147483647 h 182"/>
                <a:gd name="T84" fmla="*/ 2147483647 w 182"/>
                <a:gd name="T85" fmla="*/ 2147483647 h 182"/>
                <a:gd name="T86" fmla="*/ 2147483647 w 182"/>
                <a:gd name="T87" fmla="*/ 2147483647 h 182"/>
                <a:gd name="T88" fmla="*/ 2147483647 w 182"/>
                <a:gd name="T89" fmla="*/ 2147483647 h 182"/>
                <a:gd name="T90" fmla="*/ 2147483647 w 182"/>
                <a:gd name="T91" fmla="*/ 2147483647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182"/>
                <a:gd name="T140" fmla="*/ 182 w 182"/>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182">
                  <a:moveTo>
                    <a:pt x="114" y="142"/>
                  </a:moveTo>
                  <a:lnTo>
                    <a:pt x="92" y="142"/>
                  </a:lnTo>
                  <a:lnTo>
                    <a:pt x="76" y="154"/>
                  </a:lnTo>
                  <a:lnTo>
                    <a:pt x="46" y="160"/>
                  </a:lnTo>
                  <a:lnTo>
                    <a:pt x="22" y="166"/>
                  </a:lnTo>
                  <a:lnTo>
                    <a:pt x="0" y="182"/>
                  </a:lnTo>
                  <a:lnTo>
                    <a:pt x="22" y="182"/>
                  </a:lnTo>
                  <a:lnTo>
                    <a:pt x="22" y="170"/>
                  </a:lnTo>
                  <a:lnTo>
                    <a:pt x="46" y="166"/>
                  </a:lnTo>
                  <a:lnTo>
                    <a:pt x="92" y="166"/>
                  </a:lnTo>
                  <a:lnTo>
                    <a:pt x="114" y="160"/>
                  </a:lnTo>
                  <a:lnTo>
                    <a:pt x="136" y="154"/>
                  </a:lnTo>
                  <a:lnTo>
                    <a:pt x="152" y="154"/>
                  </a:lnTo>
                  <a:lnTo>
                    <a:pt x="158" y="142"/>
                  </a:lnTo>
                  <a:lnTo>
                    <a:pt x="136" y="132"/>
                  </a:lnTo>
                  <a:lnTo>
                    <a:pt x="158" y="126"/>
                  </a:lnTo>
                  <a:lnTo>
                    <a:pt x="144" y="120"/>
                  </a:lnTo>
                  <a:lnTo>
                    <a:pt x="130" y="114"/>
                  </a:lnTo>
                  <a:lnTo>
                    <a:pt x="124" y="114"/>
                  </a:lnTo>
                  <a:lnTo>
                    <a:pt x="136" y="108"/>
                  </a:lnTo>
                  <a:lnTo>
                    <a:pt x="136" y="96"/>
                  </a:lnTo>
                  <a:lnTo>
                    <a:pt x="152" y="102"/>
                  </a:lnTo>
                  <a:lnTo>
                    <a:pt x="168" y="96"/>
                  </a:lnTo>
                  <a:lnTo>
                    <a:pt x="182" y="90"/>
                  </a:lnTo>
                  <a:lnTo>
                    <a:pt x="158" y="90"/>
                  </a:lnTo>
                  <a:lnTo>
                    <a:pt x="136" y="86"/>
                  </a:lnTo>
                  <a:lnTo>
                    <a:pt x="130" y="74"/>
                  </a:lnTo>
                  <a:lnTo>
                    <a:pt x="136" y="68"/>
                  </a:lnTo>
                  <a:lnTo>
                    <a:pt x="122" y="62"/>
                  </a:lnTo>
                  <a:lnTo>
                    <a:pt x="130" y="46"/>
                  </a:lnTo>
                  <a:lnTo>
                    <a:pt x="144" y="46"/>
                  </a:lnTo>
                  <a:lnTo>
                    <a:pt x="122" y="28"/>
                  </a:lnTo>
                  <a:lnTo>
                    <a:pt x="98" y="16"/>
                  </a:lnTo>
                  <a:lnTo>
                    <a:pt x="92" y="0"/>
                  </a:lnTo>
                  <a:lnTo>
                    <a:pt x="84" y="6"/>
                  </a:lnTo>
                  <a:lnTo>
                    <a:pt x="84" y="16"/>
                  </a:lnTo>
                  <a:lnTo>
                    <a:pt x="98" y="34"/>
                  </a:lnTo>
                  <a:lnTo>
                    <a:pt x="114" y="52"/>
                  </a:lnTo>
                  <a:lnTo>
                    <a:pt x="106" y="68"/>
                  </a:lnTo>
                  <a:lnTo>
                    <a:pt x="114" y="80"/>
                  </a:lnTo>
                  <a:lnTo>
                    <a:pt x="122" y="90"/>
                  </a:lnTo>
                  <a:lnTo>
                    <a:pt x="106" y="102"/>
                  </a:lnTo>
                  <a:lnTo>
                    <a:pt x="114" y="120"/>
                  </a:lnTo>
                  <a:lnTo>
                    <a:pt x="122" y="116"/>
                  </a:lnTo>
                  <a:lnTo>
                    <a:pt x="122" y="132"/>
                  </a:lnTo>
                  <a:lnTo>
                    <a:pt x="114" y="1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9" name="Freeform 59"/>
            <p:cNvSpPr>
              <a:spLocks noChangeArrowheads="1"/>
            </p:cNvSpPr>
            <p:nvPr/>
          </p:nvSpPr>
          <p:spPr bwMode="auto">
            <a:xfrm>
              <a:off x="0" y="535513"/>
              <a:ext cx="2611084" cy="3555817"/>
            </a:xfrm>
            <a:custGeom>
              <a:avLst/>
              <a:gdLst>
                <a:gd name="T0" fmla="*/ 2147483647 w 1162"/>
                <a:gd name="T1" fmla="*/ 2147483647 h 996"/>
                <a:gd name="T2" fmla="*/ 2147483647 w 1162"/>
                <a:gd name="T3" fmla="*/ 2147483647 h 996"/>
                <a:gd name="T4" fmla="*/ 2147483647 w 1162"/>
                <a:gd name="T5" fmla="*/ 2147483647 h 996"/>
                <a:gd name="T6" fmla="*/ 2147483647 w 1162"/>
                <a:gd name="T7" fmla="*/ 2147483647 h 996"/>
                <a:gd name="T8" fmla="*/ 2147483647 w 1162"/>
                <a:gd name="T9" fmla="*/ 2147483647 h 996"/>
                <a:gd name="T10" fmla="*/ 2147483647 w 1162"/>
                <a:gd name="T11" fmla="*/ 2147483647 h 996"/>
                <a:gd name="T12" fmla="*/ 2147483647 w 1162"/>
                <a:gd name="T13" fmla="*/ 2147483647 h 996"/>
                <a:gd name="T14" fmla="*/ 2147483647 w 1162"/>
                <a:gd name="T15" fmla="*/ 2147483647 h 996"/>
                <a:gd name="T16" fmla="*/ 2147483647 w 1162"/>
                <a:gd name="T17" fmla="*/ 2147483647 h 996"/>
                <a:gd name="T18" fmla="*/ 2147483647 w 1162"/>
                <a:gd name="T19" fmla="*/ 2147483647 h 996"/>
                <a:gd name="T20" fmla="*/ 2147483647 w 1162"/>
                <a:gd name="T21" fmla="*/ 2147483647 h 996"/>
                <a:gd name="T22" fmla="*/ 2147483647 w 1162"/>
                <a:gd name="T23" fmla="*/ 2147483647 h 996"/>
                <a:gd name="T24" fmla="*/ 2147483647 w 1162"/>
                <a:gd name="T25" fmla="*/ 2147483647 h 996"/>
                <a:gd name="T26" fmla="*/ 2147483647 w 1162"/>
                <a:gd name="T27" fmla="*/ 2147483647 h 996"/>
                <a:gd name="T28" fmla="*/ 2147483647 w 1162"/>
                <a:gd name="T29" fmla="*/ 2147483647 h 996"/>
                <a:gd name="T30" fmla="*/ 2147483647 w 1162"/>
                <a:gd name="T31" fmla="*/ 2147483647 h 996"/>
                <a:gd name="T32" fmla="*/ 2147483647 w 1162"/>
                <a:gd name="T33" fmla="*/ 2147483647 h 996"/>
                <a:gd name="T34" fmla="*/ 2147483647 w 1162"/>
                <a:gd name="T35" fmla="*/ 2147483647 h 996"/>
                <a:gd name="T36" fmla="*/ 2147483647 w 1162"/>
                <a:gd name="T37" fmla="*/ 2147483647 h 996"/>
                <a:gd name="T38" fmla="*/ 2147483647 w 1162"/>
                <a:gd name="T39" fmla="*/ 2147483647 h 996"/>
                <a:gd name="T40" fmla="*/ 2147483647 w 1162"/>
                <a:gd name="T41" fmla="*/ 2147483647 h 996"/>
                <a:gd name="T42" fmla="*/ 2147483647 w 1162"/>
                <a:gd name="T43" fmla="*/ 2147483647 h 996"/>
                <a:gd name="T44" fmla="*/ 2147483647 w 1162"/>
                <a:gd name="T45" fmla="*/ 2147483647 h 996"/>
                <a:gd name="T46" fmla="*/ 2147483647 w 1162"/>
                <a:gd name="T47" fmla="*/ 2147483647 h 996"/>
                <a:gd name="T48" fmla="*/ 2147483647 w 1162"/>
                <a:gd name="T49" fmla="*/ 2147483647 h 996"/>
                <a:gd name="T50" fmla="*/ 2147483647 w 1162"/>
                <a:gd name="T51" fmla="*/ 2147483647 h 996"/>
                <a:gd name="T52" fmla="*/ 2147483647 w 1162"/>
                <a:gd name="T53" fmla="*/ 2147483647 h 996"/>
                <a:gd name="T54" fmla="*/ 2147483647 w 1162"/>
                <a:gd name="T55" fmla="*/ 2147483647 h 996"/>
                <a:gd name="T56" fmla="*/ 2147483647 w 1162"/>
                <a:gd name="T57" fmla="*/ 2147483647 h 996"/>
                <a:gd name="T58" fmla="*/ 2147483647 w 1162"/>
                <a:gd name="T59" fmla="*/ 2147483647 h 996"/>
                <a:gd name="T60" fmla="*/ 2147483647 w 1162"/>
                <a:gd name="T61" fmla="*/ 2147483647 h 996"/>
                <a:gd name="T62" fmla="*/ 2147483647 w 1162"/>
                <a:gd name="T63" fmla="*/ 2147483647 h 996"/>
                <a:gd name="T64" fmla="*/ 2147483647 w 1162"/>
                <a:gd name="T65" fmla="*/ 2147483647 h 996"/>
                <a:gd name="T66" fmla="*/ 2147483647 w 1162"/>
                <a:gd name="T67" fmla="*/ 0 h 996"/>
                <a:gd name="T68" fmla="*/ 2147483647 w 1162"/>
                <a:gd name="T69" fmla="*/ 2147483647 h 996"/>
                <a:gd name="T70" fmla="*/ 2147483647 w 1162"/>
                <a:gd name="T71" fmla="*/ 2147483647 h 996"/>
                <a:gd name="T72" fmla="*/ 2147483647 w 1162"/>
                <a:gd name="T73" fmla="*/ 2147483647 h 996"/>
                <a:gd name="T74" fmla="*/ 2147483647 w 1162"/>
                <a:gd name="T75" fmla="*/ 2147483647 h 996"/>
                <a:gd name="T76" fmla="*/ 2147483647 w 1162"/>
                <a:gd name="T77" fmla="*/ 2147483647 h 996"/>
                <a:gd name="T78" fmla="*/ 2147483647 w 1162"/>
                <a:gd name="T79" fmla="*/ 2147483647 h 996"/>
                <a:gd name="T80" fmla="*/ 2147483647 w 1162"/>
                <a:gd name="T81" fmla="*/ 2147483647 h 996"/>
                <a:gd name="T82" fmla="*/ 2147483647 w 1162"/>
                <a:gd name="T83" fmla="*/ 2147483647 h 996"/>
                <a:gd name="T84" fmla="*/ 2147483647 w 1162"/>
                <a:gd name="T85" fmla="*/ 2147483647 h 996"/>
                <a:gd name="T86" fmla="*/ 2147483647 w 1162"/>
                <a:gd name="T87" fmla="*/ 2147483647 h 996"/>
                <a:gd name="T88" fmla="*/ 2147483647 w 1162"/>
                <a:gd name="T89" fmla="*/ 2147483647 h 996"/>
                <a:gd name="T90" fmla="*/ 2147483647 w 1162"/>
                <a:gd name="T91" fmla="*/ 2147483647 h 996"/>
                <a:gd name="T92" fmla="*/ 2147483647 w 1162"/>
                <a:gd name="T93" fmla="*/ 2147483647 h 996"/>
                <a:gd name="T94" fmla="*/ 2147483647 w 1162"/>
                <a:gd name="T95" fmla="*/ 2147483647 h 996"/>
                <a:gd name="T96" fmla="*/ 2147483647 w 1162"/>
                <a:gd name="T97" fmla="*/ 2147483647 h 996"/>
                <a:gd name="T98" fmla="*/ 2147483647 w 1162"/>
                <a:gd name="T99" fmla="*/ 2147483647 h 996"/>
                <a:gd name="T100" fmla="*/ 2147483647 w 1162"/>
                <a:gd name="T101" fmla="*/ 2147483647 h 996"/>
                <a:gd name="T102" fmla="*/ 2147483647 w 1162"/>
                <a:gd name="T103" fmla="*/ 2147483647 h 996"/>
                <a:gd name="T104" fmla="*/ 2147483647 w 1162"/>
                <a:gd name="T105" fmla="*/ 2147483647 h 996"/>
                <a:gd name="T106" fmla="*/ 2147483647 w 1162"/>
                <a:gd name="T107" fmla="*/ 2147483647 h 996"/>
                <a:gd name="T108" fmla="*/ 2147483647 w 1162"/>
                <a:gd name="T109" fmla="*/ 2147483647 h 996"/>
                <a:gd name="T110" fmla="*/ 2147483647 w 1162"/>
                <a:gd name="T111" fmla="*/ 2147483647 h 996"/>
                <a:gd name="T112" fmla="*/ 2147483647 w 1162"/>
                <a:gd name="T113" fmla="*/ 2147483647 h 996"/>
                <a:gd name="T114" fmla="*/ 2147483647 w 1162"/>
                <a:gd name="T115" fmla="*/ 2147483647 h 996"/>
                <a:gd name="T116" fmla="*/ 2147483647 w 1162"/>
                <a:gd name="T117" fmla="*/ 2147483647 h 996"/>
                <a:gd name="T118" fmla="*/ 2147483647 w 1162"/>
                <a:gd name="T119" fmla="*/ 2147483647 h 996"/>
                <a:gd name="T120" fmla="*/ 2147483647 w 1162"/>
                <a:gd name="T121" fmla="*/ 2147483647 h 9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2"/>
                <a:gd name="T184" fmla="*/ 0 h 996"/>
                <a:gd name="T185" fmla="*/ 1162 w 1162"/>
                <a:gd name="T186" fmla="*/ 996 h 9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2" h="996">
                  <a:moveTo>
                    <a:pt x="1126" y="596"/>
                  </a:moveTo>
                  <a:lnTo>
                    <a:pt x="1110" y="584"/>
                  </a:lnTo>
                  <a:lnTo>
                    <a:pt x="1064" y="584"/>
                  </a:lnTo>
                  <a:lnTo>
                    <a:pt x="1048" y="578"/>
                  </a:lnTo>
                  <a:lnTo>
                    <a:pt x="1026" y="584"/>
                  </a:lnTo>
                  <a:lnTo>
                    <a:pt x="1004" y="584"/>
                  </a:lnTo>
                  <a:lnTo>
                    <a:pt x="1018" y="572"/>
                  </a:lnTo>
                  <a:lnTo>
                    <a:pt x="1010" y="572"/>
                  </a:lnTo>
                  <a:lnTo>
                    <a:pt x="996" y="578"/>
                  </a:lnTo>
                  <a:lnTo>
                    <a:pt x="980" y="584"/>
                  </a:lnTo>
                  <a:lnTo>
                    <a:pt x="988" y="572"/>
                  </a:lnTo>
                  <a:lnTo>
                    <a:pt x="1004" y="572"/>
                  </a:lnTo>
                  <a:lnTo>
                    <a:pt x="1004" y="538"/>
                  </a:lnTo>
                  <a:lnTo>
                    <a:pt x="988" y="532"/>
                  </a:lnTo>
                  <a:lnTo>
                    <a:pt x="964" y="526"/>
                  </a:lnTo>
                  <a:lnTo>
                    <a:pt x="950" y="532"/>
                  </a:lnTo>
                  <a:lnTo>
                    <a:pt x="920" y="526"/>
                  </a:lnTo>
                  <a:lnTo>
                    <a:pt x="920" y="514"/>
                  </a:lnTo>
                  <a:lnTo>
                    <a:pt x="904" y="508"/>
                  </a:lnTo>
                  <a:lnTo>
                    <a:pt x="882" y="498"/>
                  </a:lnTo>
                  <a:lnTo>
                    <a:pt x="860" y="504"/>
                  </a:lnTo>
                  <a:lnTo>
                    <a:pt x="844" y="498"/>
                  </a:lnTo>
                  <a:lnTo>
                    <a:pt x="822" y="492"/>
                  </a:lnTo>
                  <a:lnTo>
                    <a:pt x="798" y="492"/>
                  </a:lnTo>
                  <a:lnTo>
                    <a:pt x="790" y="486"/>
                  </a:lnTo>
                  <a:lnTo>
                    <a:pt x="776" y="492"/>
                  </a:lnTo>
                  <a:lnTo>
                    <a:pt x="752" y="504"/>
                  </a:lnTo>
                  <a:lnTo>
                    <a:pt x="730" y="514"/>
                  </a:lnTo>
                  <a:lnTo>
                    <a:pt x="714" y="508"/>
                  </a:lnTo>
                  <a:lnTo>
                    <a:pt x="730" y="504"/>
                  </a:lnTo>
                  <a:lnTo>
                    <a:pt x="708" y="504"/>
                  </a:lnTo>
                  <a:lnTo>
                    <a:pt x="684" y="508"/>
                  </a:lnTo>
                  <a:lnTo>
                    <a:pt x="668" y="498"/>
                  </a:lnTo>
                  <a:lnTo>
                    <a:pt x="668" y="468"/>
                  </a:lnTo>
                  <a:lnTo>
                    <a:pt x="654" y="462"/>
                  </a:lnTo>
                  <a:lnTo>
                    <a:pt x="638" y="458"/>
                  </a:lnTo>
                  <a:lnTo>
                    <a:pt x="608" y="468"/>
                  </a:lnTo>
                  <a:lnTo>
                    <a:pt x="616" y="452"/>
                  </a:lnTo>
                  <a:lnTo>
                    <a:pt x="616" y="434"/>
                  </a:lnTo>
                  <a:lnTo>
                    <a:pt x="624" y="418"/>
                  </a:lnTo>
                  <a:lnTo>
                    <a:pt x="600" y="424"/>
                  </a:lnTo>
                  <a:lnTo>
                    <a:pt x="586" y="434"/>
                  </a:lnTo>
                  <a:lnTo>
                    <a:pt x="570" y="446"/>
                  </a:lnTo>
                  <a:lnTo>
                    <a:pt x="546" y="440"/>
                  </a:lnTo>
                  <a:lnTo>
                    <a:pt x="524" y="430"/>
                  </a:lnTo>
                  <a:lnTo>
                    <a:pt x="516" y="412"/>
                  </a:lnTo>
                  <a:lnTo>
                    <a:pt x="524" y="394"/>
                  </a:lnTo>
                  <a:lnTo>
                    <a:pt x="516" y="382"/>
                  </a:lnTo>
                  <a:lnTo>
                    <a:pt x="540" y="372"/>
                  </a:lnTo>
                  <a:lnTo>
                    <a:pt x="554" y="366"/>
                  </a:lnTo>
                  <a:lnTo>
                    <a:pt x="578" y="360"/>
                  </a:lnTo>
                  <a:lnTo>
                    <a:pt x="592" y="366"/>
                  </a:lnTo>
                  <a:lnTo>
                    <a:pt x="616" y="360"/>
                  </a:lnTo>
                  <a:lnTo>
                    <a:pt x="654" y="366"/>
                  </a:lnTo>
                  <a:lnTo>
                    <a:pt x="668" y="366"/>
                  </a:lnTo>
                  <a:lnTo>
                    <a:pt x="668" y="378"/>
                  </a:lnTo>
                  <a:lnTo>
                    <a:pt x="684" y="388"/>
                  </a:lnTo>
                  <a:lnTo>
                    <a:pt x="700" y="400"/>
                  </a:lnTo>
                  <a:lnTo>
                    <a:pt x="700" y="382"/>
                  </a:lnTo>
                  <a:lnTo>
                    <a:pt x="692" y="372"/>
                  </a:lnTo>
                  <a:lnTo>
                    <a:pt x="684" y="360"/>
                  </a:lnTo>
                  <a:lnTo>
                    <a:pt x="700" y="354"/>
                  </a:lnTo>
                  <a:lnTo>
                    <a:pt x="714" y="338"/>
                  </a:lnTo>
                  <a:lnTo>
                    <a:pt x="738" y="326"/>
                  </a:lnTo>
                  <a:lnTo>
                    <a:pt x="744" y="314"/>
                  </a:lnTo>
                  <a:lnTo>
                    <a:pt x="730" y="302"/>
                  </a:lnTo>
                  <a:lnTo>
                    <a:pt x="744" y="290"/>
                  </a:lnTo>
                  <a:lnTo>
                    <a:pt x="752" y="302"/>
                  </a:lnTo>
                  <a:lnTo>
                    <a:pt x="776" y="280"/>
                  </a:lnTo>
                  <a:lnTo>
                    <a:pt x="790" y="274"/>
                  </a:lnTo>
                  <a:lnTo>
                    <a:pt x="806" y="268"/>
                  </a:lnTo>
                  <a:lnTo>
                    <a:pt x="806" y="256"/>
                  </a:lnTo>
                  <a:lnTo>
                    <a:pt x="836" y="246"/>
                  </a:lnTo>
                  <a:lnTo>
                    <a:pt x="860" y="240"/>
                  </a:lnTo>
                  <a:lnTo>
                    <a:pt x="852" y="252"/>
                  </a:lnTo>
                  <a:lnTo>
                    <a:pt x="874" y="252"/>
                  </a:lnTo>
                  <a:lnTo>
                    <a:pt x="898" y="240"/>
                  </a:lnTo>
                  <a:lnTo>
                    <a:pt x="874" y="234"/>
                  </a:lnTo>
                  <a:lnTo>
                    <a:pt x="866" y="216"/>
                  </a:lnTo>
                  <a:lnTo>
                    <a:pt x="866" y="206"/>
                  </a:lnTo>
                  <a:lnTo>
                    <a:pt x="844" y="210"/>
                  </a:lnTo>
                  <a:lnTo>
                    <a:pt x="782" y="228"/>
                  </a:lnTo>
                  <a:lnTo>
                    <a:pt x="828" y="210"/>
                  </a:lnTo>
                  <a:lnTo>
                    <a:pt x="852" y="200"/>
                  </a:lnTo>
                  <a:lnTo>
                    <a:pt x="874" y="200"/>
                  </a:lnTo>
                  <a:lnTo>
                    <a:pt x="904" y="206"/>
                  </a:lnTo>
                  <a:lnTo>
                    <a:pt x="912" y="210"/>
                  </a:lnTo>
                  <a:lnTo>
                    <a:pt x="928" y="206"/>
                  </a:lnTo>
                  <a:lnTo>
                    <a:pt x="942" y="194"/>
                  </a:lnTo>
                  <a:lnTo>
                    <a:pt x="964" y="194"/>
                  </a:lnTo>
                  <a:lnTo>
                    <a:pt x="964" y="182"/>
                  </a:lnTo>
                  <a:lnTo>
                    <a:pt x="950" y="176"/>
                  </a:lnTo>
                  <a:lnTo>
                    <a:pt x="928" y="188"/>
                  </a:lnTo>
                  <a:lnTo>
                    <a:pt x="934" y="176"/>
                  </a:lnTo>
                  <a:lnTo>
                    <a:pt x="928" y="166"/>
                  </a:lnTo>
                  <a:lnTo>
                    <a:pt x="920" y="148"/>
                  </a:lnTo>
                  <a:lnTo>
                    <a:pt x="912" y="130"/>
                  </a:lnTo>
                  <a:lnTo>
                    <a:pt x="890" y="120"/>
                  </a:lnTo>
                  <a:lnTo>
                    <a:pt x="874" y="130"/>
                  </a:lnTo>
                  <a:lnTo>
                    <a:pt x="866" y="148"/>
                  </a:lnTo>
                  <a:lnTo>
                    <a:pt x="852" y="142"/>
                  </a:lnTo>
                  <a:lnTo>
                    <a:pt x="852" y="126"/>
                  </a:lnTo>
                  <a:lnTo>
                    <a:pt x="836" y="108"/>
                  </a:lnTo>
                  <a:lnTo>
                    <a:pt x="806" y="102"/>
                  </a:lnTo>
                  <a:lnTo>
                    <a:pt x="776" y="96"/>
                  </a:lnTo>
                  <a:lnTo>
                    <a:pt x="776" y="86"/>
                  </a:lnTo>
                  <a:lnTo>
                    <a:pt x="768" y="102"/>
                  </a:lnTo>
                  <a:lnTo>
                    <a:pt x="768" y="120"/>
                  </a:lnTo>
                  <a:lnTo>
                    <a:pt x="776" y="148"/>
                  </a:lnTo>
                  <a:lnTo>
                    <a:pt x="752" y="160"/>
                  </a:lnTo>
                  <a:lnTo>
                    <a:pt x="738" y="160"/>
                  </a:lnTo>
                  <a:lnTo>
                    <a:pt x="744" y="182"/>
                  </a:lnTo>
                  <a:lnTo>
                    <a:pt x="730" y="200"/>
                  </a:lnTo>
                  <a:lnTo>
                    <a:pt x="714" y="188"/>
                  </a:lnTo>
                  <a:lnTo>
                    <a:pt x="714" y="176"/>
                  </a:lnTo>
                  <a:lnTo>
                    <a:pt x="708" y="160"/>
                  </a:lnTo>
                  <a:lnTo>
                    <a:pt x="692" y="160"/>
                  </a:lnTo>
                  <a:lnTo>
                    <a:pt x="668" y="154"/>
                  </a:lnTo>
                  <a:lnTo>
                    <a:pt x="660" y="148"/>
                  </a:lnTo>
                  <a:lnTo>
                    <a:pt x="646" y="142"/>
                  </a:lnTo>
                  <a:lnTo>
                    <a:pt x="624" y="142"/>
                  </a:lnTo>
                  <a:lnTo>
                    <a:pt x="608" y="130"/>
                  </a:lnTo>
                  <a:lnTo>
                    <a:pt x="608" y="114"/>
                  </a:lnTo>
                  <a:lnTo>
                    <a:pt x="632" y="102"/>
                  </a:lnTo>
                  <a:lnTo>
                    <a:pt x="654" y="90"/>
                  </a:lnTo>
                  <a:lnTo>
                    <a:pt x="638" y="90"/>
                  </a:lnTo>
                  <a:lnTo>
                    <a:pt x="660" y="80"/>
                  </a:lnTo>
                  <a:lnTo>
                    <a:pt x="684" y="86"/>
                  </a:lnTo>
                  <a:lnTo>
                    <a:pt x="676" y="74"/>
                  </a:lnTo>
                  <a:lnTo>
                    <a:pt x="660" y="62"/>
                  </a:lnTo>
                  <a:lnTo>
                    <a:pt x="692" y="62"/>
                  </a:lnTo>
                  <a:lnTo>
                    <a:pt x="700" y="50"/>
                  </a:lnTo>
                  <a:lnTo>
                    <a:pt x="692" y="44"/>
                  </a:lnTo>
                  <a:lnTo>
                    <a:pt x="684" y="50"/>
                  </a:lnTo>
                  <a:lnTo>
                    <a:pt x="684" y="16"/>
                  </a:lnTo>
                  <a:lnTo>
                    <a:pt x="646" y="0"/>
                  </a:lnTo>
                  <a:lnTo>
                    <a:pt x="660" y="28"/>
                  </a:lnTo>
                  <a:lnTo>
                    <a:pt x="616" y="34"/>
                  </a:lnTo>
                  <a:lnTo>
                    <a:pt x="562" y="34"/>
                  </a:lnTo>
                  <a:lnTo>
                    <a:pt x="510" y="44"/>
                  </a:lnTo>
                  <a:lnTo>
                    <a:pt x="464" y="28"/>
                  </a:lnTo>
                  <a:lnTo>
                    <a:pt x="418" y="28"/>
                  </a:lnTo>
                  <a:lnTo>
                    <a:pt x="364" y="22"/>
                  </a:lnTo>
                  <a:lnTo>
                    <a:pt x="320" y="22"/>
                  </a:lnTo>
                  <a:lnTo>
                    <a:pt x="274" y="38"/>
                  </a:lnTo>
                  <a:lnTo>
                    <a:pt x="228" y="28"/>
                  </a:lnTo>
                  <a:lnTo>
                    <a:pt x="182" y="28"/>
                  </a:lnTo>
                  <a:lnTo>
                    <a:pt x="136" y="16"/>
                  </a:lnTo>
                  <a:lnTo>
                    <a:pt x="92" y="16"/>
                  </a:lnTo>
                  <a:lnTo>
                    <a:pt x="52" y="28"/>
                  </a:lnTo>
                  <a:lnTo>
                    <a:pt x="8" y="38"/>
                  </a:lnTo>
                  <a:lnTo>
                    <a:pt x="52" y="56"/>
                  </a:lnTo>
                  <a:lnTo>
                    <a:pt x="0" y="62"/>
                  </a:lnTo>
                  <a:lnTo>
                    <a:pt x="30" y="86"/>
                  </a:lnTo>
                  <a:lnTo>
                    <a:pt x="8" y="120"/>
                  </a:lnTo>
                  <a:lnTo>
                    <a:pt x="22" y="154"/>
                  </a:lnTo>
                  <a:lnTo>
                    <a:pt x="68" y="130"/>
                  </a:lnTo>
                  <a:lnTo>
                    <a:pt x="114" y="126"/>
                  </a:lnTo>
                  <a:lnTo>
                    <a:pt x="160" y="120"/>
                  </a:lnTo>
                  <a:lnTo>
                    <a:pt x="206" y="136"/>
                  </a:lnTo>
                  <a:lnTo>
                    <a:pt x="242" y="160"/>
                  </a:lnTo>
                  <a:lnTo>
                    <a:pt x="274" y="188"/>
                  </a:lnTo>
                  <a:lnTo>
                    <a:pt x="296" y="222"/>
                  </a:lnTo>
                  <a:lnTo>
                    <a:pt x="296" y="262"/>
                  </a:lnTo>
                  <a:lnTo>
                    <a:pt x="282" y="298"/>
                  </a:lnTo>
                  <a:lnTo>
                    <a:pt x="304" y="326"/>
                  </a:lnTo>
                  <a:lnTo>
                    <a:pt x="342" y="360"/>
                  </a:lnTo>
                  <a:lnTo>
                    <a:pt x="372" y="388"/>
                  </a:lnTo>
                  <a:lnTo>
                    <a:pt x="394" y="424"/>
                  </a:lnTo>
                  <a:lnTo>
                    <a:pt x="380" y="388"/>
                  </a:lnTo>
                  <a:lnTo>
                    <a:pt x="364" y="354"/>
                  </a:lnTo>
                  <a:lnTo>
                    <a:pt x="394" y="382"/>
                  </a:lnTo>
                  <a:lnTo>
                    <a:pt x="426" y="412"/>
                  </a:lnTo>
                  <a:lnTo>
                    <a:pt x="448" y="440"/>
                  </a:lnTo>
                  <a:lnTo>
                    <a:pt x="486" y="458"/>
                  </a:lnTo>
                  <a:lnTo>
                    <a:pt x="540" y="468"/>
                  </a:lnTo>
                  <a:lnTo>
                    <a:pt x="592" y="474"/>
                  </a:lnTo>
                  <a:lnTo>
                    <a:pt x="632" y="492"/>
                  </a:lnTo>
                  <a:lnTo>
                    <a:pt x="660" y="520"/>
                  </a:lnTo>
                  <a:lnTo>
                    <a:pt x="714" y="520"/>
                  </a:lnTo>
                  <a:lnTo>
                    <a:pt x="714" y="554"/>
                  </a:lnTo>
                  <a:lnTo>
                    <a:pt x="692" y="584"/>
                  </a:lnTo>
                  <a:lnTo>
                    <a:pt x="692" y="618"/>
                  </a:lnTo>
                  <a:lnTo>
                    <a:pt x="714" y="646"/>
                  </a:lnTo>
                  <a:lnTo>
                    <a:pt x="752" y="682"/>
                  </a:lnTo>
                  <a:lnTo>
                    <a:pt x="790" y="704"/>
                  </a:lnTo>
                  <a:lnTo>
                    <a:pt x="814" y="744"/>
                  </a:lnTo>
                  <a:lnTo>
                    <a:pt x="798" y="784"/>
                  </a:lnTo>
                  <a:lnTo>
                    <a:pt x="806" y="824"/>
                  </a:lnTo>
                  <a:lnTo>
                    <a:pt x="806" y="864"/>
                  </a:lnTo>
                  <a:lnTo>
                    <a:pt x="814" y="904"/>
                  </a:lnTo>
                  <a:lnTo>
                    <a:pt x="814" y="944"/>
                  </a:lnTo>
                  <a:lnTo>
                    <a:pt x="844" y="974"/>
                  </a:lnTo>
                  <a:lnTo>
                    <a:pt x="874" y="996"/>
                  </a:lnTo>
                  <a:lnTo>
                    <a:pt x="920" y="996"/>
                  </a:lnTo>
                  <a:lnTo>
                    <a:pt x="920" y="990"/>
                  </a:lnTo>
                  <a:lnTo>
                    <a:pt x="898" y="984"/>
                  </a:lnTo>
                  <a:lnTo>
                    <a:pt x="898" y="974"/>
                  </a:lnTo>
                  <a:lnTo>
                    <a:pt x="882" y="978"/>
                  </a:lnTo>
                  <a:lnTo>
                    <a:pt x="860" y="978"/>
                  </a:lnTo>
                  <a:lnTo>
                    <a:pt x="874" y="968"/>
                  </a:lnTo>
                  <a:lnTo>
                    <a:pt x="890" y="968"/>
                  </a:lnTo>
                  <a:lnTo>
                    <a:pt x="874" y="950"/>
                  </a:lnTo>
                  <a:lnTo>
                    <a:pt x="890" y="938"/>
                  </a:lnTo>
                  <a:lnTo>
                    <a:pt x="898" y="928"/>
                  </a:lnTo>
                  <a:lnTo>
                    <a:pt x="898" y="922"/>
                  </a:lnTo>
                  <a:lnTo>
                    <a:pt x="882" y="916"/>
                  </a:lnTo>
                  <a:lnTo>
                    <a:pt x="866" y="922"/>
                  </a:lnTo>
                  <a:lnTo>
                    <a:pt x="882" y="904"/>
                  </a:lnTo>
                  <a:lnTo>
                    <a:pt x="898" y="894"/>
                  </a:lnTo>
                  <a:lnTo>
                    <a:pt x="904" y="882"/>
                  </a:lnTo>
                  <a:lnTo>
                    <a:pt x="890" y="888"/>
                  </a:lnTo>
                  <a:lnTo>
                    <a:pt x="882" y="876"/>
                  </a:lnTo>
                  <a:lnTo>
                    <a:pt x="898" y="870"/>
                  </a:lnTo>
                  <a:lnTo>
                    <a:pt x="904" y="876"/>
                  </a:lnTo>
                  <a:lnTo>
                    <a:pt x="904" y="870"/>
                  </a:lnTo>
                  <a:lnTo>
                    <a:pt x="912" y="858"/>
                  </a:lnTo>
                  <a:lnTo>
                    <a:pt x="934" y="852"/>
                  </a:lnTo>
                  <a:lnTo>
                    <a:pt x="958" y="848"/>
                  </a:lnTo>
                  <a:lnTo>
                    <a:pt x="958" y="824"/>
                  </a:lnTo>
                  <a:lnTo>
                    <a:pt x="934" y="812"/>
                  </a:lnTo>
                  <a:lnTo>
                    <a:pt x="928" y="802"/>
                  </a:lnTo>
                  <a:lnTo>
                    <a:pt x="942" y="806"/>
                  </a:lnTo>
                  <a:lnTo>
                    <a:pt x="964" y="818"/>
                  </a:lnTo>
                  <a:lnTo>
                    <a:pt x="980" y="824"/>
                  </a:lnTo>
                  <a:lnTo>
                    <a:pt x="988" y="812"/>
                  </a:lnTo>
                  <a:lnTo>
                    <a:pt x="1004" y="796"/>
                  </a:lnTo>
                  <a:lnTo>
                    <a:pt x="1010" y="778"/>
                  </a:lnTo>
                  <a:lnTo>
                    <a:pt x="1026" y="778"/>
                  </a:lnTo>
                  <a:lnTo>
                    <a:pt x="1026" y="768"/>
                  </a:lnTo>
                  <a:lnTo>
                    <a:pt x="1034" y="750"/>
                  </a:lnTo>
                  <a:lnTo>
                    <a:pt x="1056" y="744"/>
                  </a:lnTo>
                  <a:lnTo>
                    <a:pt x="1080" y="732"/>
                  </a:lnTo>
                  <a:lnTo>
                    <a:pt x="1094" y="732"/>
                  </a:lnTo>
                  <a:lnTo>
                    <a:pt x="1102" y="720"/>
                  </a:lnTo>
                  <a:lnTo>
                    <a:pt x="1110" y="710"/>
                  </a:lnTo>
                  <a:lnTo>
                    <a:pt x="1110" y="670"/>
                  </a:lnTo>
                  <a:lnTo>
                    <a:pt x="1126" y="652"/>
                  </a:lnTo>
                  <a:lnTo>
                    <a:pt x="1148" y="640"/>
                  </a:lnTo>
                  <a:lnTo>
                    <a:pt x="1156" y="630"/>
                  </a:lnTo>
                  <a:lnTo>
                    <a:pt x="1156" y="612"/>
                  </a:lnTo>
                  <a:lnTo>
                    <a:pt x="1162" y="596"/>
                  </a:lnTo>
                  <a:lnTo>
                    <a:pt x="1140" y="606"/>
                  </a:lnTo>
                  <a:lnTo>
                    <a:pt x="1126" y="59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0" name="Freeform 60"/>
            <p:cNvSpPr>
              <a:spLocks noChangeArrowheads="1"/>
            </p:cNvSpPr>
            <p:nvPr/>
          </p:nvSpPr>
          <p:spPr bwMode="auto">
            <a:xfrm>
              <a:off x="3159366" y="935364"/>
              <a:ext cx="152800" cy="299888"/>
            </a:xfrm>
            <a:custGeom>
              <a:avLst/>
              <a:gdLst>
                <a:gd name="T0" fmla="*/ 2147483647 w 68"/>
                <a:gd name="T1" fmla="*/ 2147483647 h 84"/>
                <a:gd name="T2" fmla="*/ 2147483647 w 68"/>
                <a:gd name="T3" fmla="*/ 2147483647 h 84"/>
                <a:gd name="T4" fmla="*/ 2147483647 w 68"/>
                <a:gd name="T5" fmla="*/ 2147483647 h 84"/>
                <a:gd name="T6" fmla="*/ 2147483647 w 68"/>
                <a:gd name="T7" fmla="*/ 2147483647 h 84"/>
                <a:gd name="T8" fmla="*/ 2147483647 w 68"/>
                <a:gd name="T9" fmla="*/ 2147483647 h 84"/>
                <a:gd name="T10" fmla="*/ 2147483647 w 68"/>
                <a:gd name="T11" fmla="*/ 2147483647 h 84"/>
                <a:gd name="T12" fmla="*/ 2147483647 w 68"/>
                <a:gd name="T13" fmla="*/ 2147483647 h 84"/>
                <a:gd name="T14" fmla="*/ 2147483647 w 68"/>
                <a:gd name="T15" fmla="*/ 2147483647 h 84"/>
                <a:gd name="T16" fmla="*/ 2147483647 w 68"/>
                <a:gd name="T17" fmla="*/ 2147483647 h 84"/>
                <a:gd name="T18" fmla="*/ 2147483647 w 68"/>
                <a:gd name="T19" fmla="*/ 2147483647 h 84"/>
                <a:gd name="T20" fmla="*/ 2147483647 w 68"/>
                <a:gd name="T21" fmla="*/ 2147483647 h 84"/>
                <a:gd name="T22" fmla="*/ 2147483647 w 68"/>
                <a:gd name="T23" fmla="*/ 2147483647 h 84"/>
                <a:gd name="T24" fmla="*/ 2147483647 w 68"/>
                <a:gd name="T25" fmla="*/ 2147483647 h 84"/>
                <a:gd name="T26" fmla="*/ 2147483647 w 68"/>
                <a:gd name="T27" fmla="*/ 2147483647 h 84"/>
                <a:gd name="T28" fmla="*/ 2147483647 w 68"/>
                <a:gd name="T29" fmla="*/ 2147483647 h 84"/>
                <a:gd name="T30" fmla="*/ 2147483647 w 68"/>
                <a:gd name="T31" fmla="*/ 2147483647 h 84"/>
                <a:gd name="T32" fmla="*/ 2147483647 w 68"/>
                <a:gd name="T33" fmla="*/ 2147483647 h 84"/>
                <a:gd name="T34" fmla="*/ 2147483647 w 68"/>
                <a:gd name="T35" fmla="*/ 2147483647 h 84"/>
                <a:gd name="T36" fmla="*/ 2147483647 w 68"/>
                <a:gd name="T37" fmla="*/ 2147483647 h 84"/>
                <a:gd name="T38" fmla="*/ 2147483647 w 68"/>
                <a:gd name="T39" fmla="*/ 2147483647 h 84"/>
                <a:gd name="T40" fmla="*/ 2147483647 w 68"/>
                <a:gd name="T41" fmla="*/ 0 h 84"/>
                <a:gd name="T42" fmla="*/ 2147483647 w 68"/>
                <a:gd name="T43" fmla="*/ 2147483647 h 84"/>
                <a:gd name="T44" fmla="*/ 0 w 68"/>
                <a:gd name="T45" fmla="*/ 2147483647 h 84"/>
                <a:gd name="T46" fmla="*/ 2147483647 w 68"/>
                <a:gd name="T47" fmla="*/ 2147483647 h 84"/>
                <a:gd name="T48" fmla="*/ 2147483647 w 68"/>
                <a:gd name="T49" fmla="*/ 2147483647 h 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84"/>
                <a:gd name="T77" fmla="*/ 68 w 68"/>
                <a:gd name="T78" fmla="*/ 84 h 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84">
                  <a:moveTo>
                    <a:pt x="30" y="42"/>
                  </a:moveTo>
                  <a:lnTo>
                    <a:pt x="40" y="54"/>
                  </a:lnTo>
                  <a:lnTo>
                    <a:pt x="24" y="60"/>
                  </a:lnTo>
                  <a:lnTo>
                    <a:pt x="16" y="70"/>
                  </a:lnTo>
                  <a:lnTo>
                    <a:pt x="40" y="70"/>
                  </a:lnTo>
                  <a:lnTo>
                    <a:pt x="24" y="76"/>
                  </a:lnTo>
                  <a:lnTo>
                    <a:pt x="46" y="70"/>
                  </a:lnTo>
                  <a:lnTo>
                    <a:pt x="30" y="76"/>
                  </a:lnTo>
                  <a:lnTo>
                    <a:pt x="6" y="84"/>
                  </a:lnTo>
                  <a:lnTo>
                    <a:pt x="8" y="84"/>
                  </a:lnTo>
                  <a:lnTo>
                    <a:pt x="18" y="84"/>
                  </a:lnTo>
                  <a:lnTo>
                    <a:pt x="34" y="82"/>
                  </a:lnTo>
                  <a:lnTo>
                    <a:pt x="30" y="80"/>
                  </a:lnTo>
                  <a:lnTo>
                    <a:pt x="54" y="76"/>
                  </a:lnTo>
                  <a:lnTo>
                    <a:pt x="62" y="76"/>
                  </a:lnTo>
                  <a:lnTo>
                    <a:pt x="68" y="60"/>
                  </a:lnTo>
                  <a:lnTo>
                    <a:pt x="54" y="42"/>
                  </a:lnTo>
                  <a:lnTo>
                    <a:pt x="30" y="30"/>
                  </a:lnTo>
                  <a:lnTo>
                    <a:pt x="30" y="14"/>
                  </a:lnTo>
                  <a:lnTo>
                    <a:pt x="16" y="14"/>
                  </a:lnTo>
                  <a:lnTo>
                    <a:pt x="26" y="0"/>
                  </a:lnTo>
                  <a:lnTo>
                    <a:pt x="8" y="8"/>
                  </a:lnTo>
                  <a:lnTo>
                    <a:pt x="0" y="24"/>
                  </a:lnTo>
                  <a:lnTo>
                    <a:pt x="16" y="36"/>
                  </a:lnTo>
                  <a:lnTo>
                    <a:pt x="30" y="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1" name="Freeform 61"/>
            <p:cNvSpPr>
              <a:spLocks noChangeArrowheads="1"/>
            </p:cNvSpPr>
            <p:nvPr/>
          </p:nvSpPr>
          <p:spPr bwMode="auto">
            <a:xfrm>
              <a:off x="3298683" y="1163850"/>
              <a:ext cx="31459" cy="42841"/>
            </a:xfrm>
            <a:custGeom>
              <a:avLst/>
              <a:gdLst>
                <a:gd name="T0" fmla="*/ 2147483647 w 14"/>
                <a:gd name="T1" fmla="*/ 0 h 12"/>
                <a:gd name="T2" fmla="*/ 0 w 14"/>
                <a:gd name="T3" fmla="*/ 2147483647 h 12"/>
                <a:gd name="T4" fmla="*/ 2147483647 w 14"/>
                <a:gd name="T5" fmla="*/ 2147483647 h 12"/>
                <a:gd name="T6" fmla="*/ 2147483647 w 14"/>
                <a:gd name="T7" fmla="*/ 0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14" y="0"/>
                  </a:moveTo>
                  <a:lnTo>
                    <a:pt x="0" y="12"/>
                  </a:lnTo>
                  <a:lnTo>
                    <a:pt x="6" y="12"/>
                  </a:lnTo>
                  <a:lnTo>
                    <a:pt x="1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2" name="Freeform 62"/>
            <p:cNvSpPr>
              <a:spLocks noChangeArrowheads="1"/>
            </p:cNvSpPr>
            <p:nvPr/>
          </p:nvSpPr>
          <p:spPr bwMode="auto">
            <a:xfrm>
              <a:off x="6678261" y="2677571"/>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4"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3" name="Freeform 63"/>
            <p:cNvSpPr>
              <a:spLocks noChangeArrowheads="1"/>
            </p:cNvSpPr>
            <p:nvPr/>
          </p:nvSpPr>
          <p:spPr bwMode="auto">
            <a:xfrm>
              <a:off x="5891791" y="2691852"/>
              <a:ext cx="1096565" cy="721159"/>
            </a:xfrm>
            <a:custGeom>
              <a:avLst/>
              <a:gdLst>
                <a:gd name="T0" fmla="*/ 2147483647 w 488"/>
                <a:gd name="T1" fmla="*/ 2147483647 h 202"/>
                <a:gd name="T2" fmla="*/ 2147483647 w 488"/>
                <a:gd name="T3" fmla="*/ 2147483647 h 202"/>
                <a:gd name="T4" fmla="*/ 2147483647 w 488"/>
                <a:gd name="T5" fmla="*/ 2147483647 h 202"/>
                <a:gd name="T6" fmla="*/ 2147483647 w 488"/>
                <a:gd name="T7" fmla="*/ 2147483647 h 202"/>
                <a:gd name="T8" fmla="*/ 2147483647 w 488"/>
                <a:gd name="T9" fmla="*/ 2147483647 h 202"/>
                <a:gd name="T10" fmla="*/ 2147483647 w 488"/>
                <a:gd name="T11" fmla="*/ 2147483647 h 202"/>
                <a:gd name="T12" fmla="*/ 2147483647 w 488"/>
                <a:gd name="T13" fmla="*/ 2147483647 h 202"/>
                <a:gd name="T14" fmla="*/ 2147483647 w 488"/>
                <a:gd name="T15" fmla="*/ 0 h 202"/>
                <a:gd name="T16" fmla="*/ 2147483647 w 488"/>
                <a:gd name="T17" fmla="*/ 2147483647 h 202"/>
                <a:gd name="T18" fmla="*/ 2147483647 w 488"/>
                <a:gd name="T19" fmla="*/ 2147483647 h 202"/>
                <a:gd name="T20" fmla="*/ 2147483647 w 488"/>
                <a:gd name="T21" fmla="*/ 2147483647 h 202"/>
                <a:gd name="T22" fmla="*/ 2147483647 w 488"/>
                <a:gd name="T23" fmla="*/ 2147483647 h 202"/>
                <a:gd name="T24" fmla="*/ 2147483647 w 488"/>
                <a:gd name="T25" fmla="*/ 2147483647 h 202"/>
                <a:gd name="T26" fmla="*/ 2147483647 w 488"/>
                <a:gd name="T27" fmla="*/ 2147483647 h 202"/>
                <a:gd name="T28" fmla="*/ 2147483647 w 488"/>
                <a:gd name="T29" fmla="*/ 2147483647 h 202"/>
                <a:gd name="T30" fmla="*/ 2147483647 w 488"/>
                <a:gd name="T31" fmla="*/ 2147483647 h 202"/>
                <a:gd name="T32" fmla="*/ 2147483647 w 488"/>
                <a:gd name="T33" fmla="*/ 2147483647 h 202"/>
                <a:gd name="T34" fmla="*/ 2147483647 w 488"/>
                <a:gd name="T35" fmla="*/ 2147483647 h 202"/>
                <a:gd name="T36" fmla="*/ 2147483647 w 488"/>
                <a:gd name="T37" fmla="*/ 2147483647 h 202"/>
                <a:gd name="T38" fmla="*/ 2147483647 w 488"/>
                <a:gd name="T39" fmla="*/ 2147483647 h 202"/>
                <a:gd name="T40" fmla="*/ 2147483647 w 488"/>
                <a:gd name="T41" fmla="*/ 2147483647 h 202"/>
                <a:gd name="T42" fmla="*/ 2147483647 w 488"/>
                <a:gd name="T43" fmla="*/ 2147483647 h 202"/>
                <a:gd name="T44" fmla="*/ 2147483647 w 488"/>
                <a:gd name="T45" fmla="*/ 2147483647 h 202"/>
                <a:gd name="T46" fmla="*/ 2147483647 w 488"/>
                <a:gd name="T47" fmla="*/ 2147483647 h 202"/>
                <a:gd name="T48" fmla="*/ 2147483647 w 488"/>
                <a:gd name="T49" fmla="*/ 2147483647 h 202"/>
                <a:gd name="T50" fmla="*/ 2147483647 w 488"/>
                <a:gd name="T51" fmla="*/ 2147483647 h 202"/>
                <a:gd name="T52" fmla="*/ 2147483647 w 488"/>
                <a:gd name="T53" fmla="*/ 2147483647 h 202"/>
                <a:gd name="T54" fmla="*/ 2147483647 w 488"/>
                <a:gd name="T55" fmla="*/ 2147483647 h 202"/>
                <a:gd name="T56" fmla="*/ 2147483647 w 488"/>
                <a:gd name="T57" fmla="*/ 2147483647 h 202"/>
                <a:gd name="T58" fmla="*/ 2147483647 w 488"/>
                <a:gd name="T59" fmla="*/ 2147483647 h 202"/>
                <a:gd name="T60" fmla="*/ 2147483647 w 488"/>
                <a:gd name="T61" fmla="*/ 2147483647 h 202"/>
                <a:gd name="T62" fmla="*/ 2147483647 w 488"/>
                <a:gd name="T63" fmla="*/ 2147483647 h 202"/>
                <a:gd name="T64" fmla="*/ 0 w 488"/>
                <a:gd name="T65" fmla="*/ 2147483647 h 202"/>
                <a:gd name="T66" fmla="*/ 2147483647 w 488"/>
                <a:gd name="T67" fmla="*/ 2147483647 h 202"/>
                <a:gd name="T68" fmla="*/ 2147483647 w 488"/>
                <a:gd name="T69" fmla="*/ 2147483647 h 202"/>
                <a:gd name="T70" fmla="*/ 2147483647 w 488"/>
                <a:gd name="T71" fmla="*/ 2147483647 h 202"/>
                <a:gd name="T72" fmla="*/ 2147483647 w 488"/>
                <a:gd name="T73" fmla="*/ 2147483647 h 202"/>
                <a:gd name="T74" fmla="*/ 2147483647 w 488"/>
                <a:gd name="T75" fmla="*/ 2147483647 h 202"/>
                <a:gd name="T76" fmla="*/ 2147483647 w 488"/>
                <a:gd name="T77" fmla="*/ 2147483647 h 202"/>
                <a:gd name="T78" fmla="*/ 2147483647 w 488"/>
                <a:gd name="T79" fmla="*/ 2147483647 h 202"/>
                <a:gd name="T80" fmla="*/ 2147483647 w 488"/>
                <a:gd name="T81" fmla="*/ 2147483647 h 202"/>
                <a:gd name="T82" fmla="*/ 2147483647 w 488"/>
                <a:gd name="T83" fmla="*/ 2147483647 h 202"/>
                <a:gd name="T84" fmla="*/ 2147483647 w 488"/>
                <a:gd name="T85" fmla="*/ 2147483647 h 202"/>
                <a:gd name="T86" fmla="*/ 2147483647 w 488"/>
                <a:gd name="T87" fmla="*/ 2147483647 h 202"/>
                <a:gd name="T88" fmla="*/ 2147483647 w 488"/>
                <a:gd name="T89" fmla="*/ 2147483647 h 202"/>
                <a:gd name="T90" fmla="*/ 2147483647 w 488"/>
                <a:gd name="T91" fmla="*/ 2147483647 h 202"/>
                <a:gd name="T92" fmla="*/ 2147483647 w 488"/>
                <a:gd name="T93" fmla="*/ 2147483647 h 202"/>
                <a:gd name="T94" fmla="*/ 2147483647 w 488"/>
                <a:gd name="T95" fmla="*/ 2147483647 h 202"/>
                <a:gd name="T96" fmla="*/ 2147483647 w 488"/>
                <a:gd name="T97" fmla="*/ 2147483647 h 202"/>
                <a:gd name="T98" fmla="*/ 2147483647 w 488"/>
                <a:gd name="T99" fmla="*/ 2147483647 h 202"/>
                <a:gd name="T100" fmla="*/ 2147483647 w 488"/>
                <a:gd name="T101" fmla="*/ 2147483647 h 202"/>
                <a:gd name="T102" fmla="*/ 2147483647 w 488"/>
                <a:gd name="T103" fmla="*/ 2147483647 h 202"/>
                <a:gd name="T104" fmla="*/ 2147483647 w 488"/>
                <a:gd name="T105" fmla="*/ 2147483647 h 202"/>
                <a:gd name="T106" fmla="*/ 2147483647 w 488"/>
                <a:gd name="T107" fmla="*/ 2147483647 h 202"/>
                <a:gd name="T108" fmla="*/ 2147483647 w 488"/>
                <a:gd name="T109" fmla="*/ 2147483647 h 202"/>
                <a:gd name="T110" fmla="*/ 2147483647 w 488"/>
                <a:gd name="T111" fmla="*/ 2147483647 h 202"/>
                <a:gd name="T112" fmla="*/ 2147483647 w 488"/>
                <a:gd name="T113" fmla="*/ 2147483647 h 202"/>
                <a:gd name="T114" fmla="*/ 2147483647 w 488"/>
                <a:gd name="T115" fmla="*/ 2147483647 h 202"/>
                <a:gd name="T116" fmla="*/ 2147483647 w 488"/>
                <a:gd name="T117" fmla="*/ 2147483647 h 202"/>
                <a:gd name="T118" fmla="*/ 2147483647 w 488"/>
                <a:gd name="T119" fmla="*/ 2147483647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8"/>
                <a:gd name="T181" fmla="*/ 0 h 202"/>
                <a:gd name="T182" fmla="*/ 488 w 488"/>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8" h="202">
                  <a:moveTo>
                    <a:pt x="442" y="82"/>
                  </a:moveTo>
                  <a:lnTo>
                    <a:pt x="442" y="72"/>
                  </a:lnTo>
                  <a:lnTo>
                    <a:pt x="426" y="60"/>
                  </a:lnTo>
                  <a:lnTo>
                    <a:pt x="396" y="48"/>
                  </a:lnTo>
                  <a:lnTo>
                    <a:pt x="388" y="30"/>
                  </a:lnTo>
                  <a:lnTo>
                    <a:pt x="380" y="20"/>
                  </a:lnTo>
                  <a:lnTo>
                    <a:pt x="364" y="8"/>
                  </a:lnTo>
                  <a:lnTo>
                    <a:pt x="354" y="0"/>
                  </a:lnTo>
                  <a:lnTo>
                    <a:pt x="342" y="14"/>
                  </a:lnTo>
                  <a:lnTo>
                    <a:pt x="342" y="30"/>
                  </a:lnTo>
                  <a:lnTo>
                    <a:pt x="358" y="42"/>
                  </a:lnTo>
                  <a:lnTo>
                    <a:pt x="336" y="48"/>
                  </a:lnTo>
                  <a:lnTo>
                    <a:pt x="312" y="42"/>
                  </a:lnTo>
                  <a:lnTo>
                    <a:pt x="298" y="36"/>
                  </a:lnTo>
                  <a:lnTo>
                    <a:pt x="282" y="30"/>
                  </a:lnTo>
                  <a:lnTo>
                    <a:pt x="288" y="14"/>
                  </a:lnTo>
                  <a:lnTo>
                    <a:pt x="274" y="14"/>
                  </a:lnTo>
                  <a:lnTo>
                    <a:pt x="252" y="8"/>
                  </a:lnTo>
                  <a:lnTo>
                    <a:pt x="214" y="8"/>
                  </a:lnTo>
                  <a:lnTo>
                    <a:pt x="182" y="14"/>
                  </a:lnTo>
                  <a:lnTo>
                    <a:pt x="198" y="20"/>
                  </a:lnTo>
                  <a:lnTo>
                    <a:pt x="206" y="30"/>
                  </a:lnTo>
                  <a:lnTo>
                    <a:pt x="146" y="30"/>
                  </a:lnTo>
                  <a:lnTo>
                    <a:pt x="130" y="42"/>
                  </a:lnTo>
                  <a:lnTo>
                    <a:pt x="108" y="48"/>
                  </a:lnTo>
                  <a:lnTo>
                    <a:pt x="108" y="60"/>
                  </a:lnTo>
                  <a:lnTo>
                    <a:pt x="84" y="78"/>
                  </a:lnTo>
                  <a:lnTo>
                    <a:pt x="62" y="78"/>
                  </a:lnTo>
                  <a:lnTo>
                    <a:pt x="46" y="82"/>
                  </a:lnTo>
                  <a:lnTo>
                    <a:pt x="32" y="78"/>
                  </a:lnTo>
                  <a:lnTo>
                    <a:pt x="8" y="88"/>
                  </a:lnTo>
                  <a:lnTo>
                    <a:pt x="8" y="106"/>
                  </a:lnTo>
                  <a:lnTo>
                    <a:pt x="0" y="128"/>
                  </a:lnTo>
                  <a:lnTo>
                    <a:pt x="8" y="146"/>
                  </a:lnTo>
                  <a:lnTo>
                    <a:pt x="8" y="180"/>
                  </a:lnTo>
                  <a:lnTo>
                    <a:pt x="32" y="186"/>
                  </a:lnTo>
                  <a:lnTo>
                    <a:pt x="54" y="180"/>
                  </a:lnTo>
                  <a:lnTo>
                    <a:pt x="76" y="174"/>
                  </a:lnTo>
                  <a:lnTo>
                    <a:pt x="100" y="174"/>
                  </a:lnTo>
                  <a:lnTo>
                    <a:pt x="130" y="168"/>
                  </a:lnTo>
                  <a:lnTo>
                    <a:pt x="176" y="152"/>
                  </a:lnTo>
                  <a:lnTo>
                    <a:pt x="214" y="152"/>
                  </a:lnTo>
                  <a:lnTo>
                    <a:pt x="236" y="156"/>
                  </a:lnTo>
                  <a:lnTo>
                    <a:pt x="244" y="168"/>
                  </a:lnTo>
                  <a:lnTo>
                    <a:pt x="252" y="180"/>
                  </a:lnTo>
                  <a:lnTo>
                    <a:pt x="274" y="168"/>
                  </a:lnTo>
                  <a:lnTo>
                    <a:pt x="298" y="156"/>
                  </a:lnTo>
                  <a:lnTo>
                    <a:pt x="282" y="174"/>
                  </a:lnTo>
                  <a:lnTo>
                    <a:pt x="274" y="186"/>
                  </a:lnTo>
                  <a:lnTo>
                    <a:pt x="298" y="192"/>
                  </a:lnTo>
                  <a:lnTo>
                    <a:pt x="312" y="202"/>
                  </a:lnTo>
                  <a:lnTo>
                    <a:pt x="364" y="202"/>
                  </a:lnTo>
                  <a:lnTo>
                    <a:pt x="380" y="198"/>
                  </a:lnTo>
                  <a:lnTo>
                    <a:pt x="404" y="192"/>
                  </a:lnTo>
                  <a:lnTo>
                    <a:pt x="418" y="180"/>
                  </a:lnTo>
                  <a:lnTo>
                    <a:pt x="434" y="168"/>
                  </a:lnTo>
                  <a:lnTo>
                    <a:pt x="464" y="146"/>
                  </a:lnTo>
                  <a:lnTo>
                    <a:pt x="488" y="116"/>
                  </a:lnTo>
                  <a:lnTo>
                    <a:pt x="464" y="94"/>
                  </a:lnTo>
                  <a:lnTo>
                    <a:pt x="442" y="8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4" name="Freeform 64"/>
            <p:cNvSpPr>
              <a:spLocks noChangeArrowheads="1"/>
            </p:cNvSpPr>
            <p:nvPr/>
          </p:nvSpPr>
          <p:spPr bwMode="auto">
            <a:xfrm>
              <a:off x="4354801" y="2813235"/>
              <a:ext cx="152800" cy="357009"/>
            </a:xfrm>
            <a:custGeom>
              <a:avLst/>
              <a:gdLst>
                <a:gd name="T0" fmla="*/ 2147483647 w 68"/>
                <a:gd name="T1" fmla="*/ 2147483647 h 100"/>
                <a:gd name="T2" fmla="*/ 2147483647 w 68"/>
                <a:gd name="T3" fmla="*/ 2147483647 h 100"/>
                <a:gd name="T4" fmla="*/ 2147483647 w 68"/>
                <a:gd name="T5" fmla="*/ 2147483647 h 100"/>
                <a:gd name="T6" fmla="*/ 0 w 68"/>
                <a:gd name="T7" fmla="*/ 2147483647 h 100"/>
                <a:gd name="T8" fmla="*/ 0 w 68"/>
                <a:gd name="T9" fmla="*/ 2147483647 h 100"/>
                <a:gd name="T10" fmla="*/ 2147483647 w 68"/>
                <a:gd name="T11" fmla="*/ 2147483647 h 100"/>
                <a:gd name="T12" fmla="*/ 2147483647 w 68"/>
                <a:gd name="T13" fmla="*/ 2147483647 h 100"/>
                <a:gd name="T14" fmla="*/ 2147483647 w 68"/>
                <a:gd name="T15" fmla="*/ 2147483647 h 100"/>
                <a:gd name="T16" fmla="*/ 2147483647 w 68"/>
                <a:gd name="T17" fmla="*/ 2147483647 h 100"/>
                <a:gd name="T18" fmla="*/ 2147483647 w 68"/>
                <a:gd name="T19" fmla="*/ 2147483647 h 100"/>
                <a:gd name="T20" fmla="*/ 2147483647 w 68"/>
                <a:gd name="T21" fmla="*/ 2147483647 h 100"/>
                <a:gd name="T22" fmla="*/ 2147483647 w 68"/>
                <a:gd name="T23" fmla="*/ 0 h 100"/>
                <a:gd name="T24" fmla="*/ 2147483647 w 68"/>
                <a:gd name="T25" fmla="*/ 2147483647 h 100"/>
                <a:gd name="T26" fmla="*/ 2147483647 w 68"/>
                <a:gd name="T27" fmla="*/ 2147483647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100"/>
                <a:gd name="T44" fmla="*/ 68 w 68"/>
                <a:gd name="T45" fmla="*/ 100 h 1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100">
                  <a:moveTo>
                    <a:pt x="32" y="20"/>
                  </a:moveTo>
                  <a:lnTo>
                    <a:pt x="8" y="32"/>
                  </a:lnTo>
                  <a:lnTo>
                    <a:pt x="16" y="48"/>
                  </a:lnTo>
                  <a:lnTo>
                    <a:pt x="0" y="60"/>
                  </a:lnTo>
                  <a:lnTo>
                    <a:pt x="0" y="78"/>
                  </a:lnTo>
                  <a:lnTo>
                    <a:pt x="8" y="94"/>
                  </a:lnTo>
                  <a:lnTo>
                    <a:pt x="24" y="100"/>
                  </a:lnTo>
                  <a:lnTo>
                    <a:pt x="38" y="82"/>
                  </a:lnTo>
                  <a:lnTo>
                    <a:pt x="54" y="54"/>
                  </a:lnTo>
                  <a:lnTo>
                    <a:pt x="68" y="32"/>
                  </a:lnTo>
                  <a:lnTo>
                    <a:pt x="68" y="14"/>
                  </a:lnTo>
                  <a:lnTo>
                    <a:pt x="62" y="0"/>
                  </a:lnTo>
                  <a:lnTo>
                    <a:pt x="54" y="2"/>
                  </a:lnTo>
                  <a:lnTo>
                    <a:pt x="32" y="2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5" name="Freeform 65"/>
            <p:cNvSpPr>
              <a:spLocks noChangeArrowheads="1"/>
            </p:cNvSpPr>
            <p:nvPr/>
          </p:nvSpPr>
          <p:spPr bwMode="auto">
            <a:xfrm>
              <a:off x="4489625" y="2798954"/>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2"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6" name="Freeform 66"/>
            <p:cNvSpPr>
              <a:spLocks noChangeArrowheads="1"/>
            </p:cNvSpPr>
            <p:nvPr/>
          </p:nvSpPr>
          <p:spPr bwMode="auto">
            <a:xfrm>
              <a:off x="2804322" y="671171"/>
              <a:ext cx="184258" cy="128523"/>
            </a:xfrm>
            <a:custGeom>
              <a:avLst/>
              <a:gdLst>
                <a:gd name="T0" fmla="*/ 2147483647 w 82"/>
                <a:gd name="T1" fmla="*/ 2147483647 h 36"/>
                <a:gd name="T2" fmla="*/ 2147483647 w 82"/>
                <a:gd name="T3" fmla="*/ 2147483647 h 36"/>
                <a:gd name="T4" fmla="*/ 2147483647 w 82"/>
                <a:gd name="T5" fmla="*/ 2147483647 h 36"/>
                <a:gd name="T6" fmla="*/ 2147483647 w 82"/>
                <a:gd name="T7" fmla="*/ 0 h 36"/>
                <a:gd name="T8" fmla="*/ 2147483647 w 82"/>
                <a:gd name="T9" fmla="*/ 0 h 36"/>
                <a:gd name="T10" fmla="*/ 2147483647 w 82"/>
                <a:gd name="T11" fmla="*/ 2147483647 h 36"/>
                <a:gd name="T12" fmla="*/ 2147483647 w 82"/>
                <a:gd name="T13" fmla="*/ 2147483647 h 36"/>
                <a:gd name="T14" fmla="*/ 2147483647 w 82"/>
                <a:gd name="T15" fmla="*/ 2147483647 h 36"/>
                <a:gd name="T16" fmla="*/ 2147483647 w 82"/>
                <a:gd name="T17" fmla="*/ 2147483647 h 36"/>
                <a:gd name="T18" fmla="*/ 0 w 82"/>
                <a:gd name="T19" fmla="*/ 2147483647 h 36"/>
                <a:gd name="T20" fmla="*/ 2147483647 w 82"/>
                <a:gd name="T21" fmla="*/ 2147483647 h 36"/>
                <a:gd name="T22" fmla="*/ 2147483647 w 82"/>
                <a:gd name="T23" fmla="*/ 2147483647 h 36"/>
                <a:gd name="T24" fmla="*/ 2147483647 w 82"/>
                <a:gd name="T25" fmla="*/ 2147483647 h 36"/>
                <a:gd name="T26" fmla="*/ 2147483647 w 82"/>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36"/>
                <a:gd name="T44" fmla="*/ 82 w 8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36">
                  <a:moveTo>
                    <a:pt x="74" y="30"/>
                  </a:moveTo>
                  <a:lnTo>
                    <a:pt x="82" y="18"/>
                  </a:lnTo>
                  <a:lnTo>
                    <a:pt x="74" y="6"/>
                  </a:lnTo>
                  <a:lnTo>
                    <a:pt x="82" y="0"/>
                  </a:lnTo>
                  <a:lnTo>
                    <a:pt x="68" y="0"/>
                  </a:lnTo>
                  <a:lnTo>
                    <a:pt x="60" y="6"/>
                  </a:lnTo>
                  <a:lnTo>
                    <a:pt x="44" y="6"/>
                  </a:lnTo>
                  <a:lnTo>
                    <a:pt x="44" y="12"/>
                  </a:lnTo>
                  <a:lnTo>
                    <a:pt x="30" y="6"/>
                  </a:lnTo>
                  <a:lnTo>
                    <a:pt x="0" y="6"/>
                  </a:lnTo>
                  <a:lnTo>
                    <a:pt x="14" y="24"/>
                  </a:lnTo>
                  <a:lnTo>
                    <a:pt x="30" y="36"/>
                  </a:lnTo>
                  <a:lnTo>
                    <a:pt x="52" y="30"/>
                  </a:lnTo>
                  <a:lnTo>
                    <a:pt x="74" y="3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grpSp>
      <p:sp>
        <p:nvSpPr>
          <p:cNvPr id="27"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000" b="1" dirty="0">
                <a:solidFill>
                  <a:srgbClr val="595959"/>
                </a:solidFill>
                <a:latin typeface="Arial" panose="020B0604020202020204" pitchFamily="34" charset="0"/>
                <a:ea typeface="微软雅黑" panose="020B0503020204020204" pitchFamily="34" charset="-122"/>
              </a:rPr>
              <a:t>关键变化及分析</a:t>
            </a:r>
          </a:p>
        </p:txBody>
      </p:sp>
      <p:sp>
        <p:nvSpPr>
          <p:cNvPr id="9" name="Title 1"/>
          <p:cNvSpPr txBox="1"/>
          <p:nvPr/>
        </p:nvSpPr>
        <p:spPr>
          <a:xfrm>
            <a:off x="180324" y="697418"/>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p:txBody>
      </p:sp>
      <p:sp>
        <p:nvSpPr>
          <p:cNvPr id="37" name="矩形 36"/>
          <p:cNvSpPr/>
          <p:nvPr/>
        </p:nvSpPr>
        <p:spPr>
          <a:xfrm>
            <a:off x="683568" y="614467"/>
            <a:ext cx="7920880" cy="442878"/>
          </a:xfrm>
          <a:prstGeom prst="rect">
            <a:avLst/>
          </a:prstGeom>
        </p:spPr>
        <p:txBody>
          <a:bodyPr wrap="square">
            <a:spAutoFit/>
          </a:bodyPr>
          <a:lstStyle/>
          <a:p>
            <a:pPr>
              <a:lnSpc>
                <a:spcPct val="150000"/>
              </a:lnSpc>
            </a:pPr>
            <a:r>
              <a:rPr lang="en-US" altLang="zh-CN" b="1" dirty="0">
                <a:solidFill>
                  <a:schemeClr val="tx1">
                    <a:lumMod val="75000"/>
                    <a:lumOff val="25000"/>
                  </a:schemeClr>
                </a:solidFill>
                <a:latin typeface="+mj-ea"/>
                <a:ea typeface="+mj-ea"/>
              </a:rPr>
              <a:t>5.</a:t>
            </a:r>
            <a:r>
              <a:rPr lang="zh-CN" altLang="en-US" b="1" dirty="0">
                <a:solidFill>
                  <a:schemeClr val="tx1">
                    <a:lumMod val="75000"/>
                    <a:lumOff val="25000"/>
                  </a:schemeClr>
                </a:solidFill>
                <a:latin typeface="+mj-ea"/>
                <a:ea typeface="+mj-ea"/>
              </a:rPr>
              <a:t>厂房：</a:t>
            </a:r>
            <a:endParaRPr lang="en-US" altLang="zh-CN" b="1" dirty="0">
              <a:solidFill>
                <a:schemeClr val="tx1">
                  <a:lumMod val="75000"/>
                  <a:lumOff val="25000"/>
                </a:schemeClr>
              </a:solidFill>
              <a:latin typeface="+mj-ea"/>
              <a:ea typeface="+mj-ea"/>
            </a:endParaRPr>
          </a:p>
        </p:txBody>
      </p:sp>
      <p:graphicFrame>
        <p:nvGraphicFramePr>
          <p:cNvPr id="39" name="表格 38"/>
          <p:cNvGraphicFramePr>
            <a:graphicFrameLocks noGrp="1"/>
          </p:cNvGraphicFramePr>
          <p:nvPr>
            <p:extLst>
              <p:ext uri="{D42A27DB-BD31-4B8C-83A1-F6EECF244321}">
                <p14:modId xmlns:p14="http://schemas.microsoft.com/office/powerpoint/2010/main" val="3816326918"/>
              </p:ext>
            </p:extLst>
          </p:nvPr>
        </p:nvGraphicFramePr>
        <p:xfrm>
          <a:off x="323528" y="1059582"/>
          <a:ext cx="8568952" cy="3129138"/>
        </p:xfrm>
        <a:graphic>
          <a:graphicData uri="http://schemas.openxmlformats.org/drawingml/2006/table">
            <a:tbl>
              <a:tblPr>
                <a:tableStyleId>{69CF1AB2-1976-4502-BF36-3FF5EA218861}</a:tableStyleId>
              </a:tblPr>
              <a:tblGrid>
                <a:gridCol w="439433">
                  <a:extLst>
                    <a:ext uri="{9D8B030D-6E8A-4147-A177-3AD203B41FA5}">
                      <a16:colId xmlns:a16="http://schemas.microsoft.com/office/drawing/2014/main" xmlns="" val="20000"/>
                    </a:ext>
                  </a:extLst>
                </a:gridCol>
                <a:gridCol w="612894">
                  <a:extLst>
                    <a:ext uri="{9D8B030D-6E8A-4147-A177-3AD203B41FA5}">
                      <a16:colId xmlns:a16="http://schemas.microsoft.com/office/drawing/2014/main" xmlns="" val="20001"/>
                    </a:ext>
                  </a:extLst>
                </a:gridCol>
                <a:gridCol w="4735474">
                  <a:extLst>
                    <a:ext uri="{9D8B030D-6E8A-4147-A177-3AD203B41FA5}">
                      <a16:colId xmlns:a16="http://schemas.microsoft.com/office/drawing/2014/main" xmlns="" val="20002"/>
                    </a:ext>
                  </a:extLst>
                </a:gridCol>
                <a:gridCol w="1503325">
                  <a:extLst>
                    <a:ext uri="{9D8B030D-6E8A-4147-A177-3AD203B41FA5}">
                      <a16:colId xmlns:a16="http://schemas.microsoft.com/office/drawing/2014/main" xmlns="" val="20003"/>
                    </a:ext>
                  </a:extLst>
                </a:gridCol>
                <a:gridCol w="1277826">
                  <a:extLst>
                    <a:ext uri="{9D8B030D-6E8A-4147-A177-3AD203B41FA5}">
                      <a16:colId xmlns:a16="http://schemas.microsoft.com/office/drawing/2014/main" xmlns="" val="20004"/>
                    </a:ext>
                  </a:extLst>
                </a:gridCol>
              </a:tblGrid>
              <a:tr h="204846">
                <a:tc gridSpan="5">
                  <a:txBody>
                    <a:bodyPr/>
                    <a:lstStyle/>
                    <a:p>
                      <a:pPr algn="ctr" fontAlgn="ctr"/>
                      <a:r>
                        <a:rPr lang="zh-CN" altLang="en-US" sz="1300" u="none" strike="noStrike" dirty="0"/>
                        <a:t>第</a:t>
                      </a:r>
                      <a:r>
                        <a:rPr lang="en-US" altLang="zh-CN" sz="1300" u="none" strike="noStrike" dirty="0"/>
                        <a:t>5</a:t>
                      </a:r>
                      <a:r>
                        <a:rPr lang="zh-CN" altLang="en-US" sz="1300" u="none" strike="noStrike" dirty="0"/>
                        <a:t>章中出现显著变化的条款</a:t>
                      </a:r>
                      <a:endParaRPr lang="zh-CN" altLang="en-US" sz="1300" b="0" i="0" u="none" strike="noStrike" dirty="0">
                        <a:solidFill>
                          <a:srgbClr val="000000"/>
                        </a:solidFill>
                        <a:latin typeface="+mn-ea"/>
                        <a:ea typeface="+mn-ea"/>
                      </a:endParaRPr>
                    </a:p>
                  </a:txBody>
                  <a:tcPr marL="6726" marR="6726" marT="6726"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0"/>
                  </a:ext>
                </a:extLst>
              </a:tr>
              <a:tr h="402966">
                <a:tc>
                  <a:txBody>
                    <a:bodyPr/>
                    <a:lstStyle/>
                    <a:p>
                      <a:pPr algn="ctr" fontAlgn="ctr"/>
                      <a:r>
                        <a:rPr lang="zh-CN" altLang="en-US" sz="1200" u="none" strike="noStrike" dirty="0"/>
                        <a:t>条款</a:t>
                      </a:r>
                      <a:endParaRPr lang="zh-CN" altLang="en-US" sz="1200" b="0" i="0" u="none" strike="noStrike" dirty="0">
                        <a:solidFill>
                          <a:srgbClr val="000000"/>
                        </a:solidFill>
                        <a:latin typeface="+mn-ea"/>
                        <a:ea typeface="+mn-ea"/>
                      </a:endParaRPr>
                    </a:p>
                  </a:txBody>
                  <a:tcPr marL="6726" marR="6726" marT="6726" marB="0" anchor="ctr"/>
                </a:tc>
                <a:tc>
                  <a:txBody>
                    <a:bodyPr/>
                    <a:lstStyle/>
                    <a:p>
                      <a:pPr algn="ctr" fontAlgn="ctr"/>
                      <a:r>
                        <a:rPr lang="en-US" altLang="zh-CN" sz="1200" u="none" strike="noStrike" dirty="0"/>
                        <a:t>2007</a:t>
                      </a:r>
                      <a:r>
                        <a:rPr lang="zh-CN" altLang="en-US" sz="1200" u="none" strike="noStrike" dirty="0"/>
                        <a:t>版</a:t>
                      </a:r>
                      <a:endParaRPr lang="zh-CN" altLang="en-US" sz="1200" b="0" i="0" u="none" strike="noStrike" dirty="0">
                        <a:solidFill>
                          <a:srgbClr val="000000"/>
                        </a:solidFill>
                        <a:latin typeface="+mn-ea"/>
                        <a:ea typeface="+mn-ea"/>
                      </a:endParaRPr>
                    </a:p>
                  </a:txBody>
                  <a:tcPr marL="6726" marR="6726" marT="6726" marB="0" anchor="ctr"/>
                </a:tc>
                <a:tc>
                  <a:txBody>
                    <a:bodyPr/>
                    <a:lstStyle/>
                    <a:p>
                      <a:pPr algn="ctr" fontAlgn="ctr"/>
                      <a:r>
                        <a:rPr lang="zh-CN" altLang="en-US" sz="1200" u="none" strike="noStrike" dirty="0"/>
                        <a:t>主题</a:t>
                      </a:r>
                      <a:endParaRPr lang="zh-CN" altLang="en-US" sz="1200" b="0" i="0" u="none" strike="noStrike" dirty="0">
                        <a:solidFill>
                          <a:srgbClr val="000000"/>
                        </a:solidFill>
                        <a:latin typeface="+mn-ea"/>
                        <a:ea typeface="+mn-ea"/>
                      </a:endParaRPr>
                    </a:p>
                  </a:txBody>
                  <a:tcPr marL="6726" marR="6726" marT="6726" marB="0" anchor="ctr"/>
                </a:tc>
                <a:tc>
                  <a:txBody>
                    <a:bodyPr/>
                    <a:lstStyle/>
                    <a:p>
                      <a:pPr algn="ctr" fontAlgn="ctr"/>
                      <a:r>
                        <a:rPr lang="zh-CN" altLang="en-US" sz="1200" u="none" strike="noStrike" dirty="0"/>
                        <a:t>变化</a:t>
                      </a:r>
                      <a:endParaRPr lang="zh-CN" altLang="en-US" sz="1200" b="0" i="0" u="none" strike="noStrike" dirty="0">
                        <a:solidFill>
                          <a:srgbClr val="000000"/>
                        </a:solidFill>
                        <a:latin typeface="+mn-ea"/>
                        <a:ea typeface="+mn-ea"/>
                      </a:endParaRPr>
                    </a:p>
                  </a:txBody>
                  <a:tcPr marL="6726" marR="6726" marT="6726" marB="0" anchor="ctr"/>
                </a:tc>
                <a:tc>
                  <a:txBody>
                    <a:bodyPr/>
                    <a:lstStyle/>
                    <a:p>
                      <a:pPr algn="ctr" fontAlgn="ctr"/>
                      <a:r>
                        <a:rPr lang="zh-CN" altLang="en-US" sz="1200" u="none" strike="noStrike"/>
                        <a:t>“显著变化”情况的解释</a:t>
                      </a:r>
                      <a:endParaRPr lang="zh-CN" altLang="en-US" sz="1200" b="0" i="0" u="none" strike="noStrike">
                        <a:solidFill>
                          <a:srgbClr val="000000"/>
                        </a:solidFill>
                        <a:latin typeface="+mn-ea"/>
                        <a:ea typeface="+mn-ea"/>
                      </a:endParaRPr>
                    </a:p>
                  </a:txBody>
                  <a:tcPr marL="6726" marR="6726" marT="6726" marB="0" anchor="ctr"/>
                </a:tc>
                <a:extLst>
                  <a:ext uri="{0D108BD9-81ED-4DB2-BD59-A6C34878D82A}">
                    <a16:rowId xmlns:a16="http://schemas.microsoft.com/office/drawing/2014/main" xmlns="" val="10001"/>
                  </a:ext>
                </a:extLst>
              </a:tr>
              <a:tr h="2384167">
                <a:tc>
                  <a:txBody>
                    <a:bodyPr/>
                    <a:lstStyle/>
                    <a:p>
                      <a:pPr algn="ctr" fontAlgn="ctr"/>
                      <a:r>
                        <a:rPr lang="en-US" altLang="zh-CN" sz="1100" u="none" strike="noStrike" dirty="0"/>
                        <a:t>5.9</a:t>
                      </a:r>
                      <a:endParaRPr lang="en-US" altLang="zh-CN" sz="1100" b="0" i="0" u="none" strike="noStrike" dirty="0">
                        <a:solidFill>
                          <a:srgbClr val="000000"/>
                        </a:solidFill>
                        <a:latin typeface="+mn-ea"/>
                        <a:ea typeface="+mn-ea"/>
                      </a:endParaRPr>
                    </a:p>
                  </a:txBody>
                  <a:tcPr marL="6726" marR="6726" marT="6726" marB="0" anchor="ctr"/>
                </a:tc>
                <a:tc>
                  <a:txBody>
                    <a:bodyPr/>
                    <a:lstStyle/>
                    <a:p>
                      <a:pPr algn="ctr" fontAlgn="ctr"/>
                      <a:r>
                        <a:rPr lang="en-US" altLang="zh-CN" sz="1100" u="none" strike="noStrike" dirty="0"/>
                        <a:t>51</a:t>
                      </a:r>
                      <a:endParaRPr lang="en-US" altLang="zh-CN" sz="1100" b="0" i="0" u="none" strike="noStrike" dirty="0">
                        <a:solidFill>
                          <a:srgbClr val="000000"/>
                        </a:solidFill>
                        <a:latin typeface="+mn-ea"/>
                        <a:ea typeface="+mn-ea"/>
                      </a:endParaRPr>
                    </a:p>
                  </a:txBody>
                  <a:tcPr marL="6726" marR="6726" marT="6726" marB="0" anchor="ctr"/>
                </a:tc>
                <a:tc>
                  <a:txBody>
                    <a:bodyPr/>
                    <a:lstStyle/>
                    <a:p>
                      <a:pPr indent="457200" algn="l" fontAlgn="ctr"/>
                      <a:r>
                        <a:rPr lang="zh-CN" altLang="en-US" sz="1100" u="none" strike="noStrike" dirty="0"/>
                        <a:t>应设计和使用气闸以对不同区域提供物理隔离并减少微生物和颗粒污染。物料和人员在穿越不同级别应设置气闸，</a:t>
                      </a:r>
                      <a:r>
                        <a:rPr lang="zh-CN" altLang="en-US" sz="1100" b="1" u="none" strike="noStrike" dirty="0">
                          <a:solidFill>
                            <a:srgbClr val="FF0000"/>
                          </a:solidFill>
                        </a:rPr>
                        <a:t>通常</a:t>
                      </a:r>
                      <a:r>
                        <a:rPr lang="zh-CN" altLang="en-US" sz="1100" u="none" strike="noStrike" dirty="0"/>
                        <a:t>，用于人员穿越的气闸应独立于物料传递的。</a:t>
                      </a:r>
                      <a:r>
                        <a:rPr lang="zh-CN" altLang="en-US" sz="1100" b="1" u="none" strike="noStrike" dirty="0">
                          <a:solidFill>
                            <a:srgbClr val="FF0000"/>
                          </a:solidFill>
                        </a:rPr>
                        <a:t>它们应经过过滤空气的有效冲洗</a:t>
                      </a:r>
                      <a:r>
                        <a:rPr lang="zh-CN" altLang="en-US" sz="1100" u="none" strike="noStrike" dirty="0"/>
                        <a:t>。气闸室的最终状态应是，在静态条件下，与其进入区域的级别相同。</a:t>
                      </a:r>
                      <a:r>
                        <a:rPr lang="zh-CN" altLang="en-US" sz="1100" b="1" u="none" strike="noStrike" dirty="0">
                          <a:solidFill>
                            <a:srgbClr val="FF0000"/>
                          </a:solidFill>
                        </a:rPr>
                        <a:t>通常进入和离开洁净室分别使用独立更衣室是令人满意</a:t>
                      </a:r>
                      <a:r>
                        <a:rPr lang="zh-CN" altLang="en-US" sz="1100" u="none" strike="noStrike" dirty="0"/>
                        <a:t>。 </a:t>
                      </a:r>
                      <a:r>
                        <a:rPr lang="en-US" altLang="zh-CN" sz="1100" u="none" strike="noStrike" dirty="0"/>
                        <a:t>a)</a:t>
                      </a:r>
                      <a:r>
                        <a:rPr lang="zh-CN" altLang="en-US" sz="1100" u="none" strike="noStrike" dirty="0"/>
                        <a:t>人员气闸室，应遵循瀑布原理（例如从</a:t>
                      </a:r>
                      <a:r>
                        <a:rPr lang="en-US" altLang="zh-CN" sz="1100" u="none" strike="noStrike" dirty="0"/>
                        <a:t>D</a:t>
                      </a:r>
                      <a:r>
                        <a:rPr lang="zh-CN" altLang="en-US" sz="1100" u="none" strike="noStrike" dirty="0"/>
                        <a:t>级到</a:t>
                      </a:r>
                      <a:r>
                        <a:rPr lang="en-US" altLang="zh-CN" sz="1100" u="none" strike="noStrike" dirty="0"/>
                        <a:t>C</a:t>
                      </a:r>
                      <a:r>
                        <a:rPr lang="zh-CN" altLang="en-US" sz="1100" u="none" strike="noStrike" dirty="0"/>
                        <a:t>级到</a:t>
                      </a:r>
                      <a:r>
                        <a:rPr lang="en-US" altLang="zh-CN" sz="1100" u="none" strike="noStrike" dirty="0"/>
                        <a:t>B</a:t>
                      </a:r>
                      <a:r>
                        <a:rPr lang="zh-CN" altLang="en-US" sz="1100" u="none" strike="noStrike" dirty="0"/>
                        <a:t>级）。通常洗手设施只能在第一阶段更衣室使用。 </a:t>
                      </a:r>
                      <a:endParaRPr lang="en-US" altLang="zh-CN" sz="1100" u="none" strike="noStrike" dirty="0"/>
                    </a:p>
                    <a:p>
                      <a:pPr indent="457200" algn="l" fontAlgn="ctr"/>
                      <a:r>
                        <a:rPr lang="en-US" altLang="zh-CN" sz="1100" u="none" strike="noStrike" dirty="0"/>
                        <a:t>b)</a:t>
                      </a:r>
                      <a:r>
                        <a:rPr lang="zh-CN" altLang="en-US" sz="1100" u="none" strike="noStrike" dirty="0"/>
                        <a:t>物料气闸（用于物料和设备）</a:t>
                      </a:r>
                      <a:r>
                        <a:rPr lang="en-US" altLang="zh-CN" sz="1100" u="none" strike="noStrike" dirty="0" err="1"/>
                        <a:t>i</a:t>
                      </a:r>
                      <a:r>
                        <a:rPr lang="en-US" altLang="zh-CN" sz="1100" u="none" strike="noStrike" dirty="0"/>
                        <a:t>.</a:t>
                      </a:r>
                      <a:r>
                        <a:rPr lang="zh-CN" altLang="en-US" sz="1100" u="none" strike="noStrike" dirty="0"/>
                        <a:t>应</a:t>
                      </a:r>
                      <a:r>
                        <a:rPr lang="zh-CN" altLang="en-US" sz="1100" b="1" u="none" strike="noStrike" dirty="0">
                          <a:solidFill>
                            <a:srgbClr val="FF0000"/>
                          </a:solidFill>
                        </a:rPr>
                        <a:t>避免使用非空气过滤的传递窗</a:t>
                      </a:r>
                      <a:r>
                        <a:rPr lang="zh-CN" altLang="en-US" sz="1100" u="none" strike="noStrike" dirty="0"/>
                        <a:t>。必要时，应有规定和规程以避免任何污染的风险（例如传入物料或进入空气的污染）</a:t>
                      </a:r>
                      <a:r>
                        <a:rPr lang="en-US" altLang="zh-CN" sz="1100" u="none" strike="noStrike" dirty="0"/>
                        <a:t>ii. </a:t>
                      </a:r>
                      <a:r>
                        <a:rPr lang="zh-CN" altLang="en-US" sz="1100" u="none" strike="noStrike" dirty="0"/>
                        <a:t>对于进入</a:t>
                      </a:r>
                      <a:r>
                        <a:rPr lang="en-US" altLang="zh-CN" sz="1100" u="none" strike="noStrike" dirty="0"/>
                        <a:t>A</a:t>
                      </a:r>
                      <a:r>
                        <a:rPr lang="zh-CN" altLang="en-US" sz="1100" u="none" strike="noStrike" dirty="0"/>
                        <a:t>级和</a:t>
                      </a:r>
                      <a:r>
                        <a:rPr lang="en-US" altLang="zh-CN" sz="1100" u="none" strike="noStrike" dirty="0"/>
                        <a:t>B</a:t>
                      </a:r>
                      <a:r>
                        <a:rPr lang="zh-CN" altLang="en-US" sz="1100" u="none" strike="noStrike" dirty="0"/>
                        <a:t>级的气闸室，</a:t>
                      </a:r>
                      <a:r>
                        <a:rPr lang="zh-CN" altLang="en-US" sz="1100" b="1" u="none" strike="noStrike" dirty="0">
                          <a:solidFill>
                            <a:srgbClr val="FF0000"/>
                          </a:solidFill>
                        </a:rPr>
                        <a:t>只有已经列入作为确认清单部分的物料和设备</a:t>
                      </a:r>
                      <a:r>
                        <a:rPr lang="zh-CN" altLang="en-US" sz="1100" u="none" strike="noStrike" dirty="0"/>
                        <a:t>才可以被允许通过气闸或传递窗传入</a:t>
                      </a:r>
                      <a:r>
                        <a:rPr lang="en-US" altLang="zh-CN" sz="1100" u="none" strike="noStrike" dirty="0"/>
                        <a:t>A/B</a:t>
                      </a:r>
                      <a:r>
                        <a:rPr lang="zh-CN" altLang="en-US" sz="1100" u="none" strike="noStrike" dirty="0"/>
                        <a:t>级区域；当物料从</a:t>
                      </a:r>
                      <a:r>
                        <a:rPr lang="en-US" altLang="zh-CN" sz="1100" u="none" strike="noStrike" dirty="0"/>
                        <a:t>B</a:t>
                      </a:r>
                      <a:r>
                        <a:rPr lang="zh-CN" altLang="en-US" sz="1100" u="none" strike="noStrike" dirty="0"/>
                        <a:t>级传入</a:t>
                      </a:r>
                      <a:r>
                        <a:rPr lang="en-US" altLang="zh-CN" sz="1100" u="none" strike="noStrike" dirty="0"/>
                        <a:t>A</a:t>
                      </a:r>
                      <a:r>
                        <a:rPr lang="zh-CN" altLang="en-US" sz="1100" u="none" strike="noStrike" dirty="0"/>
                        <a:t>级时，无菌核心区域</a:t>
                      </a:r>
                      <a:r>
                        <a:rPr lang="en-US" altLang="zh-CN" sz="1100" u="none" strike="noStrike" dirty="0"/>
                        <a:t>A</a:t>
                      </a:r>
                      <a:r>
                        <a:rPr lang="zh-CN" altLang="en-US" sz="1100" u="none" strike="noStrike" dirty="0"/>
                        <a:t>级应能够连续保持，</a:t>
                      </a:r>
                      <a:r>
                        <a:rPr lang="zh-CN" altLang="en-US" sz="1100" b="1" u="none" strike="noStrike" dirty="0">
                          <a:solidFill>
                            <a:srgbClr val="FF0000"/>
                          </a:solidFill>
                        </a:rPr>
                        <a:t>应考虑罗列允许传入的清单</a:t>
                      </a:r>
                      <a:r>
                        <a:rPr lang="zh-CN" altLang="en-US" sz="1100" u="none" strike="noStrike" dirty="0"/>
                        <a:t>。任何未被允许的物品在需要传递时，均被视为异常。应根据生产商的污染控制策略使用适当的风险评估和减轻的措施并进行记录，风险评估和措施应包括特殊的清洁消毒和监测机制，并经</a:t>
                      </a:r>
                      <a:r>
                        <a:rPr lang="en-US" altLang="zh-CN" sz="1100" u="none" strike="noStrike" dirty="0"/>
                        <a:t>QA</a:t>
                      </a:r>
                      <a:r>
                        <a:rPr lang="zh-CN" altLang="en-US" sz="1100" u="none" strike="noStrike" dirty="0"/>
                        <a:t>批准。 </a:t>
                      </a:r>
                      <a:r>
                        <a:rPr lang="en-US" altLang="zh-CN" sz="1100" u="none" strike="noStrike" dirty="0"/>
                        <a:t>iii.</a:t>
                      </a:r>
                      <a:r>
                        <a:rPr lang="zh-CN" altLang="en-US" sz="1100" b="1" u="none" strike="noStrike" dirty="0">
                          <a:solidFill>
                            <a:srgbClr val="FF0000"/>
                          </a:solidFill>
                        </a:rPr>
                        <a:t>物料从洁净未定级区域（</a:t>
                      </a:r>
                      <a:r>
                        <a:rPr lang="en-US" altLang="zh-CN" sz="1100" b="1" u="none" strike="noStrike" dirty="0">
                          <a:solidFill>
                            <a:srgbClr val="FF0000"/>
                          </a:solidFill>
                        </a:rPr>
                        <a:t>CNC</a:t>
                      </a:r>
                      <a:r>
                        <a:rPr lang="zh-CN" altLang="en-US" sz="1100" b="1" u="none" strike="noStrike" dirty="0">
                          <a:solidFill>
                            <a:srgbClr val="FF0000"/>
                          </a:solidFill>
                        </a:rPr>
                        <a:t>）到</a:t>
                      </a:r>
                      <a:r>
                        <a:rPr lang="en-US" altLang="zh-CN" sz="1100" b="1" u="none" strike="noStrike" dirty="0">
                          <a:solidFill>
                            <a:srgbClr val="FF0000"/>
                          </a:solidFill>
                        </a:rPr>
                        <a:t>C</a:t>
                      </a:r>
                      <a:r>
                        <a:rPr lang="zh-CN" altLang="en-US" sz="1100" b="1" u="none" strike="noStrike" dirty="0">
                          <a:solidFill>
                            <a:srgbClr val="FF0000"/>
                          </a:solidFill>
                        </a:rPr>
                        <a:t>级应基于质量风险管理原则，通过与风险相当的清洁和消毒。 </a:t>
                      </a:r>
                      <a:endParaRPr lang="zh-CN" altLang="en-US" sz="1100" b="1" i="0" u="none" strike="noStrike" dirty="0">
                        <a:solidFill>
                          <a:srgbClr val="FF0000"/>
                        </a:solidFill>
                        <a:latin typeface="+mn-ea"/>
                        <a:ea typeface="+mn-ea"/>
                      </a:endParaRPr>
                    </a:p>
                  </a:txBody>
                  <a:tcPr marL="6726" marR="6726" marT="6726" marB="0" anchor="ctr"/>
                </a:tc>
                <a:tc>
                  <a:txBody>
                    <a:bodyPr/>
                    <a:lstStyle/>
                    <a:p>
                      <a:pPr algn="ctr" fontAlgn="ctr"/>
                      <a:r>
                        <a:rPr lang="zh-CN" altLang="en-US" sz="1100" u="none" strike="noStrike" dirty="0"/>
                        <a:t>该条款得到了显著扩展，尤其在物料输送方面，现在包括新的要求，例如</a:t>
                      </a:r>
                      <a:r>
                        <a:rPr lang="en-US" altLang="zh-CN" sz="1100" u="none" strike="noStrike" dirty="0"/>
                        <a:t>:a)</a:t>
                      </a:r>
                      <a:r>
                        <a:rPr lang="zh-CN" altLang="en-US" sz="1100" u="none" strike="noStrike" dirty="0"/>
                        <a:t>人员和物料输送应</a:t>
                      </a:r>
                      <a:r>
                        <a:rPr lang="en-US" altLang="zh-CN" sz="1100" u="none" strike="noStrike" dirty="0"/>
                        <a:t>“</a:t>
                      </a:r>
                      <a:r>
                        <a:rPr lang="zh-CN" altLang="en-US" sz="1100" u="none" strike="noStrike" dirty="0"/>
                        <a:t>通常</a:t>
                      </a:r>
                      <a:r>
                        <a:rPr lang="en-US" altLang="zh-CN" sz="1100" u="none" strike="noStrike" dirty="0"/>
                        <a:t>”</a:t>
                      </a:r>
                      <a:r>
                        <a:rPr lang="zh-CN" altLang="en-US" sz="1100" u="none" strike="noStrike" dirty="0"/>
                        <a:t>通过单独区域；</a:t>
                      </a:r>
                      <a:r>
                        <a:rPr lang="en-US" altLang="zh-CN" sz="1100" u="none" strike="noStrike" dirty="0"/>
                        <a:t>b)</a:t>
                      </a:r>
                      <a:r>
                        <a:rPr lang="zh-CN" altLang="en-US" sz="1100" u="none" strike="noStrike" dirty="0"/>
                        <a:t>单独的入口和出口更衣室的要求从</a:t>
                      </a:r>
                      <a:r>
                        <a:rPr lang="en-US" altLang="zh-CN" sz="1100" u="none" strike="noStrike" dirty="0"/>
                        <a:t>“sometimes”</a:t>
                      </a:r>
                      <a:r>
                        <a:rPr lang="zh-CN" altLang="en-US" sz="1100" u="none" strike="noStrike" dirty="0"/>
                        <a:t>变为</a:t>
                      </a:r>
                      <a:r>
                        <a:rPr lang="en-US" altLang="zh-CN" sz="1100" u="none" strike="noStrike" dirty="0"/>
                        <a:t>“generally”</a:t>
                      </a:r>
                      <a:r>
                        <a:rPr lang="zh-CN" altLang="en-US" sz="1100" u="none" strike="noStrike" dirty="0"/>
                        <a:t>；</a:t>
                      </a:r>
                      <a:r>
                        <a:rPr lang="en-US" altLang="zh-CN" sz="1100" u="none" strike="noStrike" dirty="0"/>
                        <a:t>c)</a:t>
                      </a:r>
                      <a:r>
                        <a:rPr lang="zh-CN" altLang="en-US" sz="1100" u="none" strike="noStrike" dirty="0"/>
                        <a:t>进入时，人员不得跳过区域。</a:t>
                      </a:r>
                      <a:r>
                        <a:rPr lang="en-US" altLang="zh-CN" sz="1100" u="none" strike="noStrike" dirty="0"/>
                        <a:t>d)</a:t>
                      </a:r>
                      <a:r>
                        <a:rPr lang="zh-CN" altLang="en-US" sz="1100" u="none" strike="noStrike" dirty="0"/>
                        <a:t>进入</a:t>
                      </a:r>
                      <a:r>
                        <a:rPr lang="en-US" altLang="zh-CN" sz="1100" u="none" strike="noStrike" dirty="0"/>
                        <a:t>A/B</a:t>
                      </a:r>
                      <a:r>
                        <a:rPr lang="zh-CN" altLang="en-US" sz="1100" u="none" strike="noStrike" dirty="0"/>
                        <a:t>级区的物料应予确定并按授权列出。</a:t>
                      </a:r>
                      <a:r>
                        <a:rPr lang="en-US" altLang="zh-CN" sz="1100" u="none" strike="noStrike" dirty="0"/>
                        <a:t>e)</a:t>
                      </a:r>
                      <a:r>
                        <a:rPr lang="zh-CN" altLang="en-US" sz="1100" u="none" strike="noStrike" dirty="0"/>
                        <a:t>物料从未分类区到</a:t>
                      </a:r>
                      <a:r>
                        <a:rPr lang="en-US" altLang="zh-CN" sz="1100" u="none" strike="noStrike" dirty="0"/>
                        <a:t>C</a:t>
                      </a:r>
                      <a:r>
                        <a:rPr lang="zh-CN" altLang="en-US" sz="1100" u="none" strike="noStrike" dirty="0"/>
                        <a:t>级区</a:t>
                      </a:r>
                      <a:r>
                        <a:rPr lang="en-US" altLang="zh-CN" sz="1100" u="none" strike="noStrike" dirty="0"/>
                        <a:t>(</a:t>
                      </a:r>
                      <a:r>
                        <a:rPr lang="zh-CN" altLang="en-US" sz="1100" u="none" strike="noStrike" dirty="0"/>
                        <a:t>不通过</a:t>
                      </a:r>
                      <a:r>
                        <a:rPr lang="en-US" altLang="zh-CN" sz="1100" u="none" strike="noStrike" dirty="0"/>
                        <a:t>D</a:t>
                      </a:r>
                      <a:r>
                        <a:rPr lang="zh-CN" altLang="en-US" sz="1100" u="none" strike="noStrike" dirty="0"/>
                        <a:t>级区传送</a:t>
                      </a:r>
                      <a:r>
                        <a:rPr lang="en-US" altLang="zh-CN" sz="1100" u="none" strike="noStrike" dirty="0"/>
                        <a:t>)</a:t>
                      </a:r>
                      <a:r>
                        <a:rPr lang="zh-CN" altLang="en-US" sz="1100" u="none" strike="noStrike" dirty="0"/>
                        <a:t>的传递应经过风险评估。</a:t>
                      </a:r>
                      <a:endParaRPr lang="zh-CN" altLang="en-US" sz="1100" b="0" i="0" u="none" strike="noStrike" dirty="0">
                        <a:solidFill>
                          <a:srgbClr val="000000"/>
                        </a:solidFill>
                        <a:latin typeface="+mn-ea"/>
                        <a:ea typeface="+mn-ea"/>
                      </a:endParaRPr>
                    </a:p>
                  </a:txBody>
                  <a:tcPr marL="6726" marR="6726" marT="6726" marB="0" anchor="ctr"/>
                </a:tc>
                <a:tc>
                  <a:txBody>
                    <a:bodyPr/>
                    <a:lstStyle/>
                    <a:p>
                      <a:pPr algn="ctr" fontAlgn="ctr"/>
                      <a:r>
                        <a:rPr lang="zh-CN" altLang="en-US" sz="1100" u="none" strike="noStrike" dirty="0"/>
                        <a:t>即使在前一版本中并未明确指出，也可以推断出一些变化。然而，大多数这些变化都会对一些制药商产生一定影响。尤其是进入和退出更衣室的要求，可能对较小的制药商产生影响，其中使用共用的进入、退出更衣室的决定通常基于可用的占地面积。</a:t>
                      </a:r>
                      <a:endParaRPr lang="zh-CN" altLang="en-US" sz="1100" b="0" i="0" u="none" strike="noStrike" dirty="0">
                        <a:solidFill>
                          <a:srgbClr val="000000"/>
                        </a:solidFill>
                        <a:latin typeface="+mn-ea"/>
                        <a:ea typeface="+mn-ea"/>
                      </a:endParaRPr>
                    </a:p>
                  </a:txBody>
                  <a:tcPr marL="6726" marR="6726" marT="6726" marB="0" anchor="ct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592401492"/>
      </p:ext>
    </p:extLst>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700064" y="1283990"/>
            <a:ext cx="5904656" cy="3507854"/>
            <a:chOff x="0" y="161346"/>
            <a:chExt cx="7361368" cy="3929984"/>
          </a:xfrm>
          <a:solidFill>
            <a:schemeClr val="bg1">
              <a:lumMod val="95000"/>
            </a:schemeClr>
          </a:solidFill>
        </p:grpSpPr>
        <p:sp>
          <p:nvSpPr>
            <p:cNvPr id="7" name="Freeform 39"/>
            <p:cNvSpPr>
              <a:spLocks noChangeArrowheads="1"/>
            </p:cNvSpPr>
            <p:nvPr/>
          </p:nvSpPr>
          <p:spPr bwMode="auto">
            <a:xfrm>
              <a:off x="3073978" y="1063889"/>
              <a:ext cx="103365" cy="121384"/>
            </a:xfrm>
            <a:custGeom>
              <a:avLst/>
              <a:gdLst>
                <a:gd name="T0" fmla="*/ 0 w 46"/>
                <a:gd name="T1" fmla="*/ 2147483647 h 34"/>
                <a:gd name="T2" fmla="*/ 2147483647 w 46"/>
                <a:gd name="T3" fmla="*/ 2147483647 h 34"/>
                <a:gd name="T4" fmla="*/ 2147483647 w 46"/>
                <a:gd name="T5" fmla="*/ 2147483647 h 34"/>
                <a:gd name="T6" fmla="*/ 2147483647 w 46"/>
                <a:gd name="T7" fmla="*/ 2147483647 h 34"/>
                <a:gd name="T8" fmla="*/ 2147483647 w 46"/>
                <a:gd name="T9" fmla="*/ 0 h 34"/>
                <a:gd name="T10" fmla="*/ 2147483647 w 46"/>
                <a:gd name="T11" fmla="*/ 0 h 34"/>
                <a:gd name="T12" fmla="*/ 2147483647 w 46"/>
                <a:gd name="T13" fmla="*/ 2147483647 h 34"/>
                <a:gd name="T14" fmla="*/ 0 w 46"/>
                <a:gd name="T15" fmla="*/ 2147483647 h 34"/>
                <a:gd name="T16" fmla="*/ 0 w 46"/>
                <a:gd name="T17" fmla="*/ 2147483647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4"/>
                <a:gd name="T29" fmla="*/ 46 w 4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4">
                  <a:moveTo>
                    <a:pt x="0" y="34"/>
                  </a:moveTo>
                  <a:lnTo>
                    <a:pt x="32" y="28"/>
                  </a:lnTo>
                  <a:lnTo>
                    <a:pt x="46" y="24"/>
                  </a:lnTo>
                  <a:lnTo>
                    <a:pt x="38" y="12"/>
                  </a:lnTo>
                  <a:lnTo>
                    <a:pt x="46" y="0"/>
                  </a:lnTo>
                  <a:lnTo>
                    <a:pt x="32" y="0"/>
                  </a:lnTo>
                  <a:lnTo>
                    <a:pt x="8" y="6"/>
                  </a:lnTo>
                  <a:lnTo>
                    <a:pt x="0" y="12"/>
                  </a:lnTo>
                  <a:lnTo>
                    <a:pt x="0"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8" name="Freeform 40"/>
            <p:cNvSpPr>
              <a:spLocks noChangeArrowheads="1"/>
            </p:cNvSpPr>
            <p:nvPr/>
          </p:nvSpPr>
          <p:spPr bwMode="auto">
            <a:xfrm>
              <a:off x="6390638" y="2434806"/>
              <a:ext cx="543789" cy="264187"/>
            </a:xfrm>
            <a:custGeom>
              <a:avLst/>
              <a:gdLst>
                <a:gd name="T0" fmla="*/ 2147483647 w 242"/>
                <a:gd name="T1" fmla="*/ 2147483647 h 74"/>
                <a:gd name="T2" fmla="*/ 2147483647 w 242"/>
                <a:gd name="T3" fmla="*/ 2147483647 h 74"/>
                <a:gd name="T4" fmla="*/ 2147483647 w 242"/>
                <a:gd name="T5" fmla="*/ 2147483647 h 74"/>
                <a:gd name="T6" fmla="*/ 2147483647 w 242"/>
                <a:gd name="T7" fmla="*/ 2147483647 h 74"/>
                <a:gd name="T8" fmla="*/ 2147483647 w 242"/>
                <a:gd name="T9" fmla="*/ 2147483647 h 74"/>
                <a:gd name="T10" fmla="*/ 2147483647 w 242"/>
                <a:gd name="T11" fmla="*/ 2147483647 h 74"/>
                <a:gd name="T12" fmla="*/ 2147483647 w 242"/>
                <a:gd name="T13" fmla="*/ 2147483647 h 74"/>
                <a:gd name="T14" fmla="*/ 2147483647 w 242"/>
                <a:gd name="T15" fmla="*/ 2147483647 h 74"/>
                <a:gd name="T16" fmla="*/ 2147483647 w 242"/>
                <a:gd name="T17" fmla="*/ 2147483647 h 74"/>
                <a:gd name="T18" fmla="*/ 2147483647 w 242"/>
                <a:gd name="T19" fmla="*/ 0 h 74"/>
                <a:gd name="T20" fmla="*/ 0 w 242"/>
                <a:gd name="T21" fmla="*/ 2147483647 h 74"/>
                <a:gd name="T22" fmla="*/ 2147483647 w 242"/>
                <a:gd name="T23" fmla="*/ 2147483647 h 74"/>
                <a:gd name="T24" fmla="*/ 2147483647 w 242"/>
                <a:gd name="T25" fmla="*/ 2147483647 h 74"/>
                <a:gd name="T26" fmla="*/ 2147483647 w 242"/>
                <a:gd name="T27" fmla="*/ 2147483647 h 74"/>
                <a:gd name="T28" fmla="*/ 2147483647 w 242"/>
                <a:gd name="T29" fmla="*/ 2147483647 h 74"/>
                <a:gd name="T30" fmla="*/ 2147483647 w 242"/>
                <a:gd name="T31" fmla="*/ 2147483647 h 74"/>
                <a:gd name="T32" fmla="*/ 2147483647 w 242"/>
                <a:gd name="T33" fmla="*/ 2147483647 h 74"/>
                <a:gd name="T34" fmla="*/ 2147483647 w 242"/>
                <a:gd name="T35" fmla="*/ 2147483647 h 74"/>
                <a:gd name="T36" fmla="*/ 2147483647 w 242"/>
                <a:gd name="T37" fmla="*/ 2147483647 h 74"/>
                <a:gd name="T38" fmla="*/ 2147483647 w 242"/>
                <a:gd name="T39" fmla="*/ 2147483647 h 74"/>
                <a:gd name="T40" fmla="*/ 2147483647 w 242"/>
                <a:gd name="T41" fmla="*/ 2147483647 h 74"/>
                <a:gd name="T42" fmla="*/ 2147483647 w 242"/>
                <a:gd name="T43" fmla="*/ 2147483647 h 74"/>
                <a:gd name="T44" fmla="*/ 2147483647 w 242"/>
                <a:gd name="T45" fmla="*/ 2147483647 h 74"/>
                <a:gd name="T46" fmla="*/ 2147483647 w 242"/>
                <a:gd name="T47" fmla="*/ 2147483647 h 74"/>
                <a:gd name="T48" fmla="*/ 2147483647 w 242"/>
                <a:gd name="T49" fmla="*/ 2147483647 h 74"/>
                <a:gd name="T50" fmla="*/ 2147483647 w 242"/>
                <a:gd name="T51" fmla="*/ 2147483647 h 74"/>
                <a:gd name="T52" fmla="*/ 2147483647 w 242"/>
                <a:gd name="T53" fmla="*/ 2147483647 h 74"/>
                <a:gd name="T54" fmla="*/ 2147483647 w 242"/>
                <a:gd name="T55" fmla="*/ 2147483647 h 74"/>
                <a:gd name="T56" fmla="*/ 2147483647 w 242"/>
                <a:gd name="T57" fmla="*/ 2147483647 h 74"/>
                <a:gd name="T58" fmla="*/ 2147483647 w 242"/>
                <a:gd name="T59" fmla="*/ 2147483647 h 74"/>
                <a:gd name="T60" fmla="*/ 2147483647 w 242"/>
                <a:gd name="T61" fmla="*/ 2147483647 h 7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2"/>
                <a:gd name="T94" fmla="*/ 0 h 74"/>
                <a:gd name="T95" fmla="*/ 242 w 242"/>
                <a:gd name="T96" fmla="*/ 74 h 7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2" h="74">
                  <a:moveTo>
                    <a:pt x="196" y="34"/>
                  </a:moveTo>
                  <a:lnTo>
                    <a:pt x="182" y="28"/>
                  </a:lnTo>
                  <a:lnTo>
                    <a:pt x="158" y="22"/>
                  </a:lnTo>
                  <a:lnTo>
                    <a:pt x="136" y="18"/>
                  </a:lnTo>
                  <a:lnTo>
                    <a:pt x="90" y="18"/>
                  </a:lnTo>
                  <a:lnTo>
                    <a:pt x="76" y="12"/>
                  </a:lnTo>
                  <a:lnTo>
                    <a:pt x="60" y="18"/>
                  </a:lnTo>
                  <a:lnTo>
                    <a:pt x="52" y="18"/>
                  </a:lnTo>
                  <a:lnTo>
                    <a:pt x="30" y="12"/>
                  </a:lnTo>
                  <a:lnTo>
                    <a:pt x="22" y="0"/>
                  </a:lnTo>
                  <a:lnTo>
                    <a:pt x="0" y="6"/>
                  </a:lnTo>
                  <a:lnTo>
                    <a:pt x="14" y="12"/>
                  </a:lnTo>
                  <a:lnTo>
                    <a:pt x="30" y="22"/>
                  </a:lnTo>
                  <a:lnTo>
                    <a:pt x="52" y="34"/>
                  </a:lnTo>
                  <a:lnTo>
                    <a:pt x="82" y="34"/>
                  </a:lnTo>
                  <a:lnTo>
                    <a:pt x="82" y="46"/>
                  </a:lnTo>
                  <a:lnTo>
                    <a:pt x="106" y="52"/>
                  </a:lnTo>
                  <a:lnTo>
                    <a:pt x="128" y="58"/>
                  </a:lnTo>
                  <a:lnTo>
                    <a:pt x="158" y="58"/>
                  </a:lnTo>
                  <a:lnTo>
                    <a:pt x="166" y="46"/>
                  </a:lnTo>
                  <a:lnTo>
                    <a:pt x="188" y="52"/>
                  </a:lnTo>
                  <a:lnTo>
                    <a:pt x="204" y="58"/>
                  </a:lnTo>
                  <a:lnTo>
                    <a:pt x="196" y="68"/>
                  </a:lnTo>
                  <a:lnTo>
                    <a:pt x="196" y="74"/>
                  </a:lnTo>
                  <a:lnTo>
                    <a:pt x="212" y="64"/>
                  </a:lnTo>
                  <a:lnTo>
                    <a:pt x="228" y="74"/>
                  </a:lnTo>
                  <a:lnTo>
                    <a:pt x="242" y="64"/>
                  </a:lnTo>
                  <a:lnTo>
                    <a:pt x="212" y="58"/>
                  </a:lnTo>
                  <a:lnTo>
                    <a:pt x="204" y="46"/>
                  </a:lnTo>
                  <a:lnTo>
                    <a:pt x="212" y="34"/>
                  </a:lnTo>
                  <a:lnTo>
                    <a:pt x="196"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0" name="Freeform 41"/>
            <p:cNvSpPr>
              <a:spLocks noChangeArrowheads="1"/>
            </p:cNvSpPr>
            <p:nvPr/>
          </p:nvSpPr>
          <p:spPr bwMode="auto">
            <a:xfrm>
              <a:off x="2921178" y="1570842"/>
              <a:ext cx="1586425" cy="1827890"/>
            </a:xfrm>
            <a:custGeom>
              <a:avLst/>
              <a:gdLst>
                <a:gd name="T0" fmla="*/ 2147483647 w 706"/>
                <a:gd name="T1" fmla="*/ 2147483647 h 512"/>
                <a:gd name="T2" fmla="*/ 2147483647 w 706"/>
                <a:gd name="T3" fmla="*/ 2147483647 h 512"/>
                <a:gd name="T4" fmla="*/ 2147483647 w 706"/>
                <a:gd name="T5" fmla="*/ 2147483647 h 512"/>
                <a:gd name="T6" fmla="*/ 2147483647 w 706"/>
                <a:gd name="T7" fmla="*/ 2147483647 h 512"/>
                <a:gd name="T8" fmla="*/ 2147483647 w 706"/>
                <a:gd name="T9" fmla="*/ 2147483647 h 512"/>
                <a:gd name="T10" fmla="*/ 2147483647 w 706"/>
                <a:gd name="T11" fmla="*/ 0 h 512"/>
                <a:gd name="T12" fmla="*/ 2147483647 w 706"/>
                <a:gd name="T13" fmla="*/ 2147483647 h 512"/>
                <a:gd name="T14" fmla="*/ 2147483647 w 706"/>
                <a:gd name="T15" fmla="*/ 2147483647 h 512"/>
                <a:gd name="T16" fmla="*/ 2147483647 w 706"/>
                <a:gd name="T17" fmla="*/ 2147483647 h 512"/>
                <a:gd name="T18" fmla="*/ 2147483647 w 706"/>
                <a:gd name="T19" fmla="*/ 2147483647 h 512"/>
                <a:gd name="T20" fmla="*/ 2147483647 w 706"/>
                <a:gd name="T21" fmla="*/ 2147483647 h 512"/>
                <a:gd name="T22" fmla="*/ 2147483647 w 706"/>
                <a:gd name="T23" fmla="*/ 2147483647 h 512"/>
                <a:gd name="T24" fmla="*/ 2147483647 w 706"/>
                <a:gd name="T25" fmla="*/ 2147483647 h 512"/>
                <a:gd name="T26" fmla="*/ 0 w 706"/>
                <a:gd name="T27" fmla="*/ 2147483647 h 512"/>
                <a:gd name="T28" fmla="*/ 2147483647 w 706"/>
                <a:gd name="T29" fmla="*/ 2147483647 h 512"/>
                <a:gd name="T30" fmla="*/ 2147483647 w 706"/>
                <a:gd name="T31" fmla="*/ 2147483647 h 512"/>
                <a:gd name="T32" fmla="*/ 2147483647 w 706"/>
                <a:gd name="T33" fmla="*/ 2147483647 h 512"/>
                <a:gd name="T34" fmla="*/ 2147483647 w 706"/>
                <a:gd name="T35" fmla="*/ 2147483647 h 512"/>
                <a:gd name="T36" fmla="*/ 2147483647 w 706"/>
                <a:gd name="T37" fmla="*/ 2147483647 h 512"/>
                <a:gd name="T38" fmla="*/ 2147483647 w 706"/>
                <a:gd name="T39" fmla="*/ 2147483647 h 512"/>
                <a:gd name="T40" fmla="*/ 2147483647 w 706"/>
                <a:gd name="T41" fmla="*/ 2147483647 h 512"/>
                <a:gd name="T42" fmla="*/ 2147483647 w 706"/>
                <a:gd name="T43" fmla="*/ 2147483647 h 512"/>
                <a:gd name="T44" fmla="*/ 2147483647 w 706"/>
                <a:gd name="T45" fmla="*/ 2147483647 h 512"/>
                <a:gd name="T46" fmla="*/ 2147483647 w 706"/>
                <a:gd name="T47" fmla="*/ 2147483647 h 512"/>
                <a:gd name="T48" fmla="*/ 2147483647 w 706"/>
                <a:gd name="T49" fmla="*/ 2147483647 h 512"/>
                <a:gd name="T50" fmla="*/ 2147483647 w 706"/>
                <a:gd name="T51" fmla="*/ 2147483647 h 512"/>
                <a:gd name="T52" fmla="*/ 2147483647 w 706"/>
                <a:gd name="T53" fmla="*/ 2147483647 h 512"/>
                <a:gd name="T54" fmla="*/ 2147483647 w 706"/>
                <a:gd name="T55" fmla="*/ 2147483647 h 512"/>
                <a:gd name="T56" fmla="*/ 2147483647 w 706"/>
                <a:gd name="T57" fmla="*/ 2147483647 h 512"/>
                <a:gd name="T58" fmla="*/ 2147483647 w 706"/>
                <a:gd name="T59" fmla="*/ 2147483647 h 512"/>
                <a:gd name="T60" fmla="*/ 2147483647 w 706"/>
                <a:gd name="T61" fmla="*/ 2147483647 h 512"/>
                <a:gd name="T62" fmla="*/ 2147483647 w 706"/>
                <a:gd name="T63" fmla="*/ 2147483647 h 512"/>
                <a:gd name="T64" fmla="*/ 2147483647 w 706"/>
                <a:gd name="T65" fmla="*/ 2147483647 h 512"/>
                <a:gd name="T66" fmla="*/ 2147483647 w 706"/>
                <a:gd name="T67" fmla="*/ 2147483647 h 512"/>
                <a:gd name="T68" fmla="*/ 2147483647 w 706"/>
                <a:gd name="T69" fmla="*/ 2147483647 h 512"/>
                <a:gd name="T70" fmla="*/ 2147483647 w 706"/>
                <a:gd name="T71" fmla="*/ 2147483647 h 512"/>
                <a:gd name="T72" fmla="*/ 2147483647 w 706"/>
                <a:gd name="T73" fmla="*/ 2147483647 h 512"/>
                <a:gd name="T74" fmla="*/ 2147483647 w 706"/>
                <a:gd name="T75" fmla="*/ 2147483647 h 512"/>
                <a:gd name="T76" fmla="*/ 2147483647 w 706"/>
                <a:gd name="T77" fmla="*/ 2147483647 h 512"/>
                <a:gd name="T78" fmla="*/ 2147483647 w 706"/>
                <a:gd name="T79" fmla="*/ 2147483647 h 512"/>
                <a:gd name="T80" fmla="*/ 2147483647 w 706"/>
                <a:gd name="T81" fmla="*/ 2147483647 h 512"/>
                <a:gd name="T82" fmla="*/ 2147483647 w 706"/>
                <a:gd name="T83" fmla="*/ 2147483647 h 512"/>
                <a:gd name="T84" fmla="*/ 2147483647 w 706"/>
                <a:gd name="T85" fmla="*/ 2147483647 h 512"/>
                <a:gd name="T86" fmla="*/ 2147483647 w 706"/>
                <a:gd name="T87" fmla="*/ 2147483647 h 512"/>
                <a:gd name="T88" fmla="*/ 2147483647 w 706"/>
                <a:gd name="T89" fmla="*/ 2147483647 h 512"/>
                <a:gd name="T90" fmla="*/ 2147483647 w 706"/>
                <a:gd name="T91" fmla="*/ 2147483647 h 512"/>
                <a:gd name="T92" fmla="*/ 2147483647 w 706"/>
                <a:gd name="T93" fmla="*/ 2147483647 h 512"/>
                <a:gd name="T94" fmla="*/ 2147483647 w 706"/>
                <a:gd name="T95" fmla="*/ 2147483647 h 512"/>
                <a:gd name="T96" fmla="*/ 2147483647 w 706"/>
                <a:gd name="T97" fmla="*/ 2147483647 h 512"/>
                <a:gd name="T98" fmla="*/ 2147483647 w 706"/>
                <a:gd name="T99" fmla="*/ 2147483647 h 5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6"/>
                <a:gd name="T151" fmla="*/ 0 h 512"/>
                <a:gd name="T152" fmla="*/ 706 w 706"/>
                <a:gd name="T153" fmla="*/ 512 h 5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6" h="512">
                  <a:moveTo>
                    <a:pt x="490" y="50"/>
                  </a:moveTo>
                  <a:lnTo>
                    <a:pt x="458" y="40"/>
                  </a:lnTo>
                  <a:lnTo>
                    <a:pt x="434" y="40"/>
                  </a:lnTo>
                  <a:lnTo>
                    <a:pt x="422" y="38"/>
                  </a:lnTo>
                  <a:lnTo>
                    <a:pt x="402" y="38"/>
                  </a:lnTo>
                  <a:lnTo>
                    <a:pt x="388" y="30"/>
                  </a:lnTo>
                  <a:lnTo>
                    <a:pt x="372" y="58"/>
                  </a:lnTo>
                  <a:lnTo>
                    <a:pt x="336" y="42"/>
                  </a:lnTo>
                  <a:lnTo>
                    <a:pt x="308" y="30"/>
                  </a:lnTo>
                  <a:lnTo>
                    <a:pt x="260" y="30"/>
                  </a:lnTo>
                  <a:lnTo>
                    <a:pt x="280" y="20"/>
                  </a:lnTo>
                  <a:lnTo>
                    <a:pt x="290" y="0"/>
                  </a:lnTo>
                  <a:lnTo>
                    <a:pt x="274" y="0"/>
                  </a:lnTo>
                  <a:lnTo>
                    <a:pt x="244" y="8"/>
                  </a:lnTo>
                  <a:lnTo>
                    <a:pt x="198" y="8"/>
                  </a:lnTo>
                  <a:lnTo>
                    <a:pt x="174" y="18"/>
                  </a:lnTo>
                  <a:lnTo>
                    <a:pt x="118" y="18"/>
                  </a:lnTo>
                  <a:lnTo>
                    <a:pt x="118" y="36"/>
                  </a:lnTo>
                  <a:lnTo>
                    <a:pt x="98" y="36"/>
                  </a:lnTo>
                  <a:lnTo>
                    <a:pt x="84" y="46"/>
                  </a:lnTo>
                  <a:lnTo>
                    <a:pt x="84" y="64"/>
                  </a:lnTo>
                  <a:lnTo>
                    <a:pt x="68" y="70"/>
                  </a:lnTo>
                  <a:lnTo>
                    <a:pt x="46" y="82"/>
                  </a:lnTo>
                  <a:lnTo>
                    <a:pt x="22" y="104"/>
                  </a:lnTo>
                  <a:lnTo>
                    <a:pt x="16" y="128"/>
                  </a:lnTo>
                  <a:lnTo>
                    <a:pt x="22" y="144"/>
                  </a:lnTo>
                  <a:lnTo>
                    <a:pt x="22" y="162"/>
                  </a:lnTo>
                  <a:lnTo>
                    <a:pt x="0" y="168"/>
                  </a:lnTo>
                  <a:lnTo>
                    <a:pt x="22" y="178"/>
                  </a:lnTo>
                  <a:lnTo>
                    <a:pt x="22" y="190"/>
                  </a:lnTo>
                  <a:lnTo>
                    <a:pt x="46" y="196"/>
                  </a:lnTo>
                  <a:lnTo>
                    <a:pt x="54" y="214"/>
                  </a:lnTo>
                  <a:lnTo>
                    <a:pt x="68" y="218"/>
                  </a:lnTo>
                  <a:lnTo>
                    <a:pt x="84" y="230"/>
                  </a:lnTo>
                  <a:lnTo>
                    <a:pt x="100" y="236"/>
                  </a:lnTo>
                  <a:lnTo>
                    <a:pt x="146" y="236"/>
                  </a:lnTo>
                  <a:lnTo>
                    <a:pt x="188" y="230"/>
                  </a:lnTo>
                  <a:lnTo>
                    <a:pt x="214" y="224"/>
                  </a:lnTo>
                  <a:lnTo>
                    <a:pt x="236" y="224"/>
                  </a:lnTo>
                  <a:lnTo>
                    <a:pt x="236" y="236"/>
                  </a:lnTo>
                  <a:lnTo>
                    <a:pt x="282" y="236"/>
                  </a:lnTo>
                  <a:lnTo>
                    <a:pt x="288" y="248"/>
                  </a:lnTo>
                  <a:lnTo>
                    <a:pt x="282" y="264"/>
                  </a:lnTo>
                  <a:lnTo>
                    <a:pt x="288" y="282"/>
                  </a:lnTo>
                  <a:lnTo>
                    <a:pt x="304" y="288"/>
                  </a:lnTo>
                  <a:lnTo>
                    <a:pt x="320" y="294"/>
                  </a:lnTo>
                  <a:lnTo>
                    <a:pt x="320" y="328"/>
                  </a:lnTo>
                  <a:lnTo>
                    <a:pt x="334" y="344"/>
                  </a:lnTo>
                  <a:lnTo>
                    <a:pt x="328" y="362"/>
                  </a:lnTo>
                  <a:lnTo>
                    <a:pt x="328" y="374"/>
                  </a:lnTo>
                  <a:lnTo>
                    <a:pt x="320" y="392"/>
                  </a:lnTo>
                  <a:lnTo>
                    <a:pt x="328" y="402"/>
                  </a:lnTo>
                  <a:lnTo>
                    <a:pt x="350" y="420"/>
                  </a:lnTo>
                  <a:lnTo>
                    <a:pt x="342" y="430"/>
                  </a:lnTo>
                  <a:lnTo>
                    <a:pt x="358" y="436"/>
                  </a:lnTo>
                  <a:lnTo>
                    <a:pt x="358" y="448"/>
                  </a:lnTo>
                  <a:lnTo>
                    <a:pt x="366" y="460"/>
                  </a:lnTo>
                  <a:lnTo>
                    <a:pt x="372" y="478"/>
                  </a:lnTo>
                  <a:lnTo>
                    <a:pt x="388" y="494"/>
                  </a:lnTo>
                  <a:lnTo>
                    <a:pt x="388" y="506"/>
                  </a:lnTo>
                  <a:lnTo>
                    <a:pt x="410" y="512"/>
                  </a:lnTo>
                  <a:lnTo>
                    <a:pt x="464" y="512"/>
                  </a:lnTo>
                  <a:lnTo>
                    <a:pt x="494" y="500"/>
                  </a:lnTo>
                  <a:lnTo>
                    <a:pt x="510" y="482"/>
                  </a:lnTo>
                  <a:lnTo>
                    <a:pt x="524" y="466"/>
                  </a:lnTo>
                  <a:lnTo>
                    <a:pt x="532" y="454"/>
                  </a:lnTo>
                  <a:lnTo>
                    <a:pt x="540" y="442"/>
                  </a:lnTo>
                  <a:lnTo>
                    <a:pt x="556" y="426"/>
                  </a:lnTo>
                  <a:lnTo>
                    <a:pt x="556" y="408"/>
                  </a:lnTo>
                  <a:lnTo>
                    <a:pt x="570" y="392"/>
                  </a:lnTo>
                  <a:lnTo>
                    <a:pt x="586" y="386"/>
                  </a:lnTo>
                  <a:lnTo>
                    <a:pt x="600" y="374"/>
                  </a:lnTo>
                  <a:lnTo>
                    <a:pt x="616" y="362"/>
                  </a:lnTo>
                  <a:lnTo>
                    <a:pt x="600" y="340"/>
                  </a:lnTo>
                  <a:lnTo>
                    <a:pt x="592" y="322"/>
                  </a:lnTo>
                  <a:lnTo>
                    <a:pt x="592" y="300"/>
                  </a:lnTo>
                  <a:lnTo>
                    <a:pt x="600" y="282"/>
                  </a:lnTo>
                  <a:lnTo>
                    <a:pt x="624" y="260"/>
                  </a:lnTo>
                  <a:lnTo>
                    <a:pt x="646" y="248"/>
                  </a:lnTo>
                  <a:lnTo>
                    <a:pt x="670" y="230"/>
                  </a:lnTo>
                  <a:lnTo>
                    <a:pt x="684" y="214"/>
                  </a:lnTo>
                  <a:lnTo>
                    <a:pt x="698" y="196"/>
                  </a:lnTo>
                  <a:lnTo>
                    <a:pt x="706" y="178"/>
                  </a:lnTo>
                  <a:lnTo>
                    <a:pt x="692" y="178"/>
                  </a:lnTo>
                  <a:lnTo>
                    <a:pt x="662" y="184"/>
                  </a:lnTo>
                  <a:lnTo>
                    <a:pt x="638" y="196"/>
                  </a:lnTo>
                  <a:lnTo>
                    <a:pt x="624" y="190"/>
                  </a:lnTo>
                  <a:lnTo>
                    <a:pt x="616" y="172"/>
                  </a:lnTo>
                  <a:lnTo>
                    <a:pt x="600" y="168"/>
                  </a:lnTo>
                  <a:lnTo>
                    <a:pt x="592" y="156"/>
                  </a:lnTo>
                  <a:lnTo>
                    <a:pt x="578" y="140"/>
                  </a:lnTo>
                  <a:lnTo>
                    <a:pt x="562" y="128"/>
                  </a:lnTo>
                  <a:lnTo>
                    <a:pt x="548" y="116"/>
                  </a:lnTo>
                  <a:lnTo>
                    <a:pt x="532" y="110"/>
                  </a:lnTo>
                  <a:lnTo>
                    <a:pt x="532" y="98"/>
                  </a:lnTo>
                  <a:lnTo>
                    <a:pt x="524" y="82"/>
                  </a:lnTo>
                  <a:lnTo>
                    <a:pt x="510" y="64"/>
                  </a:lnTo>
                  <a:lnTo>
                    <a:pt x="502" y="54"/>
                  </a:lnTo>
                  <a:lnTo>
                    <a:pt x="494" y="46"/>
                  </a:lnTo>
                  <a:lnTo>
                    <a:pt x="490" y="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1" name="Freeform 42"/>
            <p:cNvSpPr>
              <a:spLocks noChangeArrowheads="1"/>
            </p:cNvSpPr>
            <p:nvPr/>
          </p:nvSpPr>
          <p:spPr bwMode="auto">
            <a:xfrm>
              <a:off x="6013132" y="2641872"/>
              <a:ext cx="67413" cy="21421"/>
            </a:xfrm>
            <a:custGeom>
              <a:avLst/>
              <a:gdLst>
                <a:gd name="T0" fmla="*/ 2147483647 w 30"/>
                <a:gd name="T1" fmla="*/ 0 h 6"/>
                <a:gd name="T2" fmla="*/ 0 w 30"/>
                <a:gd name="T3" fmla="*/ 2147483647 h 6"/>
                <a:gd name="T4" fmla="*/ 2147483647 w 30"/>
                <a:gd name="T5" fmla="*/ 2147483647 h 6"/>
                <a:gd name="T6" fmla="*/ 2147483647 w 30"/>
                <a:gd name="T7" fmla="*/ 0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30" y="0"/>
                  </a:moveTo>
                  <a:lnTo>
                    <a:pt x="0" y="6"/>
                  </a:lnTo>
                  <a:lnTo>
                    <a:pt x="8" y="6"/>
                  </a:lnTo>
                  <a:lnTo>
                    <a:pt x="3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2" name="Freeform 43"/>
            <p:cNvSpPr>
              <a:spLocks noChangeArrowheads="1"/>
            </p:cNvSpPr>
            <p:nvPr/>
          </p:nvSpPr>
          <p:spPr bwMode="auto">
            <a:xfrm>
              <a:off x="5518779" y="2249161"/>
              <a:ext cx="238188" cy="371290"/>
            </a:xfrm>
            <a:custGeom>
              <a:avLst/>
              <a:gdLst>
                <a:gd name="T0" fmla="*/ 2147483647 w 106"/>
                <a:gd name="T1" fmla="*/ 2147483647 h 104"/>
                <a:gd name="T2" fmla="*/ 2147483647 w 106"/>
                <a:gd name="T3" fmla="*/ 2147483647 h 104"/>
                <a:gd name="T4" fmla="*/ 2147483647 w 106"/>
                <a:gd name="T5" fmla="*/ 2147483647 h 104"/>
                <a:gd name="T6" fmla="*/ 0 w 106"/>
                <a:gd name="T7" fmla="*/ 2147483647 h 104"/>
                <a:gd name="T8" fmla="*/ 2147483647 w 106"/>
                <a:gd name="T9" fmla="*/ 2147483647 h 104"/>
                <a:gd name="T10" fmla="*/ 2147483647 w 106"/>
                <a:gd name="T11" fmla="*/ 2147483647 h 104"/>
                <a:gd name="T12" fmla="*/ 2147483647 w 106"/>
                <a:gd name="T13" fmla="*/ 2147483647 h 104"/>
                <a:gd name="T14" fmla="*/ 2147483647 w 106"/>
                <a:gd name="T15" fmla="*/ 2147483647 h 104"/>
                <a:gd name="T16" fmla="*/ 2147483647 w 106"/>
                <a:gd name="T17" fmla="*/ 2147483647 h 104"/>
                <a:gd name="T18" fmla="*/ 2147483647 w 106"/>
                <a:gd name="T19" fmla="*/ 2147483647 h 104"/>
                <a:gd name="T20" fmla="*/ 2147483647 w 106"/>
                <a:gd name="T21" fmla="*/ 2147483647 h 104"/>
                <a:gd name="T22" fmla="*/ 2147483647 w 106"/>
                <a:gd name="T23" fmla="*/ 2147483647 h 104"/>
                <a:gd name="T24" fmla="*/ 2147483647 w 106"/>
                <a:gd name="T25" fmla="*/ 2147483647 h 104"/>
                <a:gd name="T26" fmla="*/ 2147483647 w 106"/>
                <a:gd name="T27" fmla="*/ 2147483647 h 104"/>
                <a:gd name="T28" fmla="*/ 2147483647 w 106"/>
                <a:gd name="T29" fmla="*/ 2147483647 h 104"/>
                <a:gd name="T30" fmla="*/ 2147483647 w 106"/>
                <a:gd name="T31" fmla="*/ 2147483647 h 104"/>
                <a:gd name="T32" fmla="*/ 2147483647 w 106"/>
                <a:gd name="T33" fmla="*/ 2147483647 h 104"/>
                <a:gd name="T34" fmla="*/ 2147483647 w 106"/>
                <a:gd name="T35" fmla="*/ 2147483647 h 104"/>
                <a:gd name="T36" fmla="*/ 2147483647 w 106"/>
                <a:gd name="T37" fmla="*/ 2147483647 h 104"/>
                <a:gd name="T38" fmla="*/ 2147483647 w 106"/>
                <a:gd name="T39" fmla="*/ 0 h 104"/>
                <a:gd name="T40" fmla="*/ 2147483647 w 106"/>
                <a:gd name="T41" fmla="*/ 2147483647 h 104"/>
                <a:gd name="T42" fmla="*/ 2147483647 w 10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104"/>
                <a:gd name="T68" fmla="*/ 106 w 10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104">
                  <a:moveTo>
                    <a:pt x="60" y="40"/>
                  </a:moveTo>
                  <a:lnTo>
                    <a:pt x="46" y="34"/>
                  </a:lnTo>
                  <a:lnTo>
                    <a:pt x="22" y="24"/>
                  </a:lnTo>
                  <a:lnTo>
                    <a:pt x="0" y="24"/>
                  </a:lnTo>
                  <a:lnTo>
                    <a:pt x="14" y="34"/>
                  </a:lnTo>
                  <a:lnTo>
                    <a:pt x="30" y="46"/>
                  </a:lnTo>
                  <a:lnTo>
                    <a:pt x="60" y="70"/>
                  </a:lnTo>
                  <a:lnTo>
                    <a:pt x="76" y="92"/>
                  </a:lnTo>
                  <a:lnTo>
                    <a:pt x="90" y="92"/>
                  </a:lnTo>
                  <a:lnTo>
                    <a:pt x="106" y="104"/>
                  </a:lnTo>
                  <a:lnTo>
                    <a:pt x="106" y="98"/>
                  </a:lnTo>
                  <a:lnTo>
                    <a:pt x="84" y="86"/>
                  </a:lnTo>
                  <a:lnTo>
                    <a:pt x="84" y="70"/>
                  </a:lnTo>
                  <a:lnTo>
                    <a:pt x="98" y="70"/>
                  </a:lnTo>
                  <a:lnTo>
                    <a:pt x="98" y="58"/>
                  </a:lnTo>
                  <a:lnTo>
                    <a:pt x="84" y="40"/>
                  </a:lnTo>
                  <a:lnTo>
                    <a:pt x="84" y="28"/>
                  </a:lnTo>
                  <a:lnTo>
                    <a:pt x="76" y="12"/>
                  </a:lnTo>
                  <a:lnTo>
                    <a:pt x="60" y="12"/>
                  </a:lnTo>
                  <a:lnTo>
                    <a:pt x="46" y="0"/>
                  </a:lnTo>
                  <a:lnTo>
                    <a:pt x="52" y="12"/>
                  </a:lnTo>
                  <a:lnTo>
                    <a:pt x="60" y="4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3" name="Freeform 44"/>
            <p:cNvSpPr>
              <a:spLocks noChangeArrowheads="1"/>
            </p:cNvSpPr>
            <p:nvPr/>
          </p:nvSpPr>
          <p:spPr bwMode="auto">
            <a:xfrm>
              <a:off x="5977179" y="1485160"/>
              <a:ext cx="53929" cy="28561"/>
            </a:xfrm>
            <a:custGeom>
              <a:avLst/>
              <a:gdLst>
                <a:gd name="T0" fmla="*/ 2147483647 w 24"/>
                <a:gd name="T1" fmla="*/ 2147483647 h 8"/>
                <a:gd name="T2" fmla="*/ 2147483647 w 24"/>
                <a:gd name="T3" fmla="*/ 0 h 8"/>
                <a:gd name="T4" fmla="*/ 0 w 24"/>
                <a:gd name="T5" fmla="*/ 2147483647 h 8"/>
                <a:gd name="T6" fmla="*/ 2147483647 w 24"/>
                <a:gd name="T7" fmla="*/ 2147483647 h 8"/>
                <a:gd name="T8" fmla="*/ 2147483647 w 24"/>
                <a:gd name="T9" fmla="*/ 2147483647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24" y="2"/>
                  </a:moveTo>
                  <a:lnTo>
                    <a:pt x="16" y="0"/>
                  </a:lnTo>
                  <a:lnTo>
                    <a:pt x="0" y="8"/>
                  </a:lnTo>
                  <a:lnTo>
                    <a:pt x="16" y="2"/>
                  </a:lnTo>
                  <a:lnTo>
                    <a:pt x="24" y="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4" name="Freeform 45"/>
            <p:cNvSpPr>
              <a:spLocks noChangeArrowheads="1"/>
            </p:cNvSpPr>
            <p:nvPr/>
          </p:nvSpPr>
          <p:spPr bwMode="auto">
            <a:xfrm>
              <a:off x="5995155" y="1470880"/>
              <a:ext cx="35953" cy="14280"/>
            </a:xfrm>
            <a:custGeom>
              <a:avLst/>
              <a:gdLst>
                <a:gd name="T0" fmla="*/ 0 w 16"/>
                <a:gd name="T1" fmla="*/ 0 h 4"/>
                <a:gd name="T2" fmla="*/ 2147483647 w 16"/>
                <a:gd name="T3" fmla="*/ 2147483647 h 4"/>
                <a:gd name="T4" fmla="*/ 2147483647 w 16"/>
                <a:gd name="T5" fmla="*/ 0 h 4"/>
                <a:gd name="T6" fmla="*/ 0 w 16"/>
                <a:gd name="T7" fmla="*/ 0 h 4"/>
                <a:gd name="T8" fmla="*/ 0 60000 65536"/>
                <a:gd name="T9" fmla="*/ 0 60000 65536"/>
                <a:gd name="T10" fmla="*/ 0 60000 65536"/>
                <a:gd name="T11" fmla="*/ 0 60000 65536"/>
                <a:gd name="T12" fmla="*/ 0 w 16"/>
                <a:gd name="T13" fmla="*/ 0 h 4"/>
                <a:gd name="T14" fmla="*/ 16 w 16"/>
                <a:gd name="T15" fmla="*/ 4 h 4"/>
              </a:gdLst>
              <a:ahLst/>
              <a:cxnLst>
                <a:cxn ang="T8">
                  <a:pos x="T0" y="T1"/>
                </a:cxn>
                <a:cxn ang="T9">
                  <a:pos x="T2" y="T3"/>
                </a:cxn>
                <a:cxn ang="T10">
                  <a:pos x="T4" y="T5"/>
                </a:cxn>
                <a:cxn ang="T11">
                  <a:pos x="T6" y="T7"/>
                </a:cxn>
              </a:cxnLst>
              <a:rect l="T12" t="T13" r="T14" b="T15"/>
              <a:pathLst>
                <a:path w="16" h="4">
                  <a:moveTo>
                    <a:pt x="0" y="0"/>
                  </a:moveTo>
                  <a:lnTo>
                    <a:pt x="8" y="4"/>
                  </a:lnTo>
                  <a:lnTo>
                    <a:pt x="16"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5" name="Freeform 46"/>
            <p:cNvSpPr>
              <a:spLocks noChangeArrowheads="1"/>
            </p:cNvSpPr>
            <p:nvPr/>
          </p:nvSpPr>
          <p:spPr bwMode="auto">
            <a:xfrm>
              <a:off x="5756968" y="2599030"/>
              <a:ext cx="256164" cy="64262"/>
            </a:xfrm>
            <a:custGeom>
              <a:avLst/>
              <a:gdLst>
                <a:gd name="T0" fmla="*/ 2147483647 w 114"/>
                <a:gd name="T1" fmla="*/ 2147483647 h 18"/>
                <a:gd name="T2" fmla="*/ 2147483647 w 114"/>
                <a:gd name="T3" fmla="*/ 2147483647 h 18"/>
                <a:gd name="T4" fmla="*/ 2147483647 w 114"/>
                <a:gd name="T5" fmla="*/ 2147483647 h 18"/>
                <a:gd name="T6" fmla="*/ 2147483647 w 114"/>
                <a:gd name="T7" fmla="*/ 2147483647 h 18"/>
                <a:gd name="T8" fmla="*/ 2147483647 w 114"/>
                <a:gd name="T9" fmla="*/ 2147483647 h 18"/>
                <a:gd name="T10" fmla="*/ 2147483647 w 114"/>
                <a:gd name="T11" fmla="*/ 2147483647 h 18"/>
                <a:gd name="T12" fmla="*/ 2147483647 w 114"/>
                <a:gd name="T13" fmla="*/ 2147483647 h 18"/>
                <a:gd name="T14" fmla="*/ 2147483647 w 114"/>
                <a:gd name="T15" fmla="*/ 2147483647 h 18"/>
                <a:gd name="T16" fmla="*/ 2147483647 w 114"/>
                <a:gd name="T17" fmla="*/ 0 h 18"/>
                <a:gd name="T18" fmla="*/ 2147483647 w 114"/>
                <a:gd name="T19" fmla="*/ 0 h 18"/>
                <a:gd name="T20" fmla="*/ 0 w 114"/>
                <a:gd name="T21" fmla="*/ 2147483647 h 18"/>
                <a:gd name="T22" fmla="*/ 0 w 114"/>
                <a:gd name="T23" fmla="*/ 2147483647 h 18"/>
                <a:gd name="T24" fmla="*/ 2147483647 w 114"/>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18"/>
                <a:gd name="T41" fmla="*/ 114 w 11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18">
                  <a:moveTo>
                    <a:pt x="16" y="12"/>
                  </a:moveTo>
                  <a:lnTo>
                    <a:pt x="8" y="6"/>
                  </a:lnTo>
                  <a:lnTo>
                    <a:pt x="24" y="6"/>
                  </a:lnTo>
                  <a:lnTo>
                    <a:pt x="60" y="18"/>
                  </a:lnTo>
                  <a:lnTo>
                    <a:pt x="114" y="18"/>
                  </a:lnTo>
                  <a:lnTo>
                    <a:pt x="84" y="12"/>
                  </a:lnTo>
                  <a:lnTo>
                    <a:pt x="98" y="12"/>
                  </a:lnTo>
                  <a:lnTo>
                    <a:pt x="68" y="6"/>
                  </a:lnTo>
                  <a:lnTo>
                    <a:pt x="46" y="0"/>
                  </a:lnTo>
                  <a:lnTo>
                    <a:pt x="16" y="0"/>
                  </a:lnTo>
                  <a:lnTo>
                    <a:pt x="0" y="6"/>
                  </a:lnTo>
                  <a:lnTo>
                    <a:pt x="0" y="12"/>
                  </a:lnTo>
                  <a:lnTo>
                    <a:pt x="16"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6" name="Freeform 47"/>
            <p:cNvSpPr>
              <a:spLocks noChangeArrowheads="1"/>
            </p:cNvSpPr>
            <p:nvPr/>
          </p:nvSpPr>
          <p:spPr bwMode="auto">
            <a:xfrm>
              <a:off x="6628827" y="649757"/>
              <a:ext cx="435930" cy="699739"/>
            </a:xfrm>
            <a:custGeom>
              <a:avLst/>
              <a:gdLst>
                <a:gd name="T0" fmla="*/ 2147483647 w 194"/>
                <a:gd name="T1" fmla="*/ 2147483647 h 196"/>
                <a:gd name="T2" fmla="*/ 2147483647 w 194"/>
                <a:gd name="T3" fmla="*/ 2147483647 h 196"/>
                <a:gd name="T4" fmla="*/ 2147483647 w 194"/>
                <a:gd name="T5" fmla="*/ 2147483647 h 196"/>
                <a:gd name="T6" fmla="*/ 2147483647 w 194"/>
                <a:gd name="T7" fmla="*/ 2147483647 h 196"/>
                <a:gd name="T8" fmla="*/ 2147483647 w 194"/>
                <a:gd name="T9" fmla="*/ 2147483647 h 196"/>
                <a:gd name="T10" fmla="*/ 2147483647 w 194"/>
                <a:gd name="T11" fmla="*/ 2147483647 h 196"/>
                <a:gd name="T12" fmla="*/ 2147483647 w 194"/>
                <a:gd name="T13" fmla="*/ 2147483647 h 196"/>
                <a:gd name="T14" fmla="*/ 2147483647 w 194"/>
                <a:gd name="T15" fmla="*/ 2147483647 h 196"/>
                <a:gd name="T16" fmla="*/ 2147483647 w 194"/>
                <a:gd name="T17" fmla="*/ 2147483647 h 196"/>
                <a:gd name="T18" fmla="*/ 2147483647 w 194"/>
                <a:gd name="T19" fmla="*/ 2147483647 h 196"/>
                <a:gd name="T20" fmla="*/ 2147483647 w 194"/>
                <a:gd name="T21" fmla="*/ 2147483647 h 196"/>
                <a:gd name="T22" fmla="*/ 2147483647 w 194"/>
                <a:gd name="T23" fmla="*/ 2147483647 h 196"/>
                <a:gd name="T24" fmla="*/ 2147483647 w 194"/>
                <a:gd name="T25" fmla="*/ 2147483647 h 196"/>
                <a:gd name="T26" fmla="*/ 2147483647 w 194"/>
                <a:gd name="T27" fmla="*/ 2147483647 h 196"/>
                <a:gd name="T28" fmla="*/ 2147483647 w 194"/>
                <a:gd name="T29" fmla="*/ 2147483647 h 196"/>
                <a:gd name="T30" fmla="*/ 2147483647 w 194"/>
                <a:gd name="T31" fmla="*/ 2147483647 h 196"/>
                <a:gd name="T32" fmla="*/ 2147483647 w 194"/>
                <a:gd name="T33" fmla="*/ 2147483647 h 196"/>
                <a:gd name="T34" fmla="*/ 2147483647 w 194"/>
                <a:gd name="T35" fmla="*/ 2147483647 h 196"/>
                <a:gd name="T36" fmla="*/ 2147483647 w 194"/>
                <a:gd name="T37" fmla="*/ 2147483647 h 196"/>
                <a:gd name="T38" fmla="*/ 2147483647 w 194"/>
                <a:gd name="T39" fmla="*/ 2147483647 h 196"/>
                <a:gd name="T40" fmla="*/ 2147483647 w 194"/>
                <a:gd name="T41" fmla="*/ 2147483647 h 196"/>
                <a:gd name="T42" fmla="*/ 2147483647 w 194"/>
                <a:gd name="T43" fmla="*/ 2147483647 h 196"/>
                <a:gd name="T44" fmla="*/ 2147483647 w 194"/>
                <a:gd name="T45" fmla="*/ 2147483647 h 196"/>
                <a:gd name="T46" fmla="*/ 2147483647 w 194"/>
                <a:gd name="T47" fmla="*/ 2147483647 h 196"/>
                <a:gd name="T48" fmla="*/ 2147483647 w 194"/>
                <a:gd name="T49" fmla="*/ 2147483647 h 196"/>
                <a:gd name="T50" fmla="*/ 2147483647 w 194"/>
                <a:gd name="T51" fmla="*/ 2147483647 h 196"/>
                <a:gd name="T52" fmla="*/ 2147483647 w 194"/>
                <a:gd name="T53" fmla="*/ 2147483647 h 196"/>
                <a:gd name="T54" fmla="*/ 2147483647 w 194"/>
                <a:gd name="T55" fmla="*/ 2147483647 h 196"/>
                <a:gd name="T56" fmla="*/ 2147483647 w 194"/>
                <a:gd name="T57" fmla="*/ 2147483647 h 196"/>
                <a:gd name="T58" fmla="*/ 2147483647 w 194"/>
                <a:gd name="T59" fmla="*/ 2147483647 h 196"/>
                <a:gd name="T60" fmla="*/ 2147483647 w 194"/>
                <a:gd name="T61" fmla="*/ 2147483647 h 196"/>
                <a:gd name="T62" fmla="*/ 2147483647 w 194"/>
                <a:gd name="T63" fmla="*/ 2147483647 h 196"/>
                <a:gd name="T64" fmla="*/ 2147483647 w 194"/>
                <a:gd name="T65" fmla="*/ 2147483647 h 196"/>
                <a:gd name="T66" fmla="*/ 2147483647 w 194"/>
                <a:gd name="T67" fmla="*/ 2147483647 h 196"/>
                <a:gd name="T68" fmla="*/ 2147483647 w 194"/>
                <a:gd name="T69" fmla="*/ 2147483647 h 196"/>
                <a:gd name="T70" fmla="*/ 2147483647 w 194"/>
                <a:gd name="T71" fmla="*/ 2147483647 h 196"/>
                <a:gd name="T72" fmla="*/ 2147483647 w 194"/>
                <a:gd name="T73" fmla="*/ 2147483647 h 196"/>
                <a:gd name="T74" fmla="*/ 2147483647 w 194"/>
                <a:gd name="T75" fmla="*/ 2147483647 h 196"/>
                <a:gd name="T76" fmla="*/ 2147483647 w 194"/>
                <a:gd name="T77" fmla="*/ 2147483647 h 196"/>
                <a:gd name="T78" fmla="*/ 2147483647 w 194"/>
                <a:gd name="T79" fmla="*/ 2147483647 h 196"/>
                <a:gd name="T80" fmla="*/ 2147483647 w 194"/>
                <a:gd name="T81" fmla="*/ 2147483647 h 196"/>
                <a:gd name="T82" fmla="*/ 2147483647 w 194"/>
                <a:gd name="T83" fmla="*/ 2147483647 h 196"/>
                <a:gd name="T84" fmla="*/ 2147483647 w 194"/>
                <a:gd name="T85" fmla="*/ 0 h 196"/>
                <a:gd name="T86" fmla="*/ 2147483647 w 194"/>
                <a:gd name="T87" fmla="*/ 2147483647 h 196"/>
                <a:gd name="T88" fmla="*/ 2147483647 w 194"/>
                <a:gd name="T89" fmla="*/ 2147483647 h 196"/>
                <a:gd name="T90" fmla="*/ 2147483647 w 194"/>
                <a:gd name="T91" fmla="*/ 2147483647 h 196"/>
                <a:gd name="T92" fmla="*/ 2147483647 w 194"/>
                <a:gd name="T93" fmla="*/ 2147483647 h 196"/>
                <a:gd name="T94" fmla="*/ 0 w 194"/>
                <a:gd name="T95" fmla="*/ 2147483647 h 196"/>
                <a:gd name="T96" fmla="*/ 0 w 194"/>
                <a:gd name="T97" fmla="*/ 2147483647 h 196"/>
                <a:gd name="T98" fmla="*/ 2147483647 w 194"/>
                <a:gd name="T99" fmla="*/ 2147483647 h 196"/>
                <a:gd name="T100" fmla="*/ 2147483647 w 194"/>
                <a:gd name="T101" fmla="*/ 2147483647 h 196"/>
                <a:gd name="T102" fmla="*/ 2147483647 w 194"/>
                <a:gd name="T103" fmla="*/ 2147483647 h 196"/>
                <a:gd name="T104" fmla="*/ 2147483647 w 194"/>
                <a:gd name="T105" fmla="*/ 2147483647 h 196"/>
                <a:gd name="T106" fmla="*/ 2147483647 w 194"/>
                <a:gd name="T107" fmla="*/ 2147483647 h 196"/>
                <a:gd name="T108" fmla="*/ 2147483647 w 194"/>
                <a:gd name="T109" fmla="*/ 2147483647 h 1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4"/>
                <a:gd name="T166" fmla="*/ 0 h 196"/>
                <a:gd name="T167" fmla="*/ 194 w 194"/>
                <a:gd name="T168" fmla="*/ 196 h 1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4" h="196">
                  <a:moveTo>
                    <a:pt x="36" y="190"/>
                  </a:moveTo>
                  <a:lnTo>
                    <a:pt x="60" y="188"/>
                  </a:lnTo>
                  <a:lnTo>
                    <a:pt x="68" y="162"/>
                  </a:lnTo>
                  <a:lnTo>
                    <a:pt x="76" y="156"/>
                  </a:lnTo>
                  <a:lnTo>
                    <a:pt x="96" y="176"/>
                  </a:lnTo>
                  <a:lnTo>
                    <a:pt x="114" y="192"/>
                  </a:lnTo>
                  <a:lnTo>
                    <a:pt x="138" y="196"/>
                  </a:lnTo>
                  <a:lnTo>
                    <a:pt x="130" y="176"/>
                  </a:lnTo>
                  <a:lnTo>
                    <a:pt x="126" y="164"/>
                  </a:lnTo>
                  <a:lnTo>
                    <a:pt x="124" y="148"/>
                  </a:lnTo>
                  <a:lnTo>
                    <a:pt x="152" y="126"/>
                  </a:lnTo>
                  <a:lnTo>
                    <a:pt x="148" y="114"/>
                  </a:lnTo>
                  <a:lnTo>
                    <a:pt x="136" y="94"/>
                  </a:lnTo>
                  <a:lnTo>
                    <a:pt x="132" y="72"/>
                  </a:lnTo>
                  <a:lnTo>
                    <a:pt x="142" y="68"/>
                  </a:lnTo>
                  <a:lnTo>
                    <a:pt x="156" y="74"/>
                  </a:lnTo>
                  <a:lnTo>
                    <a:pt x="164" y="78"/>
                  </a:lnTo>
                  <a:lnTo>
                    <a:pt x="168" y="80"/>
                  </a:lnTo>
                  <a:lnTo>
                    <a:pt x="172" y="80"/>
                  </a:lnTo>
                  <a:lnTo>
                    <a:pt x="174" y="78"/>
                  </a:lnTo>
                  <a:lnTo>
                    <a:pt x="176" y="74"/>
                  </a:lnTo>
                  <a:lnTo>
                    <a:pt x="176" y="70"/>
                  </a:lnTo>
                  <a:lnTo>
                    <a:pt x="172" y="64"/>
                  </a:lnTo>
                  <a:lnTo>
                    <a:pt x="168" y="60"/>
                  </a:lnTo>
                  <a:lnTo>
                    <a:pt x="168" y="56"/>
                  </a:lnTo>
                  <a:lnTo>
                    <a:pt x="170" y="54"/>
                  </a:lnTo>
                  <a:lnTo>
                    <a:pt x="174" y="50"/>
                  </a:lnTo>
                  <a:lnTo>
                    <a:pt x="180" y="48"/>
                  </a:lnTo>
                  <a:lnTo>
                    <a:pt x="184" y="48"/>
                  </a:lnTo>
                  <a:lnTo>
                    <a:pt x="186" y="46"/>
                  </a:lnTo>
                  <a:lnTo>
                    <a:pt x="188" y="44"/>
                  </a:lnTo>
                  <a:lnTo>
                    <a:pt x="188" y="34"/>
                  </a:lnTo>
                  <a:lnTo>
                    <a:pt x="186" y="28"/>
                  </a:lnTo>
                  <a:lnTo>
                    <a:pt x="194" y="10"/>
                  </a:lnTo>
                  <a:lnTo>
                    <a:pt x="136" y="2"/>
                  </a:lnTo>
                  <a:lnTo>
                    <a:pt x="70" y="0"/>
                  </a:lnTo>
                  <a:lnTo>
                    <a:pt x="16" y="6"/>
                  </a:lnTo>
                  <a:lnTo>
                    <a:pt x="8" y="14"/>
                  </a:lnTo>
                  <a:lnTo>
                    <a:pt x="4" y="20"/>
                  </a:lnTo>
                  <a:lnTo>
                    <a:pt x="0" y="24"/>
                  </a:lnTo>
                  <a:lnTo>
                    <a:pt x="2" y="66"/>
                  </a:lnTo>
                  <a:lnTo>
                    <a:pt x="20" y="132"/>
                  </a:lnTo>
                  <a:lnTo>
                    <a:pt x="34" y="184"/>
                  </a:lnTo>
                  <a:lnTo>
                    <a:pt x="36" y="19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7" name="Freeform 48"/>
            <p:cNvSpPr>
              <a:spLocks noChangeArrowheads="1"/>
            </p:cNvSpPr>
            <p:nvPr/>
          </p:nvSpPr>
          <p:spPr bwMode="auto">
            <a:xfrm>
              <a:off x="3109931" y="322693"/>
              <a:ext cx="4251437" cy="1947889"/>
            </a:xfrm>
            <a:custGeom>
              <a:avLst/>
              <a:gdLst>
                <a:gd name="T0" fmla="*/ 2147483647 w 1892"/>
                <a:gd name="T1" fmla="*/ 2147483647 h 608"/>
                <a:gd name="T2" fmla="*/ 2147483647 w 1892"/>
                <a:gd name="T3" fmla="*/ 2147483647 h 608"/>
                <a:gd name="T4" fmla="*/ 2147483647 w 1892"/>
                <a:gd name="T5" fmla="*/ 2147483647 h 608"/>
                <a:gd name="T6" fmla="*/ 2147483647 w 1892"/>
                <a:gd name="T7" fmla="*/ 2147483647 h 608"/>
                <a:gd name="T8" fmla="*/ 2147483647 w 1892"/>
                <a:gd name="T9" fmla="*/ 2147483647 h 608"/>
                <a:gd name="T10" fmla="*/ 2147483647 w 1892"/>
                <a:gd name="T11" fmla="*/ 2147483647 h 608"/>
                <a:gd name="T12" fmla="*/ 2147483647 w 1892"/>
                <a:gd name="T13" fmla="*/ 2147483647 h 608"/>
                <a:gd name="T14" fmla="*/ 2147483647 w 1892"/>
                <a:gd name="T15" fmla="*/ 2147483647 h 608"/>
                <a:gd name="T16" fmla="*/ 2147483647 w 1892"/>
                <a:gd name="T17" fmla="*/ 2147483647 h 608"/>
                <a:gd name="T18" fmla="*/ 2147483647 w 1892"/>
                <a:gd name="T19" fmla="*/ 2147483647 h 608"/>
                <a:gd name="T20" fmla="*/ 2147483647 w 1892"/>
                <a:gd name="T21" fmla="*/ 2147483647 h 608"/>
                <a:gd name="T22" fmla="*/ 2147483647 w 1892"/>
                <a:gd name="T23" fmla="*/ 2147483647 h 608"/>
                <a:gd name="T24" fmla="*/ 2147483647 w 1892"/>
                <a:gd name="T25" fmla="*/ 2147483647 h 608"/>
                <a:gd name="T26" fmla="*/ 2147483647 w 1892"/>
                <a:gd name="T27" fmla="*/ 2147483647 h 608"/>
                <a:gd name="T28" fmla="*/ 2147483647 w 1892"/>
                <a:gd name="T29" fmla="*/ 2147483647 h 608"/>
                <a:gd name="T30" fmla="*/ 2147483647 w 1892"/>
                <a:gd name="T31" fmla="*/ 2147483647 h 608"/>
                <a:gd name="T32" fmla="*/ 2147483647 w 1892"/>
                <a:gd name="T33" fmla="*/ 2147483647 h 608"/>
                <a:gd name="T34" fmla="*/ 2147483647 w 1892"/>
                <a:gd name="T35" fmla="*/ 2147483647 h 608"/>
                <a:gd name="T36" fmla="*/ 2147483647 w 1892"/>
                <a:gd name="T37" fmla="*/ 2147483647 h 608"/>
                <a:gd name="T38" fmla="*/ 2147483647 w 1892"/>
                <a:gd name="T39" fmla="*/ 2147483647 h 608"/>
                <a:gd name="T40" fmla="*/ 2147483647 w 1892"/>
                <a:gd name="T41" fmla="*/ 2147483647 h 608"/>
                <a:gd name="T42" fmla="*/ 2147483647 w 1892"/>
                <a:gd name="T43" fmla="*/ 2147483647 h 608"/>
                <a:gd name="T44" fmla="*/ 2147483647 w 1892"/>
                <a:gd name="T45" fmla="*/ 2147483647 h 608"/>
                <a:gd name="T46" fmla="*/ 2147483647 w 1892"/>
                <a:gd name="T47" fmla="*/ 2147483647 h 608"/>
                <a:gd name="T48" fmla="*/ 2147483647 w 1892"/>
                <a:gd name="T49" fmla="*/ 2147483647 h 608"/>
                <a:gd name="T50" fmla="*/ 2147483647 w 1892"/>
                <a:gd name="T51" fmla="*/ 2147483647 h 608"/>
                <a:gd name="T52" fmla="*/ 2147483647 w 1892"/>
                <a:gd name="T53" fmla="*/ 2147483647 h 608"/>
                <a:gd name="T54" fmla="*/ 2147483647 w 1892"/>
                <a:gd name="T55" fmla="*/ 2147483647 h 608"/>
                <a:gd name="T56" fmla="*/ 2147483647 w 1892"/>
                <a:gd name="T57" fmla="*/ 2147483647 h 608"/>
                <a:gd name="T58" fmla="*/ 2147483647 w 1892"/>
                <a:gd name="T59" fmla="*/ 2147483647 h 608"/>
                <a:gd name="T60" fmla="*/ 2147483647 w 1892"/>
                <a:gd name="T61" fmla="*/ 2147483647 h 608"/>
                <a:gd name="T62" fmla="*/ 0 w 1892"/>
                <a:gd name="T63" fmla="*/ 2147483647 h 608"/>
                <a:gd name="T64" fmla="*/ 2147483647 w 1892"/>
                <a:gd name="T65" fmla="*/ 2147483647 h 608"/>
                <a:gd name="T66" fmla="*/ 2147483647 w 1892"/>
                <a:gd name="T67" fmla="*/ 2147483647 h 608"/>
                <a:gd name="T68" fmla="*/ 2147483647 w 1892"/>
                <a:gd name="T69" fmla="*/ 2147483647 h 608"/>
                <a:gd name="T70" fmla="*/ 2147483647 w 1892"/>
                <a:gd name="T71" fmla="*/ 2147483647 h 608"/>
                <a:gd name="T72" fmla="*/ 2147483647 w 1892"/>
                <a:gd name="T73" fmla="*/ 2147483647 h 608"/>
                <a:gd name="T74" fmla="*/ 2147483647 w 1892"/>
                <a:gd name="T75" fmla="*/ 2147483647 h 608"/>
                <a:gd name="T76" fmla="*/ 2147483647 w 1892"/>
                <a:gd name="T77" fmla="*/ 2147483647 h 608"/>
                <a:gd name="T78" fmla="*/ 2147483647 w 1892"/>
                <a:gd name="T79" fmla="*/ 2147483647 h 608"/>
                <a:gd name="T80" fmla="*/ 2147483647 w 1892"/>
                <a:gd name="T81" fmla="*/ 2147483647 h 608"/>
                <a:gd name="T82" fmla="*/ 2147483647 w 1892"/>
                <a:gd name="T83" fmla="*/ 2147483647 h 608"/>
                <a:gd name="T84" fmla="*/ 2147483647 w 1892"/>
                <a:gd name="T85" fmla="*/ 2147483647 h 608"/>
                <a:gd name="T86" fmla="*/ 2147483647 w 1892"/>
                <a:gd name="T87" fmla="*/ 2147483647 h 608"/>
                <a:gd name="T88" fmla="*/ 2147483647 w 1892"/>
                <a:gd name="T89" fmla="*/ 2147483647 h 608"/>
                <a:gd name="T90" fmla="*/ 2147483647 w 1892"/>
                <a:gd name="T91" fmla="*/ 2147483647 h 608"/>
                <a:gd name="T92" fmla="*/ 2147483647 w 1892"/>
                <a:gd name="T93" fmla="*/ 2147483647 h 608"/>
                <a:gd name="T94" fmla="*/ 2147483647 w 1892"/>
                <a:gd name="T95" fmla="*/ 2147483647 h 608"/>
                <a:gd name="T96" fmla="*/ 2147483647 w 1892"/>
                <a:gd name="T97" fmla="*/ 2147483647 h 608"/>
                <a:gd name="T98" fmla="*/ 2147483647 w 1892"/>
                <a:gd name="T99" fmla="*/ 2147483647 h 608"/>
                <a:gd name="T100" fmla="*/ 2147483647 w 1892"/>
                <a:gd name="T101" fmla="*/ 2147483647 h 608"/>
                <a:gd name="T102" fmla="*/ 2147483647 w 1892"/>
                <a:gd name="T103" fmla="*/ 2147483647 h 608"/>
                <a:gd name="T104" fmla="*/ 2147483647 w 1892"/>
                <a:gd name="T105" fmla="*/ 2147483647 h 608"/>
                <a:gd name="T106" fmla="*/ 2147483647 w 1892"/>
                <a:gd name="T107" fmla="*/ 2147483647 h 608"/>
                <a:gd name="T108" fmla="*/ 2147483647 w 1892"/>
                <a:gd name="T109" fmla="*/ 2147483647 h 608"/>
                <a:gd name="T110" fmla="*/ 2147483647 w 1892"/>
                <a:gd name="T111" fmla="*/ 2147483647 h 608"/>
                <a:gd name="T112" fmla="*/ 2147483647 w 1892"/>
                <a:gd name="T113" fmla="*/ 2147483647 h 608"/>
                <a:gd name="T114" fmla="*/ 2147483647 w 1892"/>
                <a:gd name="T115" fmla="*/ 2147483647 h 608"/>
                <a:gd name="T116" fmla="*/ 2147483647 w 1892"/>
                <a:gd name="T117" fmla="*/ 2147483647 h 608"/>
                <a:gd name="T118" fmla="*/ 2147483647 w 1892"/>
                <a:gd name="T119" fmla="*/ 2147483647 h 608"/>
                <a:gd name="T120" fmla="*/ 2147483647 w 1892"/>
                <a:gd name="T121" fmla="*/ 2147483647 h 6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2"/>
                <a:gd name="T184" fmla="*/ 0 h 608"/>
                <a:gd name="T185" fmla="*/ 1892 w 1892"/>
                <a:gd name="T186" fmla="*/ 608 h 6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2" h="608">
                  <a:moveTo>
                    <a:pt x="1786" y="126"/>
                  </a:moveTo>
                  <a:lnTo>
                    <a:pt x="1808" y="132"/>
                  </a:lnTo>
                  <a:lnTo>
                    <a:pt x="1840" y="144"/>
                  </a:lnTo>
                  <a:lnTo>
                    <a:pt x="1870" y="156"/>
                  </a:lnTo>
                  <a:lnTo>
                    <a:pt x="1870" y="144"/>
                  </a:lnTo>
                  <a:lnTo>
                    <a:pt x="1862" y="132"/>
                  </a:lnTo>
                  <a:lnTo>
                    <a:pt x="1892" y="126"/>
                  </a:lnTo>
                  <a:lnTo>
                    <a:pt x="1870" y="122"/>
                  </a:lnTo>
                  <a:lnTo>
                    <a:pt x="1854" y="122"/>
                  </a:lnTo>
                  <a:lnTo>
                    <a:pt x="1824" y="116"/>
                  </a:lnTo>
                  <a:lnTo>
                    <a:pt x="1794" y="110"/>
                  </a:lnTo>
                  <a:lnTo>
                    <a:pt x="1740" y="98"/>
                  </a:lnTo>
                  <a:lnTo>
                    <a:pt x="1694" y="92"/>
                  </a:lnTo>
                  <a:lnTo>
                    <a:pt x="1672" y="98"/>
                  </a:lnTo>
                  <a:lnTo>
                    <a:pt x="1642" y="98"/>
                  </a:lnTo>
                  <a:lnTo>
                    <a:pt x="1648" y="110"/>
                  </a:lnTo>
                  <a:lnTo>
                    <a:pt x="1618" y="98"/>
                  </a:lnTo>
                  <a:lnTo>
                    <a:pt x="1610" y="104"/>
                  </a:lnTo>
                  <a:lnTo>
                    <a:pt x="1588" y="98"/>
                  </a:lnTo>
                  <a:lnTo>
                    <a:pt x="1566" y="98"/>
                  </a:lnTo>
                  <a:lnTo>
                    <a:pt x="1542" y="104"/>
                  </a:lnTo>
                  <a:lnTo>
                    <a:pt x="1526" y="92"/>
                  </a:lnTo>
                  <a:lnTo>
                    <a:pt x="1506" y="72"/>
                  </a:lnTo>
                  <a:lnTo>
                    <a:pt x="1466" y="80"/>
                  </a:lnTo>
                  <a:lnTo>
                    <a:pt x="1420" y="80"/>
                  </a:lnTo>
                  <a:lnTo>
                    <a:pt x="1390" y="86"/>
                  </a:lnTo>
                  <a:lnTo>
                    <a:pt x="1412" y="80"/>
                  </a:lnTo>
                  <a:lnTo>
                    <a:pt x="1376" y="58"/>
                  </a:lnTo>
                  <a:lnTo>
                    <a:pt x="1330" y="76"/>
                  </a:lnTo>
                  <a:lnTo>
                    <a:pt x="1308" y="70"/>
                  </a:lnTo>
                  <a:lnTo>
                    <a:pt x="1300" y="80"/>
                  </a:lnTo>
                  <a:lnTo>
                    <a:pt x="1276" y="80"/>
                  </a:lnTo>
                  <a:lnTo>
                    <a:pt x="1246" y="86"/>
                  </a:lnTo>
                  <a:lnTo>
                    <a:pt x="1232" y="80"/>
                  </a:lnTo>
                  <a:lnTo>
                    <a:pt x="1224" y="92"/>
                  </a:lnTo>
                  <a:lnTo>
                    <a:pt x="1202" y="86"/>
                  </a:lnTo>
                  <a:lnTo>
                    <a:pt x="1178" y="80"/>
                  </a:lnTo>
                  <a:lnTo>
                    <a:pt x="1194" y="76"/>
                  </a:lnTo>
                  <a:lnTo>
                    <a:pt x="1178" y="64"/>
                  </a:lnTo>
                  <a:lnTo>
                    <a:pt x="1162" y="64"/>
                  </a:lnTo>
                  <a:lnTo>
                    <a:pt x="1148" y="70"/>
                  </a:lnTo>
                  <a:lnTo>
                    <a:pt x="1118" y="70"/>
                  </a:lnTo>
                  <a:lnTo>
                    <a:pt x="1102" y="64"/>
                  </a:lnTo>
                  <a:lnTo>
                    <a:pt x="1064" y="70"/>
                  </a:lnTo>
                  <a:lnTo>
                    <a:pt x="1034" y="70"/>
                  </a:lnTo>
                  <a:lnTo>
                    <a:pt x="1018" y="76"/>
                  </a:lnTo>
                  <a:lnTo>
                    <a:pt x="974" y="92"/>
                  </a:lnTo>
                  <a:lnTo>
                    <a:pt x="996" y="80"/>
                  </a:lnTo>
                  <a:lnTo>
                    <a:pt x="1026" y="70"/>
                  </a:lnTo>
                  <a:lnTo>
                    <a:pt x="1048" y="52"/>
                  </a:lnTo>
                  <a:lnTo>
                    <a:pt x="1034" y="46"/>
                  </a:lnTo>
                  <a:lnTo>
                    <a:pt x="1018" y="40"/>
                  </a:lnTo>
                  <a:lnTo>
                    <a:pt x="1004" y="40"/>
                  </a:lnTo>
                  <a:lnTo>
                    <a:pt x="974" y="46"/>
                  </a:lnTo>
                  <a:lnTo>
                    <a:pt x="964" y="40"/>
                  </a:lnTo>
                  <a:lnTo>
                    <a:pt x="958" y="24"/>
                  </a:lnTo>
                  <a:lnTo>
                    <a:pt x="934" y="18"/>
                  </a:lnTo>
                  <a:lnTo>
                    <a:pt x="950" y="6"/>
                  </a:lnTo>
                  <a:lnTo>
                    <a:pt x="928" y="0"/>
                  </a:lnTo>
                  <a:lnTo>
                    <a:pt x="912" y="18"/>
                  </a:lnTo>
                  <a:lnTo>
                    <a:pt x="934" y="24"/>
                  </a:lnTo>
                  <a:lnTo>
                    <a:pt x="942" y="40"/>
                  </a:lnTo>
                  <a:lnTo>
                    <a:pt x="928" y="36"/>
                  </a:lnTo>
                  <a:lnTo>
                    <a:pt x="920" y="46"/>
                  </a:lnTo>
                  <a:lnTo>
                    <a:pt x="896" y="40"/>
                  </a:lnTo>
                  <a:lnTo>
                    <a:pt x="882" y="40"/>
                  </a:lnTo>
                  <a:lnTo>
                    <a:pt x="866" y="46"/>
                  </a:lnTo>
                  <a:lnTo>
                    <a:pt x="844" y="46"/>
                  </a:lnTo>
                  <a:lnTo>
                    <a:pt x="820" y="52"/>
                  </a:lnTo>
                  <a:lnTo>
                    <a:pt x="828" y="64"/>
                  </a:lnTo>
                  <a:lnTo>
                    <a:pt x="828" y="80"/>
                  </a:lnTo>
                  <a:lnTo>
                    <a:pt x="820" y="70"/>
                  </a:lnTo>
                  <a:lnTo>
                    <a:pt x="798" y="76"/>
                  </a:lnTo>
                  <a:lnTo>
                    <a:pt x="776" y="76"/>
                  </a:lnTo>
                  <a:lnTo>
                    <a:pt x="798" y="86"/>
                  </a:lnTo>
                  <a:lnTo>
                    <a:pt x="814" y="98"/>
                  </a:lnTo>
                  <a:lnTo>
                    <a:pt x="820" y="110"/>
                  </a:lnTo>
                  <a:lnTo>
                    <a:pt x="814" y="122"/>
                  </a:lnTo>
                  <a:lnTo>
                    <a:pt x="798" y="110"/>
                  </a:lnTo>
                  <a:lnTo>
                    <a:pt x="790" y="92"/>
                  </a:lnTo>
                  <a:lnTo>
                    <a:pt x="760" y="92"/>
                  </a:lnTo>
                  <a:lnTo>
                    <a:pt x="744" y="98"/>
                  </a:lnTo>
                  <a:lnTo>
                    <a:pt x="722" y="86"/>
                  </a:lnTo>
                  <a:lnTo>
                    <a:pt x="730" y="104"/>
                  </a:lnTo>
                  <a:lnTo>
                    <a:pt x="738" y="122"/>
                  </a:lnTo>
                  <a:lnTo>
                    <a:pt x="760" y="122"/>
                  </a:lnTo>
                  <a:lnTo>
                    <a:pt x="782" y="132"/>
                  </a:lnTo>
                  <a:lnTo>
                    <a:pt x="776" y="150"/>
                  </a:lnTo>
                  <a:lnTo>
                    <a:pt x="776" y="138"/>
                  </a:lnTo>
                  <a:lnTo>
                    <a:pt x="752" y="126"/>
                  </a:lnTo>
                  <a:lnTo>
                    <a:pt x="752" y="138"/>
                  </a:lnTo>
                  <a:lnTo>
                    <a:pt x="744" y="126"/>
                  </a:lnTo>
                  <a:lnTo>
                    <a:pt x="738" y="144"/>
                  </a:lnTo>
                  <a:lnTo>
                    <a:pt x="730" y="160"/>
                  </a:lnTo>
                  <a:lnTo>
                    <a:pt x="714" y="156"/>
                  </a:lnTo>
                  <a:lnTo>
                    <a:pt x="722" y="144"/>
                  </a:lnTo>
                  <a:lnTo>
                    <a:pt x="722" y="126"/>
                  </a:lnTo>
                  <a:lnTo>
                    <a:pt x="714" y="98"/>
                  </a:lnTo>
                  <a:lnTo>
                    <a:pt x="714" y="86"/>
                  </a:lnTo>
                  <a:lnTo>
                    <a:pt x="706" y="70"/>
                  </a:lnTo>
                  <a:lnTo>
                    <a:pt x="676" y="80"/>
                  </a:lnTo>
                  <a:lnTo>
                    <a:pt x="662" y="98"/>
                  </a:lnTo>
                  <a:lnTo>
                    <a:pt x="662" y="110"/>
                  </a:lnTo>
                  <a:lnTo>
                    <a:pt x="676" y="116"/>
                  </a:lnTo>
                  <a:lnTo>
                    <a:pt x="692" y="126"/>
                  </a:lnTo>
                  <a:lnTo>
                    <a:pt x="654" y="122"/>
                  </a:lnTo>
                  <a:lnTo>
                    <a:pt x="638" y="116"/>
                  </a:lnTo>
                  <a:lnTo>
                    <a:pt x="614" y="110"/>
                  </a:lnTo>
                  <a:lnTo>
                    <a:pt x="570" y="110"/>
                  </a:lnTo>
                  <a:lnTo>
                    <a:pt x="570" y="104"/>
                  </a:lnTo>
                  <a:lnTo>
                    <a:pt x="562" y="104"/>
                  </a:lnTo>
                  <a:lnTo>
                    <a:pt x="554" y="92"/>
                  </a:lnTo>
                  <a:lnTo>
                    <a:pt x="554" y="76"/>
                  </a:lnTo>
                  <a:lnTo>
                    <a:pt x="592" y="64"/>
                  </a:lnTo>
                  <a:lnTo>
                    <a:pt x="630" y="52"/>
                  </a:lnTo>
                  <a:lnTo>
                    <a:pt x="654" y="36"/>
                  </a:lnTo>
                  <a:lnTo>
                    <a:pt x="630" y="40"/>
                  </a:lnTo>
                  <a:lnTo>
                    <a:pt x="586" y="52"/>
                  </a:lnTo>
                  <a:lnTo>
                    <a:pt x="562" y="58"/>
                  </a:lnTo>
                  <a:lnTo>
                    <a:pt x="546" y="76"/>
                  </a:lnTo>
                  <a:lnTo>
                    <a:pt x="532" y="98"/>
                  </a:lnTo>
                  <a:lnTo>
                    <a:pt x="540" y="98"/>
                  </a:lnTo>
                  <a:lnTo>
                    <a:pt x="532" y="110"/>
                  </a:lnTo>
                  <a:lnTo>
                    <a:pt x="554" y="116"/>
                  </a:lnTo>
                  <a:lnTo>
                    <a:pt x="566" y="110"/>
                  </a:lnTo>
                  <a:lnTo>
                    <a:pt x="586" y="116"/>
                  </a:lnTo>
                  <a:lnTo>
                    <a:pt x="600" y="116"/>
                  </a:lnTo>
                  <a:lnTo>
                    <a:pt x="614" y="122"/>
                  </a:lnTo>
                  <a:lnTo>
                    <a:pt x="600" y="126"/>
                  </a:lnTo>
                  <a:lnTo>
                    <a:pt x="578" y="122"/>
                  </a:lnTo>
                  <a:lnTo>
                    <a:pt x="546" y="132"/>
                  </a:lnTo>
                  <a:lnTo>
                    <a:pt x="546" y="122"/>
                  </a:lnTo>
                  <a:lnTo>
                    <a:pt x="540" y="126"/>
                  </a:lnTo>
                  <a:lnTo>
                    <a:pt x="508" y="132"/>
                  </a:lnTo>
                  <a:lnTo>
                    <a:pt x="494" y="150"/>
                  </a:lnTo>
                  <a:lnTo>
                    <a:pt x="486" y="138"/>
                  </a:lnTo>
                  <a:lnTo>
                    <a:pt x="494" y="126"/>
                  </a:lnTo>
                  <a:lnTo>
                    <a:pt x="464" y="126"/>
                  </a:lnTo>
                  <a:lnTo>
                    <a:pt x="472" y="138"/>
                  </a:lnTo>
                  <a:lnTo>
                    <a:pt x="464" y="156"/>
                  </a:lnTo>
                  <a:lnTo>
                    <a:pt x="456" y="156"/>
                  </a:lnTo>
                  <a:lnTo>
                    <a:pt x="440" y="160"/>
                  </a:lnTo>
                  <a:lnTo>
                    <a:pt x="434" y="166"/>
                  </a:lnTo>
                  <a:lnTo>
                    <a:pt x="410" y="166"/>
                  </a:lnTo>
                  <a:lnTo>
                    <a:pt x="426" y="184"/>
                  </a:lnTo>
                  <a:lnTo>
                    <a:pt x="410" y="178"/>
                  </a:lnTo>
                  <a:lnTo>
                    <a:pt x="394" y="172"/>
                  </a:lnTo>
                  <a:lnTo>
                    <a:pt x="402" y="160"/>
                  </a:lnTo>
                  <a:lnTo>
                    <a:pt x="372" y="156"/>
                  </a:lnTo>
                  <a:lnTo>
                    <a:pt x="358" y="150"/>
                  </a:lnTo>
                  <a:lnTo>
                    <a:pt x="386" y="156"/>
                  </a:lnTo>
                  <a:lnTo>
                    <a:pt x="418" y="156"/>
                  </a:lnTo>
                  <a:lnTo>
                    <a:pt x="440" y="150"/>
                  </a:lnTo>
                  <a:lnTo>
                    <a:pt x="440" y="138"/>
                  </a:lnTo>
                  <a:lnTo>
                    <a:pt x="410" y="138"/>
                  </a:lnTo>
                  <a:lnTo>
                    <a:pt x="402" y="126"/>
                  </a:lnTo>
                  <a:lnTo>
                    <a:pt x="380" y="126"/>
                  </a:lnTo>
                  <a:lnTo>
                    <a:pt x="364" y="122"/>
                  </a:lnTo>
                  <a:lnTo>
                    <a:pt x="350" y="116"/>
                  </a:lnTo>
                  <a:lnTo>
                    <a:pt x="312" y="116"/>
                  </a:lnTo>
                  <a:lnTo>
                    <a:pt x="296" y="122"/>
                  </a:lnTo>
                  <a:lnTo>
                    <a:pt x="296" y="110"/>
                  </a:lnTo>
                  <a:lnTo>
                    <a:pt x="274" y="122"/>
                  </a:lnTo>
                  <a:lnTo>
                    <a:pt x="250" y="122"/>
                  </a:lnTo>
                  <a:lnTo>
                    <a:pt x="236" y="132"/>
                  </a:lnTo>
                  <a:lnTo>
                    <a:pt x="212" y="150"/>
                  </a:lnTo>
                  <a:lnTo>
                    <a:pt x="198" y="166"/>
                  </a:lnTo>
                  <a:lnTo>
                    <a:pt x="182" y="190"/>
                  </a:lnTo>
                  <a:lnTo>
                    <a:pt x="160" y="190"/>
                  </a:lnTo>
                  <a:lnTo>
                    <a:pt x="144" y="196"/>
                  </a:lnTo>
                  <a:lnTo>
                    <a:pt x="136" y="208"/>
                  </a:lnTo>
                  <a:lnTo>
                    <a:pt x="130" y="218"/>
                  </a:lnTo>
                  <a:lnTo>
                    <a:pt x="136" y="236"/>
                  </a:lnTo>
                  <a:lnTo>
                    <a:pt x="136" y="248"/>
                  </a:lnTo>
                  <a:lnTo>
                    <a:pt x="152" y="242"/>
                  </a:lnTo>
                  <a:lnTo>
                    <a:pt x="168" y="236"/>
                  </a:lnTo>
                  <a:lnTo>
                    <a:pt x="190" y="230"/>
                  </a:lnTo>
                  <a:lnTo>
                    <a:pt x="198" y="242"/>
                  </a:lnTo>
                  <a:lnTo>
                    <a:pt x="204" y="258"/>
                  </a:lnTo>
                  <a:lnTo>
                    <a:pt x="212" y="264"/>
                  </a:lnTo>
                  <a:lnTo>
                    <a:pt x="236" y="264"/>
                  </a:lnTo>
                  <a:lnTo>
                    <a:pt x="236" y="252"/>
                  </a:lnTo>
                  <a:lnTo>
                    <a:pt x="250" y="242"/>
                  </a:lnTo>
                  <a:lnTo>
                    <a:pt x="250" y="230"/>
                  </a:lnTo>
                  <a:lnTo>
                    <a:pt x="244" y="218"/>
                  </a:lnTo>
                  <a:lnTo>
                    <a:pt x="236" y="208"/>
                  </a:lnTo>
                  <a:lnTo>
                    <a:pt x="236" y="196"/>
                  </a:lnTo>
                  <a:lnTo>
                    <a:pt x="258" y="184"/>
                  </a:lnTo>
                  <a:lnTo>
                    <a:pt x="258" y="172"/>
                  </a:lnTo>
                  <a:lnTo>
                    <a:pt x="282" y="166"/>
                  </a:lnTo>
                  <a:lnTo>
                    <a:pt x="304" y="172"/>
                  </a:lnTo>
                  <a:lnTo>
                    <a:pt x="282" y="190"/>
                  </a:lnTo>
                  <a:lnTo>
                    <a:pt x="266" y="190"/>
                  </a:lnTo>
                  <a:lnTo>
                    <a:pt x="282" y="212"/>
                  </a:lnTo>
                  <a:lnTo>
                    <a:pt x="364" y="212"/>
                  </a:lnTo>
                  <a:lnTo>
                    <a:pt x="350" y="218"/>
                  </a:lnTo>
                  <a:lnTo>
                    <a:pt x="334" y="218"/>
                  </a:lnTo>
                  <a:lnTo>
                    <a:pt x="312" y="224"/>
                  </a:lnTo>
                  <a:lnTo>
                    <a:pt x="304" y="242"/>
                  </a:lnTo>
                  <a:lnTo>
                    <a:pt x="282" y="236"/>
                  </a:lnTo>
                  <a:lnTo>
                    <a:pt x="282" y="264"/>
                  </a:lnTo>
                  <a:lnTo>
                    <a:pt x="258" y="264"/>
                  </a:lnTo>
                  <a:lnTo>
                    <a:pt x="236" y="270"/>
                  </a:lnTo>
                  <a:lnTo>
                    <a:pt x="212" y="270"/>
                  </a:lnTo>
                  <a:lnTo>
                    <a:pt x="198" y="276"/>
                  </a:lnTo>
                  <a:lnTo>
                    <a:pt x="174" y="282"/>
                  </a:lnTo>
                  <a:lnTo>
                    <a:pt x="182" y="270"/>
                  </a:lnTo>
                  <a:lnTo>
                    <a:pt x="198" y="252"/>
                  </a:lnTo>
                  <a:lnTo>
                    <a:pt x="182" y="252"/>
                  </a:lnTo>
                  <a:lnTo>
                    <a:pt x="160" y="248"/>
                  </a:lnTo>
                  <a:lnTo>
                    <a:pt x="168" y="264"/>
                  </a:lnTo>
                  <a:lnTo>
                    <a:pt x="168" y="282"/>
                  </a:lnTo>
                  <a:lnTo>
                    <a:pt x="144" y="282"/>
                  </a:lnTo>
                  <a:lnTo>
                    <a:pt x="136" y="294"/>
                  </a:lnTo>
                  <a:lnTo>
                    <a:pt x="114" y="304"/>
                  </a:lnTo>
                  <a:lnTo>
                    <a:pt x="98" y="316"/>
                  </a:lnTo>
                  <a:lnTo>
                    <a:pt x="76" y="316"/>
                  </a:lnTo>
                  <a:lnTo>
                    <a:pt x="52" y="322"/>
                  </a:lnTo>
                  <a:lnTo>
                    <a:pt x="52" y="332"/>
                  </a:lnTo>
                  <a:lnTo>
                    <a:pt x="68" y="344"/>
                  </a:lnTo>
                  <a:lnTo>
                    <a:pt x="76" y="362"/>
                  </a:lnTo>
                  <a:lnTo>
                    <a:pt x="52" y="368"/>
                  </a:lnTo>
                  <a:lnTo>
                    <a:pt x="0" y="368"/>
                  </a:lnTo>
                  <a:lnTo>
                    <a:pt x="0" y="378"/>
                  </a:lnTo>
                  <a:lnTo>
                    <a:pt x="16" y="378"/>
                  </a:lnTo>
                  <a:lnTo>
                    <a:pt x="6" y="384"/>
                  </a:lnTo>
                  <a:lnTo>
                    <a:pt x="6" y="424"/>
                  </a:lnTo>
                  <a:lnTo>
                    <a:pt x="30" y="420"/>
                  </a:lnTo>
                  <a:lnTo>
                    <a:pt x="46" y="424"/>
                  </a:lnTo>
                  <a:lnTo>
                    <a:pt x="68" y="420"/>
                  </a:lnTo>
                  <a:lnTo>
                    <a:pt x="98" y="408"/>
                  </a:lnTo>
                  <a:lnTo>
                    <a:pt x="98" y="396"/>
                  </a:lnTo>
                  <a:lnTo>
                    <a:pt x="114" y="378"/>
                  </a:lnTo>
                  <a:lnTo>
                    <a:pt x="130" y="368"/>
                  </a:lnTo>
                  <a:lnTo>
                    <a:pt x="174" y="368"/>
                  </a:lnTo>
                  <a:lnTo>
                    <a:pt x="198" y="356"/>
                  </a:lnTo>
                  <a:lnTo>
                    <a:pt x="212" y="378"/>
                  </a:lnTo>
                  <a:lnTo>
                    <a:pt x="228" y="390"/>
                  </a:lnTo>
                  <a:lnTo>
                    <a:pt x="236" y="402"/>
                  </a:lnTo>
                  <a:lnTo>
                    <a:pt x="220" y="408"/>
                  </a:lnTo>
                  <a:lnTo>
                    <a:pt x="236" y="420"/>
                  </a:lnTo>
                  <a:lnTo>
                    <a:pt x="250" y="408"/>
                  </a:lnTo>
                  <a:lnTo>
                    <a:pt x="250" y="390"/>
                  </a:lnTo>
                  <a:lnTo>
                    <a:pt x="244" y="374"/>
                  </a:lnTo>
                  <a:lnTo>
                    <a:pt x="236" y="384"/>
                  </a:lnTo>
                  <a:lnTo>
                    <a:pt x="220" y="362"/>
                  </a:lnTo>
                  <a:lnTo>
                    <a:pt x="204" y="350"/>
                  </a:lnTo>
                  <a:lnTo>
                    <a:pt x="228" y="350"/>
                  </a:lnTo>
                  <a:lnTo>
                    <a:pt x="236" y="356"/>
                  </a:lnTo>
                  <a:lnTo>
                    <a:pt x="258" y="368"/>
                  </a:lnTo>
                  <a:lnTo>
                    <a:pt x="274" y="374"/>
                  </a:lnTo>
                  <a:lnTo>
                    <a:pt x="288" y="384"/>
                  </a:lnTo>
                  <a:lnTo>
                    <a:pt x="304" y="408"/>
                  </a:lnTo>
                  <a:lnTo>
                    <a:pt x="318" y="412"/>
                  </a:lnTo>
                  <a:lnTo>
                    <a:pt x="318" y="402"/>
                  </a:lnTo>
                  <a:lnTo>
                    <a:pt x="312" y="390"/>
                  </a:lnTo>
                  <a:lnTo>
                    <a:pt x="318" y="378"/>
                  </a:lnTo>
                  <a:lnTo>
                    <a:pt x="342" y="378"/>
                  </a:lnTo>
                  <a:lnTo>
                    <a:pt x="364" y="374"/>
                  </a:lnTo>
                  <a:lnTo>
                    <a:pt x="350" y="368"/>
                  </a:lnTo>
                  <a:lnTo>
                    <a:pt x="350" y="356"/>
                  </a:lnTo>
                  <a:lnTo>
                    <a:pt x="364" y="338"/>
                  </a:lnTo>
                  <a:lnTo>
                    <a:pt x="386" y="332"/>
                  </a:lnTo>
                  <a:lnTo>
                    <a:pt x="410" y="328"/>
                  </a:lnTo>
                  <a:lnTo>
                    <a:pt x="394" y="338"/>
                  </a:lnTo>
                  <a:lnTo>
                    <a:pt x="418" y="350"/>
                  </a:lnTo>
                  <a:lnTo>
                    <a:pt x="440" y="344"/>
                  </a:lnTo>
                  <a:lnTo>
                    <a:pt x="464" y="356"/>
                  </a:lnTo>
                  <a:lnTo>
                    <a:pt x="494" y="356"/>
                  </a:lnTo>
                  <a:lnTo>
                    <a:pt x="502" y="378"/>
                  </a:lnTo>
                  <a:lnTo>
                    <a:pt x="464" y="384"/>
                  </a:lnTo>
                  <a:lnTo>
                    <a:pt x="440" y="378"/>
                  </a:lnTo>
                  <a:lnTo>
                    <a:pt x="426" y="378"/>
                  </a:lnTo>
                  <a:lnTo>
                    <a:pt x="410" y="374"/>
                  </a:lnTo>
                  <a:lnTo>
                    <a:pt x="386" y="374"/>
                  </a:lnTo>
                  <a:lnTo>
                    <a:pt x="364" y="384"/>
                  </a:lnTo>
                  <a:lnTo>
                    <a:pt x="350" y="384"/>
                  </a:lnTo>
                  <a:lnTo>
                    <a:pt x="358" y="396"/>
                  </a:lnTo>
                  <a:lnTo>
                    <a:pt x="364" y="408"/>
                  </a:lnTo>
                  <a:lnTo>
                    <a:pt x="380" y="420"/>
                  </a:lnTo>
                  <a:lnTo>
                    <a:pt x="418" y="420"/>
                  </a:lnTo>
                  <a:lnTo>
                    <a:pt x="448" y="412"/>
                  </a:lnTo>
                  <a:lnTo>
                    <a:pt x="434" y="424"/>
                  </a:lnTo>
                  <a:lnTo>
                    <a:pt x="418" y="430"/>
                  </a:lnTo>
                  <a:lnTo>
                    <a:pt x="440" y="430"/>
                  </a:lnTo>
                  <a:lnTo>
                    <a:pt x="440" y="442"/>
                  </a:lnTo>
                  <a:lnTo>
                    <a:pt x="434" y="460"/>
                  </a:lnTo>
                  <a:lnTo>
                    <a:pt x="418" y="448"/>
                  </a:lnTo>
                  <a:lnTo>
                    <a:pt x="418" y="466"/>
                  </a:lnTo>
                  <a:lnTo>
                    <a:pt x="426" y="466"/>
                  </a:lnTo>
                  <a:lnTo>
                    <a:pt x="440" y="476"/>
                  </a:lnTo>
                  <a:lnTo>
                    <a:pt x="448" y="488"/>
                  </a:lnTo>
                  <a:lnTo>
                    <a:pt x="472" y="488"/>
                  </a:lnTo>
                  <a:lnTo>
                    <a:pt x="478" y="504"/>
                  </a:lnTo>
                  <a:lnTo>
                    <a:pt x="486" y="528"/>
                  </a:lnTo>
                  <a:lnTo>
                    <a:pt x="508" y="534"/>
                  </a:lnTo>
                  <a:lnTo>
                    <a:pt x="524" y="546"/>
                  </a:lnTo>
                  <a:lnTo>
                    <a:pt x="532" y="568"/>
                  </a:lnTo>
                  <a:lnTo>
                    <a:pt x="554" y="584"/>
                  </a:lnTo>
                  <a:lnTo>
                    <a:pt x="586" y="580"/>
                  </a:lnTo>
                  <a:lnTo>
                    <a:pt x="622" y="562"/>
                  </a:lnTo>
                  <a:lnTo>
                    <a:pt x="646" y="552"/>
                  </a:lnTo>
                  <a:lnTo>
                    <a:pt x="668" y="540"/>
                  </a:lnTo>
                  <a:lnTo>
                    <a:pt x="692" y="522"/>
                  </a:lnTo>
                  <a:lnTo>
                    <a:pt x="698" y="504"/>
                  </a:lnTo>
                  <a:lnTo>
                    <a:pt x="668" y="500"/>
                  </a:lnTo>
                  <a:lnTo>
                    <a:pt x="662" y="488"/>
                  </a:lnTo>
                  <a:lnTo>
                    <a:pt x="646" y="500"/>
                  </a:lnTo>
                  <a:lnTo>
                    <a:pt x="614" y="504"/>
                  </a:lnTo>
                  <a:lnTo>
                    <a:pt x="614" y="516"/>
                  </a:lnTo>
                  <a:lnTo>
                    <a:pt x="608" y="500"/>
                  </a:lnTo>
                  <a:lnTo>
                    <a:pt x="592" y="488"/>
                  </a:lnTo>
                  <a:lnTo>
                    <a:pt x="570" y="482"/>
                  </a:lnTo>
                  <a:lnTo>
                    <a:pt x="562" y="470"/>
                  </a:lnTo>
                  <a:lnTo>
                    <a:pt x="562" y="454"/>
                  </a:lnTo>
                  <a:lnTo>
                    <a:pt x="586" y="454"/>
                  </a:lnTo>
                  <a:lnTo>
                    <a:pt x="622" y="476"/>
                  </a:lnTo>
                  <a:lnTo>
                    <a:pt x="646" y="476"/>
                  </a:lnTo>
                  <a:lnTo>
                    <a:pt x="654" y="482"/>
                  </a:lnTo>
                  <a:lnTo>
                    <a:pt x="668" y="482"/>
                  </a:lnTo>
                  <a:lnTo>
                    <a:pt x="698" y="488"/>
                  </a:lnTo>
                  <a:lnTo>
                    <a:pt x="722" y="488"/>
                  </a:lnTo>
                  <a:lnTo>
                    <a:pt x="760" y="482"/>
                  </a:lnTo>
                  <a:lnTo>
                    <a:pt x="768" y="482"/>
                  </a:lnTo>
                  <a:lnTo>
                    <a:pt x="776" y="500"/>
                  </a:lnTo>
                  <a:lnTo>
                    <a:pt x="798" y="494"/>
                  </a:lnTo>
                  <a:lnTo>
                    <a:pt x="782" y="504"/>
                  </a:lnTo>
                  <a:lnTo>
                    <a:pt x="798" y="516"/>
                  </a:lnTo>
                  <a:lnTo>
                    <a:pt x="820" y="510"/>
                  </a:lnTo>
                  <a:lnTo>
                    <a:pt x="828" y="534"/>
                  </a:lnTo>
                  <a:lnTo>
                    <a:pt x="844" y="556"/>
                  </a:lnTo>
                  <a:lnTo>
                    <a:pt x="858" y="590"/>
                  </a:lnTo>
                  <a:lnTo>
                    <a:pt x="874" y="608"/>
                  </a:lnTo>
                  <a:lnTo>
                    <a:pt x="890" y="596"/>
                  </a:lnTo>
                  <a:lnTo>
                    <a:pt x="904" y="596"/>
                  </a:lnTo>
                  <a:lnTo>
                    <a:pt x="904" y="584"/>
                  </a:lnTo>
                  <a:lnTo>
                    <a:pt x="920" y="574"/>
                  </a:lnTo>
                  <a:lnTo>
                    <a:pt x="920" y="552"/>
                  </a:lnTo>
                  <a:lnTo>
                    <a:pt x="942" y="534"/>
                  </a:lnTo>
                  <a:lnTo>
                    <a:pt x="980" y="516"/>
                  </a:lnTo>
                  <a:lnTo>
                    <a:pt x="1018" y="504"/>
                  </a:lnTo>
                  <a:lnTo>
                    <a:pt x="1042" y="528"/>
                  </a:lnTo>
                  <a:lnTo>
                    <a:pt x="1064" y="546"/>
                  </a:lnTo>
                  <a:lnTo>
                    <a:pt x="1086" y="540"/>
                  </a:lnTo>
                  <a:lnTo>
                    <a:pt x="1102" y="568"/>
                  </a:lnTo>
                  <a:lnTo>
                    <a:pt x="1102" y="584"/>
                  </a:lnTo>
                  <a:lnTo>
                    <a:pt x="1118" y="602"/>
                  </a:lnTo>
                  <a:lnTo>
                    <a:pt x="1110" y="584"/>
                  </a:lnTo>
                  <a:lnTo>
                    <a:pt x="1110" y="568"/>
                  </a:lnTo>
                  <a:lnTo>
                    <a:pt x="1124" y="556"/>
                  </a:lnTo>
                  <a:lnTo>
                    <a:pt x="1132" y="574"/>
                  </a:lnTo>
                  <a:lnTo>
                    <a:pt x="1156" y="580"/>
                  </a:lnTo>
                  <a:lnTo>
                    <a:pt x="1156" y="596"/>
                  </a:lnTo>
                  <a:lnTo>
                    <a:pt x="1178" y="590"/>
                  </a:lnTo>
                  <a:lnTo>
                    <a:pt x="1208" y="580"/>
                  </a:lnTo>
                  <a:lnTo>
                    <a:pt x="1202" y="562"/>
                  </a:lnTo>
                  <a:lnTo>
                    <a:pt x="1186" y="552"/>
                  </a:lnTo>
                  <a:lnTo>
                    <a:pt x="1170" y="534"/>
                  </a:lnTo>
                  <a:lnTo>
                    <a:pt x="1156" y="522"/>
                  </a:lnTo>
                  <a:lnTo>
                    <a:pt x="1170" y="510"/>
                  </a:lnTo>
                  <a:lnTo>
                    <a:pt x="1202" y="510"/>
                  </a:lnTo>
                  <a:lnTo>
                    <a:pt x="1208" y="516"/>
                  </a:lnTo>
                  <a:lnTo>
                    <a:pt x="1216" y="504"/>
                  </a:lnTo>
                  <a:lnTo>
                    <a:pt x="1238" y="500"/>
                  </a:lnTo>
                  <a:lnTo>
                    <a:pt x="1246" y="504"/>
                  </a:lnTo>
                  <a:lnTo>
                    <a:pt x="1262" y="494"/>
                  </a:lnTo>
                  <a:lnTo>
                    <a:pt x="1276" y="476"/>
                  </a:lnTo>
                  <a:lnTo>
                    <a:pt x="1308" y="454"/>
                  </a:lnTo>
                  <a:lnTo>
                    <a:pt x="1300" y="442"/>
                  </a:lnTo>
                  <a:lnTo>
                    <a:pt x="1292" y="430"/>
                  </a:lnTo>
                  <a:lnTo>
                    <a:pt x="1276" y="420"/>
                  </a:lnTo>
                  <a:lnTo>
                    <a:pt x="1262" y="408"/>
                  </a:lnTo>
                  <a:lnTo>
                    <a:pt x="1276" y="396"/>
                  </a:lnTo>
                  <a:lnTo>
                    <a:pt x="1246" y="396"/>
                  </a:lnTo>
                  <a:lnTo>
                    <a:pt x="1270" y="374"/>
                  </a:lnTo>
                  <a:lnTo>
                    <a:pt x="1276" y="378"/>
                  </a:lnTo>
                  <a:lnTo>
                    <a:pt x="1314" y="378"/>
                  </a:lnTo>
                  <a:lnTo>
                    <a:pt x="1322" y="390"/>
                  </a:lnTo>
                  <a:lnTo>
                    <a:pt x="1338" y="408"/>
                  </a:lnTo>
                  <a:lnTo>
                    <a:pt x="1346" y="430"/>
                  </a:lnTo>
                  <a:lnTo>
                    <a:pt x="1352" y="420"/>
                  </a:lnTo>
                  <a:lnTo>
                    <a:pt x="1376" y="408"/>
                  </a:lnTo>
                  <a:lnTo>
                    <a:pt x="1352" y="396"/>
                  </a:lnTo>
                  <a:lnTo>
                    <a:pt x="1346" y="378"/>
                  </a:lnTo>
                  <a:lnTo>
                    <a:pt x="1360" y="362"/>
                  </a:lnTo>
                  <a:lnTo>
                    <a:pt x="1390" y="350"/>
                  </a:lnTo>
                  <a:lnTo>
                    <a:pt x="1420" y="332"/>
                  </a:lnTo>
                  <a:lnTo>
                    <a:pt x="1428" y="310"/>
                  </a:lnTo>
                  <a:lnTo>
                    <a:pt x="1428" y="288"/>
                  </a:lnTo>
                  <a:lnTo>
                    <a:pt x="1414" y="270"/>
                  </a:lnTo>
                  <a:lnTo>
                    <a:pt x="1414" y="258"/>
                  </a:lnTo>
                  <a:lnTo>
                    <a:pt x="1398" y="248"/>
                  </a:lnTo>
                  <a:lnTo>
                    <a:pt x="1368" y="252"/>
                  </a:lnTo>
                  <a:lnTo>
                    <a:pt x="1368" y="248"/>
                  </a:lnTo>
                  <a:lnTo>
                    <a:pt x="1384" y="224"/>
                  </a:lnTo>
                  <a:lnTo>
                    <a:pt x="1398" y="212"/>
                  </a:lnTo>
                  <a:lnTo>
                    <a:pt x="1428" y="208"/>
                  </a:lnTo>
                  <a:lnTo>
                    <a:pt x="1474" y="208"/>
                  </a:lnTo>
                  <a:lnTo>
                    <a:pt x="1526" y="212"/>
                  </a:lnTo>
                  <a:lnTo>
                    <a:pt x="1542" y="208"/>
                  </a:lnTo>
                  <a:lnTo>
                    <a:pt x="1566" y="184"/>
                  </a:lnTo>
                  <a:lnTo>
                    <a:pt x="1596" y="172"/>
                  </a:lnTo>
                  <a:lnTo>
                    <a:pt x="1596" y="184"/>
                  </a:lnTo>
                  <a:lnTo>
                    <a:pt x="1610" y="190"/>
                  </a:lnTo>
                  <a:lnTo>
                    <a:pt x="1626" y="178"/>
                  </a:lnTo>
                  <a:lnTo>
                    <a:pt x="1648" y="172"/>
                  </a:lnTo>
                  <a:lnTo>
                    <a:pt x="1642" y="184"/>
                  </a:lnTo>
                  <a:lnTo>
                    <a:pt x="1618" y="202"/>
                  </a:lnTo>
                  <a:lnTo>
                    <a:pt x="1588" y="212"/>
                  </a:lnTo>
                  <a:lnTo>
                    <a:pt x="1588" y="230"/>
                  </a:lnTo>
                  <a:lnTo>
                    <a:pt x="1618" y="242"/>
                  </a:lnTo>
                  <a:lnTo>
                    <a:pt x="1618" y="270"/>
                  </a:lnTo>
                  <a:lnTo>
                    <a:pt x="1642" y="288"/>
                  </a:lnTo>
                  <a:lnTo>
                    <a:pt x="1642" y="270"/>
                  </a:lnTo>
                  <a:lnTo>
                    <a:pt x="1656" y="258"/>
                  </a:lnTo>
                  <a:lnTo>
                    <a:pt x="1672" y="242"/>
                  </a:lnTo>
                  <a:lnTo>
                    <a:pt x="1656" y="224"/>
                  </a:lnTo>
                  <a:lnTo>
                    <a:pt x="1656" y="208"/>
                  </a:lnTo>
                  <a:lnTo>
                    <a:pt x="1680" y="190"/>
                  </a:lnTo>
                  <a:lnTo>
                    <a:pt x="1688" y="202"/>
                  </a:lnTo>
                  <a:lnTo>
                    <a:pt x="1726" y="196"/>
                  </a:lnTo>
                  <a:lnTo>
                    <a:pt x="1740" y="184"/>
                  </a:lnTo>
                  <a:lnTo>
                    <a:pt x="1770" y="178"/>
                  </a:lnTo>
                  <a:lnTo>
                    <a:pt x="1770" y="166"/>
                  </a:lnTo>
                  <a:lnTo>
                    <a:pt x="1802" y="160"/>
                  </a:lnTo>
                  <a:lnTo>
                    <a:pt x="1786" y="156"/>
                  </a:lnTo>
                  <a:lnTo>
                    <a:pt x="1770" y="150"/>
                  </a:lnTo>
                  <a:lnTo>
                    <a:pt x="1748" y="144"/>
                  </a:lnTo>
                  <a:lnTo>
                    <a:pt x="1778" y="144"/>
                  </a:lnTo>
                  <a:lnTo>
                    <a:pt x="1786" y="12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dirty="0">
                <a:ea typeface="MS PGothic" panose="020B0600070205080204" pitchFamily="34" charset="-128"/>
              </a:endParaRPr>
            </a:p>
          </p:txBody>
        </p:sp>
        <p:sp>
          <p:nvSpPr>
            <p:cNvPr id="18" name="Freeform 49"/>
            <p:cNvSpPr>
              <a:spLocks noChangeArrowheads="1"/>
            </p:cNvSpPr>
            <p:nvPr/>
          </p:nvSpPr>
          <p:spPr bwMode="auto">
            <a:xfrm>
              <a:off x="6574896" y="514094"/>
              <a:ext cx="310095" cy="378430"/>
            </a:xfrm>
            <a:custGeom>
              <a:avLst/>
              <a:gdLst>
                <a:gd name="T0" fmla="*/ 2147483647 w 138"/>
                <a:gd name="T1" fmla="*/ 2147483647 h 106"/>
                <a:gd name="T2" fmla="*/ 2147483647 w 138"/>
                <a:gd name="T3" fmla="*/ 2147483647 h 106"/>
                <a:gd name="T4" fmla="*/ 2147483647 w 138"/>
                <a:gd name="T5" fmla="*/ 0 h 106"/>
                <a:gd name="T6" fmla="*/ 2147483647 w 138"/>
                <a:gd name="T7" fmla="*/ 0 h 106"/>
                <a:gd name="T8" fmla="*/ 2147483647 w 138"/>
                <a:gd name="T9" fmla="*/ 0 h 106"/>
                <a:gd name="T10" fmla="*/ 2147483647 w 138"/>
                <a:gd name="T11" fmla="*/ 0 h 106"/>
                <a:gd name="T12" fmla="*/ 2147483647 w 138"/>
                <a:gd name="T13" fmla="*/ 2147483647 h 106"/>
                <a:gd name="T14" fmla="*/ 2147483647 w 138"/>
                <a:gd name="T15" fmla="*/ 2147483647 h 106"/>
                <a:gd name="T16" fmla="*/ 2147483647 w 138"/>
                <a:gd name="T17" fmla="*/ 2147483647 h 106"/>
                <a:gd name="T18" fmla="*/ 2147483647 w 138"/>
                <a:gd name="T19" fmla="*/ 2147483647 h 106"/>
                <a:gd name="T20" fmla="*/ 2147483647 w 138"/>
                <a:gd name="T21" fmla="*/ 2147483647 h 106"/>
                <a:gd name="T22" fmla="*/ 2147483647 w 138"/>
                <a:gd name="T23" fmla="*/ 2147483647 h 106"/>
                <a:gd name="T24" fmla="*/ 2147483647 w 138"/>
                <a:gd name="T25" fmla="*/ 2147483647 h 106"/>
                <a:gd name="T26" fmla="*/ 2147483647 w 138"/>
                <a:gd name="T27" fmla="*/ 2147483647 h 106"/>
                <a:gd name="T28" fmla="*/ 2147483647 w 138"/>
                <a:gd name="T29" fmla="*/ 2147483647 h 106"/>
                <a:gd name="T30" fmla="*/ 0 w 138"/>
                <a:gd name="T31" fmla="*/ 2147483647 h 106"/>
                <a:gd name="T32" fmla="*/ 0 w 138"/>
                <a:gd name="T33" fmla="*/ 2147483647 h 106"/>
                <a:gd name="T34" fmla="*/ 0 w 138"/>
                <a:gd name="T35" fmla="*/ 2147483647 h 106"/>
                <a:gd name="T36" fmla="*/ 2147483647 w 138"/>
                <a:gd name="T37" fmla="*/ 2147483647 h 106"/>
                <a:gd name="T38" fmla="*/ 2147483647 w 138"/>
                <a:gd name="T39" fmla="*/ 2147483647 h 106"/>
                <a:gd name="T40" fmla="*/ 2147483647 w 138"/>
                <a:gd name="T41" fmla="*/ 2147483647 h 106"/>
                <a:gd name="T42" fmla="*/ 2147483647 w 138"/>
                <a:gd name="T43" fmla="*/ 2147483647 h 106"/>
                <a:gd name="T44" fmla="*/ 2147483647 w 138"/>
                <a:gd name="T45" fmla="*/ 2147483647 h 106"/>
                <a:gd name="T46" fmla="*/ 2147483647 w 138"/>
                <a:gd name="T47" fmla="*/ 2147483647 h 106"/>
                <a:gd name="T48" fmla="*/ 2147483647 w 138"/>
                <a:gd name="T49" fmla="*/ 2147483647 h 106"/>
                <a:gd name="T50" fmla="*/ 2147483647 w 138"/>
                <a:gd name="T51" fmla="*/ 2147483647 h 106"/>
                <a:gd name="T52" fmla="*/ 2147483647 w 138"/>
                <a:gd name="T53" fmla="*/ 2147483647 h 106"/>
                <a:gd name="T54" fmla="*/ 2147483647 w 138"/>
                <a:gd name="T55" fmla="*/ 2147483647 h 106"/>
                <a:gd name="T56" fmla="*/ 2147483647 w 138"/>
                <a:gd name="T57" fmla="*/ 2147483647 h 106"/>
                <a:gd name="T58" fmla="*/ 2147483647 w 138"/>
                <a:gd name="T59" fmla="*/ 2147483647 h 106"/>
                <a:gd name="T60" fmla="*/ 2147483647 w 138"/>
                <a:gd name="T61" fmla="*/ 2147483647 h 106"/>
                <a:gd name="T62" fmla="*/ 2147483647 w 138"/>
                <a:gd name="T63" fmla="*/ 2147483647 h 106"/>
                <a:gd name="T64" fmla="*/ 2147483647 w 138"/>
                <a:gd name="T65" fmla="*/ 2147483647 h 106"/>
                <a:gd name="T66" fmla="*/ 2147483647 w 138"/>
                <a:gd name="T67" fmla="*/ 2147483647 h 106"/>
                <a:gd name="T68" fmla="*/ 2147483647 w 138"/>
                <a:gd name="T69" fmla="*/ 2147483647 h 106"/>
                <a:gd name="T70" fmla="*/ 2147483647 w 138"/>
                <a:gd name="T71" fmla="*/ 2147483647 h 106"/>
                <a:gd name="T72" fmla="*/ 2147483647 w 138"/>
                <a:gd name="T73" fmla="*/ 2147483647 h 106"/>
                <a:gd name="T74" fmla="*/ 2147483647 w 138"/>
                <a:gd name="T75" fmla="*/ 2147483647 h 106"/>
                <a:gd name="T76" fmla="*/ 2147483647 w 138"/>
                <a:gd name="T77" fmla="*/ 2147483647 h 106"/>
                <a:gd name="T78" fmla="*/ 2147483647 w 138"/>
                <a:gd name="T79" fmla="*/ 2147483647 h 106"/>
                <a:gd name="T80" fmla="*/ 2147483647 w 138"/>
                <a:gd name="T81" fmla="*/ 2147483647 h 106"/>
                <a:gd name="T82" fmla="*/ 2147483647 w 138"/>
                <a:gd name="T83" fmla="*/ 2147483647 h 106"/>
                <a:gd name="T84" fmla="*/ 2147483647 w 138"/>
                <a:gd name="T85" fmla="*/ 2147483647 h 106"/>
                <a:gd name="T86" fmla="*/ 2147483647 w 138"/>
                <a:gd name="T87" fmla="*/ 2147483647 h 106"/>
                <a:gd name="T88" fmla="*/ 2147483647 w 138"/>
                <a:gd name="T89" fmla="*/ 2147483647 h 106"/>
                <a:gd name="T90" fmla="*/ 2147483647 w 138"/>
                <a:gd name="T91" fmla="*/ 2147483647 h 1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
                <a:gd name="T139" fmla="*/ 0 h 106"/>
                <a:gd name="T140" fmla="*/ 138 w 138"/>
                <a:gd name="T141" fmla="*/ 106 h 1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 h="106">
                  <a:moveTo>
                    <a:pt x="84" y="6"/>
                  </a:moveTo>
                  <a:lnTo>
                    <a:pt x="84" y="6"/>
                  </a:lnTo>
                  <a:lnTo>
                    <a:pt x="54" y="0"/>
                  </a:lnTo>
                  <a:lnTo>
                    <a:pt x="38" y="0"/>
                  </a:lnTo>
                  <a:lnTo>
                    <a:pt x="24" y="0"/>
                  </a:lnTo>
                  <a:lnTo>
                    <a:pt x="18" y="2"/>
                  </a:lnTo>
                  <a:lnTo>
                    <a:pt x="16" y="6"/>
                  </a:lnTo>
                  <a:lnTo>
                    <a:pt x="14" y="10"/>
                  </a:lnTo>
                  <a:lnTo>
                    <a:pt x="12" y="18"/>
                  </a:lnTo>
                  <a:lnTo>
                    <a:pt x="8" y="34"/>
                  </a:lnTo>
                  <a:lnTo>
                    <a:pt x="6" y="50"/>
                  </a:lnTo>
                  <a:lnTo>
                    <a:pt x="2" y="84"/>
                  </a:lnTo>
                  <a:lnTo>
                    <a:pt x="0" y="94"/>
                  </a:lnTo>
                  <a:lnTo>
                    <a:pt x="0" y="102"/>
                  </a:lnTo>
                  <a:lnTo>
                    <a:pt x="16" y="102"/>
                  </a:lnTo>
                  <a:lnTo>
                    <a:pt x="32" y="100"/>
                  </a:lnTo>
                  <a:lnTo>
                    <a:pt x="46" y="104"/>
                  </a:lnTo>
                  <a:lnTo>
                    <a:pt x="60" y="106"/>
                  </a:lnTo>
                  <a:lnTo>
                    <a:pt x="68" y="106"/>
                  </a:lnTo>
                  <a:lnTo>
                    <a:pt x="78" y="106"/>
                  </a:lnTo>
                  <a:lnTo>
                    <a:pt x="82" y="104"/>
                  </a:lnTo>
                  <a:lnTo>
                    <a:pt x="82" y="102"/>
                  </a:lnTo>
                  <a:lnTo>
                    <a:pt x="82" y="100"/>
                  </a:lnTo>
                  <a:lnTo>
                    <a:pt x="84" y="98"/>
                  </a:lnTo>
                  <a:lnTo>
                    <a:pt x="104" y="80"/>
                  </a:lnTo>
                  <a:lnTo>
                    <a:pt x="124" y="62"/>
                  </a:lnTo>
                  <a:lnTo>
                    <a:pt x="134" y="50"/>
                  </a:lnTo>
                  <a:lnTo>
                    <a:pt x="138" y="44"/>
                  </a:lnTo>
                  <a:lnTo>
                    <a:pt x="138" y="40"/>
                  </a:lnTo>
                  <a:lnTo>
                    <a:pt x="138" y="34"/>
                  </a:lnTo>
                  <a:lnTo>
                    <a:pt x="136" y="28"/>
                  </a:lnTo>
                  <a:lnTo>
                    <a:pt x="132" y="24"/>
                  </a:lnTo>
                  <a:lnTo>
                    <a:pt x="126" y="20"/>
                  </a:lnTo>
                  <a:lnTo>
                    <a:pt x="112" y="14"/>
                  </a:lnTo>
                  <a:lnTo>
                    <a:pt x="100" y="12"/>
                  </a:lnTo>
                  <a:lnTo>
                    <a:pt x="84" y="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9" name="Freeform 50"/>
            <p:cNvSpPr>
              <a:spLocks noChangeArrowheads="1"/>
            </p:cNvSpPr>
            <p:nvPr/>
          </p:nvSpPr>
          <p:spPr bwMode="auto">
            <a:xfrm>
              <a:off x="6956897" y="3455854"/>
              <a:ext cx="238188" cy="164224"/>
            </a:xfrm>
            <a:custGeom>
              <a:avLst/>
              <a:gdLst>
                <a:gd name="T0" fmla="*/ 2147483647 w 106"/>
                <a:gd name="T1" fmla="*/ 0 h 46"/>
                <a:gd name="T2" fmla="*/ 2147483647 w 106"/>
                <a:gd name="T3" fmla="*/ 2147483647 h 46"/>
                <a:gd name="T4" fmla="*/ 2147483647 w 106"/>
                <a:gd name="T5" fmla="*/ 2147483647 h 46"/>
                <a:gd name="T6" fmla="*/ 0 w 106"/>
                <a:gd name="T7" fmla="*/ 2147483647 h 46"/>
                <a:gd name="T8" fmla="*/ 2147483647 w 106"/>
                <a:gd name="T9" fmla="*/ 2147483647 h 46"/>
                <a:gd name="T10" fmla="*/ 2147483647 w 106"/>
                <a:gd name="T11" fmla="*/ 2147483647 h 46"/>
                <a:gd name="T12" fmla="*/ 2147483647 w 106"/>
                <a:gd name="T13" fmla="*/ 2147483647 h 46"/>
                <a:gd name="T14" fmla="*/ 2147483647 w 106"/>
                <a:gd name="T15" fmla="*/ 2147483647 h 46"/>
                <a:gd name="T16" fmla="*/ 2147483647 w 106"/>
                <a:gd name="T17" fmla="*/ 0 h 46"/>
                <a:gd name="T18" fmla="*/ 2147483647 w 106"/>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46"/>
                <a:gd name="T32" fmla="*/ 106 w 106"/>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46">
                  <a:moveTo>
                    <a:pt x="82" y="0"/>
                  </a:moveTo>
                  <a:lnTo>
                    <a:pt x="60" y="18"/>
                  </a:lnTo>
                  <a:lnTo>
                    <a:pt x="30" y="30"/>
                  </a:lnTo>
                  <a:lnTo>
                    <a:pt x="0" y="40"/>
                  </a:lnTo>
                  <a:lnTo>
                    <a:pt x="30" y="46"/>
                  </a:lnTo>
                  <a:lnTo>
                    <a:pt x="60" y="34"/>
                  </a:lnTo>
                  <a:lnTo>
                    <a:pt x="82" y="18"/>
                  </a:lnTo>
                  <a:lnTo>
                    <a:pt x="106" y="12"/>
                  </a:lnTo>
                  <a:lnTo>
                    <a:pt x="92" y="0"/>
                  </a:lnTo>
                  <a:lnTo>
                    <a:pt x="8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0" name="Freeform 51"/>
            <p:cNvSpPr>
              <a:spLocks noChangeArrowheads="1"/>
            </p:cNvSpPr>
            <p:nvPr/>
          </p:nvSpPr>
          <p:spPr bwMode="auto">
            <a:xfrm>
              <a:off x="7213061" y="3313049"/>
              <a:ext cx="121341" cy="185644"/>
            </a:xfrm>
            <a:custGeom>
              <a:avLst/>
              <a:gdLst>
                <a:gd name="T0" fmla="*/ 2147483647 w 54"/>
                <a:gd name="T1" fmla="*/ 2147483647 h 52"/>
                <a:gd name="T2" fmla="*/ 2147483647 w 54"/>
                <a:gd name="T3" fmla="*/ 0 h 52"/>
                <a:gd name="T4" fmla="*/ 2147483647 w 54"/>
                <a:gd name="T5" fmla="*/ 2147483647 h 52"/>
                <a:gd name="T6" fmla="*/ 0 w 54"/>
                <a:gd name="T7" fmla="*/ 2147483647 h 52"/>
                <a:gd name="T8" fmla="*/ 2147483647 w 54"/>
                <a:gd name="T9" fmla="*/ 2147483647 h 52"/>
                <a:gd name="T10" fmla="*/ 2147483647 w 54"/>
                <a:gd name="T11" fmla="*/ 2147483647 h 52"/>
                <a:gd name="T12" fmla="*/ 2147483647 w 54"/>
                <a:gd name="T13" fmla="*/ 2147483647 h 52"/>
                <a:gd name="T14" fmla="*/ 2147483647 w 54"/>
                <a:gd name="T15" fmla="*/ 2147483647 h 52"/>
                <a:gd name="T16" fmla="*/ 2147483647 w 54"/>
                <a:gd name="T17" fmla="*/ 2147483647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52"/>
                <a:gd name="T29" fmla="*/ 54 w 54"/>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52">
                  <a:moveTo>
                    <a:pt x="14" y="12"/>
                  </a:moveTo>
                  <a:lnTo>
                    <a:pt x="6" y="0"/>
                  </a:lnTo>
                  <a:lnTo>
                    <a:pt x="6" y="34"/>
                  </a:lnTo>
                  <a:lnTo>
                    <a:pt x="0" y="52"/>
                  </a:lnTo>
                  <a:lnTo>
                    <a:pt x="6" y="46"/>
                  </a:lnTo>
                  <a:lnTo>
                    <a:pt x="30" y="28"/>
                  </a:lnTo>
                  <a:lnTo>
                    <a:pt x="44" y="24"/>
                  </a:lnTo>
                  <a:lnTo>
                    <a:pt x="54" y="12"/>
                  </a:lnTo>
                  <a:lnTo>
                    <a:pt x="14"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1" name="Freeform 52"/>
            <p:cNvSpPr>
              <a:spLocks noChangeArrowheads="1"/>
            </p:cNvSpPr>
            <p:nvPr/>
          </p:nvSpPr>
          <p:spPr bwMode="auto">
            <a:xfrm>
              <a:off x="5810897" y="2249161"/>
              <a:ext cx="238188" cy="264187"/>
            </a:xfrm>
            <a:custGeom>
              <a:avLst/>
              <a:gdLst>
                <a:gd name="T0" fmla="*/ 2147483647 w 106"/>
                <a:gd name="T1" fmla="*/ 2147483647 h 74"/>
                <a:gd name="T2" fmla="*/ 2147483647 w 106"/>
                <a:gd name="T3" fmla="*/ 2147483647 h 74"/>
                <a:gd name="T4" fmla="*/ 2147483647 w 106"/>
                <a:gd name="T5" fmla="*/ 2147483647 h 74"/>
                <a:gd name="T6" fmla="*/ 2147483647 w 106"/>
                <a:gd name="T7" fmla="*/ 2147483647 h 74"/>
                <a:gd name="T8" fmla="*/ 2147483647 w 106"/>
                <a:gd name="T9" fmla="*/ 2147483647 h 74"/>
                <a:gd name="T10" fmla="*/ 2147483647 w 106"/>
                <a:gd name="T11" fmla="*/ 0 h 74"/>
                <a:gd name="T12" fmla="*/ 2147483647 w 106"/>
                <a:gd name="T13" fmla="*/ 2147483647 h 74"/>
                <a:gd name="T14" fmla="*/ 2147483647 w 106"/>
                <a:gd name="T15" fmla="*/ 2147483647 h 74"/>
                <a:gd name="T16" fmla="*/ 2147483647 w 106"/>
                <a:gd name="T17" fmla="*/ 2147483647 h 74"/>
                <a:gd name="T18" fmla="*/ 0 w 106"/>
                <a:gd name="T19" fmla="*/ 2147483647 h 74"/>
                <a:gd name="T20" fmla="*/ 2147483647 w 106"/>
                <a:gd name="T21" fmla="*/ 2147483647 h 74"/>
                <a:gd name="T22" fmla="*/ 2147483647 w 106"/>
                <a:gd name="T23" fmla="*/ 2147483647 h 74"/>
                <a:gd name="T24" fmla="*/ 2147483647 w 106"/>
                <a:gd name="T25" fmla="*/ 2147483647 h 74"/>
                <a:gd name="T26" fmla="*/ 2147483647 w 106"/>
                <a:gd name="T27" fmla="*/ 2147483647 h 74"/>
                <a:gd name="T28" fmla="*/ 2147483647 w 106"/>
                <a:gd name="T29" fmla="*/ 2147483647 h 74"/>
                <a:gd name="T30" fmla="*/ 2147483647 w 106"/>
                <a:gd name="T31" fmla="*/ 2147483647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74"/>
                <a:gd name="T50" fmla="*/ 106 w 106"/>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74">
                  <a:moveTo>
                    <a:pt x="98" y="52"/>
                  </a:moveTo>
                  <a:lnTo>
                    <a:pt x="106" y="40"/>
                  </a:lnTo>
                  <a:lnTo>
                    <a:pt x="106" y="18"/>
                  </a:lnTo>
                  <a:lnTo>
                    <a:pt x="98" y="6"/>
                  </a:lnTo>
                  <a:lnTo>
                    <a:pt x="82" y="12"/>
                  </a:lnTo>
                  <a:lnTo>
                    <a:pt x="82" y="0"/>
                  </a:lnTo>
                  <a:lnTo>
                    <a:pt x="60" y="18"/>
                  </a:lnTo>
                  <a:lnTo>
                    <a:pt x="30" y="34"/>
                  </a:lnTo>
                  <a:lnTo>
                    <a:pt x="22" y="40"/>
                  </a:lnTo>
                  <a:lnTo>
                    <a:pt x="0" y="46"/>
                  </a:lnTo>
                  <a:lnTo>
                    <a:pt x="14" y="52"/>
                  </a:lnTo>
                  <a:lnTo>
                    <a:pt x="36" y="58"/>
                  </a:lnTo>
                  <a:lnTo>
                    <a:pt x="30" y="74"/>
                  </a:lnTo>
                  <a:lnTo>
                    <a:pt x="74" y="74"/>
                  </a:lnTo>
                  <a:lnTo>
                    <a:pt x="82" y="70"/>
                  </a:lnTo>
                  <a:lnTo>
                    <a:pt x="98" y="5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2" name="Freeform 53"/>
            <p:cNvSpPr>
              <a:spLocks noChangeArrowheads="1"/>
            </p:cNvSpPr>
            <p:nvPr/>
          </p:nvSpPr>
          <p:spPr bwMode="auto">
            <a:xfrm>
              <a:off x="5945720" y="2513348"/>
              <a:ext cx="31459" cy="64262"/>
            </a:xfrm>
            <a:custGeom>
              <a:avLst/>
              <a:gdLst>
                <a:gd name="T0" fmla="*/ 2147483647 w 14"/>
                <a:gd name="T1" fmla="*/ 2147483647 h 18"/>
                <a:gd name="T2" fmla="*/ 2147483647 w 14"/>
                <a:gd name="T3" fmla="*/ 2147483647 h 18"/>
                <a:gd name="T4" fmla="*/ 2147483647 w 14"/>
                <a:gd name="T5" fmla="*/ 0 h 18"/>
                <a:gd name="T6" fmla="*/ 0 w 14"/>
                <a:gd name="T7" fmla="*/ 2147483647 h 18"/>
                <a:gd name="T8" fmla="*/ 2147483647 w 14"/>
                <a:gd name="T9" fmla="*/ 2147483647 h 18"/>
                <a:gd name="T10" fmla="*/ 0 60000 65536"/>
                <a:gd name="T11" fmla="*/ 0 60000 65536"/>
                <a:gd name="T12" fmla="*/ 0 60000 65536"/>
                <a:gd name="T13" fmla="*/ 0 60000 65536"/>
                <a:gd name="T14" fmla="*/ 0 60000 65536"/>
                <a:gd name="T15" fmla="*/ 0 w 14"/>
                <a:gd name="T16" fmla="*/ 0 h 18"/>
                <a:gd name="T17" fmla="*/ 14 w 14"/>
                <a:gd name="T18" fmla="*/ 18 h 18"/>
              </a:gdLst>
              <a:ahLst/>
              <a:cxnLst>
                <a:cxn ang="T10">
                  <a:pos x="T0" y="T1"/>
                </a:cxn>
                <a:cxn ang="T11">
                  <a:pos x="T2" y="T3"/>
                </a:cxn>
                <a:cxn ang="T12">
                  <a:pos x="T4" y="T5"/>
                </a:cxn>
                <a:cxn ang="T13">
                  <a:pos x="T6" y="T7"/>
                </a:cxn>
                <a:cxn ang="T14">
                  <a:pos x="T8" y="T9"/>
                </a:cxn>
              </a:cxnLst>
              <a:rect l="T15" t="T16" r="T17" b="T18"/>
              <a:pathLst>
                <a:path w="14" h="18">
                  <a:moveTo>
                    <a:pt x="8" y="18"/>
                  </a:moveTo>
                  <a:lnTo>
                    <a:pt x="8" y="12"/>
                  </a:lnTo>
                  <a:lnTo>
                    <a:pt x="14" y="0"/>
                  </a:lnTo>
                  <a:lnTo>
                    <a:pt x="0" y="12"/>
                  </a:lnTo>
                  <a:lnTo>
                    <a:pt x="8" y="1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3" name="Freeform 54"/>
            <p:cNvSpPr>
              <a:spLocks noChangeArrowheads="1"/>
            </p:cNvSpPr>
            <p:nvPr/>
          </p:nvSpPr>
          <p:spPr bwMode="auto">
            <a:xfrm>
              <a:off x="2413343" y="899664"/>
              <a:ext cx="13482" cy="21421"/>
            </a:xfrm>
            <a:custGeom>
              <a:avLst/>
              <a:gdLst>
                <a:gd name="T0" fmla="*/ 2147483647 w 6"/>
                <a:gd name="T1" fmla="*/ 0 h 6"/>
                <a:gd name="T2" fmla="*/ 0 w 6"/>
                <a:gd name="T3" fmla="*/ 2147483647 h 6"/>
                <a:gd name="T4" fmla="*/ 2147483647 w 6"/>
                <a:gd name="T5" fmla="*/ 2147483647 h 6"/>
                <a:gd name="T6" fmla="*/ 2147483647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4"/>
                  </a:lnTo>
                  <a:lnTo>
                    <a:pt x="6" y="6"/>
                  </a:lnTo>
                  <a:lnTo>
                    <a:pt x="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4" name="Freeform 55"/>
            <p:cNvSpPr>
              <a:spLocks noChangeArrowheads="1"/>
            </p:cNvSpPr>
            <p:nvPr/>
          </p:nvSpPr>
          <p:spPr bwMode="auto">
            <a:xfrm>
              <a:off x="2067294" y="1242393"/>
              <a:ext cx="152800" cy="85683"/>
            </a:xfrm>
            <a:custGeom>
              <a:avLst/>
              <a:gdLst>
                <a:gd name="T0" fmla="*/ 2147483647 w 68"/>
                <a:gd name="T1" fmla="*/ 2147483647 h 24"/>
                <a:gd name="T2" fmla="*/ 2147483647 w 68"/>
                <a:gd name="T3" fmla="*/ 2147483647 h 24"/>
                <a:gd name="T4" fmla="*/ 2147483647 w 68"/>
                <a:gd name="T5" fmla="*/ 0 h 24"/>
                <a:gd name="T6" fmla="*/ 2147483647 w 68"/>
                <a:gd name="T7" fmla="*/ 0 h 24"/>
                <a:gd name="T8" fmla="*/ 2147483647 w 68"/>
                <a:gd name="T9" fmla="*/ 2147483647 h 24"/>
                <a:gd name="T10" fmla="*/ 0 w 68"/>
                <a:gd name="T11" fmla="*/ 2147483647 h 24"/>
                <a:gd name="T12" fmla="*/ 0 w 68"/>
                <a:gd name="T13" fmla="*/ 2147483647 h 24"/>
                <a:gd name="T14" fmla="*/ 2147483647 w 68"/>
                <a:gd name="T15" fmla="*/ 2147483647 h 24"/>
                <a:gd name="T16" fmla="*/ 2147483647 w 68"/>
                <a:gd name="T17" fmla="*/ 2147483647 h 24"/>
                <a:gd name="T18" fmla="*/ 2147483647 w 68"/>
                <a:gd name="T19" fmla="*/ 2147483647 h 24"/>
                <a:gd name="T20" fmla="*/ 2147483647 w 68"/>
                <a:gd name="T21" fmla="*/ 2147483647 h 24"/>
                <a:gd name="T22" fmla="*/ 2147483647 w 68"/>
                <a:gd name="T23" fmla="*/ 2147483647 h 24"/>
                <a:gd name="T24" fmla="*/ 2147483647 w 68"/>
                <a:gd name="T25" fmla="*/ 2147483647 h 24"/>
                <a:gd name="T26" fmla="*/ 2147483647 w 68"/>
                <a:gd name="T27" fmla="*/ 214748364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24"/>
                <a:gd name="T44" fmla="*/ 68 w 68"/>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24">
                  <a:moveTo>
                    <a:pt x="38" y="8"/>
                  </a:moveTo>
                  <a:lnTo>
                    <a:pt x="38" y="6"/>
                  </a:lnTo>
                  <a:lnTo>
                    <a:pt x="38" y="0"/>
                  </a:lnTo>
                  <a:lnTo>
                    <a:pt x="24" y="0"/>
                  </a:lnTo>
                  <a:lnTo>
                    <a:pt x="8" y="8"/>
                  </a:lnTo>
                  <a:lnTo>
                    <a:pt x="0" y="12"/>
                  </a:lnTo>
                  <a:lnTo>
                    <a:pt x="0" y="24"/>
                  </a:lnTo>
                  <a:lnTo>
                    <a:pt x="22" y="18"/>
                  </a:lnTo>
                  <a:lnTo>
                    <a:pt x="38" y="24"/>
                  </a:lnTo>
                  <a:lnTo>
                    <a:pt x="54" y="24"/>
                  </a:lnTo>
                  <a:lnTo>
                    <a:pt x="68" y="18"/>
                  </a:lnTo>
                  <a:lnTo>
                    <a:pt x="44" y="12"/>
                  </a:lnTo>
                  <a:lnTo>
                    <a:pt x="54" y="2"/>
                  </a:lnTo>
                  <a:lnTo>
                    <a:pt x="38" y="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5" name="Freeform 56"/>
            <p:cNvSpPr>
              <a:spLocks noChangeArrowheads="1"/>
            </p:cNvSpPr>
            <p:nvPr/>
          </p:nvSpPr>
          <p:spPr bwMode="auto">
            <a:xfrm>
              <a:off x="1795456" y="161346"/>
              <a:ext cx="1141507" cy="913945"/>
            </a:xfrm>
            <a:custGeom>
              <a:avLst/>
              <a:gdLst>
                <a:gd name="T0" fmla="*/ 2147483647 w 508"/>
                <a:gd name="T1" fmla="*/ 2147483647 h 256"/>
                <a:gd name="T2" fmla="*/ 2147483647 w 508"/>
                <a:gd name="T3" fmla="*/ 2147483647 h 256"/>
                <a:gd name="T4" fmla="*/ 2147483647 w 508"/>
                <a:gd name="T5" fmla="*/ 2147483647 h 256"/>
                <a:gd name="T6" fmla="*/ 2147483647 w 508"/>
                <a:gd name="T7" fmla="*/ 2147483647 h 256"/>
                <a:gd name="T8" fmla="*/ 2147483647 w 508"/>
                <a:gd name="T9" fmla="*/ 2147483647 h 256"/>
                <a:gd name="T10" fmla="*/ 2147483647 w 508"/>
                <a:gd name="T11" fmla="*/ 2147483647 h 256"/>
                <a:gd name="T12" fmla="*/ 2147483647 w 508"/>
                <a:gd name="T13" fmla="*/ 2147483647 h 256"/>
                <a:gd name="T14" fmla="*/ 2147483647 w 508"/>
                <a:gd name="T15" fmla="*/ 2147483647 h 256"/>
                <a:gd name="T16" fmla="*/ 2147483647 w 508"/>
                <a:gd name="T17" fmla="*/ 2147483647 h 256"/>
                <a:gd name="T18" fmla="*/ 2147483647 w 508"/>
                <a:gd name="T19" fmla="*/ 2147483647 h 256"/>
                <a:gd name="T20" fmla="*/ 2147483647 w 508"/>
                <a:gd name="T21" fmla="*/ 2147483647 h 256"/>
                <a:gd name="T22" fmla="*/ 2147483647 w 508"/>
                <a:gd name="T23" fmla="*/ 2147483647 h 256"/>
                <a:gd name="T24" fmla="*/ 2147483647 w 508"/>
                <a:gd name="T25" fmla="*/ 2147483647 h 256"/>
                <a:gd name="T26" fmla="*/ 2147483647 w 508"/>
                <a:gd name="T27" fmla="*/ 2147483647 h 256"/>
                <a:gd name="T28" fmla="*/ 2147483647 w 508"/>
                <a:gd name="T29" fmla="*/ 0 h 256"/>
                <a:gd name="T30" fmla="*/ 2147483647 w 508"/>
                <a:gd name="T31" fmla="*/ 2147483647 h 256"/>
                <a:gd name="T32" fmla="*/ 2147483647 w 508"/>
                <a:gd name="T33" fmla="*/ 0 h 256"/>
                <a:gd name="T34" fmla="*/ 2147483647 w 508"/>
                <a:gd name="T35" fmla="*/ 2147483647 h 256"/>
                <a:gd name="T36" fmla="*/ 2147483647 w 508"/>
                <a:gd name="T37" fmla="*/ 2147483647 h 256"/>
                <a:gd name="T38" fmla="*/ 2147483647 w 508"/>
                <a:gd name="T39" fmla="*/ 2147483647 h 256"/>
                <a:gd name="T40" fmla="*/ 2147483647 w 508"/>
                <a:gd name="T41" fmla="*/ 2147483647 h 256"/>
                <a:gd name="T42" fmla="*/ 2147483647 w 508"/>
                <a:gd name="T43" fmla="*/ 2147483647 h 256"/>
                <a:gd name="T44" fmla="*/ 2147483647 w 508"/>
                <a:gd name="T45" fmla="*/ 2147483647 h 256"/>
                <a:gd name="T46" fmla="*/ 0 w 508"/>
                <a:gd name="T47" fmla="*/ 2147483647 h 256"/>
                <a:gd name="T48" fmla="*/ 2147483647 w 508"/>
                <a:gd name="T49" fmla="*/ 2147483647 h 256"/>
                <a:gd name="T50" fmla="*/ 2147483647 w 508"/>
                <a:gd name="T51" fmla="*/ 2147483647 h 256"/>
                <a:gd name="T52" fmla="*/ 2147483647 w 508"/>
                <a:gd name="T53" fmla="*/ 2147483647 h 256"/>
                <a:gd name="T54" fmla="*/ 2147483647 w 508"/>
                <a:gd name="T55" fmla="*/ 2147483647 h 256"/>
                <a:gd name="T56" fmla="*/ 2147483647 w 508"/>
                <a:gd name="T57" fmla="*/ 2147483647 h 256"/>
                <a:gd name="T58" fmla="*/ 2147483647 w 508"/>
                <a:gd name="T59" fmla="*/ 2147483647 h 256"/>
                <a:gd name="T60" fmla="*/ 2147483647 w 508"/>
                <a:gd name="T61" fmla="*/ 2147483647 h 256"/>
                <a:gd name="T62" fmla="*/ 2147483647 w 508"/>
                <a:gd name="T63" fmla="*/ 2147483647 h 256"/>
                <a:gd name="T64" fmla="*/ 2147483647 w 508"/>
                <a:gd name="T65" fmla="*/ 2147483647 h 256"/>
                <a:gd name="T66" fmla="*/ 2147483647 w 508"/>
                <a:gd name="T67" fmla="*/ 2147483647 h 256"/>
                <a:gd name="T68" fmla="*/ 2147483647 w 508"/>
                <a:gd name="T69" fmla="*/ 2147483647 h 256"/>
                <a:gd name="T70" fmla="*/ 2147483647 w 508"/>
                <a:gd name="T71" fmla="*/ 2147483647 h 256"/>
                <a:gd name="T72" fmla="*/ 2147483647 w 508"/>
                <a:gd name="T73" fmla="*/ 2147483647 h 256"/>
                <a:gd name="T74" fmla="*/ 2147483647 w 508"/>
                <a:gd name="T75" fmla="*/ 2147483647 h 256"/>
                <a:gd name="T76" fmla="*/ 2147483647 w 508"/>
                <a:gd name="T77" fmla="*/ 2147483647 h 256"/>
                <a:gd name="T78" fmla="*/ 2147483647 w 508"/>
                <a:gd name="T79" fmla="*/ 2147483647 h 256"/>
                <a:gd name="T80" fmla="*/ 2147483647 w 508"/>
                <a:gd name="T81" fmla="*/ 2147483647 h 2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8"/>
                <a:gd name="T124" fmla="*/ 0 h 256"/>
                <a:gd name="T125" fmla="*/ 508 w 508"/>
                <a:gd name="T126" fmla="*/ 256 h 2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8" h="256">
                  <a:moveTo>
                    <a:pt x="388" y="150"/>
                  </a:moveTo>
                  <a:lnTo>
                    <a:pt x="410" y="154"/>
                  </a:lnTo>
                  <a:lnTo>
                    <a:pt x="424" y="154"/>
                  </a:lnTo>
                  <a:lnTo>
                    <a:pt x="418" y="150"/>
                  </a:lnTo>
                  <a:lnTo>
                    <a:pt x="402" y="138"/>
                  </a:lnTo>
                  <a:lnTo>
                    <a:pt x="388" y="132"/>
                  </a:lnTo>
                  <a:lnTo>
                    <a:pt x="410" y="132"/>
                  </a:lnTo>
                  <a:lnTo>
                    <a:pt x="410" y="120"/>
                  </a:lnTo>
                  <a:lnTo>
                    <a:pt x="424" y="120"/>
                  </a:lnTo>
                  <a:lnTo>
                    <a:pt x="448" y="108"/>
                  </a:lnTo>
                  <a:lnTo>
                    <a:pt x="424" y="98"/>
                  </a:lnTo>
                  <a:lnTo>
                    <a:pt x="448" y="104"/>
                  </a:lnTo>
                  <a:lnTo>
                    <a:pt x="432" y="92"/>
                  </a:lnTo>
                  <a:lnTo>
                    <a:pt x="432" y="86"/>
                  </a:lnTo>
                  <a:lnTo>
                    <a:pt x="462" y="80"/>
                  </a:lnTo>
                  <a:lnTo>
                    <a:pt x="448" y="80"/>
                  </a:lnTo>
                  <a:lnTo>
                    <a:pt x="432" y="74"/>
                  </a:lnTo>
                  <a:lnTo>
                    <a:pt x="440" y="58"/>
                  </a:lnTo>
                  <a:lnTo>
                    <a:pt x="462" y="40"/>
                  </a:lnTo>
                  <a:lnTo>
                    <a:pt x="486" y="34"/>
                  </a:lnTo>
                  <a:lnTo>
                    <a:pt x="508" y="22"/>
                  </a:lnTo>
                  <a:lnTo>
                    <a:pt x="448" y="22"/>
                  </a:lnTo>
                  <a:lnTo>
                    <a:pt x="424" y="34"/>
                  </a:lnTo>
                  <a:lnTo>
                    <a:pt x="402" y="34"/>
                  </a:lnTo>
                  <a:lnTo>
                    <a:pt x="424" y="22"/>
                  </a:lnTo>
                  <a:lnTo>
                    <a:pt x="394" y="28"/>
                  </a:lnTo>
                  <a:lnTo>
                    <a:pt x="424" y="12"/>
                  </a:lnTo>
                  <a:lnTo>
                    <a:pt x="410" y="12"/>
                  </a:lnTo>
                  <a:lnTo>
                    <a:pt x="388" y="6"/>
                  </a:lnTo>
                  <a:lnTo>
                    <a:pt x="364" y="0"/>
                  </a:lnTo>
                  <a:lnTo>
                    <a:pt x="296" y="0"/>
                  </a:lnTo>
                  <a:lnTo>
                    <a:pt x="272" y="6"/>
                  </a:lnTo>
                  <a:lnTo>
                    <a:pt x="258" y="6"/>
                  </a:lnTo>
                  <a:lnTo>
                    <a:pt x="242" y="0"/>
                  </a:lnTo>
                  <a:lnTo>
                    <a:pt x="212" y="12"/>
                  </a:lnTo>
                  <a:lnTo>
                    <a:pt x="226" y="22"/>
                  </a:lnTo>
                  <a:lnTo>
                    <a:pt x="212" y="22"/>
                  </a:lnTo>
                  <a:lnTo>
                    <a:pt x="196" y="16"/>
                  </a:lnTo>
                  <a:lnTo>
                    <a:pt x="174" y="22"/>
                  </a:lnTo>
                  <a:lnTo>
                    <a:pt x="150" y="16"/>
                  </a:lnTo>
                  <a:lnTo>
                    <a:pt x="120" y="22"/>
                  </a:lnTo>
                  <a:lnTo>
                    <a:pt x="104" y="28"/>
                  </a:lnTo>
                  <a:lnTo>
                    <a:pt x="74" y="28"/>
                  </a:lnTo>
                  <a:lnTo>
                    <a:pt x="60" y="40"/>
                  </a:lnTo>
                  <a:lnTo>
                    <a:pt x="60" y="52"/>
                  </a:lnTo>
                  <a:lnTo>
                    <a:pt x="44" y="52"/>
                  </a:lnTo>
                  <a:lnTo>
                    <a:pt x="22" y="58"/>
                  </a:lnTo>
                  <a:lnTo>
                    <a:pt x="0" y="58"/>
                  </a:lnTo>
                  <a:lnTo>
                    <a:pt x="0" y="74"/>
                  </a:lnTo>
                  <a:lnTo>
                    <a:pt x="22" y="74"/>
                  </a:lnTo>
                  <a:lnTo>
                    <a:pt x="0" y="86"/>
                  </a:lnTo>
                  <a:lnTo>
                    <a:pt x="14" y="92"/>
                  </a:lnTo>
                  <a:lnTo>
                    <a:pt x="38" y="86"/>
                  </a:lnTo>
                  <a:lnTo>
                    <a:pt x="74" y="82"/>
                  </a:lnTo>
                  <a:lnTo>
                    <a:pt x="104" y="92"/>
                  </a:lnTo>
                  <a:lnTo>
                    <a:pt x="128" y="108"/>
                  </a:lnTo>
                  <a:lnTo>
                    <a:pt x="128" y="144"/>
                  </a:lnTo>
                  <a:lnTo>
                    <a:pt x="136" y="138"/>
                  </a:lnTo>
                  <a:lnTo>
                    <a:pt x="158" y="150"/>
                  </a:lnTo>
                  <a:lnTo>
                    <a:pt x="158" y="160"/>
                  </a:lnTo>
                  <a:lnTo>
                    <a:pt x="150" y="166"/>
                  </a:lnTo>
                  <a:lnTo>
                    <a:pt x="144" y="178"/>
                  </a:lnTo>
                  <a:lnTo>
                    <a:pt x="128" y="194"/>
                  </a:lnTo>
                  <a:lnTo>
                    <a:pt x="150" y="212"/>
                  </a:lnTo>
                  <a:lnTo>
                    <a:pt x="150" y="224"/>
                  </a:lnTo>
                  <a:lnTo>
                    <a:pt x="166" y="246"/>
                  </a:lnTo>
                  <a:lnTo>
                    <a:pt x="188" y="252"/>
                  </a:lnTo>
                  <a:lnTo>
                    <a:pt x="204" y="252"/>
                  </a:lnTo>
                  <a:lnTo>
                    <a:pt x="212" y="256"/>
                  </a:lnTo>
                  <a:lnTo>
                    <a:pt x="220" y="246"/>
                  </a:lnTo>
                  <a:lnTo>
                    <a:pt x="234" y="246"/>
                  </a:lnTo>
                  <a:lnTo>
                    <a:pt x="242" y="230"/>
                  </a:lnTo>
                  <a:lnTo>
                    <a:pt x="242" y="218"/>
                  </a:lnTo>
                  <a:lnTo>
                    <a:pt x="258" y="218"/>
                  </a:lnTo>
                  <a:lnTo>
                    <a:pt x="242" y="206"/>
                  </a:lnTo>
                  <a:lnTo>
                    <a:pt x="258" y="206"/>
                  </a:lnTo>
                  <a:lnTo>
                    <a:pt x="272" y="200"/>
                  </a:lnTo>
                  <a:lnTo>
                    <a:pt x="296" y="194"/>
                  </a:lnTo>
                  <a:lnTo>
                    <a:pt x="326" y="172"/>
                  </a:lnTo>
                  <a:lnTo>
                    <a:pt x="356" y="172"/>
                  </a:lnTo>
                  <a:lnTo>
                    <a:pt x="378" y="166"/>
                  </a:lnTo>
                  <a:lnTo>
                    <a:pt x="410" y="160"/>
                  </a:lnTo>
                  <a:lnTo>
                    <a:pt x="388" y="1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6" name="Freeform 57"/>
            <p:cNvSpPr>
              <a:spLocks noChangeArrowheads="1"/>
            </p:cNvSpPr>
            <p:nvPr/>
          </p:nvSpPr>
          <p:spPr bwMode="auto">
            <a:xfrm>
              <a:off x="2408848" y="913944"/>
              <a:ext cx="4494" cy="7140"/>
            </a:xfrm>
            <a:custGeom>
              <a:avLst/>
              <a:gdLst>
                <a:gd name="T0" fmla="*/ 2147483647 w 2"/>
                <a:gd name="T1" fmla="*/ 0 h 2"/>
                <a:gd name="T2" fmla="*/ 0 w 2"/>
                <a:gd name="T3" fmla="*/ 0 h 2"/>
                <a:gd name="T4" fmla="*/ 0 w 2"/>
                <a:gd name="T5" fmla="*/ 2147483647 h 2"/>
                <a:gd name="T6" fmla="*/ 2147483647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8" name="Freeform 58"/>
            <p:cNvSpPr>
              <a:spLocks noChangeArrowheads="1"/>
            </p:cNvSpPr>
            <p:nvPr/>
          </p:nvSpPr>
          <p:spPr bwMode="auto">
            <a:xfrm>
              <a:off x="6183908" y="963926"/>
              <a:ext cx="408965" cy="649757"/>
            </a:xfrm>
            <a:custGeom>
              <a:avLst/>
              <a:gdLst>
                <a:gd name="T0" fmla="*/ 2147483647 w 182"/>
                <a:gd name="T1" fmla="*/ 2147483647 h 182"/>
                <a:gd name="T2" fmla="*/ 2147483647 w 182"/>
                <a:gd name="T3" fmla="*/ 2147483647 h 182"/>
                <a:gd name="T4" fmla="*/ 2147483647 w 182"/>
                <a:gd name="T5" fmla="*/ 2147483647 h 182"/>
                <a:gd name="T6" fmla="*/ 2147483647 w 182"/>
                <a:gd name="T7" fmla="*/ 2147483647 h 182"/>
                <a:gd name="T8" fmla="*/ 2147483647 w 182"/>
                <a:gd name="T9" fmla="*/ 2147483647 h 182"/>
                <a:gd name="T10" fmla="*/ 0 w 182"/>
                <a:gd name="T11" fmla="*/ 2147483647 h 182"/>
                <a:gd name="T12" fmla="*/ 2147483647 w 182"/>
                <a:gd name="T13" fmla="*/ 2147483647 h 182"/>
                <a:gd name="T14" fmla="*/ 2147483647 w 182"/>
                <a:gd name="T15" fmla="*/ 2147483647 h 182"/>
                <a:gd name="T16" fmla="*/ 2147483647 w 182"/>
                <a:gd name="T17" fmla="*/ 2147483647 h 182"/>
                <a:gd name="T18" fmla="*/ 2147483647 w 182"/>
                <a:gd name="T19" fmla="*/ 2147483647 h 182"/>
                <a:gd name="T20" fmla="*/ 2147483647 w 182"/>
                <a:gd name="T21" fmla="*/ 2147483647 h 182"/>
                <a:gd name="T22" fmla="*/ 2147483647 w 182"/>
                <a:gd name="T23" fmla="*/ 2147483647 h 182"/>
                <a:gd name="T24" fmla="*/ 2147483647 w 182"/>
                <a:gd name="T25" fmla="*/ 2147483647 h 182"/>
                <a:gd name="T26" fmla="*/ 2147483647 w 182"/>
                <a:gd name="T27" fmla="*/ 2147483647 h 182"/>
                <a:gd name="T28" fmla="*/ 2147483647 w 182"/>
                <a:gd name="T29" fmla="*/ 2147483647 h 182"/>
                <a:gd name="T30" fmla="*/ 2147483647 w 182"/>
                <a:gd name="T31" fmla="*/ 2147483647 h 182"/>
                <a:gd name="T32" fmla="*/ 2147483647 w 182"/>
                <a:gd name="T33" fmla="*/ 2147483647 h 182"/>
                <a:gd name="T34" fmla="*/ 2147483647 w 182"/>
                <a:gd name="T35" fmla="*/ 2147483647 h 182"/>
                <a:gd name="T36" fmla="*/ 2147483647 w 182"/>
                <a:gd name="T37" fmla="*/ 2147483647 h 182"/>
                <a:gd name="T38" fmla="*/ 2147483647 w 182"/>
                <a:gd name="T39" fmla="*/ 2147483647 h 182"/>
                <a:gd name="T40" fmla="*/ 2147483647 w 182"/>
                <a:gd name="T41" fmla="*/ 2147483647 h 182"/>
                <a:gd name="T42" fmla="*/ 2147483647 w 182"/>
                <a:gd name="T43" fmla="*/ 2147483647 h 182"/>
                <a:gd name="T44" fmla="*/ 2147483647 w 182"/>
                <a:gd name="T45" fmla="*/ 2147483647 h 182"/>
                <a:gd name="T46" fmla="*/ 2147483647 w 182"/>
                <a:gd name="T47" fmla="*/ 2147483647 h 182"/>
                <a:gd name="T48" fmla="*/ 2147483647 w 182"/>
                <a:gd name="T49" fmla="*/ 2147483647 h 182"/>
                <a:gd name="T50" fmla="*/ 2147483647 w 182"/>
                <a:gd name="T51" fmla="*/ 2147483647 h 182"/>
                <a:gd name="T52" fmla="*/ 2147483647 w 182"/>
                <a:gd name="T53" fmla="*/ 2147483647 h 182"/>
                <a:gd name="T54" fmla="*/ 2147483647 w 182"/>
                <a:gd name="T55" fmla="*/ 2147483647 h 182"/>
                <a:gd name="T56" fmla="*/ 2147483647 w 182"/>
                <a:gd name="T57" fmla="*/ 2147483647 h 182"/>
                <a:gd name="T58" fmla="*/ 2147483647 w 182"/>
                <a:gd name="T59" fmla="*/ 2147483647 h 182"/>
                <a:gd name="T60" fmla="*/ 2147483647 w 182"/>
                <a:gd name="T61" fmla="*/ 2147483647 h 182"/>
                <a:gd name="T62" fmla="*/ 2147483647 w 182"/>
                <a:gd name="T63" fmla="*/ 2147483647 h 182"/>
                <a:gd name="T64" fmla="*/ 2147483647 w 182"/>
                <a:gd name="T65" fmla="*/ 2147483647 h 182"/>
                <a:gd name="T66" fmla="*/ 2147483647 w 182"/>
                <a:gd name="T67" fmla="*/ 0 h 182"/>
                <a:gd name="T68" fmla="*/ 2147483647 w 182"/>
                <a:gd name="T69" fmla="*/ 2147483647 h 182"/>
                <a:gd name="T70" fmla="*/ 2147483647 w 182"/>
                <a:gd name="T71" fmla="*/ 2147483647 h 182"/>
                <a:gd name="T72" fmla="*/ 2147483647 w 182"/>
                <a:gd name="T73" fmla="*/ 2147483647 h 182"/>
                <a:gd name="T74" fmla="*/ 2147483647 w 182"/>
                <a:gd name="T75" fmla="*/ 2147483647 h 182"/>
                <a:gd name="T76" fmla="*/ 2147483647 w 182"/>
                <a:gd name="T77" fmla="*/ 2147483647 h 182"/>
                <a:gd name="T78" fmla="*/ 2147483647 w 182"/>
                <a:gd name="T79" fmla="*/ 2147483647 h 182"/>
                <a:gd name="T80" fmla="*/ 2147483647 w 182"/>
                <a:gd name="T81" fmla="*/ 2147483647 h 182"/>
                <a:gd name="T82" fmla="*/ 2147483647 w 182"/>
                <a:gd name="T83" fmla="*/ 2147483647 h 182"/>
                <a:gd name="T84" fmla="*/ 2147483647 w 182"/>
                <a:gd name="T85" fmla="*/ 2147483647 h 182"/>
                <a:gd name="T86" fmla="*/ 2147483647 w 182"/>
                <a:gd name="T87" fmla="*/ 2147483647 h 182"/>
                <a:gd name="T88" fmla="*/ 2147483647 w 182"/>
                <a:gd name="T89" fmla="*/ 2147483647 h 182"/>
                <a:gd name="T90" fmla="*/ 2147483647 w 182"/>
                <a:gd name="T91" fmla="*/ 2147483647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182"/>
                <a:gd name="T140" fmla="*/ 182 w 182"/>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182">
                  <a:moveTo>
                    <a:pt x="114" y="142"/>
                  </a:moveTo>
                  <a:lnTo>
                    <a:pt x="92" y="142"/>
                  </a:lnTo>
                  <a:lnTo>
                    <a:pt x="76" y="154"/>
                  </a:lnTo>
                  <a:lnTo>
                    <a:pt x="46" y="160"/>
                  </a:lnTo>
                  <a:lnTo>
                    <a:pt x="22" y="166"/>
                  </a:lnTo>
                  <a:lnTo>
                    <a:pt x="0" y="182"/>
                  </a:lnTo>
                  <a:lnTo>
                    <a:pt x="22" y="182"/>
                  </a:lnTo>
                  <a:lnTo>
                    <a:pt x="22" y="170"/>
                  </a:lnTo>
                  <a:lnTo>
                    <a:pt x="46" y="166"/>
                  </a:lnTo>
                  <a:lnTo>
                    <a:pt x="92" y="166"/>
                  </a:lnTo>
                  <a:lnTo>
                    <a:pt x="114" y="160"/>
                  </a:lnTo>
                  <a:lnTo>
                    <a:pt x="136" y="154"/>
                  </a:lnTo>
                  <a:lnTo>
                    <a:pt x="152" y="154"/>
                  </a:lnTo>
                  <a:lnTo>
                    <a:pt x="158" y="142"/>
                  </a:lnTo>
                  <a:lnTo>
                    <a:pt x="136" y="132"/>
                  </a:lnTo>
                  <a:lnTo>
                    <a:pt x="158" y="126"/>
                  </a:lnTo>
                  <a:lnTo>
                    <a:pt x="144" y="120"/>
                  </a:lnTo>
                  <a:lnTo>
                    <a:pt x="130" y="114"/>
                  </a:lnTo>
                  <a:lnTo>
                    <a:pt x="124" y="114"/>
                  </a:lnTo>
                  <a:lnTo>
                    <a:pt x="136" y="108"/>
                  </a:lnTo>
                  <a:lnTo>
                    <a:pt x="136" y="96"/>
                  </a:lnTo>
                  <a:lnTo>
                    <a:pt x="152" y="102"/>
                  </a:lnTo>
                  <a:lnTo>
                    <a:pt x="168" y="96"/>
                  </a:lnTo>
                  <a:lnTo>
                    <a:pt x="182" y="90"/>
                  </a:lnTo>
                  <a:lnTo>
                    <a:pt x="158" y="90"/>
                  </a:lnTo>
                  <a:lnTo>
                    <a:pt x="136" y="86"/>
                  </a:lnTo>
                  <a:lnTo>
                    <a:pt x="130" y="74"/>
                  </a:lnTo>
                  <a:lnTo>
                    <a:pt x="136" y="68"/>
                  </a:lnTo>
                  <a:lnTo>
                    <a:pt x="122" y="62"/>
                  </a:lnTo>
                  <a:lnTo>
                    <a:pt x="130" y="46"/>
                  </a:lnTo>
                  <a:lnTo>
                    <a:pt x="144" y="46"/>
                  </a:lnTo>
                  <a:lnTo>
                    <a:pt x="122" y="28"/>
                  </a:lnTo>
                  <a:lnTo>
                    <a:pt x="98" y="16"/>
                  </a:lnTo>
                  <a:lnTo>
                    <a:pt x="92" y="0"/>
                  </a:lnTo>
                  <a:lnTo>
                    <a:pt x="84" y="6"/>
                  </a:lnTo>
                  <a:lnTo>
                    <a:pt x="84" y="16"/>
                  </a:lnTo>
                  <a:lnTo>
                    <a:pt x="98" y="34"/>
                  </a:lnTo>
                  <a:lnTo>
                    <a:pt x="114" y="52"/>
                  </a:lnTo>
                  <a:lnTo>
                    <a:pt x="106" y="68"/>
                  </a:lnTo>
                  <a:lnTo>
                    <a:pt x="114" y="80"/>
                  </a:lnTo>
                  <a:lnTo>
                    <a:pt x="122" y="90"/>
                  </a:lnTo>
                  <a:lnTo>
                    <a:pt x="106" y="102"/>
                  </a:lnTo>
                  <a:lnTo>
                    <a:pt x="114" y="120"/>
                  </a:lnTo>
                  <a:lnTo>
                    <a:pt x="122" y="116"/>
                  </a:lnTo>
                  <a:lnTo>
                    <a:pt x="122" y="132"/>
                  </a:lnTo>
                  <a:lnTo>
                    <a:pt x="114" y="1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9" name="Freeform 59"/>
            <p:cNvSpPr>
              <a:spLocks noChangeArrowheads="1"/>
            </p:cNvSpPr>
            <p:nvPr/>
          </p:nvSpPr>
          <p:spPr bwMode="auto">
            <a:xfrm>
              <a:off x="0" y="535513"/>
              <a:ext cx="2611084" cy="3555817"/>
            </a:xfrm>
            <a:custGeom>
              <a:avLst/>
              <a:gdLst>
                <a:gd name="T0" fmla="*/ 2147483647 w 1162"/>
                <a:gd name="T1" fmla="*/ 2147483647 h 996"/>
                <a:gd name="T2" fmla="*/ 2147483647 w 1162"/>
                <a:gd name="T3" fmla="*/ 2147483647 h 996"/>
                <a:gd name="T4" fmla="*/ 2147483647 w 1162"/>
                <a:gd name="T5" fmla="*/ 2147483647 h 996"/>
                <a:gd name="T6" fmla="*/ 2147483647 w 1162"/>
                <a:gd name="T7" fmla="*/ 2147483647 h 996"/>
                <a:gd name="T8" fmla="*/ 2147483647 w 1162"/>
                <a:gd name="T9" fmla="*/ 2147483647 h 996"/>
                <a:gd name="T10" fmla="*/ 2147483647 w 1162"/>
                <a:gd name="T11" fmla="*/ 2147483647 h 996"/>
                <a:gd name="T12" fmla="*/ 2147483647 w 1162"/>
                <a:gd name="T13" fmla="*/ 2147483647 h 996"/>
                <a:gd name="T14" fmla="*/ 2147483647 w 1162"/>
                <a:gd name="T15" fmla="*/ 2147483647 h 996"/>
                <a:gd name="T16" fmla="*/ 2147483647 w 1162"/>
                <a:gd name="T17" fmla="*/ 2147483647 h 996"/>
                <a:gd name="T18" fmla="*/ 2147483647 w 1162"/>
                <a:gd name="T19" fmla="*/ 2147483647 h 996"/>
                <a:gd name="T20" fmla="*/ 2147483647 w 1162"/>
                <a:gd name="T21" fmla="*/ 2147483647 h 996"/>
                <a:gd name="T22" fmla="*/ 2147483647 w 1162"/>
                <a:gd name="T23" fmla="*/ 2147483647 h 996"/>
                <a:gd name="T24" fmla="*/ 2147483647 w 1162"/>
                <a:gd name="T25" fmla="*/ 2147483647 h 996"/>
                <a:gd name="T26" fmla="*/ 2147483647 w 1162"/>
                <a:gd name="T27" fmla="*/ 2147483647 h 996"/>
                <a:gd name="T28" fmla="*/ 2147483647 w 1162"/>
                <a:gd name="T29" fmla="*/ 2147483647 h 996"/>
                <a:gd name="T30" fmla="*/ 2147483647 w 1162"/>
                <a:gd name="T31" fmla="*/ 2147483647 h 996"/>
                <a:gd name="T32" fmla="*/ 2147483647 w 1162"/>
                <a:gd name="T33" fmla="*/ 2147483647 h 996"/>
                <a:gd name="T34" fmla="*/ 2147483647 w 1162"/>
                <a:gd name="T35" fmla="*/ 2147483647 h 996"/>
                <a:gd name="T36" fmla="*/ 2147483647 w 1162"/>
                <a:gd name="T37" fmla="*/ 2147483647 h 996"/>
                <a:gd name="T38" fmla="*/ 2147483647 w 1162"/>
                <a:gd name="T39" fmla="*/ 2147483647 h 996"/>
                <a:gd name="T40" fmla="*/ 2147483647 w 1162"/>
                <a:gd name="T41" fmla="*/ 2147483647 h 996"/>
                <a:gd name="T42" fmla="*/ 2147483647 w 1162"/>
                <a:gd name="T43" fmla="*/ 2147483647 h 996"/>
                <a:gd name="T44" fmla="*/ 2147483647 w 1162"/>
                <a:gd name="T45" fmla="*/ 2147483647 h 996"/>
                <a:gd name="T46" fmla="*/ 2147483647 w 1162"/>
                <a:gd name="T47" fmla="*/ 2147483647 h 996"/>
                <a:gd name="T48" fmla="*/ 2147483647 w 1162"/>
                <a:gd name="T49" fmla="*/ 2147483647 h 996"/>
                <a:gd name="T50" fmla="*/ 2147483647 w 1162"/>
                <a:gd name="T51" fmla="*/ 2147483647 h 996"/>
                <a:gd name="T52" fmla="*/ 2147483647 w 1162"/>
                <a:gd name="T53" fmla="*/ 2147483647 h 996"/>
                <a:gd name="T54" fmla="*/ 2147483647 w 1162"/>
                <a:gd name="T55" fmla="*/ 2147483647 h 996"/>
                <a:gd name="T56" fmla="*/ 2147483647 w 1162"/>
                <a:gd name="T57" fmla="*/ 2147483647 h 996"/>
                <a:gd name="T58" fmla="*/ 2147483647 w 1162"/>
                <a:gd name="T59" fmla="*/ 2147483647 h 996"/>
                <a:gd name="T60" fmla="*/ 2147483647 w 1162"/>
                <a:gd name="T61" fmla="*/ 2147483647 h 996"/>
                <a:gd name="T62" fmla="*/ 2147483647 w 1162"/>
                <a:gd name="T63" fmla="*/ 2147483647 h 996"/>
                <a:gd name="T64" fmla="*/ 2147483647 w 1162"/>
                <a:gd name="T65" fmla="*/ 2147483647 h 996"/>
                <a:gd name="T66" fmla="*/ 2147483647 w 1162"/>
                <a:gd name="T67" fmla="*/ 0 h 996"/>
                <a:gd name="T68" fmla="*/ 2147483647 w 1162"/>
                <a:gd name="T69" fmla="*/ 2147483647 h 996"/>
                <a:gd name="T70" fmla="*/ 2147483647 w 1162"/>
                <a:gd name="T71" fmla="*/ 2147483647 h 996"/>
                <a:gd name="T72" fmla="*/ 2147483647 w 1162"/>
                <a:gd name="T73" fmla="*/ 2147483647 h 996"/>
                <a:gd name="T74" fmla="*/ 2147483647 w 1162"/>
                <a:gd name="T75" fmla="*/ 2147483647 h 996"/>
                <a:gd name="T76" fmla="*/ 2147483647 w 1162"/>
                <a:gd name="T77" fmla="*/ 2147483647 h 996"/>
                <a:gd name="T78" fmla="*/ 2147483647 w 1162"/>
                <a:gd name="T79" fmla="*/ 2147483647 h 996"/>
                <a:gd name="T80" fmla="*/ 2147483647 w 1162"/>
                <a:gd name="T81" fmla="*/ 2147483647 h 996"/>
                <a:gd name="T82" fmla="*/ 2147483647 w 1162"/>
                <a:gd name="T83" fmla="*/ 2147483647 h 996"/>
                <a:gd name="T84" fmla="*/ 2147483647 w 1162"/>
                <a:gd name="T85" fmla="*/ 2147483647 h 996"/>
                <a:gd name="T86" fmla="*/ 2147483647 w 1162"/>
                <a:gd name="T87" fmla="*/ 2147483647 h 996"/>
                <a:gd name="T88" fmla="*/ 2147483647 w 1162"/>
                <a:gd name="T89" fmla="*/ 2147483647 h 996"/>
                <a:gd name="T90" fmla="*/ 2147483647 w 1162"/>
                <a:gd name="T91" fmla="*/ 2147483647 h 996"/>
                <a:gd name="T92" fmla="*/ 2147483647 w 1162"/>
                <a:gd name="T93" fmla="*/ 2147483647 h 996"/>
                <a:gd name="T94" fmla="*/ 2147483647 w 1162"/>
                <a:gd name="T95" fmla="*/ 2147483647 h 996"/>
                <a:gd name="T96" fmla="*/ 2147483647 w 1162"/>
                <a:gd name="T97" fmla="*/ 2147483647 h 996"/>
                <a:gd name="T98" fmla="*/ 2147483647 w 1162"/>
                <a:gd name="T99" fmla="*/ 2147483647 h 996"/>
                <a:gd name="T100" fmla="*/ 2147483647 w 1162"/>
                <a:gd name="T101" fmla="*/ 2147483647 h 996"/>
                <a:gd name="T102" fmla="*/ 2147483647 w 1162"/>
                <a:gd name="T103" fmla="*/ 2147483647 h 996"/>
                <a:gd name="T104" fmla="*/ 2147483647 w 1162"/>
                <a:gd name="T105" fmla="*/ 2147483647 h 996"/>
                <a:gd name="T106" fmla="*/ 2147483647 w 1162"/>
                <a:gd name="T107" fmla="*/ 2147483647 h 996"/>
                <a:gd name="T108" fmla="*/ 2147483647 w 1162"/>
                <a:gd name="T109" fmla="*/ 2147483647 h 996"/>
                <a:gd name="T110" fmla="*/ 2147483647 w 1162"/>
                <a:gd name="T111" fmla="*/ 2147483647 h 996"/>
                <a:gd name="T112" fmla="*/ 2147483647 w 1162"/>
                <a:gd name="T113" fmla="*/ 2147483647 h 996"/>
                <a:gd name="T114" fmla="*/ 2147483647 w 1162"/>
                <a:gd name="T115" fmla="*/ 2147483647 h 996"/>
                <a:gd name="T116" fmla="*/ 2147483647 w 1162"/>
                <a:gd name="T117" fmla="*/ 2147483647 h 996"/>
                <a:gd name="T118" fmla="*/ 2147483647 w 1162"/>
                <a:gd name="T119" fmla="*/ 2147483647 h 996"/>
                <a:gd name="T120" fmla="*/ 2147483647 w 1162"/>
                <a:gd name="T121" fmla="*/ 2147483647 h 9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2"/>
                <a:gd name="T184" fmla="*/ 0 h 996"/>
                <a:gd name="T185" fmla="*/ 1162 w 1162"/>
                <a:gd name="T186" fmla="*/ 996 h 9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2" h="996">
                  <a:moveTo>
                    <a:pt x="1126" y="596"/>
                  </a:moveTo>
                  <a:lnTo>
                    <a:pt x="1110" y="584"/>
                  </a:lnTo>
                  <a:lnTo>
                    <a:pt x="1064" y="584"/>
                  </a:lnTo>
                  <a:lnTo>
                    <a:pt x="1048" y="578"/>
                  </a:lnTo>
                  <a:lnTo>
                    <a:pt x="1026" y="584"/>
                  </a:lnTo>
                  <a:lnTo>
                    <a:pt x="1004" y="584"/>
                  </a:lnTo>
                  <a:lnTo>
                    <a:pt x="1018" y="572"/>
                  </a:lnTo>
                  <a:lnTo>
                    <a:pt x="1010" y="572"/>
                  </a:lnTo>
                  <a:lnTo>
                    <a:pt x="996" y="578"/>
                  </a:lnTo>
                  <a:lnTo>
                    <a:pt x="980" y="584"/>
                  </a:lnTo>
                  <a:lnTo>
                    <a:pt x="988" y="572"/>
                  </a:lnTo>
                  <a:lnTo>
                    <a:pt x="1004" y="572"/>
                  </a:lnTo>
                  <a:lnTo>
                    <a:pt x="1004" y="538"/>
                  </a:lnTo>
                  <a:lnTo>
                    <a:pt x="988" y="532"/>
                  </a:lnTo>
                  <a:lnTo>
                    <a:pt x="964" y="526"/>
                  </a:lnTo>
                  <a:lnTo>
                    <a:pt x="950" y="532"/>
                  </a:lnTo>
                  <a:lnTo>
                    <a:pt x="920" y="526"/>
                  </a:lnTo>
                  <a:lnTo>
                    <a:pt x="920" y="514"/>
                  </a:lnTo>
                  <a:lnTo>
                    <a:pt x="904" y="508"/>
                  </a:lnTo>
                  <a:lnTo>
                    <a:pt x="882" y="498"/>
                  </a:lnTo>
                  <a:lnTo>
                    <a:pt x="860" y="504"/>
                  </a:lnTo>
                  <a:lnTo>
                    <a:pt x="844" y="498"/>
                  </a:lnTo>
                  <a:lnTo>
                    <a:pt x="822" y="492"/>
                  </a:lnTo>
                  <a:lnTo>
                    <a:pt x="798" y="492"/>
                  </a:lnTo>
                  <a:lnTo>
                    <a:pt x="790" y="486"/>
                  </a:lnTo>
                  <a:lnTo>
                    <a:pt x="776" y="492"/>
                  </a:lnTo>
                  <a:lnTo>
                    <a:pt x="752" y="504"/>
                  </a:lnTo>
                  <a:lnTo>
                    <a:pt x="730" y="514"/>
                  </a:lnTo>
                  <a:lnTo>
                    <a:pt x="714" y="508"/>
                  </a:lnTo>
                  <a:lnTo>
                    <a:pt x="730" y="504"/>
                  </a:lnTo>
                  <a:lnTo>
                    <a:pt x="708" y="504"/>
                  </a:lnTo>
                  <a:lnTo>
                    <a:pt x="684" y="508"/>
                  </a:lnTo>
                  <a:lnTo>
                    <a:pt x="668" y="498"/>
                  </a:lnTo>
                  <a:lnTo>
                    <a:pt x="668" y="468"/>
                  </a:lnTo>
                  <a:lnTo>
                    <a:pt x="654" y="462"/>
                  </a:lnTo>
                  <a:lnTo>
                    <a:pt x="638" y="458"/>
                  </a:lnTo>
                  <a:lnTo>
                    <a:pt x="608" y="468"/>
                  </a:lnTo>
                  <a:lnTo>
                    <a:pt x="616" y="452"/>
                  </a:lnTo>
                  <a:lnTo>
                    <a:pt x="616" y="434"/>
                  </a:lnTo>
                  <a:lnTo>
                    <a:pt x="624" y="418"/>
                  </a:lnTo>
                  <a:lnTo>
                    <a:pt x="600" y="424"/>
                  </a:lnTo>
                  <a:lnTo>
                    <a:pt x="586" y="434"/>
                  </a:lnTo>
                  <a:lnTo>
                    <a:pt x="570" y="446"/>
                  </a:lnTo>
                  <a:lnTo>
                    <a:pt x="546" y="440"/>
                  </a:lnTo>
                  <a:lnTo>
                    <a:pt x="524" y="430"/>
                  </a:lnTo>
                  <a:lnTo>
                    <a:pt x="516" y="412"/>
                  </a:lnTo>
                  <a:lnTo>
                    <a:pt x="524" y="394"/>
                  </a:lnTo>
                  <a:lnTo>
                    <a:pt x="516" y="382"/>
                  </a:lnTo>
                  <a:lnTo>
                    <a:pt x="540" y="372"/>
                  </a:lnTo>
                  <a:lnTo>
                    <a:pt x="554" y="366"/>
                  </a:lnTo>
                  <a:lnTo>
                    <a:pt x="578" y="360"/>
                  </a:lnTo>
                  <a:lnTo>
                    <a:pt x="592" y="366"/>
                  </a:lnTo>
                  <a:lnTo>
                    <a:pt x="616" y="360"/>
                  </a:lnTo>
                  <a:lnTo>
                    <a:pt x="654" y="366"/>
                  </a:lnTo>
                  <a:lnTo>
                    <a:pt x="668" y="366"/>
                  </a:lnTo>
                  <a:lnTo>
                    <a:pt x="668" y="378"/>
                  </a:lnTo>
                  <a:lnTo>
                    <a:pt x="684" y="388"/>
                  </a:lnTo>
                  <a:lnTo>
                    <a:pt x="700" y="400"/>
                  </a:lnTo>
                  <a:lnTo>
                    <a:pt x="700" y="382"/>
                  </a:lnTo>
                  <a:lnTo>
                    <a:pt x="692" y="372"/>
                  </a:lnTo>
                  <a:lnTo>
                    <a:pt x="684" y="360"/>
                  </a:lnTo>
                  <a:lnTo>
                    <a:pt x="700" y="354"/>
                  </a:lnTo>
                  <a:lnTo>
                    <a:pt x="714" y="338"/>
                  </a:lnTo>
                  <a:lnTo>
                    <a:pt x="738" y="326"/>
                  </a:lnTo>
                  <a:lnTo>
                    <a:pt x="744" y="314"/>
                  </a:lnTo>
                  <a:lnTo>
                    <a:pt x="730" y="302"/>
                  </a:lnTo>
                  <a:lnTo>
                    <a:pt x="744" y="290"/>
                  </a:lnTo>
                  <a:lnTo>
                    <a:pt x="752" y="302"/>
                  </a:lnTo>
                  <a:lnTo>
                    <a:pt x="776" y="280"/>
                  </a:lnTo>
                  <a:lnTo>
                    <a:pt x="790" y="274"/>
                  </a:lnTo>
                  <a:lnTo>
                    <a:pt x="806" y="268"/>
                  </a:lnTo>
                  <a:lnTo>
                    <a:pt x="806" y="256"/>
                  </a:lnTo>
                  <a:lnTo>
                    <a:pt x="836" y="246"/>
                  </a:lnTo>
                  <a:lnTo>
                    <a:pt x="860" y="240"/>
                  </a:lnTo>
                  <a:lnTo>
                    <a:pt x="852" y="252"/>
                  </a:lnTo>
                  <a:lnTo>
                    <a:pt x="874" y="252"/>
                  </a:lnTo>
                  <a:lnTo>
                    <a:pt x="898" y="240"/>
                  </a:lnTo>
                  <a:lnTo>
                    <a:pt x="874" y="234"/>
                  </a:lnTo>
                  <a:lnTo>
                    <a:pt x="866" y="216"/>
                  </a:lnTo>
                  <a:lnTo>
                    <a:pt x="866" y="206"/>
                  </a:lnTo>
                  <a:lnTo>
                    <a:pt x="844" y="210"/>
                  </a:lnTo>
                  <a:lnTo>
                    <a:pt x="782" y="228"/>
                  </a:lnTo>
                  <a:lnTo>
                    <a:pt x="828" y="210"/>
                  </a:lnTo>
                  <a:lnTo>
                    <a:pt x="852" y="200"/>
                  </a:lnTo>
                  <a:lnTo>
                    <a:pt x="874" y="200"/>
                  </a:lnTo>
                  <a:lnTo>
                    <a:pt x="904" y="206"/>
                  </a:lnTo>
                  <a:lnTo>
                    <a:pt x="912" y="210"/>
                  </a:lnTo>
                  <a:lnTo>
                    <a:pt x="928" y="206"/>
                  </a:lnTo>
                  <a:lnTo>
                    <a:pt x="942" y="194"/>
                  </a:lnTo>
                  <a:lnTo>
                    <a:pt x="964" y="194"/>
                  </a:lnTo>
                  <a:lnTo>
                    <a:pt x="964" y="182"/>
                  </a:lnTo>
                  <a:lnTo>
                    <a:pt x="950" y="176"/>
                  </a:lnTo>
                  <a:lnTo>
                    <a:pt x="928" y="188"/>
                  </a:lnTo>
                  <a:lnTo>
                    <a:pt x="934" y="176"/>
                  </a:lnTo>
                  <a:lnTo>
                    <a:pt x="928" y="166"/>
                  </a:lnTo>
                  <a:lnTo>
                    <a:pt x="920" y="148"/>
                  </a:lnTo>
                  <a:lnTo>
                    <a:pt x="912" y="130"/>
                  </a:lnTo>
                  <a:lnTo>
                    <a:pt x="890" y="120"/>
                  </a:lnTo>
                  <a:lnTo>
                    <a:pt x="874" y="130"/>
                  </a:lnTo>
                  <a:lnTo>
                    <a:pt x="866" y="148"/>
                  </a:lnTo>
                  <a:lnTo>
                    <a:pt x="852" y="142"/>
                  </a:lnTo>
                  <a:lnTo>
                    <a:pt x="852" y="126"/>
                  </a:lnTo>
                  <a:lnTo>
                    <a:pt x="836" y="108"/>
                  </a:lnTo>
                  <a:lnTo>
                    <a:pt x="806" y="102"/>
                  </a:lnTo>
                  <a:lnTo>
                    <a:pt x="776" y="96"/>
                  </a:lnTo>
                  <a:lnTo>
                    <a:pt x="776" y="86"/>
                  </a:lnTo>
                  <a:lnTo>
                    <a:pt x="768" y="102"/>
                  </a:lnTo>
                  <a:lnTo>
                    <a:pt x="768" y="120"/>
                  </a:lnTo>
                  <a:lnTo>
                    <a:pt x="776" y="148"/>
                  </a:lnTo>
                  <a:lnTo>
                    <a:pt x="752" y="160"/>
                  </a:lnTo>
                  <a:lnTo>
                    <a:pt x="738" y="160"/>
                  </a:lnTo>
                  <a:lnTo>
                    <a:pt x="744" y="182"/>
                  </a:lnTo>
                  <a:lnTo>
                    <a:pt x="730" y="200"/>
                  </a:lnTo>
                  <a:lnTo>
                    <a:pt x="714" y="188"/>
                  </a:lnTo>
                  <a:lnTo>
                    <a:pt x="714" y="176"/>
                  </a:lnTo>
                  <a:lnTo>
                    <a:pt x="708" y="160"/>
                  </a:lnTo>
                  <a:lnTo>
                    <a:pt x="692" y="160"/>
                  </a:lnTo>
                  <a:lnTo>
                    <a:pt x="668" y="154"/>
                  </a:lnTo>
                  <a:lnTo>
                    <a:pt x="660" y="148"/>
                  </a:lnTo>
                  <a:lnTo>
                    <a:pt x="646" y="142"/>
                  </a:lnTo>
                  <a:lnTo>
                    <a:pt x="624" y="142"/>
                  </a:lnTo>
                  <a:lnTo>
                    <a:pt x="608" y="130"/>
                  </a:lnTo>
                  <a:lnTo>
                    <a:pt x="608" y="114"/>
                  </a:lnTo>
                  <a:lnTo>
                    <a:pt x="632" y="102"/>
                  </a:lnTo>
                  <a:lnTo>
                    <a:pt x="654" y="90"/>
                  </a:lnTo>
                  <a:lnTo>
                    <a:pt x="638" y="90"/>
                  </a:lnTo>
                  <a:lnTo>
                    <a:pt x="660" y="80"/>
                  </a:lnTo>
                  <a:lnTo>
                    <a:pt x="684" y="86"/>
                  </a:lnTo>
                  <a:lnTo>
                    <a:pt x="676" y="74"/>
                  </a:lnTo>
                  <a:lnTo>
                    <a:pt x="660" y="62"/>
                  </a:lnTo>
                  <a:lnTo>
                    <a:pt x="692" y="62"/>
                  </a:lnTo>
                  <a:lnTo>
                    <a:pt x="700" y="50"/>
                  </a:lnTo>
                  <a:lnTo>
                    <a:pt x="692" y="44"/>
                  </a:lnTo>
                  <a:lnTo>
                    <a:pt x="684" y="50"/>
                  </a:lnTo>
                  <a:lnTo>
                    <a:pt x="684" y="16"/>
                  </a:lnTo>
                  <a:lnTo>
                    <a:pt x="646" y="0"/>
                  </a:lnTo>
                  <a:lnTo>
                    <a:pt x="660" y="28"/>
                  </a:lnTo>
                  <a:lnTo>
                    <a:pt x="616" y="34"/>
                  </a:lnTo>
                  <a:lnTo>
                    <a:pt x="562" y="34"/>
                  </a:lnTo>
                  <a:lnTo>
                    <a:pt x="510" y="44"/>
                  </a:lnTo>
                  <a:lnTo>
                    <a:pt x="464" y="28"/>
                  </a:lnTo>
                  <a:lnTo>
                    <a:pt x="418" y="28"/>
                  </a:lnTo>
                  <a:lnTo>
                    <a:pt x="364" y="22"/>
                  </a:lnTo>
                  <a:lnTo>
                    <a:pt x="320" y="22"/>
                  </a:lnTo>
                  <a:lnTo>
                    <a:pt x="274" y="38"/>
                  </a:lnTo>
                  <a:lnTo>
                    <a:pt x="228" y="28"/>
                  </a:lnTo>
                  <a:lnTo>
                    <a:pt x="182" y="28"/>
                  </a:lnTo>
                  <a:lnTo>
                    <a:pt x="136" y="16"/>
                  </a:lnTo>
                  <a:lnTo>
                    <a:pt x="92" y="16"/>
                  </a:lnTo>
                  <a:lnTo>
                    <a:pt x="52" y="28"/>
                  </a:lnTo>
                  <a:lnTo>
                    <a:pt x="8" y="38"/>
                  </a:lnTo>
                  <a:lnTo>
                    <a:pt x="52" y="56"/>
                  </a:lnTo>
                  <a:lnTo>
                    <a:pt x="0" y="62"/>
                  </a:lnTo>
                  <a:lnTo>
                    <a:pt x="30" y="86"/>
                  </a:lnTo>
                  <a:lnTo>
                    <a:pt x="8" y="120"/>
                  </a:lnTo>
                  <a:lnTo>
                    <a:pt x="22" y="154"/>
                  </a:lnTo>
                  <a:lnTo>
                    <a:pt x="68" y="130"/>
                  </a:lnTo>
                  <a:lnTo>
                    <a:pt x="114" y="126"/>
                  </a:lnTo>
                  <a:lnTo>
                    <a:pt x="160" y="120"/>
                  </a:lnTo>
                  <a:lnTo>
                    <a:pt x="206" y="136"/>
                  </a:lnTo>
                  <a:lnTo>
                    <a:pt x="242" y="160"/>
                  </a:lnTo>
                  <a:lnTo>
                    <a:pt x="274" y="188"/>
                  </a:lnTo>
                  <a:lnTo>
                    <a:pt x="296" y="222"/>
                  </a:lnTo>
                  <a:lnTo>
                    <a:pt x="296" y="262"/>
                  </a:lnTo>
                  <a:lnTo>
                    <a:pt x="282" y="298"/>
                  </a:lnTo>
                  <a:lnTo>
                    <a:pt x="304" y="326"/>
                  </a:lnTo>
                  <a:lnTo>
                    <a:pt x="342" y="360"/>
                  </a:lnTo>
                  <a:lnTo>
                    <a:pt x="372" y="388"/>
                  </a:lnTo>
                  <a:lnTo>
                    <a:pt x="394" y="424"/>
                  </a:lnTo>
                  <a:lnTo>
                    <a:pt x="380" y="388"/>
                  </a:lnTo>
                  <a:lnTo>
                    <a:pt x="364" y="354"/>
                  </a:lnTo>
                  <a:lnTo>
                    <a:pt x="394" y="382"/>
                  </a:lnTo>
                  <a:lnTo>
                    <a:pt x="426" y="412"/>
                  </a:lnTo>
                  <a:lnTo>
                    <a:pt x="448" y="440"/>
                  </a:lnTo>
                  <a:lnTo>
                    <a:pt x="486" y="458"/>
                  </a:lnTo>
                  <a:lnTo>
                    <a:pt x="540" y="468"/>
                  </a:lnTo>
                  <a:lnTo>
                    <a:pt x="592" y="474"/>
                  </a:lnTo>
                  <a:lnTo>
                    <a:pt x="632" y="492"/>
                  </a:lnTo>
                  <a:lnTo>
                    <a:pt x="660" y="520"/>
                  </a:lnTo>
                  <a:lnTo>
                    <a:pt x="714" y="520"/>
                  </a:lnTo>
                  <a:lnTo>
                    <a:pt x="714" y="554"/>
                  </a:lnTo>
                  <a:lnTo>
                    <a:pt x="692" y="584"/>
                  </a:lnTo>
                  <a:lnTo>
                    <a:pt x="692" y="618"/>
                  </a:lnTo>
                  <a:lnTo>
                    <a:pt x="714" y="646"/>
                  </a:lnTo>
                  <a:lnTo>
                    <a:pt x="752" y="682"/>
                  </a:lnTo>
                  <a:lnTo>
                    <a:pt x="790" y="704"/>
                  </a:lnTo>
                  <a:lnTo>
                    <a:pt x="814" y="744"/>
                  </a:lnTo>
                  <a:lnTo>
                    <a:pt x="798" y="784"/>
                  </a:lnTo>
                  <a:lnTo>
                    <a:pt x="806" y="824"/>
                  </a:lnTo>
                  <a:lnTo>
                    <a:pt x="806" y="864"/>
                  </a:lnTo>
                  <a:lnTo>
                    <a:pt x="814" y="904"/>
                  </a:lnTo>
                  <a:lnTo>
                    <a:pt x="814" y="944"/>
                  </a:lnTo>
                  <a:lnTo>
                    <a:pt x="844" y="974"/>
                  </a:lnTo>
                  <a:lnTo>
                    <a:pt x="874" y="996"/>
                  </a:lnTo>
                  <a:lnTo>
                    <a:pt x="920" y="996"/>
                  </a:lnTo>
                  <a:lnTo>
                    <a:pt x="920" y="990"/>
                  </a:lnTo>
                  <a:lnTo>
                    <a:pt x="898" y="984"/>
                  </a:lnTo>
                  <a:lnTo>
                    <a:pt x="898" y="974"/>
                  </a:lnTo>
                  <a:lnTo>
                    <a:pt x="882" y="978"/>
                  </a:lnTo>
                  <a:lnTo>
                    <a:pt x="860" y="978"/>
                  </a:lnTo>
                  <a:lnTo>
                    <a:pt x="874" y="968"/>
                  </a:lnTo>
                  <a:lnTo>
                    <a:pt x="890" y="968"/>
                  </a:lnTo>
                  <a:lnTo>
                    <a:pt x="874" y="950"/>
                  </a:lnTo>
                  <a:lnTo>
                    <a:pt x="890" y="938"/>
                  </a:lnTo>
                  <a:lnTo>
                    <a:pt x="898" y="928"/>
                  </a:lnTo>
                  <a:lnTo>
                    <a:pt x="898" y="922"/>
                  </a:lnTo>
                  <a:lnTo>
                    <a:pt x="882" y="916"/>
                  </a:lnTo>
                  <a:lnTo>
                    <a:pt x="866" y="922"/>
                  </a:lnTo>
                  <a:lnTo>
                    <a:pt x="882" y="904"/>
                  </a:lnTo>
                  <a:lnTo>
                    <a:pt x="898" y="894"/>
                  </a:lnTo>
                  <a:lnTo>
                    <a:pt x="904" y="882"/>
                  </a:lnTo>
                  <a:lnTo>
                    <a:pt x="890" y="888"/>
                  </a:lnTo>
                  <a:lnTo>
                    <a:pt x="882" y="876"/>
                  </a:lnTo>
                  <a:lnTo>
                    <a:pt x="898" y="870"/>
                  </a:lnTo>
                  <a:lnTo>
                    <a:pt x="904" y="876"/>
                  </a:lnTo>
                  <a:lnTo>
                    <a:pt x="904" y="870"/>
                  </a:lnTo>
                  <a:lnTo>
                    <a:pt x="912" y="858"/>
                  </a:lnTo>
                  <a:lnTo>
                    <a:pt x="934" y="852"/>
                  </a:lnTo>
                  <a:lnTo>
                    <a:pt x="958" y="848"/>
                  </a:lnTo>
                  <a:lnTo>
                    <a:pt x="958" y="824"/>
                  </a:lnTo>
                  <a:lnTo>
                    <a:pt x="934" y="812"/>
                  </a:lnTo>
                  <a:lnTo>
                    <a:pt x="928" y="802"/>
                  </a:lnTo>
                  <a:lnTo>
                    <a:pt x="942" y="806"/>
                  </a:lnTo>
                  <a:lnTo>
                    <a:pt x="964" y="818"/>
                  </a:lnTo>
                  <a:lnTo>
                    <a:pt x="980" y="824"/>
                  </a:lnTo>
                  <a:lnTo>
                    <a:pt x="988" y="812"/>
                  </a:lnTo>
                  <a:lnTo>
                    <a:pt x="1004" y="796"/>
                  </a:lnTo>
                  <a:lnTo>
                    <a:pt x="1010" y="778"/>
                  </a:lnTo>
                  <a:lnTo>
                    <a:pt x="1026" y="778"/>
                  </a:lnTo>
                  <a:lnTo>
                    <a:pt x="1026" y="768"/>
                  </a:lnTo>
                  <a:lnTo>
                    <a:pt x="1034" y="750"/>
                  </a:lnTo>
                  <a:lnTo>
                    <a:pt x="1056" y="744"/>
                  </a:lnTo>
                  <a:lnTo>
                    <a:pt x="1080" y="732"/>
                  </a:lnTo>
                  <a:lnTo>
                    <a:pt x="1094" y="732"/>
                  </a:lnTo>
                  <a:lnTo>
                    <a:pt x="1102" y="720"/>
                  </a:lnTo>
                  <a:lnTo>
                    <a:pt x="1110" y="710"/>
                  </a:lnTo>
                  <a:lnTo>
                    <a:pt x="1110" y="670"/>
                  </a:lnTo>
                  <a:lnTo>
                    <a:pt x="1126" y="652"/>
                  </a:lnTo>
                  <a:lnTo>
                    <a:pt x="1148" y="640"/>
                  </a:lnTo>
                  <a:lnTo>
                    <a:pt x="1156" y="630"/>
                  </a:lnTo>
                  <a:lnTo>
                    <a:pt x="1156" y="612"/>
                  </a:lnTo>
                  <a:lnTo>
                    <a:pt x="1162" y="596"/>
                  </a:lnTo>
                  <a:lnTo>
                    <a:pt x="1140" y="606"/>
                  </a:lnTo>
                  <a:lnTo>
                    <a:pt x="1126" y="59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0" name="Freeform 60"/>
            <p:cNvSpPr>
              <a:spLocks noChangeArrowheads="1"/>
            </p:cNvSpPr>
            <p:nvPr/>
          </p:nvSpPr>
          <p:spPr bwMode="auto">
            <a:xfrm>
              <a:off x="3159366" y="935364"/>
              <a:ext cx="152800" cy="299888"/>
            </a:xfrm>
            <a:custGeom>
              <a:avLst/>
              <a:gdLst>
                <a:gd name="T0" fmla="*/ 2147483647 w 68"/>
                <a:gd name="T1" fmla="*/ 2147483647 h 84"/>
                <a:gd name="T2" fmla="*/ 2147483647 w 68"/>
                <a:gd name="T3" fmla="*/ 2147483647 h 84"/>
                <a:gd name="T4" fmla="*/ 2147483647 w 68"/>
                <a:gd name="T5" fmla="*/ 2147483647 h 84"/>
                <a:gd name="T6" fmla="*/ 2147483647 w 68"/>
                <a:gd name="T7" fmla="*/ 2147483647 h 84"/>
                <a:gd name="T8" fmla="*/ 2147483647 w 68"/>
                <a:gd name="T9" fmla="*/ 2147483647 h 84"/>
                <a:gd name="T10" fmla="*/ 2147483647 w 68"/>
                <a:gd name="T11" fmla="*/ 2147483647 h 84"/>
                <a:gd name="T12" fmla="*/ 2147483647 w 68"/>
                <a:gd name="T13" fmla="*/ 2147483647 h 84"/>
                <a:gd name="T14" fmla="*/ 2147483647 w 68"/>
                <a:gd name="T15" fmla="*/ 2147483647 h 84"/>
                <a:gd name="T16" fmla="*/ 2147483647 w 68"/>
                <a:gd name="T17" fmla="*/ 2147483647 h 84"/>
                <a:gd name="T18" fmla="*/ 2147483647 w 68"/>
                <a:gd name="T19" fmla="*/ 2147483647 h 84"/>
                <a:gd name="T20" fmla="*/ 2147483647 w 68"/>
                <a:gd name="T21" fmla="*/ 2147483647 h 84"/>
                <a:gd name="T22" fmla="*/ 2147483647 w 68"/>
                <a:gd name="T23" fmla="*/ 2147483647 h 84"/>
                <a:gd name="T24" fmla="*/ 2147483647 w 68"/>
                <a:gd name="T25" fmla="*/ 2147483647 h 84"/>
                <a:gd name="T26" fmla="*/ 2147483647 w 68"/>
                <a:gd name="T27" fmla="*/ 2147483647 h 84"/>
                <a:gd name="T28" fmla="*/ 2147483647 w 68"/>
                <a:gd name="T29" fmla="*/ 2147483647 h 84"/>
                <a:gd name="T30" fmla="*/ 2147483647 w 68"/>
                <a:gd name="T31" fmla="*/ 2147483647 h 84"/>
                <a:gd name="T32" fmla="*/ 2147483647 w 68"/>
                <a:gd name="T33" fmla="*/ 2147483647 h 84"/>
                <a:gd name="T34" fmla="*/ 2147483647 w 68"/>
                <a:gd name="T35" fmla="*/ 2147483647 h 84"/>
                <a:gd name="T36" fmla="*/ 2147483647 w 68"/>
                <a:gd name="T37" fmla="*/ 2147483647 h 84"/>
                <a:gd name="T38" fmla="*/ 2147483647 w 68"/>
                <a:gd name="T39" fmla="*/ 2147483647 h 84"/>
                <a:gd name="T40" fmla="*/ 2147483647 w 68"/>
                <a:gd name="T41" fmla="*/ 0 h 84"/>
                <a:gd name="T42" fmla="*/ 2147483647 w 68"/>
                <a:gd name="T43" fmla="*/ 2147483647 h 84"/>
                <a:gd name="T44" fmla="*/ 0 w 68"/>
                <a:gd name="T45" fmla="*/ 2147483647 h 84"/>
                <a:gd name="T46" fmla="*/ 2147483647 w 68"/>
                <a:gd name="T47" fmla="*/ 2147483647 h 84"/>
                <a:gd name="T48" fmla="*/ 2147483647 w 68"/>
                <a:gd name="T49" fmla="*/ 2147483647 h 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84"/>
                <a:gd name="T77" fmla="*/ 68 w 68"/>
                <a:gd name="T78" fmla="*/ 84 h 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84">
                  <a:moveTo>
                    <a:pt x="30" y="42"/>
                  </a:moveTo>
                  <a:lnTo>
                    <a:pt x="40" y="54"/>
                  </a:lnTo>
                  <a:lnTo>
                    <a:pt x="24" y="60"/>
                  </a:lnTo>
                  <a:lnTo>
                    <a:pt x="16" y="70"/>
                  </a:lnTo>
                  <a:lnTo>
                    <a:pt x="40" y="70"/>
                  </a:lnTo>
                  <a:lnTo>
                    <a:pt x="24" y="76"/>
                  </a:lnTo>
                  <a:lnTo>
                    <a:pt x="46" y="70"/>
                  </a:lnTo>
                  <a:lnTo>
                    <a:pt x="30" y="76"/>
                  </a:lnTo>
                  <a:lnTo>
                    <a:pt x="6" y="84"/>
                  </a:lnTo>
                  <a:lnTo>
                    <a:pt x="8" y="84"/>
                  </a:lnTo>
                  <a:lnTo>
                    <a:pt x="18" y="84"/>
                  </a:lnTo>
                  <a:lnTo>
                    <a:pt x="34" y="82"/>
                  </a:lnTo>
                  <a:lnTo>
                    <a:pt x="30" y="80"/>
                  </a:lnTo>
                  <a:lnTo>
                    <a:pt x="54" y="76"/>
                  </a:lnTo>
                  <a:lnTo>
                    <a:pt x="62" y="76"/>
                  </a:lnTo>
                  <a:lnTo>
                    <a:pt x="68" y="60"/>
                  </a:lnTo>
                  <a:lnTo>
                    <a:pt x="54" y="42"/>
                  </a:lnTo>
                  <a:lnTo>
                    <a:pt x="30" y="30"/>
                  </a:lnTo>
                  <a:lnTo>
                    <a:pt x="30" y="14"/>
                  </a:lnTo>
                  <a:lnTo>
                    <a:pt x="16" y="14"/>
                  </a:lnTo>
                  <a:lnTo>
                    <a:pt x="26" y="0"/>
                  </a:lnTo>
                  <a:lnTo>
                    <a:pt x="8" y="8"/>
                  </a:lnTo>
                  <a:lnTo>
                    <a:pt x="0" y="24"/>
                  </a:lnTo>
                  <a:lnTo>
                    <a:pt x="16" y="36"/>
                  </a:lnTo>
                  <a:lnTo>
                    <a:pt x="30" y="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1" name="Freeform 61"/>
            <p:cNvSpPr>
              <a:spLocks noChangeArrowheads="1"/>
            </p:cNvSpPr>
            <p:nvPr/>
          </p:nvSpPr>
          <p:spPr bwMode="auto">
            <a:xfrm>
              <a:off x="3298683" y="1163850"/>
              <a:ext cx="31459" cy="42841"/>
            </a:xfrm>
            <a:custGeom>
              <a:avLst/>
              <a:gdLst>
                <a:gd name="T0" fmla="*/ 2147483647 w 14"/>
                <a:gd name="T1" fmla="*/ 0 h 12"/>
                <a:gd name="T2" fmla="*/ 0 w 14"/>
                <a:gd name="T3" fmla="*/ 2147483647 h 12"/>
                <a:gd name="T4" fmla="*/ 2147483647 w 14"/>
                <a:gd name="T5" fmla="*/ 2147483647 h 12"/>
                <a:gd name="T6" fmla="*/ 2147483647 w 14"/>
                <a:gd name="T7" fmla="*/ 0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14" y="0"/>
                  </a:moveTo>
                  <a:lnTo>
                    <a:pt x="0" y="12"/>
                  </a:lnTo>
                  <a:lnTo>
                    <a:pt x="6" y="12"/>
                  </a:lnTo>
                  <a:lnTo>
                    <a:pt x="1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2" name="Freeform 62"/>
            <p:cNvSpPr>
              <a:spLocks noChangeArrowheads="1"/>
            </p:cNvSpPr>
            <p:nvPr/>
          </p:nvSpPr>
          <p:spPr bwMode="auto">
            <a:xfrm>
              <a:off x="6678261" y="2677571"/>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4"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3" name="Freeform 63"/>
            <p:cNvSpPr>
              <a:spLocks noChangeArrowheads="1"/>
            </p:cNvSpPr>
            <p:nvPr/>
          </p:nvSpPr>
          <p:spPr bwMode="auto">
            <a:xfrm>
              <a:off x="5891791" y="2691852"/>
              <a:ext cx="1096565" cy="721159"/>
            </a:xfrm>
            <a:custGeom>
              <a:avLst/>
              <a:gdLst>
                <a:gd name="T0" fmla="*/ 2147483647 w 488"/>
                <a:gd name="T1" fmla="*/ 2147483647 h 202"/>
                <a:gd name="T2" fmla="*/ 2147483647 w 488"/>
                <a:gd name="T3" fmla="*/ 2147483647 h 202"/>
                <a:gd name="T4" fmla="*/ 2147483647 w 488"/>
                <a:gd name="T5" fmla="*/ 2147483647 h 202"/>
                <a:gd name="T6" fmla="*/ 2147483647 w 488"/>
                <a:gd name="T7" fmla="*/ 2147483647 h 202"/>
                <a:gd name="T8" fmla="*/ 2147483647 w 488"/>
                <a:gd name="T9" fmla="*/ 2147483647 h 202"/>
                <a:gd name="T10" fmla="*/ 2147483647 w 488"/>
                <a:gd name="T11" fmla="*/ 2147483647 h 202"/>
                <a:gd name="T12" fmla="*/ 2147483647 w 488"/>
                <a:gd name="T13" fmla="*/ 2147483647 h 202"/>
                <a:gd name="T14" fmla="*/ 2147483647 w 488"/>
                <a:gd name="T15" fmla="*/ 0 h 202"/>
                <a:gd name="T16" fmla="*/ 2147483647 w 488"/>
                <a:gd name="T17" fmla="*/ 2147483647 h 202"/>
                <a:gd name="T18" fmla="*/ 2147483647 w 488"/>
                <a:gd name="T19" fmla="*/ 2147483647 h 202"/>
                <a:gd name="T20" fmla="*/ 2147483647 w 488"/>
                <a:gd name="T21" fmla="*/ 2147483647 h 202"/>
                <a:gd name="T22" fmla="*/ 2147483647 w 488"/>
                <a:gd name="T23" fmla="*/ 2147483647 h 202"/>
                <a:gd name="T24" fmla="*/ 2147483647 w 488"/>
                <a:gd name="T25" fmla="*/ 2147483647 h 202"/>
                <a:gd name="T26" fmla="*/ 2147483647 w 488"/>
                <a:gd name="T27" fmla="*/ 2147483647 h 202"/>
                <a:gd name="T28" fmla="*/ 2147483647 w 488"/>
                <a:gd name="T29" fmla="*/ 2147483647 h 202"/>
                <a:gd name="T30" fmla="*/ 2147483647 w 488"/>
                <a:gd name="T31" fmla="*/ 2147483647 h 202"/>
                <a:gd name="T32" fmla="*/ 2147483647 w 488"/>
                <a:gd name="T33" fmla="*/ 2147483647 h 202"/>
                <a:gd name="T34" fmla="*/ 2147483647 w 488"/>
                <a:gd name="T35" fmla="*/ 2147483647 h 202"/>
                <a:gd name="T36" fmla="*/ 2147483647 w 488"/>
                <a:gd name="T37" fmla="*/ 2147483647 h 202"/>
                <a:gd name="T38" fmla="*/ 2147483647 w 488"/>
                <a:gd name="T39" fmla="*/ 2147483647 h 202"/>
                <a:gd name="T40" fmla="*/ 2147483647 w 488"/>
                <a:gd name="T41" fmla="*/ 2147483647 h 202"/>
                <a:gd name="T42" fmla="*/ 2147483647 w 488"/>
                <a:gd name="T43" fmla="*/ 2147483647 h 202"/>
                <a:gd name="T44" fmla="*/ 2147483647 w 488"/>
                <a:gd name="T45" fmla="*/ 2147483647 h 202"/>
                <a:gd name="T46" fmla="*/ 2147483647 w 488"/>
                <a:gd name="T47" fmla="*/ 2147483647 h 202"/>
                <a:gd name="T48" fmla="*/ 2147483647 w 488"/>
                <a:gd name="T49" fmla="*/ 2147483647 h 202"/>
                <a:gd name="T50" fmla="*/ 2147483647 w 488"/>
                <a:gd name="T51" fmla="*/ 2147483647 h 202"/>
                <a:gd name="T52" fmla="*/ 2147483647 w 488"/>
                <a:gd name="T53" fmla="*/ 2147483647 h 202"/>
                <a:gd name="T54" fmla="*/ 2147483647 w 488"/>
                <a:gd name="T55" fmla="*/ 2147483647 h 202"/>
                <a:gd name="T56" fmla="*/ 2147483647 w 488"/>
                <a:gd name="T57" fmla="*/ 2147483647 h 202"/>
                <a:gd name="T58" fmla="*/ 2147483647 w 488"/>
                <a:gd name="T59" fmla="*/ 2147483647 h 202"/>
                <a:gd name="T60" fmla="*/ 2147483647 w 488"/>
                <a:gd name="T61" fmla="*/ 2147483647 h 202"/>
                <a:gd name="T62" fmla="*/ 2147483647 w 488"/>
                <a:gd name="T63" fmla="*/ 2147483647 h 202"/>
                <a:gd name="T64" fmla="*/ 0 w 488"/>
                <a:gd name="T65" fmla="*/ 2147483647 h 202"/>
                <a:gd name="T66" fmla="*/ 2147483647 w 488"/>
                <a:gd name="T67" fmla="*/ 2147483647 h 202"/>
                <a:gd name="T68" fmla="*/ 2147483647 w 488"/>
                <a:gd name="T69" fmla="*/ 2147483647 h 202"/>
                <a:gd name="T70" fmla="*/ 2147483647 w 488"/>
                <a:gd name="T71" fmla="*/ 2147483647 h 202"/>
                <a:gd name="T72" fmla="*/ 2147483647 w 488"/>
                <a:gd name="T73" fmla="*/ 2147483647 h 202"/>
                <a:gd name="T74" fmla="*/ 2147483647 w 488"/>
                <a:gd name="T75" fmla="*/ 2147483647 h 202"/>
                <a:gd name="T76" fmla="*/ 2147483647 w 488"/>
                <a:gd name="T77" fmla="*/ 2147483647 h 202"/>
                <a:gd name="T78" fmla="*/ 2147483647 w 488"/>
                <a:gd name="T79" fmla="*/ 2147483647 h 202"/>
                <a:gd name="T80" fmla="*/ 2147483647 w 488"/>
                <a:gd name="T81" fmla="*/ 2147483647 h 202"/>
                <a:gd name="T82" fmla="*/ 2147483647 w 488"/>
                <a:gd name="T83" fmla="*/ 2147483647 h 202"/>
                <a:gd name="T84" fmla="*/ 2147483647 w 488"/>
                <a:gd name="T85" fmla="*/ 2147483647 h 202"/>
                <a:gd name="T86" fmla="*/ 2147483647 w 488"/>
                <a:gd name="T87" fmla="*/ 2147483647 h 202"/>
                <a:gd name="T88" fmla="*/ 2147483647 w 488"/>
                <a:gd name="T89" fmla="*/ 2147483647 h 202"/>
                <a:gd name="T90" fmla="*/ 2147483647 w 488"/>
                <a:gd name="T91" fmla="*/ 2147483647 h 202"/>
                <a:gd name="T92" fmla="*/ 2147483647 w 488"/>
                <a:gd name="T93" fmla="*/ 2147483647 h 202"/>
                <a:gd name="T94" fmla="*/ 2147483647 w 488"/>
                <a:gd name="T95" fmla="*/ 2147483647 h 202"/>
                <a:gd name="T96" fmla="*/ 2147483647 w 488"/>
                <a:gd name="T97" fmla="*/ 2147483647 h 202"/>
                <a:gd name="T98" fmla="*/ 2147483647 w 488"/>
                <a:gd name="T99" fmla="*/ 2147483647 h 202"/>
                <a:gd name="T100" fmla="*/ 2147483647 w 488"/>
                <a:gd name="T101" fmla="*/ 2147483647 h 202"/>
                <a:gd name="T102" fmla="*/ 2147483647 w 488"/>
                <a:gd name="T103" fmla="*/ 2147483647 h 202"/>
                <a:gd name="T104" fmla="*/ 2147483647 w 488"/>
                <a:gd name="T105" fmla="*/ 2147483647 h 202"/>
                <a:gd name="T106" fmla="*/ 2147483647 w 488"/>
                <a:gd name="T107" fmla="*/ 2147483647 h 202"/>
                <a:gd name="T108" fmla="*/ 2147483647 w 488"/>
                <a:gd name="T109" fmla="*/ 2147483647 h 202"/>
                <a:gd name="T110" fmla="*/ 2147483647 w 488"/>
                <a:gd name="T111" fmla="*/ 2147483647 h 202"/>
                <a:gd name="T112" fmla="*/ 2147483647 w 488"/>
                <a:gd name="T113" fmla="*/ 2147483647 h 202"/>
                <a:gd name="T114" fmla="*/ 2147483647 w 488"/>
                <a:gd name="T115" fmla="*/ 2147483647 h 202"/>
                <a:gd name="T116" fmla="*/ 2147483647 w 488"/>
                <a:gd name="T117" fmla="*/ 2147483647 h 202"/>
                <a:gd name="T118" fmla="*/ 2147483647 w 488"/>
                <a:gd name="T119" fmla="*/ 2147483647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8"/>
                <a:gd name="T181" fmla="*/ 0 h 202"/>
                <a:gd name="T182" fmla="*/ 488 w 488"/>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8" h="202">
                  <a:moveTo>
                    <a:pt x="442" y="82"/>
                  </a:moveTo>
                  <a:lnTo>
                    <a:pt x="442" y="72"/>
                  </a:lnTo>
                  <a:lnTo>
                    <a:pt x="426" y="60"/>
                  </a:lnTo>
                  <a:lnTo>
                    <a:pt x="396" y="48"/>
                  </a:lnTo>
                  <a:lnTo>
                    <a:pt x="388" y="30"/>
                  </a:lnTo>
                  <a:lnTo>
                    <a:pt x="380" y="20"/>
                  </a:lnTo>
                  <a:lnTo>
                    <a:pt x="364" y="8"/>
                  </a:lnTo>
                  <a:lnTo>
                    <a:pt x="354" y="0"/>
                  </a:lnTo>
                  <a:lnTo>
                    <a:pt x="342" y="14"/>
                  </a:lnTo>
                  <a:lnTo>
                    <a:pt x="342" y="30"/>
                  </a:lnTo>
                  <a:lnTo>
                    <a:pt x="358" y="42"/>
                  </a:lnTo>
                  <a:lnTo>
                    <a:pt x="336" y="48"/>
                  </a:lnTo>
                  <a:lnTo>
                    <a:pt x="312" y="42"/>
                  </a:lnTo>
                  <a:lnTo>
                    <a:pt x="298" y="36"/>
                  </a:lnTo>
                  <a:lnTo>
                    <a:pt x="282" y="30"/>
                  </a:lnTo>
                  <a:lnTo>
                    <a:pt x="288" y="14"/>
                  </a:lnTo>
                  <a:lnTo>
                    <a:pt x="274" y="14"/>
                  </a:lnTo>
                  <a:lnTo>
                    <a:pt x="252" y="8"/>
                  </a:lnTo>
                  <a:lnTo>
                    <a:pt x="214" y="8"/>
                  </a:lnTo>
                  <a:lnTo>
                    <a:pt x="182" y="14"/>
                  </a:lnTo>
                  <a:lnTo>
                    <a:pt x="198" y="20"/>
                  </a:lnTo>
                  <a:lnTo>
                    <a:pt x="206" y="30"/>
                  </a:lnTo>
                  <a:lnTo>
                    <a:pt x="146" y="30"/>
                  </a:lnTo>
                  <a:lnTo>
                    <a:pt x="130" y="42"/>
                  </a:lnTo>
                  <a:lnTo>
                    <a:pt x="108" y="48"/>
                  </a:lnTo>
                  <a:lnTo>
                    <a:pt x="108" y="60"/>
                  </a:lnTo>
                  <a:lnTo>
                    <a:pt x="84" y="78"/>
                  </a:lnTo>
                  <a:lnTo>
                    <a:pt x="62" y="78"/>
                  </a:lnTo>
                  <a:lnTo>
                    <a:pt x="46" y="82"/>
                  </a:lnTo>
                  <a:lnTo>
                    <a:pt x="32" y="78"/>
                  </a:lnTo>
                  <a:lnTo>
                    <a:pt x="8" y="88"/>
                  </a:lnTo>
                  <a:lnTo>
                    <a:pt x="8" y="106"/>
                  </a:lnTo>
                  <a:lnTo>
                    <a:pt x="0" y="128"/>
                  </a:lnTo>
                  <a:lnTo>
                    <a:pt x="8" y="146"/>
                  </a:lnTo>
                  <a:lnTo>
                    <a:pt x="8" y="180"/>
                  </a:lnTo>
                  <a:lnTo>
                    <a:pt x="32" y="186"/>
                  </a:lnTo>
                  <a:lnTo>
                    <a:pt x="54" y="180"/>
                  </a:lnTo>
                  <a:lnTo>
                    <a:pt x="76" y="174"/>
                  </a:lnTo>
                  <a:lnTo>
                    <a:pt x="100" y="174"/>
                  </a:lnTo>
                  <a:lnTo>
                    <a:pt x="130" y="168"/>
                  </a:lnTo>
                  <a:lnTo>
                    <a:pt x="176" y="152"/>
                  </a:lnTo>
                  <a:lnTo>
                    <a:pt x="214" y="152"/>
                  </a:lnTo>
                  <a:lnTo>
                    <a:pt x="236" y="156"/>
                  </a:lnTo>
                  <a:lnTo>
                    <a:pt x="244" y="168"/>
                  </a:lnTo>
                  <a:lnTo>
                    <a:pt x="252" y="180"/>
                  </a:lnTo>
                  <a:lnTo>
                    <a:pt x="274" y="168"/>
                  </a:lnTo>
                  <a:lnTo>
                    <a:pt x="298" y="156"/>
                  </a:lnTo>
                  <a:lnTo>
                    <a:pt x="282" y="174"/>
                  </a:lnTo>
                  <a:lnTo>
                    <a:pt x="274" y="186"/>
                  </a:lnTo>
                  <a:lnTo>
                    <a:pt x="298" y="192"/>
                  </a:lnTo>
                  <a:lnTo>
                    <a:pt x="312" y="202"/>
                  </a:lnTo>
                  <a:lnTo>
                    <a:pt x="364" y="202"/>
                  </a:lnTo>
                  <a:lnTo>
                    <a:pt x="380" y="198"/>
                  </a:lnTo>
                  <a:lnTo>
                    <a:pt x="404" y="192"/>
                  </a:lnTo>
                  <a:lnTo>
                    <a:pt x="418" y="180"/>
                  </a:lnTo>
                  <a:lnTo>
                    <a:pt x="434" y="168"/>
                  </a:lnTo>
                  <a:lnTo>
                    <a:pt x="464" y="146"/>
                  </a:lnTo>
                  <a:lnTo>
                    <a:pt x="488" y="116"/>
                  </a:lnTo>
                  <a:lnTo>
                    <a:pt x="464" y="94"/>
                  </a:lnTo>
                  <a:lnTo>
                    <a:pt x="442" y="8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4" name="Freeform 64"/>
            <p:cNvSpPr>
              <a:spLocks noChangeArrowheads="1"/>
            </p:cNvSpPr>
            <p:nvPr/>
          </p:nvSpPr>
          <p:spPr bwMode="auto">
            <a:xfrm>
              <a:off x="4354801" y="2813235"/>
              <a:ext cx="152800" cy="357009"/>
            </a:xfrm>
            <a:custGeom>
              <a:avLst/>
              <a:gdLst>
                <a:gd name="T0" fmla="*/ 2147483647 w 68"/>
                <a:gd name="T1" fmla="*/ 2147483647 h 100"/>
                <a:gd name="T2" fmla="*/ 2147483647 w 68"/>
                <a:gd name="T3" fmla="*/ 2147483647 h 100"/>
                <a:gd name="T4" fmla="*/ 2147483647 w 68"/>
                <a:gd name="T5" fmla="*/ 2147483647 h 100"/>
                <a:gd name="T6" fmla="*/ 0 w 68"/>
                <a:gd name="T7" fmla="*/ 2147483647 h 100"/>
                <a:gd name="T8" fmla="*/ 0 w 68"/>
                <a:gd name="T9" fmla="*/ 2147483647 h 100"/>
                <a:gd name="T10" fmla="*/ 2147483647 w 68"/>
                <a:gd name="T11" fmla="*/ 2147483647 h 100"/>
                <a:gd name="T12" fmla="*/ 2147483647 w 68"/>
                <a:gd name="T13" fmla="*/ 2147483647 h 100"/>
                <a:gd name="T14" fmla="*/ 2147483647 w 68"/>
                <a:gd name="T15" fmla="*/ 2147483647 h 100"/>
                <a:gd name="T16" fmla="*/ 2147483647 w 68"/>
                <a:gd name="T17" fmla="*/ 2147483647 h 100"/>
                <a:gd name="T18" fmla="*/ 2147483647 w 68"/>
                <a:gd name="T19" fmla="*/ 2147483647 h 100"/>
                <a:gd name="T20" fmla="*/ 2147483647 w 68"/>
                <a:gd name="T21" fmla="*/ 2147483647 h 100"/>
                <a:gd name="T22" fmla="*/ 2147483647 w 68"/>
                <a:gd name="T23" fmla="*/ 0 h 100"/>
                <a:gd name="T24" fmla="*/ 2147483647 w 68"/>
                <a:gd name="T25" fmla="*/ 2147483647 h 100"/>
                <a:gd name="T26" fmla="*/ 2147483647 w 68"/>
                <a:gd name="T27" fmla="*/ 2147483647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100"/>
                <a:gd name="T44" fmla="*/ 68 w 68"/>
                <a:gd name="T45" fmla="*/ 100 h 1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100">
                  <a:moveTo>
                    <a:pt x="32" y="20"/>
                  </a:moveTo>
                  <a:lnTo>
                    <a:pt x="8" y="32"/>
                  </a:lnTo>
                  <a:lnTo>
                    <a:pt x="16" y="48"/>
                  </a:lnTo>
                  <a:lnTo>
                    <a:pt x="0" y="60"/>
                  </a:lnTo>
                  <a:lnTo>
                    <a:pt x="0" y="78"/>
                  </a:lnTo>
                  <a:lnTo>
                    <a:pt x="8" y="94"/>
                  </a:lnTo>
                  <a:lnTo>
                    <a:pt x="24" y="100"/>
                  </a:lnTo>
                  <a:lnTo>
                    <a:pt x="38" y="82"/>
                  </a:lnTo>
                  <a:lnTo>
                    <a:pt x="54" y="54"/>
                  </a:lnTo>
                  <a:lnTo>
                    <a:pt x="68" y="32"/>
                  </a:lnTo>
                  <a:lnTo>
                    <a:pt x="68" y="14"/>
                  </a:lnTo>
                  <a:lnTo>
                    <a:pt x="62" y="0"/>
                  </a:lnTo>
                  <a:lnTo>
                    <a:pt x="54" y="2"/>
                  </a:lnTo>
                  <a:lnTo>
                    <a:pt x="32" y="2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5" name="Freeform 65"/>
            <p:cNvSpPr>
              <a:spLocks noChangeArrowheads="1"/>
            </p:cNvSpPr>
            <p:nvPr/>
          </p:nvSpPr>
          <p:spPr bwMode="auto">
            <a:xfrm>
              <a:off x="4489625" y="2798954"/>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2"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6" name="Freeform 66"/>
            <p:cNvSpPr>
              <a:spLocks noChangeArrowheads="1"/>
            </p:cNvSpPr>
            <p:nvPr/>
          </p:nvSpPr>
          <p:spPr bwMode="auto">
            <a:xfrm>
              <a:off x="2804322" y="671171"/>
              <a:ext cx="184258" cy="128523"/>
            </a:xfrm>
            <a:custGeom>
              <a:avLst/>
              <a:gdLst>
                <a:gd name="T0" fmla="*/ 2147483647 w 82"/>
                <a:gd name="T1" fmla="*/ 2147483647 h 36"/>
                <a:gd name="T2" fmla="*/ 2147483647 w 82"/>
                <a:gd name="T3" fmla="*/ 2147483647 h 36"/>
                <a:gd name="T4" fmla="*/ 2147483647 w 82"/>
                <a:gd name="T5" fmla="*/ 2147483647 h 36"/>
                <a:gd name="T6" fmla="*/ 2147483647 w 82"/>
                <a:gd name="T7" fmla="*/ 0 h 36"/>
                <a:gd name="T8" fmla="*/ 2147483647 w 82"/>
                <a:gd name="T9" fmla="*/ 0 h 36"/>
                <a:gd name="T10" fmla="*/ 2147483647 w 82"/>
                <a:gd name="T11" fmla="*/ 2147483647 h 36"/>
                <a:gd name="T12" fmla="*/ 2147483647 w 82"/>
                <a:gd name="T13" fmla="*/ 2147483647 h 36"/>
                <a:gd name="T14" fmla="*/ 2147483647 w 82"/>
                <a:gd name="T15" fmla="*/ 2147483647 h 36"/>
                <a:gd name="T16" fmla="*/ 2147483647 w 82"/>
                <a:gd name="T17" fmla="*/ 2147483647 h 36"/>
                <a:gd name="T18" fmla="*/ 0 w 82"/>
                <a:gd name="T19" fmla="*/ 2147483647 h 36"/>
                <a:gd name="T20" fmla="*/ 2147483647 w 82"/>
                <a:gd name="T21" fmla="*/ 2147483647 h 36"/>
                <a:gd name="T22" fmla="*/ 2147483647 w 82"/>
                <a:gd name="T23" fmla="*/ 2147483647 h 36"/>
                <a:gd name="T24" fmla="*/ 2147483647 w 82"/>
                <a:gd name="T25" fmla="*/ 2147483647 h 36"/>
                <a:gd name="T26" fmla="*/ 2147483647 w 82"/>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36"/>
                <a:gd name="T44" fmla="*/ 82 w 8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36">
                  <a:moveTo>
                    <a:pt x="74" y="30"/>
                  </a:moveTo>
                  <a:lnTo>
                    <a:pt x="82" y="18"/>
                  </a:lnTo>
                  <a:lnTo>
                    <a:pt x="74" y="6"/>
                  </a:lnTo>
                  <a:lnTo>
                    <a:pt x="82" y="0"/>
                  </a:lnTo>
                  <a:lnTo>
                    <a:pt x="68" y="0"/>
                  </a:lnTo>
                  <a:lnTo>
                    <a:pt x="60" y="6"/>
                  </a:lnTo>
                  <a:lnTo>
                    <a:pt x="44" y="6"/>
                  </a:lnTo>
                  <a:lnTo>
                    <a:pt x="44" y="12"/>
                  </a:lnTo>
                  <a:lnTo>
                    <a:pt x="30" y="6"/>
                  </a:lnTo>
                  <a:lnTo>
                    <a:pt x="0" y="6"/>
                  </a:lnTo>
                  <a:lnTo>
                    <a:pt x="14" y="24"/>
                  </a:lnTo>
                  <a:lnTo>
                    <a:pt x="30" y="36"/>
                  </a:lnTo>
                  <a:lnTo>
                    <a:pt x="52" y="30"/>
                  </a:lnTo>
                  <a:lnTo>
                    <a:pt x="74" y="3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grpSp>
      <p:sp>
        <p:nvSpPr>
          <p:cNvPr id="27"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000" b="1" dirty="0">
                <a:solidFill>
                  <a:srgbClr val="595959"/>
                </a:solidFill>
                <a:latin typeface="Arial" panose="020B0604020202020204" pitchFamily="34" charset="0"/>
                <a:ea typeface="微软雅黑" panose="020B0503020204020204" pitchFamily="34" charset="-122"/>
              </a:rPr>
              <a:t>关键变化及分析</a:t>
            </a:r>
          </a:p>
        </p:txBody>
      </p:sp>
      <p:sp>
        <p:nvSpPr>
          <p:cNvPr id="9" name="Title 1"/>
          <p:cNvSpPr txBox="1"/>
          <p:nvPr/>
        </p:nvSpPr>
        <p:spPr>
          <a:xfrm>
            <a:off x="180324" y="697418"/>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p:txBody>
      </p:sp>
      <p:sp>
        <p:nvSpPr>
          <p:cNvPr id="37" name="矩形 36"/>
          <p:cNvSpPr/>
          <p:nvPr/>
        </p:nvSpPr>
        <p:spPr>
          <a:xfrm>
            <a:off x="683568" y="614467"/>
            <a:ext cx="7920880" cy="442878"/>
          </a:xfrm>
          <a:prstGeom prst="rect">
            <a:avLst/>
          </a:prstGeom>
        </p:spPr>
        <p:txBody>
          <a:bodyPr wrap="square">
            <a:spAutoFit/>
          </a:bodyPr>
          <a:lstStyle/>
          <a:p>
            <a:pPr>
              <a:lnSpc>
                <a:spcPct val="150000"/>
              </a:lnSpc>
            </a:pPr>
            <a:r>
              <a:rPr lang="en-US" altLang="zh-CN" b="1" dirty="0">
                <a:solidFill>
                  <a:schemeClr val="tx1">
                    <a:lumMod val="75000"/>
                    <a:lumOff val="25000"/>
                  </a:schemeClr>
                </a:solidFill>
                <a:latin typeface="+mj-ea"/>
                <a:ea typeface="+mj-ea"/>
              </a:rPr>
              <a:t>5.</a:t>
            </a:r>
            <a:r>
              <a:rPr lang="zh-CN" altLang="en-US" b="1" dirty="0">
                <a:solidFill>
                  <a:schemeClr val="tx1">
                    <a:lumMod val="75000"/>
                    <a:lumOff val="25000"/>
                  </a:schemeClr>
                </a:solidFill>
                <a:latin typeface="+mj-ea"/>
                <a:ea typeface="+mj-ea"/>
              </a:rPr>
              <a:t>厂房：</a:t>
            </a:r>
            <a:endParaRPr lang="en-US" altLang="zh-CN" b="1" dirty="0">
              <a:solidFill>
                <a:schemeClr val="tx1">
                  <a:lumMod val="75000"/>
                  <a:lumOff val="25000"/>
                </a:schemeClr>
              </a:solidFill>
              <a:latin typeface="+mj-ea"/>
              <a:ea typeface="+mj-ea"/>
            </a:endParaRPr>
          </a:p>
        </p:txBody>
      </p:sp>
      <p:graphicFrame>
        <p:nvGraphicFramePr>
          <p:cNvPr id="39" name="表格 38"/>
          <p:cNvGraphicFramePr>
            <a:graphicFrameLocks noGrp="1"/>
          </p:cNvGraphicFramePr>
          <p:nvPr>
            <p:extLst>
              <p:ext uri="{D42A27DB-BD31-4B8C-83A1-F6EECF244321}">
                <p14:modId xmlns:p14="http://schemas.microsoft.com/office/powerpoint/2010/main" val="3495573279"/>
              </p:ext>
            </p:extLst>
          </p:nvPr>
        </p:nvGraphicFramePr>
        <p:xfrm>
          <a:off x="539552" y="1074390"/>
          <a:ext cx="7992888" cy="3973467"/>
        </p:xfrm>
        <a:graphic>
          <a:graphicData uri="http://schemas.openxmlformats.org/drawingml/2006/table">
            <a:tbl>
              <a:tblPr firstRow="1" bandRow="1">
                <a:tableStyleId>{B301B821-A1FF-4177-AEE7-76D212191A09}</a:tableStyleId>
              </a:tblPr>
              <a:tblGrid>
                <a:gridCol w="576064">
                  <a:extLst>
                    <a:ext uri="{9D8B030D-6E8A-4147-A177-3AD203B41FA5}">
                      <a16:colId xmlns:a16="http://schemas.microsoft.com/office/drawing/2014/main" xmlns="" val="20000"/>
                    </a:ext>
                  </a:extLst>
                </a:gridCol>
                <a:gridCol w="4248472">
                  <a:extLst>
                    <a:ext uri="{9D8B030D-6E8A-4147-A177-3AD203B41FA5}">
                      <a16:colId xmlns:a16="http://schemas.microsoft.com/office/drawing/2014/main" xmlns="" val="20001"/>
                    </a:ext>
                  </a:extLst>
                </a:gridCol>
                <a:gridCol w="1080120">
                  <a:extLst>
                    <a:ext uri="{9D8B030D-6E8A-4147-A177-3AD203B41FA5}">
                      <a16:colId xmlns:a16="http://schemas.microsoft.com/office/drawing/2014/main" xmlns="" val="20002"/>
                    </a:ext>
                  </a:extLst>
                </a:gridCol>
                <a:gridCol w="2088232">
                  <a:extLst>
                    <a:ext uri="{9D8B030D-6E8A-4147-A177-3AD203B41FA5}">
                      <a16:colId xmlns:a16="http://schemas.microsoft.com/office/drawing/2014/main" xmlns="" val="20003"/>
                    </a:ext>
                  </a:extLst>
                </a:gridCol>
              </a:tblGrid>
              <a:tr h="289012">
                <a:tc gridSpan="4">
                  <a:txBody>
                    <a:bodyPr/>
                    <a:lstStyle/>
                    <a:p>
                      <a:pPr algn="ctr">
                        <a:lnSpc>
                          <a:spcPct val="100000"/>
                        </a:lnSpc>
                        <a:spcAft>
                          <a:spcPts val="0"/>
                        </a:spcAft>
                      </a:pPr>
                      <a:r>
                        <a:rPr lang="zh-CN" altLang="zh-CN" sz="1350" kern="100" dirty="0"/>
                        <a:t>第</a:t>
                      </a:r>
                      <a:r>
                        <a:rPr lang="en-US" altLang="zh-CN" sz="1350" kern="100" dirty="0"/>
                        <a:t>5</a:t>
                      </a:r>
                      <a:r>
                        <a:rPr lang="zh-CN" altLang="zh-CN" sz="1350" kern="100" dirty="0"/>
                        <a:t>章</a:t>
                      </a:r>
                      <a:endParaRPr lang="zh-CN" altLang="zh-CN" sz="1350" kern="100" dirty="0">
                        <a:solidFill>
                          <a:schemeClr val="tx1"/>
                        </a:solidFill>
                        <a:latin typeface="Calibri"/>
                        <a:ea typeface="+mn-ea"/>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tc>
                <a:tc hMerge="1">
                  <a:txBody>
                    <a:bodyPr/>
                    <a:lstStyle/>
                    <a:p>
                      <a:endParaRPr lang="zh-CN" altLang="en-US"/>
                    </a:p>
                  </a:txBody>
                  <a:tcPr/>
                </a:tc>
                <a:tc hMerge="1">
                  <a:txBody>
                    <a:bodyPr/>
                    <a:lstStyle/>
                    <a:p>
                      <a:endParaRPr lang="zh-CN" altLang="en-US" dirty="0"/>
                    </a:p>
                  </a:txBody>
                  <a:tcPr/>
                </a:tc>
                <a:extLst>
                  <a:ext uri="{0D108BD9-81ED-4DB2-BD59-A6C34878D82A}">
                    <a16:rowId xmlns:a16="http://schemas.microsoft.com/office/drawing/2014/main" xmlns="" val="10000"/>
                  </a:ext>
                </a:extLst>
              </a:tr>
              <a:tr h="293007">
                <a:tc>
                  <a:txBody>
                    <a:bodyPr/>
                    <a:lstStyle/>
                    <a:p>
                      <a:pPr algn="ctr">
                        <a:lnSpc>
                          <a:spcPct val="100000"/>
                        </a:lnSpc>
                      </a:pPr>
                      <a:r>
                        <a:rPr lang="zh-CN" altLang="en-US" sz="1200" dirty="0"/>
                        <a:t>条款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200" dirty="0"/>
                        <a:t>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200" dirty="0"/>
                        <a:t>类型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200" dirty="0"/>
                        <a:t>潜在影响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671953">
                <a:tc>
                  <a:txBody>
                    <a:bodyPr/>
                    <a:lstStyle/>
                    <a:p>
                      <a:pPr algn="ctr">
                        <a:lnSpc>
                          <a:spcPct val="100000"/>
                        </a:lnSpc>
                      </a:pPr>
                      <a:r>
                        <a:rPr lang="en-US" altLang="zh-CN" sz="1200" dirty="0"/>
                        <a:t>5.12</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200" dirty="0">
                          <a:latin typeface="+mn-ea"/>
                          <a:ea typeface="+mn-ea"/>
                        </a:rPr>
                        <a:t>应证实气流组织不存在污染的风险，例如，应小心确保气流不会将颗粒从产尘的人员、操作或设备上带入高风险区域。</a:t>
                      </a:r>
                      <a:r>
                        <a:rPr lang="en-US" altLang="zh-CN" sz="1200" b="1" dirty="0">
                          <a:solidFill>
                            <a:srgbClr val="FF0000"/>
                          </a:solidFill>
                          <a:latin typeface="+mn-ea"/>
                          <a:ea typeface="+mn-ea"/>
                        </a:rPr>
                        <a:t>A/B</a:t>
                      </a:r>
                      <a:r>
                        <a:rPr lang="zh-CN" altLang="en-US" sz="1200" b="1" dirty="0">
                          <a:solidFill>
                            <a:srgbClr val="FF0000"/>
                          </a:solidFill>
                          <a:latin typeface="+mn-ea"/>
                          <a:ea typeface="+mn-ea"/>
                        </a:rPr>
                        <a:t>级区域应评估气流是否单向。</a:t>
                      </a:r>
                      <a:r>
                        <a:rPr lang="zh-CN" altLang="en-US" sz="1200" dirty="0">
                          <a:latin typeface="+mn-ea"/>
                          <a:ea typeface="+mn-ea"/>
                        </a:rPr>
                        <a:t>当无法证实单向时，应采取纠正措施，例如设计方面的改善。在其他区域，应基于风险评估确定哪些区域需要进行气流流型测试。气流流型测试应在动态条件下进行。建议拍摄视频记录。建立厂房的环境监测程序应考虑气流流型测试的结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200" dirty="0">
                          <a:latin typeface="+mn-ea"/>
                          <a:ea typeface="+mn-ea"/>
                        </a:rPr>
                        <a:t>变化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200" kern="1200" dirty="0">
                          <a:latin typeface="+mn-ea"/>
                          <a:ea typeface="+mn-ea"/>
                        </a:rPr>
                        <a:t>B</a:t>
                      </a:r>
                      <a:r>
                        <a:rPr lang="zh-CN" altLang="en-US" sz="1200" kern="1200" dirty="0">
                          <a:latin typeface="+mn-ea"/>
                          <a:ea typeface="+mn-ea"/>
                        </a:rPr>
                        <a:t>级区域是否需要单向流，有待商榷。从风险角度考虑，</a:t>
                      </a:r>
                      <a:r>
                        <a:rPr lang="en-US" altLang="zh-CN" sz="1200" kern="1200" dirty="0">
                          <a:latin typeface="+mn-ea"/>
                          <a:ea typeface="+mn-ea"/>
                        </a:rPr>
                        <a:t>B</a:t>
                      </a:r>
                      <a:r>
                        <a:rPr lang="zh-CN" altLang="en-US" sz="1200" kern="1200" dirty="0">
                          <a:latin typeface="+mn-ea"/>
                          <a:ea typeface="+mn-ea"/>
                        </a:rPr>
                        <a:t>级区只是</a:t>
                      </a:r>
                      <a:r>
                        <a:rPr lang="en-US" altLang="zh-CN" sz="1200" kern="1200" dirty="0">
                          <a:latin typeface="+mn-ea"/>
                          <a:ea typeface="+mn-ea"/>
                        </a:rPr>
                        <a:t>A</a:t>
                      </a:r>
                      <a:r>
                        <a:rPr lang="zh-CN" altLang="en-US" sz="1200" kern="1200" dirty="0">
                          <a:latin typeface="+mn-ea"/>
                          <a:ea typeface="+mn-ea"/>
                        </a:rPr>
                        <a:t>级区的背景，只要有充分的证据证明</a:t>
                      </a:r>
                      <a:r>
                        <a:rPr lang="en-US" altLang="zh-CN" sz="1200" kern="1200" dirty="0">
                          <a:latin typeface="+mn-ea"/>
                          <a:ea typeface="+mn-ea"/>
                        </a:rPr>
                        <a:t>B</a:t>
                      </a:r>
                      <a:r>
                        <a:rPr lang="zh-CN" altLang="en-US" sz="1200" kern="1200" dirty="0">
                          <a:latin typeface="+mn-ea"/>
                          <a:ea typeface="+mn-ea"/>
                        </a:rPr>
                        <a:t>级区的空气不会进入到</a:t>
                      </a:r>
                      <a:r>
                        <a:rPr lang="en-US" altLang="zh-CN" sz="1200" kern="1200" dirty="0">
                          <a:latin typeface="+mn-ea"/>
                          <a:ea typeface="+mn-ea"/>
                        </a:rPr>
                        <a:t>A</a:t>
                      </a:r>
                      <a:r>
                        <a:rPr lang="zh-CN" altLang="en-US" sz="1200" kern="1200" dirty="0">
                          <a:latin typeface="+mn-ea"/>
                          <a:ea typeface="+mn-ea"/>
                        </a:rPr>
                        <a:t>级区即可。</a:t>
                      </a:r>
                      <a:endParaRPr lang="en-US" altLang="zh-CN" sz="1200" kern="12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09321728"/>
                  </a:ext>
                </a:extLst>
              </a:tr>
              <a:tr h="671953">
                <a:tc>
                  <a:txBody>
                    <a:bodyPr/>
                    <a:lstStyle/>
                    <a:p>
                      <a:pPr algn="ctr">
                        <a:lnSpc>
                          <a:spcPct val="100000"/>
                        </a:lnSpc>
                      </a:pPr>
                      <a:r>
                        <a:rPr lang="en-US" altLang="zh-CN" sz="1200" dirty="0"/>
                        <a:t>5.28</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200" dirty="0">
                          <a:latin typeface="+mn-ea"/>
                          <a:ea typeface="+mn-ea"/>
                        </a:rPr>
                        <a:t>洁净室应定期再确认，并在</a:t>
                      </a:r>
                      <a:r>
                        <a:rPr lang="zh-CN" altLang="en-US" sz="1200" b="1" dirty="0">
                          <a:solidFill>
                            <a:srgbClr val="FF0000"/>
                          </a:solidFill>
                          <a:latin typeface="+mn-ea"/>
                          <a:ea typeface="+mn-ea"/>
                        </a:rPr>
                        <a:t>设备、设施、工艺变更后</a:t>
                      </a:r>
                      <a:r>
                        <a:rPr lang="zh-CN" altLang="en-US" sz="1200" dirty="0">
                          <a:latin typeface="+mn-ea"/>
                          <a:ea typeface="+mn-ea"/>
                        </a:rPr>
                        <a:t>基于风险管理原则进行再确认。对于</a:t>
                      </a:r>
                      <a:r>
                        <a:rPr lang="en-US" altLang="zh-CN" sz="1200" dirty="0">
                          <a:latin typeface="+mn-ea"/>
                          <a:ea typeface="+mn-ea"/>
                        </a:rPr>
                        <a:t>A</a:t>
                      </a:r>
                      <a:r>
                        <a:rPr lang="zh-CN" altLang="en-US" sz="1200" dirty="0">
                          <a:latin typeface="+mn-ea"/>
                          <a:ea typeface="+mn-ea"/>
                        </a:rPr>
                        <a:t>级和</a:t>
                      </a:r>
                      <a:r>
                        <a:rPr lang="en-US" altLang="zh-CN" sz="1200" dirty="0">
                          <a:latin typeface="+mn-ea"/>
                          <a:ea typeface="+mn-ea"/>
                        </a:rPr>
                        <a:t>B</a:t>
                      </a:r>
                      <a:r>
                        <a:rPr lang="zh-CN" altLang="en-US" sz="1200" dirty="0">
                          <a:latin typeface="+mn-ea"/>
                          <a:ea typeface="+mn-ea"/>
                        </a:rPr>
                        <a:t>级，再确认的最大间隔是</a:t>
                      </a:r>
                      <a:r>
                        <a:rPr lang="en-US" altLang="zh-CN" sz="1200" b="1" dirty="0">
                          <a:solidFill>
                            <a:srgbClr val="FF0000"/>
                          </a:solidFill>
                          <a:latin typeface="+mn-ea"/>
                          <a:ea typeface="+mn-ea"/>
                        </a:rPr>
                        <a:t>6</a:t>
                      </a:r>
                      <a:r>
                        <a:rPr lang="zh-CN" altLang="en-US" sz="1200" b="1" dirty="0">
                          <a:solidFill>
                            <a:srgbClr val="FF0000"/>
                          </a:solidFill>
                          <a:latin typeface="+mn-ea"/>
                          <a:ea typeface="+mn-ea"/>
                        </a:rPr>
                        <a:t>个月</a:t>
                      </a:r>
                      <a:r>
                        <a:rPr lang="zh-CN" altLang="en-US" sz="1200" dirty="0">
                          <a:latin typeface="+mn-ea"/>
                          <a:ea typeface="+mn-ea"/>
                        </a:rPr>
                        <a:t>，对于</a:t>
                      </a:r>
                      <a:r>
                        <a:rPr lang="en-US" altLang="zh-CN" sz="1200" dirty="0">
                          <a:latin typeface="+mn-ea"/>
                          <a:ea typeface="+mn-ea"/>
                        </a:rPr>
                        <a:t>C</a:t>
                      </a:r>
                      <a:r>
                        <a:rPr lang="zh-CN" altLang="en-US" sz="1200" dirty="0">
                          <a:latin typeface="+mn-ea"/>
                          <a:ea typeface="+mn-ea"/>
                        </a:rPr>
                        <a:t>、</a:t>
                      </a:r>
                      <a:r>
                        <a:rPr lang="en-US" altLang="zh-CN" sz="1200" dirty="0">
                          <a:latin typeface="+mn-ea"/>
                          <a:ea typeface="+mn-ea"/>
                        </a:rPr>
                        <a:t>D</a:t>
                      </a:r>
                      <a:r>
                        <a:rPr lang="zh-CN" altLang="en-US" sz="1200" dirty="0">
                          <a:latin typeface="+mn-ea"/>
                          <a:ea typeface="+mn-ea"/>
                        </a:rPr>
                        <a:t>级，再确认的最大间隔是</a:t>
                      </a:r>
                      <a:r>
                        <a:rPr lang="en-US" altLang="zh-CN" sz="1200" b="1" dirty="0">
                          <a:solidFill>
                            <a:srgbClr val="FF0000"/>
                          </a:solidFill>
                          <a:latin typeface="+mn-ea"/>
                          <a:ea typeface="+mn-ea"/>
                        </a:rPr>
                        <a:t>12</a:t>
                      </a:r>
                      <a:r>
                        <a:rPr lang="zh-CN" altLang="en-US" sz="1200" b="1" dirty="0">
                          <a:solidFill>
                            <a:srgbClr val="FF0000"/>
                          </a:solidFill>
                          <a:latin typeface="+mn-ea"/>
                          <a:ea typeface="+mn-ea"/>
                        </a:rPr>
                        <a:t>个月</a:t>
                      </a:r>
                      <a:r>
                        <a:rPr lang="zh-CN" altLang="en-US" sz="1200" dirty="0">
                          <a:latin typeface="+mn-ea"/>
                          <a:ea typeface="+mn-ea"/>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200" dirty="0">
                          <a:latin typeface="+mn-ea"/>
                          <a:ea typeface="+mn-ea"/>
                        </a:rPr>
                        <a:t>新增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200" kern="1200" dirty="0">
                          <a:latin typeface="+mn-ea"/>
                          <a:ea typeface="+mn-ea"/>
                        </a:rPr>
                        <a:t>1.</a:t>
                      </a:r>
                      <a:r>
                        <a:rPr lang="zh-CN" altLang="en-US" sz="1200" kern="1200" dirty="0">
                          <a:latin typeface="+mn-ea"/>
                          <a:ea typeface="+mn-ea"/>
                        </a:rPr>
                        <a:t>应评估在变更后是否需要进行洁净室的确认；</a:t>
                      </a:r>
                      <a:r>
                        <a:rPr lang="en-US" altLang="zh-CN" sz="1200" kern="1200" dirty="0">
                          <a:latin typeface="+mn-ea"/>
                          <a:ea typeface="+mn-ea"/>
                        </a:rPr>
                        <a:t>2.</a:t>
                      </a:r>
                      <a:r>
                        <a:rPr lang="zh-CN" altLang="en-US" sz="1200" kern="1200" dirty="0">
                          <a:latin typeface="+mn-ea"/>
                          <a:ea typeface="+mn-ea"/>
                        </a:rPr>
                        <a:t>洁净室级别的再确认时间进行了具体要求。</a:t>
                      </a:r>
                      <a:endParaRPr lang="en-US" altLang="zh-CN" sz="1200" kern="12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671953">
                <a:tc>
                  <a:txBody>
                    <a:bodyPr/>
                    <a:lstStyle/>
                    <a:p>
                      <a:pPr algn="ctr">
                        <a:lnSpc>
                          <a:spcPct val="100000"/>
                        </a:lnSpc>
                      </a:pPr>
                      <a:r>
                        <a:rPr lang="en-US" altLang="zh-CN" sz="1200" dirty="0"/>
                        <a:t>5.31</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200" dirty="0">
                          <a:latin typeface="+mn-ea"/>
                          <a:ea typeface="+mn-ea"/>
                        </a:rPr>
                        <a:t>洁净室的消毒是非常重要的。应根据书面规程全面清洁和消毒（为了使消毒有效，应先进行清洁以清除表面的污染）。应使用至少一种消毒剂，包括定期</a:t>
                      </a:r>
                      <a:r>
                        <a:rPr lang="zh-CN" altLang="en-US" sz="1200" b="1" dirty="0">
                          <a:solidFill>
                            <a:srgbClr val="FF0000"/>
                          </a:solidFill>
                          <a:latin typeface="+mn-ea"/>
                          <a:ea typeface="+mn-ea"/>
                        </a:rPr>
                        <a:t>使用杀孢子剂</a:t>
                      </a:r>
                      <a:r>
                        <a:rPr lang="zh-CN" altLang="en-US" sz="1200" dirty="0">
                          <a:latin typeface="+mn-ea"/>
                          <a:ea typeface="+mn-ea"/>
                        </a:rPr>
                        <a:t>。应证实消毒剂在其使用期限内有效，考虑适当的接触时间、使用方式及其接触的表面。应定期进行监测以证实消毒程序的有效性并</a:t>
                      </a:r>
                      <a:r>
                        <a:rPr lang="zh-CN" altLang="en-US" sz="1200" b="1" dirty="0">
                          <a:solidFill>
                            <a:srgbClr val="FF0000"/>
                          </a:solidFill>
                          <a:latin typeface="+mn-ea"/>
                          <a:ea typeface="+mn-ea"/>
                        </a:rPr>
                        <a:t>发现耐药菌株或芽孢生长</a:t>
                      </a:r>
                      <a:r>
                        <a:rPr lang="zh-CN" altLang="en-US" sz="1200" dirty="0">
                          <a:latin typeface="+mn-ea"/>
                          <a:ea typeface="+mn-ea"/>
                        </a:rPr>
                        <a:t>。清洁程序</a:t>
                      </a:r>
                      <a:r>
                        <a:rPr lang="zh-CN" altLang="en-US" sz="1200" b="1" dirty="0">
                          <a:solidFill>
                            <a:srgbClr val="FF0000"/>
                          </a:solidFill>
                          <a:latin typeface="+mn-ea"/>
                          <a:ea typeface="+mn-ea"/>
                        </a:rPr>
                        <a:t>应有效清除消毒残留</a:t>
                      </a:r>
                      <a:r>
                        <a:rPr lang="zh-CN" altLang="en-US" sz="1200" dirty="0">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200" dirty="0">
                          <a:latin typeface="+mn-ea"/>
                          <a:ea typeface="+mn-ea"/>
                        </a:rPr>
                        <a:t>变化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zh-CN" altLang="en-US" sz="1200" kern="1200" dirty="0">
                          <a:latin typeface="+mn-ea"/>
                          <a:ea typeface="+mn-ea"/>
                        </a:rPr>
                        <a:t>耐药菌及芽孢生长需要定期检测。</a:t>
                      </a:r>
                      <a:endParaRPr lang="en-US" altLang="zh-CN" sz="1200" kern="12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328062042"/>
      </p:ext>
    </p:extLst>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4"/>
          <p:cNvGrpSpPr>
            <a:grpSpLocks/>
          </p:cNvGrpSpPr>
          <p:nvPr/>
        </p:nvGrpSpPr>
        <p:grpSpPr bwMode="auto">
          <a:xfrm>
            <a:off x="1547664" y="1131590"/>
            <a:ext cx="5904656" cy="3507854"/>
            <a:chOff x="0" y="161346"/>
            <a:chExt cx="7361368" cy="3929984"/>
          </a:xfrm>
          <a:solidFill>
            <a:schemeClr val="bg1">
              <a:lumMod val="95000"/>
            </a:schemeClr>
          </a:solidFill>
        </p:grpSpPr>
        <p:sp>
          <p:nvSpPr>
            <p:cNvPr id="57" name="Freeform 39"/>
            <p:cNvSpPr>
              <a:spLocks noChangeArrowheads="1"/>
            </p:cNvSpPr>
            <p:nvPr/>
          </p:nvSpPr>
          <p:spPr bwMode="auto">
            <a:xfrm>
              <a:off x="3073978" y="1063889"/>
              <a:ext cx="103365" cy="121384"/>
            </a:xfrm>
            <a:custGeom>
              <a:avLst/>
              <a:gdLst>
                <a:gd name="T0" fmla="*/ 0 w 46"/>
                <a:gd name="T1" fmla="*/ 2147483647 h 34"/>
                <a:gd name="T2" fmla="*/ 2147483647 w 46"/>
                <a:gd name="T3" fmla="*/ 2147483647 h 34"/>
                <a:gd name="T4" fmla="*/ 2147483647 w 46"/>
                <a:gd name="T5" fmla="*/ 2147483647 h 34"/>
                <a:gd name="T6" fmla="*/ 2147483647 w 46"/>
                <a:gd name="T7" fmla="*/ 2147483647 h 34"/>
                <a:gd name="T8" fmla="*/ 2147483647 w 46"/>
                <a:gd name="T9" fmla="*/ 0 h 34"/>
                <a:gd name="T10" fmla="*/ 2147483647 w 46"/>
                <a:gd name="T11" fmla="*/ 0 h 34"/>
                <a:gd name="T12" fmla="*/ 2147483647 w 46"/>
                <a:gd name="T13" fmla="*/ 2147483647 h 34"/>
                <a:gd name="T14" fmla="*/ 0 w 46"/>
                <a:gd name="T15" fmla="*/ 2147483647 h 34"/>
                <a:gd name="T16" fmla="*/ 0 w 46"/>
                <a:gd name="T17" fmla="*/ 2147483647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4"/>
                <a:gd name="T29" fmla="*/ 46 w 4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4">
                  <a:moveTo>
                    <a:pt x="0" y="34"/>
                  </a:moveTo>
                  <a:lnTo>
                    <a:pt x="32" y="28"/>
                  </a:lnTo>
                  <a:lnTo>
                    <a:pt x="46" y="24"/>
                  </a:lnTo>
                  <a:lnTo>
                    <a:pt x="38" y="12"/>
                  </a:lnTo>
                  <a:lnTo>
                    <a:pt x="46" y="0"/>
                  </a:lnTo>
                  <a:lnTo>
                    <a:pt x="32" y="0"/>
                  </a:lnTo>
                  <a:lnTo>
                    <a:pt x="8" y="6"/>
                  </a:lnTo>
                  <a:lnTo>
                    <a:pt x="0" y="12"/>
                  </a:lnTo>
                  <a:lnTo>
                    <a:pt x="0"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66" name="Freeform 40"/>
            <p:cNvSpPr>
              <a:spLocks noChangeArrowheads="1"/>
            </p:cNvSpPr>
            <p:nvPr/>
          </p:nvSpPr>
          <p:spPr bwMode="auto">
            <a:xfrm>
              <a:off x="6390638" y="2434806"/>
              <a:ext cx="543789" cy="264187"/>
            </a:xfrm>
            <a:custGeom>
              <a:avLst/>
              <a:gdLst>
                <a:gd name="T0" fmla="*/ 2147483647 w 242"/>
                <a:gd name="T1" fmla="*/ 2147483647 h 74"/>
                <a:gd name="T2" fmla="*/ 2147483647 w 242"/>
                <a:gd name="T3" fmla="*/ 2147483647 h 74"/>
                <a:gd name="T4" fmla="*/ 2147483647 w 242"/>
                <a:gd name="T5" fmla="*/ 2147483647 h 74"/>
                <a:gd name="T6" fmla="*/ 2147483647 w 242"/>
                <a:gd name="T7" fmla="*/ 2147483647 h 74"/>
                <a:gd name="T8" fmla="*/ 2147483647 w 242"/>
                <a:gd name="T9" fmla="*/ 2147483647 h 74"/>
                <a:gd name="T10" fmla="*/ 2147483647 w 242"/>
                <a:gd name="T11" fmla="*/ 2147483647 h 74"/>
                <a:gd name="T12" fmla="*/ 2147483647 w 242"/>
                <a:gd name="T13" fmla="*/ 2147483647 h 74"/>
                <a:gd name="T14" fmla="*/ 2147483647 w 242"/>
                <a:gd name="T15" fmla="*/ 2147483647 h 74"/>
                <a:gd name="T16" fmla="*/ 2147483647 w 242"/>
                <a:gd name="T17" fmla="*/ 2147483647 h 74"/>
                <a:gd name="T18" fmla="*/ 2147483647 w 242"/>
                <a:gd name="T19" fmla="*/ 0 h 74"/>
                <a:gd name="T20" fmla="*/ 0 w 242"/>
                <a:gd name="T21" fmla="*/ 2147483647 h 74"/>
                <a:gd name="T22" fmla="*/ 2147483647 w 242"/>
                <a:gd name="T23" fmla="*/ 2147483647 h 74"/>
                <a:gd name="T24" fmla="*/ 2147483647 w 242"/>
                <a:gd name="T25" fmla="*/ 2147483647 h 74"/>
                <a:gd name="T26" fmla="*/ 2147483647 w 242"/>
                <a:gd name="T27" fmla="*/ 2147483647 h 74"/>
                <a:gd name="T28" fmla="*/ 2147483647 w 242"/>
                <a:gd name="T29" fmla="*/ 2147483647 h 74"/>
                <a:gd name="T30" fmla="*/ 2147483647 w 242"/>
                <a:gd name="T31" fmla="*/ 2147483647 h 74"/>
                <a:gd name="T32" fmla="*/ 2147483647 w 242"/>
                <a:gd name="T33" fmla="*/ 2147483647 h 74"/>
                <a:gd name="T34" fmla="*/ 2147483647 w 242"/>
                <a:gd name="T35" fmla="*/ 2147483647 h 74"/>
                <a:gd name="T36" fmla="*/ 2147483647 w 242"/>
                <a:gd name="T37" fmla="*/ 2147483647 h 74"/>
                <a:gd name="T38" fmla="*/ 2147483647 w 242"/>
                <a:gd name="T39" fmla="*/ 2147483647 h 74"/>
                <a:gd name="T40" fmla="*/ 2147483647 w 242"/>
                <a:gd name="T41" fmla="*/ 2147483647 h 74"/>
                <a:gd name="T42" fmla="*/ 2147483647 w 242"/>
                <a:gd name="T43" fmla="*/ 2147483647 h 74"/>
                <a:gd name="T44" fmla="*/ 2147483647 w 242"/>
                <a:gd name="T45" fmla="*/ 2147483647 h 74"/>
                <a:gd name="T46" fmla="*/ 2147483647 w 242"/>
                <a:gd name="T47" fmla="*/ 2147483647 h 74"/>
                <a:gd name="T48" fmla="*/ 2147483647 w 242"/>
                <a:gd name="T49" fmla="*/ 2147483647 h 74"/>
                <a:gd name="T50" fmla="*/ 2147483647 w 242"/>
                <a:gd name="T51" fmla="*/ 2147483647 h 74"/>
                <a:gd name="T52" fmla="*/ 2147483647 w 242"/>
                <a:gd name="T53" fmla="*/ 2147483647 h 74"/>
                <a:gd name="T54" fmla="*/ 2147483647 w 242"/>
                <a:gd name="T55" fmla="*/ 2147483647 h 74"/>
                <a:gd name="T56" fmla="*/ 2147483647 w 242"/>
                <a:gd name="T57" fmla="*/ 2147483647 h 74"/>
                <a:gd name="T58" fmla="*/ 2147483647 w 242"/>
                <a:gd name="T59" fmla="*/ 2147483647 h 74"/>
                <a:gd name="T60" fmla="*/ 2147483647 w 242"/>
                <a:gd name="T61" fmla="*/ 2147483647 h 7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2"/>
                <a:gd name="T94" fmla="*/ 0 h 74"/>
                <a:gd name="T95" fmla="*/ 242 w 242"/>
                <a:gd name="T96" fmla="*/ 74 h 7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2" h="74">
                  <a:moveTo>
                    <a:pt x="196" y="34"/>
                  </a:moveTo>
                  <a:lnTo>
                    <a:pt x="182" y="28"/>
                  </a:lnTo>
                  <a:lnTo>
                    <a:pt x="158" y="22"/>
                  </a:lnTo>
                  <a:lnTo>
                    <a:pt x="136" y="18"/>
                  </a:lnTo>
                  <a:lnTo>
                    <a:pt x="90" y="18"/>
                  </a:lnTo>
                  <a:lnTo>
                    <a:pt x="76" y="12"/>
                  </a:lnTo>
                  <a:lnTo>
                    <a:pt x="60" y="18"/>
                  </a:lnTo>
                  <a:lnTo>
                    <a:pt x="52" y="18"/>
                  </a:lnTo>
                  <a:lnTo>
                    <a:pt x="30" y="12"/>
                  </a:lnTo>
                  <a:lnTo>
                    <a:pt x="22" y="0"/>
                  </a:lnTo>
                  <a:lnTo>
                    <a:pt x="0" y="6"/>
                  </a:lnTo>
                  <a:lnTo>
                    <a:pt x="14" y="12"/>
                  </a:lnTo>
                  <a:lnTo>
                    <a:pt x="30" y="22"/>
                  </a:lnTo>
                  <a:lnTo>
                    <a:pt x="52" y="34"/>
                  </a:lnTo>
                  <a:lnTo>
                    <a:pt x="82" y="34"/>
                  </a:lnTo>
                  <a:lnTo>
                    <a:pt x="82" y="46"/>
                  </a:lnTo>
                  <a:lnTo>
                    <a:pt x="106" y="52"/>
                  </a:lnTo>
                  <a:lnTo>
                    <a:pt x="128" y="58"/>
                  </a:lnTo>
                  <a:lnTo>
                    <a:pt x="158" y="58"/>
                  </a:lnTo>
                  <a:lnTo>
                    <a:pt x="166" y="46"/>
                  </a:lnTo>
                  <a:lnTo>
                    <a:pt x="188" y="52"/>
                  </a:lnTo>
                  <a:lnTo>
                    <a:pt x="204" y="58"/>
                  </a:lnTo>
                  <a:lnTo>
                    <a:pt x="196" y="68"/>
                  </a:lnTo>
                  <a:lnTo>
                    <a:pt x="196" y="74"/>
                  </a:lnTo>
                  <a:lnTo>
                    <a:pt x="212" y="64"/>
                  </a:lnTo>
                  <a:lnTo>
                    <a:pt x="228" y="74"/>
                  </a:lnTo>
                  <a:lnTo>
                    <a:pt x="242" y="64"/>
                  </a:lnTo>
                  <a:lnTo>
                    <a:pt x="212" y="58"/>
                  </a:lnTo>
                  <a:lnTo>
                    <a:pt x="204" y="46"/>
                  </a:lnTo>
                  <a:lnTo>
                    <a:pt x="212" y="34"/>
                  </a:lnTo>
                  <a:lnTo>
                    <a:pt x="196"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69" name="Freeform 41"/>
            <p:cNvSpPr>
              <a:spLocks noChangeArrowheads="1"/>
            </p:cNvSpPr>
            <p:nvPr/>
          </p:nvSpPr>
          <p:spPr bwMode="auto">
            <a:xfrm>
              <a:off x="2921178" y="1570842"/>
              <a:ext cx="1586425" cy="1827890"/>
            </a:xfrm>
            <a:custGeom>
              <a:avLst/>
              <a:gdLst>
                <a:gd name="T0" fmla="*/ 2147483647 w 706"/>
                <a:gd name="T1" fmla="*/ 2147483647 h 512"/>
                <a:gd name="T2" fmla="*/ 2147483647 w 706"/>
                <a:gd name="T3" fmla="*/ 2147483647 h 512"/>
                <a:gd name="T4" fmla="*/ 2147483647 w 706"/>
                <a:gd name="T5" fmla="*/ 2147483647 h 512"/>
                <a:gd name="T6" fmla="*/ 2147483647 w 706"/>
                <a:gd name="T7" fmla="*/ 2147483647 h 512"/>
                <a:gd name="T8" fmla="*/ 2147483647 w 706"/>
                <a:gd name="T9" fmla="*/ 2147483647 h 512"/>
                <a:gd name="T10" fmla="*/ 2147483647 w 706"/>
                <a:gd name="T11" fmla="*/ 0 h 512"/>
                <a:gd name="T12" fmla="*/ 2147483647 w 706"/>
                <a:gd name="T13" fmla="*/ 2147483647 h 512"/>
                <a:gd name="T14" fmla="*/ 2147483647 w 706"/>
                <a:gd name="T15" fmla="*/ 2147483647 h 512"/>
                <a:gd name="T16" fmla="*/ 2147483647 w 706"/>
                <a:gd name="T17" fmla="*/ 2147483647 h 512"/>
                <a:gd name="T18" fmla="*/ 2147483647 w 706"/>
                <a:gd name="T19" fmla="*/ 2147483647 h 512"/>
                <a:gd name="T20" fmla="*/ 2147483647 w 706"/>
                <a:gd name="T21" fmla="*/ 2147483647 h 512"/>
                <a:gd name="T22" fmla="*/ 2147483647 w 706"/>
                <a:gd name="T23" fmla="*/ 2147483647 h 512"/>
                <a:gd name="T24" fmla="*/ 2147483647 w 706"/>
                <a:gd name="T25" fmla="*/ 2147483647 h 512"/>
                <a:gd name="T26" fmla="*/ 0 w 706"/>
                <a:gd name="T27" fmla="*/ 2147483647 h 512"/>
                <a:gd name="T28" fmla="*/ 2147483647 w 706"/>
                <a:gd name="T29" fmla="*/ 2147483647 h 512"/>
                <a:gd name="T30" fmla="*/ 2147483647 w 706"/>
                <a:gd name="T31" fmla="*/ 2147483647 h 512"/>
                <a:gd name="T32" fmla="*/ 2147483647 w 706"/>
                <a:gd name="T33" fmla="*/ 2147483647 h 512"/>
                <a:gd name="T34" fmla="*/ 2147483647 w 706"/>
                <a:gd name="T35" fmla="*/ 2147483647 h 512"/>
                <a:gd name="T36" fmla="*/ 2147483647 w 706"/>
                <a:gd name="T37" fmla="*/ 2147483647 h 512"/>
                <a:gd name="T38" fmla="*/ 2147483647 w 706"/>
                <a:gd name="T39" fmla="*/ 2147483647 h 512"/>
                <a:gd name="T40" fmla="*/ 2147483647 w 706"/>
                <a:gd name="T41" fmla="*/ 2147483647 h 512"/>
                <a:gd name="T42" fmla="*/ 2147483647 w 706"/>
                <a:gd name="T43" fmla="*/ 2147483647 h 512"/>
                <a:gd name="T44" fmla="*/ 2147483647 w 706"/>
                <a:gd name="T45" fmla="*/ 2147483647 h 512"/>
                <a:gd name="T46" fmla="*/ 2147483647 w 706"/>
                <a:gd name="T47" fmla="*/ 2147483647 h 512"/>
                <a:gd name="T48" fmla="*/ 2147483647 w 706"/>
                <a:gd name="T49" fmla="*/ 2147483647 h 512"/>
                <a:gd name="T50" fmla="*/ 2147483647 w 706"/>
                <a:gd name="T51" fmla="*/ 2147483647 h 512"/>
                <a:gd name="T52" fmla="*/ 2147483647 w 706"/>
                <a:gd name="T53" fmla="*/ 2147483647 h 512"/>
                <a:gd name="T54" fmla="*/ 2147483647 w 706"/>
                <a:gd name="T55" fmla="*/ 2147483647 h 512"/>
                <a:gd name="T56" fmla="*/ 2147483647 w 706"/>
                <a:gd name="T57" fmla="*/ 2147483647 h 512"/>
                <a:gd name="T58" fmla="*/ 2147483647 w 706"/>
                <a:gd name="T59" fmla="*/ 2147483647 h 512"/>
                <a:gd name="T60" fmla="*/ 2147483647 w 706"/>
                <a:gd name="T61" fmla="*/ 2147483647 h 512"/>
                <a:gd name="T62" fmla="*/ 2147483647 w 706"/>
                <a:gd name="T63" fmla="*/ 2147483647 h 512"/>
                <a:gd name="T64" fmla="*/ 2147483647 w 706"/>
                <a:gd name="T65" fmla="*/ 2147483647 h 512"/>
                <a:gd name="T66" fmla="*/ 2147483647 w 706"/>
                <a:gd name="T67" fmla="*/ 2147483647 h 512"/>
                <a:gd name="T68" fmla="*/ 2147483647 w 706"/>
                <a:gd name="T69" fmla="*/ 2147483647 h 512"/>
                <a:gd name="T70" fmla="*/ 2147483647 w 706"/>
                <a:gd name="T71" fmla="*/ 2147483647 h 512"/>
                <a:gd name="T72" fmla="*/ 2147483647 w 706"/>
                <a:gd name="T73" fmla="*/ 2147483647 h 512"/>
                <a:gd name="T74" fmla="*/ 2147483647 w 706"/>
                <a:gd name="T75" fmla="*/ 2147483647 h 512"/>
                <a:gd name="T76" fmla="*/ 2147483647 w 706"/>
                <a:gd name="T77" fmla="*/ 2147483647 h 512"/>
                <a:gd name="T78" fmla="*/ 2147483647 w 706"/>
                <a:gd name="T79" fmla="*/ 2147483647 h 512"/>
                <a:gd name="T80" fmla="*/ 2147483647 w 706"/>
                <a:gd name="T81" fmla="*/ 2147483647 h 512"/>
                <a:gd name="T82" fmla="*/ 2147483647 w 706"/>
                <a:gd name="T83" fmla="*/ 2147483647 h 512"/>
                <a:gd name="T84" fmla="*/ 2147483647 w 706"/>
                <a:gd name="T85" fmla="*/ 2147483647 h 512"/>
                <a:gd name="T86" fmla="*/ 2147483647 w 706"/>
                <a:gd name="T87" fmla="*/ 2147483647 h 512"/>
                <a:gd name="T88" fmla="*/ 2147483647 w 706"/>
                <a:gd name="T89" fmla="*/ 2147483647 h 512"/>
                <a:gd name="T90" fmla="*/ 2147483647 w 706"/>
                <a:gd name="T91" fmla="*/ 2147483647 h 512"/>
                <a:gd name="T92" fmla="*/ 2147483647 w 706"/>
                <a:gd name="T93" fmla="*/ 2147483647 h 512"/>
                <a:gd name="T94" fmla="*/ 2147483647 w 706"/>
                <a:gd name="T95" fmla="*/ 2147483647 h 512"/>
                <a:gd name="T96" fmla="*/ 2147483647 w 706"/>
                <a:gd name="T97" fmla="*/ 2147483647 h 512"/>
                <a:gd name="T98" fmla="*/ 2147483647 w 706"/>
                <a:gd name="T99" fmla="*/ 2147483647 h 5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6"/>
                <a:gd name="T151" fmla="*/ 0 h 512"/>
                <a:gd name="T152" fmla="*/ 706 w 706"/>
                <a:gd name="T153" fmla="*/ 512 h 5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6" h="512">
                  <a:moveTo>
                    <a:pt x="490" y="50"/>
                  </a:moveTo>
                  <a:lnTo>
                    <a:pt x="458" y="40"/>
                  </a:lnTo>
                  <a:lnTo>
                    <a:pt x="434" y="40"/>
                  </a:lnTo>
                  <a:lnTo>
                    <a:pt x="422" y="38"/>
                  </a:lnTo>
                  <a:lnTo>
                    <a:pt x="402" y="38"/>
                  </a:lnTo>
                  <a:lnTo>
                    <a:pt x="388" y="30"/>
                  </a:lnTo>
                  <a:lnTo>
                    <a:pt x="372" y="58"/>
                  </a:lnTo>
                  <a:lnTo>
                    <a:pt x="336" y="42"/>
                  </a:lnTo>
                  <a:lnTo>
                    <a:pt x="308" y="30"/>
                  </a:lnTo>
                  <a:lnTo>
                    <a:pt x="260" y="30"/>
                  </a:lnTo>
                  <a:lnTo>
                    <a:pt x="280" y="20"/>
                  </a:lnTo>
                  <a:lnTo>
                    <a:pt x="290" y="0"/>
                  </a:lnTo>
                  <a:lnTo>
                    <a:pt x="274" y="0"/>
                  </a:lnTo>
                  <a:lnTo>
                    <a:pt x="244" y="8"/>
                  </a:lnTo>
                  <a:lnTo>
                    <a:pt x="198" y="8"/>
                  </a:lnTo>
                  <a:lnTo>
                    <a:pt x="174" y="18"/>
                  </a:lnTo>
                  <a:lnTo>
                    <a:pt x="118" y="18"/>
                  </a:lnTo>
                  <a:lnTo>
                    <a:pt x="118" y="36"/>
                  </a:lnTo>
                  <a:lnTo>
                    <a:pt x="98" y="36"/>
                  </a:lnTo>
                  <a:lnTo>
                    <a:pt x="84" y="46"/>
                  </a:lnTo>
                  <a:lnTo>
                    <a:pt x="84" y="64"/>
                  </a:lnTo>
                  <a:lnTo>
                    <a:pt x="68" y="70"/>
                  </a:lnTo>
                  <a:lnTo>
                    <a:pt x="46" y="82"/>
                  </a:lnTo>
                  <a:lnTo>
                    <a:pt x="22" y="104"/>
                  </a:lnTo>
                  <a:lnTo>
                    <a:pt x="16" y="128"/>
                  </a:lnTo>
                  <a:lnTo>
                    <a:pt x="22" y="144"/>
                  </a:lnTo>
                  <a:lnTo>
                    <a:pt x="22" y="162"/>
                  </a:lnTo>
                  <a:lnTo>
                    <a:pt x="0" y="168"/>
                  </a:lnTo>
                  <a:lnTo>
                    <a:pt x="22" y="178"/>
                  </a:lnTo>
                  <a:lnTo>
                    <a:pt x="22" y="190"/>
                  </a:lnTo>
                  <a:lnTo>
                    <a:pt x="46" y="196"/>
                  </a:lnTo>
                  <a:lnTo>
                    <a:pt x="54" y="214"/>
                  </a:lnTo>
                  <a:lnTo>
                    <a:pt x="68" y="218"/>
                  </a:lnTo>
                  <a:lnTo>
                    <a:pt x="84" y="230"/>
                  </a:lnTo>
                  <a:lnTo>
                    <a:pt x="100" y="236"/>
                  </a:lnTo>
                  <a:lnTo>
                    <a:pt x="146" y="236"/>
                  </a:lnTo>
                  <a:lnTo>
                    <a:pt x="188" y="230"/>
                  </a:lnTo>
                  <a:lnTo>
                    <a:pt x="214" y="224"/>
                  </a:lnTo>
                  <a:lnTo>
                    <a:pt x="236" y="224"/>
                  </a:lnTo>
                  <a:lnTo>
                    <a:pt x="236" y="236"/>
                  </a:lnTo>
                  <a:lnTo>
                    <a:pt x="282" y="236"/>
                  </a:lnTo>
                  <a:lnTo>
                    <a:pt x="288" y="248"/>
                  </a:lnTo>
                  <a:lnTo>
                    <a:pt x="282" y="264"/>
                  </a:lnTo>
                  <a:lnTo>
                    <a:pt x="288" y="282"/>
                  </a:lnTo>
                  <a:lnTo>
                    <a:pt x="304" y="288"/>
                  </a:lnTo>
                  <a:lnTo>
                    <a:pt x="320" y="294"/>
                  </a:lnTo>
                  <a:lnTo>
                    <a:pt x="320" y="328"/>
                  </a:lnTo>
                  <a:lnTo>
                    <a:pt x="334" y="344"/>
                  </a:lnTo>
                  <a:lnTo>
                    <a:pt x="328" y="362"/>
                  </a:lnTo>
                  <a:lnTo>
                    <a:pt x="328" y="374"/>
                  </a:lnTo>
                  <a:lnTo>
                    <a:pt x="320" y="392"/>
                  </a:lnTo>
                  <a:lnTo>
                    <a:pt x="328" y="402"/>
                  </a:lnTo>
                  <a:lnTo>
                    <a:pt x="350" y="420"/>
                  </a:lnTo>
                  <a:lnTo>
                    <a:pt x="342" y="430"/>
                  </a:lnTo>
                  <a:lnTo>
                    <a:pt x="358" y="436"/>
                  </a:lnTo>
                  <a:lnTo>
                    <a:pt x="358" y="448"/>
                  </a:lnTo>
                  <a:lnTo>
                    <a:pt x="366" y="460"/>
                  </a:lnTo>
                  <a:lnTo>
                    <a:pt x="372" y="478"/>
                  </a:lnTo>
                  <a:lnTo>
                    <a:pt x="388" y="494"/>
                  </a:lnTo>
                  <a:lnTo>
                    <a:pt x="388" y="506"/>
                  </a:lnTo>
                  <a:lnTo>
                    <a:pt x="410" y="512"/>
                  </a:lnTo>
                  <a:lnTo>
                    <a:pt x="464" y="512"/>
                  </a:lnTo>
                  <a:lnTo>
                    <a:pt x="494" y="500"/>
                  </a:lnTo>
                  <a:lnTo>
                    <a:pt x="510" y="482"/>
                  </a:lnTo>
                  <a:lnTo>
                    <a:pt x="524" y="466"/>
                  </a:lnTo>
                  <a:lnTo>
                    <a:pt x="532" y="454"/>
                  </a:lnTo>
                  <a:lnTo>
                    <a:pt x="540" y="442"/>
                  </a:lnTo>
                  <a:lnTo>
                    <a:pt x="556" y="426"/>
                  </a:lnTo>
                  <a:lnTo>
                    <a:pt x="556" y="408"/>
                  </a:lnTo>
                  <a:lnTo>
                    <a:pt x="570" y="392"/>
                  </a:lnTo>
                  <a:lnTo>
                    <a:pt x="586" y="386"/>
                  </a:lnTo>
                  <a:lnTo>
                    <a:pt x="600" y="374"/>
                  </a:lnTo>
                  <a:lnTo>
                    <a:pt x="616" y="362"/>
                  </a:lnTo>
                  <a:lnTo>
                    <a:pt x="600" y="340"/>
                  </a:lnTo>
                  <a:lnTo>
                    <a:pt x="592" y="322"/>
                  </a:lnTo>
                  <a:lnTo>
                    <a:pt x="592" y="300"/>
                  </a:lnTo>
                  <a:lnTo>
                    <a:pt x="600" y="282"/>
                  </a:lnTo>
                  <a:lnTo>
                    <a:pt x="624" y="260"/>
                  </a:lnTo>
                  <a:lnTo>
                    <a:pt x="646" y="248"/>
                  </a:lnTo>
                  <a:lnTo>
                    <a:pt x="670" y="230"/>
                  </a:lnTo>
                  <a:lnTo>
                    <a:pt x="684" y="214"/>
                  </a:lnTo>
                  <a:lnTo>
                    <a:pt x="698" y="196"/>
                  </a:lnTo>
                  <a:lnTo>
                    <a:pt x="706" y="178"/>
                  </a:lnTo>
                  <a:lnTo>
                    <a:pt x="692" y="178"/>
                  </a:lnTo>
                  <a:lnTo>
                    <a:pt x="662" y="184"/>
                  </a:lnTo>
                  <a:lnTo>
                    <a:pt x="638" y="196"/>
                  </a:lnTo>
                  <a:lnTo>
                    <a:pt x="624" y="190"/>
                  </a:lnTo>
                  <a:lnTo>
                    <a:pt x="616" y="172"/>
                  </a:lnTo>
                  <a:lnTo>
                    <a:pt x="600" y="168"/>
                  </a:lnTo>
                  <a:lnTo>
                    <a:pt x="592" y="156"/>
                  </a:lnTo>
                  <a:lnTo>
                    <a:pt x="578" y="140"/>
                  </a:lnTo>
                  <a:lnTo>
                    <a:pt x="562" y="128"/>
                  </a:lnTo>
                  <a:lnTo>
                    <a:pt x="548" y="116"/>
                  </a:lnTo>
                  <a:lnTo>
                    <a:pt x="532" y="110"/>
                  </a:lnTo>
                  <a:lnTo>
                    <a:pt x="532" y="98"/>
                  </a:lnTo>
                  <a:lnTo>
                    <a:pt x="524" y="82"/>
                  </a:lnTo>
                  <a:lnTo>
                    <a:pt x="510" y="64"/>
                  </a:lnTo>
                  <a:lnTo>
                    <a:pt x="502" y="54"/>
                  </a:lnTo>
                  <a:lnTo>
                    <a:pt x="494" y="46"/>
                  </a:lnTo>
                  <a:lnTo>
                    <a:pt x="490" y="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72" name="Freeform 42"/>
            <p:cNvSpPr>
              <a:spLocks noChangeArrowheads="1"/>
            </p:cNvSpPr>
            <p:nvPr/>
          </p:nvSpPr>
          <p:spPr bwMode="auto">
            <a:xfrm>
              <a:off x="6013132" y="2641872"/>
              <a:ext cx="67413" cy="21421"/>
            </a:xfrm>
            <a:custGeom>
              <a:avLst/>
              <a:gdLst>
                <a:gd name="T0" fmla="*/ 2147483647 w 30"/>
                <a:gd name="T1" fmla="*/ 0 h 6"/>
                <a:gd name="T2" fmla="*/ 0 w 30"/>
                <a:gd name="T3" fmla="*/ 2147483647 h 6"/>
                <a:gd name="T4" fmla="*/ 2147483647 w 30"/>
                <a:gd name="T5" fmla="*/ 2147483647 h 6"/>
                <a:gd name="T6" fmla="*/ 2147483647 w 30"/>
                <a:gd name="T7" fmla="*/ 0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30" y="0"/>
                  </a:moveTo>
                  <a:lnTo>
                    <a:pt x="0" y="6"/>
                  </a:lnTo>
                  <a:lnTo>
                    <a:pt x="8" y="6"/>
                  </a:lnTo>
                  <a:lnTo>
                    <a:pt x="3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82" name="Freeform 43"/>
            <p:cNvSpPr>
              <a:spLocks noChangeArrowheads="1"/>
            </p:cNvSpPr>
            <p:nvPr/>
          </p:nvSpPr>
          <p:spPr bwMode="auto">
            <a:xfrm>
              <a:off x="5518779" y="2249161"/>
              <a:ext cx="238188" cy="371290"/>
            </a:xfrm>
            <a:custGeom>
              <a:avLst/>
              <a:gdLst>
                <a:gd name="T0" fmla="*/ 2147483647 w 106"/>
                <a:gd name="T1" fmla="*/ 2147483647 h 104"/>
                <a:gd name="T2" fmla="*/ 2147483647 w 106"/>
                <a:gd name="T3" fmla="*/ 2147483647 h 104"/>
                <a:gd name="T4" fmla="*/ 2147483647 w 106"/>
                <a:gd name="T5" fmla="*/ 2147483647 h 104"/>
                <a:gd name="T6" fmla="*/ 0 w 106"/>
                <a:gd name="T7" fmla="*/ 2147483647 h 104"/>
                <a:gd name="T8" fmla="*/ 2147483647 w 106"/>
                <a:gd name="T9" fmla="*/ 2147483647 h 104"/>
                <a:gd name="T10" fmla="*/ 2147483647 w 106"/>
                <a:gd name="T11" fmla="*/ 2147483647 h 104"/>
                <a:gd name="T12" fmla="*/ 2147483647 w 106"/>
                <a:gd name="T13" fmla="*/ 2147483647 h 104"/>
                <a:gd name="T14" fmla="*/ 2147483647 w 106"/>
                <a:gd name="T15" fmla="*/ 2147483647 h 104"/>
                <a:gd name="T16" fmla="*/ 2147483647 w 106"/>
                <a:gd name="T17" fmla="*/ 2147483647 h 104"/>
                <a:gd name="T18" fmla="*/ 2147483647 w 106"/>
                <a:gd name="T19" fmla="*/ 2147483647 h 104"/>
                <a:gd name="T20" fmla="*/ 2147483647 w 106"/>
                <a:gd name="T21" fmla="*/ 2147483647 h 104"/>
                <a:gd name="T22" fmla="*/ 2147483647 w 106"/>
                <a:gd name="T23" fmla="*/ 2147483647 h 104"/>
                <a:gd name="T24" fmla="*/ 2147483647 w 106"/>
                <a:gd name="T25" fmla="*/ 2147483647 h 104"/>
                <a:gd name="T26" fmla="*/ 2147483647 w 106"/>
                <a:gd name="T27" fmla="*/ 2147483647 h 104"/>
                <a:gd name="T28" fmla="*/ 2147483647 w 106"/>
                <a:gd name="T29" fmla="*/ 2147483647 h 104"/>
                <a:gd name="T30" fmla="*/ 2147483647 w 106"/>
                <a:gd name="T31" fmla="*/ 2147483647 h 104"/>
                <a:gd name="T32" fmla="*/ 2147483647 w 106"/>
                <a:gd name="T33" fmla="*/ 2147483647 h 104"/>
                <a:gd name="T34" fmla="*/ 2147483647 w 106"/>
                <a:gd name="T35" fmla="*/ 2147483647 h 104"/>
                <a:gd name="T36" fmla="*/ 2147483647 w 106"/>
                <a:gd name="T37" fmla="*/ 2147483647 h 104"/>
                <a:gd name="T38" fmla="*/ 2147483647 w 106"/>
                <a:gd name="T39" fmla="*/ 0 h 104"/>
                <a:gd name="T40" fmla="*/ 2147483647 w 106"/>
                <a:gd name="T41" fmla="*/ 2147483647 h 104"/>
                <a:gd name="T42" fmla="*/ 2147483647 w 10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104"/>
                <a:gd name="T68" fmla="*/ 106 w 10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104">
                  <a:moveTo>
                    <a:pt x="60" y="40"/>
                  </a:moveTo>
                  <a:lnTo>
                    <a:pt x="46" y="34"/>
                  </a:lnTo>
                  <a:lnTo>
                    <a:pt x="22" y="24"/>
                  </a:lnTo>
                  <a:lnTo>
                    <a:pt x="0" y="24"/>
                  </a:lnTo>
                  <a:lnTo>
                    <a:pt x="14" y="34"/>
                  </a:lnTo>
                  <a:lnTo>
                    <a:pt x="30" y="46"/>
                  </a:lnTo>
                  <a:lnTo>
                    <a:pt x="60" y="70"/>
                  </a:lnTo>
                  <a:lnTo>
                    <a:pt x="76" y="92"/>
                  </a:lnTo>
                  <a:lnTo>
                    <a:pt x="90" y="92"/>
                  </a:lnTo>
                  <a:lnTo>
                    <a:pt x="106" y="104"/>
                  </a:lnTo>
                  <a:lnTo>
                    <a:pt x="106" y="98"/>
                  </a:lnTo>
                  <a:lnTo>
                    <a:pt x="84" y="86"/>
                  </a:lnTo>
                  <a:lnTo>
                    <a:pt x="84" y="70"/>
                  </a:lnTo>
                  <a:lnTo>
                    <a:pt x="98" y="70"/>
                  </a:lnTo>
                  <a:lnTo>
                    <a:pt x="98" y="58"/>
                  </a:lnTo>
                  <a:lnTo>
                    <a:pt x="84" y="40"/>
                  </a:lnTo>
                  <a:lnTo>
                    <a:pt x="84" y="28"/>
                  </a:lnTo>
                  <a:lnTo>
                    <a:pt x="76" y="12"/>
                  </a:lnTo>
                  <a:lnTo>
                    <a:pt x="60" y="12"/>
                  </a:lnTo>
                  <a:lnTo>
                    <a:pt x="46" y="0"/>
                  </a:lnTo>
                  <a:lnTo>
                    <a:pt x="52" y="12"/>
                  </a:lnTo>
                  <a:lnTo>
                    <a:pt x="60" y="4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83" name="Freeform 44"/>
            <p:cNvSpPr>
              <a:spLocks noChangeArrowheads="1"/>
            </p:cNvSpPr>
            <p:nvPr/>
          </p:nvSpPr>
          <p:spPr bwMode="auto">
            <a:xfrm>
              <a:off x="5977179" y="1485160"/>
              <a:ext cx="53929" cy="28561"/>
            </a:xfrm>
            <a:custGeom>
              <a:avLst/>
              <a:gdLst>
                <a:gd name="T0" fmla="*/ 2147483647 w 24"/>
                <a:gd name="T1" fmla="*/ 2147483647 h 8"/>
                <a:gd name="T2" fmla="*/ 2147483647 w 24"/>
                <a:gd name="T3" fmla="*/ 0 h 8"/>
                <a:gd name="T4" fmla="*/ 0 w 24"/>
                <a:gd name="T5" fmla="*/ 2147483647 h 8"/>
                <a:gd name="T6" fmla="*/ 2147483647 w 24"/>
                <a:gd name="T7" fmla="*/ 2147483647 h 8"/>
                <a:gd name="T8" fmla="*/ 2147483647 w 24"/>
                <a:gd name="T9" fmla="*/ 2147483647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24" y="2"/>
                  </a:moveTo>
                  <a:lnTo>
                    <a:pt x="16" y="0"/>
                  </a:lnTo>
                  <a:lnTo>
                    <a:pt x="0" y="8"/>
                  </a:lnTo>
                  <a:lnTo>
                    <a:pt x="16" y="2"/>
                  </a:lnTo>
                  <a:lnTo>
                    <a:pt x="24" y="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84" name="Freeform 45"/>
            <p:cNvSpPr>
              <a:spLocks noChangeArrowheads="1"/>
            </p:cNvSpPr>
            <p:nvPr/>
          </p:nvSpPr>
          <p:spPr bwMode="auto">
            <a:xfrm>
              <a:off x="5995155" y="1470880"/>
              <a:ext cx="35953" cy="14280"/>
            </a:xfrm>
            <a:custGeom>
              <a:avLst/>
              <a:gdLst>
                <a:gd name="T0" fmla="*/ 0 w 16"/>
                <a:gd name="T1" fmla="*/ 0 h 4"/>
                <a:gd name="T2" fmla="*/ 2147483647 w 16"/>
                <a:gd name="T3" fmla="*/ 2147483647 h 4"/>
                <a:gd name="T4" fmla="*/ 2147483647 w 16"/>
                <a:gd name="T5" fmla="*/ 0 h 4"/>
                <a:gd name="T6" fmla="*/ 0 w 16"/>
                <a:gd name="T7" fmla="*/ 0 h 4"/>
                <a:gd name="T8" fmla="*/ 0 60000 65536"/>
                <a:gd name="T9" fmla="*/ 0 60000 65536"/>
                <a:gd name="T10" fmla="*/ 0 60000 65536"/>
                <a:gd name="T11" fmla="*/ 0 60000 65536"/>
                <a:gd name="T12" fmla="*/ 0 w 16"/>
                <a:gd name="T13" fmla="*/ 0 h 4"/>
                <a:gd name="T14" fmla="*/ 16 w 16"/>
                <a:gd name="T15" fmla="*/ 4 h 4"/>
              </a:gdLst>
              <a:ahLst/>
              <a:cxnLst>
                <a:cxn ang="T8">
                  <a:pos x="T0" y="T1"/>
                </a:cxn>
                <a:cxn ang="T9">
                  <a:pos x="T2" y="T3"/>
                </a:cxn>
                <a:cxn ang="T10">
                  <a:pos x="T4" y="T5"/>
                </a:cxn>
                <a:cxn ang="T11">
                  <a:pos x="T6" y="T7"/>
                </a:cxn>
              </a:cxnLst>
              <a:rect l="T12" t="T13" r="T14" b="T15"/>
              <a:pathLst>
                <a:path w="16" h="4">
                  <a:moveTo>
                    <a:pt x="0" y="0"/>
                  </a:moveTo>
                  <a:lnTo>
                    <a:pt x="8" y="4"/>
                  </a:lnTo>
                  <a:lnTo>
                    <a:pt x="16"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85" name="Freeform 46"/>
            <p:cNvSpPr>
              <a:spLocks noChangeArrowheads="1"/>
            </p:cNvSpPr>
            <p:nvPr/>
          </p:nvSpPr>
          <p:spPr bwMode="auto">
            <a:xfrm>
              <a:off x="5756968" y="2599030"/>
              <a:ext cx="256164" cy="64262"/>
            </a:xfrm>
            <a:custGeom>
              <a:avLst/>
              <a:gdLst>
                <a:gd name="T0" fmla="*/ 2147483647 w 114"/>
                <a:gd name="T1" fmla="*/ 2147483647 h 18"/>
                <a:gd name="T2" fmla="*/ 2147483647 w 114"/>
                <a:gd name="T3" fmla="*/ 2147483647 h 18"/>
                <a:gd name="T4" fmla="*/ 2147483647 w 114"/>
                <a:gd name="T5" fmla="*/ 2147483647 h 18"/>
                <a:gd name="T6" fmla="*/ 2147483647 w 114"/>
                <a:gd name="T7" fmla="*/ 2147483647 h 18"/>
                <a:gd name="T8" fmla="*/ 2147483647 w 114"/>
                <a:gd name="T9" fmla="*/ 2147483647 h 18"/>
                <a:gd name="T10" fmla="*/ 2147483647 w 114"/>
                <a:gd name="T11" fmla="*/ 2147483647 h 18"/>
                <a:gd name="T12" fmla="*/ 2147483647 w 114"/>
                <a:gd name="T13" fmla="*/ 2147483647 h 18"/>
                <a:gd name="T14" fmla="*/ 2147483647 w 114"/>
                <a:gd name="T15" fmla="*/ 2147483647 h 18"/>
                <a:gd name="T16" fmla="*/ 2147483647 w 114"/>
                <a:gd name="T17" fmla="*/ 0 h 18"/>
                <a:gd name="T18" fmla="*/ 2147483647 w 114"/>
                <a:gd name="T19" fmla="*/ 0 h 18"/>
                <a:gd name="T20" fmla="*/ 0 w 114"/>
                <a:gd name="T21" fmla="*/ 2147483647 h 18"/>
                <a:gd name="T22" fmla="*/ 0 w 114"/>
                <a:gd name="T23" fmla="*/ 2147483647 h 18"/>
                <a:gd name="T24" fmla="*/ 2147483647 w 114"/>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18"/>
                <a:gd name="T41" fmla="*/ 114 w 11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18">
                  <a:moveTo>
                    <a:pt x="16" y="12"/>
                  </a:moveTo>
                  <a:lnTo>
                    <a:pt x="8" y="6"/>
                  </a:lnTo>
                  <a:lnTo>
                    <a:pt x="24" y="6"/>
                  </a:lnTo>
                  <a:lnTo>
                    <a:pt x="60" y="18"/>
                  </a:lnTo>
                  <a:lnTo>
                    <a:pt x="114" y="18"/>
                  </a:lnTo>
                  <a:lnTo>
                    <a:pt x="84" y="12"/>
                  </a:lnTo>
                  <a:lnTo>
                    <a:pt x="98" y="12"/>
                  </a:lnTo>
                  <a:lnTo>
                    <a:pt x="68" y="6"/>
                  </a:lnTo>
                  <a:lnTo>
                    <a:pt x="46" y="0"/>
                  </a:lnTo>
                  <a:lnTo>
                    <a:pt x="16" y="0"/>
                  </a:lnTo>
                  <a:lnTo>
                    <a:pt x="0" y="6"/>
                  </a:lnTo>
                  <a:lnTo>
                    <a:pt x="0" y="12"/>
                  </a:lnTo>
                  <a:lnTo>
                    <a:pt x="16"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86" name="Freeform 47"/>
            <p:cNvSpPr>
              <a:spLocks noChangeArrowheads="1"/>
            </p:cNvSpPr>
            <p:nvPr/>
          </p:nvSpPr>
          <p:spPr bwMode="auto">
            <a:xfrm>
              <a:off x="6628827" y="649757"/>
              <a:ext cx="435930" cy="699739"/>
            </a:xfrm>
            <a:custGeom>
              <a:avLst/>
              <a:gdLst>
                <a:gd name="T0" fmla="*/ 2147483647 w 194"/>
                <a:gd name="T1" fmla="*/ 2147483647 h 196"/>
                <a:gd name="T2" fmla="*/ 2147483647 w 194"/>
                <a:gd name="T3" fmla="*/ 2147483647 h 196"/>
                <a:gd name="T4" fmla="*/ 2147483647 w 194"/>
                <a:gd name="T5" fmla="*/ 2147483647 h 196"/>
                <a:gd name="T6" fmla="*/ 2147483647 w 194"/>
                <a:gd name="T7" fmla="*/ 2147483647 h 196"/>
                <a:gd name="T8" fmla="*/ 2147483647 w 194"/>
                <a:gd name="T9" fmla="*/ 2147483647 h 196"/>
                <a:gd name="T10" fmla="*/ 2147483647 w 194"/>
                <a:gd name="T11" fmla="*/ 2147483647 h 196"/>
                <a:gd name="T12" fmla="*/ 2147483647 w 194"/>
                <a:gd name="T13" fmla="*/ 2147483647 h 196"/>
                <a:gd name="T14" fmla="*/ 2147483647 w 194"/>
                <a:gd name="T15" fmla="*/ 2147483647 h 196"/>
                <a:gd name="T16" fmla="*/ 2147483647 w 194"/>
                <a:gd name="T17" fmla="*/ 2147483647 h 196"/>
                <a:gd name="T18" fmla="*/ 2147483647 w 194"/>
                <a:gd name="T19" fmla="*/ 2147483647 h 196"/>
                <a:gd name="T20" fmla="*/ 2147483647 w 194"/>
                <a:gd name="T21" fmla="*/ 2147483647 h 196"/>
                <a:gd name="T22" fmla="*/ 2147483647 w 194"/>
                <a:gd name="T23" fmla="*/ 2147483647 h 196"/>
                <a:gd name="T24" fmla="*/ 2147483647 w 194"/>
                <a:gd name="T25" fmla="*/ 2147483647 h 196"/>
                <a:gd name="T26" fmla="*/ 2147483647 w 194"/>
                <a:gd name="T27" fmla="*/ 2147483647 h 196"/>
                <a:gd name="T28" fmla="*/ 2147483647 w 194"/>
                <a:gd name="T29" fmla="*/ 2147483647 h 196"/>
                <a:gd name="T30" fmla="*/ 2147483647 w 194"/>
                <a:gd name="T31" fmla="*/ 2147483647 h 196"/>
                <a:gd name="T32" fmla="*/ 2147483647 w 194"/>
                <a:gd name="T33" fmla="*/ 2147483647 h 196"/>
                <a:gd name="T34" fmla="*/ 2147483647 w 194"/>
                <a:gd name="T35" fmla="*/ 2147483647 h 196"/>
                <a:gd name="T36" fmla="*/ 2147483647 w 194"/>
                <a:gd name="T37" fmla="*/ 2147483647 h 196"/>
                <a:gd name="T38" fmla="*/ 2147483647 w 194"/>
                <a:gd name="T39" fmla="*/ 2147483647 h 196"/>
                <a:gd name="T40" fmla="*/ 2147483647 w 194"/>
                <a:gd name="T41" fmla="*/ 2147483647 h 196"/>
                <a:gd name="T42" fmla="*/ 2147483647 w 194"/>
                <a:gd name="T43" fmla="*/ 2147483647 h 196"/>
                <a:gd name="T44" fmla="*/ 2147483647 w 194"/>
                <a:gd name="T45" fmla="*/ 2147483647 h 196"/>
                <a:gd name="T46" fmla="*/ 2147483647 w 194"/>
                <a:gd name="T47" fmla="*/ 2147483647 h 196"/>
                <a:gd name="T48" fmla="*/ 2147483647 w 194"/>
                <a:gd name="T49" fmla="*/ 2147483647 h 196"/>
                <a:gd name="T50" fmla="*/ 2147483647 w 194"/>
                <a:gd name="T51" fmla="*/ 2147483647 h 196"/>
                <a:gd name="T52" fmla="*/ 2147483647 w 194"/>
                <a:gd name="T53" fmla="*/ 2147483647 h 196"/>
                <a:gd name="T54" fmla="*/ 2147483647 w 194"/>
                <a:gd name="T55" fmla="*/ 2147483647 h 196"/>
                <a:gd name="T56" fmla="*/ 2147483647 w 194"/>
                <a:gd name="T57" fmla="*/ 2147483647 h 196"/>
                <a:gd name="T58" fmla="*/ 2147483647 w 194"/>
                <a:gd name="T59" fmla="*/ 2147483647 h 196"/>
                <a:gd name="T60" fmla="*/ 2147483647 w 194"/>
                <a:gd name="T61" fmla="*/ 2147483647 h 196"/>
                <a:gd name="T62" fmla="*/ 2147483647 w 194"/>
                <a:gd name="T63" fmla="*/ 2147483647 h 196"/>
                <a:gd name="T64" fmla="*/ 2147483647 w 194"/>
                <a:gd name="T65" fmla="*/ 2147483647 h 196"/>
                <a:gd name="T66" fmla="*/ 2147483647 w 194"/>
                <a:gd name="T67" fmla="*/ 2147483647 h 196"/>
                <a:gd name="T68" fmla="*/ 2147483647 w 194"/>
                <a:gd name="T69" fmla="*/ 2147483647 h 196"/>
                <a:gd name="T70" fmla="*/ 2147483647 w 194"/>
                <a:gd name="T71" fmla="*/ 2147483647 h 196"/>
                <a:gd name="T72" fmla="*/ 2147483647 w 194"/>
                <a:gd name="T73" fmla="*/ 2147483647 h 196"/>
                <a:gd name="T74" fmla="*/ 2147483647 w 194"/>
                <a:gd name="T75" fmla="*/ 2147483647 h 196"/>
                <a:gd name="T76" fmla="*/ 2147483647 w 194"/>
                <a:gd name="T77" fmla="*/ 2147483647 h 196"/>
                <a:gd name="T78" fmla="*/ 2147483647 w 194"/>
                <a:gd name="T79" fmla="*/ 2147483647 h 196"/>
                <a:gd name="T80" fmla="*/ 2147483647 w 194"/>
                <a:gd name="T81" fmla="*/ 2147483647 h 196"/>
                <a:gd name="T82" fmla="*/ 2147483647 w 194"/>
                <a:gd name="T83" fmla="*/ 2147483647 h 196"/>
                <a:gd name="T84" fmla="*/ 2147483647 w 194"/>
                <a:gd name="T85" fmla="*/ 0 h 196"/>
                <a:gd name="T86" fmla="*/ 2147483647 w 194"/>
                <a:gd name="T87" fmla="*/ 2147483647 h 196"/>
                <a:gd name="T88" fmla="*/ 2147483647 w 194"/>
                <a:gd name="T89" fmla="*/ 2147483647 h 196"/>
                <a:gd name="T90" fmla="*/ 2147483647 w 194"/>
                <a:gd name="T91" fmla="*/ 2147483647 h 196"/>
                <a:gd name="T92" fmla="*/ 2147483647 w 194"/>
                <a:gd name="T93" fmla="*/ 2147483647 h 196"/>
                <a:gd name="T94" fmla="*/ 0 w 194"/>
                <a:gd name="T95" fmla="*/ 2147483647 h 196"/>
                <a:gd name="T96" fmla="*/ 0 w 194"/>
                <a:gd name="T97" fmla="*/ 2147483647 h 196"/>
                <a:gd name="T98" fmla="*/ 2147483647 w 194"/>
                <a:gd name="T99" fmla="*/ 2147483647 h 196"/>
                <a:gd name="T100" fmla="*/ 2147483647 w 194"/>
                <a:gd name="T101" fmla="*/ 2147483647 h 196"/>
                <a:gd name="T102" fmla="*/ 2147483647 w 194"/>
                <a:gd name="T103" fmla="*/ 2147483647 h 196"/>
                <a:gd name="T104" fmla="*/ 2147483647 w 194"/>
                <a:gd name="T105" fmla="*/ 2147483647 h 196"/>
                <a:gd name="T106" fmla="*/ 2147483647 w 194"/>
                <a:gd name="T107" fmla="*/ 2147483647 h 196"/>
                <a:gd name="T108" fmla="*/ 2147483647 w 194"/>
                <a:gd name="T109" fmla="*/ 2147483647 h 1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4"/>
                <a:gd name="T166" fmla="*/ 0 h 196"/>
                <a:gd name="T167" fmla="*/ 194 w 194"/>
                <a:gd name="T168" fmla="*/ 196 h 1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4" h="196">
                  <a:moveTo>
                    <a:pt x="36" y="190"/>
                  </a:moveTo>
                  <a:lnTo>
                    <a:pt x="60" y="188"/>
                  </a:lnTo>
                  <a:lnTo>
                    <a:pt x="68" y="162"/>
                  </a:lnTo>
                  <a:lnTo>
                    <a:pt x="76" y="156"/>
                  </a:lnTo>
                  <a:lnTo>
                    <a:pt x="96" y="176"/>
                  </a:lnTo>
                  <a:lnTo>
                    <a:pt x="114" y="192"/>
                  </a:lnTo>
                  <a:lnTo>
                    <a:pt x="138" y="196"/>
                  </a:lnTo>
                  <a:lnTo>
                    <a:pt x="130" y="176"/>
                  </a:lnTo>
                  <a:lnTo>
                    <a:pt x="126" y="164"/>
                  </a:lnTo>
                  <a:lnTo>
                    <a:pt x="124" y="148"/>
                  </a:lnTo>
                  <a:lnTo>
                    <a:pt x="152" y="126"/>
                  </a:lnTo>
                  <a:lnTo>
                    <a:pt x="148" y="114"/>
                  </a:lnTo>
                  <a:lnTo>
                    <a:pt x="136" y="94"/>
                  </a:lnTo>
                  <a:lnTo>
                    <a:pt x="132" y="72"/>
                  </a:lnTo>
                  <a:lnTo>
                    <a:pt x="142" y="68"/>
                  </a:lnTo>
                  <a:lnTo>
                    <a:pt x="156" y="74"/>
                  </a:lnTo>
                  <a:lnTo>
                    <a:pt x="164" y="78"/>
                  </a:lnTo>
                  <a:lnTo>
                    <a:pt x="168" y="80"/>
                  </a:lnTo>
                  <a:lnTo>
                    <a:pt x="172" y="80"/>
                  </a:lnTo>
                  <a:lnTo>
                    <a:pt x="174" y="78"/>
                  </a:lnTo>
                  <a:lnTo>
                    <a:pt x="176" y="74"/>
                  </a:lnTo>
                  <a:lnTo>
                    <a:pt x="176" y="70"/>
                  </a:lnTo>
                  <a:lnTo>
                    <a:pt x="172" y="64"/>
                  </a:lnTo>
                  <a:lnTo>
                    <a:pt x="168" y="60"/>
                  </a:lnTo>
                  <a:lnTo>
                    <a:pt x="168" y="56"/>
                  </a:lnTo>
                  <a:lnTo>
                    <a:pt x="170" y="54"/>
                  </a:lnTo>
                  <a:lnTo>
                    <a:pt x="174" y="50"/>
                  </a:lnTo>
                  <a:lnTo>
                    <a:pt x="180" y="48"/>
                  </a:lnTo>
                  <a:lnTo>
                    <a:pt x="184" y="48"/>
                  </a:lnTo>
                  <a:lnTo>
                    <a:pt x="186" y="46"/>
                  </a:lnTo>
                  <a:lnTo>
                    <a:pt x="188" y="44"/>
                  </a:lnTo>
                  <a:lnTo>
                    <a:pt x="188" y="34"/>
                  </a:lnTo>
                  <a:lnTo>
                    <a:pt x="186" y="28"/>
                  </a:lnTo>
                  <a:lnTo>
                    <a:pt x="194" y="10"/>
                  </a:lnTo>
                  <a:lnTo>
                    <a:pt x="136" y="2"/>
                  </a:lnTo>
                  <a:lnTo>
                    <a:pt x="70" y="0"/>
                  </a:lnTo>
                  <a:lnTo>
                    <a:pt x="16" y="6"/>
                  </a:lnTo>
                  <a:lnTo>
                    <a:pt x="8" y="14"/>
                  </a:lnTo>
                  <a:lnTo>
                    <a:pt x="4" y="20"/>
                  </a:lnTo>
                  <a:lnTo>
                    <a:pt x="0" y="24"/>
                  </a:lnTo>
                  <a:lnTo>
                    <a:pt x="2" y="66"/>
                  </a:lnTo>
                  <a:lnTo>
                    <a:pt x="20" y="132"/>
                  </a:lnTo>
                  <a:lnTo>
                    <a:pt x="34" y="184"/>
                  </a:lnTo>
                  <a:lnTo>
                    <a:pt x="36" y="19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87" name="Freeform 48"/>
            <p:cNvSpPr>
              <a:spLocks noChangeArrowheads="1"/>
            </p:cNvSpPr>
            <p:nvPr/>
          </p:nvSpPr>
          <p:spPr bwMode="auto">
            <a:xfrm>
              <a:off x="3109931" y="322693"/>
              <a:ext cx="4251437" cy="1947889"/>
            </a:xfrm>
            <a:custGeom>
              <a:avLst/>
              <a:gdLst>
                <a:gd name="T0" fmla="*/ 2147483647 w 1892"/>
                <a:gd name="T1" fmla="*/ 2147483647 h 608"/>
                <a:gd name="T2" fmla="*/ 2147483647 w 1892"/>
                <a:gd name="T3" fmla="*/ 2147483647 h 608"/>
                <a:gd name="T4" fmla="*/ 2147483647 w 1892"/>
                <a:gd name="T5" fmla="*/ 2147483647 h 608"/>
                <a:gd name="T6" fmla="*/ 2147483647 w 1892"/>
                <a:gd name="T7" fmla="*/ 2147483647 h 608"/>
                <a:gd name="T8" fmla="*/ 2147483647 w 1892"/>
                <a:gd name="T9" fmla="*/ 2147483647 h 608"/>
                <a:gd name="T10" fmla="*/ 2147483647 w 1892"/>
                <a:gd name="T11" fmla="*/ 2147483647 h 608"/>
                <a:gd name="T12" fmla="*/ 2147483647 w 1892"/>
                <a:gd name="T13" fmla="*/ 2147483647 h 608"/>
                <a:gd name="T14" fmla="*/ 2147483647 w 1892"/>
                <a:gd name="T15" fmla="*/ 2147483647 h 608"/>
                <a:gd name="T16" fmla="*/ 2147483647 w 1892"/>
                <a:gd name="T17" fmla="*/ 2147483647 h 608"/>
                <a:gd name="T18" fmla="*/ 2147483647 w 1892"/>
                <a:gd name="T19" fmla="*/ 2147483647 h 608"/>
                <a:gd name="T20" fmla="*/ 2147483647 w 1892"/>
                <a:gd name="T21" fmla="*/ 2147483647 h 608"/>
                <a:gd name="T22" fmla="*/ 2147483647 w 1892"/>
                <a:gd name="T23" fmla="*/ 2147483647 h 608"/>
                <a:gd name="T24" fmla="*/ 2147483647 w 1892"/>
                <a:gd name="T25" fmla="*/ 2147483647 h 608"/>
                <a:gd name="T26" fmla="*/ 2147483647 w 1892"/>
                <a:gd name="T27" fmla="*/ 2147483647 h 608"/>
                <a:gd name="T28" fmla="*/ 2147483647 w 1892"/>
                <a:gd name="T29" fmla="*/ 2147483647 h 608"/>
                <a:gd name="T30" fmla="*/ 2147483647 w 1892"/>
                <a:gd name="T31" fmla="*/ 2147483647 h 608"/>
                <a:gd name="T32" fmla="*/ 2147483647 w 1892"/>
                <a:gd name="T33" fmla="*/ 2147483647 h 608"/>
                <a:gd name="T34" fmla="*/ 2147483647 w 1892"/>
                <a:gd name="T35" fmla="*/ 2147483647 h 608"/>
                <a:gd name="T36" fmla="*/ 2147483647 w 1892"/>
                <a:gd name="T37" fmla="*/ 2147483647 h 608"/>
                <a:gd name="T38" fmla="*/ 2147483647 w 1892"/>
                <a:gd name="T39" fmla="*/ 2147483647 h 608"/>
                <a:gd name="T40" fmla="*/ 2147483647 w 1892"/>
                <a:gd name="T41" fmla="*/ 2147483647 h 608"/>
                <a:gd name="T42" fmla="*/ 2147483647 w 1892"/>
                <a:gd name="T43" fmla="*/ 2147483647 h 608"/>
                <a:gd name="T44" fmla="*/ 2147483647 w 1892"/>
                <a:gd name="T45" fmla="*/ 2147483647 h 608"/>
                <a:gd name="T46" fmla="*/ 2147483647 w 1892"/>
                <a:gd name="T47" fmla="*/ 2147483647 h 608"/>
                <a:gd name="T48" fmla="*/ 2147483647 w 1892"/>
                <a:gd name="T49" fmla="*/ 2147483647 h 608"/>
                <a:gd name="T50" fmla="*/ 2147483647 w 1892"/>
                <a:gd name="T51" fmla="*/ 2147483647 h 608"/>
                <a:gd name="T52" fmla="*/ 2147483647 w 1892"/>
                <a:gd name="T53" fmla="*/ 2147483647 h 608"/>
                <a:gd name="T54" fmla="*/ 2147483647 w 1892"/>
                <a:gd name="T55" fmla="*/ 2147483647 h 608"/>
                <a:gd name="T56" fmla="*/ 2147483647 w 1892"/>
                <a:gd name="T57" fmla="*/ 2147483647 h 608"/>
                <a:gd name="T58" fmla="*/ 2147483647 w 1892"/>
                <a:gd name="T59" fmla="*/ 2147483647 h 608"/>
                <a:gd name="T60" fmla="*/ 2147483647 w 1892"/>
                <a:gd name="T61" fmla="*/ 2147483647 h 608"/>
                <a:gd name="T62" fmla="*/ 0 w 1892"/>
                <a:gd name="T63" fmla="*/ 2147483647 h 608"/>
                <a:gd name="T64" fmla="*/ 2147483647 w 1892"/>
                <a:gd name="T65" fmla="*/ 2147483647 h 608"/>
                <a:gd name="T66" fmla="*/ 2147483647 w 1892"/>
                <a:gd name="T67" fmla="*/ 2147483647 h 608"/>
                <a:gd name="T68" fmla="*/ 2147483647 w 1892"/>
                <a:gd name="T69" fmla="*/ 2147483647 h 608"/>
                <a:gd name="T70" fmla="*/ 2147483647 w 1892"/>
                <a:gd name="T71" fmla="*/ 2147483647 h 608"/>
                <a:gd name="T72" fmla="*/ 2147483647 w 1892"/>
                <a:gd name="T73" fmla="*/ 2147483647 h 608"/>
                <a:gd name="T74" fmla="*/ 2147483647 w 1892"/>
                <a:gd name="T75" fmla="*/ 2147483647 h 608"/>
                <a:gd name="T76" fmla="*/ 2147483647 w 1892"/>
                <a:gd name="T77" fmla="*/ 2147483647 h 608"/>
                <a:gd name="T78" fmla="*/ 2147483647 w 1892"/>
                <a:gd name="T79" fmla="*/ 2147483647 h 608"/>
                <a:gd name="T80" fmla="*/ 2147483647 w 1892"/>
                <a:gd name="T81" fmla="*/ 2147483647 h 608"/>
                <a:gd name="T82" fmla="*/ 2147483647 w 1892"/>
                <a:gd name="T83" fmla="*/ 2147483647 h 608"/>
                <a:gd name="T84" fmla="*/ 2147483647 w 1892"/>
                <a:gd name="T85" fmla="*/ 2147483647 h 608"/>
                <a:gd name="T86" fmla="*/ 2147483647 w 1892"/>
                <a:gd name="T87" fmla="*/ 2147483647 h 608"/>
                <a:gd name="T88" fmla="*/ 2147483647 w 1892"/>
                <a:gd name="T89" fmla="*/ 2147483647 h 608"/>
                <a:gd name="T90" fmla="*/ 2147483647 w 1892"/>
                <a:gd name="T91" fmla="*/ 2147483647 h 608"/>
                <a:gd name="T92" fmla="*/ 2147483647 w 1892"/>
                <a:gd name="T93" fmla="*/ 2147483647 h 608"/>
                <a:gd name="T94" fmla="*/ 2147483647 w 1892"/>
                <a:gd name="T95" fmla="*/ 2147483647 h 608"/>
                <a:gd name="T96" fmla="*/ 2147483647 w 1892"/>
                <a:gd name="T97" fmla="*/ 2147483647 h 608"/>
                <a:gd name="T98" fmla="*/ 2147483647 w 1892"/>
                <a:gd name="T99" fmla="*/ 2147483647 h 608"/>
                <a:gd name="T100" fmla="*/ 2147483647 w 1892"/>
                <a:gd name="T101" fmla="*/ 2147483647 h 608"/>
                <a:gd name="T102" fmla="*/ 2147483647 w 1892"/>
                <a:gd name="T103" fmla="*/ 2147483647 h 608"/>
                <a:gd name="T104" fmla="*/ 2147483647 w 1892"/>
                <a:gd name="T105" fmla="*/ 2147483647 h 608"/>
                <a:gd name="T106" fmla="*/ 2147483647 w 1892"/>
                <a:gd name="T107" fmla="*/ 2147483647 h 608"/>
                <a:gd name="T108" fmla="*/ 2147483647 w 1892"/>
                <a:gd name="T109" fmla="*/ 2147483647 h 608"/>
                <a:gd name="T110" fmla="*/ 2147483647 w 1892"/>
                <a:gd name="T111" fmla="*/ 2147483647 h 608"/>
                <a:gd name="T112" fmla="*/ 2147483647 w 1892"/>
                <a:gd name="T113" fmla="*/ 2147483647 h 608"/>
                <a:gd name="T114" fmla="*/ 2147483647 w 1892"/>
                <a:gd name="T115" fmla="*/ 2147483647 h 608"/>
                <a:gd name="T116" fmla="*/ 2147483647 w 1892"/>
                <a:gd name="T117" fmla="*/ 2147483647 h 608"/>
                <a:gd name="T118" fmla="*/ 2147483647 w 1892"/>
                <a:gd name="T119" fmla="*/ 2147483647 h 608"/>
                <a:gd name="T120" fmla="*/ 2147483647 w 1892"/>
                <a:gd name="T121" fmla="*/ 2147483647 h 6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2"/>
                <a:gd name="T184" fmla="*/ 0 h 608"/>
                <a:gd name="T185" fmla="*/ 1892 w 1892"/>
                <a:gd name="T186" fmla="*/ 608 h 6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2" h="608">
                  <a:moveTo>
                    <a:pt x="1786" y="126"/>
                  </a:moveTo>
                  <a:lnTo>
                    <a:pt x="1808" y="132"/>
                  </a:lnTo>
                  <a:lnTo>
                    <a:pt x="1840" y="144"/>
                  </a:lnTo>
                  <a:lnTo>
                    <a:pt x="1870" y="156"/>
                  </a:lnTo>
                  <a:lnTo>
                    <a:pt x="1870" y="144"/>
                  </a:lnTo>
                  <a:lnTo>
                    <a:pt x="1862" y="132"/>
                  </a:lnTo>
                  <a:lnTo>
                    <a:pt x="1892" y="126"/>
                  </a:lnTo>
                  <a:lnTo>
                    <a:pt x="1870" y="122"/>
                  </a:lnTo>
                  <a:lnTo>
                    <a:pt x="1854" y="122"/>
                  </a:lnTo>
                  <a:lnTo>
                    <a:pt x="1824" y="116"/>
                  </a:lnTo>
                  <a:lnTo>
                    <a:pt x="1794" y="110"/>
                  </a:lnTo>
                  <a:lnTo>
                    <a:pt x="1740" y="98"/>
                  </a:lnTo>
                  <a:lnTo>
                    <a:pt x="1694" y="92"/>
                  </a:lnTo>
                  <a:lnTo>
                    <a:pt x="1672" y="98"/>
                  </a:lnTo>
                  <a:lnTo>
                    <a:pt x="1642" y="98"/>
                  </a:lnTo>
                  <a:lnTo>
                    <a:pt x="1648" y="110"/>
                  </a:lnTo>
                  <a:lnTo>
                    <a:pt x="1618" y="98"/>
                  </a:lnTo>
                  <a:lnTo>
                    <a:pt x="1610" y="104"/>
                  </a:lnTo>
                  <a:lnTo>
                    <a:pt x="1588" y="98"/>
                  </a:lnTo>
                  <a:lnTo>
                    <a:pt x="1566" y="98"/>
                  </a:lnTo>
                  <a:lnTo>
                    <a:pt x="1542" y="104"/>
                  </a:lnTo>
                  <a:lnTo>
                    <a:pt x="1526" y="92"/>
                  </a:lnTo>
                  <a:lnTo>
                    <a:pt x="1506" y="72"/>
                  </a:lnTo>
                  <a:lnTo>
                    <a:pt x="1466" y="80"/>
                  </a:lnTo>
                  <a:lnTo>
                    <a:pt x="1420" y="80"/>
                  </a:lnTo>
                  <a:lnTo>
                    <a:pt x="1390" y="86"/>
                  </a:lnTo>
                  <a:lnTo>
                    <a:pt x="1412" y="80"/>
                  </a:lnTo>
                  <a:lnTo>
                    <a:pt x="1376" y="58"/>
                  </a:lnTo>
                  <a:lnTo>
                    <a:pt x="1330" y="76"/>
                  </a:lnTo>
                  <a:lnTo>
                    <a:pt x="1308" y="70"/>
                  </a:lnTo>
                  <a:lnTo>
                    <a:pt x="1300" y="80"/>
                  </a:lnTo>
                  <a:lnTo>
                    <a:pt x="1276" y="80"/>
                  </a:lnTo>
                  <a:lnTo>
                    <a:pt x="1246" y="86"/>
                  </a:lnTo>
                  <a:lnTo>
                    <a:pt x="1232" y="80"/>
                  </a:lnTo>
                  <a:lnTo>
                    <a:pt x="1224" y="92"/>
                  </a:lnTo>
                  <a:lnTo>
                    <a:pt x="1202" y="86"/>
                  </a:lnTo>
                  <a:lnTo>
                    <a:pt x="1178" y="80"/>
                  </a:lnTo>
                  <a:lnTo>
                    <a:pt x="1194" y="76"/>
                  </a:lnTo>
                  <a:lnTo>
                    <a:pt x="1178" y="64"/>
                  </a:lnTo>
                  <a:lnTo>
                    <a:pt x="1162" y="64"/>
                  </a:lnTo>
                  <a:lnTo>
                    <a:pt x="1148" y="70"/>
                  </a:lnTo>
                  <a:lnTo>
                    <a:pt x="1118" y="70"/>
                  </a:lnTo>
                  <a:lnTo>
                    <a:pt x="1102" y="64"/>
                  </a:lnTo>
                  <a:lnTo>
                    <a:pt x="1064" y="70"/>
                  </a:lnTo>
                  <a:lnTo>
                    <a:pt x="1034" y="70"/>
                  </a:lnTo>
                  <a:lnTo>
                    <a:pt x="1018" y="76"/>
                  </a:lnTo>
                  <a:lnTo>
                    <a:pt x="974" y="92"/>
                  </a:lnTo>
                  <a:lnTo>
                    <a:pt x="996" y="80"/>
                  </a:lnTo>
                  <a:lnTo>
                    <a:pt x="1026" y="70"/>
                  </a:lnTo>
                  <a:lnTo>
                    <a:pt x="1048" y="52"/>
                  </a:lnTo>
                  <a:lnTo>
                    <a:pt x="1034" y="46"/>
                  </a:lnTo>
                  <a:lnTo>
                    <a:pt x="1018" y="40"/>
                  </a:lnTo>
                  <a:lnTo>
                    <a:pt x="1004" y="40"/>
                  </a:lnTo>
                  <a:lnTo>
                    <a:pt x="974" y="46"/>
                  </a:lnTo>
                  <a:lnTo>
                    <a:pt x="964" y="40"/>
                  </a:lnTo>
                  <a:lnTo>
                    <a:pt x="958" y="24"/>
                  </a:lnTo>
                  <a:lnTo>
                    <a:pt x="934" y="18"/>
                  </a:lnTo>
                  <a:lnTo>
                    <a:pt x="950" y="6"/>
                  </a:lnTo>
                  <a:lnTo>
                    <a:pt x="928" y="0"/>
                  </a:lnTo>
                  <a:lnTo>
                    <a:pt x="912" y="18"/>
                  </a:lnTo>
                  <a:lnTo>
                    <a:pt x="934" y="24"/>
                  </a:lnTo>
                  <a:lnTo>
                    <a:pt x="942" y="40"/>
                  </a:lnTo>
                  <a:lnTo>
                    <a:pt x="928" y="36"/>
                  </a:lnTo>
                  <a:lnTo>
                    <a:pt x="920" y="46"/>
                  </a:lnTo>
                  <a:lnTo>
                    <a:pt x="896" y="40"/>
                  </a:lnTo>
                  <a:lnTo>
                    <a:pt x="882" y="40"/>
                  </a:lnTo>
                  <a:lnTo>
                    <a:pt x="866" y="46"/>
                  </a:lnTo>
                  <a:lnTo>
                    <a:pt x="844" y="46"/>
                  </a:lnTo>
                  <a:lnTo>
                    <a:pt x="820" y="52"/>
                  </a:lnTo>
                  <a:lnTo>
                    <a:pt x="828" y="64"/>
                  </a:lnTo>
                  <a:lnTo>
                    <a:pt x="828" y="80"/>
                  </a:lnTo>
                  <a:lnTo>
                    <a:pt x="820" y="70"/>
                  </a:lnTo>
                  <a:lnTo>
                    <a:pt x="798" y="76"/>
                  </a:lnTo>
                  <a:lnTo>
                    <a:pt x="776" y="76"/>
                  </a:lnTo>
                  <a:lnTo>
                    <a:pt x="798" y="86"/>
                  </a:lnTo>
                  <a:lnTo>
                    <a:pt x="814" y="98"/>
                  </a:lnTo>
                  <a:lnTo>
                    <a:pt x="820" y="110"/>
                  </a:lnTo>
                  <a:lnTo>
                    <a:pt x="814" y="122"/>
                  </a:lnTo>
                  <a:lnTo>
                    <a:pt x="798" y="110"/>
                  </a:lnTo>
                  <a:lnTo>
                    <a:pt x="790" y="92"/>
                  </a:lnTo>
                  <a:lnTo>
                    <a:pt x="760" y="92"/>
                  </a:lnTo>
                  <a:lnTo>
                    <a:pt x="744" y="98"/>
                  </a:lnTo>
                  <a:lnTo>
                    <a:pt x="722" y="86"/>
                  </a:lnTo>
                  <a:lnTo>
                    <a:pt x="730" y="104"/>
                  </a:lnTo>
                  <a:lnTo>
                    <a:pt x="738" y="122"/>
                  </a:lnTo>
                  <a:lnTo>
                    <a:pt x="760" y="122"/>
                  </a:lnTo>
                  <a:lnTo>
                    <a:pt x="782" y="132"/>
                  </a:lnTo>
                  <a:lnTo>
                    <a:pt x="776" y="150"/>
                  </a:lnTo>
                  <a:lnTo>
                    <a:pt x="776" y="138"/>
                  </a:lnTo>
                  <a:lnTo>
                    <a:pt x="752" y="126"/>
                  </a:lnTo>
                  <a:lnTo>
                    <a:pt x="752" y="138"/>
                  </a:lnTo>
                  <a:lnTo>
                    <a:pt x="744" y="126"/>
                  </a:lnTo>
                  <a:lnTo>
                    <a:pt x="738" y="144"/>
                  </a:lnTo>
                  <a:lnTo>
                    <a:pt x="730" y="160"/>
                  </a:lnTo>
                  <a:lnTo>
                    <a:pt x="714" y="156"/>
                  </a:lnTo>
                  <a:lnTo>
                    <a:pt x="722" y="144"/>
                  </a:lnTo>
                  <a:lnTo>
                    <a:pt x="722" y="126"/>
                  </a:lnTo>
                  <a:lnTo>
                    <a:pt x="714" y="98"/>
                  </a:lnTo>
                  <a:lnTo>
                    <a:pt x="714" y="86"/>
                  </a:lnTo>
                  <a:lnTo>
                    <a:pt x="706" y="70"/>
                  </a:lnTo>
                  <a:lnTo>
                    <a:pt x="676" y="80"/>
                  </a:lnTo>
                  <a:lnTo>
                    <a:pt x="662" y="98"/>
                  </a:lnTo>
                  <a:lnTo>
                    <a:pt x="662" y="110"/>
                  </a:lnTo>
                  <a:lnTo>
                    <a:pt x="676" y="116"/>
                  </a:lnTo>
                  <a:lnTo>
                    <a:pt x="692" y="126"/>
                  </a:lnTo>
                  <a:lnTo>
                    <a:pt x="654" y="122"/>
                  </a:lnTo>
                  <a:lnTo>
                    <a:pt x="638" y="116"/>
                  </a:lnTo>
                  <a:lnTo>
                    <a:pt x="614" y="110"/>
                  </a:lnTo>
                  <a:lnTo>
                    <a:pt x="570" y="110"/>
                  </a:lnTo>
                  <a:lnTo>
                    <a:pt x="570" y="104"/>
                  </a:lnTo>
                  <a:lnTo>
                    <a:pt x="562" y="104"/>
                  </a:lnTo>
                  <a:lnTo>
                    <a:pt x="554" y="92"/>
                  </a:lnTo>
                  <a:lnTo>
                    <a:pt x="554" y="76"/>
                  </a:lnTo>
                  <a:lnTo>
                    <a:pt x="592" y="64"/>
                  </a:lnTo>
                  <a:lnTo>
                    <a:pt x="630" y="52"/>
                  </a:lnTo>
                  <a:lnTo>
                    <a:pt x="654" y="36"/>
                  </a:lnTo>
                  <a:lnTo>
                    <a:pt x="630" y="40"/>
                  </a:lnTo>
                  <a:lnTo>
                    <a:pt x="586" y="52"/>
                  </a:lnTo>
                  <a:lnTo>
                    <a:pt x="562" y="58"/>
                  </a:lnTo>
                  <a:lnTo>
                    <a:pt x="546" y="76"/>
                  </a:lnTo>
                  <a:lnTo>
                    <a:pt x="532" y="98"/>
                  </a:lnTo>
                  <a:lnTo>
                    <a:pt x="540" y="98"/>
                  </a:lnTo>
                  <a:lnTo>
                    <a:pt x="532" y="110"/>
                  </a:lnTo>
                  <a:lnTo>
                    <a:pt x="554" y="116"/>
                  </a:lnTo>
                  <a:lnTo>
                    <a:pt x="566" y="110"/>
                  </a:lnTo>
                  <a:lnTo>
                    <a:pt x="586" y="116"/>
                  </a:lnTo>
                  <a:lnTo>
                    <a:pt x="600" y="116"/>
                  </a:lnTo>
                  <a:lnTo>
                    <a:pt x="614" y="122"/>
                  </a:lnTo>
                  <a:lnTo>
                    <a:pt x="600" y="126"/>
                  </a:lnTo>
                  <a:lnTo>
                    <a:pt x="578" y="122"/>
                  </a:lnTo>
                  <a:lnTo>
                    <a:pt x="546" y="132"/>
                  </a:lnTo>
                  <a:lnTo>
                    <a:pt x="546" y="122"/>
                  </a:lnTo>
                  <a:lnTo>
                    <a:pt x="540" y="126"/>
                  </a:lnTo>
                  <a:lnTo>
                    <a:pt x="508" y="132"/>
                  </a:lnTo>
                  <a:lnTo>
                    <a:pt x="494" y="150"/>
                  </a:lnTo>
                  <a:lnTo>
                    <a:pt x="486" y="138"/>
                  </a:lnTo>
                  <a:lnTo>
                    <a:pt x="494" y="126"/>
                  </a:lnTo>
                  <a:lnTo>
                    <a:pt x="464" y="126"/>
                  </a:lnTo>
                  <a:lnTo>
                    <a:pt x="472" y="138"/>
                  </a:lnTo>
                  <a:lnTo>
                    <a:pt x="464" y="156"/>
                  </a:lnTo>
                  <a:lnTo>
                    <a:pt x="456" y="156"/>
                  </a:lnTo>
                  <a:lnTo>
                    <a:pt x="440" y="160"/>
                  </a:lnTo>
                  <a:lnTo>
                    <a:pt x="434" y="166"/>
                  </a:lnTo>
                  <a:lnTo>
                    <a:pt x="410" y="166"/>
                  </a:lnTo>
                  <a:lnTo>
                    <a:pt x="426" y="184"/>
                  </a:lnTo>
                  <a:lnTo>
                    <a:pt x="410" y="178"/>
                  </a:lnTo>
                  <a:lnTo>
                    <a:pt x="394" y="172"/>
                  </a:lnTo>
                  <a:lnTo>
                    <a:pt x="402" y="160"/>
                  </a:lnTo>
                  <a:lnTo>
                    <a:pt x="372" y="156"/>
                  </a:lnTo>
                  <a:lnTo>
                    <a:pt x="358" y="150"/>
                  </a:lnTo>
                  <a:lnTo>
                    <a:pt x="386" y="156"/>
                  </a:lnTo>
                  <a:lnTo>
                    <a:pt x="418" y="156"/>
                  </a:lnTo>
                  <a:lnTo>
                    <a:pt x="440" y="150"/>
                  </a:lnTo>
                  <a:lnTo>
                    <a:pt x="440" y="138"/>
                  </a:lnTo>
                  <a:lnTo>
                    <a:pt x="410" y="138"/>
                  </a:lnTo>
                  <a:lnTo>
                    <a:pt x="402" y="126"/>
                  </a:lnTo>
                  <a:lnTo>
                    <a:pt x="380" y="126"/>
                  </a:lnTo>
                  <a:lnTo>
                    <a:pt x="364" y="122"/>
                  </a:lnTo>
                  <a:lnTo>
                    <a:pt x="350" y="116"/>
                  </a:lnTo>
                  <a:lnTo>
                    <a:pt x="312" y="116"/>
                  </a:lnTo>
                  <a:lnTo>
                    <a:pt x="296" y="122"/>
                  </a:lnTo>
                  <a:lnTo>
                    <a:pt x="296" y="110"/>
                  </a:lnTo>
                  <a:lnTo>
                    <a:pt x="274" y="122"/>
                  </a:lnTo>
                  <a:lnTo>
                    <a:pt x="250" y="122"/>
                  </a:lnTo>
                  <a:lnTo>
                    <a:pt x="236" y="132"/>
                  </a:lnTo>
                  <a:lnTo>
                    <a:pt x="212" y="150"/>
                  </a:lnTo>
                  <a:lnTo>
                    <a:pt x="198" y="166"/>
                  </a:lnTo>
                  <a:lnTo>
                    <a:pt x="182" y="190"/>
                  </a:lnTo>
                  <a:lnTo>
                    <a:pt x="160" y="190"/>
                  </a:lnTo>
                  <a:lnTo>
                    <a:pt x="144" y="196"/>
                  </a:lnTo>
                  <a:lnTo>
                    <a:pt x="136" y="208"/>
                  </a:lnTo>
                  <a:lnTo>
                    <a:pt x="130" y="218"/>
                  </a:lnTo>
                  <a:lnTo>
                    <a:pt x="136" y="236"/>
                  </a:lnTo>
                  <a:lnTo>
                    <a:pt x="136" y="248"/>
                  </a:lnTo>
                  <a:lnTo>
                    <a:pt x="152" y="242"/>
                  </a:lnTo>
                  <a:lnTo>
                    <a:pt x="168" y="236"/>
                  </a:lnTo>
                  <a:lnTo>
                    <a:pt x="190" y="230"/>
                  </a:lnTo>
                  <a:lnTo>
                    <a:pt x="198" y="242"/>
                  </a:lnTo>
                  <a:lnTo>
                    <a:pt x="204" y="258"/>
                  </a:lnTo>
                  <a:lnTo>
                    <a:pt x="212" y="264"/>
                  </a:lnTo>
                  <a:lnTo>
                    <a:pt x="236" y="264"/>
                  </a:lnTo>
                  <a:lnTo>
                    <a:pt x="236" y="252"/>
                  </a:lnTo>
                  <a:lnTo>
                    <a:pt x="250" y="242"/>
                  </a:lnTo>
                  <a:lnTo>
                    <a:pt x="250" y="230"/>
                  </a:lnTo>
                  <a:lnTo>
                    <a:pt x="244" y="218"/>
                  </a:lnTo>
                  <a:lnTo>
                    <a:pt x="236" y="208"/>
                  </a:lnTo>
                  <a:lnTo>
                    <a:pt x="236" y="196"/>
                  </a:lnTo>
                  <a:lnTo>
                    <a:pt x="258" y="184"/>
                  </a:lnTo>
                  <a:lnTo>
                    <a:pt x="258" y="172"/>
                  </a:lnTo>
                  <a:lnTo>
                    <a:pt x="282" y="166"/>
                  </a:lnTo>
                  <a:lnTo>
                    <a:pt x="304" y="172"/>
                  </a:lnTo>
                  <a:lnTo>
                    <a:pt x="282" y="190"/>
                  </a:lnTo>
                  <a:lnTo>
                    <a:pt x="266" y="190"/>
                  </a:lnTo>
                  <a:lnTo>
                    <a:pt x="282" y="212"/>
                  </a:lnTo>
                  <a:lnTo>
                    <a:pt x="364" y="212"/>
                  </a:lnTo>
                  <a:lnTo>
                    <a:pt x="350" y="218"/>
                  </a:lnTo>
                  <a:lnTo>
                    <a:pt x="334" y="218"/>
                  </a:lnTo>
                  <a:lnTo>
                    <a:pt x="312" y="224"/>
                  </a:lnTo>
                  <a:lnTo>
                    <a:pt x="304" y="242"/>
                  </a:lnTo>
                  <a:lnTo>
                    <a:pt x="282" y="236"/>
                  </a:lnTo>
                  <a:lnTo>
                    <a:pt x="282" y="264"/>
                  </a:lnTo>
                  <a:lnTo>
                    <a:pt x="258" y="264"/>
                  </a:lnTo>
                  <a:lnTo>
                    <a:pt x="236" y="270"/>
                  </a:lnTo>
                  <a:lnTo>
                    <a:pt x="212" y="270"/>
                  </a:lnTo>
                  <a:lnTo>
                    <a:pt x="198" y="276"/>
                  </a:lnTo>
                  <a:lnTo>
                    <a:pt x="174" y="282"/>
                  </a:lnTo>
                  <a:lnTo>
                    <a:pt x="182" y="270"/>
                  </a:lnTo>
                  <a:lnTo>
                    <a:pt x="198" y="252"/>
                  </a:lnTo>
                  <a:lnTo>
                    <a:pt x="182" y="252"/>
                  </a:lnTo>
                  <a:lnTo>
                    <a:pt x="160" y="248"/>
                  </a:lnTo>
                  <a:lnTo>
                    <a:pt x="168" y="264"/>
                  </a:lnTo>
                  <a:lnTo>
                    <a:pt x="168" y="282"/>
                  </a:lnTo>
                  <a:lnTo>
                    <a:pt x="144" y="282"/>
                  </a:lnTo>
                  <a:lnTo>
                    <a:pt x="136" y="294"/>
                  </a:lnTo>
                  <a:lnTo>
                    <a:pt x="114" y="304"/>
                  </a:lnTo>
                  <a:lnTo>
                    <a:pt x="98" y="316"/>
                  </a:lnTo>
                  <a:lnTo>
                    <a:pt x="76" y="316"/>
                  </a:lnTo>
                  <a:lnTo>
                    <a:pt x="52" y="322"/>
                  </a:lnTo>
                  <a:lnTo>
                    <a:pt x="52" y="332"/>
                  </a:lnTo>
                  <a:lnTo>
                    <a:pt x="68" y="344"/>
                  </a:lnTo>
                  <a:lnTo>
                    <a:pt x="76" y="362"/>
                  </a:lnTo>
                  <a:lnTo>
                    <a:pt x="52" y="368"/>
                  </a:lnTo>
                  <a:lnTo>
                    <a:pt x="0" y="368"/>
                  </a:lnTo>
                  <a:lnTo>
                    <a:pt x="0" y="378"/>
                  </a:lnTo>
                  <a:lnTo>
                    <a:pt x="16" y="378"/>
                  </a:lnTo>
                  <a:lnTo>
                    <a:pt x="6" y="384"/>
                  </a:lnTo>
                  <a:lnTo>
                    <a:pt x="6" y="424"/>
                  </a:lnTo>
                  <a:lnTo>
                    <a:pt x="30" y="420"/>
                  </a:lnTo>
                  <a:lnTo>
                    <a:pt x="46" y="424"/>
                  </a:lnTo>
                  <a:lnTo>
                    <a:pt x="68" y="420"/>
                  </a:lnTo>
                  <a:lnTo>
                    <a:pt x="98" y="408"/>
                  </a:lnTo>
                  <a:lnTo>
                    <a:pt x="98" y="396"/>
                  </a:lnTo>
                  <a:lnTo>
                    <a:pt x="114" y="378"/>
                  </a:lnTo>
                  <a:lnTo>
                    <a:pt x="130" y="368"/>
                  </a:lnTo>
                  <a:lnTo>
                    <a:pt x="174" y="368"/>
                  </a:lnTo>
                  <a:lnTo>
                    <a:pt x="198" y="356"/>
                  </a:lnTo>
                  <a:lnTo>
                    <a:pt x="212" y="378"/>
                  </a:lnTo>
                  <a:lnTo>
                    <a:pt x="228" y="390"/>
                  </a:lnTo>
                  <a:lnTo>
                    <a:pt x="236" y="402"/>
                  </a:lnTo>
                  <a:lnTo>
                    <a:pt x="220" y="408"/>
                  </a:lnTo>
                  <a:lnTo>
                    <a:pt x="236" y="420"/>
                  </a:lnTo>
                  <a:lnTo>
                    <a:pt x="250" y="408"/>
                  </a:lnTo>
                  <a:lnTo>
                    <a:pt x="250" y="390"/>
                  </a:lnTo>
                  <a:lnTo>
                    <a:pt x="244" y="374"/>
                  </a:lnTo>
                  <a:lnTo>
                    <a:pt x="236" y="384"/>
                  </a:lnTo>
                  <a:lnTo>
                    <a:pt x="220" y="362"/>
                  </a:lnTo>
                  <a:lnTo>
                    <a:pt x="204" y="350"/>
                  </a:lnTo>
                  <a:lnTo>
                    <a:pt x="228" y="350"/>
                  </a:lnTo>
                  <a:lnTo>
                    <a:pt x="236" y="356"/>
                  </a:lnTo>
                  <a:lnTo>
                    <a:pt x="258" y="368"/>
                  </a:lnTo>
                  <a:lnTo>
                    <a:pt x="274" y="374"/>
                  </a:lnTo>
                  <a:lnTo>
                    <a:pt x="288" y="384"/>
                  </a:lnTo>
                  <a:lnTo>
                    <a:pt x="304" y="408"/>
                  </a:lnTo>
                  <a:lnTo>
                    <a:pt x="318" y="412"/>
                  </a:lnTo>
                  <a:lnTo>
                    <a:pt x="318" y="402"/>
                  </a:lnTo>
                  <a:lnTo>
                    <a:pt x="312" y="390"/>
                  </a:lnTo>
                  <a:lnTo>
                    <a:pt x="318" y="378"/>
                  </a:lnTo>
                  <a:lnTo>
                    <a:pt x="342" y="378"/>
                  </a:lnTo>
                  <a:lnTo>
                    <a:pt x="364" y="374"/>
                  </a:lnTo>
                  <a:lnTo>
                    <a:pt x="350" y="368"/>
                  </a:lnTo>
                  <a:lnTo>
                    <a:pt x="350" y="356"/>
                  </a:lnTo>
                  <a:lnTo>
                    <a:pt x="364" y="338"/>
                  </a:lnTo>
                  <a:lnTo>
                    <a:pt x="386" y="332"/>
                  </a:lnTo>
                  <a:lnTo>
                    <a:pt x="410" y="328"/>
                  </a:lnTo>
                  <a:lnTo>
                    <a:pt x="394" y="338"/>
                  </a:lnTo>
                  <a:lnTo>
                    <a:pt x="418" y="350"/>
                  </a:lnTo>
                  <a:lnTo>
                    <a:pt x="440" y="344"/>
                  </a:lnTo>
                  <a:lnTo>
                    <a:pt x="464" y="356"/>
                  </a:lnTo>
                  <a:lnTo>
                    <a:pt x="494" y="356"/>
                  </a:lnTo>
                  <a:lnTo>
                    <a:pt x="502" y="378"/>
                  </a:lnTo>
                  <a:lnTo>
                    <a:pt x="464" y="384"/>
                  </a:lnTo>
                  <a:lnTo>
                    <a:pt x="440" y="378"/>
                  </a:lnTo>
                  <a:lnTo>
                    <a:pt x="426" y="378"/>
                  </a:lnTo>
                  <a:lnTo>
                    <a:pt x="410" y="374"/>
                  </a:lnTo>
                  <a:lnTo>
                    <a:pt x="386" y="374"/>
                  </a:lnTo>
                  <a:lnTo>
                    <a:pt x="364" y="384"/>
                  </a:lnTo>
                  <a:lnTo>
                    <a:pt x="350" y="384"/>
                  </a:lnTo>
                  <a:lnTo>
                    <a:pt x="358" y="396"/>
                  </a:lnTo>
                  <a:lnTo>
                    <a:pt x="364" y="408"/>
                  </a:lnTo>
                  <a:lnTo>
                    <a:pt x="380" y="420"/>
                  </a:lnTo>
                  <a:lnTo>
                    <a:pt x="418" y="420"/>
                  </a:lnTo>
                  <a:lnTo>
                    <a:pt x="448" y="412"/>
                  </a:lnTo>
                  <a:lnTo>
                    <a:pt x="434" y="424"/>
                  </a:lnTo>
                  <a:lnTo>
                    <a:pt x="418" y="430"/>
                  </a:lnTo>
                  <a:lnTo>
                    <a:pt x="440" y="430"/>
                  </a:lnTo>
                  <a:lnTo>
                    <a:pt x="440" y="442"/>
                  </a:lnTo>
                  <a:lnTo>
                    <a:pt x="434" y="460"/>
                  </a:lnTo>
                  <a:lnTo>
                    <a:pt x="418" y="448"/>
                  </a:lnTo>
                  <a:lnTo>
                    <a:pt x="418" y="466"/>
                  </a:lnTo>
                  <a:lnTo>
                    <a:pt x="426" y="466"/>
                  </a:lnTo>
                  <a:lnTo>
                    <a:pt x="440" y="476"/>
                  </a:lnTo>
                  <a:lnTo>
                    <a:pt x="448" y="488"/>
                  </a:lnTo>
                  <a:lnTo>
                    <a:pt x="472" y="488"/>
                  </a:lnTo>
                  <a:lnTo>
                    <a:pt x="478" y="504"/>
                  </a:lnTo>
                  <a:lnTo>
                    <a:pt x="486" y="528"/>
                  </a:lnTo>
                  <a:lnTo>
                    <a:pt x="508" y="534"/>
                  </a:lnTo>
                  <a:lnTo>
                    <a:pt x="524" y="546"/>
                  </a:lnTo>
                  <a:lnTo>
                    <a:pt x="532" y="568"/>
                  </a:lnTo>
                  <a:lnTo>
                    <a:pt x="554" y="584"/>
                  </a:lnTo>
                  <a:lnTo>
                    <a:pt x="586" y="580"/>
                  </a:lnTo>
                  <a:lnTo>
                    <a:pt x="622" y="562"/>
                  </a:lnTo>
                  <a:lnTo>
                    <a:pt x="646" y="552"/>
                  </a:lnTo>
                  <a:lnTo>
                    <a:pt x="668" y="540"/>
                  </a:lnTo>
                  <a:lnTo>
                    <a:pt x="692" y="522"/>
                  </a:lnTo>
                  <a:lnTo>
                    <a:pt x="698" y="504"/>
                  </a:lnTo>
                  <a:lnTo>
                    <a:pt x="668" y="500"/>
                  </a:lnTo>
                  <a:lnTo>
                    <a:pt x="662" y="488"/>
                  </a:lnTo>
                  <a:lnTo>
                    <a:pt x="646" y="500"/>
                  </a:lnTo>
                  <a:lnTo>
                    <a:pt x="614" y="504"/>
                  </a:lnTo>
                  <a:lnTo>
                    <a:pt x="614" y="516"/>
                  </a:lnTo>
                  <a:lnTo>
                    <a:pt x="608" y="500"/>
                  </a:lnTo>
                  <a:lnTo>
                    <a:pt x="592" y="488"/>
                  </a:lnTo>
                  <a:lnTo>
                    <a:pt x="570" y="482"/>
                  </a:lnTo>
                  <a:lnTo>
                    <a:pt x="562" y="470"/>
                  </a:lnTo>
                  <a:lnTo>
                    <a:pt x="562" y="454"/>
                  </a:lnTo>
                  <a:lnTo>
                    <a:pt x="586" y="454"/>
                  </a:lnTo>
                  <a:lnTo>
                    <a:pt x="622" y="476"/>
                  </a:lnTo>
                  <a:lnTo>
                    <a:pt x="646" y="476"/>
                  </a:lnTo>
                  <a:lnTo>
                    <a:pt x="654" y="482"/>
                  </a:lnTo>
                  <a:lnTo>
                    <a:pt x="668" y="482"/>
                  </a:lnTo>
                  <a:lnTo>
                    <a:pt x="698" y="488"/>
                  </a:lnTo>
                  <a:lnTo>
                    <a:pt x="722" y="488"/>
                  </a:lnTo>
                  <a:lnTo>
                    <a:pt x="760" y="482"/>
                  </a:lnTo>
                  <a:lnTo>
                    <a:pt x="768" y="482"/>
                  </a:lnTo>
                  <a:lnTo>
                    <a:pt x="776" y="500"/>
                  </a:lnTo>
                  <a:lnTo>
                    <a:pt x="798" y="494"/>
                  </a:lnTo>
                  <a:lnTo>
                    <a:pt x="782" y="504"/>
                  </a:lnTo>
                  <a:lnTo>
                    <a:pt x="798" y="516"/>
                  </a:lnTo>
                  <a:lnTo>
                    <a:pt x="820" y="510"/>
                  </a:lnTo>
                  <a:lnTo>
                    <a:pt x="828" y="534"/>
                  </a:lnTo>
                  <a:lnTo>
                    <a:pt x="844" y="556"/>
                  </a:lnTo>
                  <a:lnTo>
                    <a:pt x="858" y="590"/>
                  </a:lnTo>
                  <a:lnTo>
                    <a:pt x="874" y="608"/>
                  </a:lnTo>
                  <a:lnTo>
                    <a:pt x="890" y="596"/>
                  </a:lnTo>
                  <a:lnTo>
                    <a:pt x="904" y="596"/>
                  </a:lnTo>
                  <a:lnTo>
                    <a:pt x="904" y="584"/>
                  </a:lnTo>
                  <a:lnTo>
                    <a:pt x="920" y="574"/>
                  </a:lnTo>
                  <a:lnTo>
                    <a:pt x="920" y="552"/>
                  </a:lnTo>
                  <a:lnTo>
                    <a:pt x="942" y="534"/>
                  </a:lnTo>
                  <a:lnTo>
                    <a:pt x="980" y="516"/>
                  </a:lnTo>
                  <a:lnTo>
                    <a:pt x="1018" y="504"/>
                  </a:lnTo>
                  <a:lnTo>
                    <a:pt x="1042" y="528"/>
                  </a:lnTo>
                  <a:lnTo>
                    <a:pt x="1064" y="546"/>
                  </a:lnTo>
                  <a:lnTo>
                    <a:pt x="1086" y="540"/>
                  </a:lnTo>
                  <a:lnTo>
                    <a:pt x="1102" y="568"/>
                  </a:lnTo>
                  <a:lnTo>
                    <a:pt x="1102" y="584"/>
                  </a:lnTo>
                  <a:lnTo>
                    <a:pt x="1118" y="602"/>
                  </a:lnTo>
                  <a:lnTo>
                    <a:pt x="1110" y="584"/>
                  </a:lnTo>
                  <a:lnTo>
                    <a:pt x="1110" y="568"/>
                  </a:lnTo>
                  <a:lnTo>
                    <a:pt x="1124" y="556"/>
                  </a:lnTo>
                  <a:lnTo>
                    <a:pt x="1132" y="574"/>
                  </a:lnTo>
                  <a:lnTo>
                    <a:pt x="1156" y="580"/>
                  </a:lnTo>
                  <a:lnTo>
                    <a:pt x="1156" y="596"/>
                  </a:lnTo>
                  <a:lnTo>
                    <a:pt x="1178" y="590"/>
                  </a:lnTo>
                  <a:lnTo>
                    <a:pt x="1208" y="580"/>
                  </a:lnTo>
                  <a:lnTo>
                    <a:pt x="1202" y="562"/>
                  </a:lnTo>
                  <a:lnTo>
                    <a:pt x="1186" y="552"/>
                  </a:lnTo>
                  <a:lnTo>
                    <a:pt x="1170" y="534"/>
                  </a:lnTo>
                  <a:lnTo>
                    <a:pt x="1156" y="522"/>
                  </a:lnTo>
                  <a:lnTo>
                    <a:pt x="1170" y="510"/>
                  </a:lnTo>
                  <a:lnTo>
                    <a:pt x="1202" y="510"/>
                  </a:lnTo>
                  <a:lnTo>
                    <a:pt x="1208" y="516"/>
                  </a:lnTo>
                  <a:lnTo>
                    <a:pt x="1216" y="504"/>
                  </a:lnTo>
                  <a:lnTo>
                    <a:pt x="1238" y="500"/>
                  </a:lnTo>
                  <a:lnTo>
                    <a:pt x="1246" y="504"/>
                  </a:lnTo>
                  <a:lnTo>
                    <a:pt x="1262" y="494"/>
                  </a:lnTo>
                  <a:lnTo>
                    <a:pt x="1276" y="476"/>
                  </a:lnTo>
                  <a:lnTo>
                    <a:pt x="1308" y="454"/>
                  </a:lnTo>
                  <a:lnTo>
                    <a:pt x="1300" y="442"/>
                  </a:lnTo>
                  <a:lnTo>
                    <a:pt x="1292" y="430"/>
                  </a:lnTo>
                  <a:lnTo>
                    <a:pt x="1276" y="420"/>
                  </a:lnTo>
                  <a:lnTo>
                    <a:pt x="1262" y="408"/>
                  </a:lnTo>
                  <a:lnTo>
                    <a:pt x="1276" y="396"/>
                  </a:lnTo>
                  <a:lnTo>
                    <a:pt x="1246" y="396"/>
                  </a:lnTo>
                  <a:lnTo>
                    <a:pt x="1270" y="374"/>
                  </a:lnTo>
                  <a:lnTo>
                    <a:pt x="1276" y="378"/>
                  </a:lnTo>
                  <a:lnTo>
                    <a:pt x="1314" y="378"/>
                  </a:lnTo>
                  <a:lnTo>
                    <a:pt x="1322" y="390"/>
                  </a:lnTo>
                  <a:lnTo>
                    <a:pt x="1338" y="408"/>
                  </a:lnTo>
                  <a:lnTo>
                    <a:pt x="1346" y="430"/>
                  </a:lnTo>
                  <a:lnTo>
                    <a:pt x="1352" y="420"/>
                  </a:lnTo>
                  <a:lnTo>
                    <a:pt x="1376" y="408"/>
                  </a:lnTo>
                  <a:lnTo>
                    <a:pt x="1352" y="396"/>
                  </a:lnTo>
                  <a:lnTo>
                    <a:pt x="1346" y="378"/>
                  </a:lnTo>
                  <a:lnTo>
                    <a:pt x="1360" y="362"/>
                  </a:lnTo>
                  <a:lnTo>
                    <a:pt x="1390" y="350"/>
                  </a:lnTo>
                  <a:lnTo>
                    <a:pt x="1420" y="332"/>
                  </a:lnTo>
                  <a:lnTo>
                    <a:pt x="1428" y="310"/>
                  </a:lnTo>
                  <a:lnTo>
                    <a:pt x="1428" y="288"/>
                  </a:lnTo>
                  <a:lnTo>
                    <a:pt x="1414" y="270"/>
                  </a:lnTo>
                  <a:lnTo>
                    <a:pt x="1414" y="258"/>
                  </a:lnTo>
                  <a:lnTo>
                    <a:pt x="1398" y="248"/>
                  </a:lnTo>
                  <a:lnTo>
                    <a:pt x="1368" y="252"/>
                  </a:lnTo>
                  <a:lnTo>
                    <a:pt x="1368" y="248"/>
                  </a:lnTo>
                  <a:lnTo>
                    <a:pt x="1384" y="224"/>
                  </a:lnTo>
                  <a:lnTo>
                    <a:pt x="1398" y="212"/>
                  </a:lnTo>
                  <a:lnTo>
                    <a:pt x="1428" y="208"/>
                  </a:lnTo>
                  <a:lnTo>
                    <a:pt x="1474" y="208"/>
                  </a:lnTo>
                  <a:lnTo>
                    <a:pt x="1526" y="212"/>
                  </a:lnTo>
                  <a:lnTo>
                    <a:pt x="1542" y="208"/>
                  </a:lnTo>
                  <a:lnTo>
                    <a:pt x="1566" y="184"/>
                  </a:lnTo>
                  <a:lnTo>
                    <a:pt x="1596" y="172"/>
                  </a:lnTo>
                  <a:lnTo>
                    <a:pt x="1596" y="184"/>
                  </a:lnTo>
                  <a:lnTo>
                    <a:pt x="1610" y="190"/>
                  </a:lnTo>
                  <a:lnTo>
                    <a:pt x="1626" y="178"/>
                  </a:lnTo>
                  <a:lnTo>
                    <a:pt x="1648" y="172"/>
                  </a:lnTo>
                  <a:lnTo>
                    <a:pt x="1642" y="184"/>
                  </a:lnTo>
                  <a:lnTo>
                    <a:pt x="1618" y="202"/>
                  </a:lnTo>
                  <a:lnTo>
                    <a:pt x="1588" y="212"/>
                  </a:lnTo>
                  <a:lnTo>
                    <a:pt x="1588" y="230"/>
                  </a:lnTo>
                  <a:lnTo>
                    <a:pt x="1618" y="242"/>
                  </a:lnTo>
                  <a:lnTo>
                    <a:pt x="1618" y="270"/>
                  </a:lnTo>
                  <a:lnTo>
                    <a:pt x="1642" y="288"/>
                  </a:lnTo>
                  <a:lnTo>
                    <a:pt x="1642" y="270"/>
                  </a:lnTo>
                  <a:lnTo>
                    <a:pt x="1656" y="258"/>
                  </a:lnTo>
                  <a:lnTo>
                    <a:pt x="1672" y="242"/>
                  </a:lnTo>
                  <a:lnTo>
                    <a:pt x="1656" y="224"/>
                  </a:lnTo>
                  <a:lnTo>
                    <a:pt x="1656" y="208"/>
                  </a:lnTo>
                  <a:lnTo>
                    <a:pt x="1680" y="190"/>
                  </a:lnTo>
                  <a:lnTo>
                    <a:pt x="1688" y="202"/>
                  </a:lnTo>
                  <a:lnTo>
                    <a:pt x="1726" y="196"/>
                  </a:lnTo>
                  <a:lnTo>
                    <a:pt x="1740" y="184"/>
                  </a:lnTo>
                  <a:lnTo>
                    <a:pt x="1770" y="178"/>
                  </a:lnTo>
                  <a:lnTo>
                    <a:pt x="1770" y="166"/>
                  </a:lnTo>
                  <a:lnTo>
                    <a:pt x="1802" y="160"/>
                  </a:lnTo>
                  <a:lnTo>
                    <a:pt x="1786" y="156"/>
                  </a:lnTo>
                  <a:lnTo>
                    <a:pt x="1770" y="150"/>
                  </a:lnTo>
                  <a:lnTo>
                    <a:pt x="1748" y="144"/>
                  </a:lnTo>
                  <a:lnTo>
                    <a:pt x="1778" y="144"/>
                  </a:lnTo>
                  <a:lnTo>
                    <a:pt x="1786" y="12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dirty="0">
                <a:ea typeface="MS PGothic" panose="020B0600070205080204" pitchFamily="34" charset="-128"/>
              </a:endParaRPr>
            </a:p>
          </p:txBody>
        </p:sp>
        <p:sp>
          <p:nvSpPr>
            <p:cNvPr id="88" name="Freeform 49"/>
            <p:cNvSpPr>
              <a:spLocks noChangeArrowheads="1"/>
            </p:cNvSpPr>
            <p:nvPr/>
          </p:nvSpPr>
          <p:spPr bwMode="auto">
            <a:xfrm>
              <a:off x="6574896" y="514094"/>
              <a:ext cx="310095" cy="378430"/>
            </a:xfrm>
            <a:custGeom>
              <a:avLst/>
              <a:gdLst>
                <a:gd name="T0" fmla="*/ 2147483647 w 138"/>
                <a:gd name="T1" fmla="*/ 2147483647 h 106"/>
                <a:gd name="T2" fmla="*/ 2147483647 w 138"/>
                <a:gd name="T3" fmla="*/ 2147483647 h 106"/>
                <a:gd name="T4" fmla="*/ 2147483647 w 138"/>
                <a:gd name="T5" fmla="*/ 0 h 106"/>
                <a:gd name="T6" fmla="*/ 2147483647 w 138"/>
                <a:gd name="T7" fmla="*/ 0 h 106"/>
                <a:gd name="T8" fmla="*/ 2147483647 w 138"/>
                <a:gd name="T9" fmla="*/ 0 h 106"/>
                <a:gd name="T10" fmla="*/ 2147483647 w 138"/>
                <a:gd name="T11" fmla="*/ 0 h 106"/>
                <a:gd name="T12" fmla="*/ 2147483647 w 138"/>
                <a:gd name="T13" fmla="*/ 2147483647 h 106"/>
                <a:gd name="T14" fmla="*/ 2147483647 w 138"/>
                <a:gd name="T15" fmla="*/ 2147483647 h 106"/>
                <a:gd name="T16" fmla="*/ 2147483647 w 138"/>
                <a:gd name="T17" fmla="*/ 2147483647 h 106"/>
                <a:gd name="T18" fmla="*/ 2147483647 w 138"/>
                <a:gd name="T19" fmla="*/ 2147483647 h 106"/>
                <a:gd name="T20" fmla="*/ 2147483647 w 138"/>
                <a:gd name="T21" fmla="*/ 2147483647 h 106"/>
                <a:gd name="T22" fmla="*/ 2147483647 w 138"/>
                <a:gd name="T23" fmla="*/ 2147483647 h 106"/>
                <a:gd name="T24" fmla="*/ 2147483647 w 138"/>
                <a:gd name="T25" fmla="*/ 2147483647 h 106"/>
                <a:gd name="T26" fmla="*/ 2147483647 w 138"/>
                <a:gd name="T27" fmla="*/ 2147483647 h 106"/>
                <a:gd name="T28" fmla="*/ 2147483647 w 138"/>
                <a:gd name="T29" fmla="*/ 2147483647 h 106"/>
                <a:gd name="T30" fmla="*/ 0 w 138"/>
                <a:gd name="T31" fmla="*/ 2147483647 h 106"/>
                <a:gd name="T32" fmla="*/ 0 w 138"/>
                <a:gd name="T33" fmla="*/ 2147483647 h 106"/>
                <a:gd name="T34" fmla="*/ 0 w 138"/>
                <a:gd name="T35" fmla="*/ 2147483647 h 106"/>
                <a:gd name="T36" fmla="*/ 2147483647 w 138"/>
                <a:gd name="T37" fmla="*/ 2147483647 h 106"/>
                <a:gd name="T38" fmla="*/ 2147483647 w 138"/>
                <a:gd name="T39" fmla="*/ 2147483647 h 106"/>
                <a:gd name="T40" fmla="*/ 2147483647 w 138"/>
                <a:gd name="T41" fmla="*/ 2147483647 h 106"/>
                <a:gd name="T42" fmla="*/ 2147483647 w 138"/>
                <a:gd name="T43" fmla="*/ 2147483647 h 106"/>
                <a:gd name="T44" fmla="*/ 2147483647 w 138"/>
                <a:gd name="T45" fmla="*/ 2147483647 h 106"/>
                <a:gd name="T46" fmla="*/ 2147483647 w 138"/>
                <a:gd name="T47" fmla="*/ 2147483647 h 106"/>
                <a:gd name="T48" fmla="*/ 2147483647 w 138"/>
                <a:gd name="T49" fmla="*/ 2147483647 h 106"/>
                <a:gd name="T50" fmla="*/ 2147483647 w 138"/>
                <a:gd name="T51" fmla="*/ 2147483647 h 106"/>
                <a:gd name="T52" fmla="*/ 2147483647 w 138"/>
                <a:gd name="T53" fmla="*/ 2147483647 h 106"/>
                <a:gd name="T54" fmla="*/ 2147483647 w 138"/>
                <a:gd name="T55" fmla="*/ 2147483647 h 106"/>
                <a:gd name="T56" fmla="*/ 2147483647 w 138"/>
                <a:gd name="T57" fmla="*/ 2147483647 h 106"/>
                <a:gd name="T58" fmla="*/ 2147483647 w 138"/>
                <a:gd name="T59" fmla="*/ 2147483647 h 106"/>
                <a:gd name="T60" fmla="*/ 2147483647 w 138"/>
                <a:gd name="T61" fmla="*/ 2147483647 h 106"/>
                <a:gd name="T62" fmla="*/ 2147483647 w 138"/>
                <a:gd name="T63" fmla="*/ 2147483647 h 106"/>
                <a:gd name="T64" fmla="*/ 2147483647 w 138"/>
                <a:gd name="T65" fmla="*/ 2147483647 h 106"/>
                <a:gd name="T66" fmla="*/ 2147483647 w 138"/>
                <a:gd name="T67" fmla="*/ 2147483647 h 106"/>
                <a:gd name="T68" fmla="*/ 2147483647 w 138"/>
                <a:gd name="T69" fmla="*/ 2147483647 h 106"/>
                <a:gd name="T70" fmla="*/ 2147483647 w 138"/>
                <a:gd name="T71" fmla="*/ 2147483647 h 106"/>
                <a:gd name="T72" fmla="*/ 2147483647 w 138"/>
                <a:gd name="T73" fmla="*/ 2147483647 h 106"/>
                <a:gd name="T74" fmla="*/ 2147483647 w 138"/>
                <a:gd name="T75" fmla="*/ 2147483647 h 106"/>
                <a:gd name="T76" fmla="*/ 2147483647 w 138"/>
                <a:gd name="T77" fmla="*/ 2147483647 h 106"/>
                <a:gd name="T78" fmla="*/ 2147483647 w 138"/>
                <a:gd name="T79" fmla="*/ 2147483647 h 106"/>
                <a:gd name="T80" fmla="*/ 2147483647 w 138"/>
                <a:gd name="T81" fmla="*/ 2147483647 h 106"/>
                <a:gd name="T82" fmla="*/ 2147483647 w 138"/>
                <a:gd name="T83" fmla="*/ 2147483647 h 106"/>
                <a:gd name="T84" fmla="*/ 2147483647 w 138"/>
                <a:gd name="T85" fmla="*/ 2147483647 h 106"/>
                <a:gd name="T86" fmla="*/ 2147483647 w 138"/>
                <a:gd name="T87" fmla="*/ 2147483647 h 106"/>
                <a:gd name="T88" fmla="*/ 2147483647 w 138"/>
                <a:gd name="T89" fmla="*/ 2147483647 h 106"/>
                <a:gd name="T90" fmla="*/ 2147483647 w 138"/>
                <a:gd name="T91" fmla="*/ 2147483647 h 1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
                <a:gd name="T139" fmla="*/ 0 h 106"/>
                <a:gd name="T140" fmla="*/ 138 w 138"/>
                <a:gd name="T141" fmla="*/ 106 h 1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 h="106">
                  <a:moveTo>
                    <a:pt x="84" y="6"/>
                  </a:moveTo>
                  <a:lnTo>
                    <a:pt x="84" y="6"/>
                  </a:lnTo>
                  <a:lnTo>
                    <a:pt x="54" y="0"/>
                  </a:lnTo>
                  <a:lnTo>
                    <a:pt x="38" y="0"/>
                  </a:lnTo>
                  <a:lnTo>
                    <a:pt x="24" y="0"/>
                  </a:lnTo>
                  <a:lnTo>
                    <a:pt x="18" y="2"/>
                  </a:lnTo>
                  <a:lnTo>
                    <a:pt x="16" y="6"/>
                  </a:lnTo>
                  <a:lnTo>
                    <a:pt x="14" y="10"/>
                  </a:lnTo>
                  <a:lnTo>
                    <a:pt x="12" y="18"/>
                  </a:lnTo>
                  <a:lnTo>
                    <a:pt x="8" y="34"/>
                  </a:lnTo>
                  <a:lnTo>
                    <a:pt x="6" y="50"/>
                  </a:lnTo>
                  <a:lnTo>
                    <a:pt x="2" y="84"/>
                  </a:lnTo>
                  <a:lnTo>
                    <a:pt x="0" y="94"/>
                  </a:lnTo>
                  <a:lnTo>
                    <a:pt x="0" y="102"/>
                  </a:lnTo>
                  <a:lnTo>
                    <a:pt x="16" y="102"/>
                  </a:lnTo>
                  <a:lnTo>
                    <a:pt x="32" y="100"/>
                  </a:lnTo>
                  <a:lnTo>
                    <a:pt x="46" y="104"/>
                  </a:lnTo>
                  <a:lnTo>
                    <a:pt x="60" y="106"/>
                  </a:lnTo>
                  <a:lnTo>
                    <a:pt x="68" y="106"/>
                  </a:lnTo>
                  <a:lnTo>
                    <a:pt x="78" y="106"/>
                  </a:lnTo>
                  <a:lnTo>
                    <a:pt x="82" y="104"/>
                  </a:lnTo>
                  <a:lnTo>
                    <a:pt x="82" y="102"/>
                  </a:lnTo>
                  <a:lnTo>
                    <a:pt x="82" y="100"/>
                  </a:lnTo>
                  <a:lnTo>
                    <a:pt x="84" y="98"/>
                  </a:lnTo>
                  <a:lnTo>
                    <a:pt x="104" y="80"/>
                  </a:lnTo>
                  <a:lnTo>
                    <a:pt x="124" y="62"/>
                  </a:lnTo>
                  <a:lnTo>
                    <a:pt x="134" y="50"/>
                  </a:lnTo>
                  <a:lnTo>
                    <a:pt x="138" y="44"/>
                  </a:lnTo>
                  <a:lnTo>
                    <a:pt x="138" y="40"/>
                  </a:lnTo>
                  <a:lnTo>
                    <a:pt x="138" y="34"/>
                  </a:lnTo>
                  <a:lnTo>
                    <a:pt x="136" y="28"/>
                  </a:lnTo>
                  <a:lnTo>
                    <a:pt x="132" y="24"/>
                  </a:lnTo>
                  <a:lnTo>
                    <a:pt x="126" y="20"/>
                  </a:lnTo>
                  <a:lnTo>
                    <a:pt x="112" y="14"/>
                  </a:lnTo>
                  <a:lnTo>
                    <a:pt x="100" y="12"/>
                  </a:lnTo>
                  <a:lnTo>
                    <a:pt x="84" y="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89" name="Freeform 50"/>
            <p:cNvSpPr>
              <a:spLocks noChangeArrowheads="1"/>
            </p:cNvSpPr>
            <p:nvPr/>
          </p:nvSpPr>
          <p:spPr bwMode="auto">
            <a:xfrm>
              <a:off x="6956897" y="3455854"/>
              <a:ext cx="238188" cy="164224"/>
            </a:xfrm>
            <a:custGeom>
              <a:avLst/>
              <a:gdLst>
                <a:gd name="T0" fmla="*/ 2147483647 w 106"/>
                <a:gd name="T1" fmla="*/ 0 h 46"/>
                <a:gd name="T2" fmla="*/ 2147483647 w 106"/>
                <a:gd name="T3" fmla="*/ 2147483647 h 46"/>
                <a:gd name="T4" fmla="*/ 2147483647 w 106"/>
                <a:gd name="T5" fmla="*/ 2147483647 h 46"/>
                <a:gd name="T6" fmla="*/ 0 w 106"/>
                <a:gd name="T7" fmla="*/ 2147483647 h 46"/>
                <a:gd name="T8" fmla="*/ 2147483647 w 106"/>
                <a:gd name="T9" fmla="*/ 2147483647 h 46"/>
                <a:gd name="T10" fmla="*/ 2147483647 w 106"/>
                <a:gd name="T11" fmla="*/ 2147483647 h 46"/>
                <a:gd name="T12" fmla="*/ 2147483647 w 106"/>
                <a:gd name="T13" fmla="*/ 2147483647 h 46"/>
                <a:gd name="T14" fmla="*/ 2147483647 w 106"/>
                <a:gd name="T15" fmla="*/ 2147483647 h 46"/>
                <a:gd name="T16" fmla="*/ 2147483647 w 106"/>
                <a:gd name="T17" fmla="*/ 0 h 46"/>
                <a:gd name="T18" fmla="*/ 2147483647 w 106"/>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46"/>
                <a:gd name="T32" fmla="*/ 106 w 106"/>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46">
                  <a:moveTo>
                    <a:pt x="82" y="0"/>
                  </a:moveTo>
                  <a:lnTo>
                    <a:pt x="60" y="18"/>
                  </a:lnTo>
                  <a:lnTo>
                    <a:pt x="30" y="30"/>
                  </a:lnTo>
                  <a:lnTo>
                    <a:pt x="0" y="40"/>
                  </a:lnTo>
                  <a:lnTo>
                    <a:pt x="30" y="46"/>
                  </a:lnTo>
                  <a:lnTo>
                    <a:pt x="60" y="34"/>
                  </a:lnTo>
                  <a:lnTo>
                    <a:pt x="82" y="18"/>
                  </a:lnTo>
                  <a:lnTo>
                    <a:pt x="106" y="12"/>
                  </a:lnTo>
                  <a:lnTo>
                    <a:pt x="92" y="0"/>
                  </a:lnTo>
                  <a:lnTo>
                    <a:pt x="8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90" name="Freeform 51"/>
            <p:cNvSpPr>
              <a:spLocks noChangeArrowheads="1"/>
            </p:cNvSpPr>
            <p:nvPr/>
          </p:nvSpPr>
          <p:spPr bwMode="auto">
            <a:xfrm>
              <a:off x="7213061" y="3313049"/>
              <a:ext cx="121341" cy="185644"/>
            </a:xfrm>
            <a:custGeom>
              <a:avLst/>
              <a:gdLst>
                <a:gd name="T0" fmla="*/ 2147483647 w 54"/>
                <a:gd name="T1" fmla="*/ 2147483647 h 52"/>
                <a:gd name="T2" fmla="*/ 2147483647 w 54"/>
                <a:gd name="T3" fmla="*/ 0 h 52"/>
                <a:gd name="T4" fmla="*/ 2147483647 w 54"/>
                <a:gd name="T5" fmla="*/ 2147483647 h 52"/>
                <a:gd name="T6" fmla="*/ 0 w 54"/>
                <a:gd name="T7" fmla="*/ 2147483647 h 52"/>
                <a:gd name="T8" fmla="*/ 2147483647 w 54"/>
                <a:gd name="T9" fmla="*/ 2147483647 h 52"/>
                <a:gd name="T10" fmla="*/ 2147483647 w 54"/>
                <a:gd name="T11" fmla="*/ 2147483647 h 52"/>
                <a:gd name="T12" fmla="*/ 2147483647 w 54"/>
                <a:gd name="T13" fmla="*/ 2147483647 h 52"/>
                <a:gd name="T14" fmla="*/ 2147483647 w 54"/>
                <a:gd name="T15" fmla="*/ 2147483647 h 52"/>
                <a:gd name="T16" fmla="*/ 2147483647 w 54"/>
                <a:gd name="T17" fmla="*/ 2147483647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52"/>
                <a:gd name="T29" fmla="*/ 54 w 54"/>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52">
                  <a:moveTo>
                    <a:pt x="14" y="12"/>
                  </a:moveTo>
                  <a:lnTo>
                    <a:pt x="6" y="0"/>
                  </a:lnTo>
                  <a:lnTo>
                    <a:pt x="6" y="34"/>
                  </a:lnTo>
                  <a:lnTo>
                    <a:pt x="0" y="52"/>
                  </a:lnTo>
                  <a:lnTo>
                    <a:pt x="6" y="46"/>
                  </a:lnTo>
                  <a:lnTo>
                    <a:pt x="30" y="28"/>
                  </a:lnTo>
                  <a:lnTo>
                    <a:pt x="44" y="24"/>
                  </a:lnTo>
                  <a:lnTo>
                    <a:pt x="54" y="12"/>
                  </a:lnTo>
                  <a:lnTo>
                    <a:pt x="14"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91" name="Freeform 52"/>
            <p:cNvSpPr>
              <a:spLocks noChangeArrowheads="1"/>
            </p:cNvSpPr>
            <p:nvPr/>
          </p:nvSpPr>
          <p:spPr bwMode="auto">
            <a:xfrm>
              <a:off x="5810897" y="2249161"/>
              <a:ext cx="238188" cy="264187"/>
            </a:xfrm>
            <a:custGeom>
              <a:avLst/>
              <a:gdLst>
                <a:gd name="T0" fmla="*/ 2147483647 w 106"/>
                <a:gd name="T1" fmla="*/ 2147483647 h 74"/>
                <a:gd name="T2" fmla="*/ 2147483647 w 106"/>
                <a:gd name="T3" fmla="*/ 2147483647 h 74"/>
                <a:gd name="T4" fmla="*/ 2147483647 w 106"/>
                <a:gd name="T5" fmla="*/ 2147483647 h 74"/>
                <a:gd name="T6" fmla="*/ 2147483647 w 106"/>
                <a:gd name="T7" fmla="*/ 2147483647 h 74"/>
                <a:gd name="T8" fmla="*/ 2147483647 w 106"/>
                <a:gd name="T9" fmla="*/ 2147483647 h 74"/>
                <a:gd name="T10" fmla="*/ 2147483647 w 106"/>
                <a:gd name="T11" fmla="*/ 0 h 74"/>
                <a:gd name="T12" fmla="*/ 2147483647 w 106"/>
                <a:gd name="T13" fmla="*/ 2147483647 h 74"/>
                <a:gd name="T14" fmla="*/ 2147483647 w 106"/>
                <a:gd name="T15" fmla="*/ 2147483647 h 74"/>
                <a:gd name="T16" fmla="*/ 2147483647 w 106"/>
                <a:gd name="T17" fmla="*/ 2147483647 h 74"/>
                <a:gd name="T18" fmla="*/ 0 w 106"/>
                <a:gd name="T19" fmla="*/ 2147483647 h 74"/>
                <a:gd name="T20" fmla="*/ 2147483647 w 106"/>
                <a:gd name="T21" fmla="*/ 2147483647 h 74"/>
                <a:gd name="T22" fmla="*/ 2147483647 w 106"/>
                <a:gd name="T23" fmla="*/ 2147483647 h 74"/>
                <a:gd name="T24" fmla="*/ 2147483647 w 106"/>
                <a:gd name="T25" fmla="*/ 2147483647 h 74"/>
                <a:gd name="T26" fmla="*/ 2147483647 w 106"/>
                <a:gd name="T27" fmla="*/ 2147483647 h 74"/>
                <a:gd name="T28" fmla="*/ 2147483647 w 106"/>
                <a:gd name="T29" fmla="*/ 2147483647 h 74"/>
                <a:gd name="T30" fmla="*/ 2147483647 w 106"/>
                <a:gd name="T31" fmla="*/ 2147483647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74"/>
                <a:gd name="T50" fmla="*/ 106 w 106"/>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74">
                  <a:moveTo>
                    <a:pt x="98" y="52"/>
                  </a:moveTo>
                  <a:lnTo>
                    <a:pt x="106" y="40"/>
                  </a:lnTo>
                  <a:lnTo>
                    <a:pt x="106" y="18"/>
                  </a:lnTo>
                  <a:lnTo>
                    <a:pt x="98" y="6"/>
                  </a:lnTo>
                  <a:lnTo>
                    <a:pt x="82" y="12"/>
                  </a:lnTo>
                  <a:lnTo>
                    <a:pt x="82" y="0"/>
                  </a:lnTo>
                  <a:lnTo>
                    <a:pt x="60" y="18"/>
                  </a:lnTo>
                  <a:lnTo>
                    <a:pt x="30" y="34"/>
                  </a:lnTo>
                  <a:lnTo>
                    <a:pt x="22" y="40"/>
                  </a:lnTo>
                  <a:lnTo>
                    <a:pt x="0" y="46"/>
                  </a:lnTo>
                  <a:lnTo>
                    <a:pt x="14" y="52"/>
                  </a:lnTo>
                  <a:lnTo>
                    <a:pt x="36" y="58"/>
                  </a:lnTo>
                  <a:lnTo>
                    <a:pt x="30" y="74"/>
                  </a:lnTo>
                  <a:lnTo>
                    <a:pt x="74" y="74"/>
                  </a:lnTo>
                  <a:lnTo>
                    <a:pt x="82" y="70"/>
                  </a:lnTo>
                  <a:lnTo>
                    <a:pt x="98" y="5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92" name="Freeform 53"/>
            <p:cNvSpPr>
              <a:spLocks noChangeArrowheads="1"/>
            </p:cNvSpPr>
            <p:nvPr/>
          </p:nvSpPr>
          <p:spPr bwMode="auto">
            <a:xfrm>
              <a:off x="5945720" y="2513348"/>
              <a:ext cx="31459" cy="64262"/>
            </a:xfrm>
            <a:custGeom>
              <a:avLst/>
              <a:gdLst>
                <a:gd name="T0" fmla="*/ 2147483647 w 14"/>
                <a:gd name="T1" fmla="*/ 2147483647 h 18"/>
                <a:gd name="T2" fmla="*/ 2147483647 w 14"/>
                <a:gd name="T3" fmla="*/ 2147483647 h 18"/>
                <a:gd name="T4" fmla="*/ 2147483647 w 14"/>
                <a:gd name="T5" fmla="*/ 0 h 18"/>
                <a:gd name="T6" fmla="*/ 0 w 14"/>
                <a:gd name="T7" fmla="*/ 2147483647 h 18"/>
                <a:gd name="T8" fmla="*/ 2147483647 w 14"/>
                <a:gd name="T9" fmla="*/ 2147483647 h 18"/>
                <a:gd name="T10" fmla="*/ 0 60000 65536"/>
                <a:gd name="T11" fmla="*/ 0 60000 65536"/>
                <a:gd name="T12" fmla="*/ 0 60000 65536"/>
                <a:gd name="T13" fmla="*/ 0 60000 65536"/>
                <a:gd name="T14" fmla="*/ 0 60000 65536"/>
                <a:gd name="T15" fmla="*/ 0 w 14"/>
                <a:gd name="T16" fmla="*/ 0 h 18"/>
                <a:gd name="T17" fmla="*/ 14 w 14"/>
                <a:gd name="T18" fmla="*/ 18 h 18"/>
              </a:gdLst>
              <a:ahLst/>
              <a:cxnLst>
                <a:cxn ang="T10">
                  <a:pos x="T0" y="T1"/>
                </a:cxn>
                <a:cxn ang="T11">
                  <a:pos x="T2" y="T3"/>
                </a:cxn>
                <a:cxn ang="T12">
                  <a:pos x="T4" y="T5"/>
                </a:cxn>
                <a:cxn ang="T13">
                  <a:pos x="T6" y="T7"/>
                </a:cxn>
                <a:cxn ang="T14">
                  <a:pos x="T8" y="T9"/>
                </a:cxn>
              </a:cxnLst>
              <a:rect l="T15" t="T16" r="T17" b="T18"/>
              <a:pathLst>
                <a:path w="14" h="18">
                  <a:moveTo>
                    <a:pt x="8" y="18"/>
                  </a:moveTo>
                  <a:lnTo>
                    <a:pt x="8" y="12"/>
                  </a:lnTo>
                  <a:lnTo>
                    <a:pt x="14" y="0"/>
                  </a:lnTo>
                  <a:lnTo>
                    <a:pt x="0" y="12"/>
                  </a:lnTo>
                  <a:lnTo>
                    <a:pt x="8" y="1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93" name="Freeform 54"/>
            <p:cNvSpPr>
              <a:spLocks noChangeArrowheads="1"/>
            </p:cNvSpPr>
            <p:nvPr/>
          </p:nvSpPr>
          <p:spPr bwMode="auto">
            <a:xfrm>
              <a:off x="2413343" y="899664"/>
              <a:ext cx="13482" cy="21421"/>
            </a:xfrm>
            <a:custGeom>
              <a:avLst/>
              <a:gdLst>
                <a:gd name="T0" fmla="*/ 2147483647 w 6"/>
                <a:gd name="T1" fmla="*/ 0 h 6"/>
                <a:gd name="T2" fmla="*/ 0 w 6"/>
                <a:gd name="T3" fmla="*/ 2147483647 h 6"/>
                <a:gd name="T4" fmla="*/ 2147483647 w 6"/>
                <a:gd name="T5" fmla="*/ 2147483647 h 6"/>
                <a:gd name="T6" fmla="*/ 2147483647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4"/>
                  </a:lnTo>
                  <a:lnTo>
                    <a:pt x="6" y="6"/>
                  </a:lnTo>
                  <a:lnTo>
                    <a:pt x="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94" name="Freeform 55"/>
            <p:cNvSpPr>
              <a:spLocks noChangeArrowheads="1"/>
            </p:cNvSpPr>
            <p:nvPr/>
          </p:nvSpPr>
          <p:spPr bwMode="auto">
            <a:xfrm>
              <a:off x="2067294" y="1242393"/>
              <a:ext cx="152800" cy="85683"/>
            </a:xfrm>
            <a:custGeom>
              <a:avLst/>
              <a:gdLst>
                <a:gd name="T0" fmla="*/ 2147483647 w 68"/>
                <a:gd name="T1" fmla="*/ 2147483647 h 24"/>
                <a:gd name="T2" fmla="*/ 2147483647 w 68"/>
                <a:gd name="T3" fmla="*/ 2147483647 h 24"/>
                <a:gd name="T4" fmla="*/ 2147483647 w 68"/>
                <a:gd name="T5" fmla="*/ 0 h 24"/>
                <a:gd name="T6" fmla="*/ 2147483647 w 68"/>
                <a:gd name="T7" fmla="*/ 0 h 24"/>
                <a:gd name="T8" fmla="*/ 2147483647 w 68"/>
                <a:gd name="T9" fmla="*/ 2147483647 h 24"/>
                <a:gd name="T10" fmla="*/ 0 w 68"/>
                <a:gd name="T11" fmla="*/ 2147483647 h 24"/>
                <a:gd name="T12" fmla="*/ 0 w 68"/>
                <a:gd name="T13" fmla="*/ 2147483647 h 24"/>
                <a:gd name="T14" fmla="*/ 2147483647 w 68"/>
                <a:gd name="T15" fmla="*/ 2147483647 h 24"/>
                <a:gd name="T16" fmla="*/ 2147483647 w 68"/>
                <a:gd name="T17" fmla="*/ 2147483647 h 24"/>
                <a:gd name="T18" fmla="*/ 2147483647 w 68"/>
                <a:gd name="T19" fmla="*/ 2147483647 h 24"/>
                <a:gd name="T20" fmla="*/ 2147483647 w 68"/>
                <a:gd name="T21" fmla="*/ 2147483647 h 24"/>
                <a:gd name="T22" fmla="*/ 2147483647 w 68"/>
                <a:gd name="T23" fmla="*/ 2147483647 h 24"/>
                <a:gd name="T24" fmla="*/ 2147483647 w 68"/>
                <a:gd name="T25" fmla="*/ 2147483647 h 24"/>
                <a:gd name="T26" fmla="*/ 2147483647 w 68"/>
                <a:gd name="T27" fmla="*/ 214748364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24"/>
                <a:gd name="T44" fmla="*/ 68 w 68"/>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24">
                  <a:moveTo>
                    <a:pt x="38" y="8"/>
                  </a:moveTo>
                  <a:lnTo>
                    <a:pt x="38" y="6"/>
                  </a:lnTo>
                  <a:lnTo>
                    <a:pt x="38" y="0"/>
                  </a:lnTo>
                  <a:lnTo>
                    <a:pt x="24" y="0"/>
                  </a:lnTo>
                  <a:lnTo>
                    <a:pt x="8" y="8"/>
                  </a:lnTo>
                  <a:lnTo>
                    <a:pt x="0" y="12"/>
                  </a:lnTo>
                  <a:lnTo>
                    <a:pt x="0" y="24"/>
                  </a:lnTo>
                  <a:lnTo>
                    <a:pt x="22" y="18"/>
                  </a:lnTo>
                  <a:lnTo>
                    <a:pt x="38" y="24"/>
                  </a:lnTo>
                  <a:lnTo>
                    <a:pt x="54" y="24"/>
                  </a:lnTo>
                  <a:lnTo>
                    <a:pt x="68" y="18"/>
                  </a:lnTo>
                  <a:lnTo>
                    <a:pt x="44" y="12"/>
                  </a:lnTo>
                  <a:lnTo>
                    <a:pt x="54" y="2"/>
                  </a:lnTo>
                  <a:lnTo>
                    <a:pt x="38" y="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95" name="Freeform 56"/>
            <p:cNvSpPr>
              <a:spLocks noChangeArrowheads="1"/>
            </p:cNvSpPr>
            <p:nvPr/>
          </p:nvSpPr>
          <p:spPr bwMode="auto">
            <a:xfrm>
              <a:off x="1795456" y="161346"/>
              <a:ext cx="1141507" cy="913945"/>
            </a:xfrm>
            <a:custGeom>
              <a:avLst/>
              <a:gdLst>
                <a:gd name="T0" fmla="*/ 2147483647 w 508"/>
                <a:gd name="T1" fmla="*/ 2147483647 h 256"/>
                <a:gd name="T2" fmla="*/ 2147483647 w 508"/>
                <a:gd name="T3" fmla="*/ 2147483647 h 256"/>
                <a:gd name="T4" fmla="*/ 2147483647 w 508"/>
                <a:gd name="T5" fmla="*/ 2147483647 h 256"/>
                <a:gd name="T6" fmla="*/ 2147483647 w 508"/>
                <a:gd name="T7" fmla="*/ 2147483647 h 256"/>
                <a:gd name="T8" fmla="*/ 2147483647 w 508"/>
                <a:gd name="T9" fmla="*/ 2147483647 h 256"/>
                <a:gd name="T10" fmla="*/ 2147483647 w 508"/>
                <a:gd name="T11" fmla="*/ 2147483647 h 256"/>
                <a:gd name="T12" fmla="*/ 2147483647 w 508"/>
                <a:gd name="T13" fmla="*/ 2147483647 h 256"/>
                <a:gd name="T14" fmla="*/ 2147483647 w 508"/>
                <a:gd name="T15" fmla="*/ 2147483647 h 256"/>
                <a:gd name="T16" fmla="*/ 2147483647 w 508"/>
                <a:gd name="T17" fmla="*/ 2147483647 h 256"/>
                <a:gd name="T18" fmla="*/ 2147483647 w 508"/>
                <a:gd name="T19" fmla="*/ 2147483647 h 256"/>
                <a:gd name="T20" fmla="*/ 2147483647 w 508"/>
                <a:gd name="T21" fmla="*/ 2147483647 h 256"/>
                <a:gd name="T22" fmla="*/ 2147483647 w 508"/>
                <a:gd name="T23" fmla="*/ 2147483647 h 256"/>
                <a:gd name="T24" fmla="*/ 2147483647 w 508"/>
                <a:gd name="T25" fmla="*/ 2147483647 h 256"/>
                <a:gd name="T26" fmla="*/ 2147483647 w 508"/>
                <a:gd name="T27" fmla="*/ 2147483647 h 256"/>
                <a:gd name="T28" fmla="*/ 2147483647 w 508"/>
                <a:gd name="T29" fmla="*/ 0 h 256"/>
                <a:gd name="T30" fmla="*/ 2147483647 w 508"/>
                <a:gd name="T31" fmla="*/ 2147483647 h 256"/>
                <a:gd name="T32" fmla="*/ 2147483647 w 508"/>
                <a:gd name="T33" fmla="*/ 0 h 256"/>
                <a:gd name="T34" fmla="*/ 2147483647 w 508"/>
                <a:gd name="T35" fmla="*/ 2147483647 h 256"/>
                <a:gd name="T36" fmla="*/ 2147483647 w 508"/>
                <a:gd name="T37" fmla="*/ 2147483647 h 256"/>
                <a:gd name="T38" fmla="*/ 2147483647 w 508"/>
                <a:gd name="T39" fmla="*/ 2147483647 h 256"/>
                <a:gd name="T40" fmla="*/ 2147483647 w 508"/>
                <a:gd name="T41" fmla="*/ 2147483647 h 256"/>
                <a:gd name="T42" fmla="*/ 2147483647 w 508"/>
                <a:gd name="T43" fmla="*/ 2147483647 h 256"/>
                <a:gd name="T44" fmla="*/ 2147483647 w 508"/>
                <a:gd name="T45" fmla="*/ 2147483647 h 256"/>
                <a:gd name="T46" fmla="*/ 0 w 508"/>
                <a:gd name="T47" fmla="*/ 2147483647 h 256"/>
                <a:gd name="T48" fmla="*/ 2147483647 w 508"/>
                <a:gd name="T49" fmla="*/ 2147483647 h 256"/>
                <a:gd name="T50" fmla="*/ 2147483647 w 508"/>
                <a:gd name="T51" fmla="*/ 2147483647 h 256"/>
                <a:gd name="T52" fmla="*/ 2147483647 w 508"/>
                <a:gd name="T53" fmla="*/ 2147483647 h 256"/>
                <a:gd name="T54" fmla="*/ 2147483647 w 508"/>
                <a:gd name="T55" fmla="*/ 2147483647 h 256"/>
                <a:gd name="T56" fmla="*/ 2147483647 w 508"/>
                <a:gd name="T57" fmla="*/ 2147483647 h 256"/>
                <a:gd name="T58" fmla="*/ 2147483647 w 508"/>
                <a:gd name="T59" fmla="*/ 2147483647 h 256"/>
                <a:gd name="T60" fmla="*/ 2147483647 w 508"/>
                <a:gd name="T61" fmla="*/ 2147483647 h 256"/>
                <a:gd name="T62" fmla="*/ 2147483647 w 508"/>
                <a:gd name="T63" fmla="*/ 2147483647 h 256"/>
                <a:gd name="T64" fmla="*/ 2147483647 w 508"/>
                <a:gd name="T65" fmla="*/ 2147483647 h 256"/>
                <a:gd name="T66" fmla="*/ 2147483647 w 508"/>
                <a:gd name="T67" fmla="*/ 2147483647 h 256"/>
                <a:gd name="T68" fmla="*/ 2147483647 w 508"/>
                <a:gd name="T69" fmla="*/ 2147483647 h 256"/>
                <a:gd name="T70" fmla="*/ 2147483647 w 508"/>
                <a:gd name="T71" fmla="*/ 2147483647 h 256"/>
                <a:gd name="T72" fmla="*/ 2147483647 w 508"/>
                <a:gd name="T73" fmla="*/ 2147483647 h 256"/>
                <a:gd name="T74" fmla="*/ 2147483647 w 508"/>
                <a:gd name="T75" fmla="*/ 2147483647 h 256"/>
                <a:gd name="T76" fmla="*/ 2147483647 w 508"/>
                <a:gd name="T77" fmla="*/ 2147483647 h 256"/>
                <a:gd name="T78" fmla="*/ 2147483647 w 508"/>
                <a:gd name="T79" fmla="*/ 2147483647 h 256"/>
                <a:gd name="T80" fmla="*/ 2147483647 w 508"/>
                <a:gd name="T81" fmla="*/ 2147483647 h 2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8"/>
                <a:gd name="T124" fmla="*/ 0 h 256"/>
                <a:gd name="T125" fmla="*/ 508 w 508"/>
                <a:gd name="T126" fmla="*/ 256 h 2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8" h="256">
                  <a:moveTo>
                    <a:pt x="388" y="150"/>
                  </a:moveTo>
                  <a:lnTo>
                    <a:pt x="410" y="154"/>
                  </a:lnTo>
                  <a:lnTo>
                    <a:pt x="424" y="154"/>
                  </a:lnTo>
                  <a:lnTo>
                    <a:pt x="418" y="150"/>
                  </a:lnTo>
                  <a:lnTo>
                    <a:pt x="402" y="138"/>
                  </a:lnTo>
                  <a:lnTo>
                    <a:pt x="388" y="132"/>
                  </a:lnTo>
                  <a:lnTo>
                    <a:pt x="410" y="132"/>
                  </a:lnTo>
                  <a:lnTo>
                    <a:pt x="410" y="120"/>
                  </a:lnTo>
                  <a:lnTo>
                    <a:pt x="424" y="120"/>
                  </a:lnTo>
                  <a:lnTo>
                    <a:pt x="448" y="108"/>
                  </a:lnTo>
                  <a:lnTo>
                    <a:pt x="424" y="98"/>
                  </a:lnTo>
                  <a:lnTo>
                    <a:pt x="448" y="104"/>
                  </a:lnTo>
                  <a:lnTo>
                    <a:pt x="432" y="92"/>
                  </a:lnTo>
                  <a:lnTo>
                    <a:pt x="432" y="86"/>
                  </a:lnTo>
                  <a:lnTo>
                    <a:pt x="462" y="80"/>
                  </a:lnTo>
                  <a:lnTo>
                    <a:pt x="448" y="80"/>
                  </a:lnTo>
                  <a:lnTo>
                    <a:pt x="432" y="74"/>
                  </a:lnTo>
                  <a:lnTo>
                    <a:pt x="440" y="58"/>
                  </a:lnTo>
                  <a:lnTo>
                    <a:pt x="462" y="40"/>
                  </a:lnTo>
                  <a:lnTo>
                    <a:pt x="486" y="34"/>
                  </a:lnTo>
                  <a:lnTo>
                    <a:pt x="508" y="22"/>
                  </a:lnTo>
                  <a:lnTo>
                    <a:pt x="448" y="22"/>
                  </a:lnTo>
                  <a:lnTo>
                    <a:pt x="424" y="34"/>
                  </a:lnTo>
                  <a:lnTo>
                    <a:pt x="402" y="34"/>
                  </a:lnTo>
                  <a:lnTo>
                    <a:pt x="424" y="22"/>
                  </a:lnTo>
                  <a:lnTo>
                    <a:pt x="394" y="28"/>
                  </a:lnTo>
                  <a:lnTo>
                    <a:pt x="424" y="12"/>
                  </a:lnTo>
                  <a:lnTo>
                    <a:pt x="410" y="12"/>
                  </a:lnTo>
                  <a:lnTo>
                    <a:pt x="388" y="6"/>
                  </a:lnTo>
                  <a:lnTo>
                    <a:pt x="364" y="0"/>
                  </a:lnTo>
                  <a:lnTo>
                    <a:pt x="296" y="0"/>
                  </a:lnTo>
                  <a:lnTo>
                    <a:pt x="272" y="6"/>
                  </a:lnTo>
                  <a:lnTo>
                    <a:pt x="258" y="6"/>
                  </a:lnTo>
                  <a:lnTo>
                    <a:pt x="242" y="0"/>
                  </a:lnTo>
                  <a:lnTo>
                    <a:pt x="212" y="12"/>
                  </a:lnTo>
                  <a:lnTo>
                    <a:pt x="226" y="22"/>
                  </a:lnTo>
                  <a:lnTo>
                    <a:pt x="212" y="22"/>
                  </a:lnTo>
                  <a:lnTo>
                    <a:pt x="196" y="16"/>
                  </a:lnTo>
                  <a:lnTo>
                    <a:pt x="174" y="22"/>
                  </a:lnTo>
                  <a:lnTo>
                    <a:pt x="150" y="16"/>
                  </a:lnTo>
                  <a:lnTo>
                    <a:pt x="120" y="22"/>
                  </a:lnTo>
                  <a:lnTo>
                    <a:pt x="104" y="28"/>
                  </a:lnTo>
                  <a:lnTo>
                    <a:pt x="74" y="28"/>
                  </a:lnTo>
                  <a:lnTo>
                    <a:pt x="60" y="40"/>
                  </a:lnTo>
                  <a:lnTo>
                    <a:pt x="60" y="52"/>
                  </a:lnTo>
                  <a:lnTo>
                    <a:pt x="44" y="52"/>
                  </a:lnTo>
                  <a:lnTo>
                    <a:pt x="22" y="58"/>
                  </a:lnTo>
                  <a:lnTo>
                    <a:pt x="0" y="58"/>
                  </a:lnTo>
                  <a:lnTo>
                    <a:pt x="0" y="74"/>
                  </a:lnTo>
                  <a:lnTo>
                    <a:pt x="22" y="74"/>
                  </a:lnTo>
                  <a:lnTo>
                    <a:pt x="0" y="86"/>
                  </a:lnTo>
                  <a:lnTo>
                    <a:pt x="14" y="92"/>
                  </a:lnTo>
                  <a:lnTo>
                    <a:pt x="38" y="86"/>
                  </a:lnTo>
                  <a:lnTo>
                    <a:pt x="74" y="82"/>
                  </a:lnTo>
                  <a:lnTo>
                    <a:pt x="104" y="92"/>
                  </a:lnTo>
                  <a:lnTo>
                    <a:pt x="128" y="108"/>
                  </a:lnTo>
                  <a:lnTo>
                    <a:pt x="128" y="144"/>
                  </a:lnTo>
                  <a:lnTo>
                    <a:pt x="136" y="138"/>
                  </a:lnTo>
                  <a:lnTo>
                    <a:pt x="158" y="150"/>
                  </a:lnTo>
                  <a:lnTo>
                    <a:pt x="158" y="160"/>
                  </a:lnTo>
                  <a:lnTo>
                    <a:pt x="150" y="166"/>
                  </a:lnTo>
                  <a:lnTo>
                    <a:pt x="144" y="178"/>
                  </a:lnTo>
                  <a:lnTo>
                    <a:pt x="128" y="194"/>
                  </a:lnTo>
                  <a:lnTo>
                    <a:pt x="150" y="212"/>
                  </a:lnTo>
                  <a:lnTo>
                    <a:pt x="150" y="224"/>
                  </a:lnTo>
                  <a:lnTo>
                    <a:pt x="166" y="246"/>
                  </a:lnTo>
                  <a:lnTo>
                    <a:pt x="188" y="252"/>
                  </a:lnTo>
                  <a:lnTo>
                    <a:pt x="204" y="252"/>
                  </a:lnTo>
                  <a:lnTo>
                    <a:pt x="212" y="256"/>
                  </a:lnTo>
                  <a:lnTo>
                    <a:pt x="220" y="246"/>
                  </a:lnTo>
                  <a:lnTo>
                    <a:pt x="234" y="246"/>
                  </a:lnTo>
                  <a:lnTo>
                    <a:pt x="242" y="230"/>
                  </a:lnTo>
                  <a:lnTo>
                    <a:pt x="242" y="218"/>
                  </a:lnTo>
                  <a:lnTo>
                    <a:pt x="258" y="218"/>
                  </a:lnTo>
                  <a:lnTo>
                    <a:pt x="242" y="206"/>
                  </a:lnTo>
                  <a:lnTo>
                    <a:pt x="258" y="206"/>
                  </a:lnTo>
                  <a:lnTo>
                    <a:pt x="272" y="200"/>
                  </a:lnTo>
                  <a:lnTo>
                    <a:pt x="296" y="194"/>
                  </a:lnTo>
                  <a:lnTo>
                    <a:pt x="326" y="172"/>
                  </a:lnTo>
                  <a:lnTo>
                    <a:pt x="356" y="172"/>
                  </a:lnTo>
                  <a:lnTo>
                    <a:pt x="378" y="166"/>
                  </a:lnTo>
                  <a:lnTo>
                    <a:pt x="410" y="160"/>
                  </a:lnTo>
                  <a:lnTo>
                    <a:pt x="388" y="1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96" name="Freeform 57"/>
            <p:cNvSpPr>
              <a:spLocks noChangeArrowheads="1"/>
            </p:cNvSpPr>
            <p:nvPr/>
          </p:nvSpPr>
          <p:spPr bwMode="auto">
            <a:xfrm>
              <a:off x="2408848" y="913944"/>
              <a:ext cx="4494" cy="7140"/>
            </a:xfrm>
            <a:custGeom>
              <a:avLst/>
              <a:gdLst>
                <a:gd name="T0" fmla="*/ 2147483647 w 2"/>
                <a:gd name="T1" fmla="*/ 0 h 2"/>
                <a:gd name="T2" fmla="*/ 0 w 2"/>
                <a:gd name="T3" fmla="*/ 0 h 2"/>
                <a:gd name="T4" fmla="*/ 0 w 2"/>
                <a:gd name="T5" fmla="*/ 2147483647 h 2"/>
                <a:gd name="T6" fmla="*/ 2147483647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97" name="Freeform 58"/>
            <p:cNvSpPr>
              <a:spLocks noChangeArrowheads="1"/>
            </p:cNvSpPr>
            <p:nvPr/>
          </p:nvSpPr>
          <p:spPr bwMode="auto">
            <a:xfrm>
              <a:off x="6183908" y="963926"/>
              <a:ext cx="408965" cy="649757"/>
            </a:xfrm>
            <a:custGeom>
              <a:avLst/>
              <a:gdLst>
                <a:gd name="T0" fmla="*/ 2147483647 w 182"/>
                <a:gd name="T1" fmla="*/ 2147483647 h 182"/>
                <a:gd name="T2" fmla="*/ 2147483647 w 182"/>
                <a:gd name="T3" fmla="*/ 2147483647 h 182"/>
                <a:gd name="T4" fmla="*/ 2147483647 w 182"/>
                <a:gd name="T5" fmla="*/ 2147483647 h 182"/>
                <a:gd name="T6" fmla="*/ 2147483647 w 182"/>
                <a:gd name="T7" fmla="*/ 2147483647 h 182"/>
                <a:gd name="T8" fmla="*/ 2147483647 w 182"/>
                <a:gd name="T9" fmla="*/ 2147483647 h 182"/>
                <a:gd name="T10" fmla="*/ 0 w 182"/>
                <a:gd name="T11" fmla="*/ 2147483647 h 182"/>
                <a:gd name="T12" fmla="*/ 2147483647 w 182"/>
                <a:gd name="T13" fmla="*/ 2147483647 h 182"/>
                <a:gd name="T14" fmla="*/ 2147483647 w 182"/>
                <a:gd name="T15" fmla="*/ 2147483647 h 182"/>
                <a:gd name="T16" fmla="*/ 2147483647 w 182"/>
                <a:gd name="T17" fmla="*/ 2147483647 h 182"/>
                <a:gd name="T18" fmla="*/ 2147483647 w 182"/>
                <a:gd name="T19" fmla="*/ 2147483647 h 182"/>
                <a:gd name="T20" fmla="*/ 2147483647 w 182"/>
                <a:gd name="T21" fmla="*/ 2147483647 h 182"/>
                <a:gd name="T22" fmla="*/ 2147483647 w 182"/>
                <a:gd name="T23" fmla="*/ 2147483647 h 182"/>
                <a:gd name="T24" fmla="*/ 2147483647 w 182"/>
                <a:gd name="T25" fmla="*/ 2147483647 h 182"/>
                <a:gd name="T26" fmla="*/ 2147483647 w 182"/>
                <a:gd name="T27" fmla="*/ 2147483647 h 182"/>
                <a:gd name="T28" fmla="*/ 2147483647 w 182"/>
                <a:gd name="T29" fmla="*/ 2147483647 h 182"/>
                <a:gd name="T30" fmla="*/ 2147483647 w 182"/>
                <a:gd name="T31" fmla="*/ 2147483647 h 182"/>
                <a:gd name="T32" fmla="*/ 2147483647 w 182"/>
                <a:gd name="T33" fmla="*/ 2147483647 h 182"/>
                <a:gd name="T34" fmla="*/ 2147483647 w 182"/>
                <a:gd name="T35" fmla="*/ 2147483647 h 182"/>
                <a:gd name="T36" fmla="*/ 2147483647 w 182"/>
                <a:gd name="T37" fmla="*/ 2147483647 h 182"/>
                <a:gd name="T38" fmla="*/ 2147483647 w 182"/>
                <a:gd name="T39" fmla="*/ 2147483647 h 182"/>
                <a:gd name="T40" fmla="*/ 2147483647 w 182"/>
                <a:gd name="T41" fmla="*/ 2147483647 h 182"/>
                <a:gd name="T42" fmla="*/ 2147483647 w 182"/>
                <a:gd name="T43" fmla="*/ 2147483647 h 182"/>
                <a:gd name="T44" fmla="*/ 2147483647 w 182"/>
                <a:gd name="T45" fmla="*/ 2147483647 h 182"/>
                <a:gd name="T46" fmla="*/ 2147483647 w 182"/>
                <a:gd name="T47" fmla="*/ 2147483647 h 182"/>
                <a:gd name="T48" fmla="*/ 2147483647 w 182"/>
                <a:gd name="T49" fmla="*/ 2147483647 h 182"/>
                <a:gd name="T50" fmla="*/ 2147483647 w 182"/>
                <a:gd name="T51" fmla="*/ 2147483647 h 182"/>
                <a:gd name="T52" fmla="*/ 2147483647 w 182"/>
                <a:gd name="T53" fmla="*/ 2147483647 h 182"/>
                <a:gd name="T54" fmla="*/ 2147483647 w 182"/>
                <a:gd name="T55" fmla="*/ 2147483647 h 182"/>
                <a:gd name="T56" fmla="*/ 2147483647 w 182"/>
                <a:gd name="T57" fmla="*/ 2147483647 h 182"/>
                <a:gd name="T58" fmla="*/ 2147483647 w 182"/>
                <a:gd name="T59" fmla="*/ 2147483647 h 182"/>
                <a:gd name="T60" fmla="*/ 2147483647 w 182"/>
                <a:gd name="T61" fmla="*/ 2147483647 h 182"/>
                <a:gd name="T62" fmla="*/ 2147483647 w 182"/>
                <a:gd name="T63" fmla="*/ 2147483647 h 182"/>
                <a:gd name="T64" fmla="*/ 2147483647 w 182"/>
                <a:gd name="T65" fmla="*/ 2147483647 h 182"/>
                <a:gd name="T66" fmla="*/ 2147483647 w 182"/>
                <a:gd name="T67" fmla="*/ 0 h 182"/>
                <a:gd name="T68" fmla="*/ 2147483647 w 182"/>
                <a:gd name="T69" fmla="*/ 2147483647 h 182"/>
                <a:gd name="T70" fmla="*/ 2147483647 w 182"/>
                <a:gd name="T71" fmla="*/ 2147483647 h 182"/>
                <a:gd name="T72" fmla="*/ 2147483647 w 182"/>
                <a:gd name="T73" fmla="*/ 2147483647 h 182"/>
                <a:gd name="T74" fmla="*/ 2147483647 w 182"/>
                <a:gd name="T75" fmla="*/ 2147483647 h 182"/>
                <a:gd name="T76" fmla="*/ 2147483647 w 182"/>
                <a:gd name="T77" fmla="*/ 2147483647 h 182"/>
                <a:gd name="T78" fmla="*/ 2147483647 w 182"/>
                <a:gd name="T79" fmla="*/ 2147483647 h 182"/>
                <a:gd name="T80" fmla="*/ 2147483647 w 182"/>
                <a:gd name="T81" fmla="*/ 2147483647 h 182"/>
                <a:gd name="T82" fmla="*/ 2147483647 w 182"/>
                <a:gd name="T83" fmla="*/ 2147483647 h 182"/>
                <a:gd name="T84" fmla="*/ 2147483647 w 182"/>
                <a:gd name="T85" fmla="*/ 2147483647 h 182"/>
                <a:gd name="T86" fmla="*/ 2147483647 w 182"/>
                <a:gd name="T87" fmla="*/ 2147483647 h 182"/>
                <a:gd name="T88" fmla="*/ 2147483647 w 182"/>
                <a:gd name="T89" fmla="*/ 2147483647 h 182"/>
                <a:gd name="T90" fmla="*/ 2147483647 w 182"/>
                <a:gd name="T91" fmla="*/ 2147483647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182"/>
                <a:gd name="T140" fmla="*/ 182 w 182"/>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182">
                  <a:moveTo>
                    <a:pt x="114" y="142"/>
                  </a:moveTo>
                  <a:lnTo>
                    <a:pt x="92" y="142"/>
                  </a:lnTo>
                  <a:lnTo>
                    <a:pt x="76" y="154"/>
                  </a:lnTo>
                  <a:lnTo>
                    <a:pt x="46" y="160"/>
                  </a:lnTo>
                  <a:lnTo>
                    <a:pt x="22" y="166"/>
                  </a:lnTo>
                  <a:lnTo>
                    <a:pt x="0" y="182"/>
                  </a:lnTo>
                  <a:lnTo>
                    <a:pt x="22" y="182"/>
                  </a:lnTo>
                  <a:lnTo>
                    <a:pt x="22" y="170"/>
                  </a:lnTo>
                  <a:lnTo>
                    <a:pt x="46" y="166"/>
                  </a:lnTo>
                  <a:lnTo>
                    <a:pt x="92" y="166"/>
                  </a:lnTo>
                  <a:lnTo>
                    <a:pt x="114" y="160"/>
                  </a:lnTo>
                  <a:lnTo>
                    <a:pt x="136" y="154"/>
                  </a:lnTo>
                  <a:lnTo>
                    <a:pt x="152" y="154"/>
                  </a:lnTo>
                  <a:lnTo>
                    <a:pt x="158" y="142"/>
                  </a:lnTo>
                  <a:lnTo>
                    <a:pt x="136" y="132"/>
                  </a:lnTo>
                  <a:lnTo>
                    <a:pt x="158" y="126"/>
                  </a:lnTo>
                  <a:lnTo>
                    <a:pt x="144" y="120"/>
                  </a:lnTo>
                  <a:lnTo>
                    <a:pt x="130" y="114"/>
                  </a:lnTo>
                  <a:lnTo>
                    <a:pt x="124" y="114"/>
                  </a:lnTo>
                  <a:lnTo>
                    <a:pt x="136" y="108"/>
                  </a:lnTo>
                  <a:lnTo>
                    <a:pt x="136" y="96"/>
                  </a:lnTo>
                  <a:lnTo>
                    <a:pt x="152" y="102"/>
                  </a:lnTo>
                  <a:lnTo>
                    <a:pt x="168" y="96"/>
                  </a:lnTo>
                  <a:lnTo>
                    <a:pt x="182" y="90"/>
                  </a:lnTo>
                  <a:lnTo>
                    <a:pt x="158" y="90"/>
                  </a:lnTo>
                  <a:lnTo>
                    <a:pt x="136" y="86"/>
                  </a:lnTo>
                  <a:lnTo>
                    <a:pt x="130" y="74"/>
                  </a:lnTo>
                  <a:lnTo>
                    <a:pt x="136" y="68"/>
                  </a:lnTo>
                  <a:lnTo>
                    <a:pt x="122" y="62"/>
                  </a:lnTo>
                  <a:lnTo>
                    <a:pt x="130" y="46"/>
                  </a:lnTo>
                  <a:lnTo>
                    <a:pt x="144" y="46"/>
                  </a:lnTo>
                  <a:lnTo>
                    <a:pt x="122" y="28"/>
                  </a:lnTo>
                  <a:lnTo>
                    <a:pt x="98" y="16"/>
                  </a:lnTo>
                  <a:lnTo>
                    <a:pt x="92" y="0"/>
                  </a:lnTo>
                  <a:lnTo>
                    <a:pt x="84" y="6"/>
                  </a:lnTo>
                  <a:lnTo>
                    <a:pt x="84" y="16"/>
                  </a:lnTo>
                  <a:lnTo>
                    <a:pt x="98" y="34"/>
                  </a:lnTo>
                  <a:lnTo>
                    <a:pt x="114" y="52"/>
                  </a:lnTo>
                  <a:lnTo>
                    <a:pt x="106" y="68"/>
                  </a:lnTo>
                  <a:lnTo>
                    <a:pt x="114" y="80"/>
                  </a:lnTo>
                  <a:lnTo>
                    <a:pt x="122" y="90"/>
                  </a:lnTo>
                  <a:lnTo>
                    <a:pt x="106" y="102"/>
                  </a:lnTo>
                  <a:lnTo>
                    <a:pt x="114" y="120"/>
                  </a:lnTo>
                  <a:lnTo>
                    <a:pt x="122" y="116"/>
                  </a:lnTo>
                  <a:lnTo>
                    <a:pt x="122" y="132"/>
                  </a:lnTo>
                  <a:lnTo>
                    <a:pt x="114" y="1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98" name="Freeform 59"/>
            <p:cNvSpPr>
              <a:spLocks noChangeArrowheads="1"/>
            </p:cNvSpPr>
            <p:nvPr/>
          </p:nvSpPr>
          <p:spPr bwMode="auto">
            <a:xfrm>
              <a:off x="0" y="535513"/>
              <a:ext cx="2611084" cy="3555817"/>
            </a:xfrm>
            <a:custGeom>
              <a:avLst/>
              <a:gdLst>
                <a:gd name="T0" fmla="*/ 2147483647 w 1162"/>
                <a:gd name="T1" fmla="*/ 2147483647 h 996"/>
                <a:gd name="T2" fmla="*/ 2147483647 w 1162"/>
                <a:gd name="T3" fmla="*/ 2147483647 h 996"/>
                <a:gd name="T4" fmla="*/ 2147483647 w 1162"/>
                <a:gd name="T5" fmla="*/ 2147483647 h 996"/>
                <a:gd name="T6" fmla="*/ 2147483647 w 1162"/>
                <a:gd name="T7" fmla="*/ 2147483647 h 996"/>
                <a:gd name="T8" fmla="*/ 2147483647 w 1162"/>
                <a:gd name="T9" fmla="*/ 2147483647 h 996"/>
                <a:gd name="T10" fmla="*/ 2147483647 w 1162"/>
                <a:gd name="T11" fmla="*/ 2147483647 h 996"/>
                <a:gd name="T12" fmla="*/ 2147483647 w 1162"/>
                <a:gd name="T13" fmla="*/ 2147483647 h 996"/>
                <a:gd name="T14" fmla="*/ 2147483647 w 1162"/>
                <a:gd name="T15" fmla="*/ 2147483647 h 996"/>
                <a:gd name="T16" fmla="*/ 2147483647 w 1162"/>
                <a:gd name="T17" fmla="*/ 2147483647 h 996"/>
                <a:gd name="T18" fmla="*/ 2147483647 w 1162"/>
                <a:gd name="T19" fmla="*/ 2147483647 h 996"/>
                <a:gd name="T20" fmla="*/ 2147483647 w 1162"/>
                <a:gd name="T21" fmla="*/ 2147483647 h 996"/>
                <a:gd name="T22" fmla="*/ 2147483647 w 1162"/>
                <a:gd name="T23" fmla="*/ 2147483647 h 996"/>
                <a:gd name="T24" fmla="*/ 2147483647 w 1162"/>
                <a:gd name="T25" fmla="*/ 2147483647 h 996"/>
                <a:gd name="T26" fmla="*/ 2147483647 w 1162"/>
                <a:gd name="T27" fmla="*/ 2147483647 h 996"/>
                <a:gd name="T28" fmla="*/ 2147483647 w 1162"/>
                <a:gd name="T29" fmla="*/ 2147483647 h 996"/>
                <a:gd name="T30" fmla="*/ 2147483647 w 1162"/>
                <a:gd name="T31" fmla="*/ 2147483647 h 996"/>
                <a:gd name="T32" fmla="*/ 2147483647 w 1162"/>
                <a:gd name="T33" fmla="*/ 2147483647 h 996"/>
                <a:gd name="T34" fmla="*/ 2147483647 w 1162"/>
                <a:gd name="T35" fmla="*/ 2147483647 h 996"/>
                <a:gd name="T36" fmla="*/ 2147483647 w 1162"/>
                <a:gd name="T37" fmla="*/ 2147483647 h 996"/>
                <a:gd name="T38" fmla="*/ 2147483647 w 1162"/>
                <a:gd name="T39" fmla="*/ 2147483647 h 996"/>
                <a:gd name="T40" fmla="*/ 2147483647 w 1162"/>
                <a:gd name="T41" fmla="*/ 2147483647 h 996"/>
                <a:gd name="T42" fmla="*/ 2147483647 w 1162"/>
                <a:gd name="T43" fmla="*/ 2147483647 h 996"/>
                <a:gd name="T44" fmla="*/ 2147483647 w 1162"/>
                <a:gd name="T45" fmla="*/ 2147483647 h 996"/>
                <a:gd name="T46" fmla="*/ 2147483647 w 1162"/>
                <a:gd name="T47" fmla="*/ 2147483647 h 996"/>
                <a:gd name="T48" fmla="*/ 2147483647 w 1162"/>
                <a:gd name="T49" fmla="*/ 2147483647 h 996"/>
                <a:gd name="T50" fmla="*/ 2147483647 w 1162"/>
                <a:gd name="T51" fmla="*/ 2147483647 h 996"/>
                <a:gd name="T52" fmla="*/ 2147483647 w 1162"/>
                <a:gd name="T53" fmla="*/ 2147483647 h 996"/>
                <a:gd name="T54" fmla="*/ 2147483647 w 1162"/>
                <a:gd name="T55" fmla="*/ 2147483647 h 996"/>
                <a:gd name="T56" fmla="*/ 2147483647 w 1162"/>
                <a:gd name="T57" fmla="*/ 2147483647 h 996"/>
                <a:gd name="T58" fmla="*/ 2147483647 w 1162"/>
                <a:gd name="T59" fmla="*/ 2147483647 h 996"/>
                <a:gd name="T60" fmla="*/ 2147483647 w 1162"/>
                <a:gd name="T61" fmla="*/ 2147483647 h 996"/>
                <a:gd name="T62" fmla="*/ 2147483647 w 1162"/>
                <a:gd name="T63" fmla="*/ 2147483647 h 996"/>
                <a:gd name="T64" fmla="*/ 2147483647 w 1162"/>
                <a:gd name="T65" fmla="*/ 2147483647 h 996"/>
                <a:gd name="T66" fmla="*/ 2147483647 w 1162"/>
                <a:gd name="T67" fmla="*/ 0 h 996"/>
                <a:gd name="T68" fmla="*/ 2147483647 w 1162"/>
                <a:gd name="T69" fmla="*/ 2147483647 h 996"/>
                <a:gd name="T70" fmla="*/ 2147483647 w 1162"/>
                <a:gd name="T71" fmla="*/ 2147483647 h 996"/>
                <a:gd name="T72" fmla="*/ 2147483647 w 1162"/>
                <a:gd name="T73" fmla="*/ 2147483647 h 996"/>
                <a:gd name="T74" fmla="*/ 2147483647 w 1162"/>
                <a:gd name="T75" fmla="*/ 2147483647 h 996"/>
                <a:gd name="T76" fmla="*/ 2147483647 w 1162"/>
                <a:gd name="T77" fmla="*/ 2147483647 h 996"/>
                <a:gd name="T78" fmla="*/ 2147483647 w 1162"/>
                <a:gd name="T79" fmla="*/ 2147483647 h 996"/>
                <a:gd name="T80" fmla="*/ 2147483647 w 1162"/>
                <a:gd name="T81" fmla="*/ 2147483647 h 996"/>
                <a:gd name="T82" fmla="*/ 2147483647 w 1162"/>
                <a:gd name="T83" fmla="*/ 2147483647 h 996"/>
                <a:gd name="T84" fmla="*/ 2147483647 w 1162"/>
                <a:gd name="T85" fmla="*/ 2147483647 h 996"/>
                <a:gd name="T86" fmla="*/ 2147483647 w 1162"/>
                <a:gd name="T87" fmla="*/ 2147483647 h 996"/>
                <a:gd name="T88" fmla="*/ 2147483647 w 1162"/>
                <a:gd name="T89" fmla="*/ 2147483647 h 996"/>
                <a:gd name="T90" fmla="*/ 2147483647 w 1162"/>
                <a:gd name="T91" fmla="*/ 2147483647 h 996"/>
                <a:gd name="T92" fmla="*/ 2147483647 w 1162"/>
                <a:gd name="T93" fmla="*/ 2147483647 h 996"/>
                <a:gd name="T94" fmla="*/ 2147483647 w 1162"/>
                <a:gd name="T95" fmla="*/ 2147483647 h 996"/>
                <a:gd name="T96" fmla="*/ 2147483647 w 1162"/>
                <a:gd name="T97" fmla="*/ 2147483647 h 996"/>
                <a:gd name="T98" fmla="*/ 2147483647 w 1162"/>
                <a:gd name="T99" fmla="*/ 2147483647 h 996"/>
                <a:gd name="T100" fmla="*/ 2147483647 w 1162"/>
                <a:gd name="T101" fmla="*/ 2147483647 h 996"/>
                <a:gd name="T102" fmla="*/ 2147483647 w 1162"/>
                <a:gd name="T103" fmla="*/ 2147483647 h 996"/>
                <a:gd name="T104" fmla="*/ 2147483647 w 1162"/>
                <a:gd name="T105" fmla="*/ 2147483647 h 996"/>
                <a:gd name="T106" fmla="*/ 2147483647 w 1162"/>
                <a:gd name="T107" fmla="*/ 2147483647 h 996"/>
                <a:gd name="T108" fmla="*/ 2147483647 w 1162"/>
                <a:gd name="T109" fmla="*/ 2147483647 h 996"/>
                <a:gd name="T110" fmla="*/ 2147483647 w 1162"/>
                <a:gd name="T111" fmla="*/ 2147483647 h 996"/>
                <a:gd name="T112" fmla="*/ 2147483647 w 1162"/>
                <a:gd name="T113" fmla="*/ 2147483647 h 996"/>
                <a:gd name="T114" fmla="*/ 2147483647 w 1162"/>
                <a:gd name="T115" fmla="*/ 2147483647 h 996"/>
                <a:gd name="T116" fmla="*/ 2147483647 w 1162"/>
                <a:gd name="T117" fmla="*/ 2147483647 h 996"/>
                <a:gd name="T118" fmla="*/ 2147483647 w 1162"/>
                <a:gd name="T119" fmla="*/ 2147483647 h 996"/>
                <a:gd name="T120" fmla="*/ 2147483647 w 1162"/>
                <a:gd name="T121" fmla="*/ 2147483647 h 9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2"/>
                <a:gd name="T184" fmla="*/ 0 h 996"/>
                <a:gd name="T185" fmla="*/ 1162 w 1162"/>
                <a:gd name="T186" fmla="*/ 996 h 9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2" h="996">
                  <a:moveTo>
                    <a:pt x="1126" y="596"/>
                  </a:moveTo>
                  <a:lnTo>
                    <a:pt x="1110" y="584"/>
                  </a:lnTo>
                  <a:lnTo>
                    <a:pt x="1064" y="584"/>
                  </a:lnTo>
                  <a:lnTo>
                    <a:pt x="1048" y="578"/>
                  </a:lnTo>
                  <a:lnTo>
                    <a:pt x="1026" y="584"/>
                  </a:lnTo>
                  <a:lnTo>
                    <a:pt x="1004" y="584"/>
                  </a:lnTo>
                  <a:lnTo>
                    <a:pt x="1018" y="572"/>
                  </a:lnTo>
                  <a:lnTo>
                    <a:pt x="1010" y="572"/>
                  </a:lnTo>
                  <a:lnTo>
                    <a:pt x="996" y="578"/>
                  </a:lnTo>
                  <a:lnTo>
                    <a:pt x="980" y="584"/>
                  </a:lnTo>
                  <a:lnTo>
                    <a:pt x="988" y="572"/>
                  </a:lnTo>
                  <a:lnTo>
                    <a:pt x="1004" y="572"/>
                  </a:lnTo>
                  <a:lnTo>
                    <a:pt x="1004" y="538"/>
                  </a:lnTo>
                  <a:lnTo>
                    <a:pt x="988" y="532"/>
                  </a:lnTo>
                  <a:lnTo>
                    <a:pt x="964" y="526"/>
                  </a:lnTo>
                  <a:lnTo>
                    <a:pt x="950" y="532"/>
                  </a:lnTo>
                  <a:lnTo>
                    <a:pt x="920" y="526"/>
                  </a:lnTo>
                  <a:lnTo>
                    <a:pt x="920" y="514"/>
                  </a:lnTo>
                  <a:lnTo>
                    <a:pt x="904" y="508"/>
                  </a:lnTo>
                  <a:lnTo>
                    <a:pt x="882" y="498"/>
                  </a:lnTo>
                  <a:lnTo>
                    <a:pt x="860" y="504"/>
                  </a:lnTo>
                  <a:lnTo>
                    <a:pt x="844" y="498"/>
                  </a:lnTo>
                  <a:lnTo>
                    <a:pt x="822" y="492"/>
                  </a:lnTo>
                  <a:lnTo>
                    <a:pt x="798" y="492"/>
                  </a:lnTo>
                  <a:lnTo>
                    <a:pt x="790" y="486"/>
                  </a:lnTo>
                  <a:lnTo>
                    <a:pt x="776" y="492"/>
                  </a:lnTo>
                  <a:lnTo>
                    <a:pt x="752" y="504"/>
                  </a:lnTo>
                  <a:lnTo>
                    <a:pt x="730" y="514"/>
                  </a:lnTo>
                  <a:lnTo>
                    <a:pt x="714" y="508"/>
                  </a:lnTo>
                  <a:lnTo>
                    <a:pt x="730" y="504"/>
                  </a:lnTo>
                  <a:lnTo>
                    <a:pt x="708" y="504"/>
                  </a:lnTo>
                  <a:lnTo>
                    <a:pt x="684" y="508"/>
                  </a:lnTo>
                  <a:lnTo>
                    <a:pt x="668" y="498"/>
                  </a:lnTo>
                  <a:lnTo>
                    <a:pt x="668" y="468"/>
                  </a:lnTo>
                  <a:lnTo>
                    <a:pt x="654" y="462"/>
                  </a:lnTo>
                  <a:lnTo>
                    <a:pt x="638" y="458"/>
                  </a:lnTo>
                  <a:lnTo>
                    <a:pt x="608" y="468"/>
                  </a:lnTo>
                  <a:lnTo>
                    <a:pt x="616" y="452"/>
                  </a:lnTo>
                  <a:lnTo>
                    <a:pt x="616" y="434"/>
                  </a:lnTo>
                  <a:lnTo>
                    <a:pt x="624" y="418"/>
                  </a:lnTo>
                  <a:lnTo>
                    <a:pt x="600" y="424"/>
                  </a:lnTo>
                  <a:lnTo>
                    <a:pt x="586" y="434"/>
                  </a:lnTo>
                  <a:lnTo>
                    <a:pt x="570" y="446"/>
                  </a:lnTo>
                  <a:lnTo>
                    <a:pt x="546" y="440"/>
                  </a:lnTo>
                  <a:lnTo>
                    <a:pt x="524" y="430"/>
                  </a:lnTo>
                  <a:lnTo>
                    <a:pt x="516" y="412"/>
                  </a:lnTo>
                  <a:lnTo>
                    <a:pt x="524" y="394"/>
                  </a:lnTo>
                  <a:lnTo>
                    <a:pt x="516" y="382"/>
                  </a:lnTo>
                  <a:lnTo>
                    <a:pt x="540" y="372"/>
                  </a:lnTo>
                  <a:lnTo>
                    <a:pt x="554" y="366"/>
                  </a:lnTo>
                  <a:lnTo>
                    <a:pt x="578" y="360"/>
                  </a:lnTo>
                  <a:lnTo>
                    <a:pt x="592" y="366"/>
                  </a:lnTo>
                  <a:lnTo>
                    <a:pt x="616" y="360"/>
                  </a:lnTo>
                  <a:lnTo>
                    <a:pt x="654" y="366"/>
                  </a:lnTo>
                  <a:lnTo>
                    <a:pt x="668" y="366"/>
                  </a:lnTo>
                  <a:lnTo>
                    <a:pt x="668" y="378"/>
                  </a:lnTo>
                  <a:lnTo>
                    <a:pt x="684" y="388"/>
                  </a:lnTo>
                  <a:lnTo>
                    <a:pt x="700" y="400"/>
                  </a:lnTo>
                  <a:lnTo>
                    <a:pt x="700" y="382"/>
                  </a:lnTo>
                  <a:lnTo>
                    <a:pt x="692" y="372"/>
                  </a:lnTo>
                  <a:lnTo>
                    <a:pt x="684" y="360"/>
                  </a:lnTo>
                  <a:lnTo>
                    <a:pt x="700" y="354"/>
                  </a:lnTo>
                  <a:lnTo>
                    <a:pt x="714" y="338"/>
                  </a:lnTo>
                  <a:lnTo>
                    <a:pt x="738" y="326"/>
                  </a:lnTo>
                  <a:lnTo>
                    <a:pt x="744" y="314"/>
                  </a:lnTo>
                  <a:lnTo>
                    <a:pt x="730" y="302"/>
                  </a:lnTo>
                  <a:lnTo>
                    <a:pt x="744" y="290"/>
                  </a:lnTo>
                  <a:lnTo>
                    <a:pt x="752" y="302"/>
                  </a:lnTo>
                  <a:lnTo>
                    <a:pt x="776" y="280"/>
                  </a:lnTo>
                  <a:lnTo>
                    <a:pt x="790" y="274"/>
                  </a:lnTo>
                  <a:lnTo>
                    <a:pt x="806" y="268"/>
                  </a:lnTo>
                  <a:lnTo>
                    <a:pt x="806" y="256"/>
                  </a:lnTo>
                  <a:lnTo>
                    <a:pt x="836" y="246"/>
                  </a:lnTo>
                  <a:lnTo>
                    <a:pt x="860" y="240"/>
                  </a:lnTo>
                  <a:lnTo>
                    <a:pt x="852" y="252"/>
                  </a:lnTo>
                  <a:lnTo>
                    <a:pt x="874" y="252"/>
                  </a:lnTo>
                  <a:lnTo>
                    <a:pt x="898" y="240"/>
                  </a:lnTo>
                  <a:lnTo>
                    <a:pt x="874" y="234"/>
                  </a:lnTo>
                  <a:lnTo>
                    <a:pt x="866" y="216"/>
                  </a:lnTo>
                  <a:lnTo>
                    <a:pt x="866" y="206"/>
                  </a:lnTo>
                  <a:lnTo>
                    <a:pt x="844" y="210"/>
                  </a:lnTo>
                  <a:lnTo>
                    <a:pt x="782" y="228"/>
                  </a:lnTo>
                  <a:lnTo>
                    <a:pt x="828" y="210"/>
                  </a:lnTo>
                  <a:lnTo>
                    <a:pt x="852" y="200"/>
                  </a:lnTo>
                  <a:lnTo>
                    <a:pt x="874" y="200"/>
                  </a:lnTo>
                  <a:lnTo>
                    <a:pt x="904" y="206"/>
                  </a:lnTo>
                  <a:lnTo>
                    <a:pt x="912" y="210"/>
                  </a:lnTo>
                  <a:lnTo>
                    <a:pt x="928" y="206"/>
                  </a:lnTo>
                  <a:lnTo>
                    <a:pt x="942" y="194"/>
                  </a:lnTo>
                  <a:lnTo>
                    <a:pt x="964" y="194"/>
                  </a:lnTo>
                  <a:lnTo>
                    <a:pt x="964" y="182"/>
                  </a:lnTo>
                  <a:lnTo>
                    <a:pt x="950" y="176"/>
                  </a:lnTo>
                  <a:lnTo>
                    <a:pt x="928" y="188"/>
                  </a:lnTo>
                  <a:lnTo>
                    <a:pt x="934" y="176"/>
                  </a:lnTo>
                  <a:lnTo>
                    <a:pt x="928" y="166"/>
                  </a:lnTo>
                  <a:lnTo>
                    <a:pt x="920" y="148"/>
                  </a:lnTo>
                  <a:lnTo>
                    <a:pt x="912" y="130"/>
                  </a:lnTo>
                  <a:lnTo>
                    <a:pt x="890" y="120"/>
                  </a:lnTo>
                  <a:lnTo>
                    <a:pt x="874" y="130"/>
                  </a:lnTo>
                  <a:lnTo>
                    <a:pt x="866" y="148"/>
                  </a:lnTo>
                  <a:lnTo>
                    <a:pt x="852" y="142"/>
                  </a:lnTo>
                  <a:lnTo>
                    <a:pt x="852" y="126"/>
                  </a:lnTo>
                  <a:lnTo>
                    <a:pt x="836" y="108"/>
                  </a:lnTo>
                  <a:lnTo>
                    <a:pt x="806" y="102"/>
                  </a:lnTo>
                  <a:lnTo>
                    <a:pt x="776" y="96"/>
                  </a:lnTo>
                  <a:lnTo>
                    <a:pt x="776" y="86"/>
                  </a:lnTo>
                  <a:lnTo>
                    <a:pt x="768" y="102"/>
                  </a:lnTo>
                  <a:lnTo>
                    <a:pt x="768" y="120"/>
                  </a:lnTo>
                  <a:lnTo>
                    <a:pt x="776" y="148"/>
                  </a:lnTo>
                  <a:lnTo>
                    <a:pt x="752" y="160"/>
                  </a:lnTo>
                  <a:lnTo>
                    <a:pt x="738" y="160"/>
                  </a:lnTo>
                  <a:lnTo>
                    <a:pt x="744" y="182"/>
                  </a:lnTo>
                  <a:lnTo>
                    <a:pt x="730" y="200"/>
                  </a:lnTo>
                  <a:lnTo>
                    <a:pt x="714" y="188"/>
                  </a:lnTo>
                  <a:lnTo>
                    <a:pt x="714" y="176"/>
                  </a:lnTo>
                  <a:lnTo>
                    <a:pt x="708" y="160"/>
                  </a:lnTo>
                  <a:lnTo>
                    <a:pt x="692" y="160"/>
                  </a:lnTo>
                  <a:lnTo>
                    <a:pt x="668" y="154"/>
                  </a:lnTo>
                  <a:lnTo>
                    <a:pt x="660" y="148"/>
                  </a:lnTo>
                  <a:lnTo>
                    <a:pt x="646" y="142"/>
                  </a:lnTo>
                  <a:lnTo>
                    <a:pt x="624" y="142"/>
                  </a:lnTo>
                  <a:lnTo>
                    <a:pt x="608" y="130"/>
                  </a:lnTo>
                  <a:lnTo>
                    <a:pt x="608" y="114"/>
                  </a:lnTo>
                  <a:lnTo>
                    <a:pt x="632" y="102"/>
                  </a:lnTo>
                  <a:lnTo>
                    <a:pt x="654" y="90"/>
                  </a:lnTo>
                  <a:lnTo>
                    <a:pt x="638" y="90"/>
                  </a:lnTo>
                  <a:lnTo>
                    <a:pt x="660" y="80"/>
                  </a:lnTo>
                  <a:lnTo>
                    <a:pt x="684" y="86"/>
                  </a:lnTo>
                  <a:lnTo>
                    <a:pt x="676" y="74"/>
                  </a:lnTo>
                  <a:lnTo>
                    <a:pt x="660" y="62"/>
                  </a:lnTo>
                  <a:lnTo>
                    <a:pt x="692" y="62"/>
                  </a:lnTo>
                  <a:lnTo>
                    <a:pt x="700" y="50"/>
                  </a:lnTo>
                  <a:lnTo>
                    <a:pt x="692" y="44"/>
                  </a:lnTo>
                  <a:lnTo>
                    <a:pt x="684" y="50"/>
                  </a:lnTo>
                  <a:lnTo>
                    <a:pt x="684" y="16"/>
                  </a:lnTo>
                  <a:lnTo>
                    <a:pt x="646" y="0"/>
                  </a:lnTo>
                  <a:lnTo>
                    <a:pt x="660" y="28"/>
                  </a:lnTo>
                  <a:lnTo>
                    <a:pt x="616" y="34"/>
                  </a:lnTo>
                  <a:lnTo>
                    <a:pt x="562" y="34"/>
                  </a:lnTo>
                  <a:lnTo>
                    <a:pt x="510" y="44"/>
                  </a:lnTo>
                  <a:lnTo>
                    <a:pt x="464" y="28"/>
                  </a:lnTo>
                  <a:lnTo>
                    <a:pt x="418" y="28"/>
                  </a:lnTo>
                  <a:lnTo>
                    <a:pt x="364" y="22"/>
                  </a:lnTo>
                  <a:lnTo>
                    <a:pt x="320" y="22"/>
                  </a:lnTo>
                  <a:lnTo>
                    <a:pt x="274" y="38"/>
                  </a:lnTo>
                  <a:lnTo>
                    <a:pt x="228" y="28"/>
                  </a:lnTo>
                  <a:lnTo>
                    <a:pt x="182" y="28"/>
                  </a:lnTo>
                  <a:lnTo>
                    <a:pt x="136" y="16"/>
                  </a:lnTo>
                  <a:lnTo>
                    <a:pt x="92" y="16"/>
                  </a:lnTo>
                  <a:lnTo>
                    <a:pt x="52" y="28"/>
                  </a:lnTo>
                  <a:lnTo>
                    <a:pt x="8" y="38"/>
                  </a:lnTo>
                  <a:lnTo>
                    <a:pt x="52" y="56"/>
                  </a:lnTo>
                  <a:lnTo>
                    <a:pt x="0" y="62"/>
                  </a:lnTo>
                  <a:lnTo>
                    <a:pt x="30" y="86"/>
                  </a:lnTo>
                  <a:lnTo>
                    <a:pt x="8" y="120"/>
                  </a:lnTo>
                  <a:lnTo>
                    <a:pt x="22" y="154"/>
                  </a:lnTo>
                  <a:lnTo>
                    <a:pt x="68" y="130"/>
                  </a:lnTo>
                  <a:lnTo>
                    <a:pt x="114" y="126"/>
                  </a:lnTo>
                  <a:lnTo>
                    <a:pt x="160" y="120"/>
                  </a:lnTo>
                  <a:lnTo>
                    <a:pt x="206" y="136"/>
                  </a:lnTo>
                  <a:lnTo>
                    <a:pt x="242" y="160"/>
                  </a:lnTo>
                  <a:lnTo>
                    <a:pt x="274" y="188"/>
                  </a:lnTo>
                  <a:lnTo>
                    <a:pt x="296" y="222"/>
                  </a:lnTo>
                  <a:lnTo>
                    <a:pt x="296" y="262"/>
                  </a:lnTo>
                  <a:lnTo>
                    <a:pt x="282" y="298"/>
                  </a:lnTo>
                  <a:lnTo>
                    <a:pt x="304" y="326"/>
                  </a:lnTo>
                  <a:lnTo>
                    <a:pt x="342" y="360"/>
                  </a:lnTo>
                  <a:lnTo>
                    <a:pt x="372" y="388"/>
                  </a:lnTo>
                  <a:lnTo>
                    <a:pt x="394" y="424"/>
                  </a:lnTo>
                  <a:lnTo>
                    <a:pt x="380" y="388"/>
                  </a:lnTo>
                  <a:lnTo>
                    <a:pt x="364" y="354"/>
                  </a:lnTo>
                  <a:lnTo>
                    <a:pt x="394" y="382"/>
                  </a:lnTo>
                  <a:lnTo>
                    <a:pt x="426" y="412"/>
                  </a:lnTo>
                  <a:lnTo>
                    <a:pt x="448" y="440"/>
                  </a:lnTo>
                  <a:lnTo>
                    <a:pt x="486" y="458"/>
                  </a:lnTo>
                  <a:lnTo>
                    <a:pt x="540" y="468"/>
                  </a:lnTo>
                  <a:lnTo>
                    <a:pt x="592" y="474"/>
                  </a:lnTo>
                  <a:lnTo>
                    <a:pt x="632" y="492"/>
                  </a:lnTo>
                  <a:lnTo>
                    <a:pt x="660" y="520"/>
                  </a:lnTo>
                  <a:lnTo>
                    <a:pt x="714" y="520"/>
                  </a:lnTo>
                  <a:lnTo>
                    <a:pt x="714" y="554"/>
                  </a:lnTo>
                  <a:lnTo>
                    <a:pt x="692" y="584"/>
                  </a:lnTo>
                  <a:lnTo>
                    <a:pt x="692" y="618"/>
                  </a:lnTo>
                  <a:lnTo>
                    <a:pt x="714" y="646"/>
                  </a:lnTo>
                  <a:lnTo>
                    <a:pt x="752" y="682"/>
                  </a:lnTo>
                  <a:lnTo>
                    <a:pt x="790" y="704"/>
                  </a:lnTo>
                  <a:lnTo>
                    <a:pt x="814" y="744"/>
                  </a:lnTo>
                  <a:lnTo>
                    <a:pt x="798" y="784"/>
                  </a:lnTo>
                  <a:lnTo>
                    <a:pt x="806" y="824"/>
                  </a:lnTo>
                  <a:lnTo>
                    <a:pt x="806" y="864"/>
                  </a:lnTo>
                  <a:lnTo>
                    <a:pt x="814" y="904"/>
                  </a:lnTo>
                  <a:lnTo>
                    <a:pt x="814" y="944"/>
                  </a:lnTo>
                  <a:lnTo>
                    <a:pt x="844" y="974"/>
                  </a:lnTo>
                  <a:lnTo>
                    <a:pt x="874" y="996"/>
                  </a:lnTo>
                  <a:lnTo>
                    <a:pt x="920" y="996"/>
                  </a:lnTo>
                  <a:lnTo>
                    <a:pt x="920" y="990"/>
                  </a:lnTo>
                  <a:lnTo>
                    <a:pt x="898" y="984"/>
                  </a:lnTo>
                  <a:lnTo>
                    <a:pt x="898" y="974"/>
                  </a:lnTo>
                  <a:lnTo>
                    <a:pt x="882" y="978"/>
                  </a:lnTo>
                  <a:lnTo>
                    <a:pt x="860" y="978"/>
                  </a:lnTo>
                  <a:lnTo>
                    <a:pt x="874" y="968"/>
                  </a:lnTo>
                  <a:lnTo>
                    <a:pt x="890" y="968"/>
                  </a:lnTo>
                  <a:lnTo>
                    <a:pt x="874" y="950"/>
                  </a:lnTo>
                  <a:lnTo>
                    <a:pt x="890" y="938"/>
                  </a:lnTo>
                  <a:lnTo>
                    <a:pt x="898" y="928"/>
                  </a:lnTo>
                  <a:lnTo>
                    <a:pt x="898" y="922"/>
                  </a:lnTo>
                  <a:lnTo>
                    <a:pt x="882" y="916"/>
                  </a:lnTo>
                  <a:lnTo>
                    <a:pt x="866" y="922"/>
                  </a:lnTo>
                  <a:lnTo>
                    <a:pt x="882" y="904"/>
                  </a:lnTo>
                  <a:lnTo>
                    <a:pt x="898" y="894"/>
                  </a:lnTo>
                  <a:lnTo>
                    <a:pt x="904" y="882"/>
                  </a:lnTo>
                  <a:lnTo>
                    <a:pt x="890" y="888"/>
                  </a:lnTo>
                  <a:lnTo>
                    <a:pt x="882" y="876"/>
                  </a:lnTo>
                  <a:lnTo>
                    <a:pt x="898" y="870"/>
                  </a:lnTo>
                  <a:lnTo>
                    <a:pt x="904" y="876"/>
                  </a:lnTo>
                  <a:lnTo>
                    <a:pt x="904" y="870"/>
                  </a:lnTo>
                  <a:lnTo>
                    <a:pt x="912" y="858"/>
                  </a:lnTo>
                  <a:lnTo>
                    <a:pt x="934" y="852"/>
                  </a:lnTo>
                  <a:lnTo>
                    <a:pt x="958" y="848"/>
                  </a:lnTo>
                  <a:lnTo>
                    <a:pt x="958" y="824"/>
                  </a:lnTo>
                  <a:lnTo>
                    <a:pt x="934" y="812"/>
                  </a:lnTo>
                  <a:lnTo>
                    <a:pt x="928" y="802"/>
                  </a:lnTo>
                  <a:lnTo>
                    <a:pt x="942" y="806"/>
                  </a:lnTo>
                  <a:lnTo>
                    <a:pt x="964" y="818"/>
                  </a:lnTo>
                  <a:lnTo>
                    <a:pt x="980" y="824"/>
                  </a:lnTo>
                  <a:lnTo>
                    <a:pt x="988" y="812"/>
                  </a:lnTo>
                  <a:lnTo>
                    <a:pt x="1004" y="796"/>
                  </a:lnTo>
                  <a:lnTo>
                    <a:pt x="1010" y="778"/>
                  </a:lnTo>
                  <a:lnTo>
                    <a:pt x="1026" y="778"/>
                  </a:lnTo>
                  <a:lnTo>
                    <a:pt x="1026" y="768"/>
                  </a:lnTo>
                  <a:lnTo>
                    <a:pt x="1034" y="750"/>
                  </a:lnTo>
                  <a:lnTo>
                    <a:pt x="1056" y="744"/>
                  </a:lnTo>
                  <a:lnTo>
                    <a:pt x="1080" y="732"/>
                  </a:lnTo>
                  <a:lnTo>
                    <a:pt x="1094" y="732"/>
                  </a:lnTo>
                  <a:lnTo>
                    <a:pt x="1102" y="720"/>
                  </a:lnTo>
                  <a:lnTo>
                    <a:pt x="1110" y="710"/>
                  </a:lnTo>
                  <a:lnTo>
                    <a:pt x="1110" y="670"/>
                  </a:lnTo>
                  <a:lnTo>
                    <a:pt x="1126" y="652"/>
                  </a:lnTo>
                  <a:lnTo>
                    <a:pt x="1148" y="640"/>
                  </a:lnTo>
                  <a:lnTo>
                    <a:pt x="1156" y="630"/>
                  </a:lnTo>
                  <a:lnTo>
                    <a:pt x="1156" y="612"/>
                  </a:lnTo>
                  <a:lnTo>
                    <a:pt x="1162" y="596"/>
                  </a:lnTo>
                  <a:lnTo>
                    <a:pt x="1140" y="606"/>
                  </a:lnTo>
                  <a:lnTo>
                    <a:pt x="1126" y="59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99" name="Freeform 60"/>
            <p:cNvSpPr>
              <a:spLocks noChangeArrowheads="1"/>
            </p:cNvSpPr>
            <p:nvPr/>
          </p:nvSpPr>
          <p:spPr bwMode="auto">
            <a:xfrm>
              <a:off x="3159366" y="935364"/>
              <a:ext cx="152800" cy="299888"/>
            </a:xfrm>
            <a:custGeom>
              <a:avLst/>
              <a:gdLst>
                <a:gd name="T0" fmla="*/ 2147483647 w 68"/>
                <a:gd name="T1" fmla="*/ 2147483647 h 84"/>
                <a:gd name="T2" fmla="*/ 2147483647 w 68"/>
                <a:gd name="T3" fmla="*/ 2147483647 h 84"/>
                <a:gd name="T4" fmla="*/ 2147483647 w 68"/>
                <a:gd name="T5" fmla="*/ 2147483647 h 84"/>
                <a:gd name="T6" fmla="*/ 2147483647 w 68"/>
                <a:gd name="T7" fmla="*/ 2147483647 h 84"/>
                <a:gd name="T8" fmla="*/ 2147483647 w 68"/>
                <a:gd name="T9" fmla="*/ 2147483647 h 84"/>
                <a:gd name="T10" fmla="*/ 2147483647 w 68"/>
                <a:gd name="T11" fmla="*/ 2147483647 h 84"/>
                <a:gd name="T12" fmla="*/ 2147483647 w 68"/>
                <a:gd name="T13" fmla="*/ 2147483647 h 84"/>
                <a:gd name="T14" fmla="*/ 2147483647 w 68"/>
                <a:gd name="T15" fmla="*/ 2147483647 h 84"/>
                <a:gd name="T16" fmla="*/ 2147483647 w 68"/>
                <a:gd name="T17" fmla="*/ 2147483647 h 84"/>
                <a:gd name="T18" fmla="*/ 2147483647 w 68"/>
                <a:gd name="T19" fmla="*/ 2147483647 h 84"/>
                <a:gd name="T20" fmla="*/ 2147483647 w 68"/>
                <a:gd name="T21" fmla="*/ 2147483647 h 84"/>
                <a:gd name="T22" fmla="*/ 2147483647 w 68"/>
                <a:gd name="T23" fmla="*/ 2147483647 h 84"/>
                <a:gd name="T24" fmla="*/ 2147483647 w 68"/>
                <a:gd name="T25" fmla="*/ 2147483647 h 84"/>
                <a:gd name="T26" fmla="*/ 2147483647 w 68"/>
                <a:gd name="T27" fmla="*/ 2147483647 h 84"/>
                <a:gd name="T28" fmla="*/ 2147483647 w 68"/>
                <a:gd name="T29" fmla="*/ 2147483647 h 84"/>
                <a:gd name="T30" fmla="*/ 2147483647 w 68"/>
                <a:gd name="T31" fmla="*/ 2147483647 h 84"/>
                <a:gd name="T32" fmla="*/ 2147483647 w 68"/>
                <a:gd name="T33" fmla="*/ 2147483647 h 84"/>
                <a:gd name="T34" fmla="*/ 2147483647 w 68"/>
                <a:gd name="T35" fmla="*/ 2147483647 h 84"/>
                <a:gd name="T36" fmla="*/ 2147483647 w 68"/>
                <a:gd name="T37" fmla="*/ 2147483647 h 84"/>
                <a:gd name="T38" fmla="*/ 2147483647 w 68"/>
                <a:gd name="T39" fmla="*/ 2147483647 h 84"/>
                <a:gd name="T40" fmla="*/ 2147483647 w 68"/>
                <a:gd name="T41" fmla="*/ 0 h 84"/>
                <a:gd name="T42" fmla="*/ 2147483647 w 68"/>
                <a:gd name="T43" fmla="*/ 2147483647 h 84"/>
                <a:gd name="T44" fmla="*/ 0 w 68"/>
                <a:gd name="T45" fmla="*/ 2147483647 h 84"/>
                <a:gd name="T46" fmla="*/ 2147483647 w 68"/>
                <a:gd name="T47" fmla="*/ 2147483647 h 84"/>
                <a:gd name="T48" fmla="*/ 2147483647 w 68"/>
                <a:gd name="T49" fmla="*/ 2147483647 h 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84"/>
                <a:gd name="T77" fmla="*/ 68 w 68"/>
                <a:gd name="T78" fmla="*/ 84 h 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84">
                  <a:moveTo>
                    <a:pt x="30" y="42"/>
                  </a:moveTo>
                  <a:lnTo>
                    <a:pt x="40" y="54"/>
                  </a:lnTo>
                  <a:lnTo>
                    <a:pt x="24" y="60"/>
                  </a:lnTo>
                  <a:lnTo>
                    <a:pt x="16" y="70"/>
                  </a:lnTo>
                  <a:lnTo>
                    <a:pt x="40" y="70"/>
                  </a:lnTo>
                  <a:lnTo>
                    <a:pt x="24" y="76"/>
                  </a:lnTo>
                  <a:lnTo>
                    <a:pt x="46" y="70"/>
                  </a:lnTo>
                  <a:lnTo>
                    <a:pt x="30" y="76"/>
                  </a:lnTo>
                  <a:lnTo>
                    <a:pt x="6" y="84"/>
                  </a:lnTo>
                  <a:lnTo>
                    <a:pt x="8" y="84"/>
                  </a:lnTo>
                  <a:lnTo>
                    <a:pt x="18" y="84"/>
                  </a:lnTo>
                  <a:lnTo>
                    <a:pt x="34" y="82"/>
                  </a:lnTo>
                  <a:lnTo>
                    <a:pt x="30" y="80"/>
                  </a:lnTo>
                  <a:lnTo>
                    <a:pt x="54" y="76"/>
                  </a:lnTo>
                  <a:lnTo>
                    <a:pt x="62" y="76"/>
                  </a:lnTo>
                  <a:lnTo>
                    <a:pt x="68" y="60"/>
                  </a:lnTo>
                  <a:lnTo>
                    <a:pt x="54" y="42"/>
                  </a:lnTo>
                  <a:lnTo>
                    <a:pt x="30" y="30"/>
                  </a:lnTo>
                  <a:lnTo>
                    <a:pt x="30" y="14"/>
                  </a:lnTo>
                  <a:lnTo>
                    <a:pt x="16" y="14"/>
                  </a:lnTo>
                  <a:lnTo>
                    <a:pt x="26" y="0"/>
                  </a:lnTo>
                  <a:lnTo>
                    <a:pt x="8" y="8"/>
                  </a:lnTo>
                  <a:lnTo>
                    <a:pt x="0" y="24"/>
                  </a:lnTo>
                  <a:lnTo>
                    <a:pt x="16" y="36"/>
                  </a:lnTo>
                  <a:lnTo>
                    <a:pt x="30" y="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00" name="Freeform 61"/>
            <p:cNvSpPr>
              <a:spLocks noChangeArrowheads="1"/>
            </p:cNvSpPr>
            <p:nvPr/>
          </p:nvSpPr>
          <p:spPr bwMode="auto">
            <a:xfrm>
              <a:off x="3298683" y="1163850"/>
              <a:ext cx="31459" cy="42841"/>
            </a:xfrm>
            <a:custGeom>
              <a:avLst/>
              <a:gdLst>
                <a:gd name="T0" fmla="*/ 2147483647 w 14"/>
                <a:gd name="T1" fmla="*/ 0 h 12"/>
                <a:gd name="T2" fmla="*/ 0 w 14"/>
                <a:gd name="T3" fmla="*/ 2147483647 h 12"/>
                <a:gd name="T4" fmla="*/ 2147483647 w 14"/>
                <a:gd name="T5" fmla="*/ 2147483647 h 12"/>
                <a:gd name="T6" fmla="*/ 2147483647 w 14"/>
                <a:gd name="T7" fmla="*/ 0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14" y="0"/>
                  </a:moveTo>
                  <a:lnTo>
                    <a:pt x="0" y="12"/>
                  </a:lnTo>
                  <a:lnTo>
                    <a:pt x="6" y="12"/>
                  </a:lnTo>
                  <a:lnTo>
                    <a:pt x="1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01" name="Freeform 62"/>
            <p:cNvSpPr>
              <a:spLocks noChangeArrowheads="1"/>
            </p:cNvSpPr>
            <p:nvPr/>
          </p:nvSpPr>
          <p:spPr bwMode="auto">
            <a:xfrm>
              <a:off x="6678261" y="2677571"/>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4"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02" name="Freeform 63"/>
            <p:cNvSpPr>
              <a:spLocks noChangeArrowheads="1"/>
            </p:cNvSpPr>
            <p:nvPr/>
          </p:nvSpPr>
          <p:spPr bwMode="auto">
            <a:xfrm>
              <a:off x="5891791" y="2691852"/>
              <a:ext cx="1096565" cy="721159"/>
            </a:xfrm>
            <a:custGeom>
              <a:avLst/>
              <a:gdLst>
                <a:gd name="T0" fmla="*/ 2147483647 w 488"/>
                <a:gd name="T1" fmla="*/ 2147483647 h 202"/>
                <a:gd name="T2" fmla="*/ 2147483647 w 488"/>
                <a:gd name="T3" fmla="*/ 2147483647 h 202"/>
                <a:gd name="T4" fmla="*/ 2147483647 w 488"/>
                <a:gd name="T5" fmla="*/ 2147483647 h 202"/>
                <a:gd name="T6" fmla="*/ 2147483647 w 488"/>
                <a:gd name="T7" fmla="*/ 2147483647 h 202"/>
                <a:gd name="T8" fmla="*/ 2147483647 w 488"/>
                <a:gd name="T9" fmla="*/ 2147483647 h 202"/>
                <a:gd name="T10" fmla="*/ 2147483647 w 488"/>
                <a:gd name="T11" fmla="*/ 2147483647 h 202"/>
                <a:gd name="T12" fmla="*/ 2147483647 w 488"/>
                <a:gd name="T13" fmla="*/ 2147483647 h 202"/>
                <a:gd name="T14" fmla="*/ 2147483647 w 488"/>
                <a:gd name="T15" fmla="*/ 0 h 202"/>
                <a:gd name="T16" fmla="*/ 2147483647 w 488"/>
                <a:gd name="T17" fmla="*/ 2147483647 h 202"/>
                <a:gd name="T18" fmla="*/ 2147483647 w 488"/>
                <a:gd name="T19" fmla="*/ 2147483647 h 202"/>
                <a:gd name="T20" fmla="*/ 2147483647 w 488"/>
                <a:gd name="T21" fmla="*/ 2147483647 h 202"/>
                <a:gd name="T22" fmla="*/ 2147483647 w 488"/>
                <a:gd name="T23" fmla="*/ 2147483647 h 202"/>
                <a:gd name="T24" fmla="*/ 2147483647 w 488"/>
                <a:gd name="T25" fmla="*/ 2147483647 h 202"/>
                <a:gd name="T26" fmla="*/ 2147483647 w 488"/>
                <a:gd name="T27" fmla="*/ 2147483647 h 202"/>
                <a:gd name="T28" fmla="*/ 2147483647 w 488"/>
                <a:gd name="T29" fmla="*/ 2147483647 h 202"/>
                <a:gd name="T30" fmla="*/ 2147483647 w 488"/>
                <a:gd name="T31" fmla="*/ 2147483647 h 202"/>
                <a:gd name="T32" fmla="*/ 2147483647 w 488"/>
                <a:gd name="T33" fmla="*/ 2147483647 h 202"/>
                <a:gd name="T34" fmla="*/ 2147483647 w 488"/>
                <a:gd name="T35" fmla="*/ 2147483647 h 202"/>
                <a:gd name="T36" fmla="*/ 2147483647 w 488"/>
                <a:gd name="T37" fmla="*/ 2147483647 h 202"/>
                <a:gd name="T38" fmla="*/ 2147483647 w 488"/>
                <a:gd name="T39" fmla="*/ 2147483647 h 202"/>
                <a:gd name="T40" fmla="*/ 2147483647 w 488"/>
                <a:gd name="T41" fmla="*/ 2147483647 h 202"/>
                <a:gd name="T42" fmla="*/ 2147483647 w 488"/>
                <a:gd name="T43" fmla="*/ 2147483647 h 202"/>
                <a:gd name="T44" fmla="*/ 2147483647 w 488"/>
                <a:gd name="T45" fmla="*/ 2147483647 h 202"/>
                <a:gd name="T46" fmla="*/ 2147483647 w 488"/>
                <a:gd name="T47" fmla="*/ 2147483647 h 202"/>
                <a:gd name="T48" fmla="*/ 2147483647 w 488"/>
                <a:gd name="T49" fmla="*/ 2147483647 h 202"/>
                <a:gd name="T50" fmla="*/ 2147483647 w 488"/>
                <a:gd name="T51" fmla="*/ 2147483647 h 202"/>
                <a:gd name="T52" fmla="*/ 2147483647 w 488"/>
                <a:gd name="T53" fmla="*/ 2147483647 h 202"/>
                <a:gd name="T54" fmla="*/ 2147483647 w 488"/>
                <a:gd name="T55" fmla="*/ 2147483647 h 202"/>
                <a:gd name="T56" fmla="*/ 2147483647 w 488"/>
                <a:gd name="T57" fmla="*/ 2147483647 h 202"/>
                <a:gd name="T58" fmla="*/ 2147483647 w 488"/>
                <a:gd name="T59" fmla="*/ 2147483647 h 202"/>
                <a:gd name="T60" fmla="*/ 2147483647 w 488"/>
                <a:gd name="T61" fmla="*/ 2147483647 h 202"/>
                <a:gd name="T62" fmla="*/ 2147483647 w 488"/>
                <a:gd name="T63" fmla="*/ 2147483647 h 202"/>
                <a:gd name="T64" fmla="*/ 0 w 488"/>
                <a:gd name="T65" fmla="*/ 2147483647 h 202"/>
                <a:gd name="T66" fmla="*/ 2147483647 w 488"/>
                <a:gd name="T67" fmla="*/ 2147483647 h 202"/>
                <a:gd name="T68" fmla="*/ 2147483647 w 488"/>
                <a:gd name="T69" fmla="*/ 2147483647 h 202"/>
                <a:gd name="T70" fmla="*/ 2147483647 w 488"/>
                <a:gd name="T71" fmla="*/ 2147483647 h 202"/>
                <a:gd name="T72" fmla="*/ 2147483647 w 488"/>
                <a:gd name="T73" fmla="*/ 2147483647 h 202"/>
                <a:gd name="T74" fmla="*/ 2147483647 w 488"/>
                <a:gd name="T75" fmla="*/ 2147483647 h 202"/>
                <a:gd name="T76" fmla="*/ 2147483647 w 488"/>
                <a:gd name="T77" fmla="*/ 2147483647 h 202"/>
                <a:gd name="T78" fmla="*/ 2147483647 w 488"/>
                <a:gd name="T79" fmla="*/ 2147483647 h 202"/>
                <a:gd name="T80" fmla="*/ 2147483647 w 488"/>
                <a:gd name="T81" fmla="*/ 2147483647 h 202"/>
                <a:gd name="T82" fmla="*/ 2147483647 w 488"/>
                <a:gd name="T83" fmla="*/ 2147483647 h 202"/>
                <a:gd name="T84" fmla="*/ 2147483647 w 488"/>
                <a:gd name="T85" fmla="*/ 2147483647 h 202"/>
                <a:gd name="T86" fmla="*/ 2147483647 w 488"/>
                <a:gd name="T87" fmla="*/ 2147483647 h 202"/>
                <a:gd name="T88" fmla="*/ 2147483647 w 488"/>
                <a:gd name="T89" fmla="*/ 2147483647 h 202"/>
                <a:gd name="T90" fmla="*/ 2147483647 w 488"/>
                <a:gd name="T91" fmla="*/ 2147483647 h 202"/>
                <a:gd name="T92" fmla="*/ 2147483647 w 488"/>
                <a:gd name="T93" fmla="*/ 2147483647 h 202"/>
                <a:gd name="T94" fmla="*/ 2147483647 w 488"/>
                <a:gd name="T95" fmla="*/ 2147483647 h 202"/>
                <a:gd name="T96" fmla="*/ 2147483647 w 488"/>
                <a:gd name="T97" fmla="*/ 2147483647 h 202"/>
                <a:gd name="T98" fmla="*/ 2147483647 w 488"/>
                <a:gd name="T99" fmla="*/ 2147483647 h 202"/>
                <a:gd name="T100" fmla="*/ 2147483647 w 488"/>
                <a:gd name="T101" fmla="*/ 2147483647 h 202"/>
                <a:gd name="T102" fmla="*/ 2147483647 w 488"/>
                <a:gd name="T103" fmla="*/ 2147483647 h 202"/>
                <a:gd name="T104" fmla="*/ 2147483647 w 488"/>
                <a:gd name="T105" fmla="*/ 2147483647 h 202"/>
                <a:gd name="T106" fmla="*/ 2147483647 w 488"/>
                <a:gd name="T107" fmla="*/ 2147483647 h 202"/>
                <a:gd name="T108" fmla="*/ 2147483647 w 488"/>
                <a:gd name="T109" fmla="*/ 2147483647 h 202"/>
                <a:gd name="T110" fmla="*/ 2147483647 w 488"/>
                <a:gd name="T111" fmla="*/ 2147483647 h 202"/>
                <a:gd name="T112" fmla="*/ 2147483647 w 488"/>
                <a:gd name="T113" fmla="*/ 2147483647 h 202"/>
                <a:gd name="T114" fmla="*/ 2147483647 w 488"/>
                <a:gd name="T115" fmla="*/ 2147483647 h 202"/>
                <a:gd name="T116" fmla="*/ 2147483647 w 488"/>
                <a:gd name="T117" fmla="*/ 2147483647 h 202"/>
                <a:gd name="T118" fmla="*/ 2147483647 w 488"/>
                <a:gd name="T119" fmla="*/ 2147483647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8"/>
                <a:gd name="T181" fmla="*/ 0 h 202"/>
                <a:gd name="T182" fmla="*/ 488 w 488"/>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8" h="202">
                  <a:moveTo>
                    <a:pt x="442" y="82"/>
                  </a:moveTo>
                  <a:lnTo>
                    <a:pt x="442" y="72"/>
                  </a:lnTo>
                  <a:lnTo>
                    <a:pt x="426" y="60"/>
                  </a:lnTo>
                  <a:lnTo>
                    <a:pt x="396" y="48"/>
                  </a:lnTo>
                  <a:lnTo>
                    <a:pt x="388" y="30"/>
                  </a:lnTo>
                  <a:lnTo>
                    <a:pt x="380" y="20"/>
                  </a:lnTo>
                  <a:lnTo>
                    <a:pt x="364" y="8"/>
                  </a:lnTo>
                  <a:lnTo>
                    <a:pt x="354" y="0"/>
                  </a:lnTo>
                  <a:lnTo>
                    <a:pt x="342" y="14"/>
                  </a:lnTo>
                  <a:lnTo>
                    <a:pt x="342" y="30"/>
                  </a:lnTo>
                  <a:lnTo>
                    <a:pt x="358" y="42"/>
                  </a:lnTo>
                  <a:lnTo>
                    <a:pt x="336" y="48"/>
                  </a:lnTo>
                  <a:lnTo>
                    <a:pt x="312" y="42"/>
                  </a:lnTo>
                  <a:lnTo>
                    <a:pt x="298" y="36"/>
                  </a:lnTo>
                  <a:lnTo>
                    <a:pt x="282" y="30"/>
                  </a:lnTo>
                  <a:lnTo>
                    <a:pt x="288" y="14"/>
                  </a:lnTo>
                  <a:lnTo>
                    <a:pt x="274" y="14"/>
                  </a:lnTo>
                  <a:lnTo>
                    <a:pt x="252" y="8"/>
                  </a:lnTo>
                  <a:lnTo>
                    <a:pt x="214" y="8"/>
                  </a:lnTo>
                  <a:lnTo>
                    <a:pt x="182" y="14"/>
                  </a:lnTo>
                  <a:lnTo>
                    <a:pt x="198" y="20"/>
                  </a:lnTo>
                  <a:lnTo>
                    <a:pt x="206" y="30"/>
                  </a:lnTo>
                  <a:lnTo>
                    <a:pt x="146" y="30"/>
                  </a:lnTo>
                  <a:lnTo>
                    <a:pt x="130" y="42"/>
                  </a:lnTo>
                  <a:lnTo>
                    <a:pt x="108" y="48"/>
                  </a:lnTo>
                  <a:lnTo>
                    <a:pt x="108" y="60"/>
                  </a:lnTo>
                  <a:lnTo>
                    <a:pt x="84" y="78"/>
                  </a:lnTo>
                  <a:lnTo>
                    <a:pt x="62" y="78"/>
                  </a:lnTo>
                  <a:lnTo>
                    <a:pt x="46" y="82"/>
                  </a:lnTo>
                  <a:lnTo>
                    <a:pt x="32" y="78"/>
                  </a:lnTo>
                  <a:lnTo>
                    <a:pt x="8" y="88"/>
                  </a:lnTo>
                  <a:lnTo>
                    <a:pt x="8" y="106"/>
                  </a:lnTo>
                  <a:lnTo>
                    <a:pt x="0" y="128"/>
                  </a:lnTo>
                  <a:lnTo>
                    <a:pt x="8" y="146"/>
                  </a:lnTo>
                  <a:lnTo>
                    <a:pt x="8" y="180"/>
                  </a:lnTo>
                  <a:lnTo>
                    <a:pt x="32" y="186"/>
                  </a:lnTo>
                  <a:lnTo>
                    <a:pt x="54" y="180"/>
                  </a:lnTo>
                  <a:lnTo>
                    <a:pt x="76" y="174"/>
                  </a:lnTo>
                  <a:lnTo>
                    <a:pt x="100" y="174"/>
                  </a:lnTo>
                  <a:lnTo>
                    <a:pt x="130" y="168"/>
                  </a:lnTo>
                  <a:lnTo>
                    <a:pt x="176" y="152"/>
                  </a:lnTo>
                  <a:lnTo>
                    <a:pt x="214" y="152"/>
                  </a:lnTo>
                  <a:lnTo>
                    <a:pt x="236" y="156"/>
                  </a:lnTo>
                  <a:lnTo>
                    <a:pt x="244" y="168"/>
                  </a:lnTo>
                  <a:lnTo>
                    <a:pt x="252" y="180"/>
                  </a:lnTo>
                  <a:lnTo>
                    <a:pt x="274" y="168"/>
                  </a:lnTo>
                  <a:lnTo>
                    <a:pt x="298" y="156"/>
                  </a:lnTo>
                  <a:lnTo>
                    <a:pt x="282" y="174"/>
                  </a:lnTo>
                  <a:lnTo>
                    <a:pt x="274" y="186"/>
                  </a:lnTo>
                  <a:lnTo>
                    <a:pt x="298" y="192"/>
                  </a:lnTo>
                  <a:lnTo>
                    <a:pt x="312" y="202"/>
                  </a:lnTo>
                  <a:lnTo>
                    <a:pt x="364" y="202"/>
                  </a:lnTo>
                  <a:lnTo>
                    <a:pt x="380" y="198"/>
                  </a:lnTo>
                  <a:lnTo>
                    <a:pt x="404" y="192"/>
                  </a:lnTo>
                  <a:lnTo>
                    <a:pt x="418" y="180"/>
                  </a:lnTo>
                  <a:lnTo>
                    <a:pt x="434" y="168"/>
                  </a:lnTo>
                  <a:lnTo>
                    <a:pt x="464" y="146"/>
                  </a:lnTo>
                  <a:lnTo>
                    <a:pt x="488" y="116"/>
                  </a:lnTo>
                  <a:lnTo>
                    <a:pt x="464" y="94"/>
                  </a:lnTo>
                  <a:lnTo>
                    <a:pt x="442" y="8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03" name="Freeform 64"/>
            <p:cNvSpPr>
              <a:spLocks noChangeArrowheads="1"/>
            </p:cNvSpPr>
            <p:nvPr/>
          </p:nvSpPr>
          <p:spPr bwMode="auto">
            <a:xfrm>
              <a:off x="4354801" y="2813235"/>
              <a:ext cx="152800" cy="357009"/>
            </a:xfrm>
            <a:custGeom>
              <a:avLst/>
              <a:gdLst>
                <a:gd name="T0" fmla="*/ 2147483647 w 68"/>
                <a:gd name="T1" fmla="*/ 2147483647 h 100"/>
                <a:gd name="T2" fmla="*/ 2147483647 w 68"/>
                <a:gd name="T3" fmla="*/ 2147483647 h 100"/>
                <a:gd name="T4" fmla="*/ 2147483647 w 68"/>
                <a:gd name="T5" fmla="*/ 2147483647 h 100"/>
                <a:gd name="T6" fmla="*/ 0 w 68"/>
                <a:gd name="T7" fmla="*/ 2147483647 h 100"/>
                <a:gd name="T8" fmla="*/ 0 w 68"/>
                <a:gd name="T9" fmla="*/ 2147483647 h 100"/>
                <a:gd name="T10" fmla="*/ 2147483647 w 68"/>
                <a:gd name="T11" fmla="*/ 2147483647 h 100"/>
                <a:gd name="T12" fmla="*/ 2147483647 w 68"/>
                <a:gd name="T13" fmla="*/ 2147483647 h 100"/>
                <a:gd name="T14" fmla="*/ 2147483647 w 68"/>
                <a:gd name="T15" fmla="*/ 2147483647 h 100"/>
                <a:gd name="T16" fmla="*/ 2147483647 w 68"/>
                <a:gd name="T17" fmla="*/ 2147483647 h 100"/>
                <a:gd name="T18" fmla="*/ 2147483647 w 68"/>
                <a:gd name="T19" fmla="*/ 2147483647 h 100"/>
                <a:gd name="T20" fmla="*/ 2147483647 w 68"/>
                <a:gd name="T21" fmla="*/ 2147483647 h 100"/>
                <a:gd name="T22" fmla="*/ 2147483647 w 68"/>
                <a:gd name="T23" fmla="*/ 0 h 100"/>
                <a:gd name="T24" fmla="*/ 2147483647 w 68"/>
                <a:gd name="T25" fmla="*/ 2147483647 h 100"/>
                <a:gd name="T26" fmla="*/ 2147483647 w 68"/>
                <a:gd name="T27" fmla="*/ 2147483647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100"/>
                <a:gd name="T44" fmla="*/ 68 w 68"/>
                <a:gd name="T45" fmla="*/ 100 h 1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100">
                  <a:moveTo>
                    <a:pt x="32" y="20"/>
                  </a:moveTo>
                  <a:lnTo>
                    <a:pt x="8" y="32"/>
                  </a:lnTo>
                  <a:lnTo>
                    <a:pt x="16" y="48"/>
                  </a:lnTo>
                  <a:lnTo>
                    <a:pt x="0" y="60"/>
                  </a:lnTo>
                  <a:lnTo>
                    <a:pt x="0" y="78"/>
                  </a:lnTo>
                  <a:lnTo>
                    <a:pt x="8" y="94"/>
                  </a:lnTo>
                  <a:lnTo>
                    <a:pt x="24" y="100"/>
                  </a:lnTo>
                  <a:lnTo>
                    <a:pt x="38" y="82"/>
                  </a:lnTo>
                  <a:lnTo>
                    <a:pt x="54" y="54"/>
                  </a:lnTo>
                  <a:lnTo>
                    <a:pt x="68" y="32"/>
                  </a:lnTo>
                  <a:lnTo>
                    <a:pt x="68" y="14"/>
                  </a:lnTo>
                  <a:lnTo>
                    <a:pt x="62" y="0"/>
                  </a:lnTo>
                  <a:lnTo>
                    <a:pt x="54" y="2"/>
                  </a:lnTo>
                  <a:lnTo>
                    <a:pt x="32" y="2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04" name="Freeform 65"/>
            <p:cNvSpPr>
              <a:spLocks noChangeArrowheads="1"/>
            </p:cNvSpPr>
            <p:nvPr/>
          </p:nvSpPr>
          <p:spPr bwMode="auto">
            <a:xfrm>
              <a:off x="4489625" y="2798954"/>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2"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05" name="Freeform 66"/>
            <p:cNvSpPr>
              <a:spLocks noChangeArrowheads="1"/>
            </p:cNvSpPr>
            <p:nvPr/>
          </p:nvSpPr>
          <p:spPr bwMode="auto">
            <a:xfrm>
              <a:off x="2804322" y="671171"/>
              <a:ext cx="184258" cy="128523"/>
            </a:xfrm>
            <a:custGeom>
              <a:avLst/>
              <a:gdLst>
                <a:gd name="T0" fmla="*/ 2147483647 w 82"/>
                <a:gd name="T1" fmla="*/ 2147483647 h 36"/>
                <a:gd name="T2" fmla="*/ 2147483647 w 82"/>
                <a:gd name="T3" fmla="*/ 2147483647 h 36"/>
                <a:gd name="T4" fmla="*/ 2147483647 w 82"/>
                <a:gd name="T5" fmla="*/ 2147483647 h 36"/>
                <a:gd name="T6" fmla="*/ 2147483647 w 82"/>
                <a:gd name="T7" fmla="*/ 0 h 36"/>
                <a:gd name="T8" fmla="*/ 2147483647 w 82"/>
                <a:gd name="T9" fmla="*/ 0 h 36"/>
                <a:gd name="T10" fmla="*/ 2147483647 w 82"/>
                <a:gd name="T11" fmla="*/ 2147483647 h 36"/>
                <a:gd name="T12" fmla="*/ 2147483647 w 82"/>
                <a:gd name="T13" fmla="*/ 2147483647 h 36"/>
                <a:gd name="T14" fmla="*/ 2147483647 w 82"/>
                <a:gd name="T15" fmla="*/ 2147483647 h 36"/>
                <a:gd name="T16" fmla="*/ 2147483647 w 82"/>
                <a:gd name="T17" fmla="*/ 2147483647 h 36"/>
                <a:gd name="T18" fmla="*/ 0 w 82"/>
                <a:gd name="T19" fmla="*/ 2147483647 h 36"/>
                <a:gd name="T20" fmla="*/ 2147483647 w 82"/>
                <a:gd name="T21" fmla="*/ 2147483647 h 36"/>
                <a:gd name="T22" fmla="*/ 2147483647 w 82"/>
                <a:gd name="T23" fmla="*/ 2147483647 h 36"/>
                <a:gd name="T24" fmla="*/ 2147483647 w 82"/>
                <a:gd name="T25" fmla="*/ 2147483647 h 36"/>
                <a:gd name="T26" fmla="*/ 2147483647 w 82"/>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36"/>
                <a:gd name="T44" fmla="*/ 82 w 8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36">
                  <a:moveTo>
                    <a:pt x="74" y="30"/>
                  </a:moveTo>
                  <a:lnTo>
                    <a:pt x="82" y="18"/>
                  </a:lnTo>
                  <a:lnTo>
                    <a:pt x="74" y="6"/>
                  </a:lnTo>
                  <a:lnTo>
                    <a:pt x="82" y="0"/>
                  </a:lnTo>
                  <a:lnTo>
                    <a:pt x="68" y="0"/>
                  </a:lnTo>
                  <a:lnTo>
                    <a:pt x="60" y="6"/>
                  </a:lnTo>
                  <a:lnTo>
                    <a:pt x="44" y="6"/>
                  </a:lnTo>
                  <a:lnTo>
                    <a:pt x="44" y="12"/>
                  </a:lnTo>
                  <a:lnTo>
                    <a:pt x="30" y="6"/>
                  </a:lnTo>
                  <a:lnTo>
                    <a:pt x="0" y="6"/>
                  </a:lnTo>
                  <a:lnTo>
                    <a:pt x="14" y="24"/>
                  </a:lnTo>
                  <a:lnTo>
                    <a:pt x="30" y="36"/>
                  </a:lnTo>
                  <a:lnTo>
                    <a:pt x="52" y="30"/>
                  </a:lnTo>
                  <a:lnTo>
                    <a:pt x="74" y="3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grpSp>
      <p:sp>
        <p:nvSpPr>
          <p:cNvPr id="15" name="Text Placeholder 4"/>
          <p:cNvSpPr txBox="1"/>
          <p:nvPr/>
        </p:nvSpPr>
        <p:spPr>
          <a:xfrm>
            <a:off x="611560" y="429469"/>
            <a:ext cx="2256285" cy="49678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b="1" dirty="0">
                <a:solidFill>
                  <a:schemeClr val="bg2">
                    <a:lumMod val="75000"/>
                  </a:schemeClr>
                </a:solidFill>
                <a:latin typeface="微软雅黑" panose="020B0503020204020204" pitchFamily="34" charset="-122"/>
                <a:ea typeface="微软雅黑" panose="020B0503020204020204" pitchFamily="34" charset="-122"/>
              </a:rPr>
              <a:t>目录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en-US" altLang="zh-CN" sz="1800" b="1" dirty="0">
                <a:solidFill>
                  <a:schemeClr val="bg2">
                    <a:lumMod val="75000"/>
                  </a:schemeClr>
                </a:solidFill>
                <a:latin typeface="微软雅黑" panose="020B0503020204020204" pitchFamily="34" charset="-122"/>
                <a:ea typeface="微软雅黑" panose="020B0503020204020204" pitchFamily="34" charset="-122"/>
              </a:rPr>
              <a:t>Contents</a:t>
            </a:r>
            <a:endParaRPr lang="en-GB" sz="1800" b="1" dirty="0">
              <a:solidFill>
                <a:schemeClr val="bg2">
                  <a:lumMod val="75000"/>
                </a:schemeClr>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738572" y="1059582"/>
            <a:ext cx="7649852" cy="0"/>
          </a:xfrm>
          <a:prstGeom prst="line">
            <a:avLst/>
          </a:prstGeom>
        </p:spPr>
        <p:style>
          <a:lnRef idx="1">
            <a:schemeClr val="accent2"/>
          </a:lnRef>
          <a:fillRef idx="0">
            <a:schemeClr val="accent2"/>
          </a:fillRef>
          <a:effectRef idx="0">
            <a:schemeClr val="accent2"/>
          </a:effectRef>
          <a:fontRef idx="minor">
            <a:schemeClr val="tx1"/>
          </a:fontRef>
        </p:style>
      </p:cxnSp>
      <p:grpSp>
        <p:nvGrpSpPr>
          <p:cNvPr id="34" name="组合 33"/>
          <p:cNvGrpSpPr/>
          <p:nvPr/>
        </p:nvGrpSpPr>
        <p:grpSpPr>
          <a:xfrm>
            <a:off x="7956376" y="490833"/>
            <a:ext cx="432048" cy="432834"/>
            <a:chOff x="6084168" y="1274820"/>
            <a:chExt cx="432048" cy="432834"/>
          </a:xfrm>
        </p:grpSpPr>
        <p:sp>
          <p:nvSpPr>
            <p:cNvPr id="35"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6"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7" name="组合 36"/>
          <p:cNvGrpSpPr/>
          <p:nvPr/>
        </p:nvGrpSpPr>
        <p:grpSpPr>
          <a:xfrm>
            <a:off x="6660232" y="491226"/>
            <a:ext cx="432048" cy="432048"/>
            <a:chOff x="4788024" y="1275213"/>
            <a:chExt cx="432048" cy="432048"/>
          </a:xfrm>
        </p:grpSpPr>
        <p:sp>
          <p:nvSpPr>
            <p:cNvPr id="38"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9"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40" name="组合 39"/>
          <p:cNvGrpSpPr/>
          <p:nvPr/>
        </p:nvGrpSpPr>
        <p:grpSpPr>
          <a:xfrm>
            <a:off x="7308304" y="490833"/>
            <a:ext cx="432833" cy="432834"/>
            <a:chOff x="5436096" y="1274820"/>
            <a:chExt cx="432833" cy="432834"/>
          </a:xfrm>
        </p:grpSpPr>
        <p:sp>
          <p:nvSpPr>
            <p:cNvPr id="41"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42"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44" name="组合 43"/>
          <p:cNvGrpSpPr/>
          <p:nvPr/>
        </p:nvGrpSpPr>
        <p:grpSpPr>
          <a:xfrm>
            <a:off x="5364088" y="490833"/>
            <a:ext cx="432833" cy="432834"/>
            <a:chOff x="3491880" y="1274820"/>
            <a:chExt cx="432833" cy="432834"/>
          </a:xfrm>
        </p:grpSpPr>
        <p:sp>
          <p:nvSpPr>
            <p:cNvPr id="75"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76"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77" name="组合 76"/>
          <p:cNvGrpSpPr/>
          <p:nvPr/>
        </p:nvGrpSpPr>
        <p:grpSpPr>
          <a:xfrm>
            <a:off x="6012160" y="490833"/>
            <a:ext cx="432833" cy="432834"/>
            <a:chOff x="4139952" y="1274820"/>
            <a:chExt cx="432833" cy="432834"/>
          </a:xfrm>
        </p:grpSpPr>
        <p:sp>
          <p:nvSpPr>
            <p:cNvPr id="78"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79"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06" name="Group 4"/>
          <p:cNvGrpSpPr>
            <a:grpSpLocks/>
          </p:cNvGrpSpPr>
          <p:nvPr/>
        </p:nvGrpSpPr>
        <p:grpSpPr bwMode="auto">
          <a:xfrm>
            <a:off x="1700064" y="1283990"/>
            <a:ext cx="5904656" cy="3507854"/>
            <a:chOff x="0" y="161346"/>
            <a:chExt cx="7361368" cy="3929984"/>
          </a:xfrm>
          <a:solidFill>
            <a:schemeClr val="bg1">
              <a:lumMod val="95000"/>
            </a:schemeClr>
          </a:solidFill>
        </p:grpSpPr>
        <p:sp>
          <p:nvSpPr>
            <p:cNvPr id="107" name="Freeform 39"/>
            <p:cNvSpPr>
              <a:spLocks noChangeArrowheads="1"/>
            </p:cNvSpPr>
            <p:nvPr/>
          </p:nvSpPr>
          <p:spPr bwMode="auto">
            <a:xfrm>
              <a:off x="3073978" y="1063889"/>
              <a:ext cx="103365" cy="121384"/>
            </a:xfrm>
            <a:custGeom>
              <a:avLst/>
              <a:gdLst>
                <a:gd name="T0" fmla="*/ 0 w 46"/>
                <a:gd name="T1" fmla="*/ 2147483647 h 34"/>
                <a:gd name="T2" fmla="*/ 2147483647 w 46"/>
                <a:gd name="T3" fmla="*/ 2147483647 h 34"/>
                <a:gd name="T4" fmla="*/ 2147483647 w 46"/>
                <a:gd name="T5" fmla="*/ 2147483647 h 34"/>
                <a:gd name="T6" fmla="*/ 2147483647 w 46"/>
                <a:gd name="T7" fmla="*/ 2147483647 h 34"/>
                <a:gd name="T8" fmla="*/ 2147483647 w 46"/>
                <a:gd name="T9" fmla="*/ 0 h 34"/>
                <a:gd name="T10" fmla="*/ 2147483647 w 46"/>
                <a:gd name="T11" fmla="*/ 0 h 34"/>
                <a:gd name="T12" fmla="*/ 2147483647 w 46"/>
                <a:gd name="T13" fmla="*/ 2147483647 h 34"/>
                <a:gd name="T14" fmla="*/ 0 w 46"/>
                <a:gd name="T15" fmla="*/ 2147483647 h 34"/>
                <a:gd name="T16" fmla="*/ 0 w 46"/>
                <a:gd name="T17" fmla="*/ 2147483647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4"/>
                <a:gd name="T29" fmla="*/ 46 w 4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4">
                  <a:moveTo>
                    <a:pt x="0" y="34"/>
                  </a:moveTo>
                  <a:lnTo>
                    <a:pt x="32" y="28"/>
                  </a:lnTo>
                  <a:lnTo>
                    <a:pt x="46" y="24"/>
                  </a:lnTo>
                  <a:lnTo>
                    <a:pt x="38" y="12"/>
                  </a:lnTo>
                  <a:lnTo>
                    <a:pt x="46" y="0"/>
                  </a:lnTo>
                  <a:lnTo>
                    <a:pt x="32" y="0"/>
                  </a:lnTo>
                  <a:lnTo>
                    <a:pt x="8" y="6"/>
                  </a:lnTo>
                  <a:lnTo>
                    <a:pt x="0" y="12"/>
                  </a:lnTo>
                  <a:lnTo>
                    <a:pt x="0"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08" name="Freeform 40"/>
            <p:cNvSpPr>
              <a:spLocks noChangeArrowheads="1"/>
            </p:cNvSpPr>
            <p:nvPr/>
          </p:nvSpPr>
          <p:spPr bwMode="auto">
            <a:xfrm>
              <a:off x="6390638" y="2434806"/>
              <a:ext cx="543789" cy="264187"/>
            </a:xfrm>
            <a:custGeom>
              <a:avLst/>
              <a:gdLst>
                <a:gd name="T0" fmla="*/ 2147483647 w 242"/>
                <a:gd name="T1" fmla="*/ 2147483647 h 74"/>
                <a:gd name="T2" fmla="*/ 2147483647 w 242"/>
                <a:gd name="T3" fmla="*/ 2147483647 h 74"/>
                <a:gd name="T4" fmla="*/ 2147483647 w 242"/>
                <a:gd name="T5" fmla="*/ 2147483647 h 74"/>
                <a:gd name="T6" fmla="*/ 2147483647 w 242"/>
                <a:gd name="T7" fmla="*/ 2147483647 h 74"/>
                <a:gd name="T8" fmla="*/ 2147483647 w 242"/>
                <a:gd name="T9" fmla="*/ 2147483647 h 74"/>
                <a:gd name="T10" fmla="*/ 2147483647 w 242"/>
                <a:gd name="T11" fmla="*/ 2147483647 h 74"/>
                <a:gd name="T12" fmla="*/ 2147483647 w 242"/>
                <a:gd name="T13" fmla="*/ 2147483647 h 74"/>
                <a:gd name="T14" fmla="*/ 2147483647 w 242"/>
                <a:gd name="T15" fmla="*/ 2147483647 h 74"/>
                <a:gd name="T16" fmla="*/ 2147483647 w 242"/>
                <a:gd name="T17" fmla="*/ 2147483647 h 74"/>
                <a:gd name="T18" fmla="*/ 2147483647 w 242"/>
                <a:gd name="T19" fmla="*/ 0 h 74"/>
                <a:gd name="T20" fmla="*/ 0 w 242"/>
                <a:gd name="T21" fmla="*/ 2147483647 h 74"/>
                <a:gd name="T22" fmla="*/ 2147483647 w 242"/>
                <a:gd name="T23" fmla="*/ 2147483647 h 74"/>
                <a:gd name="T24" fmla="*/ 2147483647 w 242"/>
                <a:gd name="T25" fmla="*/ 2147483647 h 74"/>
                <a:gd name="T26" fmla="*/ 2147483647 w 242"/>
                <a:gd name="T27" fmla="*/ 2147483647 h 74"/>
                <a:gd name="T28" fmla="*/ 2147483647 w 242"/>
                <a:gd name="T29" fmla="*/ 2147483647 h 74"/>
                <a:gd name="T30" fmla="*/ 2147483647 w 242"/>
                <a:gd name="T31" fmla="*/ 2147483647 h 74"/>
                <a:gd name="T32" fmla="*/ 2147483647 w 242"/>
                <a:gd name="T33" fmla="*/ 2147483647 h 74"/>
                <a:gd name="T34" fmla="*/ 2147483647 w 242"/>
                <a:gd name="T35" fmla="*/ 2147483647 h 74"/>
                <a:gd name="T36" fmla="*/ 2147483647 w 242"/>
                <a:gd name="T37" fmla="*/ 2147483647 h 74"/>
                <a:gd name="T38" fmla="*/ 2147483647 w 242"/>
                <a:gd name="T39" fmla="*/ 2147483647 h 74"/>
                <a:gd name="T40" fmla="*/ 2147483647 w 242"/>
                <a:gd name="T41" fmla="*/ 2147483647 h 74"/>
                <a:gd name="T42" fmla="*/ 2147483647 w 242"/>
                <a:gd name="T43" fmla="*/ 2147483647 h 74"/>
                <a:gd name="T44" fmla="*/ 2147483647 w 242"/>
                <a:gd name="T45" fmla="*/ 2147483647 h 74"/>
                <a:gd name="T46" fmla="*/ 2147483647 w 242"/>
                <a:gd name="T47" fmla="*/ 2147483647 h 74"/>
                <a:gd name="T48" fmla="*/ 2147483647 w 242"/>
                <a:gd name="T49" fmla="*/ 2147483647 h 74"/>
                <a:gd name="T50" fmla="*/ 2147483647 w 242"/>
                <a:gd name="T51" fmla="*/ 2147483647 h 74"/>
                <a:gd name="T52" fmla="*/ 2147483647 w 242"/>
                <a:gd name="T53" fmla="*/ 2147483647 h 74"/>
                <a:gd name="T54" fmla="*/ 2147483647 w 242"/>
                <a:gd name="T55" fmla="*/ 2147483647 h 74"/>
                <a:gd name="T56" fmla="*/ 2147483647 w 242"/>
                <a:gd name="T57" fmla="*/ 2147483647 h 74"/>
                <a:gd name="T58" fmla="*/ 2147483647 w 242"/>
                <a:gd name="T59" fmla="*/ 2147483647 h 74"/>
                <a:gd name="T60" fmla="*/ 2147483647 w 242"/>
                <a:gd name="T61" fmla="*/ 2147483647 h 7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2"/>
                <a:gd name="T94" fmla="*/ 0 h 74"/>
                <a:gd name="T95" fmla="*/ 242 w 242"/>
                <a:gd name="T96" fmla="*/ 74 h 7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2" h="74">
                  <a:moveTo>
                    <a:pt x="196" y="34"/>
                  </a:moveTo>
                  <a:lnTo>
                    <a:pt x="182" y="28"/>
                  </a:lnTo>
                  <a:lnTo>
                    <a:pt x="158" y="22"/>
                  </a:lnTo>
                  <a:lnTo>
                    <a:pt x="136" y="18"/>
                  </a:lnTo>
                  <a:lnTo>
                    <a:pt x="90" y="18"/>
                  </a:lnTo>
                  <a:lnTo>
                    <a:pt x="76" y="12"/>
                  </a:lnTo>
                  <a:lnTo>
                    <a:pt x="60" y="18"/>
                  </a:lnTo>
                  <a:lnTo>
                    <a:pt x="52" y="18"/>
                  </a:lnTo>
                  <a:lnTo>
                    <a:pt x="30" y="12"/>
                  </a:lnTo>
                  <a:lnTo>
                    <a:pt x="22" y="0"/>
                  </a:lnTo>
                  <a:lnTo>
                    <a:pt x="0" y="6"/>
                  </a:lnTo>
                  <a:lnTo>
                    <a:pt x="14" y="12"/>
                  </a:lnTo>
                  <a:lnTo>
                    <a:pt x="30" y="22"/>
                  </a:lnTo>
                  <a:lnTo>
                    <a:pt x="52" y="34"/>
                  </a:lnTo>
                  <a:lnTo>
                    <a:pt x="82" y="34"/>
                  </a:lnTo>
                  <a:lnTo>
                    <a:pt x="82" y="46"/>
                  </a:lnTo>
                  <a:lnTo>
                    <a:pt x="106" y="52"/>
                  </a:lnTo>
                  <a:lnTo>
                    <a:pt x="128" y="58"/>
                  </a:lnTo>
                  <a:lnTo>
                    <a:pt x="158" y="58"/>
                  </a:lnTo>
                  <a:lnTo>
                    <a:pt x="166" y="46"/>
                  </a:lnTo>
                  <a:lnTo>
                    <a:pt x="188" y="52"/>
                  </a:lnTo>
                  <a:lnTo>
                    <a:pt x="204" y="58"/>
                  </a:lnTo>
                  <a:lnTo>
                    <a:pt x="196" y="68"/>
                  </a:lnTo>
                  <a:lnTo>
                    <a:pt x="196" y="74"/>
                  </a:lnTo>
                  <a:lnTo>
                    <a:pt x="212" y="64"/>
                  </a:lnTo>
                  <a:lnTo>
                    <a:pt x="228" y="74"/>
                  </a:lnTo>
                  <a:lnTo>
                    <a:pt x="242" y="64"/>
                  </a:lnTo>
                  <a:lnTo>
                    <a:pt x="212" y="58"/>
                  </a:lnTo>
                  <a:lnTo>
                    <a:pt x="204" y="46"/>
                  </a:lnTo>
                  <a:lnTo>
                    <a:pt x="212" y="34"/>
                  </a:lnTo>
                  <a:lnTo>
                    <a:pt x="196"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09" name="Freeform 41"/>
            <p:cNvSpPr>
              <a:spLocks noChangeArrowheads="1"/>
            </p:cNvSpPr>
            <p:nvPr/>
          </p:nvSpPr>
          <p:spPr bwMode="auto">
            <a:xfrm>
              <a:off x="2921178" y="1570842"/>
              <a:ext cx="1586425" cy="1827890"/>
            </a:xfrm>
            <a:custGeom>
              <a:avLst/>
              <a:gdLst>
                <a:gd name="T0" fmla="*/ 2147483647 w 706"/>
                <a:gd name="T1" fmla="*/ 2147483647 h 512"/>
                <a:gd name="T2" fmla="*/ 2147483647 w 706"/>
                <a:gd name="T3" fmla="*/ 2147483647 h 512"/>
                <a:gd name="T4" fmla="*/ 2147483647 w 706"/>
                <a:gd name="T5" fmla="*/ 2147483647 h 512"/>
                <a:gd name="T6" fmla="*/ 2147483647 w 706"/>
                <a:gd name="T7" fmla="*/ 2147483647 h 512"/>
                <a:gd name="T8" fmla="*/ 2147483647 w 706"/>
                <a:gd name="T9" fmla="*/ 2147483647 h 512"/>
                <a:gd name="T10" fmla="*/ 2147483647 w 706"/>
                <a:gd name="T11" fmla="*/ 0 h 512"/>
                <a:gd name="T12" fmla="*/ 2147483647 w 706"/>
                <a:gd name="T13" fmla="*/ 2147483647 h 512"/>
                <a:gd name="T14" fmla="*/ 2147483647 w 706"/>
                <a:gd name="T15" fmla="*/ 2147483647 h 512"/>
                <a:gd name="T16" fmla="*/ 2147483647 w 706"/>
                <a:gd name="T17" fmla="*/ 2147483647 h 512"/>
                <a:gd name="T18" fmla="*/ 2147483647 w 706"/>
                <a:gd name="T19" fmla="*/ 2147483647 h 512"/>
                <a:gd name="T20" fmla="*/ 2147483647 w 706"/>
                <a:gd name="T21" fmla="*/ 2147483647 h 512"/>
                <a:gd name="T22" fmla="*/ 2147483647 w 706"/>
                <a:gd name="T23" fmla="*/ 2147483647 h 512"/>
                <a:gd name="T24" fmla="*/ 2147483647 w 706"/>
                <a:gd name="T25" fmla="*/ 2147483647 h 512"/>
                <a:gd name="T26" fmla="*/ 0 w 706"/>
                <a:gd name="T27" fmla="*/ 2147483647 h 512"/>
                <a:gd name="T28" fmla="*/ 2147483647 w 706"/>
                <a:gd name="T29" fmla="*/ 2147483647 h 512"/>
                <a:gd name="T30" fmla="*/ 2147483647 w 706"/>
                <a:gd name="T31" fmla="*/ 2147483647 h 512"/>
                <a:gd name="T32" fmla="*/ 2147483647 w 706"/>
                <a:gd name="T33" fmla="*/ 2147483647 h 512"/>
                <a:gd name="T34" fmla="*/ 2147483647 w 706"/>
                <a:gd name="T35" fmla="*/ 2147483647 h 512"/>
                <a:gd name="T36" fmla="*/ 2147483647 w 706"/>
                <a:gd name="T37" fmla="*/ 2147483647 h 512"/>
                <a:gd name="T38" fmla="*/ 2147483647 w 706"/>
                <a:gd name="T39" fmla="*/ 2147483647 h 512"/>
                <a:gd name="T40" fmla="*/ 2147483647 w 706"/>
                <a:gd name="T41" fmla="*/ 2147483647 h 512"/>
                <a:gd name="T42" fmla="*/ 2147483647 w 706"/>
                <a:gd name="T43" fmla="*/ 2147483647 h 512"/>
                <a:gd name="T44" fmla="*/ 2147483647 w 706"/>
                <a:gd name="T45" fmla="*/ 2147483647 h 512"/>
                <a:gd name="T46" fmla="*/ 2147483647 w 706"/>
                <a:gd name="T47" fmla="*/ 2147483647 h 512"/>
                <a:gd name="T48" fmla="*/ 2147483647 w 706"/>
                <a:gd name="T49" fmla="*/ 2147483647 h 512"/>
                <a:gd name="T50" fmla="*/ 2147483647 w 706"/>
                <a:gd name="T51" fmla="*/ 2147483647 h 512"/>
                <a:gd name="T52" fmla="*/ 2147483647 w 706"/>
                <a:gd name="T53" fmla="*/ 2147483647 h 512"/>
                <a:gd name="T54" fmla="*/ 2147483647 w 706"/>
                <a:gd name="T55" fmla="*/ 2147483647 h 512"/>
                <a:gd name="T56" fmla="*/ 2147483647 w 706"/>
                <a:gd name="T57" fmla="*/ 2147483647 h 512"/>
                <a:gd name="T58" fmla="*/ 2147483647 w 706"/>
                <a:gd name="T59" fmla="*/ 2147483647 h 512"/>
                <a:gd name="T60" fmla="*/ 2147483647 w 706"/>
                <a:gd name="T61" fmla="*/ 2147483647 h 512"/>
                <a:gd name="T62" fmla="*/ 2147483647 w 706"/>
                <a:gd name="T63" fmla="*/ 2147483647 h 512"/>
                <a:gd name="T64" fmla="*/ 2147483647 w 706"/>
                <a:gd name="T65" fmla="*/ 2147483647 h 512"/>
                <a:gd name="T66" fmla="*/ 2147483647 w 706"/>
                <a:gd name="T67" fmla="*/ 2147483647 h 512"/>
                <a:gd name="T68" fmla="*/ 2147483647 w 706"/>
                <a:gd name="T69" fmla="*/ 2147483647 h 512"/>
                <a:gd name="T70" fmla="*/ 2147483647 w 706"/>
                <a:gd name="T71" fmla="*/ 2147483647 h 512"/>
                <a:gd name="T72" fmla="*/ 2147483647 w 706"/>
                <a:gd name="T73" fmla="*/ 2147483647 h 512"/>
                <a:gd name="T74" fmla="*/ 2147483647 w 706"/>
                <a:gd name="T75" fmla="*/ 2147483647 h 512"/>
                <a:gd name="T76" fmla="*/ 2147483647 w 706"/>
                <a:gd name="T77" fmla="*/ 2147483647 h 512"/>
                <a:gd name="T78" fmla="*/ 2147483647 w 706"/>
                <a:gd name="T79" fmla="*/ 2147483647 h 512"/>
                <a:gd name="T80" fmla="*/ 2147483647 w 706"/>
                <a:gd name="T81" fmla="*/ 2147483647 h 512"/>
                <a:gd name="T82" fmla="*/ 2147483647 w 706"/>
                <a:gd name="T83" fmla="*/ 2147483647 h 512"/>
                <a:gd name="T84" fmla="*/ 2147483647 w 706"/>
                <a:gd name="T85" fmla="*/ 2147483647 h 512"/>
                <a:gd name="T86" fmla="*/ 2147483647 w 706"/>
                <a:gd name="T87" fmla="*/ 2147483647 h 512"/>
                <a:gd name="T88" fmla="*/ 2147483647 w 706"/>
                <a:gd name="T89" fmla="*/ 2147483647 h 512"/>
                <a:gd name="T90" fmla="*/ 2147483647 w 706"/>
                <a:gd name="T91" fmla="*/ 2147483647 h 512"/>
                <a:gd name="T92" fmla="*/ 2147483647 w 706"/>
                <a:gd name="T93" fmla="*/ 2147483647 h 512"/>
                <a:gd name="T94" fmla="*/ 2147483647 w 706"/>
                <a:gd name="T95" fmla="*/ 2147483647 h 512"/>
                <a:gd name="T96" fmla="*/ 2147483647 w 706"/>
                <a:gd name="T97" fmla="*/ 2147483647 h 512"/>
                <a:gd name="T98" fmla="*/ 2147483647 w 706"/>
                <a:gd name="T99" fmla="*/ 2147483647 h 5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6"/>
                <a:gd name="T151" fmla="*/ 0 h 512"/>
                <a:gd name="T152" fmla="*/ 706 w 706"/>
                <a:gd name="T153" fmla="*/ 512 h 5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6" h="512">
                  <a:moveTo>
                    <a:pt x="490" y="50"/>
                  </a:moveTo>
                  <a:lnTo>
                    <a:pt x="458" y="40"/>
                  </a:lnTo>
                  <a:lnTo>
                    <a:pt x="434" y="40"/>
                  </a:lnTo>
                  <a:lnTo>
                    <a:pt x="422" y="38"/>
                  </a:lnTo>
                  <a:lnTo>
                    <a:pt x="402" y="38"/>
                  </a:lnTo>
                  <a:lnTo>
                    <a:pt x="388" y="30"/>
                  </a:lnTo>
                  <a:lnTo>
                    <a:pt x="372" y="58"/>
                  </a:lnTo>
                  <a:lnTo>
                    <a:pt x="336" y="42"/>
                  </a:lnTo>
                  <a:lnTo>
                    <a:pt x="308" y="30"/>
                  </a:lnTo>
                  <a:lnTo>
                    <a:pt x="260" y="30"/>
                  </a:lnTo>
                  <a:lnTo>
                    <a:pt x="280" y="20"/>
                  </a:lnTo>
                  <a:lnTo>
                    <a:pt x="290" y="0"/>
                  </a:lnTo>
                  <a:lnTo>
                    <a:pt x="274" y="0"/>
                  </a:lnTo>
                  <a:lnTo>
                    <a:pt x="244" y="8"/>
                  </a:lnTo>
                  <a:lnTo>
                    <a:pt x="198" y="8"/>
                  </a:lnTo>
                  <a:lnTo>
                    <a:pt x="174" y="18"/>
                  </a:lnTo>
                  <a:lnTo>
                    <a:pt x="118" y="18"/>
                  </a:lnTo>
                  <a:lnTo>
                    <a:pt x="118" y="36"/>
                  </a:lnTo>
                  <a:lnTo>
                    <a:pt x="98" y="36"/>
                  </a:lnTo>
                  <a:lnTo>
                    <a:pt x="84" y="46"/>
                  </a:lnTo>
                  <a:lnTo>
                    <a:pt x="84" y="64"/>
                  </a:lnTo>
                  <a:lnTo>
                    <a:pt x="68" y="70"/>
                  </a:lnTo>
                  <a:lnTo>
                    <a:pt x="46" y="82"/>
                  </a:lnTo>
                  <a:lnTo>
                    <a:pt x="22" y="104"/>
                  </a:lnTo>
                  <a:lnTo>
                    <a:pt x="16" y="128"/>
                  </a:lnTo>
                  <a:lnTo>
                    <a:pt x="22" y="144"/>
                  </a:lnTo>
                  <a:lnTo>
                    <a:pt x="22" y="162"/>
                  </a:lnTo>
                  <a:lnTo>
                    <a:pt x="0" y="168"/>
                  </a:lnTo>
                  <a:lnTo>
                    <a:pt x="22" y="178"/>
                  </a:lnTo>
                  <a:lnTo>
                    <a:pt x="22" y="190"/>
                  </a:lnTo>
                  <a:lnTo>
                    <a:pt x="46" y="196"/>
                  </a:lnTo>
                  <a:lnTo>
                    <a:pt x="54" y="214"/>
                  </a:lnTo>
                  <a:lnTo>
                    <a:pt x="68" y="218"/>
                  </a:lnTo>
                  <a:lnTo>
                    <a:pt x="84" y="230"/>
                  </a:lnTo>
                  <a:lnTo>
                    <a:pt x="100" y="236"/>
                  </a:lnTo>
                  <a:lnTo>
                    <a:pt x="146" y="236"/>
                  </a:lnTo>
                  <a:lnTo>
                    <a:pt x="188" y="230"/>
                  </a:lnTo>
                  <a:lnTo>
                    <a:pt x="214" y="224"/>
                  </a:lnTo>
                  <a:lnTo>
                    <a:pt x="236" y="224"/>
                  </a:lnTo>
                  <a:lnTo>
                    <a:pt x="236" y="236"/>
                  </a:lnTo>
                  <a:lnTo>
                    <a:pt x="282" y="236"/>
                  </a:lnTo>
                  <a:lnTo>
                    <a:pt x="288" y="248"/>
                  </a:lnTo>
                  <a:lnTo>
                    <a:pt x="282" y="264"/>
                  </a:lnTo>
                  <a:lnTo>
                    <a:pt x="288" y="282"/>
                  </a:lnTo>
                  <a:lnTo>
                    <a:pt x="304" y="288"/>
                  </a:lnTo>
                  <a:lnTo>
                    <a:pt x="320" y="294"/>
                  </a:lnTo>
                  <a:lnTo>
                    <a:pt x="320" y="328"/>
                  </a:lnTo>
                  <a:lnTo>
                    <a:pt x="334" y="344"/>
                  </a:lnTo>
                  <a:lnTo>
                    <a:pt x="328" y="362"/>
                  </a:lnTo>
                  <a:lnTo>
                    <a:pt x="328" y="374"/>
                  </a:lnTo>
                  <a:lnTo>
                    <a:pt x="320" y="392"/>
                  </a:lnTo>
                  <a:lnTo>
                    <a:pt x="328" y="402"/>
                  </a:lnTo>
                  <a:lnTo>
                    <a:pt x="350" y="420"/>
                  </a:lnTo>
                  <a:lnTo>
                    <a:pt x="342" y="430"/>
                  </a:lnTo>
                  <a:lnTo>
                    <a:pt x="358" y="436"/>
                  </a:lnTo>
                  <a:lnTo>
                    <a:pt x="358" y="448"/>
                  </a:lnTo>
                  <a:lnTo>
                    <a:pt x="366" y="460"/>
                  </a:lnTo>
                  <a:lnTo>
                    <a:pt x="372" y="478"/>
                  </a:lnTo>
                  <a:lnTo>
                    <a:pt x="388" y="494"/>
                  </a:lnTo>
                  <a:lnTo>
                    <a:pt x="388" y="506"/>
                  </a:lnTo>
                  <a:lnTo>
                    <a:pt x="410" y="512"/>
                  </a:lnTo>
                  <a:lnTo>
                    <a:pt x="464" y="512"/>
                  </a:lnTo>
                  <a:lnTo>
                    <a:pt x="494" y="500"/>
                  </a:lnTo>
                  <a:lnTo>
                    <a:pt x="510" y="482"/>
                  </a:lnTo>
                  <a:lnTo>
                    <a:pt x="524" y="466"/>
                  </a:lnTo>
                  <a:lnTo>
                    <a:pt x="532" y="454"/>
                  </a:lnTo>
                  <a:lnTo>
                    <a:pt x="540" y="442"/>
                  </a:lnTo>
                  <a:lnTo>
                    <a:pt x="556" y="426"/>
                  </a:lnTo>
                  <a:lnTo>
                    <a:pt x="556" y="408"/>
                  </a:lnTo>
                  <a:lnTo>
                    <a:pt x="570" y="392"/>
                  </a:lnTo>
                  <a:lnTo>
                    <a:pt x="586" y="386"/>
                  </a:lnTo>
                  <a:lnTo>
                    <a:pt x="600" y="374"/>
                  </a:lnTo>
                  <a:lnTo>
                    <a:pt x="616" y="362"/>
                  </a:lnTo>
                  <a:lnTo>
                    <a:pt x="600" y="340"/>
                  </a:lnTo>
                  <a:lnTo>
                    <a:pt x="592" y="322"/>
                  </a:lnTo>
                  <a:lnTo>
                    <a:pt x="592" y="300"/>
                  </a:lnTo>
                  <a:lnTo>
                    <a:pt x="600" y="282"/>
                  </a:lnTo>
                  <a:lnTo>
                    <a:pt x="624" y="260"/>
                  </a:lnTo>
                  <a:lnTo>
                    <a:pt x="646" y="248"/>
                  </a:lnTo>
                  <a:lnTo>
                    <a:pt x="670" y="230"/>
                  </a:lnTo>
                  <a:lnTo>
                    <a:pt x="684" y="214"/>
                  </a:lnTo>
                  <a:lnTo>
                    <a:pt x="698" y="196"/>
                  </a:lnTo>
                  <a:lnTo>
                    <a:pt x="706" y="178"/>
                  </a:lnTo>
                  <a:lnTo>
                    <a:pt x="692" y="178"/>
                  </a:lnTo>
                  <a:lnTo>
                    <a:pt x="662" y="184"/>
                  </a:lnTo>
                  <a:lnTo>
                    <a:pt x="638" y="196"/>
                  </a:lnTo>
                  <a:lnTo>
                    <a:pt x="624" y="190"/>
                  </a:lnTo>
                  <a:lnTo>
                    <a:pt x="616" y="172"/>
                  </a:lnTo>
                  <a:lnTo>
                    <a:pt x="600" y="168"/>
                  </a:lnTo>
                  <a:lnTo>
                    <a:pt x="592" y="156"/>
                  </a:lnTo>
                  <a:lnTo>
                    <a:pt x="578" y="140"/>
                  </a:lnTo>
                  <a:lnTo>
                    <a:pt x="562" y="128"/>
                  </a:lnTo>
                  <a:lnTo>
                    <a:pt x="548" y="116"/>
                  </a:lnTo>
                  <a:lnTo>
                    <a:pt x="532" y="110"/>
                  </a:lnTo>
                  <a:lnTo>
                    <a:pt x="532" y="98"/>
                  </a:lnTo>
                  <a:lnTo>
                    <a:pt x="524" y="82"/>
                  </a:lnTo>
                  <a:lnTo>
                    <a:pt x="510" y="64"/>
                  </a:lnTo>
                  <a:lnTo>
                    <a:pt x="502" y="54"/>
                  </a:lnTo>
                  <a:lnTo>
                    <a:pt x="494" y="46"/>
                  </a:lnTo>
                  <a:lnTo>
                    <a:pt x="490" y="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10" name="Freeform 42"/>
            <p:cNvSpPr>
              <a:spLocks noChangeArrowheads="1"/>
            </p:cNvSpPr>
            <p:nvPr/>
          </p:nvSpPr>
          <p:spPr bwMode="auto">
            <a:xfrm>
              <a:off x="6013132" y="2641872"/>
              <a:ext cx="67413" cy="21421"/>
            </a:xfrm>
            <a:custGeom>
              <a:avLst/>
              <a:gdLst>
                <a:gd name="T0" fmla="*/ 2147483647 w 30"/>
                <a:gd name="T1" fmla="*/ 0 h 6"/>
                <a:gd name="T2" fmla="*/ 0 w 30"/>
                <a:gd name="T3" fmla="*/ 2147483647 h 6"/>
                <a:gd name="T4" fmla="*/ 2147483647 w 30"/>
                <a:gd name="T5" fmla="*/ 2147483647 h 6"/>
                <a:gd name="T6" fmla="*/ 2147483647 w 30"/>
                <a:gd name="T7" fmla="*/ 0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30" y="0"/>
                  </a:moveTo>
                  <a:lnTo>
                    <a:pt x="0" y="6"/>
                  </a:lnTo>
                  <a:lnTo>
                    <a:pt x="8" y="6"/>
                  </a:lnTo>
                  <a:lnTo>
                    <a:pt x="3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11" name="Freeform 43"/>
            <p:cNvSpPr>
              <a:spLocks noChangeArrowheads="1"/>
            </p:cNvSpPr>
            <p:nvPr/>
          </p:nvSpPr>
          <p:spPr bwMode="auto">
            <a:xfrm>
              <a:off x="5518779" y="2249161"/>
              <a:ext cx="238188" cy="371290"/>
            </a:xfrm>
            <a:custGeom>
              <a:avLst/>
              <a:gdLst>
                <a:gd name="T0" fmla="*/ 2147483647 w 106"/>
                <a:gd name="T1" fmla="*/ 2147483647 h 104"/>
                <a:gd name="T2" fmla="*/ 2147483647 w 106"/>
                <a:gd name="T3" fmla="*/ 2147483647 h 104"/>
                <a:gd name="T4" fmla="*/ 2147483647 w 106"/>
                <a:gd name="T5" fmla="*/ 2147483647 h 104"/>
                <a:gd name="T6" fmla="*/ 0 w 106"/>
                <a:gd name="T7" fmla="*/ 2147483647 h 104"/>
                <a:gd name="T8" fmla="*/ 2147483647 w 106"/>
                <a:gd name="T9" fmla="*/ 2147483647 h 104"/>
                <a:gd name="T10" fmla="*/ 2147483647 w 106"/>
                <a:gd name="T11" fmla="*/ 2147483647 h 104"/>
                <a:gd name="T12" fmla="*/ 2147483647 w 106"/>
                <a:gd name="T13" fmla="*/ 2147483647 h 104"/>
                <a:gd name="T14" fmla="*/ 2147483647 w 106"/>
                <a:gd name="T15" fmla="*/ 2147483647 h 104"/>
                <a:gd name="T16" fmla="*/ 2147483647 w 106"/>
                <a:gd name="T17" fmla="*/ 2147483647 h 104"/>
                <a:gd name="T18" fmla="*/ 2147483647 w 106"/>
                <a:gd name="T19" fmla="*/ 2147483647 h 104"/>
                <a:gd name="T20" fmla="*/ 2147483647 w 106"/>
                <a:gd name="T21" fmla="*/ 2147483647 h 104"/>
                <a:gd name="T22" fmla="*/ 2147483647 w 106"/>
                <a:gd name="T23" fmla="*/ 2147483647 h 104"/>
                <a:gd name="T24" fmla="*/ 2147483647 w 106"/>
                <a:gd name="T25" fmla="*/ 2147483647 h 104"/>
                <a:gd name="T26" fmla="*/ 2147483647 w 106"/>
                <a:gd name="T27" fmla="*/ 2147483647 h 104"/>
                <a:gd name="T28" fmla="*/ 2147483647 w 106"/>
                <a:gd name="T29" fmla="*/ 2147483647 h 104"/>
                <a:gd name="T30" fmla="*/ 2147483647 w 106"/>
                <a:gd name="T31" fmla="*/ 2147483647 h 104"/>
                <a:gd name="T32" fmla="*/ 2147483647 w 106"/>
                <a:gd name="T33" fmla="*/ 2147483647 h 104"/>
                <a:gd name="T34" fmla="*/ 2147483647 w 106"/>
                <a:gd name="T35" fmla="*/ 2147483647 h 104"/>
                <a:gd name="T36" fmla="*/ 2147483647 w 106"/>
                <a:gd name="T37" fmla="*/ 2147483647 h 104"/>
                <a:gd name="T38" fmla="*/ 2147483647 w 106"/>
                <a:gd name="T39" fmla="*/ 0 h 104"/>
                <a:gd name="T40" fmla="*/ 2147483647 w 106"/>
                <a:gd name="T41" fmla="*/ 2147483647 h 104"/>
                <a:gd name="T42" fmla="*/ 2147483647 w 10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104"/>
                <a:gd name="T68" fmla="*/ 106 w 10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104">
                  <a:moveTo>
                    <a:pt x="60" y="40"/>
                  </a:moveTo>
                  <a:lnTo>
                    <a:pt x="46" y="34"/>
                  </a:lnTo>
                  <a:lnTo>
                    <a:pt x="22" y="24"/>
                  </a:lnTo>
                  <a:lnTo>
                    <a:pt x="0" y="24"/>
                  </a:lnTo>
                  <a:lnTo>
                    <a:pt x="14" y="34"/>
                  </a:lnTo>
                  <a:lnTo>
                    <a:pt x="30" y="46"/>
                  </a:lnTo>
                  <a:lnTo>
                    <a:pt x="60" y="70"/>
                  </a:lnTo>
                  <a:lnTo>
                    <a:pt x="76" y="92"/>
                  </a:lnTo>
                  <a:lnTo>
                    <a:pt x="90" y="92"/>
                  </a:lnTo>
                  <a:lnTo>
                    <a:pt x="106" y="104"/>
                  </a:lnTo>
                  <a:lnTo>
                    <a:pt x="106" y="98"/>
                  </a:lnTo>
                  <a:lnTo>
                    <a:pt x="84" y="86"/>
                  </a:lnTo>
                  <a:lnTo>
                    <a:pt x="84" y="70"/>
                  </a:lnTo>
                  <a:lnTo>
                    <a:pt x="98" y="70"/>
                  </a:lnTo>
                  <a:lnTo>
                    <a:pt x="98" y="58"/>
                  </a:lnTo>
                  <a:lnTo>
                    <a:pt x="84" y="40"/>
                  </a:lnTo>
                  <a:lnTo>
                    <a:pt x="84" y="28"/>
                  </a:lnTo>
                  <a:lnTo>
                    <a:pt x="76" y="12"/>
                  </a:lnTo>
                  <a:lnTo>
                    <a:pt x="60" y="12"/>
                  </a:lnTo>
                  <a:lnTo>
                    <a:pt x="46" y="0"/>
                  </a:lnTo>
                  <a:lnTo>
                    <a:pt x="52" y="12"/>
                  </a:lnTo>
                  <a:lnTo>
                    <a:pt x="60" y="4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12" name="Freeform 44"/>
            <p:cNvSpPr>
              <a:spLocks noChangeArrowheads="1"/>
            </p:cNvSpPr>
            <p:nvPr/>
          </p:nvSpPr>
          <p:spPr bwMode="auto">
            <a:xfrm>
              <a:off x="5977179" y="1485160"/>
              <a:ext cx="53929" cy="28561"/>
            </a:xfrm>
            <a:custGeom>
              <a:avLst/>
              <a:gdLst>
                <a:gd name="T0" fmla="*/ 2147483647 w 24"/>
                <a:gd name="T1" fmla="*/ 2147483647 h 8"/>
                <a:gd name="T2" fmla="*/ 2147483647 w 24"/>
                <a:gd name="T3" fmla="*/ 0 h 8"/>
                <a:gd name="T4" fmla="*/ 0 w 24"/>
                <a:gd name="T5" fmla="*/ 2147483647 h 8"/>
                <a:gd name="T6" fmla="*/ 2147483647 w 24"/>
                <a:gd name="T7" fmla="*/ 2147483647 h 8"/>
                <a:gd name="T8" fmla="*/ 2147483647 w 24"/>
                <a:gd name="T9" fmla="*/ 2147483647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24" y="2"/>
                  </a:moveTo>
                  <a:lnTo>
                    <a:pt x="16" y="0"/>
                  </a:lnTo>
                  <a:lnTo>
                    <a:pt x="0" y="8"/>
                  </a:lnTo>
                  <a:lnTo>
                    <a:pt x="16" y="2"/>
                  </a:lnTo>
                  <a:lnTo>
                    <a:pt x="24" y="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13" name="Freeform 45"/>
            <p:cNvSpPr>
              <a:spLocks noChangeArrowheads="1"/>
            </p:cNvSpPr>
            <p:nvPr/>
          </p:nvSpPr>
          <p:spPr bwMode="auto">
            <a:xfrm>
              <a:off x="5995155" y="1470880"/>
              <a:ext cx="35953" cy="14280"/>
            </a:xfrm>
            <a:custGeom>
              <a:avLst/>
              <a:gdLst>
                <a:gd name="T0" fmla="*/ 0 w 16"/>
                <a:gd name="T1" fmla="*/ 0 h 4"/>
                <a:gd name="T2" fmla="*/ 2147483647 w 16"/>
                <a:gd name="T3" fmla="*/ 2147483647 h 4"/>
                <a:gd name="T4" fmla="*/ 2147483647 w 16"/>
                <a:gd name="T5" fmla="*/ 0 h 4"/>
                <a:gd name="T6" fmla="*/ 0 w 16"/>
                <a:gd name="T7" fmla="*/ 0 h 4"/>
                <a:gd name="T8" fmla="*/ 0 60000 65536"/>
                <a:gd name="T9" fmla="*/ 0 60000 65536"/>
                <a:gd name="T10" fmla="*/ 0 60000 65536"/>
                <a:gd name="T11" fmla="*/ 0 60000 65536"/>
                <a:gd name="T12" fmla="*/ 0 w 16"/>
                <a:gd name="T13" fmla="*/ 0 h 4"/>
                <a:gd name="T14" fmla="*/ 16 w 16"/>
                <a:gd name="T15" fmla="*/ 4 h 4"/>
              </a:gdLst>
              <a:ahLst/>
              <a:cxnLst>
                <a:cxn ang="T8">
                  <a:pos x="T0" y="T1"/>
                </a:cxn>
                <a:cxn ang="T9">
                  <a:pos x="T2" y="T3"/>
                </a:cxn>
                <a:cxn ang="T10">
                  <a:pos x="T4" y="T5"/>
                </a:cxn>
                <a:cxn ang="T11">
                  <a:pos x="T6" y="T7"/>
                </a:cxn>
              </a:cxnLst>
              <a:rect l="T12" t="T13" r="T14" b="T15"/>
              <a:pathLst>
                <a:path w="16" h="4">
                  <a:moveTo>
                    <a:pt x="0" y="0"/>
                  </a:moveTo>
                  <a:lnTo>
                    <a:pt x="8" y="4"/>
                  </a:lnTo>
                  <a:lnTo>
                    <a:pt x="16"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14" name="Freeform 46"/>
            <p:cNvSpPr>
              <a:spLocks noChangeArrowheads="1"/>
            </p:cNvSpPr>
            <p:nvPr/>
          </p:nvSpPr>
          <p:spPr bwMode="auto">
            <a:xfrm>
              <a:off x="5756968" y="2599030"/>
              <a:ext cx="256164" cy="64262"/>
            </a:xfrm>
            <a:custGeom>
              <a:avLst/>
              <a:gdLst>
                <a:gd name="T0" fmla="*/ 2147483647 w 114"/>
                <a:gd name="T1" fmla="*/ 2147483647 h 18"/>
                <a:gd name="T2" fmla="*/ 2147483647 w 114"/>
                <a:gd name="T3" fmla="*/ 2147483647 h 18"/>
                <a:gd name="T4" fmla="*/ 2147483647 w 114"/>
                <a:gd name="T5" fmla="*/ 2147483647 h 18"/>
                <a:gd name="T6" fmla="*/ 2147483647 w 114"/>
                <a:gd name="T7" fmla="*/ 2147483647 h 18"/>
                <a:gd name="T8" fmla="*/ 2147483647 w 114"/>
                <a:gd name="T9" fmla="*/ 2147483647 h 18"/>
                <a:gd name="T10" fmla="*/ 2147483647 w 114"/>
                <a:gd name="T11" fmla="*/ 2147483647 h 18"/>
                <a:gd name="T12" fmla="*/ 2147483647 w 114"/>
                <a:gd name="T13" fmla="*/ 2147483647 h 18"/>
                <a:gd name="T14" fmla="*/ 2147483647 w 114"/>
                <a:gd name="T15" fmla="*/ 2147483647 h 18"/>
                <a:gd name="T16" fmla="*/ 2147483647 w 114"/>
                <a:gd name="T17" fmla="*/ 0 h 18"/>
                <a:gd name="T18" fmla="*/ 2147483647 w 114"/>
                <a:gd name="T19" fmla="*/ 0 h 18"/>
                <a:gd name="T20" fmla="*/ 0 w 114"/>
                <a:gd name="T21" fmla="*/ 2147483647 h 18"/>
                <a:gd name="T22" fmla="*/ 0 w 114"/>
                <a:gd name="T23" fmla="*/ 2147483647 h 18"/>
                <a:gd name="T24" fmla="*/ 2147483647 w 114"/>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18"/>
                <a:gd name="T41" fmla="*/ 114 w 11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18">
                  <a:moveTo>
                    <a:pt x="16" y="12"/>
                  </a:moveTo>
                  <a:lnTo>
                    <a:pt x="8" y="6"/>
                  </a:lnTo>
                  <a:lnTo>
                    <a:pt x="24" y="6"/>
                  </a:lnTo>
                  <a:lnTo>
                    <a:pt x="60" y="18"/>
                  </a:lnTo>
                  <a:lnTo>
                    <a:pt x="114" y="18"/>
                  </a:lnTo>
                  <a:lnTo>
                    <a:pt x="84" y="12"/>
                  </a:lnTo>
                  <a:lnTo>
                    <a:pt x="98" y="12"/>
                  </a:lnTo>
                  <a:lnTo>
                    <a:pt x="68" y="6"/>
                  </a:lnTo>
                  <a:lnTo>
                    <a:pt x="46" y="0"/>
                  </a:lnTo>
                  <a:lnTo>
                    <a:pt x="16" y="0"/>
                  </a:lnTo>
                  <a:lnTo>
                    <a:pt x="0" y="6"/>
                  </a:lnTo>
                  <a:lnTo>
                    <a:pt x="0" y="12"/>
                  </a:lnTo>
                  <a:lnTo>
                    <a:pt x="16"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15" name="Freeform 47"/>
            <p:cNvSpPr>
              <a:spLocks noChangeArrowheads="1"/>
            </p:cNvSpPr>
            <p:nvPr/>
          </p:nvSpPr>
          <p:spPr bwMode="auto">
            <a:xfrm>
              <a:off x="6628827" y="649757"/>
              <a:ext cx="435930" cy="699739"/>
            </a:xfrm>
            <a:custGeom>
              <a:avLst/>
              <a:gdLst>
                <a:gd name="T0" fmla="*/ 2147483647 w 194"/>
                <a:gd name="T1" fmla="*/ 2147483647 h 196"/>
                <a:gd name="T2" fmla="*/ 2147483647 w 194"/>
                <a:gd name="T3" fmla="*/ 2147483647 h 196"/>
                <a:gd name="T4" fmla="*/ 2147483647 w 194"/>
                <a:gd name="T5" fmla="*/ 2147483647 h 196"/>
                <a:gd name="T6" fmla="*/ 2147483647 w 194"/>
                <a:gd name="T7" fmla="*/ 2147483647 h 196"/>
                <a:gd name="T8" fmla="*/ 2147483647 w 194"/>
                <a:gd name="T9" fmla="*/ 2147483647 h 196"/>
                <a:gd name="T10" fmla="*/ 2147483647 w 194"/>
                <a:gd name="T11" fmla="*/ 2147483647 h 196"/>
                <a:gd name="T12" fmla="*/ 2147483647 w 194"/>
                <a:gd name="T13" fmla="*/ 2147483647 h 196"/>
                <a:gd name="T14" fmla="*/ 2147483647 w 194"/>
                <a:gd name="T15" fmla="*/ 2147483647 h 196"/>
                <a:gd name="T16" fmla="*/ 2147483647 w 194"/>
                <a:gd name="T17" fmla="*/ 2147483647 h 196"/>
                <a:gd name="T18" fmla="*/ 2147483647 w 194"/>
                <a:gd name="T19" fmla="*/ 2147483647 h 196"/>
                <a:gd name="T20" fmla="*/ 2147483647 w 194"/>
                <a:gd name="T21" fmla="*/ 2147483647 h 196"/>
                <a:gd name="T22" fmla="*/ 2147483647 w 194"/>
                <a:gd name="T23" fmla="*/ 2147483647 h 196"/>
                <a:gd name="T24" fmla="*/ 2147483647 w 194"/>
                <a:gd name="T25" fmla="*/ 2147483647 h 196"/>
                <a:gd name="T26" fmla="*/ 2147483647 w 194"/>
                <a:gd name="T27" fmla="*/ 2147483647 h 196"/>
                <a:gd name="T28" fmla="*/ 2147483647 w 194"/>
                <a:gd name="T29" fmla="*/ 2147483647 h 196"/>
                <a:gd name="T30" fmla="*/ 2147483647 w 194"/>
                <a:gd name="T31" fmla="*/ 2147483647 h 196"/>
                <a:gd name="T32" fmla="*/ 2147483647 w 194"/>
                <a:gd name="T33" fmla="*/ 2147483647 h 196"/>
                <a:gd name="T34" fmla="*/ 2147483647 w 194"/>
                <a:gd name="T35" fmla="*/ 2147483647 h 196"/>
                <a:gd name="T36" fmla="*/ 2147483647 w 194"/>
                <a:gd name="T37" fmla="*/ 2147483647 h 196"/>
                <a:gd name="T38" fmla="*/ 2147483647 w 194"/>
                <a:gd name="T39" fmla="*/ 2147483647 h 196"/>
                <a:gd name="T40" fmla="*/ 2147483647 w 194"/>
                <a:gd name="T41" fmla="*/ 2147483647 h 196"/>
                <a:gd name="T42" fmla="*/ 2147483647 w 194"/>
                <a:gd name="T43" fmla="*/ 2147483647 h 196"/>
                <a:gd name="T44" fmla="*/ 2147483647 w 194"/>
                <a:gd name="T45" fmla="*/ 2147483647 h 196"/>
                <a:gd name="T46" fmla="*/ 2147483647 w 194"/>
                <a:gd name="T47" fmla="*/ 2147483647 h 196"/>
                <a:gd name="T48" fmla="*/ 2147483647 w 194"/>
                <a:gd name="T49" fmla="*/ 2147483647 h 196"/>
                <a:gd name="T50" fmla="*/ 2147483647 w 194"/>
                <a:gd name="T51" fmla="*/ 2147483647 h 196"/>
                <a:gd name="T52" fmla="*/ 2147483647 w 194"/>
                <a:gd name="T53" fmla="*/ 2147483647 h 196"/>
                <a:gd name="T54" fmla="*/ 2147483647 w 194"/>
                <a:gd name="T55" fmla="*/ 2147483647 h 196"/>
                <a:gd name="T56" fmla="*/ 2147483647 w 194"/>
                <a:gd name="T57" fmla="*/ 2147483647 h 196"/>
                <a:gd name="T58" fmla="*/ 2147483647 w 194"/>
                <a:gd name="T59" fmla="*/ 2147483647 h 196"/>
                <a:gd name="T60" fmla="*/ 2147483647 w 194"/>
                <a:gd name="T61" fmla="*/ 2147483647 h 196"/>
                <a:gd name="T62" fmla="*/ 2147483647 w 194"/>
                <a:gd name="T63" fmla="*/ 2147483647 h 196"/>
                <a:gd name="T64" fmla="*/ 2147483647 w 194"/>
                <a:gd name="T65" fmla="*/ 2147483647 h 196"/>
                <a:gd name="T66" fmla="*/ 2147483647 w 194"/>
                <a:gd name="T67" fmla="*/ 2147483647 h 196"/>
                <a:gd name="T68" fmla="*/ 2147483647 w 194"/>
                <a:gd name="T69" fmla="*/ 2147483647 h 196"/>
                <a:gd name="T70" fmla="*/ 2147483647 w 194"/>
                <a:gd name="T71" fmla="*/ 2147483647 h 196"/>
                <a:gd name="T72" fmla="*/ 2147483647 w 194"/>
                <a:gd name="T73" fmla="*/ 2147483647 h 196"/>
                <a:gd name="T74" fmla="*/ 2147483647 w 194"/>
                <a:gd name="T75" fmla="*/ 2147483647 h 196"/>
                <a:gd name="T76" fmla="*/ 2147483647 w 194"/>
                <a:gd name="T77" fmla="*/ 2147483647 h 196"/>
                <a:gd name="T78" fmla="*/ 2147483647 w 194"/>
                <a:gd name="T79" fmla="*/ 2147483647 h 196"/>
                <a:gd name="T80" fmla="*/ 2147483647 w 194"/>
                <a:gd name="T81" fmla="*/ 2147483647 h 196"/>
                <a:gd name="T82" fmla="*/ 2147483647 w 194"/>
                <a:gd name="T83" fmla="*/ 2147483647 h 196"/>
                <a:gd name="T84" fmla="*/ 2147483647 w 194"/>
                <a:gd name="T85" fmla="*/ 0 h 196"/>
                <a:gd name="T86" fmla="*/ 2147483647 w 194"/>
                <a:gd name="T87" fmla="*/ 2147483647 h 196"/>
                <a:gd name="T88" fmla="*/ 2147483647 w 194"/>
                <a:gd name="T89" fmla="*/ 2147483647 h 196"/>
                <a:gd name="T90" fmla="*/ 2147483647 w 194"/>
                <a:gd name="T91" fmla="*/ 2147483647 h 196"/>
                <a:gd name="T92" fmla="*/ 2147483647 w 194"/>
                <a:gd name="T93" fmla="*/ 2147483647 h 196"/>
                <a:gd name="T94" fmla="*/ 0 w 194"/>
                <a:gd name="T95" fmla="*/ 2147483647 h 196"/>
                <a:gd name="T96" fmla="*/ 0 w 194"/>
                <a:gd name="T97" fmla="*/ 2147483647 h 196"/>
                <a:gd name="T98" fmla="*/ 2147483647 w 194"/>
                <a:gd name="T99" fmla="*/ 2147483647 h 196"/>
                <a:gd name="T100" fmla="*/ 2147483647 w 194"/>
                <a:gd name="T101" fmla="*/ 2147483647 h 196"/>
                <a:gd name="T102" fmla="*/ 2147483647 w 194"/>
                <a:gd name="T103" fmla="*/ 2147483647 h 196"/>
                <a:gd name="T104" fmla="*/ 2147483647 w 194"/>
                <a:gd name="T105" fmla="*/ 2147483647 h 196"/>
                <a:gd name="T106" fmla="*/ 2147483647 w 194"/>
                <a:gd name="T107" fmla="*/ 2147483647 h 196"/>
                <a:gd name="T108" fmla="*/ 2147483647 w 194"/>
                <a:gd name="T109" fmla="*/ 2147483647 h 1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4"/>
                <a:gd name="T166" fmla="*/ 0 h 196"/>
                <a:gd name="T167" fmla="*/ 194 w 194"/>
                <a:gd name="T168" fmla="*/ 196 h 1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4" h="196">
                  <a:moveTo>
                    <a:pt x="36" y="190"/>
                  </a:moveTo>
                  <a:lnTo>
                    <a:pt x="60" y="188"/>
                  </a:lnTo>
                  <a:lnTo>
                    <a:pt x="68" y="162"/>
                  </a:lnTo>
                  <a:lnTo>
                    <a:pt x="76" y="156"/>
                  </a:lnTo>
                  <a:lnTo>
                    <a:pt x="96" y="176"/>
                  </a:lnTo>
                  <a:lnTo>
                    <a:pt x="114" y="192"/>
                  </a:lnTo>
                  <a:lnTo>
                    <a:pt x="138" y="196"/>
                  </a:lnTo>
                  <a:lnTo>
                    <a:pt x="130" y="176"/>
                  </a:lnTo>
                  <a:lnTo>
                    <a:pt x="126" y="164"/>
                  </a:lnTo>
                  <a:lnTo>
                    <a:pt x="124" y="148"/>
                  </a:lnTo>
                  <a:lnTo>
                    <a:pt x="152" y="126"/>
                  </a:lnTo>
                  <a:lnTo>
                    <a:pt x="148" y="114"/>
                  </a:lnTo>
                  <a:lnTo>
                    <a:pt x="136" y="94"/>
                  </a:lnTo>
                  <a:lnTo>
                    <a:pt x="132" y="72"/>
                  </a:lnTo>
                  <a:lnTo>
                    <a:pt x="142" y="68"/>
                  </a:lnTo>
                  <a:lnTo>
                    <a:pt x="156" y="74"/>
                  </a:lnTo>
                  <a:lnTo>
                    <a:pt x="164" y="78"/>
                  </a:lnTo>
                  <a:lnTo>
                    <a:pt x="168" y="80"/>
                  </a:lnTo>
                  <a:lnTo>
                    <a:pt x="172" y="80"/>
                  </a:lnTo>
                  <a:lnTo>
                    <a:pt x="174" y="78"/>
                  </a:lnTo>
                  <a:lnTo>
                    <a:pt x="176" y="74"/>
                  </a:lnTo>
                  <a:lnTo>
                    <a:pt x="176" y="70"/>
                  </a:lnTo>
                  <a:lnTo>
                    <a:pt x="172" y="64"/>
                  </a:lnTo>
                  <a:lnTo>
                    <a:pt x="168" y="60"/>
                  </a:lnTo>
                  <a:lnTo>
                    <a:pt x="168" y="56"/>
                  </a:lnTo>
                  <a:lnTo>
                    <a:pt x="170" y="54"/>
                  </a:lnTo>
                  <a:lnTo>
                    <a:pt x="174" y="50"/>
                  </a:lnTo>
                  <a:lnTo>
                    <a:pt x="180" y="48"/>
                  </a:lnTo>
                  <a:lnTo>
                    <a:pt x="184" y="48"/>
                  </a:lnTo>
                  <a:lnTo>
                    <a:pt x="186" y="46"/>
                  </a:lnTo>
                  <a:lnTo>
                    <a:pt x="188" y="44"/>
                  </a:lnTo>
                  <a:lnTo>
                    <a:pt x="188" y="34"/>
                  </a:lnTo>
                  <a:lnTo>
                    <a:pt x="186" y="28"/>
                  </a:lnTo>
                  <a:lnTo>
                    <a:pt x="194" y="10"/>
                  </a:lnTo>
                  <a:lnTo>
                    <a:pt x="136" y="2"/>
                  </a:lnTo>
                  <a:lnTo>
                    <a:pt x="70" y="0"/>
                  </a:lnTo>
                  <a:lnTo>
                    <a:pt x="16" y="6"/>
                  </a:lnTo>
                  <a:lnTo>
                    <a:pt x="8" y="14"/>
                  </a:lnTo>
                  <a:lnTo>
                    <a:pt x="4" y="20"/>
                  </a:lnTo>
                  <a:lnTo>
                    <a:pt x="0" y="24"/>
                  </a:lnTo>
                  <a:lnTo>
                    <a:pt x="2" y="66"/>
                  </a:lnTo>
                  <a:lnTo>
                    <a:pt x="20" y="132"/>
                  </a:lnTo>
                  <a:lnTo>
                    <a:pt x="34" y="184"/>
                  </a:lnTo>
                  <a:lnTo>
                    <a:pt x="36" y="19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16" name="Freeform 48"/>
            <p:cNvSpPr>
              <a:spLocks noChangeArrowheads="1"/>
            </p:cNvSpPr>
            <p:nvPr/>
          </p:nvSpPr>
          <p:spPr bwMode="auto">
            <a:xfrm>
              <a:off x="3109931" y="322693"/>
              <a:ext cx="4251437" cy="1947889"/>
            </a:xfrm>
            <a:custGeom>
              <a:avLst/>
              <a:gdLst>
                <a:gd name="T0" fmla="*/ 2147483647 w 1892"/>
                <a:gd name="T1" fmla="*/ 2147483647 h 608"/>
                <a:gd name="T2" fmla="*/ 2147483647 w 1892"/>
                <a:gd name="T3" fmla="*/ 2147483647 h 608"/>
                <a:gd name="T4" fmla="*/ 2147483647 w 1892"/>
                <a:gd name="T5" fmla="*/ 2147483647 h 608"/>
                <a:gd name="T6" fmla="*/ 2147483647 w 1892"/>
                <a:gd name="T7" fmla="*/ 2147483647 h 608"/>
                <a:gd name="T8" fmla="*/ 2147483647 w 1892"/>
                <a:gd name="T9" fmla="*/ 2147483647 h 608"/>
                <a:gd name="T10" fmla="*/ 2147483647 w 1892"/>
                <a:gd name="T11" fmla="*/ 2147483647 h 608"/>
                <a:gd name="T12" fmla="*/ 2147483647 w 1892"/>
                <a:gd name="T13" fmla="*/ 2147483647 h 608"/>
                <a:gd name="T14" fmla="*/ 2147483647 w 1892"/>
                <a:gd name="T15" fmla="*/ 2147483647 h 608"/>
                <a:gd name="T16" fmla="*/ 2147483647 w 1892"/>
                <a:gd name="T17" fmla="*/ 2147483647 h 608"/>
                <a:gd name="T18" fmla="*/ 2147483647 w 1892"/>
                <a:gd name="T19" fmla="*/ 2147483647 h 608"/>
                <a:gd name="T20" fmla="*/ 2147483647 w 1892"/>
                <a:gd name="T21" fmla="*/ 2147483647 h 608"/>
                <a:gd name="T22" fmla="*/ 2147483647 w 1892"/>
                <a:gd name="T23" fmla="*/ 2147483647 h 608"/>
                <a:gd name="T24" fmla="*/ 2147483647 w 1892"/>
                <a:gd name="T25" fmla="*/ 2147483647 h 608"/>
                <a:gd name="T26" fmla="*/ 2147483647 w 1892"/>
                <a:gd name="T27" fmla="*/ 2147483647 h 608"/>
                <a:gd name="T28" fmla="*/ 2147483647 w 1892"/>
                <a:gd name="T29" fmla="*/ 2147483647 h 608"/>
                <a:gd name="T30" fmla="*/ 2147483647 w 1892"/>
                <a:gd name="T31" fmla="*/ 2147483647 h 608"/>
                <a:gd name="T32" fmla="*/ 2147483647 w 1892"/>
                <a:gd name="T33" fmla="*/ 2147483647 h 608"/>
                <a:gd name="T34" fmla="*/ 2147483647 w 1892"/>
                <a:gd name="T35" fmla="*/ 2147483647 h 608"/>
                <a:gd name="T36" fmla="*/ 2147483647 w 1892"/>
                <a:gd name="T37" fmla="*/ 2147483647 h 608"/>
                <a:gd name="T38" fmla="*/ 2147483647 w 1892"/>
                <a:gd name="T39" fmla="*/ 2147483647 h 608"/>
                <a:gd name="T40" fmla="*/ 2147483647 w 1892"/>
                <a:gd name="T41" fmla="*/ 2147483647 h 608"/>
                <a:gd name="T42" fmla="*/ 2147483647 w 1892"/>
                <a:gd name="T43" fmla="*/ 2147483647 h 608"/>
                <a:gd name="T44" fmla="*/ 2147483647 w 1892"/>
                <a:gd name="T45" fmla="*/ 2147483647 h 608"/>
                <a:gd name="T46" fmla="*/ 2147483647 w 1892"/>
                <a:gd name="T47" fmla="*/ 2147483647 h 608"/>
                <a:gd name="T48" fmla="*/ 2147483647 w 1892"/>
                <a:gd name="T49" fmla="*/ 2147483647 h 608"/>
                <a:gd name="T50" fmla="*/ 2147483647 w 1892"/>
                <a:gd name="T51" fmla="*/ 2147483647 h 608"/>
                <a:gd name="T52" fmla="*/ 2147483647 w 1892"/>
                <a:gd name="T53" fmla="*/ 2147483647 h 608"/>
                <a:gd name="T54" fmla="*/ 2147483647 w 1892"/>
                <a:gd name="T55" fmla="*/ 2147483647 h 608"/>
                <a:gd name="T56" fmla="*/ 2147483647 w 1892"/>
                <a:gd name="T57" fmla="*/ 2147483647 h 608"/>
                <a:gd name="T58" fmla="*/ 2147483647 w 1892"/>
                <a:gd name="T59" fmla="*/ 2147483647 h 608"/>
                <a:gd name="T60" fmla="*/ 2147483647 w 1892"/>
                <a:gd name="T61" fmla="*/ 2147483647 h 608"/>
                <a:gd name="T62" fmla="*/ 0 w 1892"/>
                <a:gd name="T63" fmla="*/ 2147483647 h 608"/>
                <a:gd name="T64" fmla="*/ 2147483647 w 1892"/>
                <a:gd name="T65" fmla="*/ 2147483647 h 608"/>
                <a:gd name="T66" fmla="*/ 2147483647 w 1892"/>
                <a:gd name="T67" fmla="*/ 2147483647 h 608"/>
                <a:gd name="T68" fmla="*/ 2147483647 w 1892"/>
                <a:gd name="T69" fmla="*/ 2147483647 h 608"/>
                <a:gd name="T70" fmla="*/ 2147483647 w 1892"/>
                <a:gd name="T71" fmla="*/ 2147483647 h 608"/>
                <a:gd name="T72" fmla="*/ 2147483647 w 1892"/>
                <a:gd name="T73" fmla="*/ 2147483647 h 608"/>
                <a:gd name="T74" fmla="*/ 2147483647 w 1892"/>
                <a:gd name="T75" fmla="*/ 2147483647 h 608"/>
                <a:gd name="T76" fmla="*/ 2147483647 w 1892"/>
                <a:gd name="T77" fmla="*/ 2147483647 h 608"/>
                <a:gd name="T78" fmla="*/ 2147483647 w 1892"/>
                <a:gd name="T79" fmla="*/ 2147483647 h 608"/>
                <a:gd name="T80" fmla="*/ 2147483647 w 1892"/>
                <a:gd name="T81" fmla="*/ 2147483647 h 608"/>
                <a:gd name="T82" fmla="*/ 2147483647 w 1892"/>
                <a:gd name="T83" fmla="*/ 2147483647 h 608"/>
                <a:gd name="T84" fmla="*/ 2147483647 w 1892"/>
                <a:gd name="T85" fmla="*/ 2147483647 h 608"/>
                <a:gd name="T86" fmla="*/ 2147483647 w 1892"/>
                <a:gd name="T87" fmla="*/ 2147483647 h 608"/>
                <a:gd name="T88" fmla="*/ 2147483647 w 1892"/>
                <a:gd name="T89" fmla="*/ 2147483647 h 608"/>
                <a:gd name="T90" fmla="*/ 2147483647 w 1892"/>
                <a:gd name="T91" fmla="*/ 2147483647 h 608"/>
                <a:gd name="T92" fmla="*/ 2147483647 w 1892"/>
                <a:gd name="T93" fmla="*/ 2147483647 h 608"/>
                <a:gd name="T94" fmla="*/ 2147483647 w 1892"/>
                <a:gd name="T95" fmla="*/ 2147483647 h 608"/>
                <a:gd name="T96" fmla="*/ 2147483647 w 1892"/>
                <a:gd name="T97" fmla="*/ 2147483647 h 608"/>
                <a:gd name="T98" fmla="*/ 2147483647 w 1892"/>
                <a:gd name="T99" fmla="*/ 2147483647 h 608"/>
                <a:gd name="T100" fmla="*/ 2147483647 w 1892"/>
                <a:gd name="T101" fmla="*/ 2147483647 h 608"/>
                <a:gd name="T102" fmla="*/ 2147483647 w 1892"/>
                <a:gd name="T103" fmla="*/ 2147483647 h 608"/>
                <a:gd name="T104" fmla="*/ 2147483647 w 1892"/>
                <a:gd name="T105" fmla="*/ 2147483647 h 608"/>
                <a:gd name="T106" fmla="*/ 2147483647 w 1892"/>
                <a:gd name="T107" fmla="*/ 2147483647 h 608"/>
                <a:gd name="T108" fmla="*/ 2147483647 w 1892"/>
                <a:gd name="T109" fmla="*/ 2147483647 h 608"/>
                <a:gd name="T110" fmla="*/ 2147483647 w 1892"/>
                <a:gd name="T111" fmla="*/ 2147483647 h 608"/>
                <a:gd name="T112" fmla="*/ 2147483647 w 1892"/>
                <a:gd name="T113" fmla="*/ 2147483647 h 608"/>
                <a:gd name="T114" fmla="*/ 2147483647 w 1892"/>
                <a:gd name="T115" fmla="*/ 2147483647 h 608"/>
                <a:gd name="T116" fmla="*/ 2147483647 w 1892"/>
                <a:gd name="T117" fmla="*/ 2147483647 h 608"/>
                <a:gd name="T118" fmla="*/ 2147483647 w 1892"/>
                <a:gd name="T119" fmla="*/ 2147483647 h 608"/>
                <a:gd name="T120" fmla="*/ 2147483647 w 1892"/>
                <a:gd name="T121" fmla="*/ 2147483647 h 6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2"/>
                <a:gd name="T184" fmla="*/ 0 h 608"/>
                <a:gd name="T185" fmla="*/ 1892 w 1892"/>
                <a:gd name="T186" fmla="*/ 608 h 6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2" h="608">
                  <a:moveTo>
                    <a:pt x="1786" y="126"/>
                  </a:moveTo>
                  <a:lnTo>
                    <a:pt x="1808" y="132"/>
                  </a:lnTo>
                  <a:lnTo>
                    <a:pt x="1840" y="144"/>
                  </a:lnTo>
                  <a:lnTo>
                    <a:pt x="1870" y="156"/>
                  </a:lnTo>
                  <a:lnTo>
                    <a:pt x="1870" y="144"/>
                  </a:lnTo>
                  <a:lnTo>
                    <a:pt x="1862" y="132"/>
                  </a:lnTo>
                  <a:lnTo>
                    <a:pt x="1892" y="126"/>
                  </a:lnTo>
                  <a:lnTo>
                    <a:pt x="1870" y="122"/>
                  </a:lnTo>
                  <a:lnTo>
                    <a:pt x="1854" y="122"/>
                  </a:lnTo>
                  <a:lnTo>
                    <a:pt x="1824" y="116"/>
                  </a:lnTo>
                  <a:lnTo>
                    <a:pt x="1794" y="110"/>
                  </a:lnTo>
                  <a:lnTo>
                    <a:pt x="1740" y="98"/>
                  </a:lnTo>
                  <a:lnTo>
                    <a:pt x="1694" y="92"/>
                  </a:lnTo>
                  <a:lnTo>
                    <a:pt x="1672" y="98"/>
                  </a:lnTo>
                  <a:lnTo>
                    <a:pt x="1642" y="98"/>
                  </a:lnTo>
                  <a:lnTo>
                    <a:pt x="1648" y="110"/>
                  </a:lnTo>
                  <a:lnTo>
                    <a:pt x="1618" y="98"/>
                  </a:lnTo>
                  <a:lnTo>
                    <a:pt x="1610" y="104"/>
                  </a:lnTo>
                  <a:lnTo>
                    <a:pt x="1588" y="98"/>
                  </a:lnTo>
                  <a:lnTo>
                    <a:pt x="1566" y="98"/>
                  </a:lnTo>
                  <a:lnTo>
                    <a:pt x="1542" y="104"/>
                  </a:lnTo>
                  <a:lnTo>
                    <a:pt x="1526" y="92"/>
                  </a:lnTo>
                  <a:lnTo>
                    <a:pt x="1506" y="72"/>
                  </a:lnTo>
                  <a:lnTo>
                    <a:pt x="1466" y="80"/>
                  </a:lnTo>
                  <a:lnTo>
                    <a:pt x="1420" y="80"/>
                  </a:lnTo>
                  <a:lnTo>
                    <a:pt x="1390" y="86"/>
                  </a:lnTo>
                  <a:lnTo>
                    <a:pt x="1412" y="80"/>
                  </a:lnTo>
                  <a:lnTo>
                    <a:pt x="1376" y="58"/>
                  </a:lnTo>
                  <a:lnTo>
                    <a:pt x="1330" y="76"/>
                  </a:lnTo>
                  <a:lnTo>
                    <a:pt x="1308" y="70"/>
                  </a:lnTo>
                  <a:lnTo>
                    <a:pt x="1300" y="80"/>
                  </a:lnTo>
                  <a:lnTo>
                    <a:pt x="1276" y="80"/>
                  </a:lnTo>
                  <a:lnTo>
                    <a:pt x="1246" y="86"/>
                  </a:lnTo>
                  <a:lnTo>
                    <a:pt x="1232" y="80"/>
                  </a:lnTo>
                  <a:lnTo>
                    <a:pt x="1224" y="92"/>
                  </a:lnTo>
                  <a:lnTo>
                    <a:pt x="1202" y="86"/>
                  </a:lnTo>
                  <a:lnTo>
                    <a:pt x="1178" y="80"/>
                  </a:lnTo>
                  <a:lnTo>
                    <a:pt x="1194" y="76"/>
                  </a:lnTo>
                  <a:lnTo>
                    <a:pt x="1178" y="64"/>
                  </a:lnTo>
                  <a:lnTo>
                    <a:pt x="1162" y="64"/>
                  </a:lnTo>
                  <a:lnTo>
                    <a:pt x="1148" y="70"/>
                  </a:lnTo>
                  <a:lnTo>
                    <a:pt x="1118" y="70"/>
                  </a:lnTo>
                  <a:lnTo>
                    <a:pt x="1102" y="64"/>
                  </a:lnTo>
                  <a:lnTo>
                    <a:pt x="1064" y="70"/>
                  </a:lnTo>
                  <a:lnTo>
                    <a:pt x="1034" y="70"/>
                  </a:lnTo>
                  <a:lnTo>
                    <a:pt x="1018" y="76"/>
                  </a:lnTo>
                  <a:lnTo>
                    <a:pt x="974" y="92"/>
                  </a:lnTo>
                  <a:lnTo>
                    <a:pt x="996" y="80"/>
                  </a:lnTo>
                  <a:lnTo>
                    <a:pt x="1026" y="70"/>
                  </a:lnTo>
                  <a:lnTo>
                    <a:pt x="1048" y="52"/>
                  </a:lnTo>
                  <a:lnTo>
                    <a:pt x="1034" y="46"/>
                  </a:lnTo>
                  <a:lnTo>
                    <a:pt x="1018" y="40"/>
                  </a:lnTo>
                  <a:lnTo>
                    <a:pt x="1004" y="40"/>
                  </a:lnTo>
                  <a:lnTo>
                    <a:pt x="974" y="46"/>
                  </a:lnTo>
                  <a:lnTo>
                    <a:pt x="964" y="40"/>
                  </a:lnTo>
                  <a:lnTo>
                    <a:pt x="958" y="24"/>
                  </a:lnTo>
                  <a:lnTo>
                    <a:pt x="934" y="18"/>
                  </a:lnTo>
                  <a:lnTo>
                    <a:pt x="950" y="6"/>
                  </a:lnTo>
                  <a:lnTo>
                    <a:pt x="928" y="0"/>
                  </a:lnTo>
                  <a:lnTo>
                    <a:pt x="912" y="18"/>
                  </a:lnTo>
                  <a:lnTo>
                    <a:pt x="934" y="24"/>
                  </a:lnTo>
                  <a:lnTo>
                    <a:pt x="942" y="40"/>
                  </a:lnTo>
                  <a:lnTo>
                    <a:pt x="928" y="36"/>
                  </a:lnTo>
                  <a:lnTo>
                    <a:pt x="920" y="46"/>
                  </a:lnTo>
                  <a:lnTo>
                    <a:pt x="896" y="40"/>
                  </a:lnTo>
                  <a:lnTo>
                    <a:pt x="882" y="40"/>
                  </a:lnTo>
                  <a:lnTo>
                    <a:pt x="866" y="46"/>
                  </a:lnTo>
                  <a:lnTo>
                    <a:pt x="844" y="46"/>
                  </a:lnTo>
                  <a:lnTo>
                    <a:pt x="820" y="52"/>
                  </a:lnTo>
                  <a:lnTo>
                    <a:pt x="828" y="64"/>
                  </a:lnTo>
                  <a:lnTo>
                    <a:pt x="828" y="80"/>
                  </a:lnTo>
                  <a:lnTo>
                    <a:pt x="820" y="70"/>
                  </a:lnTo>
                  <a:lnTo>
                    <a:pt x="798" y="76"/>
                  </a:lnTo>
                  <a:lnTo>
                    <a:pt x="776" y="76"/>
                  </a:lnTo>
                  <a:lnTo>
                    <a:pt x="798" y="86"/>
                  </a:lnTo>
                  <a:lnTo>
                    <a:pt x="814" y="98"/>
                  </a:lnTo>
                  <a:lnTo>
                    <a:pt x="820" y="110"/>
                  </a:lnTo>
                  <a:lnTo>
                    <a:pt x="814" y="122"/>
                  </a:lnTo>
                  <a:lnTo>
                    <a:pt x="798" y="110"/>
                  </a:lnTo>
                  <a:lnTo>
                    <a:pt x="790" y="92"/>
                  </a:lnTo>
                  <a:lnTo>
                    <a:pt x="760" y="92"/>
                  </a:lnTo>
                  <a:lnTo>
                    <a:pt x="744" y="98"/>
                  </a:lnTo>
                  <a:lnTo>
                    <a:pt x="722" y="86"/>
                  </a:lnTo>
                  <a:lnTo>
                    <a:pt x="730" y="104"/>
                  </a:lnTo>
                  <a:lnTo>
                    <a:pt x="738" y="122"/>
                  </a:lnTo>
                  <a:lnTo>
                    <a:pt x="760" y="122"/>
                  </a:lnTo>
                  <a:lnTo>
                    <a:pt x="782" y="132"/>
                  </a:lnTo>
                  <a:lnTo>
                    <a:pt x="776" y="150"/>
                  </a:lnTo>
                  <a:lnTo>
                    <a:pt x="776" y="138"/>
                  </a:lnTo>
                  <a:lnTo>
                    <a:pt x="752" y="126"/>
                  </a:lnTo>
                  <a:lnTo>
                    <a:pt x="752" y="138"/>
                  </a:lnTo>
                  <a:lnTo>
                    <a:pt x="744" y="126"/>
                  </a:lnTo>
                  <a:lnTo>
                    <a:pt x="738" y="144"/>
                  </a:lnTo>
                  <a:lnTo>
                    <a:pt x="730" y="160"/>
                  </a:lnTo>
                  <a:lnTo>
                    <a:pt x="714" y="156"/>
                  </a:lnTo>
                  <a:lnTo>
                    <a:pt x="722" y="144"/>
                  </a:lnTo>
                  <a:lnTo>
                    <a:pt x="722" y="126"/>
                  </a:lnTo>
                  <a:lnTo>
                    <a:pt x="714" y="98"/>
                  </a:lnTo>
                  <a:lnTo>
                    <a:pt x="714" y="86"/>
                  </a:lnTo>
                  <a:lnTo>
                    <a:pt x="706" y="70"/>
                  </a:lnTo>
                  <a:lnTo>
                    <a:pt x="676" y="80"/>
                  </a:lnTo>
                  <a:lnTo>
                    <a:pt x="662" y="98"/>
                  </a:lnTo>
                  <a:lnTo>
                    <a:pt x="662" y="110"/>
                  </a:lnTo>
                  <a:lnTo>
                    <a:pt x="676" y="116"/>
                  </a:lnTo>
                  <a:lnTo>
                    <a:pt x="692" y="126"/>
                  </a:lnTo>
                  <a:lnTo>
                    <a:pt x="654" y="122"/>
                  </a:lnTo>
                  <a:lnTo>
                    <a:pt x="638" y="116"/>
                  </a:lnTo>
                  <a:lnTo>
                    <a:pt x="614" y="110"/>
                  </a:lnTo>
                  <a:lnTo>
                    <a:pt x="570" y="110"/>
                  </a:lnTo>
                  <a:lnTo>
                    <a:pt x="570" y="104"/>
                  </a:lnTo>
                  <a:lnTo>
                    <a:pt x="562" y="104"/>
                  </a:lnTo>
                  <a:lnTo>
                    <a:pt x="554" y="92"/>
                  </a:lnTo>
                  <a:lnTo>
                    <a:pt x="554" y="76"/>
                  </a:lnTo>
                  <a:lnTo>
                    <a:pt x="592" y="64"/>
                  </a:lnTo>
                  <a:lnTo>
                    <a:pt x="630" y="52"/>
                  </a:lnTo>
                  <a:lnTo>
                    <a:pt x="654" y="36"/>
                  </a:lnTo>
                  <a:lnTo>
                    <a:pt x="630" y="40"/>
                  </a:lnTo>
                  <a:lnTo>
                    <a:pt x="586" y="52"/>
                  </a:lnTo>
                  <a:lnTo>
                    <a:pt x="562" y="58"/>
                  </a:lnTo>
                  <a:lnTo>
                    <a:pt x="546" y="76"/>
                  </a:lnTo>
                  <a:lnTo>
                    <a:pt x="532" y="98"/>
                  </a:lnTo>
                  <a:lnTo>
                    <a:pt x="540" y="98"/>
                  </a:lnTo>
                  <a:lnTo>
                    <a:pt x="532" y="110"/>
                  </a:lnTo>
                  <a:lnTo>
                    <a:pt x="554" y="116"/>
                  </a:lnTo>
                  <a:lnTo>
                    <a:pt x="566" y="110"/>
                  </a:lnTo>
                  <a:lnTo>
                    <a:pt x="586" y="116"/>
                  </a:lnTo>
                  <a:lnTo>
                    <a:pt x="600" y="116"/>
                  </a:lnTo>
                  <a:lnTo>
                    <a:pt x="614" y="122"/>
                  </a:lnTo>
                  <a:lnTo>
                    <a:pt x="600" y="126"/>
                  </a:lnTo>
                  <a:lnTo>
                    <a:pt x="578" y="122"/>
                  </a:lnTo>
                  <a:lnTo>
                    <a:pt x="546" y="132"/>
                  </a:lnTo>
                  <a:lnTo>
                    <a:pt x="546" y="122"/>
                  </a:lnTo>
                  <a:lnTo>
                    <a:pt x="540" y="126"/>
                  </a:lnTo>
                  <a:lnTo>
                    <a:pt x="508" y="132"/>
                  </a:lnTo>
                  <a:lnTo>
                    <a:pt x="494" y="150"/>
                  </a:lnTo>
                  <a:lnTo>
                    <a:pt x="486" y="138"/>
                  </a:lnTo>
                  <a:lnTo>
                    <a:pt x="494" y="126"/>
                  </a:lnTo>
                  <a:lnTo>
                    <a:pt x="464" y="126"/>
                  </a:lnTo>
                  <a:lnTo>
                    <a:pt x="472" y="138"/>
                  </a:lnTo>
                  <a:lnTo>
                    <a:pt x="464" y="156"/>
                  </a:lnTo>
                  <a:lnTo>
                    <a:pt x="456" y="156"/>
                  </a:lnTo>
                  <a:lnTo>
                    <a:pt x="440" y="160"/>
                  </a:lnTo>
                  <a:lnTo>
                    <a:pt x="434" y="166"/>
                  </a:lnTo>
                  <a:lnTo>
                    <a:pt x="410" y="166"/>
                  </a:lnTo>
                  <a:lnTo>
                    <a:pt x="426" y="184"/>
                  </a:lnTo>
                  <a:lnTo>
                    <a:pt x="410" y="178"/>
                  </a:lnTo>
                  <a:lnTo>
                    <a:pt x="394" y="172"/>
                  </a:lnTo>
                  <a:lnTo>
                    <a:pt x="402" y="160"/>
                  </a:lnTo>
                  <a:lnTo>
                    <a:pt x="372" y="156"/>
                  </a:lnTo>
                  <a:lnTo>
                    <a:pt x="358" y="150"/>
                  </a:lnTo>
                  <a:lnTo>
                    <a:pt x="386" y="156"/>
                  </a:lnTo>
                  <a:lnTo>
                    <a:pt x="418" y="156"/>
                  </a:lnTo>
                  <a:lnTo>
                    <a:pt x="440" y="150"/>
                  </a:lnTo>
                  <a:lnTo>
                    <a:pt x="440" y="138"/>
                  </a:lnTo>
                  <a:lnTo>
                    <a:pt x="410" y="138"/>
                  </a:lnTo>
                  <a:lnTo>
                    <a:pt x="402" y="126"/>
                  </a:lnTo>
                  <a:lnTo>
                    <a:pt x="380" y="126"/>
                  </a:lnTo>
                  <a:lnTo>
                    <a:pt x="364" y="122"/>
                  </a:lnTo>
                  <a:lnTo>
                    <a:pt x="350" y="116"/>
                  </a:lnTo>
                  <a:lnTo>
                    <a:pt x="312" y="116"/>
                  </a:lnTo>
                  <a:lnTo>
                    <a:pt x="296" y="122"/>
                  </a:lnTo>
                  <a:lnTo>
                    <a:pt x="296" y="110"/>
                  </a:lnTo>
                  <a:lnTo>
                    <a:pt x="274" y="122"/>
                  </a:lnTo>
                  <a:lnTo>
                    <a:pt x="250" y="122"/>
                  </a:lnTo>
                  <a:lnTo>
                    <a:pt x="236" y="132"/>
                  </a:lnTo>
                  <a:lnTo>
                    <a:pt x="212" y="150"/>
                  </a:lnTo>
                  <a:lnTo>
                    <a:pt x="198" y="166"/>
                  </a:lnTo>
                  <a:lnTo>
                    <a:pt x="182" y="190"/>
                  </a:lnTo>
                  <a:lnTo>
                    <a:pt x="160" y="190"/>
                  </a:lnTo>
                  <a:lnTo>
                    <a:pt x="144" y="196"/>
                  </a:lnTo>
                  <a:lnTo>
                    <a:pt x="136" y="208"/>
                  </a:lnTo>
                  <a:lnTo>
                    <a:pt x="130" y="218"/>
                  </a:lnTo>
                  <a:lnTo>
                    <a:pt x="136" y="236"/>
                  </a:lnTo>
                  <a:lnTo>
                    <a:pt x="136" y="248"/>
                  </a:lnTo>
                  <a:lnTo>
                    <a:pt x="152" y="242"/>
                  </a:lnTo>
                  <a:lnTo>
                    <a:pt x="168" y="236"/>
                  </a:lnTo>
                  <a:lnTo>
                    <a:pt x="190" y="230"/>
                  </a:lnTo>
                  <a:lnTo>
                    <a:pt x="198" y="242"/>
                  </a:lnTo>
                  <a:lnTo>
                    <a:pt x="204" y="258"/>
                  </a:lnTo>
                  <a:lnTo>
                    <a:pt x="212" y="264"/>
                  </a:lnTo>
                  <a:lnTo>
                    <a:pt x="236" y="264"/>
                  </a:lnTo>
                  <a:lnTo>
                    <a:pt x="236" y="252"/>
                  </a:lnTo>
                  <a:lnTo>
                    <a:pt x="250" y="242"/>
                  </a:lnTo>
                  <a:lnTo>
                    <a:pt x="250" y="230"/>
                  </a:lnTo>
                  <a:lnTo>
                    <a:pt x="244" y="218"/>
                  </a:lnTo>
                  <a:lnTo>
                    <a:pt x="236" y="208"/>
                  </a:lnTo>
                  <a:lnTo>
                    <a:pt x="236" y="196"/>
                  </a:lnTo>
                  <a:lnTo>
                    <a:pt x="258" y="184"/>
                  </a:lnTo>
                  <a:lnTo>
                    <a:pt x="258" y="172"/>
                  </a:lnTo>
                  <a:lnTo>
                    <a:pt x="282" y="166"/>
                  </a:lnTo>
                  <a:lnTo>
                    <a:pt x="304" y="172"/>
                  </a:lnTo>
                  <a:lnTo>
                    <a:pt x="282" y="190"/>
                  </a:lnTo>
                  <a:lnTo>
                    <a:pt x="266" y="190"/>
                  </a:lnTo>
                  <a:lnTo>
                    <a:pt x="282" y="212"/>
                  </a:lnTo>
                  <a:lnTo>
                    <a:pt x="364" y="212"/>
                  </a:lnTo>
                  <a:lnTo>
                    <a:pt x="350" y="218"/>
                  </a:lnTo>
                  <a:lnTo>
                    <a:pt x="334" y="218"/>
                  </a:lnTo>
                  <a:lnTo>
                    <a:pt x="312" y="224"/>
                  </a:lnTo>
                  <a:lnTo>
                    <a:pt x="304" y="242"/>
                  </a:lnTo>
                  <a:lnTo>
                    <a:pt x="282" y="236"/>
                  </a:lnTo>
                  <a:lnTo>
                    <a:pt x="282" y="264"/>
                  </a:lnTo>
                  <a:lnTo>
                    <a:pt x="258" y="264"/>
                  </a:lnTo>
                  <a:lnTo>
                    <a:pt x="236" y="270"/>
                  </a:lnTo>
                  <a:lnTo>
                    <a:pt x="212" y="270"/>
                  </a:lnTo>
                  <a:lnTo>
                    <a:pt x="198" y="276"/>
                  </a:lnTo>
                  <a:lnTo>
                    <a:pt x="174" y="282"/>
                  </a:lnTo>
                  <a:lnTo>
                    <a:pt x="182" y="270"/>
                  </a:lnTo>
                  <a:lnTo>
                    <a:pt x="198" y="252"/>
                  </a:lnTo>
                  <a:lnTo>
                    <a:pt x="182" y="252"/>
                  </a:lnTo>
                  <a:lnTo>
                    <a:pt x="160" y="248"/>
                  </a:lnTo>
                  <a:lnTo>
                    <a:pt x="168" y="264"/>
                  </a:lnTo>
                  <a:lnTo>
                    <a:pt x="168" y="282"/>
                  </a:lnTo>
                  <a:lnTo>
                    <a:pt x="144" y="282"/>
                  </a:lnTo>
                  <a:lnTo>
                    <a:pt x="136" y="294"/>
                  </a:lnTo>
                  <a:lnTo>
                    <a:pt x="114" y="304"/>
                  </a:lnTo>
                  <a:lnTo>
                    <a:pt x="98" y="316"/>
                  </a:lnTo>
                  <a:lnTo>
                    <a:pt x="76" y="316"/>
                  </a:lnTo>
                  <a:lnTo>
                    <a:pt x="52" y="322"/>
                  </a:lnTo>
                  <a:lnTo>
                    <a:pt x="52" y="332"/>
                  </a:lnTo>
                  <a:lnTo>
                    <a:pt x="68" y="344"/>
                  </a:lnTo>
                  <a:lnTo>
                    <a:pt x="76" y="362"/>
                  </a:lnTo>
                  <a:lnTo>
                    <a:pt x="52" y="368"/>
                  </a:lnTo>
                  <a:lnTo>
                    <a:pt x="0" y="368"/>
                  </a:lnTo>
                  <a:lnTo>
                    <a:pt x="0" y="378"/>
                  </a:lnTo>
                  <a:lnTo>
                    <a:pt x="16" y="378"/>
                  </a:lnTo>
                  <a:lnTo>
                    <a:pt x="6" y="384"/>
                  </a:lnTo>
                  <a:lnTo>
                    <a:pt x="6" y="424"/>
                  </a:lnTo>
                  <a:lnTo>
                    <a:pt x="30" y="420"/>
                  </a:lnTo>
                  <a:lnTo>
                    <a:pt x="46" y="424"/>
                  </a:lnTo>
                  <a:lnTo>
                    <a:pt x="68" y="420"/>
                  </a:lnTo>
                  <a:lnTo>
                    <a:pt x="98" y="408"/>
                  </a:lnTo>
                  <a:lnTo>
                    <a:pt x="98" y="396"/>
                  </a:lnTo>
                  <a:lnTo>
                    <a:pt x="114" y="378"/>
                  </a:lnTo>
                  <a:lnTo>
                    <a:pt x="130" y="368"/>
                  </a:lnTo>
                  <a:lnTo>
                    <a:pt x="174" y="368"/>
                  </a:lnTo>
                  <a:lnTo>
                    <a:pt x="198" y="356"/>
                  </a:lnTo>
                  <a:lnTo>
                    <a:pt x="212" y="378"/>
                  </a:lnTo>
                  <a:lnTo>
                    <a:pt x="228" y="390"/>
                  </a:lnTo>
                  <a:lnTo>
                    <a:pt x="236" y="402"/>
                  </a:lnTo>
                  <a:lnTo>
                    <a:pt x="220" y="408"/>
                  </a:lnTo>
                  <a:lnTo>
                    <a:pt x="236" y="420"/>
                  </a:lnTo>
                  <a:lnTo>
                    <a:pt x="250" y="408"/>
                  </a:lnTo>
                  <a:lnTo>
                    <a:pt x="250" y="390"/>
                  </a:lnTo>
                  <a:lnTo>
                    <a:pt x="244" y="374"/>
                  </a:lnTo>
                  <a:lnTo>
                    <a:pt x="236" y="384"/>
                  </a:lnTo>
                  <a:lnTo>
                    <a:pt x="220" y="362"/>
                  </a:lnTo>
                  <a:lnTo>
                    <a:pt x="204" y="350"/>
                  </a:lnTo>
                  <a:lnTo>
                    <a:pt x="228" y="350"/>
                  </a:lnTo>
                  <a:lnTo>
                    <a:pt x="236" y="356"/>
                  </a:lnTo>
                  <a:lnTo>
                    <a:pt x="258" y="368"/>
                  </a:lnTo>
                  <a:lnTo>
                    <a:pt x="274" y="374"/>
                  </a:lnTo>
                  <a:lnTo>
                    <a:pt x="288" y="384"/>
                  </a:lnTo>
                  <a:lnTo>
                    <a:pt x="304" y="408"/>
                  </a:lnTo>
                  <a:lnTo>
                    <a:pt x="318" y="412"/>
                  </a:lnTo>
                  <a:lnTo>
                    <a:pt x="318" y="402"/>
                  </a:lnTo>
                  <a:lnTo>
                    <a:pt x="312" y="390"/>
                  </a:lnTo>
                  <a:lnTo>
                    <a:pt x="318" y="378"/>
                  </a:lnTo>
                  <a:lnTo>
                    <a:pt x="342" y="378"/>
                  </a:lnTo>
                  <a:lnTo>
                    <a:pt x="364" y="374"/>
                  </a:lnTo>
                  <a:lnTo>
                    <a:pt x="350" y="368"/>
                  </a:lnTo>
                  <a:lnTo>
                    <a:pt x="350" y="356"/>
                  </a:lnTo>
                  <a:lnTo>
                    <a:pt x="364" y="338"/>
                  </a:lnTo>
                  <a:lnTo>
                    <a:pt x="386" y="332"/>
                  </a:lnTo>
                  <a:lnTo>
                    <a:pt x="410" y="328"/>
                  </a:lnTo>
                  <a:lnTo>
                    <a:pt x="394" y="338"/>
                  </a:lnTo>
                  <a:lnTo>
                    <a:pt x="418" y="350"/>
                  </a:lnTo>
                  <a:lnTo>
                    <a:pt x="440" y="344"/>
                  </a:lnTo>
                  <a:lnTo>
                    <a:pt x="464" y="356"/>
                  </a:lnTo>
                  <a:lnTo>
                    <a:pt x="494" y="356"/>
                  </a:lnTo>
                  <a:lnTo>
                    <a:pt x="502" y="378"/>
                  </a:lnTo>
                  <a:lnTo>
                    <a:pt x="464" y="384"/>
                  </a:lnTo>
                  <a:lnTo>
                    <a:pt x="440" y="378"/>
                  </a:lnTo>
                  <a:lnTo>
                    <a:pt x="426" y="378"/>
                  </a:lnTo>
                  <a:lnTo>
                    <a:pt x="410" y="374"/>
                  </a:lnTo>
                  <a:lnTo>
                    <a:pt x="386" y="374"/>
                  </a:lnTo>
                  <a:lnTo>
                    <a:pt x="364" y="384"/>
                  </a:lnTo>
                  <a:lnTo>
                    <a:pt x="350" y="384"/>
                  </a:lnTo>
                  <a:lnTo>
                    <a:pt x="358" y="396"/>
                  </a:lnTo>
                  <a:lnTo>
                    <a:pt x="364" y="408"/>
                  </a:lnTo>
                  <a:lnTo>
                    <a:pt x="380" y="420"/>
                  </a:lnTo>
                  <a:lnTo>
                    <a:pt x="418" y="420"/>
                  </a:lnTo>
                  <a:lnTo>
                    <a:pt x="448" y="412"/>
                  </a:lnTo>
                  <a:lnTo>
                    <a:pt x="434" y="424"/>
                  </a:lnTo>
                  <a:lnTo>
                    <a:pt x="418" y="430"/>
                  </a:lnTo>
                  <a:lnTo>
                    <a:pt x="440" y="430"/>
                  </a:lnTo>
                  <a:lnTo>
                    <a:pt x="440" y="442"/>
                  </a:lnTo>
                  <a:lnTo>
                    <a:pt x="434" y="460"/>
                  </a:lnTo>
                  <a:lnTo>
                    <a:pt x="418" y="448"/>
                  </a:lnTo>
                  <a:lnTo>
                    <a:pt x="418" y="466"/>
                  </a:lnTo>
                  <a:lnTo>
                    <a:pt x="426" y="466"/>
                  </a:lnTo>
                  <a:lnTo>
                    <a:pt x="440" y="476"/>
                  </a:lnTo>
                  <a:lnTo>
                    <a:pt x="448" y="488"/>
                  </a:lnTo>
                  <a:lnTo>
                    <a:pt x="472" y="488"/>
                  </a:lnTo>
                  <a:lnTo>
                    <a:pt x="478" y="504"/>
                  </a:lnTo>
                  <a:lnTo>
                    <a:pt x="486" y="528"/>
                  </a:lnTo>
                  <a:lnTo>
                    <a:pt x="508" y="534"/>
                  </a:lnTo>
                  <a:lnTo>
                    <a:pt x="524" y="546"/>
                  </a:lnTo>
                  <a:lnTo>
                    <a:pt x="532" y="568"/>
                  </a:lnTo>
                  <a:lnTo>
                    <a:pt x="554" y="584"/>
                  </a:lnTo>
                  <a:lnTo>
                    <a:pt x="586" y="580"/>
                  </a:lnTo>
                  <a:lnTo>
                    <a:pt x="622" y="562"/>
                  </a:lnTo>
                  <a:lnTo>
                    <a:pt x="646" y="552"/>
                  </a:lnTo>
                  <a:lnTo>
                    <a:pt x="668" y="540"/>
                  </a:lnTo>
                  <a:lnTo>
                    <a:pt x="692" y="522"/>
                  </a:lnTo>
                  <a:lnTo>
                    <a:pt x="698" y="504"/>
                  </a:lnTo>
                  <a:lnTo>
                    <a:pt x="668" y="500"/>
                  </a:lnTo>
                  <a:lnTo>
                    <a:pt x="662" y="488"/>
                  </a:lnTo>
                  <a:lnTo>
                    <a:pt x="646" y="500"/>
                  </a:lnTo>
                  <a:lnTo>
                    <a:pt x="614" y="504"/>
                  </a:lnTo>
                  <a:lnTo>
                    <a:pt x="614" y="516"/>
                  </a:lnTo>
                  <a:lnTo>
                    <a:pt x="608" y="500"/>
                  </a:lnTo>
                  <a:lnTo>
                    <a:pt x="592" y="488"/>
                  </a:lnTo>
                  <a:lnTo>
                    <a:pt x="570" y="482"/>
                  </a:lnTo>
                  <a:lnTo>
                    <a:pt x="562" y="470"/>
                  </a:lnTo>
                  <a:lnTo>
                    <a:pt x="562" y="454"/>
                  </a:lnTo>
                  <a:lnTo>
                    <a:pt x="586" y="454"/>
                  </a:lnTo>
                  <a:lnTo>
                    <a:pt x="622" y="476"/>
                  </a:lnTo>
                  <a:lnTo>
                    <a:pt x="646" y="476"/>
                  </a:lnTo>
                  <a:lnTo>
                    <a:pt x="654" y="482"/>
                  </a:lnTo>
                  <a:lnTo>
                    <a:pt x="668" y="482"/>
                  </a:lnTo>
                  <a:lnTo>
                    <a:pt x="698" y="488"/>
                  </a:lnTo>
                  <a:lnTo>
                    <a:pt x="722" y="488"/>
                  </a:lnTo>
                  <a:lnTo>
                    <a:pt x="760" y="482"/>
                  </a:lnTo>
                  <a:lnTo>
                    <a:pt x="768" y="482"/>
                  </a:lnTo>
                  <a:lnTo>
                    <a:pt x="776" y="500"/>
                  </a:lnTo>
                  <a:lnTo>
                    <a:pt x="798" y="494"/>
                  </a:lnTo>
                  <a:lnTo>
                    <a:pt x="782" y="504"/>
                  </a:lnTo>
                  <a:lnTo>
                    <a:pt x="798" y="516"/>
                  </a:lnTo>
                  <a:lnTo>
                    <a:pt x="820" y="510"/>
                  </a:lnTo>
                  <a:lnTo>
                    <a:pt x="828" y="534"/>
                  </a:lnTo>
                  <a:lnTo>
                    <a:pt x="844" y="556"/>
                  </a:lnTo>
                  <a:lnTo>
                    <a:pt x="858" y="590"/>
                  </a:lnTo>
                  <a:lnTo>
                    <a:pt x="874" y="608"/>
                  </a:lnTo>
                  <a:lnTo>
                    <a:pt x="890" y="596"/>
                  </a:lnTo>
                  <a:lnTo>
                    <a:pt x="904" y="596"/>
                  </a:lnTo>
                  <a:lnTo>
                    <a:pt x="904" y="584"/>
                  </a:lnTo>
                  <a:lnTo>
                    <a:pt x="920" y="574"/>
                  </a:lnTo>
                  <a:lnTo>
                    <a:pt x="920" y="552"/>
                  </a:lnTo>
                  <a:lnTo>
                    <a:pt x="942" y="534"/>
                  </a:lnTo>
                  <a:lnTo>
                    <a:pt x="980" y="516"/>
                  </a:lnTo>
                  <a:lnTo>
                    <a:pt x="1018" y="504"/>
                  </a:lnTo>
                  <a:lnTo>
                    <a:pt x="1042" y="528"/>
                  </a:lnTo>
                  <a:lnTo>
                    <a:pt x="1064" y="546"/>
                  </a:lnTo>
                  <a:lnTo>
                    <a:pt x="1086" y="540"/>
                  </a:lnTo>
                  <a:lnTo>
                    <a:pt x="1102" y="568"/>
                  </a:lnTo>
                  <a:lnTo>
                    <a:pt x="1102" y="584"/>
                  </a:lnTo>
                  <a:lnTo>
                    <a:pt x="1118" y="602"/>
                  </a:lnTo>
                  <a:lnTo>
                    <a:pt x="1110" y="584"/>
                  </a:lnTo>
                  <a:lnTo>
                    <a:pt x="1110" y="568"/>
                  </a:lnTo>
                  <a:lnTo>
                    <a:pt x="1124" y="556"/>
                  </a:lnTo>
                  <a:lnTo>
                    <a:pt x="1132" y="574"/>
                  </a:lnTo>
                  <a:lnTo>
                    <a:pt x="1156" y="580"/>
                  </a:lnTo>
                  <a:lnTo>
                    <a:pt x="1156" y="596"/>
                  </a:lnTo>
                  <a:lnTo>
                    <a:pt x="1178" y="590"/>
                  </a:lnTo>
                  <a:lnTo>
                    <a:pt x="1208" y="580"/>
                  </a:lnTo>
                  <a:lnTo>
                    <a:pt x="1202" y="562"/>
                  </a:lnTo>
                  <a:lnTo>
                    <a:pt x="1186" y="552"/>
                  </a:lnTo>
                  <a:lnTo>
                    <a:pt x="1170" y="534"/>
                  </a:lnTo>
                  <a:lnTo>
                    <a:pt x="1156" y="522"/>
                  </a:lnTo>
                  <a:lnTo>
                    <a:pt x="1170" y="510"/>
                  </a:lnTo>
                  <a:lnTo>
                    <a:pt x="1202" y="510"/>
                  </a:lnTo>
                  <a:lnTo>
                    <a:pt x="1208" y="516"/>
                  </a:lnTo>
                  <a:lnTo>
                    <a:pt x="1216" y="504"/>
                  </a:lnTo>
                  <a:lnTo>
                    <a:pt x="1238" y="500"/>
                  </a:lnTo>
                  <a:lnTo>
                    <a:pt x="1246" y="504"/>
                  </a:lnTo>
                  <a:lnTo>
                    <a:pt x="1262" y="494"/>
                  </a:lnTo>
                  <a:lnTo>
                    <a:pt x="1276" y="476"/>
                  </a:lnTo>
                  <a:lnTo>
                    <a:pt x="1308" y="454"/>
                  </a:lnTo>
                  <a:lnTo>
                    <a:pt x="1300" y="442"/>
                  </a:lnTo>
                  <a:lnTo>
                    <a:pt x="1292" y="430"/>
                  </a:lnTo>
                  <a:lnTo>
                    <a:pt x="1276" y="420"/>
                  </a:lnTo>
                  <a:lnTo>
                    <a:pt x="1262" y="408"/>
                  </a:lnTo>
                  <a:lnTo>
                    <a:pt x="1276" y="396"/>
                  </a:lnTo>
                  <a:lnTo>
                    <a:pt x="1246" y="396"/>
                  </a:lnTo>
                  <a:lnTo>
                    <a:pt x="1270" y="374"/>
                  </a:lnTo>
                  <a:lnTo>
                    <a:pt x="1276" y="378"/>
                  </a:lnTo>
                  <a:lnTo>
                    <a:pt x="1314" y="378"/>
                  </a:lnTo>
                  <a:lnTo>
                    <a:pt x="1322" y="390"/>
                  </a:lnTo>
                  <a:lnTo>
                    <a:pt x="1338" y="408"/>
                  </a:lnTo>
                  <a:lnTo>
                    <a:pt x="1346" y="430"/>
                  </a:lnTo>
                  <a:lnTo>
                    <a:pt x="1352" y="420"/>
                  </a:lnTo>
                  <a:lnTo>
                    <a:pt x="1376" y="408"/>
                  </a:lnTo>
                  <a:lnTo>
                    <a:pt x="1352" y="396"/>
                  </a:lnTo>
                  <a:lnTo>
                    <a:pt x="1346" y="378"/>
                  </a:lnTo>
                  <a:lnTo>
                    <a:pt x="1360" y="362"/>
                  </a:lnTo>
                  <a:lnTo>
                    <a:pt x="1390" y="350"/>
                  </a:lnTo>
                  <a:lnTo>
                    <a:pt x="1420" y="332"/>
                  </a:lnTo>
                  <a:lnTo>
                    <a:pt x="1428" y="310"/>
                  </a:lnTo>
                  <a:lnTo>
                    <a:pt x="1428" y="288"/>
                  </a:lnTo>
                  <a:lnTo>
                    <a:pt x="1414" y="270"/>
                  </a:lnTo>
                  <a:lnTo>
                    <a:pt x="1414" y="258"/>
                  </a:lnTo>
                  <a:lnTo>
                    <a:pt x="1398" y="248"/>
                  </a:lnTo>
                  <a:lnTo>
                    <a:pt x="1368" y="252"/>
                  </a:lnTo>
                  <a:lnTo>
                    <a:pt x="1368" y="248"/>
                  </a:lnTo>
                  <a:lnTo>
                    <a:pt x="1384" y="224"/>
                  </a:lnTo>
                  <a:lnTo>
                    <a:pt x="1398" y="212"/>
                  </a:lnTo>
                  <a:lnTo>
                    <a:pt x="1428" y="208"/>
                  </a:lnTo>
                  <a:lnTo>
                    <a:pt x="1474" y="208"/>
                  </a:lnTo>
                  <a:lnTo>
                    <a:pt x="1526" y="212"/>
                  </a:lnTo>
                  <a:lnTo>
                    <a:pt x="1542" y="208"/>
                  </a:lnTo>
                  <a:lnTo>
                    <a:pt x="1566" y="184"/>
                  </a:lnTo>
                  <a:lnTo>
                    <a:pt x="1596" y="172"/>
                  </a:lnTo>
                  <a:lnTo>
                    <a:pt x="1596" y="184"/>
                  </a:lnTo>
                  <a:lnTo>
                    <a:pt x="1610" y="190"/>
                  </a:lnTo>
                  <a:lnTo>
                    <a:pt x="1626" y="178"/>
                  </a:lnTo>
                  <a:lnTo>
                    <a:pt x="1648" y="172"/>
                  </a:lnTo>
                  <a:lnTo>
                    <a:pt x="1642" y="184"/>
                  </a:lnTo>
                  <a:lnTo>
                    <a:pt x="1618" y="202"/>
                  </a:lnTo>
                  <a:lnTo>
                    <a:pt x="1588" y="212"/>
                  </a:lnTo>
                  <a:lnTo>
                    <a:pt x="1588" y="230"/>
                  </a:lnTo>
                  <a:lnTo>
                    <a:pt x="1618" y="242"/>
                  </a:lnTo>
                  <a:lnTo>
                    <a:pt x="1618" y="270"/>
                  </a:lnTo>
                  <a:lnTo>
                    <a:pt x="1642" y="288"/>
                  </a:lnTo>
                  <a:lnTo>
                    <a:pt x="1642" y="270"/>
                  </a:lnTo>
                  <a:lnTo>
                    <a:pt x="1656" y="258"/>
                  </a:lnTo>
                  <a:lnTo>
                    <a:pt x="1672" y="242"/>
                  </a:lnTo>
                  <a:lnTo>
                    <a:pt x="1656" y="224"/>
                  </a:lnTo>
                  <a:lnTo>
                    <a:pt x="1656" y="208"/>
                  </a:lnTo>
                  <a:lnTo>
                    <a:pt x="1680" y="190"/>
                  </a:lnTo>
                  <a:lnTo>
                    <a:pt x="1688" y="202"/>
                  </a:lnTo>
                  <a:lnTo>
                    <a:pt x="1726" y="196"/>
                  </a:lnTo>
                  <a:lnTo>
                    <a:pt x="1740" y="184"/>
                  </a:lnTo>
                  <a:lnTo>
                    <a:pt x="1770" y="178"/>
                  </a:lnTo>
                  <a:lnTo>
                    <a:pt x="1770" y="166"/>
                  </a:lnTo>
                  <a:lnTo>
                    <a:pt x="1802" y="160"/>
                  </a:lnTo>
                  <a:lnTo>
                    <a:pt x="1786" y="156"/>
                  </a:lnTo>
                  <a:lnTo>
                    <a:pt x="1770" y="150"/>
                  </a:lnTo>
                  <a:lnTo>
                    <a:pt x="1748" y="144"/>
                  </a:lnTo>
                  <a:lnTo>
                    <a:pt x="1778" y="144"/>
                  </a:lnTo>
                  <a:lnTo>
                    <a:pt x="1786" y="12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dirty="0">
                <a:ea typeface="MS PGothic" panose="020B0600070205080204" pitchFamily="34" charset="-128"/>
              </a:endParaRPr>
            </a:p>
          </p:txBody>
        </p:sp>
        <p:sp>
          <p:nvSpPr>
            <p:cNvPr id="117" name="Freeform 49"/>
            <p:cNvSpPr>
              <a:spLocks noChangeArrowheads="1"/>
            </p:cNvSpPr>
            <p:nvPr/>
          </p:nvSpPr>
          <p:spPr bwMode="auto">
            <a:xfrm>
              <a:off x="6574896" y="514094"/>
              <a:ext cx="310095" cy="378430"/>
            </a:xfrm>
            <a:custGeom>
              <a:avLst/>
              <a:gdLst>
                <a:gd name="T0" fmla="*/ 2147483647 w 138"/>
                <a:gd name="T1" fmla="*/ 2147483647 h 106"/>
                <a:gd name="T2" fmla="*/ 2147483647 w 138"/>
                <a:gd name="T3" fmla="*/ 2147483647 h 106"/>
                <a:gd name="T4" fmla="*/ 2147483647 w 138"/>
                <a:gd name="T5" fmla="*/ 0 h 106"/>
                <a:gd name="T6" fmla="*/ 2147483647 w 138"/>
                <a:gd name="T7" fmla="*/ 0 h 106"/>
                <a:gd name="T8" fmla="*/ 2147483647 w 138"/>
                <a:gd name="T9" fmla="*/ 0 h 106"/>
                <a:gd name="T10" fmla="*/ 2147483647 w 138"/>
                <a:gd name="T11" fmla="*/ 0 h 106"/>
                <a:gd name="T12" fmla="*/ 2147483647 w 138"/>
                <a:gd name="T13" fmla="*/ 2147483647 h 106"/>
                <a:gd name="T14" fmla="*/ 2147483647 w 138"/>
                <a:gd name="T15" fmla="*/ 2147483647 h 106"/>
                <a:gd name="T16" fmla="*/ 2147483647 w 138"/>
                <a:gd name="T17" fmla="*/ 2147483647 h 106"/>
                <a:gd name="T18" fmla="*/ 2147483647 w 138"/>
                <a:gd name="T19" fmla="*/ 2147483647 h 106"/>
                <a:gd name="T20" fmla="*/ 2147483647 w 138"/>
                <a:gd name="T21" fmla="*/ 2147483647 h 106"/>
                <a:gd name="T22" fmla="*/ 2147483647 w 138"/>
                <a:gd name="T23" fmla="*/ 2147483647 h 106"/>
                <a:gd name="T24" fmla="*/ 2147483647 w 138"/>
                <a:gd name="T25" fmla="*/ 2147483647 h 106"/>
                <a:gd name="T26" fmla="*/ 2147483647 w 138"/>
                <a:gd name="T27" fmla="*/ 2147483647 h 106"/>
                <a:gd name="T28" fmla="*/ 2147483647 w 138"/>
                <a:gd name="T29" fmla="*/ 2147483647 h 106"/>
                <a:gd name="T30" fmla="*/ 0 w 138"/>
                <a:gd name="T31" fmla="*/ 2147483647 h 106"/>
                <a:gd name="T32" fmla="*/ 0 w 138"/>
                <a:gd name="T33" fmla="*/ 2147483647 h 106"/>
                <a:gd name="T34" fmla="*/ 0 w 138"/>
                <a:gd name="T35" fmla="*/ 2147483647 h 106"/>
                <a:gd name="T36" fmla="*/ 2147483647 w 138"/>
                <a:gd name="T37" fmla="*/ 2147483647 h 106"/>
                <a:gd name="T38" fmla="*/ 2147483647 w 138"/>
                <a:gd name="T39" fmla="*/ 2147483647 h 106"/>
                <a:gd name="T40" fmla="*/ 2147483647 w 138"/>
                <a:gd name="T41" fmla="*/ 2147483647 h 106"/>
                <a:gd name="T42" fmla="*/ 2147483647 w 138"/>
                <a:gd name="T43" fmla="*/ 2147483647 h 106"/>
                <a:gd name="T44" fmla="*/ 2147483647 w 138"/>
                <a:gd name="T45" fmla="*/ 2147483647 h 106"/>
                <a:gd name="T46" fmla="*/ 2147483647 w 138"/>
                <a:gd name="T47" fmla="*/ 2147483647 h 106"/>
                <a:gd name="T48" fmla="*/ 2147483647 w 138"/>
                <a:gd name="T49" fmla="*/ 2147483647 h 106"/>
                <a:gd name="T50" fmla="*/ 2147483647 w 138"/>
                <a:gd name="T51" fmla="*/ 2147483647 h 106"/>
                <a:gd name="T52" fmla="*/ 2147483647 w 138"/>
                <a:gd name="T53" fmla="*/ 2147483647 h 106"/>
                <a:gd name="T54" fmla="*/ 2147483647 w 138"/>
                <a:gd name="T55" fmla="*/ 2147483647 h 106"/>
                <a:gd name="T56" fmla="*/ 2147483647 w 138"/>
                <a:gd name="T57" fmla="*/ 2147483647 h 106"/>
                <a:gd name="T58" fmla="*/ 2147483647 w 138"/>
                <a:gd name="T59" fmla="*/ 2147483647 h 106"/>
                <a:gd name="T60" fmla="*/ 2147483647 w 138"/>
                <a:gd name="T61" fmla="*/ 2147483647 h 106"/>
                <a:gd name="T62" fmla="*/ 2147483647 w 138"/>
                <a:gd name="T63" fmla="*/ 2147483647 h 106"/>
                <a:gd name="T64" fmla="*/ 2147483647 w 138"/>
                <a:gd name="T65" fmla="*/ 2147483647 h 106"/>
                <a:gd name="T66" fmla="*/ 2147483647 w 138"/>
                <a:gd name="T67" fmla="*/ 2147483647 h 106"/>
                <a:gd name="T68" fmla="*/ 2147483647 w 138"/>
                <a:gd name="T69" fmla="*/ 2147483647 h 106"/>
                <a:gd name="T70" fmla="*/ 2147483647 w 138"/>
                <a:gd name="T71" fmla="*/ 2147483647 h 106"/>
                <a:gd name="T72" fmla="*/ 2147483647 w 138"/>
                <a:gd name="T73" fmla="*/ 2147483647 h 106"/>
                <a:gd name="T74" fmla="*/ 2147483647 w 138"/>
                <a:gd name="T75" fmla="*/ 2147483647 h 106"/>
                <a:gd name="T76" fmla="*/ 2147483647 w 138"/>
                <a:gd name="T77" fmla="*/ 2147483647 h 106"/>
                <a:gd name="T78" fmla="*/ 2147483647 w 138"/>
                <a:gd name="T79" fmla="*/ 2147483647 h 106"/>
                <a:gd name="T80" fmla="*/ 2147483647 w 138"/>
                <a:gd name="T81" fmla="*/ 2147483647 h 106"/>
                <a:gd name="T82" fmla="*/ 2147483647 w 138"/>
                <a:gd name="T83" fmla="*/ 2147483647 h 106"/>
                <a:gd name="T84" fmla="*/ 2147483647 w 138"/>
                <a:gd name="T85" fmla="*/ 2147483647 h 106"/>
                <a:gd name="T86" fmla="*/ 2147483647 w 138"/>
                <a:gd name="T87" fmla="*/ 2147483647 h 106"/>
                <a:gd name="T88" fmla="*/ 2147483647 w 138"/>
                <a:gd name="T89" fmla="*/ 2147483647 h 106"/>
                <a:gd name="T90" fmla="*/ 2147483647 w 138"/>
                <a:gd name="T91" fmla="*/ 2147483647 h 1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
                <a:gd name="T139" fmla="*/ 0 h 106"/>
                <a:gd name="T140" fmla="*/ 138 w 138"/>
                <a:gd name="T141" fmla="*/ 106 h 1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 h="106">
                  <a:moveTo>
                    <a:pt x="84" y="6"/>
                  </a:moveTo>
                  <a:lnTo>
                    <a:pt x="84" y="6"/>
                  </a:lnTo>
                  <a:lnTo>
                    <a:pt x="54" y="0"/>
                  </a:lnTo>
                  <a:lnTo>
                    <a:pt x="38" y="0"/>
                  </a:lnTo>
                  <a:lnTo>
                    <a:pt x="24" y="0"/>
                  </a:lnTo>
                  <a:lnTo>
                    <a:pt x="18" y="2"/>
                  </a:lnTo>
                  <a:lnTo>
                    <a:pt x="16" y="6"/>
                  </a:lnTo>
                  <a:lnTo>
                    <a:pt x="14" y="10"/>
                  </a:lnTo>
                  <a:lnTo>
                    <a:pt x="12" y="18"/>
                  </a:lnTo>
                  <a:lnTo>
                    <a:pt x="8" y="34"/>
                  </a:lnTo>
                  <a:lnTo>
                    <a:pt x="6" y="50"/>
                  </a:lnTo>
                  <a:lnTo>
                    <a:pt x="2" y="84"/>
                  </a:lnTo>
                  <a:lnTo>
                    <a:pt x="0" y="94"/>
                  </a:lnTo>
                  <a:lnTo>
                    <a:pt x="0" y="102"/>
                  </a:lnTo>
                  <a:lnTo>
                    <a:pt x="16" y="102"/>
                  </a:lnTo>
                  <a:lnTo>
                    <a:pt x="32" y="100"/>
                  </a:lnTo>
                  <a:lnTo>
                    <a:pt x="46" y="104"/>
                  </a:lnTo>
                  <a:lnTo>
                    <a:pt x="60" y="106"/>
                  </a:lnTo>
                  <a:lnTo>
                    <a:pt x="68" y="106"/>
                  </a:lnTo>
                  <a:lnTo>
                    <a:pt x="78" y="106"/>
                  </a:lnTo>
                  <a:lnTo>
                    <a:pt x="82" y="104"/>
                  </a:lnTo>
                  <a:lnTo>
                    <a:pt x="82" y="102"/>
                  </a:lnTo>
                  <a:lnTo>
                    <a:pt x="82" y="100"/>
                  </a:lnTo>
                  <a:lnTo>
                    <a:pt x="84" y="98"/>
                  </a:lnTo>
                  <a:lnTo>
                    <a:pt x="104" y="80"/>
                  </a:lnTo>
                  <a:lnTo>
                    <a:pt x="124" y="62"/>
                  </a:lnTo>
                  <a:lnTo>
                    <a:pt x="134" y="50"/>
                  </a:lnTo>
                  <a:lnTo>
                    <a:pt x="138" y="44"/>
                  </a:lnTo>
                  <a:lnTo>
                    <a:pt x="138" y="40"/>
                  </a:lnTo>
                  <a:lnTo>
                    <a:pt x="138" y="34"/>
                  </a:lnTo>
                  <a:lnTo>
                    <a:pt x="136" y="28"/>
                  </a:lnTo>
                  <a:lnTo>
                    <a:pt x="132" y="24"/>
                  </a:lnTo>
                  <a:lnTo>
                    <a:pt x="126" y="20"/>
                  </a:lnTo>
                  <a:lnTo>
                    <a:pt x="112" y="14"/>
                  </a:lnTo>
                  <a:lnTo>
                    <a:pt x="100" y="12"/>
                  </a:lnTo>
                  <a:lnTo>
                    <a:pt x="84" y="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21" name="Freeform 50"/>
            <p:cNvSpPr>
              <a:spLocks noChangeArrowheads="1"/>
            </p:cNvSpPr>
            <p:nvPr/>
          </p:nvSpPr>
          <p:spPr bwMode="auto">
            <a:xfrm>
              <a:off x="6956897" y="3455854"/>
              <a:ext cx="238188" cy="164224"/>
            </a:xfrm>
            <a:custGeom>
              <a:avLst/>
              <a:gdLst>
                <a:gd name="T0" fmla="*/ 2147483647 w 106"/>
                <a:gd name="T1" fmla="*/ 0 h 46"/>
                <a:gd name="T2" fmla="*/ 2147483647 w 106"/>
                <a:gd name="T3" fmla="*/ 2147483647 h 46"/>
                <a:gd name="T4" fmla="*/ 2147483647 w 106"/>
                <a:gd name="T5" fmla="*/ 2147483647 h 46"/>
                <a:gd name="T6" fmla="*/ 0 w 106"/>
                <a:gd name="T7" fmla="*/ 2147483647 h 46"/>
                <a:gd name="T8" fmla="*/ 2147483647 w 106"/>
                <a:gd name="T9" fmla="*/ 2147483647 h 46"/>
                <a:gd name="T10" fmla="*/ 2147483647 w 106"/>
                <a:gd name="T11" fmla="*/ 2147483647 h 46"/>
                <a:gd name="T12" fmla="*/ 2147483647 w 106"/>
                <a:gd name="T13" fmla="*/ 2147483647 h 46"/>
                <a:gd name="T14" fmla="*/ 2147483647 w 106"/>
                <a:gd name="T15" fmla="*/ 2147483647 h 46"/>
                <a:gd name="T16" fmla="*/ 2147483647 w 106"/>
                <a:gd name="T17" fmla="*/ 0 h 46"/>
                <a:gd name="T18" fmla="*/ 2147483647 w 106"/>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46"/>
                <a:gd name="T32" fmla="*/ 106 w 106"/>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46">
                  <a:moveTo>
                    <a:pt x="82" y="0"/>
                  </a:moveTo>
                  <a:lnTo>
                    <a:pt x="60" y="18"/>
                  </a:lnTo>
                  <a:lnTo>
                    <a:pt x="30" y="30"/>
                  </a:lnTo>
                  <a:lnTo>
                    <a:pt x="0" y="40"/>
                  </a:lnTo>
                  <a:lnTo>
                    <a:pt x="30" y="46"/>
                  </a:lnTo>
                  <a:lnTo>
                    <a:pt x="60" y="34"/>
                  </a:lnTo>
                  <a:lnTo>
                    <a:pt x="82" y="18"/>
                  </a:lnTo>
                  <a:lnTo>
                    <a:pt x="106" y="12"/>
                  </a:lnTo>
                  <a:lnTo>
                    <a:pt x="92" y="0"/>
                  </a:lnTo>
                  <a:lnTo>
                    <a:pt x="8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22" name="Freeform 51"/>
            <p:cNvSpPr>
              <a:spLocks noChangeArrowheads="1"/>
            </p:cNvSpPr>
            <p:nvPr/>
          </p:nvSpPr>
          <p:spPr bwMode="auto">
            <a:xfrm>
              <a:off x="7213061" y="3313049"/>
              <a:ext cx="121341" cy="185644"/>
            </a:xfrm>
            <a:custGeom>
              <a:avLst/>
              <a:gdLst>
                <a:gd name="T0" fmla="*/ 2147483647 w 54"/>
                <a:gd name="T1" fmla="*/ 2147483647 h 52"/>
                <a:gd name="T2" fmla="*/ 2147483647 w 54"/>
                <a:gd name="T3" fmla="*/ 0 h 52"/>
                <a:gd name="T4" fmla="*/ 2147483647 w 54"/>
                <a:gd name="T5" fmla="*/ 2147483647 h 52"/>
                <a:gd name="T6" fmla="*/ 0 w 54"/>
                <a:gd name="T7" fmla="*/ 2147483647 h 52"/>
                <a:gd name="T8" fmla="*/ 2147483647 w 54"/>
                <a:gd name="T9" fmla="*/ 2147483647 h 52"/>
                <a:gd name="T10" fmla="*/ 2147483647 w 54"/>
                <a:gd name="T11" fmla="*/ 2147483647 h 52"/>
                <a:gd name="T12" fmla="*/ 2147483647 w 54"/>
                <a:gd name="T13" fmla="*/ 2147483647 h 52"/>
                <a:gd name="T14" fmla="*/ 2147483647 w 54"/>
                <a:gd name="T15" fmla="*/ 2147483647 h 52"/>
                <a:gd name="T16" fmla="*/ 2147483647 w 54"/>
                <a:gd name="T17" fmla="*/ 2147483647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52"/>
                <a:gd name="T29" fmla="*/ 54 w 54"/>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52">
                  <a:moveTo>
                    <a:pt x="14" y="12"/>
                  </a:moveTo>
                  <a:lnTo>
                    <a:pt x="6" y="0"/>
                  </a:lnTo>
                  <a:lnTo>
                    <a:pt x="6" y="34"/>
                  </a:lnTo>
                  <a:lnTo>
                    <a:pt x="0" y="52"/>
                  </a:lnTo>
                  <a:lnTo>
                    <a:pt x="6" y="46"/>
                  </a:lnTo>
                  <a:lnTo>
                    <a:pt x="30" y="28"/>
                  </a:lnTo>
                  <a:lnTo>
                    <a:pt x="44" y="24"/>
                  </a:lnTo>
                  <a:lnTo>
                    <a:pt x="54" y="12"/>
                  </a:lnTo>
                  <a:lnTo>
                    <a:pt x="14"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23" name="Freeform 52"/>
            <p:cNvSpPr>
              <a:spLocks noChangeArrowheads="1"/>
            </p:cNvSpPr>
            <p:nvPr/>
          </p:nvSpPr>
          <p:spPr bwMode="auto">
            <a:xfrm>
              <a:off x="5810897" y="2249161"/>
              <a:ext cx="238188" cy="264187"/>
            </a:xfrm>
            <a:custGeom>
              <a:avLst/>
              <a:gdLst>
                <a:gd name="T0" fmla="*/ 2147483647 w 106"/>
                <a:gd name="T1" fmla="*/ 2147483647 h 74"/>
                <a:gd name="T2" fmla="*/ 2147483647 w 106"/>
                <a:gd name="T3" fmla="*/ 2147483647 h 74"/>
                <a:gd name="T4" fmla="*/ 2147483647 w 106"/>
                <a:gd name="T5" fmla="*/ 2147483647 h 74"/>
                <a:gd name="T6" fmla="*/ 2147483647 w 106"/>
                <a:gd name="T7" fmla="*/ 2147483647 h 74"/>
                <a:gd name="T8" fmla="*/ 2147483647 w 106"/>
                <a:gd name="T9" fmla="*/ 2147483647 h 74"/>
                <a:gd name="T10" fmla="*/ 2147483647 w 106"/>
                <a:gd name="T11" fmla="*/ 0 h 74"/>
                <a:gd name="T12" fmla="*/ 2147483647 w 106"/>
                <a:gd name="T13" fmla="*/ 2147483647 h 74"/>
                <a:gd name="T14" fmla="*/ 2147483647 w 106"/>
                <a:gd name="T15" fmla="*/ 2147483647 h 74"/>
                <a:gd name="T16" fmla="*/ 2147483647 w 106"/>
                <a:gd name="T17" fmla="*/ 2147483647 h 74"/>
                <a:gd name="T18" fmla="*/ 0 w 106"/>
                <a:gd name="T19" fmla="*/ 2147483647 h 74"/>
                <a:gd name="T20" fmla="*/ 2147483647 w 106"/>
                <a:gd name="T21" fmla="*/ 2147483647 h 74"/>
                <a:gd name="T22" fmla="*/ 2147483647 w 106"/>
                <a:gd name="T23" fmla="*/ 2147483647 h 74"/>
                <a:gd name="T24" fmla="*/ 2147483647 w 106"/>
                <a:gd name="T25" fmla="*/ 2147483647 h 74"/>
                <a:gd name="T26" fmla="*/ 2147483647 w 106"/>
                <a:gd name="T27" fmla="*/ 2147483647 h 74"/>
                <a:gd name="T28" fmla="*/ 2147483647 w 106"/>
                <a:gd name="T29" fmla="*/ 2147483647 h 74"/>
                <a:gd name="T30" fmla="*/ 2147483647 w 106"/>
                <a:gd name="T31" fmla="*/ 2147483647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74"/>
                <a:gd name="T50" fmla="*/ 106 w 106"/>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74">
                  <a:moveTo>
                    <a:pt x="98" y="52"/>
                  </a:moveTo>
                  <a:lnTo>
                    <a:pt x="106" y="40"/>
                  </a:lnTo>
                  <a:lnTo>
                    <a:pt x="106" y="18"/>
                  </a:lnTo>
                  <a:lnTo>
                    <a:pt x="98" y="6"/>
                  </a:lnTo>
                  <a:lnTo>
                    <a:pt x="82" y="12"/>
                  </a:lnTo>
                  <a:lnTo>
                    <a:pt x="82" y="0"/>
                  </a:lnTo>
                  <a:lnTo>
                    <a:pt x="60" y="18"/>
                  </a:lnTo>
                  <a:lnTo>
                    <a:pt x="30" y="34"/>
                  </a:lnTo>
                  <a:lnTo>
                    <a:pt x="22" y="40"/>
                  </a:lnTo>
                  <a:lnTo>
                    <a:pt x="0" y="46"/>
                  </a:lnTo>
                  <a:lnTo>
                    <a:pt x="14" y="52"/>
                  </a:lnTo>
                  <a:lnTo>
                    <a:pt x="36" y="58"/>
                  </a:lnTo>
                  <a:lnTo>
                    <a:pt x="30" y="74"/>
                  </a:lnTo>
                  <a:lnTo>
                    <a:pt x="74" y="74"/>
                  </a:lnTo>
                  <a:lnTo>
                    <a:pt x="82" y="70"/>
                  </a:lnTo>
                  <a:lnTo>
                    <a:pt x="98" y="5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24" name="Freeform 53"/>
            <p:cNvSpPr>
              <a:spLocks noChangeArrowheads="1"/>
            </p:cNvSpPr>
            <p:nvPr/>
          </p:nvSpPr>
          <p:spPr bwMode="auto">
            <a:xfrm>
              <a:off x="5945720" y="2513348"/>
              <a:ext cx="31459" cy="64262"/>
            </a:xfrm>
            <a:custGeom>
              <a:avLst/>
              <a:gdLst>
                <a:gd name="T0" fmla="*/ 2147483647 w 14"/>
                <a:gd name="T1" fmla="*/ 2147483647 h 18"/>
                <a:gd name="T2" fmla="*/ 2147483647 w 14"/>
                <a:gd name="T3" fmla="*/ 2147483647 h 18"/>
                <a:gd name="T4" fmla="*/ 2147483647 w 14"/>
                <a:gd name="T5" fmla="*/ 0 h 18"/>
                <a:gd name="T6" fmla="*/ 0 w 14"/>
                <a:gd name="T7" fmla="*/ 2147483647 h 18"/>
                <a:gd name="T8" fmla="*/ 2147483647 w 14"/>
                <a:gd name="T9" fmla="*/ 2147483647 h 18"/>
                <a:gd name="T10" fmla="*/ 0 60000 65536"/>
                <a:gd name="T11" fmla="*/ 0 60000 65536"/>
                <a:gd name="T12" fmla="*/ 0 60000 65536"/>
                <a:gd name="T13" fmla="*/ 0 60000 65536"/>
                <a:gd name="T14" fmla="*/ 0 60000 65536"/>
                <a:gd name="T15" fmla="*/ 0 w 14"/>
                <a:gd name="T16" fmla="*/ 0 h 18"/>
                <a:gd name="T17" fmla="*/ 14 w 14"/>
                <a:gd name="T18" fmla="*/ 18 h 18"/>
              </a:gdLst>
              <a:ahLst/>
              <a:cxnLst>
                <a:cxn ang="T10">
                  <a:pos x="T0" y="T1"/>
                </a:cxn>
                <a:cxn ang="T11">
                  <a:pos x="T2" y="T3"/>
                </a:cxn>
                <a:cxn ang="T12">
                  <a:pos x="T4" y="T5"/>
                </a:cxn>
                <a:cxn ang="T13">
                  <a:pos x="T6" y="T7"/>
                </a:cxn>
                <a:cxn ang="T14">
                  <a:pos x="T8" y="T9"/>
                </a:cxn>
              </a:cxnLst>
              <a:rect l="T15" t="T16" r="T17" b="T18"/>
              <a:pathLst>
                <a:path w="14" h="18">
                  <a:moveTo>
                    <a:pt x="8" y="18"/>
                  </a:moveTo>
                  <a:lnTo>
                    <a:pt x="8" y="12"/>
                  </a:lnTo>
                  <a:lnTo>
                    <a:pt x="14" y="0"/>
                  </a:lnTo>
                  <a:lnTo>
                    <a:pt x="0" y="12"/>
                  </a:lnTo>
                  <a:lnTo>
                    <a:pt x="8" y="1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25" name="Freeform 54"/>
            <p:cNvSpPr>
              <a:spLocks noChangeArrowheads="1"/>
            </p:cNvSpPr>
            <p:nvPr/>
          </p:nvSpPr>
          <p:spPr bwMode="auto">
            <a:xfrm>
              <a:off x="2413343" y="899664"/>
              <a:ext cx="13482" cy="21421"/>
            </a:xfrm>
            <a:custGeom>
              <a:avLst/>
              <a:gdLst>
                <a:gd name="T0" fmla="*/ 2147483647 w 6"/>
                <a:gd name="T1" fmla="*/ 0 h 6"/>
                <a:gd name="T2" fmla="*/ 0 w 6"/>
                <a:gd name="T3" fmla="*/ 2147483647 h 6"/>
                <a:gd name="T4" fmla="*/ 2147483647 w 6"/>
                <a:gd name="T5" fmla="*/ 2147483647 h 6"/>
                <a:gd name="T6" fmla="*/ 2147483647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4"/>
                  </a:lnTo>
                  <a:lnTo>
                    <a:pt x="6" y="6"/>
                  </a:lnTo>
                  <a:lnTo>
                    <a:pt x="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26" name="Freeform 55"/>
            <p:cNvSpPr>
              <a:spLocks noChangeArrowheads="1"/>
            </p:cNvSpPr>
            <p:nvPr/>
          </p:nvSpPr>
          <p:spPr bwMode="auto">
            <a:xfrm>
              <a:off x="2067294" y="1242393"/>
              <a:ext cx="152800" cy="85683"/>
            </a:xfrm>
            <a:custGeom>
              <a:avLst/>
              <a:gdLst>
                <a:gd name="T0" fmla="*/ 2147483647 w 68"/>
                <a:gd name="T1" fmla="*/ 2147483647 h 24"/>
                <a:gd name="T2" fmla="*/ 2147483647 w 68"/>
                <a:gd name="T3" fmla="*/ 2147483647 h 24"/>
                <a:gd name="T4" fmla="*/ 2147483647 w 68"/>
                <a:gd name="T5" fmla="*/ 0 h 24"/>
                <a:gd name="T6" fmla="*/ 2147483647 w 68"/>
                <a:gd name="T7" fmla="*/ 0 h 24"/>
                <a:gd name="T8" fmla="*/ 2147483647 w 68"/>
                <a:gd name="T9" fmla="*/ 2147483647 h 24"/>
                <a:gd name="T10" fmla="*/ 0 w 68"/>
                <a:gd name="T11" fmla="*/ 2147483647 h 24"/>
                <a:gd name="T12" fmla="*/ 0 w 68"/>
                <a:gd name="T13" fmla="*/ 2147483647 h 24"/>
                <a:gd name="T14" fmla="*/ 2147483647 w 68"/>
                <a:gd name="T15" fmla="*/ 2147483647 h 24"/>
                <a:gd name="T16" fmla="*/ 2147483647 w 68"/>
                <a:gd name="T17" fmla="*/ 2147483647 h 24"/>
                <a:gd name="T18" fmla="*/ 2147483647 w 68"/>
                <a:gd name="T19" fmla="*/ 2147483647 h 24"/>
                <a:gd name="T20" fmla="*/ 2147483647 w 68"/>
                <a:gd name="T21" fmla="*/ 2147483647 h 24"/>
                <a:gd name="T22" fmla="*/ 2147483647 w 68"/>
                <a:gd name="T23" fmla="*/ 2147483647 h 24"/>
                <a:gd name="T24" fmla="*/ 2147483647 w 68"/>
                <a:gd name="T25" fmla="*/ 2147483647 h 24"/>
                <a:gd name="T26" fmla="*/ 2147483647 w 68"/>
                <a:gd name="T27" fmla="*/ 214748364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24"/>
                <a:gd name="T44" fmla="*/ 68 w 68"/>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24">
                  <a:moveTo>
                    <a:pt x="38" y="8"/>
                  </a:moveTo>
                  <a:lnTo>
                    <a:pt x="38" y="6"/>
                  </a:lnTo>
                  <a:lnTo>
                    <a:pt x="38" y="0"/>
                  </a:lnTo>
                  <a:lnTo>
                    <a:pt x="24" y="0"/>
                  </a:lnTo>
                  <a:lnTo>
                    <a:pt x="8" y="8"/>
                  </a:lnTo>
                  <a:lnTo>
                    <a:pt x="0" y="12"/>
                  </a:lnTo>
                  <a:lnTo>
                    <a:pt x="0" y="24"/>
                  </a:lnTo>
                  <a:lnTo>
                    <a:pt x="22" y="18"/>
                  </a:lnTo>
                  <a:lnTo>
                    <a:pt x="38" y="24"/>
                  </a:lnTo>
                  <a:lnTo>
                    <a:pt x="54" y="24"/>
                  </a:lnTo>
                  <a:lnTo>
                    <a:pt x="68" y="18"/>
                  </a:lnTo>
                  <a:lnTo>
                    <a:pt x="44" y="12"/>
                  </a:lnTo>
                  <a:lnTo>
                    <a:pt x="54" y="2"/>
                  </a:lnTo>
                  <a:lnTo>
                    <a:pt x="38" y="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27" name="Freeform 56"/>
            <p:cNvSpPr>
              <a:spLocks noChangeArrowheads="1"/>
            </p:cNvSpPr>
            <p:nvPr/>
          </p:nvSpPr>
          <p:spPr bwMode="auto">
            <a:xfrm>
              <a:off x="1795456" y="161346"/>
              <a:ext cx="1141507" cy="913945"/>
            </a:xfrm>
            <a:custGeom>
              <a:avLst/>
              <a:gdLst>
                <a:gd name="T0" fmla="*/ 2147483647 w 508"/>
                <a:gd name="T1" fmla="*/ 2147483647 h 256"/>
                <a:gd name="T2" fmla="*/ 2147483647 w 508"/>
                <a:gd name="T3" fmla="*/ 2147483647 h 256"/>
                <a:gd name="T4" fmla="*/ 2147483647 w 508"/>
                <a:gd name="T5" fmla="*/ 2147483647 h 256"/>
                <a:gd name="T6" fmla="*/ 2147483647 w 508"/>
                <a:gd name="T7" fmla="*/ 2147483647 h 256"/>
                <a:gd name="T8" fmla="*/ 2147483647 w 508"/>
                <a:gd name="T9" fmla="*/ 2147483647 h 256"/>
                <a:gd name="T10" fmla="*/ 2147483647 w 508"/>
                <a:gd name="T11" fmla="*/ 2147483647 h 256"/>
                <a:gd name="T12" fmla="*/ 2147483647 w 508"/>
                <a:gd name="T13" fmla="*/ 2147483647 h 256"/>
                <a:gd name="T14" fmla="*/ 2147483647 w 508"/>
                <a:gd name="T15" fmla="*/ 2147483647 h 256"/>
                <a:gd name="T16" fmla="*/ 2147483647 w 508"/>
                <a:gd name="T17" fmla="*/ 2147483647 h 256"/>
                <a:gd name="T18" fmla="*/ 2147483647 w 508"/>
                <a:gd name="T19" fmla="*/ 2147483647 h 256"/>
                <a:gd name="T20" fmla="*/ 2147483647 w 508"/>
                <a:gd name="T21" fmla="*/ 2147483647 h 256"/>
                <a:gd name="T22" fmla="*/ 2147483647 w 508"/>
                <a:gd name="T23" fmla="*/ 2147483647 h 256"/>
                <a:gd name="T24" fmla="*/ 2147483647 w 508"/>
                <a:gd name="T25" fmla="*/ 2147483647 h 256"/>
                <a:gd name="T26" fmla="*/ 2147483647 w 508"/>
                <a:gd name="T27" fmla="*/ 2147483647 h 256"/>
                <a:gd name="T28" fmla="*/ 2147483647 w 508"/>
                <a:gd name="T29" fmla="*/ 0 h 256"/>
                <a:gd name="T30" fmla="*/ 2147483647 w 508"/>
                <a:gd name="T31" fmla="*/ 2147483647 h 256"/>
                <a:gd name="T32" fmla="*/ 2147483647 w 508"/>
                <a:gd name="T33" fmla="*/ 0 h 256"/>
                <a:gd name="T34" fmla="*/ 2147483647 w 508"/>
                <a:gd name="T35" fmla="*/ 2147483647 h 256"/>
                <a:gd name="T36" fmla="*/ 2147483647 w 508"/>
                <a:gd name="T37" fmla="*/ 2147483647 h 256"/>
                <a:gd name="T38" fmla="*/ 2147483647 w 508"/>
                <a:gd name="T39" fmla="*/ 2147483647 h 256"/>
                <a:gd name="T40" fmla="*/ 2147483647 w 508"/>
                <a:gd name="T41" fmla="*/ 2147483647 h 256"/>
                <a:gd name="T42" fmla="*/ 2147483647 w 508"/>
                <a:gd name="T43" fmla="*/ 2147483647 h 256"/>
                <a:gd name="T44" fmla="*/ 2147483647 w 508"/>
                <a:gd name="T45" fmla="*/ 2147483647 h 256"/>
                <a:gd name="T46" fmla="*/ 0 w 508"/>
                <a:gd name="T47" fmla="*/ 2147483647 h 256"/>
                <a:gd name="T48" fmla="*/ 2147483647 w 508"/>
                <a:gd name="T49" fmla="*/ 2147483647 h 256"/>
                <a:gd name="T50" fmla="*/ 2147483647 w 508"/>
                <a:gd name="T51" fmla="*/ 2147483647 h 256"/>
                <a:gd name="T52" fmla="*/ 2147483647 w 508"/>
                <a:gd name="T53" fmla="*/ 2147483647 h 256"/>
                <a:gd name="T54" fmla="*/ 2147483647 w 508"/>
                <a:gd name="T55" fmla="*/ 2147483647 h 256"/>
                <a:gd name="T56" fmla="*/ 2147483647 w 508"/>
                <a:gd name="T57" fmla="*/ 2147483647 h 256"/>
                <a:gd name="T58" fmla="*/ 2147483647 w 508"/>
                <a:gd name="T59" fmla="*/ 2147483647 h 256"/>
                <a:gd name="T60" fmla="*/ 2147483647 w 508"/>
                <a:gd name="T61" fmla="*/ 2147483647 h 256"/>
                <a:gd name="T62" fmla="*/ 2147483647 w 508"/>
                <a:gd name="T63" fmla="*/ 2147483647 h 256"/>
                <a:gd name="T64" fmla="*/ 2147483647 w 508"/>
                <a:gd name="T65" fmla="*/ 2147483647 h 256"/>
                <a:gd name="T66" fmla="*/ 2147483647 w 508"/>
                <a:gd name="T67" fmla="*/ 2147483647 h 256"/>
                <a:gd name="T68" fmla="*/ 2147483647 w 508"/>
                <a:gd name="T69" fmla="*/ 2147483647 h 256"/>
                <a:gd name="T70" fmla="*/ 2147483647 w 508"/>
                <a:gd name="T71" fmla="*/ 2147483647 h 256"/>
                <a:gd name="T72" fmla="*/ 2147483647 w 508"/>
                <a:gd name="T73" fmla="*/ 2147483647 h 256"/>
                <a:gd name="T74" fmla="*/ 2147483647 w 508"/>
                <a:gd name="T75" fmla="*/ 2147483647 h 256"/>
                <a:gd name="T76" fmla="*/ 2147483647 w 508"/>
                <a:gd name="T77" fmla="*/ 2147483647 h 256"/>
                <a:gd name="T78" fmla="*/ 2147483647 w 508"/>
                <a:gd name="T79" fmla="*/ 2147483647 h 256"/>
                <a:gd name="T80" fmla="*/ 2147483647 w 508"/>
                <a:gd name="T81" fmla="*/ 2147483647 h 2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8"/>
                <a:gd name="T124" fmla="*/ 0 h 256"/>
                <a:gd name="T125" fmla="*/ 508 w 508"/>
                <a:gd name="T126" fmla="*/ 256 h 2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8" h="256">
                  <a:moveTo>
                    <a:pt x="388" y="150"/>
                  </a:moveTo>
                  <a:lnTo>
                    <a:pt x="410" y="154"/>
                  </a:lnTo>
                  <a:lnTo>
                    <a:pt x="424" y="154"/>
                  </a:lnTo>
                  <a:lnTo>
                    <a:pt x="418" y="150"/>
                  </a:lnTo>
                  <a:lnTo>
                    <a:pt x="402" y="138"/>
                  </a:lnTo>
                  <a:lnTo>
                    <a:pt x="388" y="132"/>
                  </a:lnTo>
                  <a:lnTo>
                    <a:pt x="410" y="132"/>
                  </a:lnTo>
                  <a:lnTo>
                    <a:pt x="410" y="120"/>
                  </a:lnTo>
                  <a:lnTo>
                    <a:pt x="424" y="120"/>
                  </a:lnTo>
                  <a:lnTo>
                    <a:pt x="448" y="108"/>
                  </a:lnTo>
                  <a:lnTo>
                    <a:pt x="424" y="98"/>
                  </a:lnTo>
                  <a:lnTo>
                    <a:pt x="448" y="104"/>
                  </a:lnTo>
                  <a:lnTo>
                    <a:pt x="432" y="92"/>
                  </a:lnTo>
                  <a:lnTo>
                    <a:pt x="432" y="86"/>
                  </a:lnTo>
                  <a:lnTo>
                    <a:pt x="462" y="80"/>
                  </a:lnTo>
                  <a:lnTo>
                    <a:pt x="448" y="80"/>
                  </a:lnTo>
                  <a:lnTo>
                    <a:pt x="432" y="74"/>
                  </a:lnTo>
                  <a:lnTo>
                    <a:pt x="440" y="58"/>
                  </a:lnTo>
                  <a:lnTo>
                    <a:pt x="462" y="40"/>
                  </a:lnTo>
                  <a:lnTo>
                    <a:pt x="486" y="34"/>
                  </a:lnTo>
                  <a:lnTo>
                    <a:pt x="508" y="22"/>
                  </a:lnTo>
                  <a:lnTo>
                    <a:pt x="448" y="22"/>
                  </a:lnTo>
                  <a:lnTo>
                    <a:pt x="424" y="34"/>
                  </a:lnTo>
                  <a:lnTo>
                    <a:pt x="402" y="34"/>
                  </a:lnTo>
                  <a:lnTo>
                    <a:pt x="424" y="22"/>
                  </a:lnTo>
                  <a:lnTo>
                    <a:pt x="394" y="28"/>
                  </a:lnTo>
                  <a:lnTo>
                    <a:pt x="424" y="12"/>
                  </a:lnTo>
                  <a:lnTo>
                    <a:pt x="410" y="12"/>
                  </a:lnTo>
                  <a:lnTo>
                    <a:pt x="388" y="6"/>
                  </a:lnTo>
                  <a:lnTo>
                    <a:pt x="364" y="0"/>
                  </a:lnTo>
                  <a:lnTo>
                    <a:pt x="296" y="0"/>
                  </a:lnTo>
                  <a:lnTo>
                    <a:pt x="272" y="6"/>
                  </a:lnTo>
                  <a:lnTo>
                    <a:pt x="258" y="6"/>
                  </a:lnTo>
                  <a:lnTo>
                    <a:pt x="242" y="0"/>
                  </a:lnTo>
                  <a:lnTo>
                    <a:pt x="212" y="12"/>
                  </a:lnTo>
                  <a:lnTo>
                    <a:pt x="226" y="22"/>
                  </a:lnTo>
                  <a:lnTo>
                    <a:pt x="212" y="22"/>
                  </a:lnTo>
                  <a:lnTo>
                    <a:pt x="196" y="16"/>
                  </a:lnTo>
                  <a:lnTo>
                    <a:pt x="174" y="22"/>
                  </a:lnTo>
                  <a:lnTo>
                    <a:pt x="150" y="16"/>
                  </a:lnTo>
                  <a:lnTo>
                    <a:pt x="120" y="22"/>
                  </a:lnTo>
                  <a:lnTo>
                    <a:pt x="104" y="28"/>
                  </a:lnTo>
                  <a:lnTo>
                    <a:pt x="74" y="28"/>
                  </a:lnTo>
                  <a:lnTo>
                    <a:pt x="60" y="40"/>
                  </a:lnTo>
                  <a:lnTo>
                    <a:pt x="60" y="52"/>
                  </a:lnTo>
                  <a:lnTo>
                    <a:pt x="44" y="52"/>
                  </a:lnTo>
                  <a:lnTo>
                    <a:pt x="22" y="58"/>
                  </a:lnTo>
                  <a:lnTo>
                    <a:pt x="0" y="58"/>
                  </a:lnTo>
                  <a:lnTo>
                    <a:pt x="0" y="74"/>
                  </a:lnTo>
                  <a:lnTo>
                    <a:pt x="22" y="74"/>
                  </a:lnTo>
                  <a:lnTo>
                    <a:pt x="0" y="86"/>
                  </a:lnTo>
                  <a:lnTo>
                    <a:pt x="14" y="92"/>
                  </a:lnTo>
                  <a:lnTo>
                    <a:pt x="38" y="86"/>
                  </a:lnTo>
                  <a:lnTo>
                    <a:pt x="74" y="82"/>
                  </a:lnTo>
                  <a:lnTo>
                    <a:pt x="104" y="92"/>
                  </a:lnTo>
                  <a:lnTo>
                    <a:pt x="128" y="108"/>
                  </a:lnTo>
                  <a:lnTo>
                    <a:pt x="128" y="144"/>
                  </a:lnTo>
                  <a:lnTo>
                    <a:pt x="136" y="138"/>
                  </a:lnTo>
                  <a:lnTo>
                    <a:pt x="158" y="150"/>
                  </a:lnTo>
                  <a:lnTo>
                    <a:pt x="158" y="160"/>
                  </a:lnTo>
                  <a:lnTo>
                    <a:pt x="150" y="166"/>
                  </a:lnTo>
                  <a:lnTo>
                    <a:pt x="144" y="178"/>
                  </a:lnTo>
                  <a:lnTo>
                    <a:pt x="128" y="194"/>
                  </a:lnTo>
                  <a:lnTo>
                    <a:pt x="150" y="212"/>
                  </a:lnTo>
                  <a:lnTo>
                    <a:pt x="150" y="224"/>
                  </a:lnTo>
                  <a:lnTo>
                    <a:pt x="166" y="246"/>
                  </a:lnTo>
                  <a:lnTo>
                    <a:pt x="188" y="252"/>
                  </a:lnTo>
                  <a:lnTo>
                    <a:pt x="204" y="252"/>
                  </a:lnTo>
                  <a:lnTo>
                    <a:pt x="212" y="256"/>
                  </a:lnTo>
                  <a:lnTo>
                    <a:pt x="220" y="246"/>
                  </a:lnTo>
                  <a:lnTo>
                    <a:pt x="234" y="246"/>
                  </a:lnTo>
                  <a:lnTo>
                    <a:pt x="242" y="230"/>
                  </a:lnTo>
                  <a:lnTo>
                    <a:pt x="242" y="218"/>
                  </a:lnTo>
                  <a:lnTo>
                    <a:pt x="258" y="218"/>
                  </a:lnTo>
                  <a:lnTo>
                    <a:pt x="242" y="206"/>
                  </a:lnTo>
                  <a:lnTo>
                    <a:pt x="258" y="206"/>
                  </a:lnTo>
                  <a:lnTo>
                    <a:pt x="272" y="200"/>
                  </a:lnTo>
                  <a:lnTo>
                    <a:pt x="296" y="194"/>
                  </a:lnTo>
                  <a:lnTo>
                    <a:pt x="326" y="172"/>
                  </a:lnTo>
                  <a:lnTo>
                    <a:pt x="356" y="172"/>
                  </a:lnTo>
                  <a:lnTo>
                    <a:pt x="378" y="166"/>
                  </a:lnTo>
                  <a:lnTo>
                    <a:pt x="410" y="160"/>
                  </a:lnTo>
                  <a:lnTo>
                    <a:pt x="388" y="1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28" name="Freeform 57"/>
            <p:cNvSpPr>
              <a:spLocks noChangeArrowheads="1"/>
            </p:cNvSpPr>
            <p:nvPr/>
          </p:nvSpPr>
          <p:spPr bwMode="auto">
            <a:xfrm>
              <a:off x="2408848" y="913944"/>
              <a:ext cx="4494" cy="7140"/>
            </a:xfrm>
            <a:custGeom>
              <a:avLst/>
              <a:gdLst>
                <a:gd name="T0" fmla="*/ 2147483647 w 2"/>
                <a:gd name="T1" fmla="*/ 0 h 2"/>
                <a:gd name="T2" fmla="*/ 0 w 2"/>
                <a:gd name="T3" fmla="*/ 0 h 2"/>
                <a:gd name="T4" fmla="*/ 0 w 2"/>
                <a:gd name="T5" fmla="*/ 2147483647 h 2"/>
                <a:gd name="T6" fmla="*/ 2147483647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29" name="Freeform 58"/>
            <p:cNvSpPr>
              <a:spLocks noChangeArrowheads="1"/>
            </p:cNvSpPr>
            <p:nvPr/>
          </p:nvSpPr>
          <p:spPr bwMode="auto">
            <a:xfrm>
              <a:off x="6183908" y="963926"/>
              <a:ext cx="408965" cy="649757"/>
            </a:xfrm>
            <a:custGeom>
              <a:avLst/>
              <a:gdLst>
                <a:gd name="T0" fmla="*/ 2147483647 w 182"/>
                <a:gd name="T1" fmla="*/ 2147483647 h 182"/>
                <a:gd name="T2" fmla="*/ 2147483647 w 182"/>
                <a:gd name="T3" fmla="*/ 2147483647 h 182"/>
                <a:gd name="T4" fmla="*/ 2147483647 w 182"/>
                <a:gd name="T5" fmla="*/ 2147483647 h 182"/>
                <a:gd name="T6" fmla="*/ 2147483647 w 182"/>
                <a:gd name="T7" fmla="*/ 2147483647 h 182"/>
                <a:gd name="T8" fmla="*/ 2147483647 w 182"/>
                <a:gd name="T9" fmla="*/ 2147483647 h 182"/>
                <a:gd name="T10" fmla="*/ 0 w 182"/>
                <a:gd name="T11" fmla="*/ 2147483647 h 182"/>
                <a:gd name="T12" fmla="*/ 2147483647 w 182"/>
                <a:gd name="T13" fmla="*/ 2147483647 h 182"/>
                <a:gd name="T14" fmla="*/ 2147483647 w 182"/>
                <a:gd name="T15" fmla="*/ 2147483647 h 182"/>
                <a:gd name="T16" fmla="*/ 2147483647 w 182"/>
                <a:gd name="T17" fmla="*/ 2147483647 h 182"/>
                <a:gd name="T18" fmla="*/ 2147483647 w 182"/>
                <a:gd name="T19" fmla="*/ 2147483647 h 182"/>
                <a:gd name="T20" fmla="*/ 2147483647 w 182"/>
                <a:gd name="T21" fmla="*/ 2147483647 h 182"/>
                <a:gd name="T22" fmla="*/ 2147483647 w 182"/>
                <a:gd name="T23" fmla="*/ 2147483647 h 182"/>
                <a:gd name="T24" fmla="*/ 2147483647 w 182"/>
                <a:gd name="T25" fmla="*/ 2147483647 h 182"/>
                <a:gd name="T26" fmla="*/ 2147483647 w 182"/>
                <a:gd name="T27" fmla="*/ 2147483647 h 182"/>
                <a:gd name="T28" fmla="*/ 2147483647 w 182"/>
                <a:gd name="T29" fmla="*/ 2147483647 h 182"/>
                <a:gd name="T30" fmla="*/ 2147483647 w 182"/>
                <a:gd name="T31" fmla="*/ 2147483647 h 182"/>
                <a:gd name="T32" fmla="*/ 2147483647 w 182"/>
                <a:gd name="T33" fmla="*/ 2147483647 h 182"/>
                <a:gd name="T34" fmla="*/ 2147483647 w 182"/>
                <a:gd name="T35" fmla="*/ 2147483647 h 182"/>
                <a:gd name="T36" fmla="*/ 2147483647 w 182"/>
                <a:gd name="T37" fmla="*/ 2147483647 h 182"/>
                <a:gd name="T38" fmla="*/ 2147483647 w 182"/>
                <a:gd name="T39" fmla="*/ 2147483647 h 182"/>
                <a:gd name="T40" fmla="*/ 2147483647 w 182"/>
                <a:gd name="T41" fmla="*/ 2147483647 h 182"/>
                <a:gd name="T42" fmla="*/ 2147483647 w 182"/>
                <a:gd name="T43" fmla="*/ 2147483647 h 182"/>
                <a:gd name="T44" fmla="*/ 2147483647 w 182"/>
                <a:gd name="T45" fmla="*/ 2147483647 h 182"/>
                <a:gd name="T46" fmla="*/ 2147483647 w 182"/>
                <a:gd name="T47" fmla="*/ 2147483647 h 182"/>
                <a:gd name="T48" fmla="*/ 2147483647 w 182"/>
                <a:gd name="T49" fmla="*/ 2147483647 h 182"/>
                <a:gd name="T50" fmla="*/ 2147483647 w 182"/>
                <a:gd name="T51" fmla="*/ 2147483647 h 182"/>
                <a:gd name="T52" fmla="*/ 2147483647 w 182"/>
                <a:gd name="T53" fmla="*/ 2147483647 h 182"/>
                <a:gd name="T54" fmla="*/ 2147483647 w 182"/>
                <a:gd name="T55" fmla="*/ 2147483647 h 182"/>
                <a:gd name="T56" fmla="*/ 2147483647 w 182"/>
                <a:gd name="T57" fmla="*/ 2147483647 h 182"/>
                <a:gd name="T58" fmla="*/ 2147483647 w 182"/>
                <a:gd name="T59" fmla="*/ 2147483647 h 182"/>
                <a:gd name="T60" fmla="*/ 2147483647 w 182"/>
                <a:gd name="T61" fmla="*/ 2147483647 h 182"/>
                <a:gd name="T62" fmla="*/ 2147483647 w 182"/>
                <a:gd name="T63" fmla="*/ 2147483647 h 182"/>
                <a:gd name="T64" fmla="*/ 2147483647 w 182"/>
                <a:gd name="T65" fmla="*/ 2147483647 h 182"/>
                <a:gd name="T66" fmla="*/ 2147483647 w 182"/>
                <a:gd name="T67" fmla="*/ 0 h 182"/>
                <a:gd name="T68" fmla="*/ 2147483647 w 182"/>
                <a:gd name="T69" fmla="*/ 2147483647 h 182"/>
                <a:gd name="T70" fmla="*/ 2147483647 w 182"/>
                <a:gd name="T71" fmla="*/ 2147483647 h 182"/>
                <a:gd name="T72" fmla="*/ 2147483647 w 182"/>
                <a:gd name="T73" fmla="*/ 2147483647 h 182"/>
                <a:gd name="T74" fmla="*/ 2147483647 w 182"/>
                <a:gd name="T75" fmla="*/ 2147483647 h 182"/>
                <a:gd name="T76" fmla="*/ 2147483647 w 182"/>
                <a:gd name="T77" fmla="*/ 2147483647 h 182"/>
                <a:gd name="T78" fmla="*/ 2147483647 w 182"/>
                <a:gd name="T79" fmla="*/ 2147483647 h 182"/>
                <a:gd name="T80" fmla="*/ 2147483647 w 182"/>
                <a:gd name="T81" fmla="*/ 2147483647 h 182"/>
                <a:gd name="T82" fmla="*/ 2147483647 w 182"/>
                <a:gd name="T83" fmla="*/ 2147483647 h 182"/>
                <a:gd name="T84" fmla="*/ 2147483647 w 182"/>
                <a:gd name="T85" fmla="*/ 2147483647 h 182"/>
                <a:gd name="T86" fmla="*/ 2147483647 w 182"/>
                <a:gd name="T87" fmla="*/ 2147483647 h 182"/>
                <a:gd name="T88" fmla="*/ 2147483647 w 182"/>
                <a:gd name="T89" fmla="*/ 2147483647 h 182"/>
                <a:gd name="T90" fmla="*/ 2147483647 w 182"/>
                <a:gd name="T91" fmla="*/ 2147483647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182"/>
                <a:gd name="T140" fmla="*/ 182 w 182"/>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182">
                  <a:moveTo>
                    <a:pt x="114" y="142"/>
                  </a:moveTo>
                  <a:lnTo>
                    <a:pt x="92" y="142"/>
                  </a:lnTo>
                  <a:lnTo>
                    <a:pt x="76" y="154"/>
                  </a:lnTo>
                  <a:lnTo>
                    <a:pt x="46" y="160"/>
                  </a:lnTo>
                  <a:lnTo>
                    <a:pt x="22" y="166"/>
                  </a:lnTo>
                  <a:lnTo>
                    <a:pt x="0" y="182"/>
                  </a:lnTo>
                  <a:lnTo>
                    <a:pt x="22" y="182"/>
                  </a:lnTo>
                  <a:lnTo>
                    <a:pt x="22" y="170"/>
                  </a:lnTo>
                  <a:lnTo>
                    <a:pt x="46" y="166"/>
                  </a:lnTo>
                  <a:lnTo>
                    <a:pt x="92" y="166"/>
                  </a:lnTo>
                  <a:lnTo>
                    <a:pt x="114" y="160"/>
                  </a:lnTo>
                  <a:lnTo>
                    <a:pt x="136" y="154"/>
                  </a:lnTo>
                  <a:lnTo>
                    <a:pt x="152" y="154"/>
                  </a:lnTo>
                  <a:lnTo>
                    <a:pt x="158" y="142"/>
                  </a:lnTo>
                  <a:lnTo>
                    <a:pt x="136" y="132"/>
                  </a:lnTo>
                  <a:lnTo>
                    <a:pt x="158" y="126"/>
                  </a:lnTo>
                  <a:lnTo>
                    <a:pt x="144" y="120"/>
                  </a:lnTo>
                  <a:lnTo>
                    <a:pt x="130" y="114"/>
                  </a:lnTo>
                  <a:lnTo>
                    <a:pt x="124" y="114"/>
                  </a:lnTo>
                  <a:lnTo>
                    <a:pt x="136" y="108"/>
                  </a:lnTo>
                  <a:lnTo>
                    <a:pt x="136" y="96"/>
                  </a:lnTo>
                  <a:lnTo>
                    <a:pt x="152" y="102"/>
                  </a:lnTo>
                  <a:lnTo>
                    <a:pt x="168" y="96"/>
                  </a:lnTo>
                  <a:lnTo>
                    <a:pt x="182" y="90"/>
                  </a:lnTo>
                  <a:lnTo>
                    <a:pt x="158" y="90"/>
                  </a:lnTo>
                  <a:lnTo>
                    <a:pt x="136" y="86"/>
                  </a:lnTo>
                  <a:lnTo>
                    <a:pt x="130" y="74"/>
                  </a:lnTo>
                  <a:lnTo>
                    <a:pt x="136" y="68"/>
                  </a:lnTo>
                  <a:lnTo>
                    <a:pt x="122" y="62"/>
                  </a:lnTo>
                  <a:lnTo>
                    <a:pt x="130" y="46"/>
                  </a:lnTo>
                  <a:lnTo>
                    <a:pt x="144" y="46"/>
                  </a:lnTo>
                  <a:lnTo>
                    <a:pt x="122" y="28"/>
                  </a:lnTo>
                  <a:lnTo>
                    <a:pt x="98" y="16"/>
                  </a:lnTo>
                  <a:lnTo>
                    <a:pt x="92" y="0"/>
                  </a:lnTo>
                  <a:lnTo>
                    <a:pt x="84" y="6"/>
                  </a:lnTo>
                  <a:lnTo>
                    <a:pt x="84" y="16"/>
                  </a:lnTo>
                  <a:lnTo>
                    <a:pt x="98" y="34"/>
                  </a:lnTo>
                  <a:lnTo>
                    <a:pt x="114" y="52"/>
                  </a:lnTo>
                  <a:lnTo>
                    <a:pt x="106" y="68"/>
                  </a:lnTo>
                  <a:lnTo>
                    <a:pt x="114" y="80"/>
                  </a:lnTo>
                  <a:lnTo>
                    <a:pt x="122" y="90"/>
                  </a:lnTo>
                  <a:lnTo>
                    <a:pt x="106" y="102"/>
                  </a:lnTo>
                  <a:lnTo>
                    <a:pt x="114" y="120"/>
                  </a:lnTo>
                  <a:lnTo>
                    <a:pt x="122" y="116"/>
                  </a:lnTo>
                  <a:lnTo>
                    <a:pt x="122" y="132"/>
                  </a:lnTo>
                  <a:lnTo>
                    <a:pt x="114" y="1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30" name="Freeform 59"/>
            <p:cNvSpPr>
              <a:spLocks noChangeArrowheads="1"/>
            </p:cNvSpPr>
            <p:nvPr/>
          </p:nvSpPr>
          <p:spPr bwMode="auto">
            <a:xfrm>
              <a:off x="0" y="535513"/>
              <a:ext cx="2611084" cy="3555817"/>
            </a:xfrm>
            <a:custGeom>
              <a:avLst/>
              <a:gdLst>
                <a:gd name="T0" fmla="*/ 2147483647 w 1162"/>
                <a:gd name="T1" fmla="*/ 2147483647 h 996"/>
                <a:gd name="T2" fmla="*/ 2147483647 w 1162"/>
                <a:gd name="T3" fmla="*/ 2147483647 h 996"/>
                <a:gd name="T4" fmla="*/ 2147483647 w 1162"/>
                <a:gd name="T5" fmla="*/ 2147483647 h 996"/>
                <a:gd name="T6" fmla="*/ 2147483647 w 1162"/>
                <a:gd name="T7" fmla="*/ 2147483647 h 996"/>
                <a:gd name="T8" fmla="*/ 2147483647 w 1162"/>
                <a:gd name="T9" fmla="*/ 2147483647 h 996"/>
                <a:gd name="T10" fmla="*/ 2147483647 w 1162"/>
                <a:gd name="T11" fmla="*/ 2147483647 h 996"/>
                <a:gd name="T12" fmla="*/ 2147483647 w 1162"/>
                <a:gd name="T13" fmla="*/ 2147483647 h 996"/>
                <a:gd name="T14" fmla="*/ 2147483647 w 1162"/>
                <a:gd name="T15" fmla="*/ 2147483647 h 996"/>
                <a:gd name="T16" fmla="*/ 2147483647 w 1162"/>
                <a:gd name="T17" fmla="*/ 2147483647 h 996"/>
                <a:gd name="T18" fmla="*/ 2147483647 w 1162"/>
                <a:gd name="T19" fmla="*/ 2147483647 h 996"/>
                <a:gd name="T20" fmla="*/ 2147483647 w 1162"/>
                <a:gd name="T21" fmla="*/ 2147483647 h 996"/>
                <a:gd name="T22" fmla="*/ 2147483647 w 1162"/>
                <a:gd name="T23" fmla="*/ 2147483647 h 996"/>
                <a:gd name="T24" fmla="*/ 2147483647 w 1162"/>
                <a:gd name="T25" fmla="*/ 2147483647 h 996"/>
                <a:gd name="T26" fmla="*/ 2147483647 w 1162"/>
                <a:gd name="T27" fmla="*/ 2147483647 h 996"/>
                <a:gd name="T28" fmla="*/ 2147483647 w 1162"/>
                <a:gd name="T29" fmla="*/ 2147483647 h 996"/>
                <a:gd name="T30" fmla="*/ 2147483647 w 1162"/>
                <a:gd name="T31" fmla="*/ 2147483647 h 996"/>
                <a:gd name="T32" fmla="*/ 2147483647 w 1162"/>
                <a:gd name="T33" fmla="*/ 2147483647 h 996"/>
                <a:gd name="T34" fmla="*/ 2147483647 w 1162"/>
                <a:gd name="T35" fmla="*/ 2147483647 h 996"/>
                <a:gd name="T36" fmla="*/ 2147483647 w 1162"/>
                <a:gd name="T37" fmla="*/ 2147483647 h 996"/>
                <a:gd name="T38" fmla="*/ 2147483647 w 1162"/>
                <a:gd name="T39" fmla="*/ 2147483647 h 996"/>
                <a:gd name="T40" fmla="*/ 2147483647 w 1162"/>
                <a:gd name="T41" fmla="*/ 2147483647 h 996"/>
                <a:gd name="T42" fmla="*/ 2147483647 w 1162"/>
                <a:gd name="T43" fmla="*/ 2147483647 h 996"/>
                <a:gd name="T44" fmla="*/ 2147483647 w 1162"/>
                <a:gd name="T45" fmla="*/ 2147483647 h 996"/>
                <a:gd name="T46" fmla="*/ 2147483647 w 1162"/>
                <a:gd name="T47" fmla="*/ 2147483647 h 996"/>
                <a:gd name="T48" fmla="*/ 2147483647 w 1162"/>
                <a:gd name="T49" fmla="*/ 2147483647 h 996"/>
                <a:gd name="T50" fmla="*/ 2147483647 w 1162"/>
                <a:gd name="T51" fmla="*/ 2147483647 h 996"/>
                <a:gd name="T52" fmla="*/ 2147483647 w 1162"/>
                <a:gd name="T53" fmla="*/ 2147483647 h 996"/>
                <a:gd name="T54" fmla="*/ 2147483647 w 1162"/>
                <a:gd name="T55" fmla="*/ 2147483647 h 996"/>
                <a:gd name="T56" fmla="*/ 2147483647 w 1162"/>
                <a:gd name="T57" fmla="*/ 2147483647 h 996"/>
                <a:gd name="T58" fmla="*/ 2147483647 w 1162"/>
                <a:gd name="T59" fmla="*/ 2147483647 h 996"/>
                <a:gd name="T60" fmla="*/ 2147483647 w 1162"/>
                <a:gd name="T61" fmla="*/ 2147483647 h 996"/>
                <a:gd name="T62" fmla="*/ 2147483647 w 1162"/>
                <a:gd name="T63" fmla="*/ 2147483647 h 996"/>
                <a:gd name="T64" fmla="*/ 2147483647 w 1162"/>
                <a:gd name="T65" fmla="*/ 2147483647 h 996"/>
                <a:gd name="T66" fmla="*/ 2147483647 w 1162"/>
                <a:gd name="T67" fmla="*/ 0 h 996"/>
                <a:gd name="T68" fmla="*/ 2147483647 w 1162"/>
                <a:gd name="T69" fmla="*/ 2147483647 h 996"/>
                <a:gd name="T70" fmla="*/ 2147483647 w 1162"/>
                <a:gd name="T71" fmla="*/ 2147483647 h 996"/>
                <a:gd name="T72" fmla="*/ 2147483647 w 1162"/>
                <a:gd name="T73" fmla="*/ 2147483647 h 996"/>
                <a:gd name="T74" fmla="*/ 2147483647 w 1162"/>
                <a:gd name="T75" fmla="*/ 2147483647 h 996"/>
                <a:gd name="T76" fmla="*/ 2147483647 w 1162"/>
                <a:gd name="T77" fmla="*/ 2147483647 h 996"/>
                <a:gd name="T78" fmla="*/ 2147483647 w 1162"/>
                <a:gd name="T79" fmla="*/ 2147483647 h 996"/>
                <a:gd name="T80" fmla="*/ 2147483647 w 1162"/>
                <a:gd name="T81" fmla="*/ 2147483647 h 996"/>
                <a:gd name="T82" fmla="*/ 2147483647 w 1162"/>
                <a:gd name="T83" fmla="*/ 2147483647 h 996"/>
                <a:gd name="T84" fmla="*/ 2147483647 w 1162"/>
                <a:gd name="T85" fmla="*/ 2147483647 h 996"/>
                <a:gd name="T86" fmla="*/ 2147483647 w 1162"/>
                <a:gd name="T87" fmla="*/ 2147483647 h 996"/>
                <a:gd name="T88" fmla="*/ 2147483647 w 1162"/>
                <a:gd name="T89" fmla="*/ 2147483647 h 996"/>
                <a:gd name="T90" fmla="*/ 2147483647 w 1162"/>
                <a:gd name="T91" fmla="*/ 2147483647 h 996"/>
                <a:gd name="T92" fmla="*/ 2147483647 w 1162"/>
                <a:gd name="T93" fmla="*/ 2147483647 h 996"/>
                <a:gd name="T94" fmla="*/ 2147483647 w 1162"/>
                <a:gd name="T95" fmla="*/ 2147483647 h 996"/>
                <a:gd name="T96" fmla="*/ 2147483647 w 1162"/>
                <a:gd name="T97" fmla="*/ 2147483647 h 996"/>
                <a:gd name="T98" fmla="*/ 2147483647 w 1162"/>
                <a:gd name="T99" fmla="*/ 2147483647 h 996"/>
                <a:gd name="T100" fmla="*/ 2147483647 w 1162"/>
                <a:gd name="T101" fmla="*/ 2147483647 h 996"/>
                <a:gd name="T102" fmla="*/ 2147483647 w 1162"/>
                <a:gd name="T103" fmla="*/ 2147483647 h 996"/>
                <a:gd name="T104" fmla="*/ 2147483647 w 1162"/>
                <a:gd name="T105" fmla="*/ 2147483647 h 996"/>
                <a:gd name="T106" fmla="*/ 2147483647 w 1162"/>
                <a:gd name="T107" fmla="*/ 2147483647 h 996"/>
                <a:gd name="T108" fmla="*/ 2147483647 w 1162"/>
                <a:gd name="T109" fmla="*/ 2147483647 h 996"/>
                <a:gd name="T110" fmla="*/ 2147483647 w 1162"/>
                <a:gd name="T111" fmla="*/ 2147483647 h 996"/>
                <a:gd name="T112" fmla="*/ 2147483647 w 1162"/>
                <a:gd name="T113" fmla="*/ 2147483647 h 996"/>
                <a:gd name="T114" fmla="*/ 2147483647 w 1162"/>
                <a:gd name="T115" fmla="*/ 2147483647 h 996"/>
                <a:gd name="T116" fmla="*/ 2147483647 w 1162"/>
                <a:gd name="T117" fmla="*/ 2147483647 h 996"/>
                <a:gd name="T118" fmla="*/ 2147483647 w 1162"/>
                <a:gd name="T119" fmla="*/ 2147483647 h 996"/>
                <a:gd name="T120" fmla="*/ 2147483647 w 1162"/>
                <a:gd name="T121" fmla="*/ 2147483647 h 9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2"/>
                <a:gd name="T184" fmla="*/ 0 h 996"/>
                <a:gd name="T185" fmla="*/ 1162 w 1162"/>
                <a:gd name="T186" fmla="*/ 996 h 9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2" h="996">
                  <a:moveTo>
                    <a:pt x="1126" y="596"/>
                  </a:moveTo>
                  <a:lnTo>
                    <a:pt x="1110" y="584"/>
                  </a:lnTo>
                  <a:lnTo>
                    <a:pt x="1064" y="584"/>
                  </a:lnTo>
                  <a:lnTo>
                    <a:pt x="1048" y="578"/>
                  </a:lnTo>
                  <a:lnTo>
                    <a:pt x="1026" y="584"/>
                  </a:lnTo>
                  <a:lnTo>
                    <a:pt x="1004" y="584"/>
                  </a:lnTo>
                  <a:lnTo>
                    <a:pt x="1018" y="572"/>
                  </a:lnTo>
                  <a:lnTo>
                    <a:pt x="1010" y="572"/>
                  </a:lnTo>
                  <a:lnTo>
                    <a:pt x="996" y="578"/>
                  </a:lnTo>
                  <a:lnTo>
                    <a:pt x="980" y="584"/>
                  </a:lnTo>
                  <a:lnTo>
                    <a:pt x="988" y="572"/>
                  </a:lnTo>
                  <a:lnTo>
                    <a:pt x="1004" y="572"/>
                  </a:lnTo>
                  <a:lnTo>
                    <a:pt x="1004" y="538"/>
                  </a:lnTo>
                  <a:lnTo>
                    <a:pt x="988" y="532"/>
                  </a:lnTo>
                  <a:lnTo>
                    <a:pt x="964" y="526"/>
                  </a:lnTo>
                  <a:lnTo>
                    <a:pt x="950" y="532"/>
                  </a:lnTo>
                  <a:lnTo>
                    <a:pt x="920" y="526"/>
                  </a:lnTo>
                  <a:lnTo>
                    <a:pt x="920" y="514"/>
                  </a:lnTo>
                  <a:lnTo>
                    <a:pt x="904" y="508"/>
                  </a:lnTo>
                  <a:lnTo>
                    <a:pt x="882" y="498"/>
                  </a:lnTo>
                  <a:lnTo>
                    <a:pt x="860" y="504"/>
                  </a:lnTo>
                  <a:lnTo>
                    <a:pt x="844" y="498"/>
                  </a:lnTo>
                  <a:lnTo>
                    <a:pt x="822" y="492"/>
                  </a:lnTo>
                  <a:lnTo>
                    <a:pt x="798" y="492"/>
                  </a:lnTo>
                  <a:lnTo>
                    <a:pt x="790" y="486"/>
                  </a:lnTo>
                  <a:lnTo>
                    <a:pt x="776" y="492"/>
                  </a:lnTo>
                  <a:lnTo>
                    <a:pt x="752" y="504"/>
                  </a:lnTo>
                  <a:lnTo>
                    <a:pt x="730" y="514"/>
                  </a:lnTo>
                  <a:lnTo>
                    <a:pt x="714" y="508"/>
                  </a:lnTo>
                  <a:lnTo>
                    <a:pt x="730" y="504"/>
                  </a:lnTo>
                  <a:lnTo>
                    <a:pt x="708" y="504"/>
                  </a:lnTo>
                  <a:lnTo>
                    <a:pt x="684" y="508"/>
                  </a:lnTo>
                  <a:lnTo>
                    <a:pt x="668" y="498"/>
                  </a:lnTo>
                  <a:lnTo>
                    <a:pt x="668" y="468"/>
                  </a:lnTo>
                  <a:lnTo>
                    <a:pt x="654" y="462"/>
                  </a:lnTo>
                  <a:lnTo>
                    <a:pt x="638" y="458"/>
                  </a:lnTo>
                  <a:lnTo>
                    <a:pt x="608" y="468"/>
                  </a:lnTo>
                  <a:lnTo>
                    <a:pt x="616" y="452"/>
                  </a:lnTo>
                  <a:lnTo>
                    <a:pt x="616" y="434"/>
                  </a:lnTo>
                  <a:lnTo>
                    <a:pt x="624" y="418"/>
                  </a:lnTo>
                  <a:lnTo>
                    <a:pt x="600" y="424"/>
                  </a:lnTo>
                  <a:lnTo>
                    <a:pt x="586" y="434"/>
                  </a:lnTo>
                  <a:lnTo>
                    <a:pt x="570" y="446"/>
                  </a:lnTo>
                  <a:lnTo>
                    <a:pt x="546" y="440"/>
                  </a:lnTo>
                  <a:lnTo>
                    <a:pt x="524" y="430"/>
                  </a:lnTo>
                  <a:lnTo>
                    <a:pt x="516" y="412"/>
                  </a:lnTo>
                  <a:lnTo>
                    <a:pt x="524" y="394"/>
                  </a:lnTo>
                  <a:lnTo>
                    <a:pt x="516" y="382"/>
                  </a:lnTo>
                  <a:lnTo>
                    <a:pt x="540" y="372"/>
                  </a:lnTo>
                  <a:lnTo>
                    <a:pt x="554" y="366"/>
                  </a:lnTo>
                  <a:lnTo>
                    <a:pt x="578" y="360"/>
                  </a:lnTo>
                  <a:lnTo>
                    <a:pt x="592" y="366"/>
                  </a:lnTo>
                  <a:lnTo>
                    <a:pt x="616" y="360"/>
                  </a:lnTo>
                  <a:lnTo>
                    <a:pt x="654" y="366"/>
                  </a:lnTo>
                  <a:lnTo>
                    <a:pt x="668" y="366"/>
                  </a:lnTo>
                  <a:lnTo>
                    <a:pt x="668" y="378"/>
                  </a:lnTo>
                  <a:lnTo>
                    <a:pt x="684" y="388"/>
                  </a:lnTo>
                  <a:lnTo>
                    <a:pt x="700" y="400"/>
                  </a:lnTo>
                  <a:lnTo>
                    <a:pt x="700" y="382"/>
                  </a:lnTo>
                  <a:lnTo>
                    <a:pt x="692" y="372"/>
                  </a:lnTo>
                  <a:lnTo>
                    <a:pt x="684" y="360"/>
                  </a:lnTo>
                  <a:lnTo>
                    <a:pt x="700" y="354"/>
                  </a:lnTo>
                  <a:lnTo>
                    <a:pt x="714" y="338"/>
                  </a:lnTo>
                  <a:lnTo>
                    <a:pt x="738" y="326"/>
                  </a:lnTo>
                  <a:lnTo>
                    <a:pt x="744" y="314"/>
                  </a:lnTo>
                  <a:lnTo>
                    <a:pt x="730" y="302"/>
                  </a:lnTo>
                  <a:lnTo>
                    <a:pt x="744" y="290"/>
                  </a:lnTo>
                  <a:lnTo>
                    <a:pt x="752" y="302"/>
                  </a:lnTo>
                  <a:lnTo>
                    <a:pt x="776" y="280"/>
                  </a:lnTo>
                  <a:lnTo>
                    <a:pt x="790" y="274"/>
                  </a:lnTo>
                  <a:lnTo>
                    <a:pt x="806" y="268"/>
                  </a:lnTo>
                  <a:lnTo>
                    <a:pt x="806" y="256"/>
                  </a:lnTo>
                  <a:lnTo>
                    <a:pt x="836" y="246"/>
                  </a:lnTo>
                  <a:lnTo>
                    <a:pt x="860" y="240"/>
                  </a:lnTo>
                  <a:lnTo>
                    <a:pt x="852" y="252"/>
                  </a:lnTo>
                  <a:lnTo>
                    <a:pt x="874" y="252"/>
                  </a:lnTo>
                  <a:lnTo>
                    <a:pt x="898" y="240"/>
                  </a:lnTo>
                  <a:lnTo>
                    <a:pt x="874" y="234"/>
                  </a:lnTo>
                  <a:lnTo>
                    <a:pt x="866" y="216"/>
                  </a:lnTo>
                  <a:lnTo>
                    <a:pt x="866" y="206"/>
                  </a:lnTo>
                  <a:lnTo>
                    <a:pt x="844" y="210"/>
                  </a:lnTo>
                  <a:lnTo>
                    <a:pt x="782" y="228"/>
                  </a:lnTo>
                  <a:lnTo>
                    <a:pt x="828" y="210"/>
                  </a:lnTo>
                  <a:lnTo>
                    <a:pt x="852" y="200"/>
                  </a:lnTo>
                  <a:lnTo>
                    <a:pt x="874" y="200"/>
                  </a:lnTo>
                  <a:lnTo>
                    <a:pt x="904" y="206"/>
                  </a:lnTo>
                  <a:lnTo>
                    <a:pt x="912" y="210"/>
                  </a:lnTo>
                  <a:lnTo>
                    <a:pt x="928" y="206"/>
                  </a:lnTo>
                  <a:lnTo>
                    <a:pt x="942" y="194"/>
                  </a:lnTo>
                  <a:lnTo>
                    <a:pt x="964" y="194"/>
                  </a:lnTo>
                  <a:lnTo>
                    <a:pt x="964" y="182"/>
                  </a:lnTo>
                  <a:lnTo>
                    <a:pt x="950" y="176"/>
                  </a:lnTo>
                  <a:lnTo>
                    <a:pt x="928" y="188"/>
                  </a:lnTo>
                  <a:lnTo>
                    <a:pt x="934" y="176"/>
                  </a:lnTo>
                  <a:lnTo>
                    <a:pt x="928" y="166"/>
                  </a:lnTo>
                  <a:lnTo>
                    <a:pt x="920" y="148"/>
                  </a:lnTo>
                  <a:lnTo>
                    <a:pt x="912" y="130"/>
                  </a:lnTo>
                  <a:lnTo>
                    <a:pt x="890" y="120"/>
                  </a:lnTo>
                  <a:lnTo>
                    <a:pt x="874" y="130"/>
                  </a:lnTo>
                  <a:lnTo>
                    <a:pt x="866" y="148"/>
                  </a:lnTo>
                  <a:lnTo>
                    <a:pt x="852" y="142"/>
                  </a:lnTo>
                  <a:lnTo>
                    <a:pt x="852" y="126"/>
                  </a:lnTo>
                  <a:lnTo>
                    <a:pt x="836" y="108"/>
                  </a:lnTo>
                  <a:lnTo>
                    <a:pt x="806" y="102"/>
                  </a:lnTo>
                  <a:lnTo>
                    <a:pt x="776" y="96"/>
                  </a:lnTo>
                  <a:lnTo>
                    <a:pt x="776" y="86"/>
                  </a:lnTo>
                  <a:lnTo>
                    <a:pt x="768" y="102"/>
                  </a:lnTo>
                  <a:lnTo>
                    <a:pt x="768" y="120"/>
                  </a:lnTo>
                  <a:lnTo>
                    <a:pt x="776" y="148"/>
                  </a:lnTo>
                  <a:lnTo>
                    <a:pt x="752" y="160"/>
                  </a:lnTo>
                  <a:lnTo>
                    <a:pt x="738" y="160"/>
                  </a:lnTo>
                  <a:lnTo>
                    <a:pt x="744" y="182"/>
                  </a:lnTo>
                  <a:lnTo>
                    <a:pt x="730" y="200"/>
                  </a:lnTo>
                  <a:lnTo>
                    <a:pt x="714" y="188"/>
                  </a:lnTo>
                  <a:lnTo>
                    <a:pt x="714" y="176"/>
                  </a:lnTo>
                  <a:lnTo>
                    <a:pt x="708" y="160"/>
                  </a:lnTo>
                  <a:lnTo>
                    <a:pt x="692" y="160"/>
                  </a:lnTo>
                  <a:lnTo>
                    <a:pt x="668" y="154"/>
                  </a:lnTo>
                  <a:lnTo>
                    <a:pt x="660" y="148"/>
                  </a:lnTo>
                  <a:lnTo>
                    <a:pt x="646" y="142"/>
                  </a:lnTo>
                  <a:lnTo>
                    <a:pt x="624" y="142"/>
                  </a:lnTo>
                  <a:lnTo>
                    <a:pt x="608" y="130"/>
                  </a:lnTo>
                  <a:lnTo>
                    <a:pt x="608" y="114"/>
                  </a:lnTo>
                  <a:lnTo>
                    <a:pt x="632" y="102"/>
                  </a:lnTo>
                  <a:lnTo>
                    <a:pt x="654" y="90"/>
                  </a:lnTo>
                  <a:lnTo>
                    <a:pt x="638" y="90"/>
                  </a:lnTo>
                  <a:lnTo>
                    <a:pt x="660" y="80"/>
                  </a:lnTo>
                  <a:lnTo>
                    <a:pt x="684" y="86"/>
                  </a:lnTo>
                  <a:lnTo>
                    <a:pt x="676" y="74"/>
                  </a:lnTo>
                  <a:lnTo>
                    <a:pt x="660" y="62"/>
                  </a:lnTo>
                  <a:lnTo>
                    <a:pt x="692" y="62"/>
                  </a:lnTo>
                  <a:lnTo>
                    <a:pt x="700" y="50"/>
                  </a:lnTo>
                  <a:lnTo>
                    <a:pt x="692" y="44"/>
                  </a:lnTo>
                  <a:lnTo>
                    <a:pt x="684" y="50"/>
                  </a:lnTo>
                  <a:lnTo>
                    <a:pt x="684" y="16"/>
                  </a:lnTo>
                  <a:lnTo>
                    <a:pt x="646" y="0"/>
                  </a:lnTo>
                  <a:lnTo>
                    <a:pt x="660" y="28"/>
                  </a:lnTo>
                  <a:lnTo>
                    <a:pt x="616" y="34"/>
                  </a:lnTo>
                  <a:lnTo>
                    <a:pt x="562" y="34"/>
                  </a:lnTo>
                  <a:lnTo>
                    <a:pt x="510" y="44"/>
                  </a:lnTo>
                  <a:lnTo>
                    <a:pt x="464" y="28"/>
                  </a:lnTo>
                  <a:lnTo>
                    <a:pt x="418" y="28"/>
                  </a:lnTo>
                  <a:lnTo>
                    <a:pt x="364" y="22"/>
                  </a:lnTo>
                  <a:lnTo>
                    <a:pt x="320" y="22"/>
                  </a:lnTo>
                  <a:lnTo>
                    <a:pt x="274" y="38"/>
                  </a:lnTo>
                  <a:lnTo>
                    <a:pt x="228" y="28"/>
                  </a:lnTo>
                  <a:lnTo>
                    <a:pt x="182" y="28"/>
                  </a:lnTo>
                  <a:lnTo>
                    <a:pt x="136" y="16"/>
                  </a:lnTo>
                  <a:lnTo>
                    <a:pt x="92" y="16"/>
                  </a:lnTo>
                  <a:lnTo>
                    <a:pt x="52" y="28"/>
                  </a:lnTo>
                  <a:lnTo>
                    <a:pt x="8" y="38"/>
                  </a:lnTo>
                  <a:lnTo>
                    <a:pt x="52" y="56"/>
                  </a:lnTo>
                  <a:lnTo>
                    <a:pt x="0" y="62"/>
                  </a:lnTo>
                  <a:lnTo>
                    <a:pt x="30" y="86"/>
                  </a:lnTo>
                  <a:lnTo>
                    <a:pt x="8" y="120"/>
                  </a:lnTo>
                  <a:lnTo>
                    <a:pt x="22" y="154"/>
                  </a:lnTo>
                  <a:lnTo>
                    <a:pt x="68" y="130"/>
                  </a:lnTo>
                  <a:lnTo>
                    <a:pt x="114" y="126"/>
                  </a:lnTo>
                  <a:lnTo>
                    <a:pt x="160" y="120"/>
                  </a:lnTo>
                  <a:lnTo>
                    <a:pt x="206" y="136"/>
                  </a:lnTo>
                  <a:lnTo>
                    <a:pt x="242" y="160"/>
                  </a:lnTo>
                  <a:lnTo>
                    <a:pt x="274" y="188"/>
                  </a:lnTo>
                  <a:lnTo>
                    <a:pt x="296" y="222"/>
                  </a:lnTo>
                  <a:lnTo>
                    <a:pt x="296" y="262"/>
                  </a:lnTo>
                  <a:lnTo>
                    <a:pt x="282" y="298"/>
                  </a:lnTo>
                  <a:lnTo>
                    <a:pt x="304" y="326"/>
                  </a:lnTo>
                  <a:lnTo>
                    <a:pt x="342" y="360"/>
                  </a:lnTo>
                  <a:lnTo>
                    <a:pt x="372" y="388"/>
                  </a:lnTo>
                  <a:lnTo>
                    <a:pt x="394" y="424"/>
                  </a:lnTo>
                  <a:lnTo>
                    <a:pt x="380" y="388"/>
                  </a:lnTo>
                  <a:lnTo>
                    <a:pt x="364" y="354"/>
                  </a:lnTo>
                  <a:lnTo>
                    <a:pt x="394" y="382"/>
                  </a:lnTo>
                  <a:lnTo>
                    <a:pt x="426" y="412"/>
                  </a:lnTo>
                  <a:lnTo>
                    <a:pt x="448" y="440"/>
                  </a:lnTo>
                  <a:lnTo>
                    <a:pt x="486" y="458"/>
                  </a:lnTo>
                  <a:lnTo>
                    <a:pt x="540" y="468"/>
                  </a:lnTo>
                  <a:lnTo>
                    <a:pt x="592" y="474"/>
                  </a:lnTo>
                  <a:lnTo>
                    <a:pt x="632" y="492"/>
                  </a:lnTo>
                  <a:lnTo>
                    <a:pt x="660" y="520"/>
                  </a:lnTo>
                  <a:lnTo>
                    <a:pt x="714" y="520"/>
                  </a:lnTo>
                  <a:lnTo>
                    <a:pt x="714" y="554"/>
                  </a:lnTo>
                  <a:lnTo>
                    <a:pt x="692" y="584"/>
                  </a:lnTo>
                  <a:lnTo>
                    <a:pt x="692" y="618"/>
                  </a:lnTo>
                  <a:lnTo>
                    <a:pt x="714" y="646"/>
                  </a:lnTo>
                  <a:lnTo>
                    <a:pt x="752" y="682"/>
                  </a:lnTo>
                  <a:lnTo>
                    <a:pt x="790" y="704"/>
                  </a:lnTo>
                  <a:lnTo>
                    <a:pt x="814" y="744"/>
                  </a:lnTo>
                  <a:lnTo>
                    <a:pt x="798" y="784"/>
                  </a:lnTo>
                  <a:lnTo>
                    <a:pt x="806" y="824"/>
                  </a:lnTo>
                  <a:lnTo>
                    <a:pt x="806" y="864"/>
                  </a:lnTo>
                  <a:lnTo>
                    <a:pt x="814" y="904"/>
                  </a:lnTo>
                  <a:lnTo>
                    <a:pt x="814" y="944"/>
                  </a:lnTo>
                  <a:lnTo>
                    <a:pt x="844" y="974"/>
                  </a:lnTo>
                  <a:lnTo>
                    <a:pt x="874" y="996"/>
                  </a:lnTo>
                  <a:lnTo>
                    <a:pt x="920" y="996"/>
                  </a:lnTo>
                  <a:lnTo>
                    <a:pt x="920" y="990"/>
                  </a:lnTo>
                  <a:lnTo>
                    <a:pt x="898" y="984"/>
                  </a:lnTo>
                  <a:lnTo>
                    <a:pt x="898" y="974"/>
                  </a:lnTo>
                  <a:lnTo>
                    <a:pt x="882" y="978"/>
                  </a:lnTo>
                  <a:lnTo>
                    <a:pt x="860" y="978"/>
                  </a:lnTo>
                  <a:lnTo>
                    <a:pt x="874" y="968"/>
                  </a:lnTo>
                  <a:lnTo>
                    <a:pt x="890" y="968"/>
                  </a:lnTo>
                  <a:lnTo>
                    <a:pt x="874" y="950"/>
                  </a:lnTo>
                  <a:lnTo>
                    <a:pt x="890" y="938"/>
                  </a:lnTo>
                  <a:lnTo>
                    <a:pt x="898" y="928"/>
                  </a:lnTo>
                  <a:lnTo>
                    <a:pt x="898" y="922"/>
                  </a:lnTo>
                  <a:lnTo>
                    <a:pt x="882" y="916"/>
                  </a:lnTo>
                  <a:lnTo>
                    <a:pt x="866" y="922"/>
                  </a:lnTo>
                  <a:lnTo>
                    <a:pt x="882" y="904"/>
                  </a:lnTo>
                  <a:lnTo>
                    <a:pt x="898" y="894"/>
                  </a:lnTo>
                  <a:lnTo>
                    <a:pt x="904" y="882"/>
                  </a:lnTo>
                  <a:lnTo>
                    <a:pt x="890" y="888"/>
                  </a:lnTo>
                  <a:lnTo>
                    <a:pt x="882" y="876"/>
                  </a:lnTo>
                  <a:lnTo>
                    <a:pt x="898" y="870"/>
                  </a:lnTo>
                  <a:lnTo>
                    <a:pt x="904" y="876"/>
                  </a:lnTo>
                  <a:lnTo>
                    <a:pt x="904" y="870"/>
                  </a:lnTo>
                  <a:lnTo>
                    <a:pt x="912" y="858"/>
                  </a:lnTo>
                  <a:lnTo>
                    <a:pt x="934" y="852"/>
                  </a:lnTo>
                  <a:lnTo>
                    <a:pt x="958" y="848"/>
                  </a:lnTo>
                  <a:lnTo>
                    <a:pt x="958" y="824"/>
                  </a:lnTo>
                  <a:lnTo>
                    <a:pt x="934" y="812"/>
                  </a:lnTo>
                  <a:lnTo>
                    <a:pt x="928" y="802"/>
                  </a:lnTo>
                  <a:lnTo>
                    <a:pt x="942" y="806"/>
                  </a:lnTo>
                  <a:lnTo>
                    <a:pt x="964" y="818"/>
                  </a:lnTo>
                  <a:lnTo>
                    <a:pt x="980" y="824"/>
                  </a:lnTo>
                  <a:lnTo>
                    <a:pt x="988" y="812"/>
                  </a:lnTo>
                  <a:lnTo>
                    <a:pt x="1004" y="796"/>
                  </a:lnTo>
                  <a:lnTo>
                    <a:pt x="1010" y="778"/>
                  </a:lnTo>
                  <a:lnTo>
                    <a:pt x="1026" y="778"/>
                  </a:lnTo>
                  <a:lnTo>
                    <a:pt x="1026" y="768"/>
                  </a:lnTo>
                  <a:lnTo>
                    <a:pt x="1034" y="750"/>
                  </a:lnTo>
                  <a:lnTo>
                    <a:pt x="1056" y="744"/>
                  </a:lnTo>
                  <a:lnTo>
                    <a:pt x="1080" y="732"/>
                  </a:lnTo>
                  <a:lnTo>
                    <a:pt x="1094" y="732"/>
                  </a:lnTo>
                  <a:lnTo>
                    <a:pt x="1102" y="720"/>
                  </a:lnTo>
                  <a:lnTo>
                    <a:pt x="1110" y="710"/>
                  </a:lnTo>
                  <a:lnTo>
                    <a:pt x="1110" y="670"/>
                  </a:lnTo>
                  <a:lnTo>
                    <a:pt x="1126" y="652"/>
                  </a:lnTo>
                  <a:lnTo>
                    <a:pt x="1148" y="640"/>
                  </a:lnTo>
                  <a:lnTo>
                    <a:pt x="1156" y="630"/>
                  </a:lnTo>
                  <a:lnTo>
                    <a:pt x="1156" y="612"/>
                  </a:lnTo>
                  <a:lnTo>
                    <a:pt x="1162" y="596"/>
                  </a:lnTo>
                  <a:lnTo>
                    <a:pt x="1140" y="606"/>
                  </a:lnTo>
                  <a:lnTo>
                    <a:pt x="1126" y="59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31" name="Freeform 60"/>
            <p:cNvSpPr>
              <a:spLocks noChangeArrowheads="1"/>
            </p:cNvSpPr>
            <p:nvPr/>
          </p:nvSpPr>
          <p:spPr bwMode="auto">
            <a:xfrm>
              <a:off x="3159366" y="935364"/>
              <a:ext cx="152800" cy="299888"/>
            </a:xfrm>
            <a:custGeom>
              <a:avLst/>
              <a:gdLst>
                <a:gd name="T0" fmla="*/ 2147483647 w 68"/>
                <a:gd name="T1" fmla="*/ 2147483647 h 84"/>
                <a:gd name="T2" fmla="*/ 2147483647 w 68"/>
                <a:gd name="T3" fmla="*/ 2147483647 h 84"/>
                <a:gd name="T4" fmla="*/ 2147483647 w 68"/>
                <a:gd name="T5" fmla="*/ 2147483647 h 84"/>
                <a:gd name="T6" fmla="*/ 2147483647 w 68"/>
                <a:gd name="T7" fmla="*/ 2147483647 h 84"/>
                <a:gd name="T8" fmla="*/ 2147483647 w 68"/>
                <a:gd name="T9" fmla="*/ 2147483647 h 84"/>
                <a:gd name="T10" fmla="*/ 2147483647 w 68"/>
                <a:gd name="T11" fmla="*/ 2147483647 h 84"/>
                <a:gd name="T12" fmla="*/ 2147483647 w 68"/>
                <a:gd name="T13" fmla="*/ 2147483647 h 84"/>
                <a:gd name="T14" fmla="*/ 2147483647 w 68"/>
                <a:gd name="T15" fmla="*/ 2147483647 h 84"/>
                <a:gd name="T16" fmla="*/ 2147483647 w 68"/>
                <a:gd name="T17" fmla="*/ 2147483647 h 84"/>
                <a:gd name="T18" fmla="*/ 2147483647 w 68"/>
                <a:gd name="T19" fmla="*/ 2147483647 h 84"/>
                <a:gd name="T20" fmla="*/ 2147483647 w 68"/>
                <a:gd name="T21" fmla="*/ 2147483647 h 84"/>
                <a:gd name="T22" fmla="*/ 2147483647 w 68"/>
                <a:gd name="T23" fmla="*/ 2147483647 h 84"/>
                <a:gd name="T24" fmla="*/ 2147483647 w 68"/>
                <a:gd name="T25" fmla="*/ 2147483647 h 84"/>
                <a:gd name="T26" fmla="*/ 2147483647 w 68"/>
                <a:gd name="T27" fmla="*/ 2147483647 h 84"/>
                <a:gd name="T28" fmla="*/ 2147483647 w 68"/>
                <a:gd name="T29" fmla="*/ 2147483647 h 84"/>
                <a:gd name="T30" fmla="*/ 2147483647 w 68"/>
                <a:gd name="T31" fmla="*/ 2147483647 h 84"/>
                <a:gd name="T32" fmla="*/ 2147483647 w 68"/>
                <a:gd name="T33" fmla="*/ 2147483647 h 84"/>
                <a:gd name="T34" fmla="*/ 2147483647 w 68"/>
                <a:gd name="T35" fmla="*/ 2147483647 h 84"/>
                <a:gd name="T36" fmla="*/ 2147483647 w 68"/>
                <a:gd name="T37" fmla="*/ 2147483647 h 84"/>
                <a:gd name="T38" fmla="*/ 2147483647 w 68"/>
                <a:gd name="T39" fmla="*/ 2147483647 h 84"/>
                <a:gd name="T40" fmla="*/ 2147483647 w 68"/>
                <a:gd name="T41" fmla="*/ 0 h 84"/>
                <a:gd name="T42" fmla="*/ 2147483647 w 68"/>
                <a:gd name="T43" fmla="*/ 2147483647 h 84"/>
                <a:gd name="T44" fmla="*/ 0 w 68"/>
                <a:gd name="T45" fmla="*/ 2147483647 h 84"/>
                <a:gd name="T46" fmla="*/ 2147483647 w 68"/>
                <a:gd name="T47" fmla="*/ 2147483647 h 84"/>
                <a:gd name="T48" fmla="*/ 2147483647 w 68"/>
                <a:gd name="T49" fmla="*/ 2147483647 h 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84"/>
                <a:gd name="T77" fmla="*/ 68 w 68"/>
                <a:gd name="T78" fmla="*/ 84 h 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84">
                  <a:moveTo>
                    <a:pt x="30" y="42"/>
                  </a:moveTo>
                  <a:lnTo>
                    <a:pt x="40" y="54"/>
                  </a:lnTo>
                  <a:lnTo>
                    <a:pt x="24" y="60"/>
                  </a:lnTo>
                  <a:lnTo>
                    <a:pt x="16" y="70"/>
                  </a:lnTo>
                  <a:lnTo>
                    <a:pt x="40" y="70"/>
                  </a:lnTo>
                  <a:lnTo>
                    <a:pt x="24" y="76"/>
                  </a:lnTo>
                  <a:lnTo>
                    <a:pt x="46" y="70"/>
                  </a:lnTo>
                  <a:lnTo>
                    <a:pt x="30" y="76"/>
                  </a:lnTo>
                  <a:lnTo>
                    <a:pt x="6" y="84"/>
                  </a:lnTo>
                  <a:lnTo>
                    <a:pt x="8" y="84"/>
                  </a:lnTo>
                  <a:lnTo>
                    <a:pt x="18" y="84"/>
                  </a:lnTo>
                  <a:lnTo>
                    <a:pt x="34" y="82"/>
                  </a:lnTo>
                  <a:lnTo>
                    <a:pt x="30" y="80"/>
                  </a:lnTo>
                  <a:lnTo>
                    <a:pt x="54" y="76"/>
                  </a:lnTo>
                  <a:lnTo>
                    <a:pt x="62" y="76"/>
                  </a:lnTo>
                  <a:lnTo>
                    <a:pt x="68" y="60"/>
                  </a:lnTo>
                  <a:lnTo>
                    <a:pt x="54" y="42"/>
                  </a:lnTo>
                  <a:lnTo>
                    <a:pt x="30" y="30"/>
                  </a:lnTo>
                  <a:lnTo>
                    <a:pt x="30" y="14"/>
                  </a:lnTo>
                  <a:lnTo>
                    <a:pt x="16" y="14"/>
                  </a:lnTo>
                  <a:lnTo>
                    <a:pt x="26" y="0"/>
                  </a:lnTo>
                  <a:lnTo>
                    <a:pt x="8" y="8"/>
                  </a:lnTo>
                  <a:lnTo>
                    <a:pt x="0" y="24"/>
                  </a:lnTo>
                  <a:lnTo>
                    <a:pt x="16" y="36"/>
                  </a:lnTo>
                  <a:lnTo>
                    <a:pt x="30" y="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32" name="Freeform 61"/>
            <p:cNvSpPr>
              <a:spLocks noChangeArrowheads="1"/>
            </p:cNvSpPr>
            <p:nvPr/>
          </p:nvSpPr>
          <p:spPr bwMode="auto">
            <a:xfrm>
              <a:off x="3298683" y="1163850"/>
              <a:ext cx="31459" cy="42841"/>
            </a:xfrm>
            <a:custGeom>
              <a:avLst/>
              <a:gdLst>
                <a:gd name="T0" fmla="*/ 2147483647 w 14"/>
                <a:gd name="T1" fmla="*/ 0 h 12"/>
                <a:gd name="T2" fmla="*/ 0 w 14"/>
                <a:gd name="T3" fmla="*/ 2147483647 h 12"/>
                <a:gd name="T4" fmla="*/ 2147483647 w 14"/>
                <a:gd name="T5" fmla="*/ 2147483647 h 12"/>
                <a:gd name="T6" fmla="*/ 2147483647 w 14"/>
                <a:gd name="T7" fmla="*/ 0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14" y="0"/>
                  </a:moveTo>
                  <a:lnTo>
                    <a:pt x="0" y="12"/>
                  </a:lnTo>
                  <a:lnTo>
                    <a:pt x="6" y="12"/>
                  </a:lnTo>
                  <a:lnTo>
                    <a:pt x="1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33" name="Freeform 62"/>
            <p:cNvSpPr>
              <a:spLocks noChangeArrowheads="1"/>
            </p:cNvSpPr>
            <p:nvPr/>
          </p:nvSpPr>
          <p:spPr bwMode="auto">
            <a:xfrm>
              <a:off x="6678261" y="2677571"/>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4"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34" name="Freeform 63"/>
            <p:cNvSpPr>
              <a:spLocks noChangeArrowheads="1"/>
            </p:cNvSpPr>
            <p:nvPr/>
          </p:nvSpPr>
          <p:spPr bwMode="auto">
            <a:xfrm>
              <a:off x="5891791" y="2691852"/>
              <a:ext cx="1096565" cy="721159"/>
            </a:xfrm>
            <a:custGeom>
              <a:avLst/>
              <a:gdLst>
                <a:gd name="T0" fmla="*/ 2147483647 w 488"/>
                <a:gd name="T1" fmla="*/ 2147483647 h 202"/>
                <a:gd name="T2" fmla="*/ 2147483647 w 488"/>
                <a:gd name="T3" fmla="*/ 2147483647 h 202"/>
                <a:gd name="T4" fmla="*/ 2147483647 w 488"/>
                <a:gd name="T5" fmla="*/ 2147483647 h 202"/>
                <a:gd name="T6" fmla="*/ 2147483647 w 488"/>
                <a:gd name="T7" fmla="*/ 2147483647 h 202"/>
                <a:gd name="T8" fmla="*/ 2147483647 w 488"/>
                <a:gd name="T9" fmla="*/ 2147483647 h 202"/>
                <a:gd name="T10" fmla="*/ 2147483647 w 488"/>
                <a:gd name="T11" fmla="*/ 2147483647 h 202"/>
                <a:gd name="T12" fmla="*/ 2147483647 w 488"/>
                <a:gd name="T13" fmla="*/ 2147483647 h 202"/>
                <a:gd name="T14" fmla="*/ 2147483647 w 488"/>
                <a:gd name="T15" fmla="*/ 0 h 202"/>
                <a:gd name="T16" fmla="*/ 2147483647 w 488"/>
                <a:gd name="T17" fmla="*/ 2147483647 h 202"/>
                <a:gd name="T18" fmla="*/ 2147483647 w 488"/>
                <a:gd name="T19" fmla="*/ 2147483647 h 202"/>
                <a:gd name="T20" fmla="*/ 2147483647 w 488"/>
                <a:gd name="T21" fmla="*/ 2147483647 h 202"/>
                <a:gd name="T22" fmla="*/ 2147483647 w 488"/>
                <a:gd name="T23" fmla="*/ 2147483647 h 202"/>
                <a:gd name="T24" fmla="*/ 2147483647 w 488"/>
                <a:gd name="T25" fmla="*/ 2147483647 h 202"/>
                <a:gd name="T26" fmla="*/ 2147483647 w 488"/>
                <a:gd name="T27" fmla="*/ 2147483647 h 202"/>
                <a:gd name="T28" fmla="*/ 2147483647 w 488"/>
                <a:gd name="T29" fmla="*/ 2147483647 h 202"/>
                <a:gd name="T30" fmla="*/ 2147483647 w 488"/>
                <a:gd name="T31" fmla="*/ 2147483647 h 202"/>
                <a:gd name="T32" fmla="*/ 2147483647 w 488"/>
                <a:gd name="T33" fmla="*/ 2147483647 h 202"/>
                <a:gd name="T34" fmla="*/ 2147483647 w 488"/>
                <a:gd name="T35" fmla="*/ 2147483647 h 202"/>
                <a:gd name="T36" fmla="*/ 2147483647 w 488"/>
                <a:gd name="T37" fmla="*/ 2147483647 h 202"/>
                <a:gd name="T38" fmla="*/ 2147483647 w 488"/>
                <a:gd name="T39" fmla="*/ 2147483647 h 202"/>
                <a:gd name="T40" fmla="*/ 2147483647 w 488"/>
                <a:gd name="T41" fmla="*/ 2147483647 h 202"/>
                <a:gd name="T42" fmla="*/ 2147483647 w 488"/>
                <a:gd name="T43" fmla="*/ 2147483647 h 202"/>
                <a:gd name="T44" fmla="*/ 2147483647 w 488"/>
                <a:gd name="T45" fmla="*/ 2147483647 h 202"/>
                <a:gd name="T46" fmla="*/ 2147483647 w 488"/>
                <a:gd name="T47" fmla="*/ 2147483647 h 202"/>
                <a:gd name="T48" fmla="*/ 2147483647 w 488"/>
                <a:gd name="T49" fmla="*/ 2147483647 h 202"/>
                <a:gd name="T50" fmla="*/ 2147483647 w 488"/>
                <a:gd name="T51" fmla="*/ 2147483647 h 202"/>
                <a:gd name="T52" fmla="*/ 2147483647 w 488"/>
                <a:gd name="T53" fmla="*/ 2147483647 h 202"/>
                <a:gd name="T54" fmla="*/ 2147483647 w 488"/>
                <a:gd name="T55" fmla="*/ 2147483647 h 202"/>
                <a:gd name="T56" fmla="*/ 2147483647 w 488"/>
                <a:gd name="T57" fmla="*/ 2147483647 h 202"/>
                <a:gd name="T58" fmla="*/ 2147483647 w 488"/>
                <a:gd name="T59" fmla="*/ 2147483647 h 202"/>
                <a:gd name="T60" fmla="*/ 2147483647 w 488"/>
                <a:gd name="T61" fmla="*/ 2147483647 h 202"/>
                <a:gd name="T62" fmla="*/ 2147483647 w 488"/>
                <a:gd name="T63" fmla="*/ 2147483647 h 202"/>
                <a:gd name="T64" fmla="*/ 0 w 488"/>
                <a:gd name="T65" fmla="*/ 2147483647 h 202"/>
                <a:gd name="T66" fmla="*/ 2147483647 w 488"/>
                <a:gd name="T67" fmla="*/ 2147483647 h 202"/>
                <a:gd name="T68" fmla="*/ 2147483647 w 488"/>
                <a:gd name="T69" fmla="*/ 2147483647 h 202"/>
                <a:gd name="T70" fmla="*/ 2147483647 w 488"/>
                <a:gd name="T71" fmla="*/ 2147483647 h 202"/>
                <a:gd name="T72" fmla="*/ 2147483647 w 488"/>
                <a:gd name="T73" fmla="*/ 2147483647 h 202"/>
                <a:gd name="T74" fmla="*/ 2147483647 w 488"/>
                <a:gd name="T75" fmla="*/ 2147483647 h 202"/>
                <a:gd name="T76" fmla="*/ 2147483647 w 488"/>
                <a:gd name="T77" fmla="*/ 2147483647 h 202"/>
                <a:gd name="T78" fmla="*/ 2147483647 w 488"/>
                <a:gd name="T79" fmla="*/ 2147483647 h 202"/>
                <a:gd name="T80" fmla="*/ 2147483647 w 488"/>
                <a:gd name="T81" fmla="*/ 2147483647 h 202"/>
                <a:gd name="T82" fmla="*/ 2147483647 w 488"/>
                <a:gd name="T83" fmla="*/ 2147483647 h 202"/>
                <a:gd name="T84" fmla="*/ 2147483647 w 488"/>
                <a:gd name="T85" fmla="*/ 2147483647 h 202"/>
                <a:gd name="T86" fmla="*/ 2147483647 w 488"/>
                <a:gd name="T87" fmla="*/ 2147483647 h 202"/>
                <a:gd name="T88" fmla="*/ 2147483647 w 488"/>
                <a:gd name="T89" fmla="*/ 2147483647 h 202"/>
                <a:gd name="T90" fmla="*/ 2147483647 w 488"/>
                <a:gd name="T91" fmla="*/ 2147483647 h 202"/>
                <a:gd name="T92" fmla="*/ 2147483647 w 488"/>
                <a:gd name="T93" fmla="*/ 2147483647 h 202"/>
                <a:gd name="T94" fmla="*/ 2147483647 w 488"/>
                <a:gd name="T95" fmla="*/ 2147483647 h 202"/>
                <a:gd name="T96" fmla="*/ 2147483647 w 488"/>
                <a:gd name="T97" fmla="*/ 2147483647 h 202"/>
                <a:gd name="T98" fmla="*/ 2147483647 w 488"/>
                <a:gd name="T99" fmla="*/ 2147483647 h 202"/>
                <a:gd name="T100" fmla="*/ 2147483647 w 488"/>
                <a:gd name="T101" fmla="*/ 2147483647 h 202"/>
                <a:gd name="T102" fmla="*/ 2147483647 w 488"/>
                <a:gd name="T103" fmla="*/ 2147483647 h 202"/>
                <a:gd name="T104" fmla="*/ 2147483647 w 488"/>
                <a:gd name="T105" fmla="*/ 2147483647 h 202"/>
                <a:gd name="T106" fmla="*/ 2147483647 w 488"/>
                <a:gd name="T107" fmla="*/ 2147483647 h 202"/>
                <a:gd name="T108" fmla="*/ 2147483647 w 488"/>
                <a:gd name="T109" fmla="*/ 2147483647 h 202"/>
                <a:gd name="T110" fmla="*/ 2147483647 w 488"/>
                <a:gd name="T111" fmla="*/ 2147483647 h 202"/>
                <a:gd name="T112" fmla="*/ 2147483647 w 488"/>
                <a:gd name="T113" fmla="*/ 2147483647 h 202"/>
                <a:gd name="T114" fmla="*/ 2147483647 w 488"/>
                <a:gd name="T115" fmla="*/ 2147483647 h 202"/>
                <a:gd name="T116" fmla="*/ 2147483647 w 488"/>
                <a:gd name="T117" fmla="*/ 2147483647 h 202"/>
                <a:gd name="T118" fmla="*/ 2147483647 w 488"/>
                <a:gd name="T119" fmla="*/ 2147483647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8"/>
                <a:gd name="T181" fmla="*/ 0 h 202"/>
                <a:gd name="T182" fmla="*/ 488 w 488"/>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8" h="202">
                  <a:moveTo>
                    <a:pt x="442" y="82"/>
                  </a:moveTo>
                  <a:lnTo>
                    <a:pt x="442" y="72"/>
                  </a:lnTo>
                  <a:lnTo>
                    <a:pt x="426" y="60"/>
                  </a:lnTo>
                  <a:lnTo>
                    <a:pt x="396" y="48"/>
                  </a:lnTo>
                  <a:lnTo>
                    <a:pt x="388" y="30"/>
                  </a:lnTo>
                  <a:lnTo>
                    <a:pt x="380" y="20"/>
                  </a:lnTo>
                  <a:lnTo>
                    <a:pt x="364" y="8"/>
                  </a:lnTo>
                  <a:lnTo>
                    <a:pt x="354" y="0"/>
                  </a:lnTo>
                  <a:lnTo>
                    <a:pt x="342" y="14"/>
                  </a:lnTo>
                  <a:lnTo>
                    <a:pt x="342" y="30"/>
                  </a:lnTo>
                  <a:lnTo>
                    <a:pt x="358" y="42"/>
                  </a:lnTo>
                  <a:lnTo>
                    <a:pt x="336" y="48"/>
                  </a:lnTo>
                  <a:lnTo>
                    <a:pt x="312" y="42"/>
                  </a:lnTo>
                  <a:lnTo>
                    <a:pt x="298" y="36"/>
                  </a:lnTo>
                  <a:lnTo>
                    <a:pt x="282" y="30"/>
                  </a:lnTo>
                  <a:lnTo>
                    <a:pt x="288" y="14"/>
                  </a:lnTo>
                  <a:lnTo>
                    <a:pt x="274" y="14"/>
                  </a:lnTo>
                  <a:lnTo>
                    <a:pt x="252" y="8"/>
                  </a:lnTo>
                  <a:lnTo>
                    <a:pt x="214" y="8"/>
                  </a:lnTo>
                  <a:lnTo>
                    <a:pt x="182" y="14"/>
                  </a:lnTo>
                  <a:lnTo>
                    <a:pt x="198" y="20"/>
                  </a:lnTo>
                  <a:lnTo>
                    <a:pt x="206" y="30"/>
                  </a:lnTo>
                  <a:lnTo>
                    <a:pt x="146" y="30"/>
                  </a:lnTo>
                  <a:lnTo>
                    <a:pt x="130" y="42"/>
                  </a:lnTo>
                  <a:lnTo>
                    <a:pt x="108" y="48"/>
                  </a:lnTo>
                  <a:lnTo>
                    <a:pt x="108" y="60"/>
                  </a:lnTo>
                  <a:lnTo>
                    <a:pt x="84" y="78"/>
                  </a:lnTo>
                  <a:lnTo>
                    <a:pt x="62" y="78"/>
                  </a:lnTo>
                  <a:lnTo>
                    <a:pt x="46" y="82"/>
                  </a:lnTo>
                  <a:lnTo>
                    <a:pt x="32" y="78"/>
                  </a:lnTo>
                  <a:lnTo>
                    <a:pt x="8" y="88"/>
                  </a:lnTo>
                  <a:lnTo>
                    <a:pt x="8" y="106"/>
                  </a:lnTo>
                  <a:lnTo>
                    <a:pt x="0" y="128"/>
                  </a:lnTo>
                  <a:lnTo>
                    <a:pt x="8" y="146"/>
                  </a:lnTo>
                  <a:lnTo>
                    <a:pt x="8" y="180"/>
                  </a:lnTo>
                  <a:lnTo>
                    <a:pt x="32" y="186"/>
                  </a:lnTo>
                  <a:lnTo>
                    <a:pt x="54" y="180"/>
                  </a:lnTo>
                  <a:lnTo>
                    <a:pt x="76" y="174"/>
                  </a:lnTo>
                  <a:lnTo>
                    <a:pt x="100" y="174"/>
                  </a:lnTo>
                  <a:lnTo>
                    <a:pt x="130" y="168"/>
                  </a:lnTo>
                  <a:lnTo>
                    <a:pt x="176" y="152"/>
                  </a:lnTo>
                  <a:lnTo>
                    <a:pt x="214" y="152"/>
                  </a:lnTo>
                  <a:lnTo>
                    <a:pt x="236" y="156"/>
                  </a:lnTo>
                  <a:lnTo>
                    <a:pt x="244" y="168"/>
                  </a:lnTo>
                  <a:lnTo>
                    <a:pt x="252" y="180"/>
                  </a:lnTo>
                  <a:lnTo>
                    <a:pt x="274" y="168"/>
                  </a:lnTo>
                  <a:lnTo>
                    <a:pt x="298" y="156"/>
                  </a:lnTo>
                  <a:lnTo>
                    <a:pt x="282" y="174"/>
                  </a:lnTo>
                  <a:lnTo>
                    <a:pt x="274" y="186"/>
                  </a:lnTo>
                  <a:lnTo>
                    <a:pt x="298" y="192"/>
                  </a:lnTo>
                  <a:lnTo>
                    <a:pt x="312" y="202"/>
                  </a:lnTo>
                  <a:lnTo>
                    <a:pt x="364" y="202"/>
                  </a:lnTo>
                  <a:lnTo>
                    <a:pt x="380" y="198"/>
                  </a:lnTo>
                  <a:lnTo>
                    <a:pt x="404" y="192"/>
                  </a:lnTo>
                  <a:lnTo>
                    <a:pt x="418" y="180"/>
                  </a:lnTo>
                  <a:lnTo>
                    <a:pt x="434" y="168"/>
                  </a:lnTo>
                  <a:lnTo>
                    <a:pt x="464" y="146"/>
                  </a:lnTo>
                  <a:lnTo>
                    <a:pt x="488" y="116"/>
                  </a:lnTo>
                  <a:lnTo>
                    <a:pt x="464" y="94"/>
                  </a:lnTo>
                  <a:lnTo>
                    <a:pt x="442" y="8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35" name="Freeform 64"/>
            <p:cNvSpPr>
              <a:spLocks noChangeArrowheads="1"/>
            </p:cNvSpPr>
            <p:nvPr/>
          </p:nvSpPr>
          <p:spPr bwMode="auto">
            <a:xfrm>
              <a:off x="4354801" y="2813235"/>
              <a:ext cx="152800" cy="357009"/>
            </a:xfrm>
            <a:custGeom>
              <a:avLst/>
              <a:gdLst>
                <a:gd name="T0" fmla="*/ 2147483647 w 68"/>
                <a:gd name="T1" fmla="*/ 2147483647 h 100"/>
                <a:gd name="T2" fmla="*/ 2147483647 w 68"/>
                <a:gd name="T3" fmla="*/ 2147483647 h 100"/>
                <a:gd name="T4" fmla="*/ 2147483647 w 68"/>
                <a:gd name="T5" fmla="*/ 2147483647 h 100"/>
                <a:gd name="T6" fmla="*/ 0 w 68"/>
                <a:gd name="T7" fmla="*/ 2147483647 h 100"/>
                <a:gd name="T8" fmla="*/ 0 w 68"/>
                <a:gd name="T9" fmla="*/ 2147483647 h 100"/>
                <a:gd name="T10" fmla="*/ 2147483647 w 68"/>
                <a:gd name="T11" fmla="*/ 2147483647 h 100"/>
                <a:gd name="T12" fmla="*/ 2147483647 w 68"/>
                <a:gd name="T13" fmla="*/ 2147483647 h 100"/>
                <a:gd name="T14" fmla="*/ 2147483647 w 68"/>
                <a:gd name="T15" fmla="*/ 2147483647 h 100"/>
                <a:gd name="T16" fmla="*/ 2147483647 w 68"/>
                <a:gd name="T17" fmla="*/ 2147483647 h 100"/>
                <a:gd name="T18" fmla="*/ 2147483647 w 68"/>
                <a:gd name="T19" fmla="*/ 2147483647 h 100"/>
                <a:gd name="T20" fmla="*/ 2147483647 w 68"/>
                <a:gd name="T21" fmla="*/ 2147483647 h 100"/>
                <a:gd name="T22" fmla="*/ 2147483647 w 68"/>
                <a:gd name="T23" fmla="*/ 0 h 100"/>
                <a:gd name="T24" fmla="*/ 2147483647 w 68"/>
                <a:gd name="T25" fmla="*/ 2147483647 h 100"/>
                <a:gd name="T26" fmla="*/ 2147483647 w 68"/>
                <a:gd name="T27" fmla="*/ 2147483647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100"/>
                <a:gd name="T44" fmla="*/ 68 w 68"/>
                <a:gd name="T45" fmla="*/ 100 h 1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100">
                  <a:moveTo>
                    <a:pt x="32" y="20"/>
                  </a:moveTo>
                  <a:lnTo>
                    <a:pt x="8" y="32"/>
                  </a:lnTo>
                  <a:lnTo>
                    <a:pt x="16" y="48"/>
                  </a:lnTo>
                  <a:lnTo>
                    <a:pt x="0" y="60"/>
                  </a:lnTo>
                  <a:lnTo>
                    <a:pt x="0" y="78"/>
                  </a:lnTo>
                  <a:lnTo>
                    <a:pt x="8" y="94"/>
                  </a:lnTo>
                  <a:lnTo>
                    <a:pt x="24" y="100"/>
                  </a:lnTo>
                  <a:lnTo>
                    <a:pt x="38" y="82"/>
                  </a:lnTo>
                  <a:lnTo>
                    <a:pt x="54" y="54"/>
                  </a:lnTo>
                  <a:lnTo>
                    <a:pt x="68" y="32"/>
                  </a:lnTo>
                  <a:lnTo>
                    <a:pt x="68" y="14"/>
                  </a:lnTo>
                  <a:lnTo>
                    <a:pt x="62" y="0"/>
                  </a:lnTo>
                  <a:lnTo>
                    <a:pt x="54" y="2"/>
                  </a:lnTo>
                  <a:lnTo>
                    <a:pt x="32" y="2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36" name="Freeform 65"/>
            <p:cNvSpPr>
              <a:spLocks noChangeArrowheads="1"/>
            </p:cNvSpPr>
            <p:nvPr/>
          </p:nvSpPr>
          <p:spPr bwMode="auto">
            <a:xfrm>
              <a:off x="4489625" y="2798954"/>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2"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37" name="Freeform 66"/>
            <p:cNvSpPr>
              <a:spLocks noChangeArrowheads="1"/>
            </p:cNvSpPr>
            <p:nvPr/>
          </p:nvSpPr>
          <p:spPr bwMode="auto">
            <a:xfrm>
              <a:off x="2804322" y="671171"/>
              <a:ext cx="184258" cy="128523"/>
            </a:xfrm>
            <a:custGeom>
              <a:avLst/>
              <a:gdLst>
                <a:gd name="T0" fmla="*/ 2147483647 w 82"/>
                <a:gd name="T1" fmla="*/ 2147483647 h 36"/>
                <a:gd name="T2" fmla="*/ 2147483647 w 82"/>
                <a:gd name="T3" fmla="*/ 2147483647 h 36"/>
                <a:gd name="T4" fmla="*/ 2147483647 w 82"/>
                <a:gd name="T5" fmla="*/ 2147483647 h 36"/>
                <a:gd name="T6" fmla="*/ 2147483647 w 82"/>
                <a:gd name="T7" fmla="*/ 0 h 36"/>
                <a:gd name="T8" fmla="*/ 2147483647 w 82"/>
                <a:gd name="T9" fmla="*/ 0 h 36"/>
                <a:gd name="T10" fmla="*/ 2147483647 w 82"/>
                <a:gd name="T11" fmla="*/ 2147483647 h 36"/>
                <a:gd name="T12" fmla="*/ 2147483647 w 82"/>
                <a:gd name="T13" fmla="*/ 2147483647 h 36"/>
                <a:gd name="T14" fmla="*/ 2147483647 w 82"/>
                <a:gd name="T15" fmla="*/ 2147483647 h 36"/>
                <a:gd name="T16" fmla="*/ 2147483647 w 82"/>
                <a:gd name="T17" fmla="*/ 2147483647 h 36"/>
                <a:gd name="T18" fmla="*/ 0 w 82"/>
                <a:gd name="T19" fmla="*/ 2147483647 h 36"/>
                <a:gd name="T20" fmla="*/ 2147483647 w 82"/>
                <a:gd name="T21" fmla="*/ 2147483647 h 36"/>
                <a:gd name="T22" fmla="*/ 2147483647 w 82"/>
                <a:gd name="T23" fmla="*/ 2147483647 h 36"/>
                <a:gd name="T24" fmla="*/ 2147483647 w 82"/>
                <a:gd name="T25" fmla="*/ 2147483647 h 36"/>
                <a:gd name="T26" fmla="*/ 2147483647 w 82"/>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36"/>
                <a:gd name="T44" fmla="*/ 82 w 8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36">
                  <a:moveTo>
                    <a:pt x="74" y="30"/>
                  </a:moveTo>
                  <a:lnTo>
                    <a:pt x="82" y="18"/>
                  </a:lnTo>
                  <a:lnTo>
                    <a:pt x="74" y="6"/>
                  </a:lnTo>
                  <a:lnTo>
                    <a:pt x="82" y="0"/>
                  </a:lnTo>
                  <a:lnTo>
                    <a:pt x="68" y="0"/>
                  </a:lnTo>
                  <a:lnTo>
                    <a:pt x="60" y="6"/>
                  </a:lnTo>
                  <a:lnTo>
                    <a:pt x="44" y="6"/>
                  </a:lnTo>
                  <a:lnTo>
                    <a:pt x="44" y="12"/>
                  </a:lnTo>
                  <a:lnTo>
                    <a:pt x="30" y="6"/>
                  </a:lnTo>
                  <a:lnTo>
                    <a:pt x="0" y="6"/>
                  </a:lnTo>
                  <a:lnTo>
                    <a:pt x="14" y="24"/>
                  </a:lnTo>
                  <a:lnTo>
                    <a:pt x="30" y="36"/>
                  </a:lnTo>
                  <a:lnTo>
                    <a:pt x="52" y="30"/>
                  </a:lnTo>
                  <a:lnTo>
                    <a:pt x="74" y="3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grpSp>
      <p:grpSp>
        <p:nvGrpSpPr>
          <p:cNvPr id="197" name="组合 196"/>
          <p:cNvGrpSpPr/>
          <p:nvPr/>
        </p:nvGrpSpPr>
        <p:grpSpPr>
          <a:xfrm>
            <a:off x="2267746" y="1707655"/>
            <a:ext cx="4752526" cy="3024336"/>
            <a:chOff x="2267746" y="1707654"/>
            <a:chExt cx="4752526" cy="3426445"/>
          </a:xfrm>
        </p:grpSpPr>
        <p:grpSp>
          <p:nvGrpSpPr>
            <p:cNvPr id="198" name="组合 79"/>
            <p:cNvGrpSpPr/>
            <p:nvPr/>
          </p:nvGrpSpPr>
          <p:grpSpPr>
            <a:xfrm>
              <a:off x="2339752" y="1707654"/>
              <a:ext cx="4680520" cy="1826820"/>
              <a:chOff x="2339753" y="1419622"/>
              <a:chExt cx="4680520" cy="1826820"/>
            </a:xfrm>
          </p:grpSpPr>
          <p:grpSp>
            <p:nvGrpSpPr>
              <p:cNvPr id="216" name="组合 44"/>
              <p:cNvGrpSpPr/>
              <p:nvPr/>
            </p:nvGrpSpPr>
            <p:grpSpPr>
              <a:xfrm>
                <a:off x="2483770" y="1419622"/>
                <a:ext cx="894259" cy="489631"/>
                <a:chOff x="2415603" y="927951"/>
                <a:chExt cx="1244730" cy="897673"/>
              </a:xfrm>
            </p:grpSpPr>
            <p:sp>
              <p:nvSpPr>
                <p:cNvPr id="230" name="平行四边形 229"/>
                <p:cNvSpPr/>
                <p:nvPr/>
              </p:nvSpPr>
              <p:spPr>
                <a:xfrm>
                  <a:off x="2415603" y="982843"/>
                  <a:ext cx="1120899" cy="842781"/>
                </a:xfrm>
                <a:prstGeom prst="parallelogram">
                  <a:avLst>
                    <a:gd name="adj" fmla="val 48207"/>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231" name="文本框 9"/>
                <p:cNvSpPr txBox="1"/>
                <p:nvPr/>
              </p:nvSpPr>
              <p:spPr>
                <a:xfrm>
                  <a:off x="2593534" y="927951"/>
                  <a:ext cx="1066799" cy="816505"/>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01</a:t>
                  </a:r>
                  <a:endParaRPr lang="zh-CN" altLang="en-US" sz="2800" dirty="0">
                    <a:solidFill>
                      <a:schemeClr val="bg1"/>
                    </a:solidFill>
                    <a:latin typeface="Impact" panose="020B0806030902050204" pitchFamily="34" charset="0"/>
                  </a:endParaRPr>
                </a:p>
              </p:txBody>
            </p:sp>
          </p:grpSp>
          <p:grpSp>
            <p:nvGrpSpPr>
              <p:cNvPr id="217" name="组合 47"/>
              <p:cNvGrpSpPr/>
              <p:nvPr/>
            </p:nvGrpSpPr>
            <p:grpSpPr>
              <a:xfrm>
                <a:off x="2339753" y="2134003"/>
                <a:ext cx="894259" cy="504163"/>
                <a:chOff x="2215144" y="2016050"/>
                <a:chExt cx="1244730" cy="924318"/>
              </a:xfrm>
            </p:grpSpPr>
            <p:sp>
              <p:nvSpPr>
                <p:cNvPr id="228" name="平行四边形 227"/>
                <p:cNvSpPr/>
                <p:nvPr/>
              </p:nvSpPr>
              <p:spPr>
                <a:xfrm>
                  <a:off x="2215144" y="2097587"/>
                  <a:ext cx="1120899" cy="842781"/>
                </a:xfrm>
                <a:prstGeom prst="parallelogram">
                  <a:avLst>
                    <a:gd name="adj" fmla="val 48207"/>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229" name="文本框 10"/>
                <p:cNvSpPr txBox="1"/>
                <p:nvPr/>
              </p:nvSpPr>
              <p:spPr>
                <a:xfrm>
                  <a:off x="2393075" y="2016050"/>
                  <a:ext cx="1066799" cy="816509"/>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02</a:t>
                  </a:r>
                  <a:endParaRPr lang="zh-CN" altLang="en-US" sz="2800" dirty="0">
                    <a:solidFill>
                      <a:schemeClr val="bg1"/>
                    </a:solidFill>
                    <a:latin typeface="Impact" panose="020B0806030902050204" pitchFamily="34" charset="0"/>
                  </a:endParaRPr>
                </a:p>
              </p:txBody>
            </p:sp>
          </p:grpSp>
          <p:sp>
            <p:nvSpPr>
              <p:cNvPr id="218" name="文本框 11"/>
              <p:cNvSpPr txBox="1"/>
              <p:nvPr/>
            </p:nvSpPr>
            <p:spPr>
              <a:xfrm>
                <a:off x="2467585" y="2801084"/>
                <a:ext cx="766427" cy="445358"/>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03</a:t>
                </a:r>
                <a:endParaRPr lang="zh-CN" altLang="en-US" sz="2800" dirty="0">
                  <a:solidFill>
                    <a:schemeClr val="bg1"/>
                  </a:solidFill>
                  <a:latin typeface="Impact" panose="020B0806030902050204" pitchFamily="34" charset="0"/>
                </a:endParaRPr>
              </a:p>
            </p:txBody>
          </p:sp>
          <p:grpSp>
            <p:nvGrpSpPr>
              <p:cNvPr id="219" name="组合 59"/>
              <p:cNvGrpSpPr/>
              <p:nvPr/>
            </p:nvGrpSpPr>
            <p:grpSpPr>
              <a:xfrm>
                <a:off x="3163023" y="1449443"/>
                <a:ext cx="3857250" cy="459690"/>
                <a:chOff x="4459167" y="953426"/>
                <a:chExt cx="3857250" cy="540057"/>
              </a:xfrm>
            </p:grpSpPr>
            <p:sp>
              <p:nvSpPr>
                <p:cNvPr id="226" name="矩形 225"/>
                <p:cNvSpPr/>
                <p:nvPr/>
              </p:nvSpPr>
              <p:spPr>
                <a:xfrm>
                  <a:off x="4841196" y="1036090"/>
                  <a:ext cx="2827147" cy="405833"/>
                </a:xfrm>
                <a:prstGeom prst="rect">
                  <a:avLst/>
                </a:prstGeom>
                <a:ln w="15875">
                  <a:noFill/>
                </a:ln>
              </p:spPr>
              <p:txBody>
                <a:bodyPr wrap="square" lIns="68580" tIns="34290" rIns="68580" bIns="34290">
                  <a:spAutoFit/>
                </a:bodyPr>
                <a:lstStyle/>
                <a:p>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7" name="平行四边形 226"/>
                <p:cNvSpPr/>
                <p:nvPr/>
              </p:nvSpPr>
              <p:spPr>
                <a:xfrm>
                  <a:off x="4459167" y="953426"/>
                  <a:ext cx="3857250" cy="540057"/>
                </a:xfrm>
                <a:prstGeom prst="parallelogram">
                  <a:avLst>
                    <a:gd name="adj" fmla="val 48207"/>
                  </a:avLst>
                </a:prstGeom>
                <a:ln/>
              </p:spPr>
              <p:style>
                <a:lnRef idx="2">
                  <a:schemeClr val="accent2"/>
                </a:lnRef>
                <a:fillRef idx="1">
                  <a:schemeClr val="lt1"/>
                </a:fillRef>
                <a:effectRef idx="0">
                  <a:schemeClr val="accent2"/>
                </a:effectRef>
                <a:fontRef idx="minor">
                  <a:schemeClr val="dk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220" name="组合 62"/>
              <p:cNvGrpSpPr/>
              <p:nvPr/>
            </p:nvGrpSpPr>
            <p:grpSpPr>
              <a:xfrm>
                <a:off x="3019006" y="2161853"/>
                <a:ext cx="3857250" cy="459690"/>
                <a:chOff x="4315150" y="1688424"/>
                <a:chExt cx="3857250" cy="540057"/>
              </a:xfrm>
            </p:grpSpPr>
            <p:sp>
              <p:nvSpPr>
                <p:cNvPr id="224" name="矩形 223"/>
                <p:cNvSpPr/>
                <p:nvPr/>
              </p:nvSpPr>
              <p:spPr>
                <a:xfrm>
                  <a:off x="4841196" y="1730243"/>
                  <a:ext cx="2827147" cy="405833"/>
                </a:xfrm>
                <a:prstGeom prst="rect">
                  <a:avLst/>
                </a:prstGeom>
                <a:ln w="15875">
                  <a:noFill/>
                </a:ln>
              </p:spPr>
              <p:txBody>
                <a:bodyPr wrap="square" lIns="68580" tIns="34290" rIns="68580" bIns="34290">
                  <a:spAutoFit/>
                </a:bodyPr>
                <a:lstStyle/>
                <a:p>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5" name="平行四边形 224"/>
                <p:cNvSpPr/>
                <p:nvPr/>
              </p:nvSpPr>
              <p:spPr>
                <a:xfrm>
                  <a:off x="4315150" y="1688424"/>
                  <a:ext cx="3857250" cy="540057"/>
                </a:xfrm>
                <a:prstGeom prst="parallelogram">
                  <a:avLst>
                    <a:gd name="adj" fmla="val 48207"/>
                  </a:avLst>
                </a:prstGeom>
                <a:ln/>
              </p:spPr>
              <p:style>
                <a:lnRef idx="2">
                  <a:schemeClr val="accent2"/>
                </a:lnRef>
                <a:fillRef idx="1">
                  <a:schemeClr val="lt1"/>
                </a:fillRef>
                <a:effectRef idx="0">
                  <a:schemeClr val="accent2"/>
                </a:effectRef>
                <a:fontRef idx="minor">
                  <a:schemeClr val="dk1"/>
                </a:fontRef>
              </p:style>
              <p:txBody>
                <a:bodyPr lIns="68580" tIns="34290" rIns="68580" bIns="34290" rtlCol="0" anchor="ctr"/>
                <a:lstStyle/>
                <a:p>
                  <a:endParaRPr lang="zh-CN" altLang="en-US" sz="1600" b="1">
                    <a:solidFill>
                      <a:schemeClr val="tx1">
                        <a:lumMod val="75000"/>
                        <a:lumOff val="25000"/>
                      </a:schemeClr>
                    </a:solidFill>
                  </a:endParaRPr>
                </a:p>
              </p:txBody>
            </p:sp>
          </p:grpSp>
          <p:sp>
            <p:nvSpPr>
              <p:cNvPr id="221" name="矩形 220"/>
              <p:cNvSpPr/>
              <p:nvPr/>
            </p:nvSpPr>
            <p:spPr>
              <a:xfrm>
                <a:off x="3545053" y="2891601"/>
                <a:ext cx="2827146" cy="345440"/>
              </a:xfrm>
              <a:prstGeom prst="rect">
                <a:avLst/>
              </a:prstGeom>
              <a:ln w="15875">
                <a:noFill/>
              </a:ln>
            </p:spPr>
            <p:txBody>
              <a:bodyPr wrap="square" lIns="68580" tIns="34290" rIns="68580" bIns="34290">
                <a:spAutoFit/>
              </a:bodyPr>
              <a:lstStyle/>
              <a:p>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2" name="文本框 2"/>
              <p:cNvSpPr txBox="1"/>
              <p:nvPr/>
            </p:nvSpPr>
            <p:spPr>
              <a:xfrm>
                <a:off x="3256280" y="1508125"/>
                <a:ext cx="2631440" cy="369332"/>
              </a:xfrm>
              <a:prstGeom prst="rect">
                <a:avLst/>
              </a:prstGeom>
              <a:noFill/>
            </p:spPr>
            <p:txBody>
              <a:bodyPr wrap="square" rtlCol="0">
                <a:spAutoFit/>
              </a:bodyPr>
              <a:lstStyle/>
              <a:p>
                <a:endParaRPr lang="zh-CN" altLang="en-US" b="1" dirty="0">
                  <a:solidFill>
                    <a:srgbClr val="595959"/>
                  </a:solidFill>
                  <a:latin typeface="Arial" panose="020B0604020202020204" pitchFamily="34" charset="0"/>
                  <a:ea typeface="微软雅黑" panose="020B0503020204020204" pitchFamily="34" charset="-122"/>
                </a:endParaRPr>
              </a:p>
            </p:txBody>
          </p:sp>
          <p:sp>
            <p:nvSpPr>
              <p:cNvPr id="223" name="文本框 3"/>
              <p:cNvSpPr txBox="1"/>
              <p:nvPr/>
            </p:nvSpPr>
            <p:spPr>
              <a:xfrm>
                <a:off x="3224530" y="2189480"/>
                <a:ext cx="2631440" cy="369332"/>
              </a:xfrm>
              <a:prstGeom prst="rect">
                <a:avLst/>
              </a:prstGeom>
              <a:noFill/>
            </p:spPr>
            <p:txBody>
              <a:bodyPr wrap="square" rtlCol="0">
                <a:spAutoFit/>
              </a:bodyPr>
              <a:lstStyle/>
              <a:p>
                <a:endParaRPr lang="zh-CN" altLang="en-US" b="1" dirty="0">
                  <a:solidFill>
                    <a:srgbClr val="595959"/>
                  </a:solidFill>
                  <a:latin typeface="Arial" panose="020B0604020202020204" pitchFamily="34" charset="0"/>
                  <a:ea typeface="微软雅黑" panose="020B0503020204020204" pitchFamily="34" charset="-122"/>
                </a:endParaRPr>
              </a:p>
            </p:txBody>
          </p:sp>
        </p:grpSp>
        <p:grpSp>
          <p:nvGrpSpPr>
            <p:cNvPr id="199" name="组合 50"/>
            <p:cNvGrpSpPr/>
            <p:nvPr/>
          </p:nvGrpSpPr>
          <p:grpSpPr>
            <a:xfrm>
              <a:off x="2267746" y="3200658"/>
              <a:ext cx="4536501" cy="1933441"/>
              <a:chOff x="2321515" y="1303600"/>
              <a:chExt cx="4536501" cy="1933441"/>
            </a:xfrm>
          </p:grpSpPr>
          <p:grpSp>
            <p:nvGrpSpPr>
              <p:cNvPr id="207" name="组合 44"/>
              <p:cNvGrpSpPr/>
              <p:nvPr/>
            </p:nvGrpSpPr>
            <p:grpSpPr>
              <a:xfrm>
                <a:off x="2321515" y="1303600"/>
                <a:ext cx="894258" cy="523220"/>
                <a:chOff x="2189755" y="715239"/>
                <a:chExt cx="1244727" cy="959254"/>
              </a:xfrm>
            </p:grpSpPr>
            <p:sp>
              <p:nvSpPr>
                <p:cNvPr id="214" name="平行四边形 213"/>
                <p:cNvSpPr/>
                <p:nvPr/>
              </p:nvSpPr>
              <p:spPr>
                <a:xfrm>
                  <a:off x="2189755" y="770132"/>
                  <a:ext cx="1120898" cy="842780"/>
                </a:xfrm>
                <a:prstGeom prst="parallelogram">
                  <a:avLst>
                    <a:gd name="adj" fmla="val 48207"/>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215" name="文本框 9"/>
                <p:cNvSpPr txBox="1"/>
                <p:nvPr/>
              </p:nvSpPr>
              <p:spPr>
                <a:xfrm>
                  <a:off x="2367684" y="715239"/>
                  <a:ext cx="1066798" cy="959254"/>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03</a:t>
                  </a:r>
                  <a:endParaRPr lang="zh-CN" altLang="en-US" sz="2800" dirty="0">
                    <a:solidFill>
                      <a:schemeClr val="bg1"/>
                    </a:solidFill>
                    <a:latin typeface="Impact" panose="020B0806030902050204" pitchFamily="34" charset="0"/>
                  </a:endParaRPr>
                </a:p>
              </p:txBody>
            </p:sp>
          </p:grpSp>
          <p:grpSp>
            <p:nvGrpSpPr>
              <p:cNvPr id="208" name="组合 59"/>
              <p:cNvGrpSpPr/>
              <p:nvPr/>
            </p:nvGrpSpPr>
            <p:grpSpPr>
              <a:xfrm>
                <a:off x="3000766" y="1333422"/>
                <a:ext cx="3857250" cy="531824"/>
                <a:chOff x="4296910" y="817121"/>
                <a:chExt cx="3857250" cy="624802"/>
              </a:xfrm>
            </p:grpSpPr>
            <p:sp>
              <p:nvSpPr>
                <p:cNvPr id="212" name="矩形 211"/>
                <p:cNvSpPr/>
                <p:nvPr/>
              </p:nvSpPr>
              <p:spPr>
                <a:xfrm>
                  <a:off x="4841196" y="1036090"/>
                  <a:ext cx="2827147" cy="405833"/>
                </a:xfrm>
                <a:prstGeom prst="rect">
                  <a:avLst/>
                </a:prstGeom>
                <a:ln w="15875">
                  <a:noFill/>
                </a:ln>
              </p:spPr>
              <p:txBody>
                <a:bodyPr wrap="square" lIns="68580" tIns="34290" rIns="68580" bIns="34290">
                  <a:spAutoFit/>
                </a:bodyPr>
                <a:lstStyle/>
                <a:p>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3" name="平行四边形 212"/>
                <p:cNvSpPr/>
                <p:nvPr/>
              </p:nvSpPr>
              <p:spPr>
                <a:xfrm>
                  <a:off x="4296910" y="817121"/>
                  <a:ext cx="3857250" cy="540057"/>
                </a:xfrm>
                <a:prstGeom prst="parallelogram">
                  <a:avLst>
                    <a:gd name="adj" fmla="val 48207"/>
                  </a:avLst>
                </a:prstGeom>
                <a:ln/>
              </p:spPr>
              <p:style>
                <a:lnRef idx="2">
                  <a:schemeClr val="accent2"/>
                </a:lnRef>
                <a:fillRef idx="1">
                  <a:schemeClr val="lt1"/>
                </a:fillRef>
                <a:effectRef idx="0">
                  <a:schemeClr val="accent2"/>
                </a:effectRef>
                <a:fontRef idx="minor">
                  <a:schemeClr val="dk1"/>
                </a:fontRef>
              </p:style>
              <p:txBody>
                <a:bodyPr lIns="68580" tIns="34290" rIns="68580" bIns="34290" rtlCol="0" anchor="ctr"/>
                <a:lstStyle/>
                <a:p>
                  <a:endParaRPr lang="zh-CN" altLang="en-US" sz="1600" b="1">
                    <a:solidFill>
                      <a:schemeClr val="tx1">
                        <a:lumMod val="75000"/>
                        <a:lumOff val="25000"/>
                      </a:schemeClr>
                    </a:solidFill>
                  </a:endParaRPr>
                </a:p>
              </p:txBody>
            </p:sp>
          </p:grpSp>
          <p:sp>
            <p:nvSpPr>
              <p:cNvPr id="209" name="矩形 208"/>
              <p:cNvSpPr/>
              <p:nvPr/>
            </p:nvSpPr>
            <p:spPr>
              <a:xfrm>
                <a:off x="3545052" y="2197449"/>
                <a:ext cx="2827147" cy="345440"/>
              </a:xfrm>
              <a:prstGeom prst="rect">
                <a:avLst/>
              </a:prstGeom>
              <a:ln w="15875">
                <a:noFill/>
              </a:ln>
            </p:spPr>
            <p:txBody>
              <a:bodyPr wrap="square" lIns="68580" tIns="34290" rIns="68580" bIns="34290">
                <a:spAutoFit/>
              </a:bodyPr>
              <a:lstStyle/>
              <a:p>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0" name="矩形 209"/>
              <p:cNvSpPr/>
              <p:nvPr/>
            </p:nvSpPr>
            <p:spPr>
              <a:xfrm>
                <a:off x="3545053" y="2891601"/>
                <a:ext cx="2827146" cy="345440"/>
              </a:xfrm>
              <a:prstGeom prst="rect">
                <a:avLst/>
              </a:prstGeom>
              <a:ln w="15875">
                <a:noFill/>
              </a:ln>
            </p:spPr>
            <p:txBody>
              <a:bodyPr wrap="square" lIns="68580" tIns="34290" rIns="68580" bIns="34290">
                <a:spAutoFit/>
              </a:bodyPr>
              <a:lstStyle/>
              <a:p>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1" name="文本框 2"/>
              <p:cNvSpPr txBox="1"/>
              <p:nvPr/>
            </p:nvSpPr>
            <p:spPr>
              <a:xfrm>
                <a:off x="3238040" y="1402561"/>
                <a:ext cx="2631440" cy="369332"/>
              </a:xfrm>
              <a:prstGeom prst="rect">
                <a:avLst/>
              </a:prstGeom>
              <a:noFill/>
            </p:spPr>
            <p:txBody>
              <a:bodyPr wrap="square" rtlCol="0">
                <a:spAutoFit/>
              </a:bodyPr>
              <a:lstStyle/>
              <a:p>
                <a:endParaRPr lang="zh-CN" altLang="en-US" b="1" dirty="0">
                  <a:solidFill>
                    <a:srgbClr val="595959"/>
                  </a:solidFill>
                  <a:latin typeface="Arial" panose="020B0604020202020204" pitchFamily="34" charset="0"/>
                  <a:ea typeface="微软雅黑" panose="020B0503020204020204" pitchFamily="34" charset="-122"/>
                </a:endParaRPr>
              </a:p>
            </p:txBody>
          </p:sp>
        </p:grpSp>
        <p:sp>
          <p:nvSpPr>
            <p:cNvPr id="203" name="矩形 202"/>
            <p:cNvSpPr/>
            <p:nvPr/>
          </p:nvSpPr>
          <p:spPr>
            <a:xfrm>
              <a:off x="3347864" y="1779663"/>
              <a:ext cx="646331" cy="418438"/>
            </a:xfrm>
            <a:prstGeom prst="rect">
              <a:avLst/>
            </a:prstGeom>
          </p:spPr>
          <p:txBody>
            <a:bodyPr wrap="none">
              <a:spAutoFit/>
            </a:bodyPr>
            <a:lstStyle/>
            <a:p>
              <a:r>
                <a:rPr lang="zh-CN" altLang="en-US" b="1" dirty="0">
                  <a:solidFill>
                    <a:schemeClr val="tx1">
                      <a:lumMod val="75000"/>
                      <a:lumOff val="25000"/>
                    </a:schemeClr>
                  </a:solidFill>
                  <a:latin typeface="Arial" panose="020B0604020202020204" pitchFamily="34" charset="0"/>
                  <a:ea typeface="微软雅黑" panose="020B0503020204020204" pitchFamily="34" charset="-122"/>
                </a:rPr>
                <a:t>前言</a:t>
              </a:r>
            </a:p>
          </p:txBody>
        </p:sp>
        <p:sp>
          <p:nvSpPr>
            <p:cNvPr id="204" name="矩形 203"/>
            <p:cNvSpPr/>
            <p:nvPr/>
          </p:nvSpPr>
          <p:spPr>
            <a:xfrm>
              <a:off x="3347571" y="2470141"/>
              <a:ext cx="1800493" cy="418438"/>
            </a:xfrm>
            <a:prstGeom prst="rect">
              <a:avLst/>
            </a:prstGeom>
          </p:spPr>
          <p:txBody>
            <a:bodyPr wrap="none">
              <a:spAutoFit/>
            </a:bodyPr>
            <a:lstStyle/>
            <a:p>
              <a:r>
                <a:rPr lang="zh-CN" altLang="en-US" b="1" dirty="0">
                  <a:solidFill>
                    <a:schemeClr val="tx1">
                      <a:lumMod val="75000"/>
                      <a:lumOff val="25000"/>
                    </a:schemeClr>
                  </a:solidFill>
                  <a:latin typeface="微软雅黑" pitchFamily="34" charset="-122"/>
                  <a:ea typeface="微软雅黑" pitchFamily="34" charset="-122"/>
                </a:rPr>
                <a:t>关键变化及分析</a:t>
              </a:r>
            </a:p>
          </p:txBody>
        </p:sp>
      </p:grpSp>
      <p:sp>
        <p:nvSpPr>
          <p:cNvPr id="118" name="矩形 117"/>
          <p:cNvSpPr/>
          <p:nvPr/>
        </p:nvSpPr>
        <p:spPr>
          <a:xfrm>
            <a:off x="3362380" y="3075806"/>
            <a:ext cx="1107996" cy="369332"/>
          </a:xfrm>
          <a:prstGeom prst="rect">
            <a:avLst/>
          </a:prstGeom>
        </p:spPr>
        <p:txBody>
          <a:bodyPr wrap="none">
            <a:spAutoFit/>
          </a:bodyPr>
          <a:lstStyle/>
          <a:p>
            <a:r>
              <a:rPr lang="zh-CN" altLang="en-US" b="1" dirty="0">
                <a:solidFill>
                  <a:schemeClr val="tx1">
                    <a:lumMod val="75000"/>
                    <a:lumOff val="25000"/>
                  </a:schemeClr>
                </a:solidFill>
                <a:latin typeface="微软雅黑" pitchFamily="34" charset="-122"/>
                <a:ea typeface="微软雅黑" pitchFamily="34" charset="-122"/>
                <a:sym typeface="Arial" pitchFamily="34" charset="0"/>
              </a:rPr>
              <a:t>问题讨论</a:t>
            </a:r>
          </a:p>
        </p:txBody>
      </p:sp>
    </p:spTree>
  </p:cSld>
  <p:clrMapOvr>
    <a:masterClrMapping/>
  </p:clrMapOvr>
  <p:transition>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700064" y="1283990"/>
            <a:ext cx="5904656" cy="3507854"/>
            <a:chOff x="0" y="161346"/>
            <a:chExt cx="7361368" cy="3929984"/>
          </a:xfrm>
          <a:solidFill>
            <a:schemeClr val="bg1">
              <a:lumMod val="95000"/>
            </a:schemeClr>
          </a:solidFill>
        </p:grpSpPr>
        <p:sp>
          <p:nvSpPr>
            <p:cNvPr id="7" name="Freeform 39"/>
            <p:cNvSpPr>
              <a:spLocks noChangeArrowheads="1"/>
            </p:cNvSpPr>
            <p:nvPr/>
          </p:nvSpPr>
          <p:spPr bwMode="auto">
            <a:xfrm>
              <a:off x="3073978" y="1063889"/>
              <a:ext cx="103365" cy="121384"/>
            </a:xfrm>
            <a:custGeom>
              <a:avLst/>
              <a:gdLst>
                <a:gd name="T0" fmla="*/ 0 w 46"/>
                <a:gd name="T1" fmla="*/ 2147483647 h 34"/>
                <a:gd name="T2" fmla="*/ 2147483647 w 46"/>
                <a:gd name="T3" fmla="*/ 2147483647 h 34"/>
                <a:gd name="T4" fmla="*/ 2147483647 w 46"/>
                <a:gd name="T5" fmla="*/ 2147483647 h 34"/>
                <a:gd name="T6" fmla="*/ 2147483647 w 46"/>
                <a:gd name="T7" fmla="*/ 2147483647 h 34"/>
                <a:gd name="T8" fmla="*/ 2147483647 w 46"/>
                <a:gd name="T9" fmla="*/ 0 h 34"/>
                <a:gd name="T10" fmla="*/ 2147483647 w 46"/>
                <a:gd name="T11" fmla="*/ 0 h 34"/>
                <a:gd name="T12" fmla="*/ 2147483647 w 46"/>
                <a:gd name="T13" fmla="*/ 2147483647 h 34"/>
                <a:gd name="T14" fmla="*/ 0 w 46"/>
                <a:gd name="T15" fmla="*/ 2147483647 h 34"/>
                <a:gd name="T16" fmla="*/ 0 w 46"/>
                <a:gd name="T17" fmla="*/ 2147483647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4"/>
                <a:gd name="T29" fmla="*/ 46 w 4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4">
                  <a:moveTo>
                    <a:pt x="0" y="34"/>
                  </a:moveTo>
                  <a:lnTo>
                    <a:pt x="32" y="28"/>
                  </a:lnTo>
                  <a:lnTo>
                    <a:pt x="46" y="24"/>
                  </a:lnTo>
                  <a:lnTo>
                    <a:pt x="38" y="12"/>
                  </a:lnTo>
                  <a:lnTo>
                    <a:pt x="46" y="0"/>
                  </a:lnTo>
                  <a:lnTo>
                    <a:pt x="32" y="0"/>
                  </a:lnTo>
                  <a:lnTo>
                    <a:pt x="8" y="6"/>
                  </a:lnTo>
                  <a:lnTo>
                    <a:pt x="0" y="12"/>
                  </a:lnTo>
                  <a:lnTo>
                    <a:pt x="0"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8" name="Freeform 40"/>
            <p:cNvSpPr>
              <a:spLocks noChangeArrowheads="1"/>
            </p:cNvSpPr>
            <p:nvPr/>
          </p:nvSpPr>
          <p:spPr bwMode="auto">
            <a:xfrm>
              <a:off x="6390638" y="2434806"/>
              <a:ext cx="543789" cy="264187"/>
            </a:xfrm>
            <a:custGeom>
              <a:avLst/>
              <a:gdLst>
                <a:gd name="T0" fmla="*/ 2147483647 w 242"/>
                <a:gd name="T1" fmla="*/ 2147483647 h 74"/>
                <a:gd name="T2" fmla="*/ 2147483647 w 242"/>
                <a:gd name="T3" fmla="*/ 2147483647 h 74"/>
                <a:gd name="T4" fmla="*/ 2147483647 w 242"/>
                <a:gd name="T5" fmla="*/ 2147483647 h 74"/>
                <a:gd name="T6" fmla="*/ 2147483647 w 242"/>
                <a:gd name="T7" fmla="*/ 2147483647 h 74"/>
                <a:gd name="T8" fmla="*/ 2147483647 w 242"/>
                <a:gd name="T9" fmla="*/ 2147483647 h 74"/>
                <a:gd name="T10" fmla="*/ 2147483647 w 242"/>
                <a:gd name="T11" fmla="*/ 2147483647 h 74"/>
                <a:gd name="T12" fmla="*/ 2147483647 w 242"/>
                <a:gd name="T13" fmla="*/ 2147483647 h 74"/>
                <a:gd name="T14" fmla="*/ 2147483647 w 242"/>
                <a:gd name="T15" fmla="*/ 2147483647 h 74"/>
                <a:gd name="T16" fmla="*/ 2147483647 w 242"/>
                <a:gd name="T17" fmla="*/ 2147483647 h 74"/>
                <a:gd name="T18" fmla="*/ 2147483647 w 242"/>
                <a:gd name="T19" fmla="*/ 0 h 74"/>
                <a:gd name="T20" fmla="*/ 0 w 242"/>
                <a:gd name="T21" fmla="*/ 2147483647 h 74"/>
                <a:gd name="T22" fmla="*/ 2147483647 w 242"/>
                <a:gd name="T23" fmla="*/ 2147483647 h 74"/>
                <a:gd name="T24" fmla="*/ 2147483647 w 242"/>
                <a:gd name="T25" fmla="*/ 2147483647 h 74"/>
                <a:gd name="T26" fmla="*/ 2147483647 w 242"/>
                <a:gd name="T27" fmla="*/ 2147483647 h 74"/>
                <a:gd name="T28" fmla="*/ 2147483647 w 242"/>
                <a:gd name="T29" fmla="*/ 2147483647 h 74"/>
                <a:gd name="T30" fmla="*/ 2147483647 w 242"/>
                <a:gd name="T31" fmla="*/ 2147483647 h 74"/>
                <a:gd name="T32" fmla="*/ 2147483647 w 242"/>
                <a:gd name="T33" fmla="*/ 2147483647 h 74"/>
                <a:gd name="T34" fmla="*/ 2147483647 w 242"/>
                <a:gd name="T35" fmla="*/ 2147483647 h 74"/>
                <a:gd name="T36" fmla="*/ 2147483647 w 242"/>
                <a:gd name="T37" fmla="*/ 2147483647 h 74"/>
                <a:gd name="T38" fmla="*/ 2147483647 w 242"/>
                <a:gd name="T39" fmla="*/ 2147483647 h 74"/>
                <a:gd name="T40" fmla="*/ 2147483647 w 242"/>
                <a:gd name="T41" fmla="*/ 2147483647 h 74"/>
                <a:gd name="T42" fmla="*/ 2147483647 w 242"/>
                <a:gd name="T43" fmla="*/ 2147483647 h 74"/>
                <a:gd name="T44" fmla="*/ 2147483647 w 242"/>
                <a:gd name="T45" fmla="*/ 2147483647 h 74"/>
                <a:gd name="T46" fmla="*/ 2147483647 w 242"/>
                <a:gd name="T47" fmla="*/ 2147483647 h 74"/>
                <a:gd name="T48" fmla="*/ 2147483647 w 242"/>
                <a:gd name="T49" fmla="*/ 2147483647 h 74"/>
                <a:gd name="T50" fmla="*/ 2147483647 w 242"/>
                <a:gd name="T51" fmla="*/ 2147483647 h 74"/>
                <a:gd name="T52" fmla="*/ 2147483647 w 242"/>
                <a:gd name="T53" fmla="*/ 2147483647 h 74"/>
                <a:gd name="T54" fmla="*/ 2147483647 w 242"/>
                <a:gd name="T55" fmla="*/ 2147483647 h 74"/>
                <a:gd name="T56" fmla="*/ 2147483647 w 242"/>
                <a:gd name="T57" fmla="*/ 2147483647 h 74"/>
                <a:gd name="T58" fmla="*/ 2147483647 w 242"/>
                <a:gd name="T59" fmla="*/ 2147483647 h 74"/>
                <a:gd name="T60" fmla="*/ 2147483647 w 242"/>
                <a:gd name="T61" fmla="*/ 2147483647 h 7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2"/>
                <a:gd name="T94" fmla="*/ 0 h 74"/>
                <a:gd name="T95" fmla="*/ 242 w 242"/>
                <a:gd name="T96" fmla="*/ 74 h 7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2" h="74">
                  <a:moveTo>
                    <a:pt x="196" y="34"/>
                  </a:moveTo>
                  <a:lnTo>
                    <a:pt x="182" y="28"/>
                  </a:lnTo>
                  <a:lnTo>
                    <a:pt x="158" y="22"/>
                  </a:lnTo>
                  <a:lnTo>
                    <a:pt x="136" y="18"/>
                  </a:lnTo>
                  <a:lnTo>
                    <a:pt x="90" y="18"/>
                  </a:lnTo>
                  <a:lnTo>
                    <a:pt x="76" y="12"/>
                  </a:lnTo>
                  <a:lnTo>
                    <a:pt x="60" y="18"/>
                  </a:lnTo>
                  <a:lnTo>
                    <a:pt x="52" y="18"/>
                  </a:lnTo>
                  <a:lnTo>
                    <a:pt x="30" y="12"/>
                  </a:lnTo>
                  <a:lnTo>
                    <a:pt x="22" y="0"/>
                  </a:lnTo>
                  <a:lnTo>
                    <a:pt x="0" y="6"/>
                  </a:lnTo>
                  <a:lnTo>
                    <a:pt x="14" y="12"/>
                  </a:lnTo>
                  <a:lnTo>
                    <a:pt x="30" y="22"/>
                  </a:lnTo>
                  <a:lnTo>
                    <a:pt x="52" y="34"/>
                  </a:lnTo>
                  <a:lnTo>
                    <a:pt x="82" y="34"/>
                  </a:lnTo>
                  <a:lnTo>
                    <a:pt x="82" y="46"/>
                  </a:lnTo>
                  <a:lnTo>
                    <a:pt x="106" y="52"/>
                  </a:lnTo>
                  <a:lnTo>
                    <a:pt x="128" y="58"/>
                  </a:lnTo>
                  <a:lnTo>
                    <a:pt x="158" y="58"/>
                  </a:lnTo>
                  <a:lnTo>
                    <a:pt x="166" y="46"/>
                  </a:lnTo>
                  <a:lnTo>
                    <a:pt x="188" y="52"/>
                  </a:lnTo>
                  <a:lnTo>
                    <a:pt x="204" y="58"/>
                  </a:lnTo>
                  <a:lnTo>
                    <a:pt x="196" y="68"/>
                  </a:lnTo>
                  <a:lnTo>
                    <a:pt x="196" y="74"/>
                  </a:lnTo>
                  <a:lnTo>
                    <a:pt x="212" y="64"/>
                  </a:lnTo>
                  <a:lnTo>
                    <a:pt x="228" y="74"/>
                  </a:lnTo>
                  <a:lnTo>
                    <a:pt x="242" y="64"/>
                  </a:lnTo>
                  <a:lnTo>
                    <a:pt x="212" y="58"/>
                  </a:lnTo>
                  <a:lnTo>
                    <a:pt x="204" y="46"/>
                  </a:lnTo>
                  <a:lnTo>
                    <a:pt x="212" y="34"/>
                  </a:lnTo>
                  <a:lnTo>
                    <a:pt x="196"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0" name="Freeform 41"/>
            <p:cNvSpPr>
              <a:spLocks noChangeArrowheads="1"/>
            </p:cNvSpPr>
            <p:nvPr/>
          </p:nvSpPr>
          <p:spPr bwMode="auto">
            <a:xfrm>
              <a:off x="2921178" y="1570842"/>
              <a:ext cx="1586425" cy="1827890"/>
            </a:xfrm>
            <a:custGeom>
              <a:avLst/>
              <a:gdLst>
                <a:gd name="T0" fmla="*/ 2147483647 w 706"/>
                <a:gd name="T1" fmla="*/ 2147483647 h 512"/>
                <a:gd name="T2" fmla="*/ 2147483647 w 706"/>
                <a:gd name="T3" fmla="*/ 2147483647 h 512"/>
                <a:gd name="T4" fmla="*/ 2147483647 w 706"/>
                <a:gd name="T5" fmla="*/ 2147483647 h 512"/>
                <a:gd name="T6" fmla="*/ 2147483647 w 706"/>
                <a:gd name="T7" fmla="*/ 2147483647 h 512"/>
                <a:gd name="T8" fmla="*/ 2147483647 w 706"/>
                <a:gd name="T9" fmla="*/ 2147483647 h 512"/>
                <a:gd name="T10" fmla="*/ 2147483647 w 706"/>
                <a:gd name="T11" fmla="*/ 0 h 512"/>
                <a:gd name="T12" fmla="*/ 2147483647 w 706"/>
                <a:gd name="T13" fmla="*/ 2147483647 h 512"/>
                <a:gd name="T14" fmla="*/ 2147483647 w 706"/>
                <a:gd name="T15" fmla="*/ 2147483647 h 512"/>
                <a:gd name="T16" fmla="*/ 2147483647 w 706"/>
                <a:gd name="T17" fmla="*/ 2147483647 h 512"/>
                <a:gd name="T18" fmla="*/ 2147483647 w 706"/>
                <a:gd name="T19" fmla="*/ 2147483647 h 512"/>
                <a:gd name="T20" fmla="*/ 2147483647 w 706"/>
                <a:gd name="T21" fmla="*/ 2147483647 h 512"/>
                <a:gd name="T22" fmla="*/ 2147483647 w 706"/>
                <a:gd name="T23" fmla="*/ 2147483647 h 512"/>
                <a:gd name="T24" fmla="*/ 2147483647 w 706"/>
                <a:gd name="T25" fmla="*/ 2147483647 h 512"/>
                <a:gd name="T26" fmla="*/ 0 w 706"/>
                <a:gd name="T27" fmla="*/ 2147483647 h 512"/>
                <a:gd name="T28" fmla="*/ 2147483647 w 706"/>
                <a:gd name="T29" fmla="*/ 2147483647 h 512"/>
                <a:gd name="T30" fmla="*/ 2147483647 w 706"/>
                <a:gd name="T31" fmla="*/ 2147483647 h 512"/>
                <a:gd name="T32" fmla="*/ 2147483647 w 706"/>
                <a:gd name="T33" fmla="*/ 2147483647 h 512"/>
                <a:gd name="T34" fmla="*/ 2147483647 w 706"/>
                <a:gd name="T35" fmla="*/ 2147483647 h 512"/>
                <a:gd name="T36" fmla="*/ 2147483647 w 706"/>
                <a:gd name="T37" fmla="*/ 2147483647 h 512"/>
                <a:gd name="T38" fmla="*/ 2147483647 w 706"/>
                <a:gd name="T39" fmla="*/ 2147483647 h 512"/>
                <a:gd name="T40" fmla="*/ 2147483647 w 706"/>
                <a:gd name="T41" fmla="*/ 2147483647 h 512"/>
                <a:gd name="T42" fmla="*/ 2147483647 w 706"/>
                <a:gd name="T43" fmla="*/ 2147483647 h 512"/>
                <a:gd name="T44" fmla="*/ 2147483647 w 706"/>
                <a:gd name="T45" fmla="*/ 2147483647 h 512"/>
                <a:gd name="T46" fmla="*/ 2147483647 w 706"/>
                <a:gd name="T47" fmla="*/ 2147483647 h 512"/>
                <a:gd name="T48" fmla="*/ 2147483647 w 706"/>
                <a:gd name="T49" fmla="*/ 2147483647 h 512"/>
                <a:gd name="T50" fmla="*/ 2147483647 w 706"/>
                <a:gd name="T51" fmla="*/ 2147483647 h 512"/>
                <a:gd name="T52" fmla="*/ 2147483647 w 706"/>
                <a:gd name="T53" fmla="*/ 2147483647 h 512"/>
                <a:gd name="T54" fmla="*/ 2147483647 w 706"/>
                <a:gd name="T55" fmla="*/ 2147483647 h 512"/>
                <a:gd name="T56" fmla="*/ 2147483647 w 706"/>
                <a:gd name="T57" fmla="*/ 2147483647 h 512"/>
                <a:gd name="T58" fmla="*/ 2147483647 w 706"/>
                <a:gd name="T59" fmla="*/ 2147483647 h 512"/>
                <a:gd name="T60" fmla="*/ 2147483647 w 706"/>
                <a:gd name="T61" fmla="*/ 2147483647 h 512"/>
                <a:gd name="T62" fmla="*/ 2147483647 w 706"/>
                <a:gd name="T63" fmla="*/ 2147483647 h 512"/>
                <a:gd name="T64" fmla="*/ 2147483647 w 706"/>
                <a:gd name="T65" fmla="*/ 2147483647 h 512"/>
                <a:gd name="T66" fmla="*/ 2147483647 w 706"/>
                <a:gd name="T67" fmla="*/ 2147483647 h 512"/>
                <a:gd name="T68" fmla="*/ 2147483647 w 706"/>
                <a:gd name="T69" fmla="*/ 2147483647 h 512"/>
                <a:gd name="T70" fmla="*/ 2147483647 w 706"/>
                <a:gd name="T71" fmla="*/ 2147483647 h 512"/>
                <a:gd name="T72" fmla="*/ 2147483647 w 706"/>
                <a:gd name="T73" fmla="*/ 2147483647 h 512"/>
                <a:gd name="T74" fmla="*/ 2147483647 w 706"/>
                <a:gd name="T75" fmla="*/ 2147483647 h 512"/>
                <a:gd name="T76" fmla="*/ 2147483647 w 706"/>
                <a:gd name="T77" fmla="*/ 2147483647 h 512"/>
                <a:gd name="T78" fmla="*/ 2147483647 w 706"/>
                <a:gd name="T79" fmla="*/ 2147483647 h 512"/>
                <a:gd name="T80" fmla="*/ 2147483647 w 706"/>
                <a:gd name="T81" fmla="*/ 2147483647 h 512"/>
                <a:gd name="T82" fmla="*/ 2147483647 w 706"/>
                <a:gd name="T83" fmla="*/ 2147483647 h 512"/>
                <a:gd name="T84" fmla="*/ 2147483647 w 706"/>
                <a:gd name="T85" fmla="*/ 2147483647 h 512"/>
                <a:gd name="T86" fmla="*/ 2147483647 w 706"/>
                <a:gd name="T87" fmla="*/ 2147483647 h 512"/>
                <a:gd name="T88" fmla="*/ 2147483647 w 706"/>
                <a:gd name="T89" fmla="*/ 2147483647 h 512"/>
                <a:gd name="T90" fmla="*/ 2147483647 w 706"/>
                <a:gd name="T91" fmla="*/ 2147483647 h 512"/>
                <a:gd name="T92" fmla="*/ 2147483647 w 706"/>
                <a:gd name="T93" fmla="*/ 2147483647 h 512"/>
                <a:gd name="T94" fmla="*/ 2147483647 w 706"/>
                <a:gd name="T95" fmla="*/ 2147483647 h 512"/>
                <a:gd name="T96" fmla="*/ 2147483647 w 706"/>
                <a:gd name="T97" fmla="*/ 2147483647 h 512"/>
                <a:gd name="T98" fmla="*/ 2147483647 w 706"/>
                <a:gd name="T99" fmla="*/ 2147483647 h 5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6"/>
                <a:gd name="T151" fmla="*/ 0 h 512"/>
                <a:gd name="T152" fmla="*/ 706 w 706"/>
                <a:gd name="T153" fmla="*/ 512 h 5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6" h="512">
                  <a:moveTo>
                    <a:pt x="490" y="50"/>
                  </a:moveTo>
                  <a:lnTo>
                    <a:pt x="458" y="40"/>
                  </a:lnTo>
                  <a:lnTo>
                    <a:pt x="434" y="40"/>
                  </a:lnTo>
                  <a:lnTo>
                    <a:pt x="422" y="38"/>
                  </a:lnTo>
                  <a:lnTo>
                    <a:pt x="402" y="38"/>
                  </a:lnTo>
                  <a:lnTo>
                    <a:pt x="388" y="30"/>
                  </a:lnTo>
                  <a:lnTo>
                    <a:pt x="372" y="58"/>
                  </a:lnTo>
                  <a:lnTo>
                    <a:pt x="336" y="42"/>
                  </a:lnTo>
                  <a:lnTo>
                    <a:pt x="308" y="30"/>
                  </a:lnTo>
                  <a:lnTo>
                    <a:pt x="260" y="30"/>
                  </a:lnTo>
                  <a:lnTo>
                    <a:pt x="280" y="20"/>
                  </a:lnTo>
                  <a:lnTo>
                    <a:pt x="290" y="0"/>
                  </a:lnTo>
                  <a:lnTo>
                    <a:pt x="274" y="0"/>
                  </a:lnTo>
                  <a:lnTo>
                    <a:pt x="244" y="8"/>
                  </a:lnTo>
                  <a:lnTo>
                    <a:pt x="198" y="8"/>
                  </a:lnTo>
                  <a:lnTo>
                    <a:pt x="174" y="18"/>
                  </a:lnTo>
                  <a:lnTo>
                    <a:pt x="118" y="18"/>
                  </a:lnTo>
                  <a:lnTo>
                    <a:pt x="118" y="36"/>
                  </a:lnTo>
                  <a:lnTo>
                    <a:pt x="98" y="36"/>
                  </a:lnTo>
                  <a:lnTo>
                    <a:pt x="84" y="46"/>
                  </a:lnTo>
                  <a:lnTo>
                    <a:pt x="84" y="64"/>
                  </a:lnTo>
                  <a:lnTo>
                    <a:pt x="68" y="70"/>
                  </a:lnTo>
                  <a:lnTo>
                    <a:pt x="46" y="82"/>
                  </a:lnTo>
                  <a:lnTo>
                    <a:pt x="22" y="104"/>
                  </a:lnTo>
                  <a:lnTo>
                    <a:pt x="16" y="128"/>
                  </a:lnTo>
                  <a:lnTo>
                    <a:pt x="22" y="144"/>
                  </a:lnTo>
                  <a:lnTo>
                    <a:pt x="22" y="162"/>
                  </a:lnTo>
                  <a:lnTo>
                    <a:pt x="0" y="168"/>
                  </a:lnTo>
                  <a:lnTo>
                    <a:pt x="22" y="178"/>
                  </a:lnTo>
                  <a:lnTo>
                    <a:pt x="22" y="190"/>
                  </a:lnTo>
                  <a:lnTo>
                    <a:pt x="46" y="196"/>
                  </a:lnTo>
                  <a:lnTo>
                    <a:pt x="54" y="214"/>
                  </a:lnTo>
                  <a:lnTo>
                    <a:pt x="68" y="218"/>
                  </a:lnTo>
                  <a:lnTo>
                    <a:pt x="84" y="230"/>
                  </a:lnTo>
                  <a:lnTo>
                    <a:pt x="100" y="236"/>
                  </a:lnTo>
                  <a:lnTo>
                    <a:pt x="146" y="236"/>
                  </a:lnTo>
                  <a:lnTo>
                    <a:pt x="188" y="230"/>
                  </a:lnTo>
                  <a:lnTo>
                    <a:pt x="214" y="224"/>
                  </a:lnTo>
                  <a:lnTo>
                    <a:pt x="236" y="224"/>
                  </a:lnTo>
                  <a:lnTo>
                    <a:pt x="236" y="236"/>
                  </a:lnTo>
                  <a:lnTo>
                    <a:pt x="282" y="236"/>
                  </a:lnTo>
                  <a:lnTo>
                    <a:pt x="288" y="248"/>
                  </a:lnTo>
                  <a:lnTo>
                    <a:pt x="282" y="264"/>
                  </a:lnTo>
                  <a:lnTo>
                    <a:pt x="288" y="282"/>
                  </a:lnTo>
                  <a:lnTo>
                    <a:pt x="304" y="288"/>
                  </a:lnTo>
                  <a:lnTo>
                    <a:pt x="320" y="294"/>
                  </a:lnTo>
                  <a:lnTo>
                    <a:pt x="320" y="328"/>
                  </a:lnTo>
                  <a:lnTo>
                    <a:pt x="334" y="344"/>
                  </a:lnTo>
                  <a:lnTo>
                    <a:pt x="328" y="362"/>
                  </a:lnTo>
                  <a:lnTo>
                    <a:pt x="328" y="374"/>
                  </a:lnTo>
                  <a:lnTo>
                    <a:pt x="320" y="392"/>
                  </a:lnTo>
                  <a:lnTo>
                    <a:pt x="328" y="402"/>
                  </a:lnTo>
                  <a:lnTo>
                    <a:pt x="350" y="420"/>
                  </a:lnTo>
                  <a:lnTo>
                    <a:pt x="342" y="430"/>
                  </a:lnTo>
                  <a:lnTo>
                    <a:pt x="358" y="436"/>
                  </a:lnTo>
                  <a:lnTo>
                    <a:pt x="358" y="448"/>
                  </a:lnTo>
                  <a:lnTo>
                    <a:pt x="366" y="460"/>
                  </a:lnTo>
                  <a:lnTo>
                    <a:pt x="372" y="478"/>
                  </a:lnTo>
                  <a:lnTo>
                    <a:pt x="388" y="494"/>
                  </a:lnTo>
                  <a:lnTo>
                    <a:pt x="388" y="506"/>
                  </a:lnTo>
                  <a:lnTo>
                    <a:pt x="410" y="512"/>
                  </a:lnTo>
                  <a:lnTo>
                    <a:pt x="464" y="512"/>
                  </a:lnTo>
                  <a:lnTo>
                    <a:pt x="494" y="500"/>
                  </a:lnTo>
                  <a:lnTo>
                    <a:pt x="510" y="482"/>
                  </a:lnTo>
                  <a:lnTo>
                    <a:pt x="524" y="466"/>
                  </a:lnTo>
                  <a:lnTo>
                    <a:pt x="532" y="454"/>
                  </a:lnTo>
                  <a:lnTo>
                    <a:pt x="540" y="442"/>
                  </a:lnTo>
                  <a:lnTo>
                    <a:pt x="556" y="426"/>
                  </a:lnTo>
                  <a:lnTo>
                    <a:pt x="556" y="408"/>
                  </a:lnTo>
                  <a:lnTo>
                    <a:pt x="570" y="392"/>
                  </a:lnTo>
                  <a:lnTo>
                    <a:pt x="586" y="386"/>
                  </a:lnTo>
                  <a:lnTo>
                    <a:pt x="600" y="374"/>
                  </a:lnTo>
                  <a:lnTo>
                    <a:pt x="616" y="362"/>
                  </a:lnTo>
                  <a:lnTo>
                    <a:pt x="600" y="340"/>
                  </a:lnTo>
                  <a:lnTo>
                    <a:pt x="592" y="322"/>
                  </a:lnTo>
                  <a:lnTo>
                    <a:pt x="592" y="300"/>
                  </a:lnTo>
                  <a:lnTo>
                    <a:pt x="600" y="282"/>
                  </a:lnTo>
                  <a:lnTo>
                    <a:pt x="624" y="260"/>
                  </a:lnTo>
                  <a:lnTo>
                    <a:pt x="646" y="248"/>
                  </a:lnTo>
                  <a:lnTo>
                    <a:pt x="670" y="230"/>
                  </a:lnTo>
                  <a:lnTo>
                    <a:pt x="684" y="214"/>
                  </a:lnTo>
                  <a:lnTo>
                    <a:pt x="698" y="196"/>
                  </a:lnTo>
                  <a:lnTo>
                    <a:pt x="706" y="178"/>
                  </a:lnTo>
                  <a:lnTo>
                    <a:pt x="692" y="178"/>
                  </a:lnTo>
                  <a:lnTo>
                    <a:pt x="662" y="184"/>
                  </a:lnTo>
                  <a:lnTo>
                    <a:pt x="638" y="196"/>
                  </a:lnTo>
                  <a:lnTo>
                    <a:pt x="624" y="190"/>
                  </a:lnTo>
                  <a:lnTo>
                    <a:pt x="616" y="172"/>
                  </a:lnTo>
                  <a:lnTo>
                    <a:pt x="600" y="168"/>
                  </a:lnTo>
                  <a:lnTo>
                    <a:pt x="592" y="156"/>
                  </a:lnTo>
                  <a:lnTo>
                    <a:pt x="578" y="140"/>
                  </a:lnTo>
                  <a:lnTo>
                    <a:pt x="562" y="128"/>
                  </a:lnTo>
                  <a:lnTo>
                    <a:pt x="548" y="116"/>
                  </a:lnTo>
                  <a:lnTo>
                    <a:pt x="532" y="110"/>
                  </a:lnTo>
                  <a:lnTo>
                    <a:pt x="532" y="98"/>
                  </a:lnTo>
                  <a:lnTo>
                    <a:pt x="524" y="82"/>
                  </a:lnTo>
                  <a:lnTo>
                    <a:pt x="510" y="64"/>
                  </a:lnTo>
                  <a:lnTo>
                    <a:pt x="502" y="54"/>
                  </a:lnTo>
                  <a:lnTo>
                    <a:pt x="494" y="46"/>
                  </a:lnTo>
                  <a:lnTo>
                    <a:pt x="490" y="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1" name="Freeform 42"/>
            <p:cNvSpPr>
              <a:spLocks noChangeArrowheads="1"/>
            </p:cNvSpPr>
            <p:nvPr/>
          </p:nvSpPr>
          <p:spPr bwMode="auto">
            <a:xfrm>
              <a:off x="6013132" y="2641872"/>
              <a:ext cx="67413" cy="21421"/>
            </a:xfrm>
            <a:custGeom>
              <a:avLst/>
              <a:gdLst>
                <a:gd name="T0" fmla="*/ 2147483647 w 30"/>
                <a:gd name="T1" fmla="*/ 0 h 6"/>
                <a:gd name="T2" fmla="*/ 0 w 30"/>
                <a:gd name="T3" fmla="*/ 2147483647 h 6"/>
                <a:gd name="T4" fmla="*/ 2147483647 w 30"/>
                <a:gd name="T5" fmla="*/ 2147483647 h 6"/>
                <a:gd name="T6" fmla="*/ 2147483647 w 30"/>
                <a:gd name="T7" fmla="*/ 0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30" y="0"/>
                  </a:moveTo>
                  <a:lnTo>
                    <a:pt x="0" y="6"/>
                  </a:lnTo>
                  <a:lnTo>
                    <a:pt x="8" y="6"/>
                  </a:lnTo>
                  <a:lnTo>
                    <a:pt x="3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2" name="Freeform 43"/>
            <p:cNvSpPr>
              <a:spLocks noChangeArrowheads="1"/>
            </p:cNvSpPr>
            <p:nvPr/>
          </p:nvSpPr>
          <p:spPr bwMode="auto">
            <a:xfrm>
              <a:off x="5518779" y="2249161"/>
              <a:ext cx="238188" cy="371290"/>
            </a:xfrm>
            <a:custGeom>
              <a:avLst/>
              <a:gdLst>
                <a:gd name="T0" fmla="*/ 2147483647 w 106"/>
                <a:gd name="T1" fmla="*/ 2147483647 h 104"/>
                <a:gd name="T2" fmla="*/ 2147483647 w 106"/>
                <a:gd name="T3" fmla="*/ 2147483647 h 104"/>
                <a:gd name="T4" fmla="*/ 2147483647 w 106"/>
                <a:gd name="T5" fmla="*/ 2147483647 h 104"/>
                <a:gd name="T6" fmla="*/ 0 w 106"/>
                <a:gd name="T7" fmla="*/ 2147483647 h 104"/>
                <a:gd name="T8" fmla="*/ 2147483647 w 106"/>
                <a:gd name="T9" fmla="*/ 2147483647 h 104"/>
                <a:gd name="T10" fmla="*/ 2147483647 w 106"/>
                <a:gd name="T11" fmla="*/ 2147483647 h 104"/>
                <a:gd name="T12" fmla="*/ 2147483647 w 106"/>
                <a:gd name="T13" fmla="*/ 2147483647 h 104"/>
                <a:gd name="T14" fmla="*/ 2147483647 w 106"/>
                <a:gd name="T15" fmla="*/ 2147483647 h 104"/>
                <a:gd name="T16" fmla="*/ 2147483647 w 106"/>
                <a:gd name="T17" fmla="*/ 2147483647 h 104"/>
                <a:gd name="T18" fmla="*/ 2147483647 w 106"/>
                <a:gd name="T19" fmla="*/ 2147483647 h 104"/>
                <a:gd name="T20" fmla="*/ 2147483647 w 106"/>
                <a:gd name="T21" fmla="*/ 2147483647 h 104"/>
                <a:gd name="T22" fmla="*/ 2147483647 w 106"/>
                <a:gd name="T23" fmla="*/ 2147483647 h 104"/>
                <a:gd name="T24" fmla="*/ 2147483647 w 106"/>
                <a:gd name="T25" fmla="*/ 2147483647 h 104"/>
                <a:gd name="T26" fmla="*/ 2147483647 w 106"/>
                <a:gd name="T27" fmla="*/ 2147483647 h 104"/>
                <a:gd name="T28" fmla="*/ 2147483647 w 106"/>
                <a:gd name="T29" fmla="*/ 2147483647 h 104"/>
                <a:gd name="T30" fmla="*/ 2147483647 w 106"/>
                <a:gd name="T31" fmla="*/ 2147483647 h 104"/>
                <a:gd name="T32" fmla="*/ 2147483647 w 106"/>
                <a:gd name="T33" fmla="*/ 2147483647 h 104"/>
                <a:gd name="T34" fmla="*/ 2147483647 w 106"/>
                <a:gd name="T35" fmla="*/ 2147483647 h 104"/>
                <a:gd name="T36" fmla="*/ 2147483647 w 106"/>
                <a:gd name="T37" fmla="*/ 2147483647 h 104"/>
                <a:gd name="T38" fmla="*/ 2147483647 w 106"/>
                <a:gd name="T39" fmla="*/ 0 h 104"/>
                <a:gd name="T40" fmla="*/ 2147483647 w 106"/>
                <a:gd name="T41" fmla="*/ 2147483647 h 104"/>
                <a:gd name="T42" fmla="*/ 2147483647 w 10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104"/>
                <a:gd name="T68" fmla="*/ 106 w 10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104">
                  <a:moveTo>
                    <a:pt x="60" y="40"/>
                  </a:moveTo>
                  <a:lnTo>
                    <a:pt x="46" y="34"/>
                  </a:lnTo>
                  <a:lnTo>
                    <a:pt x="22" y="24"/>
                  </a:lnTo>
                  <a:lnTo>
                    <a:pt x="0" y="24"/>
                  </a:lnTo>
                  <a:lnTo>
                    <a:pt x="14" y="34"/>
                  </a:lnTo>
                  <a:lnTo>
                    <a:pt x="30" y="46"/>
                  </a:lnTo>
                  <a:lnTo>
                    <a:pt x="60" y="70"/>
                  </a:lnTo>
                  <a:lnTo>
                    <a:pt x="76" y="92"/>
                  </a:lnTo>
                  <a:lnTo>
                    <a:pt x="90" y="92"/>
                  </a:lnTo>
                  <a:lnTo>
                    <a:pt x="106" y="104"/>
                  </a:lnTo>
                  <a:lnTo>
                    <a:pt x="106" y="98"/>
                  </a:lnTo>
                  <a:lnTo>
                    <a:pt x="84" y="86"/>
                  </a:lnTo>
                  <a:lnTo>
                    <a:pt x="84" y="70"/>
                  </a:lnTo>
                  <a:lnTo>
                    <a:pt x="98" y="70"/>
                  </a:lnTo>
                  <a:lnTo>
                    <a:pt x="98" y="58"/>
                  </a:lnTo>
                  <a:lnTo>
                    <a:pt x="84" y="40"/>
                  </a:lnTo>
                  <a:lnTo>
                    <a:pt x="84" y="28"/>
                  </a:lnTo>
                  <a:lnTo>
                    <a:pt x="76" y="12"/>
                  </a:lnTo>
                  <a:lnTo>
                    <a:pt x="60" y="12"/>
                  </a:lnTo>
                  <a:lnTo>
                    <a:pt x="46" y="0"/>
                  </a:lnTo>
                  <a:lnTo>
                    <a:pt x="52" y="12"/>
                  </a:lnTo>
                  <a:lnTo>
                    <a:pt x="60" y="4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3" name="Freeform 44"/>
            <p:cNvSpPr>
              <a:spLocks noChangeArrowheads="1"/>
            </p:cNvSpPr>
            <p:nvPr/>
          </p:nvSpPr>
          <p:spPr bwMode="auto">
            <a:xfrm>
              <a:off x="5977179" y="1485160"/>
              <a:ext cx="53929" cy="28561"/>
            </a:xfrm>
            <a:custGeom>
              <a:avLst/>
              <a:gdLst>
                <a:gd name="T0" fmla="*/ 2147483647 w 24"/>
                <a:gd name="T1" fmla="*/ 2147483647 h 8"/>
                <a:gd name="T2" fmla="*/ 2147483647 w 24"/>
                <a:gd name="T3" fmla="*/ 0 h 8"/>
                <a:gd name="T4" fmla="*/ 0 w 24"/>
                <a:gd name="T5" fmla="*/ 2147483647 h 8"/>
                <a:gd name="T6" fmla="*/ 2147483647 w 24"/>
                <a:gd name="T7" fmla="*/ 2147483647 h 8"/>
                <a:gd name="T8" fmla="*/ 2147483647 w 24"/>
                <a:gd name="T9" fmla="*/ 2147483647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24" y="2"/>
                  </a:moveTo>
                  <a:lnTo>
                    <a:pt x="16" y="0"/>
                  </a:lnTo>
                  <a:lnTo>
                    <a:pt x="0" y="8"/>
                  </a:lnTo>
                  <a:lnTo>
                    <a:pt x="16" y="2"/>
                  </a:lnTo>
                  <a:lnTo>
                    <a:pt x="24" y="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4" name="Freeform 45"/>
            <p:cNvSpPr>
              <a:spLocks noChangeArrowheads="1"/>
            </p:cNvSpPr>
            <p:nvPr/>
          </p:nvSpPr>
          <p:spPr bwMode="auto">
            <a:xfrm>
              <a:off x="5995155" y="1470880"/>
              <a:ext cx="35953" cy="14280"/>
            </a:xfrm>
            <a:custGeom>
              <a:avLst/>
              <a:gdLst>
                <a:gd name="T0" fmla="*/ 0 w 16"/>
                <a:gd name="T1" fmla="*/ 0 h 4"/>
                <a:gd name="T2" fmla="*/ 2147483647 w 16"/>
                <a:gd name="T3" fmla="*/ 2147483647 h 4"/>
                <a:gd name="T4" fmla="*/ 2147483647 w 16"/>
                <a:gd name="T5" fmla="*/ 0 h 4"/>
                <a:gd name="T6" fmla="*/ 0 w 16"/>
                <a:gd name="T7" fmla="*/ 0 h 4"/>
                <a:gd name="T8" fmla="*/ 0 60000 65536"/>
                <a:gd name="T9" fmla="*/ 0 60000 65536"/>
                <a:gd name="T10" fmla="*/ 0 60000 65536"/>
                <a:gd name="T11" fmla="*/ 0 60000 65536"/>
                <a:gd name="T12" fmla="*/ 0 w 16"/>
                <a:gd name="T13" fmla="*/ 0 h 4"/>
                <a:gd name="T14" fmla="*/ 16 w 16"/>
                <a:gd name="T15" fmla="*/ 4 h 4"/>
              </a:gdLst>
              <a:ahLst/>
              <a:cxnLst>
                <a:cxn ang="T8">
                  <a:pos x="T0" y="T1"/>
                </a:cxn>
                <a:cxn ang="T9">
                  <a:pos x="T2" y="T3"/>
                </a:cxn>
                <a:cxn ang="T10">
                  <a:pos x="T4" y="T5"/>
                </a:cxn>
                <a:cxn ang="T11">
                  <a:pos x="T6" y="T7"/>
                </a:cxn>
              </a:cxnLst>
              <a:rect l="T12" t="T13" r="T14" b="T15"/>
              <a:pathLst>
                <a:path w="16" h="4">
                  <a:moveTo>
                    <a:pt x="0" y="0"/>
                  </a:moveTo>
                  <a:lnTo>
                    <a:pt x="8" y="4"/>
                  </a:lnTo>
                  <a:lnTo>
                    <a:pt x="16"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5" name="Freeform 46"/>
            <p:cNvSpPr>
              <a:spLocks noChangeArrowheads="1"/>
            </p:cNvSpPr>
            <p:nvPr/>
          </p:nvSpPr>
          <p:spPr bwMode="auto">
            <a:xfrm>
              <a:off x="5756968" y="2599030"/>
              <a:ext cx="256164" cy="64262"/>
            </a:xfrm>
            <a:custGeom>
              <a:avLst/>
              <a:gdLst>
                <a:gd name="T0" fmla="*/ 2147483647 w 114"/>
                <a:gd name="T1" fmla="*/ 2147483647 h 18"/>
                <a:gd name="T2" fmla="*/ 2147483647 w 114"/>
                <a:gd name="T3" fmla="*/ 2147483647 h 18"/>
                <a:gd name="T4" fmla="*/ 2147483647 w 114"/>
                <a:gd name="T5" fmla="*/ 2147483647 h 18"/>
                <a:gd name="T6" fmla="*/ 2147483647 w 114"/>
                <a:gd name="T7" fmla="*/ 2147483647 h 18"/>
                <a:gd name="T8" fmla="*/ 2147483647 w 114"/>
                <a:gd name="T9" fmla="*/ 2147483647 h 18"/>
                <a:gd name="T10" fmla="*/ 2147483647 w 114"/>
                <a:gd name="T11" fmla="*/ 2147483647 h 18"/>
                <a:gd name="T12" fmla="*/ 2147483647 w 114"/>
                <a:gd name="T13" fmla="*/ 2147483647 h 18"/>
                <a:gd name="T14" fmla="*/ 2147483647 w 114"/>
                <a:gd name="T15" fmla="*/ 2147483647 h 18"/>
                <a:gd name="T16" fmla="*/ 2147483647 w 114"/>
                <a:gd name="T17" fmla="*/ 0 h 18"/>
                <a:gd name="T18" fmla="*/ 2147483647 w 114"/>
                <a:gd name="T19" fmla="*/ 0 h 18"/>
                <a:gd name="T20" fmla="*/ 0 w 114"/>
                <a:gd name="T21" fmla="*/ 2147483647 h 18"/>
                <a:gd name="T22" fmla="*/ 0 w 114"/>
                <a:gd name="T23" fmla="*/ 2147483647 h 18"/>
                <a:gd name="T24" fmla="*/ 2147483647 w 114"/>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18"/>
                <a:gd name="T41" fmla="*/ 114 w 11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18">
                  <a:moveTo>
                    <a:pt x="16" y="12"/>
                  </a:moveTo>
                  <a:lnTo>
                    <a:pt x="8" y="6"/>
                  </a:lnTo>
                  <a:lnTo>
                    <a:pt x="24" y="6"/>
                  </a:lnTo>
                  <a:lnTo>
                    <a:pt x="60" y="18"/>
                  </a:lnTo>
                  <a:lnTo>
                    <a:pt x="114" y="18"/>
                  </a:lnTo>
                  <a:lnTo>
                    <a:pt x="84" y="12"/>
                  </a:lnTo>
                  <a:lnTo>
                    <a:pt x="98" y="12"/>
                  </a:lnTo>
                  <a:lnTo>
                    <a:pt x="68" y="6"/>
                  </a:lnTo>
                  <a:lnTo>
                    <a:pt x="46" y="0"/>
                  </a:lnTo>
                  <a:lnTo>
                    <a:pt x="16" y="0"/>
                  </a:lnTo>
                  <a:lnTo>
                    <a:pt x="0" y="6"/>
                  </a:lnTo>
                  <a:lnTo>
                    <a:pt x="0" y="12"/>
                  </a:lnTo>
                  <a:lnTo>
                    <a:pt x="16"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6" name="Freeform 47"/>
            <p:cNvSpPr>
              <a:spLocks noChangeArrowheads="1"/>
            </p:cNvSpPr>
            <p:nvPr/>
          </p:nvSpPr>
          <p:spPr bwMode="auto">
            <a:xfrm>
              <a:off x="6628827" y="649757"/>
              <a:ext cx="435930" cy="699739"/>
            </a:xfrm>
            <a:custGeom>
              <a:avLst/>
              <a:gdLst>
                <a:gd name="T0" fmla="*/ 2147483647 w 194"/>
                <a:gd name="T1" fmla="*/ 2147483647 h 196"/>
                <a:gd name="T2" fmla="*/ 2147483647 w 194"/>
                <a:gd name="T3" fmla="*/ 2147483647 h 196"/>
                <a:gd name="T4" fmla="*/ 2147483647 w 194"/>
                <a:gd name="T5" fmla="*/ 2147483647 h 196"/>
                <a:gd name="T6" fmla="*/ 2147483647 w 194"/>
                <a:gd name="T7" fmla="*/ 2147483647 h 196"/>
                <a:gd name="T8" fmla="*/ 2147483647 w 194"/>
                <a:gd name="T9" fmla="*/ 2147483647 h 196"/>
                <a:gd name="T10" fmla="*/ 2147483647 w 194"/>
                <a:gd name="T11" fmla="*/ 2147483647 h 196"/>
                <a:gd name="T12" fmla="*/ 2147483647 w 194"/>
                <a:gd name="T13" fmla="*/ 2147483647 h 196"/>
                <a:gd name="T14" fmla="*/ 2147483647 w 194"/>
                <a:gd name="T15" fmla="*/ 2147483647 h 196"/>
                <a:gd name="T16" fmla="*/ 2147483647 w 194"/>
                <a:gd name="T17" fmla="*/ 2147483647 h 196"/>
                <a:gd name="T18" fmla="*/ 2147483647 w 194"/>
                <a:gd name="T19" fmla="*/ 2147483647 h 196"/>
                <a:gd name="T20" fmla="*/ 2147483647 w 194"/>
                <a:gd name="T21" fmla="*/ 2147483647 h 196"/>
                <a:gd name="T22" fmla="*/ 2147483647 w 194"/>
                <a:gd name="T23" fmla="*/ 2147483647 h 196"/>
                <a:gd name="T24" fmla="*/ 2147483647 w 194"/>
                <a:gd name="T25" fmla="*/ 2147483647 h 196"/>
                <a:gd name="T26" fmla="*/ 2147483647 w 194"/>
                <a:gd name="T27" fmla="*/ 2147483647 h 196"/>
                <a:gd name="T28" fmla="*/ 2147483647 w 194"/>
                <a:gd name="T29" fmla="*/ 2147483647 h 196"/>
                <a:gd name="T30" fmla="*/ 2147483647 w 194"/>
                <a:gd name="T31" fmla="*/ 2147483647 h 196"/>
                <a:gd name="T32" fmla="*/ 2147483647 w 194"/>
                <a:gd name="T33" fmla="*/ 2147483647 h 196"/>
                <a:gd name="T34" fmla="*/ 2147483647 w 194"/>
                <a:gd name="T35" fmla="*/ 2147483647 h 196"/>
                <a:gd name="T36" fmla="*/ 2147483647 w 194"/>
                <a:gd name="T37" fmla="*/ 2147483647 h 196"/>
                <a:gd name="T38" fmla="*/ 2147483647 w 194"/>
                <a:gd name="T39" fmla="*/ 2147483647 h 196"/>
                <a:gd name="T40" fmla="*/ 2147483647 w 194"/>
                <a:gd name="T41" fmla="*/ 2147483647 h 196"/>
                <a:gd name="T42" fmla="*/ 2147483647 w 194"/>
                <a:gd name="T43" fmla="*/ 2147483647 h 196"/>
                <a:gd name="T44" fmla="*/ 2147483647 w 194"/>
                <a:gd name="T45" fmla="*/ 2147483647 h 196"/>
                <a:gd name="T46" fmla="*/ 2147483647 w 194"/>
                <a:gd name="T47" fmla="*/ 2147483647 h 196"/>
                <a:gd name="T48" fmla="*/ 2147483647 w 194"/>
                <a:gd name="T49" fmla="*/ 2147483647 h 196"/>
                <a:gd name="T50" fmla="*/ 2147483647 w 194"/>
                <a:gd name="T51" fmla="*/ 2147483647 h 196"/>
                <a:gd name="T52" fmla="*/ 2147483647 w 194"/>
                <a:gd name="T53" fmla="*/ 2147483647 h 196"/>
                <a:gd name="T54" fmla="*/ 2147483647 w 194"/>
                <a:gd name="T55" fmla="*/ 2147483647 h 196"/>
                <a:gd name="T56" fmla="*/ 2147483647 w 194"/>
                <a:gd name="T57" fmla="*/ 2147483647 h 196"/>
                <a:gd name="T58" fmla="*/ 2147483647 w 194"/>
                <a:gd name="T59" fmla="*/ 2147483647 h 196"/>
                <a:gd name="T60" fmla="*/ 2147483647 w 194"/>
                <a:gd name="T61" fmla="*/ 2147483647 h 196"/>
                <a:gd name="T62" fmla="*/ 2147483647 w 194"/>
                <a:gd name="T63" fmla="*/ 2147483647 h 196"/>
                <a:gd name="T64" fmla="*/ 2147483647 w 194"/>
                <a:gd name="T65" fmla="*/ 2147483647 h 196"/>
                <a:gd name="T66" fmla="*/ 2147483647 w 194"/>
                <a:gd name="T67" fmla="*/ 2147483647 h 196"/>
                <a:gd name="T68" fmla="*/ 2147483647 w 194"/>
                <a:gd name="T69" fmla="*/ 2147483647 h 196"/>
                <a:gd name="T70" fmla="*/ 2147483647 w 194"/>
                <a:gd name="T71" fmla="*/ 2147483647 h 196"/>
                <a:gd name="T72" fmla="*/ 2147483647 w 194"/>
                <a:gd name="T73" fmla="*/ 2147483647 h 196"/>
                <a:gd name="T74" fmla="*/ 2147483647 w 194"/>
                <a:gd name="T75" fmla="*/ 2147483647 h 196"/>
                <a:gd name="T76" fmla="*/ 2147483647 w 194"/>
                <a:gd name="T77" fmla="*/ 2147483647 h 196"/>
                <a:gd name="T78" fmla="*/ 2147483647 w 194"/>
                <a:gd name="T79" fmla="*/ 2147483647 h 196"/>
                <a:gd name="T80" fmla="*/ 2147483647 w 194"/>
                <a:gd name="T81" fmla="*/ 2147483647 h 196"/>
                <a:gd name="T82" fmla="*/ 2147483647 w 194"/>
                <a:gd name="T83" fmla="*/ 2147483647 h 196"/>
                <a:gd name="T84" fmla="*/ 2147483647 w 194"/>
                <a:gd name="T85" fmla="*/ 0 h 196"/>
                <a:gd name="T86" fmla="*/ 2147483647 w 194"/>
                <a:gd name="T87" fmla="*/ 2147483647 h 196"/>
                <a:gd name="T88" fmla="*/ 2147483647 w 194"/>
                <a:gd name="T89" fmla="*/ 2147483647 h 196"/>
                <a:gd name="T90" fmla="*/ 2147483647 w 194"/>
                <a:gd name="T91" fmla="*/ 2147483647 h 196"/>
                <a:gd name="T92" fmla="*/ 2147483647 w 194"/>
                <a:gd name="T93" fmla="*/ 2147483647 h 196"/>
                <a:gd name="T94" fmla="*/ 0 w 194"/>
                <a:gd name="T95" fmla="*/ 2147483647 h 196"/>
                <a:gd name="T96" fmla="*/ 0 w 194"/>
                <a:gd name="T97" fmla="*/ 2147483647 h 196"/>
                <a:gd name="T98" fmla="*/ 2147483647 w 194"/>
                <a:gd name="T99" fmla="*/ 2147483647 h 196"/>
                <a:gd name="T100" fmla="*/ 2147483647 w 194"/>
                <a:gd name="T101" fmla="*/ 2147483647 h 196"/>
                <a:gd name="T102" fmla="*/ 2147483647 w 194"/>
                <a:gd name="T103" fmla="*/ 2147483647 h 196"/>
                <a:gd name="T104" fmla="*/ 2147483647 w 194"/>
                <a:gd name="T105" fmla="*/ 2147483647 h 196"/>
                <a:gd name="T106" fmla="*/ 2147483647 w 194"/>
                <a:gd name="T107" fmla="*/ 2147483647 h 196"/>
                <a:gd name="T108" fmla="*/ 2147483647 w 194"/>
                <a:gd name="T109" fmla="*/ 2147483647 h 1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4"/>
                <a:gd name="T166" fmla="*/ 0 h 196"/>
                <a:gd name="T167" fmla="*/ 194 w 194"/>
                <a:gd name="T168" fmla="*/ 196 h 1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4" h="196">
                  <a:moveTo>
                    <a:pt x="36" y="190"/>
                  </a:moveTo>
                  <a:lnTo>
                    <a:pt x="60" y="188"/>
                  </a:lnTo>
                  <a:lnTo>
                    <a:pt x="68" y="162"/>
                  </a:lnTo>
                  <a:lnTo>
                    <a:pt x="76" y="156"/>
                  </a:lnTo>
                  <a:lnTo>
                    <a:pt x="96" y="176"/>
                  </a:lnTo>
                  <a:lnTo>
                    <a:pt x="114" y="192"/>
                  </a:lnTo>
                  <a:lnTo>
                    <a:pt x="138" y="196"/>
                  </a:lnTo>
                  <a:lnTo>
                    <a:pt x="130" y="176"/>
                  </a:lnTo>
                  <a:lnTo>
                    <a:pt x="126" y="164"/>
                  </a:lnTo>
                  <a:lnTo>
                    <a:pt x="124" y="148"/>
                  </a:lnTo>
                  <a:lnTo>
                    <a:pt x="152" y="126"/>
                  </a:lnTo>
                  <a:lnTo>
                    <a:pt x="148" y="114"/>
                  </a:lnTo>
                  <a:lnTo>
                    <a:pt x="136" y="94"/>
                  </a:lnTo>
                  <a:lnTo>
                    <a:pt x="132" y="72"/>
                  </a:lnTo>
                  <a:lnTo>
                    <a:pt x="142" y="68"/>
                  </a:lnTo>
                  <a:lnTo>
                    <a:pt x="156" y="74"/>
                  </a:lnTo>
                  <a:lnTo>
                    <a:pt x="164" y="78"/>
                  </a:lnTo>
                  <a:lnTo>
                    <a:pt x="168" y="80"/>
                  </a:lnTo>
                  <a:lnTo>
                    <a:pt x="172" y="80"/>
                  </a:lnTo>
                  <a:lnTo>
                    <a:pt x="174" y="78"/>
                  </a:lnTo>
                  <a:lnTo>
                    <a:pt x="176" y="74"/>
                  </a:lnTo>
                  <a:lnTo>
                    <a:pt x="176" y="70"/>
                  </a:lnTo>
                  <a:lnTo>
                    <a:pt x="172" y="64"/>
                  </a:lnTo>
                  <a:lnTo>
                    <a:pt x="168" y="60"/>
                  </a:lnTo>
                  <a:lnTo>
                    <a:pt x="168" y="56"/>
                  </a:lnTo>
                  <a:lnTo>
                    <a:pt x="170" y="54"/>
                  </a:lnTo>
                  <a:lnTo>
                    <a:pt x="174" y="50"/>
                  </a:lnTo>
                  <a:lnTo>
                    <a:pt x="180" y="48"/>
                  </a:lnTo>
                  <a:lnTo>
                    <a:pt x="184" y="48"/>
                  </a:lnTo>
                  <a:lnTo>
                    <a:pt x="186" y="46"/>
                  </a:lnTo>
                  <a:lnTo>
                    <a:pt x="188" y="44"/>
                  </a:lnTo>
                  <a:lnTo>
                    <a:pt x="188" y="34"/>
                  </a:lnTo>
                  <a:lnTo>
                    <a:pt x="186" y="28"/>
                  </a:lnTo>
                  <a:lnTo>
                    <a:pt x="194" y="10"/>
                  </a:lnTo>
                  <a:lnTo>
                    <a:pt x="136" y="2"/>
                  </a:lnTo>
                  <a:lnTo>
                    <a:pt x="70" y="0"/>
                  </a:lnTo>
                  <a:lnTo>
                    <a:pt x="16" y="6"/>
                  </a:lnTo>
                  <a:lnTo>
                    <a:pt x="8" y="14"/>
                  </a:lnTo>
                  <a:lnTo>
                    <a:pt x="4" y="20"/>
                  </a:lnTo>
                  <a:lnTo>
                    <a:pt x="0" y="24"/>
                  </a:lnTo>
                  <a:lnTo>
                    <a:pt x="2" y="66"/>
                  </a:lnTo>
                  <a:lnTo>
                    <a:pt x="20" y="132"/>
                  </a:lnTo>
                  <a:lnTo>
                    <a:pt x="34" y="184"/>
                  </a:lnTo>
                  <a:lnTo>
                    <a:pt x="36" y="19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7" name="Freeform 48"/>
            <p:cNvSpPr>
              <a:spLocks noChangeArrowheads="1"/>
            </p:cNvSpPr>
            <p:nvPr/>
          </p:nvSpPr>
          <p:spPr bwMode="auto">
            <a:xfrm>
              <a:off x="3109931" y="322693"/>
              <a:ext cx="4251437" cy="1947889"/>
            </a:xfrm>
            <a:custGeom>
              <a:avLst/>
              <a:gdLst>
                <a:gd name="T0" fmla="*/ 2147483647 w 1892"/>
                <a:gd name="T1" fmla="*/ 2147483647 h 608"/>
                <a:gd name="T2" fmla="*/ 2147483647 w 1892"/>
                <a:gd name="T3" fmla="*/ 2147483647 h 608"/>
                <a:gd name="T4" fmla="*/ 2147483647 w 1892"/>
                <a:gd name="T5" fmla="*/ 2147483647 h 608"/>
                <a:gd name="T6" fmla="*/ 2147483647 w 1892"/>
                <a:gd name="T7" fmla="*/ 2147483647 h 608"/>
                <a:gd name="T8" fmla="*/ 2147483647 w 1892"/>
                <a:gd name="T9" fmla="*/ 2147483647 h 608"/>
                <a:gd name="T10" fmla="*/ 2147483647 w 1892"/>
                <a:gd name="T11" fmla="*/ 2147483647 h 608"/>
                <a:gd name="T12" fmla="*/ 2147483647 w 1892"/>
                <a:gd name="T13" fmla="*/ 2147483647 h 608"/>
                <a:gd name="T14" fmla="*/ 2147483647 w 1892"/>
                <a:gd name="T15" fmla="*/ 2147483647 h 608"/>
                <a:gd name="T16" fmla="*/ 2147483647 w 1892"/>
                <a:gd name="T17" fmla="*/ 2147483647 h 608"/>
                <a:gd name="T18" fmla="*/ 2147483647 w 1892"/>
                <a:gd name="T19" fmla="*/ 2147483647 h 608"/>
                <a:gd name="T20" fmla="*/ 2147483647 w 1892"/>
                <a:gd name="T21" fmla="*/ 2147483647 h 608"/>
                <a:gd name="T22" fmla="*/ 2147483647 w 1892"/>
                <a:gd name="T23" fmla="*/ 2147483647 h 608"/>
                <a:gd name="T24" fmla="*/ 2147483647 w 1892"/>
                <a:gd name="T25" fmla="*/ 2147483647 h 608"/>
                <a:gd name="T26" fmla="*/ 2147483647 w 1892"/>
                <a:gd name="T27" fmla="*/ 2147483647 h 608"/>
                <a:gd name="T28" fmla="*/ 2147483647 w 1892"/>
                <a:gd name="T29" fmla="*/ 2147483647 h 608"/>
                <a:gd name="T30" fmla="*/ 2147483647 w 1892"/>
                <a:gd name="T31" fmla="*/ 2147483647 h 608"/>
                <a:gd name="T32" fmla="*/ 2147483647 w 1892"/>
                <a:gd name="T33" fmla="*/ 2147483647 h 608"/>
                <a:gd name="T34" fmla="*/ 2147483647 w 1892"/>
                <a:gd name="T35" fmla="*/ 2147483647 h 608"/>
                <a:gd name="T36" fmla="*/ 2147483647 w 1892"/>
                <a:gd name="T37" fmla="*/ 2147483647 h 608"/>
                <a:gd name="T38" fmla="*/ 2147483647 w 1892"/>
                <a:gd name="T39" fmla="*/ 2147483647 h 608"/>
                <a:gd name="T40" fmla="*/ 2147483647 w 1892"/>
                <a:gd name="T41" fmla="*/ 2147483647 h 608"/>
                <a:gd name="T42" fmla="*/ 2147483647 w 1892"/>
                <a:gd name="T43" fmla="*/ 2147483647 h 608"/>
                <a:gd name="T44" fmla="*/ 2147483647 w 1892"/>
                <a:gd name="T45" fmla="*/ 2147483647 h 608"/>
                <a:gd name="T46" fmla="*/ 2147483647 w 1892"/>
                <a:gd name="T47" fmla="*/ 2147483647 h 608"/>
                <a:gd name="T48" fmla="*/ 2147483647 w 1892"/>
                <a:gd name="T49" fmla="*/ 2147483647 h 608"/>
                <a:gd name="T50" fmla="*/ 2147483647 w 1892"/>
                <a:gd name="T51" fmla="*/ 2147483647 h 608"/>
                <a:gd name="T52" fmla="*/ 2147483647 w 1892"/>
                <a:gd name="T53" fmla="*/ 2147483647 h 608"/>
                <a:gd name="T54" fmla="*/ 2147483647 w 1892"/>
                <a:gd name="T55" fmla="*/ 2147483647 h 608"/>
                <a:gd name="T56" fmla="*/ 2147483647 w 1892"/>
                <a:gd name="T57" fmla="*/ 2147483647 h 608"/>
                <a:gd name="T58" fmla="*/ 2147483647 w 1892"/>
                <a:gd name="T59" fmla="*/ 2147483647 h 608"/>
                <a:gd name="T60" fmla="*/ 2147483647 w 1892"/>
                <a:gd name="T61" fmla="*/ 2147483647 h 608"/>
                <a:gd name="T62" fmla="*/ 0 w 1892"/>
                <a:gd name="T63" fmla="*/ 2147483647 h 608"/>
                <a:gd name="T64" fmla="*/ 2147483647 w 1892"/>
                <a:gd name="T65" fmla="*/ 2147483647 h 608"/>
                <a:gd name="T66" fmla="*/ 2147483647 w 1892"/>
                <a:gd name="T67" fmla="*/ 2147483647 h 608"/>
                <a:gd name="T68" fmla="*/ 2147483647 w 1892"/>
                <a:gd name="T69" fmla="*/ 2147483647 h 608"/>
                <a:gd name="T70" fmla="*/ 2147483647 w 1892"/>
                <a:gd name="T71" fmla="*/ 2147483647 h 608"/>
                <a:gd name="T72" fmla="*/ 2147483647 w 1892"/>
                <a:gd name="T73" fmla="*/ 2147483647 h 608"/>
                <a:gd name="T74" fmla="*/ 2147483647 w 1892"/>
                <a:gd name="T75" fmla="*/ 2147483647 h 608"/>
                <a:gd name="T76" fmla="*/ 2147483647 w 1892"/>
                <a:gd name="T77" fmla="*/ 2147483647 h 608"/>
                <a:gd name="T78" fmla="*/ 2147483647 w 1892"/>
                <a:gd name="T79" fmla="*/ 2147483647 h 608"/>
                <a:gd name="T80" fmla="*/ 2147483647 w 1892"/>
                <a:gd name="T81" fmla="*/ 2147483647 h 608"/>
                <a:gd name="T82" fmla="*/ 2147483647 w 1892"/>
                <a:gd name="T83" fmla="*/ 2147483647 h 608"/>
                <a:gd name="T84" fmla="*/ 2147483647 w 1892"/>
                <a:gd name="T85" fmla="*/ 2147483647 h 608"/>
                <a:gd name="T86" fmla="*/ 2147483647 w 1892"/>
                <a:gd name="T87" fmla="*/ 2147483647 h 608"/>
                <a:gd name="T88" fmla="*/ 2147483647 w 1892"/>
                <a:gd name="T89" fmla="*/ 2147483647 h 608"/>
                <a:gd name="T90" fmla="*/ 2147483647 w 1892"/>
                <a:gd name="T91" fmla="*/ 2147483647 h 608"/>
                <a:gd name="T92" fmla="*/ 2147483647 w 1892"/>
                <a:gd name="T93" fmla="*/ 2147483647 h 608"/>
                <a:gd name="T94" fmla="*/ 2147483647 w 1892"/>
                <a:gd name="T95" fmla="*/ 2147483647 h 608"/>
                <a:gd name="T96" fmla="*/ 2147483647 w 1892"/>
                <a:gd name="T97" fmla="*/ 2147483647 h 608"/>
                <a:gd name="T98" fmla="*/ 2147483647 w 1892"/>
                <a:gd name="T99" fmla="*/ 2147483647 h 608"/>
                <a:gd name="T100" fmla="*/ 2147483647 w 1892"/>
                <a:gd name="T101" fmla="*/ 2147483647 h 608"/>
                <a:gd name="T102" fmla="*/ 2147483647 w 1892"/>
                <a:gd name="T103" fmla="*/ 2147483647 h 608"/>
                <a:gd name="T104" fmla="*/ 2147483647 w 1892"/>
                <a:gd name="T105" fmla="*/ 2147483647 h 608"/>
                <a:gd name="T106" fmla="*/ 2147483647 w 1892"/>
                <a:gd name="T107" fmla="*/ 2147483647 h 608"/>
                <a:gd name="T108" fmla="*/ 2147483647 w 1892"/>
                <a:gd name="T109" fmla="*/ 2147483647 h 608"/>
                <a:gd name="T110" fmla="*/ 2147483647 w 1892"/>
                <a:gd name="T111" fmla="*/ 2147483647 h 608"/>
                <a:gd name="T112" fmla="*/ 2147483647 w 1892"/>
                <a:gd name="T113" fmla="*/ 2147483647 h 608"/>
                <a:gd name="T114" fmla="*/ 2147483647 w 1892"/>
                <a:gd name="T115" fmla="*/ 2147483647 h 608"/>
                <a:gd name="T116" fmla="*/ 2147483647 w 1892"/>
                <a:gd name="T117" fmla="*/ 2147483647 h 608"/>
                <a:gd name="T118" fmla="*/ 2147483647 w 1892"/>
                <a:gd name="T119" fmla="*/ 2147483647 h 608"/>
                <a:gd name="T120" fmla="*/ 2147483647 w 1892"/>
                <a:gd name="T121" fmla="*/ 2147483647 h 6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2"/>
                <a:gd name="T184" fmla="*/ 0 h 608"/>
                <a:gd name="T185" fmla="*/ 1892 w 1892"/>
                <a:gd name="T186" fmla="*/ 608 h 6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2" h="608">
                  <a:moveTo>
                    <a:pt x="1786" y="126"/>
                  </a:moveTo>
                  <a:lnTo>
                    <a:pt x="1808" y="132"/>
                  </a:lnTo>
                  <a:lnTo>
                    <a:pt x="1840" y="144"/>
                  </a:lnTo>
                  <a:lnTo>
                    <a:pt x="1870" y="156"/>
                  </a:lnTo>
                  <a:lnTo>
                    <a:pt x="1870" y="144"/>
                  </a:lnTo>
                  <a:lnTo>
                    <a:pt x="1862" y="132"/>
                  </a:lnTo>
                  <a:lnTo>
                    <a:pt x="1892" y="126"/>
                  </a:lnTo>
                  <a:lnTo>
                    <a:pt x="1870" y="122"/>
                  </a:lnTo>
                  <a:lnTo>
                    <a:pt x="1854" y="122"/>
                  </a:lnTo>
                  <a:lnTo>
                    <a:pt x="1824" y="116"/>
                  </a:lnTo>
                  <a:lnTo>
                    <a:pt x="1794" y="110"/>
                  </a:lnTo>
                  <a:lnTo>
                    <a:pt x="1740" y="98"/>
                  </a:lnTo>
                  <a:lnTo>
                    <a:pt x="1694" y="92"/>
                  </a:lnTo>
                  <a:lnTo>
                    <a:pt x="1672" y="98"/>
                  </a:lnTo>
                  <a:lnTo>
                    <a:pt x="1642" y="98"/>
                  </a:lnTo>
                  <a:lnTo>
                    <a:pt x="1648" y="110"/>
                  </a:lnTo>
                  <a:lnTo>
                    <a:pt x="1618" y="98"/>
                  </a:lnTo>
                  <a:lnTo>
                    <a:pt x="1610" y="104"/>
                  </a:lnTo>
                  <a:lnTo>
                    <a:pt x="1588" y="98"/>
                  </a:lnTo>
                  <a:lnTo>
                    <a:pt x="1566" y="98"/>
                  </a:lnTo>
                  <a:lnTo>
                    <a:pt x="1542" y="104"/>
                  </a:lnTo>
                  <a:lnTo>
                    <a:pt x="1526" y="92"/>
                  </a:lnTo>
                  <a:lnTo>
                    <a:pt x="1506" y="72"/>
                  </a:lnTo>
                  <a:lnTo>
                    <a:pt x="1466" y="80"/>
                  </a:lnTo>
                  <a:lnTo>
                    <a:pt x="1420" y="80"/>
                  </a:lnTo>
                  <a:lnTo>
                    <a:pt x="1390" y="86"/>
                  </a:lnTo>
                  <a:lnTo>
                    <a:pt x="1412" y="80"/>
                  </a:lnTo>
                  <a:lnTo>
                    <a:pt x="1376" y="58"/>
                  </a:lnTo>
                  <a:lnTo>
                    <a:pt x="1330" y="76"/>
                  </a:lnTo>
                  <a:lnTo>
                    <a:pt x="1308" y="70"/>
                  </a:lnTo>
                  <a:lnTo>
                    <a:pt x="1300" y="80"/>
                  </a:lnTo>
                  <a:lnTo>
                    <a:pt x="1276" y="80"/>
                  </a:lnTo>
                  <a:lnTo>
                    <a:pt x="1246" y="86"/>
                  </a:lnTo>
                  <a:lnTo>
                    <a:pt x="1232" y="80"/>
                  </a:lnTo>
                  <a:lnTo>
                    <a:pt x="1224" y="92"/>
                  </a:lnTo>
                  <a:lnTo>
                    <a:pt x="1202" y="86"/>
                  </a:lnTo>
                  <a:lnTo>
                    <a:pt x="1178" y="80"/>
                  </a:lnTo>
                  <a:lnTo>
                    <a:pt x="1194" y="76"/>
                  </a:lnTo>
                  <a:lnTo>
                    <a:pt x="1178" y="64"/>
                  </a:lnTo>
                  <a:lnTo>
                    <a:pt x="1162" y="64"/>
                  </a:lnTo>
                  <a:lnTo>
                    <a:pt x="1148" y="70"/>
                  </a:lnTo>
                  <a:lnTo>
                    <a:pt x="1118" y="70"/>
                  </a:lnTo>
                  <a:lnTo>
                    <a:pt x="1102" y="64"/>
                  </a:lnTo>
                  <a:lnTo>
                    <a:pt x="1064" y="70"/>
                  </a:lnTo>
                  <a:lnTo>
                    <a:pt x="1034" y="70"/>
                  </a:lnTo>
                  <a:lnTo>
                    <a:pt x="1018" y="76"/>
                  </a:lnTo>
                  <a:lnTo>
                    <a:pt x="974" y="92"/>
                  </a:lnTo>
                  <a:lnTo>
                    <a:pt x="996" y="80"/>
                  </a:lnTo>
                  <a:lnTo>
                    <a:pt x="1026" y="70"/>
                  </a:lnTo>
                  <a:lnTo>
                    <a:pt x="1048" y="52"/>
                  </a:lnTo>
                  <a:lnTo>
                    <a:pt x="1034" y="46"/>
                  </a:lnTo>
                  <a:lnTo>
                    <a:pt x="1018" y="40"/>
                  </a:lnTo>
                  <a:lnTo>
                    <a:pt x="1004" y="40"/>
                  </a:lnTo>
                  <a:lnTo>
                    <a:pt x="974" y="46"/>
                  </a:lnTo>
                  <a:lnTo>
                    <a:pt x="964" y="40"/>
                  </a:lnTo>
                  <a:lnTo>
                    <a:pt x="958" y="24"/>
                  </a:lnTo>
                  <a:lnTo>
                    <a:pt x="934" y="18"/>
                  </a:lnTo>
                  <a:lnTo>
                    <a:pt x="950" y="6"/>
                  </a:lnTo>
                  <a:lnTo>
                    <a:pt x="928" y="0"/>
                  </a:lnTo>
                  <a:lnTo>
                    <a:pt x="912" y="18"/>
                  </a:lnTo>
                  <a:lnTo>
                    <a:pt x="934" y="24"/>
                  </a:lnTo>
                  <a:lnTo>
                    <a:pt x="942" y="40"/>
                  </a:lnTo>
                  <a:lnTo>
                    <a:pt x="928" y="36"/>
                  </a:lnTo>
                  <a:lnTo>
                    <a:pt x="920" y="46"/>
                  </a:lnTo>
                  <a:lnTo>
                    <a:pt x="896" y="40"/>
                  </a:lnTo>
                  <a:lnTo>
                    <a:pt x="882" y="40"/>
                  </a:lnTo>
                  <a:lnTo>
                    <a:pt x="866" y="46"/>
                  </a:lnTo>
                  <a:lnTo>
                    <a:pt x="844" y="46"/>
                  </a:lnTo>
                  <a:lnTo>
                    <a:pt x="820" y="52"/>
                  </a:lnTo>
                  <a:lnTo>
                    <a:pt x="828" y="64"/>
                  </a:lnTo>
                  <a:lnTo>
                    <a:pt x="828" y="80"/>
                  </a:lnTo>
                  <a:lnTo>
                    <a:pt x="820" y="70"/>
                  </a:lnTo>
                  <a:lnTo>
                    <a:pt x="798" y="76"/>
                  </a:lnTo>
                  <a:lnTo>
                    <a:pt x="776" y="76"/>
                  </a:lnTo>
                  <a:lnTo>
                    <a:pt x="798" y="86"/>
                  </a:lnTo>
                  <a:lnTo>
                    <a:pt x="814" y="98"/>
                  </a:lnTo>
                  <a:lnTo>
                    <a:pt x="820" y="110"/>
                  </a:lnTo>
                  <a:lnTo>
                    <a:pt x="814" y="122"/>
                  </a:lnTo>
                  <a:lnTo>
                    <a:pt x="798" y="110"/>
                  </a:lnTo>
                  <a:lnTo>
                    <a:pt x="790" y="92"/>
                  </a:lnTo>
                  <a:lnTo>
                    <a:pt x="760" y="92"/>
                  </a:lnTo>
                  <a:lnTo>
                    <a:pt x="744" y="98"/>
                  </a:lnTo>
                  <a:lnTo>
                    <a:pt x="722" y="86"/>
                  </a:lnTo>
                  <a:lnTo>
                    <a:pt x="730" y="104"/>
                  </a:lnTo>
                  <a:lnTo>
                    <a:pt x="738" y="122"/>
                  </a:lnTo>
                  <a:lnTo>
                    <a:pt x="760" y="122"/>
                  </a:lnTo>
                  <a:lnTo>
                    <a:pt x="782" y="132"/>
                  </a:lnTo>
                  <a:lnTo>
                    <a:pt x="776" y="150"/>
                  </a:lnTo>
                  <a:lnTo>
                    <a:pt x="776" y="138"/>
                  </a:lnTo>
                  <a:lnTo>
                    <a:pt x="752" y="126"/>
                  </a:lnTo>
                  <a:lnTo>
                    <a:pt x="752" y="138"/>
                  </a:lnTo>
                  <a:lnTo>
                    <a:pt x="744" y="126"/>
                  </a:lnTo>
                  <a:lnTo>
                    <a:pt x="738" y="144"/>
                  </a:lnTo>
                  <a:lnTo>
                    <a:pt x="730" y="160"/>
                  </a:lnTo>
                  <a:lnTo>
                    <a:pt x="714" y="156"/>
                  </a:lnTo>
                  <a:lnTo>
                    <a:pt x="722" y="144"/>
                  </a:lnTo>
                  <a:lnTo>
                    <a:pt x="722" y="126"/>
                  </a:lnTo>
                  <a:lnTo>
                    <a:pt x="714" y="98"/>
                  </a:lnTo>
                  <a:lnTo>
                    <a:pt x="714" y="86"/>
                  </a:lnTo>
                  <a:lnTo>
                    <a:pt x="706" y="70"/>
                  </a:lnTo>
                  <a:lnTo>
                    <a:pt x="676" y="80"/>
                  </a:lnTo>
                  <a:lnTo>
                    <a:pt x="662" y="98"/>
                  </a:lnTo>
                  <a:lnTo>
                    <a:pt x="662" y="110"/>
                  </a:lnTo>
                  <a:lnTo>
                    <a:pt x="676" y="116"/>
                  </a:lnTo>
                  <a:lnTo>
                    <a:pt x="692" y="126"/>
                  </a:lnTo>
                  <a:lnTo>
                    <a:pt x="654" y="122"/>
                  </a:lnTo>
                  <a:lnTo>
                    <a:pt x="638" y="116"/>
                  </a:lnTo>
                  <a:lnTo>
                    <a:pt x="614" y="110"/>
                  </a:lnTo>
                  <a:lnTo>
                    <a:pt x="570" y="110"/>
                  </a:lnTo>
                  <a:lnTo>
                    <a:pt x="570" y="104"/>
                  </a:lnTo>
                  <a:lnTo>
                    <a:pt x="562" y="104"/>
                  </a:lnTo>
                  <a:lnTo>
                    <a:pt x="554" y="92"/>
                  </a:lnTo>
                  <a:lnTo>
                    <a:pt x="554" y="76"/>
                  </a:lnTo>
                  <a:lnTo>
                    <a:pt x="592" y="64"/>
                  </a:lnTo>
                  <a:lnTo>
                    <a:pt x="630" y="52"/>
                  </a:lnTo>
                  <a:lnTo>
                    <a:pt x="654" y="36"/>
                  </a:lnTo>
                  <a:lnTo>
                    <a:pt x="630" y="40"/>
                  </a:lnTo>
                  <a:lnTo>
                    <a:pt x="586" y="52"/>
                  </a:lnTo>
                  <a:lnTo>
                    <a:pt x="562" y="58"/>
                  </a:lnTo>
                  <a:lnTo>
                    <a:pt x="546" y="76"/>
                  </a:lnTo>
                  <a:lnTo>
                    <a:pt x="532" y="98"/>
                  </a:lnTo>
                  <a:lnTo>
                    <a:pt x="540" y="98"/>
                  </a:lnTo>
                  <a:lnTo>
                    <a:pt x="532" y="110"/>
                  </a:lnTo>
                  <a:lnTo>
                    <a:pt x="554" y="116"/>
                  </a:lnTo>
                  <a:lnTo>
                    <a:pt x="566" y="110"/>
                  </a:lnTo>
                  <a:lnTo>
                    <a:pt x="586" y="116"/>
                  </a:lnTo>
                  <a:lnTo>
                    <a:pt x="600" y="116"/>
                  </a:lnTo>
                  <a:lnTo>
                    <a:pt x="614" y="122"/>
                  </a:lnTo>
                  <a:lnTo>
                    <a:pt x="600" y="126"/>
                  </a:lnTo>
                  <a:lnTo>
                    <a:pt x="578" y="122"/>
                  </a:lnTo>
                  <a:lnTo>
                    <a:pt x="546" y="132"/>
                  </a:lnTo>
                  <a:lnTo>
                    <a:pt x="546" y="122"/>
                  </a:lnTo>
                  <a:lnTo>
                    <a:pt x="540" y="126"/>
                  </a:lnTo>
                  <a:lnTo>
                    <a:pt x="508" y="132"/>
                  </a:lnTo>
                  <a:lnTo>
                    <a:pt x="494" y="150"/>
                  </a:lnTo>
                  <a:lnTo>
                    <a:pt x="486" y="138"/>
                  </a:lnTo>
                  <a:lnTo>
                    <a:pt x="494" y="126"/>
                  </a:lnTo>
                  <a:lnTo>
                    <a:pt x="464" y="126"/>
                  </a:lnTo>
                  <a:lnTo>
                    <a:pt x="472" y="138"/>
                  </a:lnTo>
                  <a:lnTo>
                    <a:pt x="464" y="156"/>
                  </a:lnTo>
                  <a:lnTo>
                    <a:pt x="456" y="156"/>
                  </a:lnTo>
                  <a:lnTo>
                    <a:pt x="440" y="160"/>
                  </a:lnTo>
                  <a:lnTo>
                    <a:pt x="434" y="166"/>
                  </a:lnTo>
                  <a:lnTo>
                    <a:pt x="410" y="166"/>
                  </a:lnTo>
                  <a:lnTo>
                    <a:pt x="426" y="184"/>
                  </a:lnTo>
                  <a:lnTo>
                    <a:pt x="410" y="178"/>
                  </a:lnTo>
                  <a:lnTo>
                    <a:pt x="394" y="172"/>
                  </a:lnTo>
                  <a:lnTo>
                    <a:pt x="402" y="160"/>
                  </a:lnTo>
                  <a:lnTo>
                    <a:pt x="372" y="156"/>
                  </a:lnTo>
                  <a:lnTo>
                    <a:pt x="358" y="150"/>
                  </a:lnTo>
                  <a:lnTo>
                    <a:pt x="386" y="156"/>
                  </a:lnTo>
                  <a:lnTo>
                    <a:pt x="418" y="156"/>
                  </a:lnTo>
                  <a:lnTo>
                    <a:pt x="440" y="150"/>
                  </a:lnTo>
                  <a:lnTo>
                    <a:pt x="440" y="138"/>
                  </a:lnTo>
                  <a:lnTo>
                    <a:pt x="410" y="138"/>
                  </a:lnTo>
                  <a:lnTo>
                    <a:pt x="402" y="126"/>
                  </a:lnTo>
                  <a:lnTo>
                    <a:pt x="380" y="126"/>
                  </a:lnTo>
                  <a:lnTo>
                    <a:pt x="364" y="122"/>
                  </a:lnTo>
                  <a:lnTo>
                    <a:pt x="350" y="116"/>
                  </a:lnTo>
                  <a:lnTo>
                    <a:pt x="312" y="116"/>
                  </a:lnTo>
                  <a:lnTo>
                    <a:pt x="296" y="122"/>
                  </a:lnTo>
                  <a:lnTo>
                    <a:pt x="296" y="110"/>
                  </a:lnTo>
                  <a:lnTo>
                    <a:pt x="274" y="122"/>
                  </a:lnTo>
                  <a:lnTo>
                    <a:pt x="250" y="122"/>
                  </a:lnTo>
                  <a:lnTo>
                    <a:pt x="236" y="132"/>
                  </a:lnTo>
                  <a:lnTo>
                    <a:pt x="212" y="150"/>
                  </a:lnTo>
                  <a:lnTo>
                    <a:pt x="198" y="166"/>
                  </a:lnTo>
                  <a:lnTo>
                    <a:pt x="182" y="190"/>
                  </a:lnTo>
                  <a:lnTo>
                    <a:pt x="160" y="190"/>
                  </a:lnTo>
                  <a:lnTo>
                    <a:pt x="144" y="196"/>
                  </a:lnTo>
                  <a:lnTo>
                    <a:pt x="136" y="208"/>
                  </a:lnTo>
                  <a:lnTo>
                    <a:pt x="130" y="218"/>
                  </a:lnTo>
                  <a:lnTo>
                    <a:pt x="136" y="236"/>
                  </a:lnTo>
                  <a:lnTo>
                    <a:pt x="136" y="248"/>
                  </a:lnTo>
                  <a:lnTo>
                    <a:pt x="152" y="242"/>
                  </a:lnTo>
                  <a:lnTo>
                    <a:pt x="168" y="236"/>
                  </a:lnTo>
                  <a:lnTo>
                    <a:pt x="190" y="230"/>
                  </a:lnTo>
                  <a:lnTo>
                    <a:pt x="198" y="242"/>
                  </a:lnTo>
                  <a:lnTo>
                    <a:pt x="204" y="258"/>
                  </a:lnTo>
                  <a:lnTo>
                    <a:pt x="212" y="264"/>
                  </a:lnTo>
                  <a:lnTo>
                    <a:pt x="236" y="264"/>
                  </a:lnTo>
                  <a:lnTo>
                    <a:pt x="236" y="252"/>
                  </a:lnTo>
                  <a:lnTo>
                    <a:pt x="250" y="242"/>
                  </a:lnTo>
                  <a:lnTo>
                    <a:pt x="250" y="230"/>
                  </a:lnTo>
                  <a:lnTo>
                    <a:pt x="244" y="218"/>
                  </a:lnTo>
                  <a:lnTo>
                    <a:pt x="236" y="208"/>
                  </a:lnTo>
                  <a:lnTo>
                    <a:pt x="236" y="196"/>
                  </a:lnTo>
                  <a:lnTo>
                    <a:pt x="258" y="184"/>
                  </a:lnTo>
                  <a:lnTo>
                    <a:pt x="258" y="172"/>
                  </a:lnTo>
                  <a:lnTo>
                    <a:pt x="282" y="166"/>
                  </a:lnTo>
                  <a:lnTo>
                    <a:pt x="304" y="172"/>
                  </a:lnTo>
                  <a:lnTo>
                    <a:pt x="282" y="190"/>
                  </a:lnTo>
                  <a:lnTo>
                    <a:pt x="266" y="190"/>
                  </a:lnTo>
                  <a:lnTo>
                    <a:pt x="282" y="212"/>
                  </a:lnTo>
                  <a:lnTo>
                    <a:pt x="364" y="212"/>
                  </a:lnTo>
                  <a:lnTo>
                    <a:pt x="350" y="218"/>
                  </a:lnTo>
                  <a:lnTo>
                    <a:pt x="334" y="218"/>
                  </a:lnTo>
                  <a:lnTo>
                    <a:pt x="312" y="224"/>
                  </a:lnTo>
                  <a:lnTo>
                    <a:pt x="304" y="242"/>
                  </a:lnTo>
                  <a:lnTo>
                    <a:pt x="282" y="236"/>
                  </a:lnTo>
                  <a:lnTo>
                    <a:pt x="282" y="264"/>
                  </a:lnTo>
                  <a:lnTo>
                    <a:pt x="258" y="264"/>
                  </a:lnTo>
                  <a:lnTo>
                    <a:pt x="236" y="270"/>
                  </a:lnTo>
                  <a:lnTo>
                    <a:pt x="212" y="270"/>
                  </a:lnTo>
                  <a:lnTo>
                    <a:pt x="198" y="276"/>
                  </a:lnTo>
                  <a:lnTo>
                    <a:pt x="174" y="282"/>
                  </a:lnTo>
                  <a:lnTo>
                    <a:pt x="182" y="270"/>
                  </a:lnTo>
                  <a:lnTo>
                    <a:pt x="198" y="252"/>
                  </a:lnTo>
                  <a:lnTo>
                    <a:pt x="182" y="252"/>
                  </a:lnTo>
                  <a:lnTo>
                    <a:pt x="160" y="248"/>
                  </a:lnTo>
                  <a:lnTo>
                    <a:pt x="168" y="264"/>
                  </a:lnTo>
                  <a:lnTo>
                    <a:pt x="168" y="282"/>
                  </a:lnTo>
                  <a:lnTo>
                    <a:pt x="144" y="282"/>
                  </a:lnTo>
                  <a:lnTo>
                    <a:pt x="136" y="294"/>
                  </a:lnTo>
                  <a:lnTo>
                    <a:pt x="114" y="304"/>
                  </a:lnTo>
                  <a:lnTo>
                    <a:pt x="98" y="316"/>
                  </a:lnTo>
                  <a:lnTo>
                    <a:pt x="76" y="316"/>
                  </a:lnTo>
                  <a:lnTo>
                    <a:pt x="52" y="322"/>
                  </a:lnTo>
                  <a:lnTo>
                    <a:pt x="52" y="332"/>
                  </a:lnTo>
                  <a:lnTo>
                    <a:pt x="68" y="344"/>
                  </a:lnTo>
                  <a:lnTo>
                    <a:pt x="76" y="362"/>
                  </a:lnTo>
                  <a:lnTo>
                    <a:pt x="52" y="368"/>
                  </a:lnTo>
                  <a:lnTo>
                    <a:pt x="0" y="368"/>
                  </a:lnTo>
                  <a:lnTo>
                    <a:pt x="0" y="378"/>
                  </a:lnTo>
                  <a:lnTo>
                    <a:pt x="16" y="378"/>
                  </a:lnTo>
                  <a:lnTo>
                    <a:pt x="6" y="384"/>
                  </a:lnTo>
                  <a:lnTo>
                    <a:pt x="6" y="424"/>
                  </a:lnTo>
                  <a:lnTo>
                    <a:pt x="30" y="420"/>
                  </a:lnTo>
                  <a:lnTo>
                    <a:pt x="46" y="424"/>
                  </a:lnTo>
                  <a:lnTo>
                    <a:pt x="68" y="420"/>
                  </a:lnTo>
                  <a:lnTo>
                    <a:pt x="98" y="408"/>
                  </a:lnTo>
                  <a:lnTo>
                    <a:pt x="98" y="396"/>
                  </a:lnTo>
                  <a:lnTo>
                    <a:pt x="114" y="378"/>
                  </a:lnTo>
                  <a:lnTo>
                    <a:pt x="130" y="368"/>
                  </a:lnTo>
                  <a:lnTo>
                    <a:pt x="174" y="368"/>
                  </a:lnTo>
                  <a:lnTo>
                    <a:pt x="198" y="356"/>
                  </a:lnTo>
                  <a:lnTo>
                    <a:pt x="212" y="378"/>
                  </a:lnTo>
                  <a:lnTo>
                    <a:pt x="228" y="390"/>
                  </a:lnTo>
                  <a:lnTo>
                    <a:pt x="236" y="402"/>
                  </a:lnTo>
                  <a:lnTo>
                    <a:pt x="220" y="408"/>
                  </a:lnTo>
                  <a:lnTo>
                    <a:pt x="236" y="420"/>
                  </a:lnTo>
                  <a:lnTo>
                    <a:pt x="250" y="408"/>
                  </a:lnTo>
                  <a:lnTo>
                    <a:pt x="250" y="390"/>
                  </a:lnTo>
                  <a:lnTo>
                    <a:pt x="244" y="374"/>
                  </a:lnTo>
                  <a:lnTo>
                    <a:pt x="236" y="384"/>
                  </a:lnTo>
                  <a:lnTo>
                    <a:pt x="220" y="362"/>
                  </a:lnTo>
                  <a:lnTo>
                    <a:pt x="204" y="350"/>
                  </a:lnTo>
                  <a:lnTo>
                    <a:pt x="228" y="350"/>
                  </a:lnTo>
                  <a:lnTo>
                    <a:pt x="236" y="356"/>
                  </a:lnTo>
                  <a:lnTo>
                    <a:pt x="258" y="368"/>
                  </a:lnTo>
                  <a:lnTo>
                    <a:pt x="274" y="374"/>
                  </a:lnTo>
                  <a:lnTo>
                    <a:pt x="288" y="384"/>
                  </a:lnTo>
                  <a:lnTo>
                    <a:pt x="304" y="408"/>
                  </a:lnTo>
                  <a:lnTo>
                    <a:pt x="318" y="412"/>
                  </a:lnTo>
                  <a:lnTo>
                    <a:pt x="318" y="402"/>
                  </a:lnTo>
                  <a:lnTo>
                    <a:pt x="312" y="390"/>
                  </a:lnTo>
                  <a:lnTo>
                    <a:pt x="318" y="378"/>
                  </a:lnTo>
                  <a:lnTo>
                    <a:pt x="342" y="378"/>
                  </a:lnTo>
                  <a:lnTo>
                    <a:pt x="364" y="374"/>
                  </a:lnTo>
                  <a:lnTo>
                    <a:pt x="350" y="368"/>
                  </a:lnTo>
                  <a:lnTo>
                    <a:pt x="350" y="356"/>
                  </a:lnTo>
                  <a:lnTo>
                    <a:pt x="364" y="338"/>
                  </a:lnTo>
                  <a:lnTo>
                    <a:pt x="386" y="332"/>
                  </a:lnTo>
                  <a:lnTo>
                    <a:pt x="410" y="328"/>
                  </a:lnTo>
                  <a:lnTo>
                    <a:pt x="394" y="338"/>
                  </a:lnTo>
                  <a:lnTo>
                    <a:pt x="418" y="350"/>
                  </a:lnTo>
                  <a:lnTo>
                    <a:pt x="440" y="344"/>
                  </a:lnTo>
                  <a:lnTo>
                    <a:pt x="464" y="356"/>
                  </a:lnTo>
                  <a:lnTo>
                    <a:pt x="494" y="356"/>
                  </a:lnTo>
                  <a:lnTo>
                    <a:pt x="502" y="378"/>
                  </a:lnTo>
                  <a:lnTo>
                    <a:pt x="464" y="384"/>
                  </a:lnTo>
                  <a:lnTo>
                    <a:pt x="440" y="378"/>
                  </a:lnTo>
                  <a:lnTo>
                    <a:pt x="426" y="378"/>
                  </a:lnTo>
                  <a:lnTo>
                    <a:pt x="410" y="374"/>
                  </a:lnTo>
                  <a:lnTo>
                    <a:pt x="386" y="374"/>
                  </a:lnTo>
                  <a:lnTo>
                    <a:pt x="364" y="384"/>
                  </a:lnTo>
                  <a:lnTo>
                    <a:pt x="350" y="384"/>
                  </a:lnTo>
                  <a:lnTo>
                    <a:pt x="358" y="396"/>
                  </a:lnTo>
                  <a:lnTo>
                    <a:pt x="364" y="408"/>
                  </a:lnTo>
                  <a:lnTo>
                    <a:pt x="380" y="420"/>
                  </a:lnTo>
                  <a:lnTo>
                    <a:pt x="418" y="420"/>
                  </a:lnTo>
                  <a:lnTo>
                    <a:pt x="448" y="412"/>
                  </a:lnTo>
                  <a:lnTo>
                    <a:pt x="434" y="424"/>
                  </a:lnTo>
                  <a:lnTo>
                    <a:pt x="418" y="430"/>
                  </a:lnTo>
                  <a:lnTo>
                    <a:pt x="440" y="430"/>
                  </a:lnTo>
                  <a:lnTo>
                    <a:pt x="440" y="442"/>
                  </a:lnTo>
                  <a:lnTo>
                    <a:pt x="434" y="460"/>
                  </a:lnTo>
                  <a:lnTo>
                    <a:pt x="418" y="448"/>
                  </a:lnTo>
                  <a:lnTo>
                    <a:pt x="418" y="466"/>
                  </a:lnTo>
                  <a:lnTo>
                    <a:pt x="426" y="466"/>
                  </a:lnTo>
                  <a:lnTo>
                    <a:pt x="440" y="476"/>
                  </a:lnTo>
                  <a:lnTo>
                    <a:pt x="448" y="488"/>
                  </a:lnTo>
                  <a:lnTo>
                    <a:pt x="472" y="488"/>
                  </a:lnTo>
                  <a:lnTo>
                    <a:pt x="478" y="504"/>
                  </a:lnTo>
                  <a:lnTo>
                    <a:pt x="486" y="528"/>
                  </a:lnTo>
                  <a:lnTo>
                    <a:pt x="508" y="534"/>
                  </a:lnTo>
                  <a:lnTo>
                    <a:pt x="524" y="546"/>
                  </a:lnTo>
                  <a:lnTo>
                    <a:pt x="532" y="568"/>
                  </a:lnTo>
                  <a:lnTo>
                    <a:pt x="554" y="584"/>
                  </a:lnTo>
                  <a:lnTo>
                    <a:pt x="586" y="580"/>
                  </a:lnTo>
                  <a:lnTo>
                    <a:pt x="622" y="562"/>
                  </a:lnTo>
                  <a:lnTo>
                    <a:pt x="646" y="552"/>
                  </a:lnTo>
                  <a:lnTo>
                    <a:pt x="668" y="540"/>
                  </a:lnTo>
                  <a:lnTo>
                    <a:pt x="692" y="522"/>
                  </a:lnTo>
                  <a:lnTo>
                    <a:pt x="698" y="504"/>
                  </a:lnTo>
                  <a:lnTo>
                    <a:pt x="668" y="500"/>
                  </a:lnTo>
                  <a:lnTo>
                    <a:pt x="662" y="488"/>
                  </a:lnTo>
                  <a:lnTo>
                    <a:pt x="646" y="500"/>
                  </a:lnTo>
                  <a:lnTo>
                    <a:pt x="614" y="504"/>
                  </a:lnTo>
                  <a:lnTo>
                    <a:pt x="614" y="516"/>
                  </a:lnTo>
                  <a:lnTo>
                    <a:pt x="608" y="500"/>
                  </a:lnTo>
                  <a:lnTo>
                    <a:pt x="592" y="488"/>
                  </a:lnTo>
                  <a:lnTo>
                    <a:pt x="570" y="482"/>
                  </a:lnTo>
                  <a:lnTo>
                    <a:pt x="562" y="470"/>
                  </a:lnTo>
                  <a:lnTo>
                    <a:pt x="562" y="454"/>
                  </a:lnTo>
                  <a:lnTo>
                    <a:pt x="586" y="454"/>
                  </a:lnTo>
                  <a:lnTo>
                    <a:pt x="622" y="476"/>
                  </a:lnTo>
                  <a:lnTo>
                    <a:pt x="646" y="476"/>
                  </a:lnTo>
                  <a:lnTo>
                    <a:pt x="654" y="482"/>
                  </a:lnTo>
                  <a:lnTo>
                    <a:pt x="668" y="482"/>
                  </a:lnTo>
                  <a:lnTo>
                    <a:pt x="698" y="488"/>
                  </a:lnTo>
                  <a:lnTo>
                    <a:pt x="722" y="488"/>
                  </a:lnTo>
                  <a:lnTo>
                    <a:pt x="760" y="482"/>
                  </a:lnTo>
                  <a:lnTo>
                    <a:pt x="768" y="482"/>
                  </a:lnTo>
                  <a:lnTo>
                    <a:pt x="776" y="500"/>
                  </a:lnTo>
                  <a:lnTo>
                    <a:pt x="798" y="494"/>
                  </a:lnTo>
                  <a:lnTo>
                    <a:pt x="782" y="504"/>
                  </a:lnTo>
                  <a:lnTo>
                    <a:pt x="798" y="516"/>
                  </a:lnTo>
                  <a:lnTo>
                    <a:pt x="820" y="510"/>
                  </a:lnTo>
                  <a:lnTo>
                    <a:pt x="828" y="534"/>
                  </a:lnTo>
                  <a:lnTo>
                    <a:pt x="844" y="556"/>
                  </a:lnTo>
                  <a:lnTo>
                    <a:pt x="858" y="590"/>
                  </a:lnTo>
                  <a:lnTo>
                    <a:pt x="874" y="608"/>
                  </a:lnTo>
                  <a:lnTo>
                    <a:pt x="890" y="596"/>
                  </a:lnTo>
                  <a:lnTo>
                    <a:pt x="904" y="596"/>
                  </a:lnTo>
                  <a:lnTo>
                    <a:pt x="904" y="584"/>
                  </a:lnTo>
                  <a:lnTo>
                    <a:pt x="920" y="574"/>
                  </a:lnTo>
                  <a:lnTo>
                    <a:pt x="920" y="552"/>
                  </a:lnTo>
                  <a:lnTo>
                    <a:pt x="942" y="534"/>
                  </a:lnTo>
                  <a:lnTo>
                    <a:pt x="980" y="516"/>
                  </a:lnTo>
                  <a:lnTo>
                    <a:pt x="1018" y="504"/>
                  </a:lnTo>
                  <a:lnTo>
                    <a:pt x="1042" y="528"/>
                  </a:lnTo>
                  <a:lnTo>
                    <a:pt x="1064" y="546"/>
                  </a:lnTo>
                  <a:lnTo>
                    <a:pt x="1086" y="540"/>
                  </a:lnTo>
                  <a:lnTo>
                    <a:pt x="1102" y="568"/>
                  </a:lnTo>
                  <a:lnTo>
                    <a:pt x="1102" y="584"/>
                  </a:lnTo>
                  <a:lnTo>
                    <a:pt x="1118" y="602"/>
                  </a:lnTo>
                  <a:lnTo>
                    <a:pt x="1110" y="584"/>
                  </a:lnTo>
                  <a:lnTo>
                    <a:pt x="1110" y="568"/>
                  </a:lnTo>
                  <a:lnTo>
                    <a:pt x="1124" y="556"/>
                  </a:lnTo>
                  <a:lnTo>
                    <a:pt x="1132" y="574"/>
                  </a:lnTo>
                  <a:lnTo>
                    <a:pt x="1156" y="580"/>
                  </a:lnTo>
                  <a:lnTo>
                    <a:pt x="1156" y="596"/>
                  </a:lnTo>
                  <a:lnTo>
                    <a:pt x="1178" y="590"/>
                  </a:lnTo>
                  <a:lnTo>
                    <a:pt x="1208" y="580"/>
                  </a:lnTo>
                  <a:lnTo>
                    <a:pt x="1202" y="562"/>
                  </a:lnTo>
                  <a:lnTo>
                    <a:pt x="1186" y="552"/>
                  </a:lnTo>
                  <a:lnTo>
                    <a:pt x="1170" y="534"/>
                  </a:lnTo>
                  <a:lnTo>
                    <a:pt x="1156" y="522"/>
                  </a:lnTo>
                  <a:lnTo>
                    <a:pt x="1170" y="510"/>
                  </a:lnTo>
                  <a:lnTo>
                    <a:pt x="1202" y="510"/>
                  </a:lnTo>
                  <a:lnTo>
                    <a:pt x="1208" y="516"/>
                  </a:lnTo>
                  <a:lnTo>
                    <a:pt x="1216" y="504"/>
                  </a:lnTo>
                  <a:lnTo>
                    <a:pt x="1238" y="500"/>
                  </a:lnTo>
                  <a:lnTo>
                    <a:pt x="1246" y="504"/>
                  </a:lnTo>
                  <a:lnTo>
                    <a:pt x="1262" y="494"/>
                  </a:lnTo>
                  <a:lnTo>
                    <a:pt x="1276" y="476"/>
                  </a:lnTo>
                  <a:lnTo>
                    <a:pt x="1308" y="454"/>
                  </a:lnTo>
                  <a:lnTo>
                    <a:pt x="1300" y="442"/>
                  </a:lnTo>
                  <a:lnTo>
                    <a:pt x="1292" y="430"/>
                  </a:lnTo>
                  <a:lnTo>
                    <a:pt x="1276" y="420"/>
                  </a:lnTo>
                  <a:lnTo>
                    <a:pt x="1262" y="408"/>
                  </a:lnTo>
                  <a:lnTo>
                    <a:pt x="1276" y="396"/>
                  </a:lnTo>
                  <a:lnTo>
                    <a:pt x="1246" y="396"/>
                  </a:lnTo>
                  <a:lnTo>
                    <a:pt x="1270" y="374"/>
                  </a:lnTo>
                  <a:lnTo>
                    <a:pt x="1276" y="378"/>
                  </a:lnTo>
                  <a:lnTo>
                    <a:pt x="1314" y="378"/>
                  </a:lnTo>
                  <a:lnTo>
                    <a:pt x="1322" y="390"/>
                  </a:lnTo>
                  <a:lnTo>
                    <a:pt x="1338" y="408"/>
                  </a:lnTo>
                  <a:lnTo>
                    <a:pt x="1346" y="430"/>
                  </a:lnTo>
                  <a:lnTo>
                    <a:pt x="1352" y="420"/>
                  </a:lnTo>
                  <a:lnTo>
                    <a:pt x="1376" y="408"/>
                  </a:lnTo>
                  <a:lnTo>
                    <a:pt x="1352" y="396"/>
                  </a:lnTo>
                  <a:lnTo>
                    <a:pt x="1346" y="378"/>
                  </a:lnTo>
                  <a:lnTo>
                    <a:pt x="1360" y="362"/>
                  </a:lnTo>
                  <a:lnTo>
                    <a:pt x="1390" y="350"/>
                  </a:lnTo>
                  <a:lnTo>
                    <a:pt x="1420" y="332"/>
                  </a:lnTo>
                  <a:lnTo>
                    <a:pt x="1428" y="310"/>
                  </a:lnTo>
                  <a:lnTo>
                    <a:pt x="1428" y="288"/>
                  </a:lnTo>
                  <a:lnTo>
                    <a:pt x="1414" y="270"/>
                  </a:lnTo>
                  <a:lnTo>
                    <a:pt x="1414" y="258"/>
                  </a:lnTo>
                  <a:lnTo>
                    <a:pt x="1398" y="248"/>
                  </a:lnTo>
                  <a:lnTo>
                    <a:pt x="1368" y="252"/>
                  </a:lnTo>
                  <a:lnTo>
                    <a:pt x="1368" y="248"/>
                  </a:lnTo>
                  <a:lnTo>
                    <a:pt x="1384" y="224"/>
                  </a:lnTo>
                  <a:lnTo>
                    <a:pt x="1398" y="212"/>
                  </a:lnTo>
                  <a:lnTo>
                    <a:pt x="1428" y="208"/>
                  </a:lnTo>
                  <a:lnTo>
                    <a:pt x="1474" y="208"/>
                  </a:lnTo>
                  <a:lnTo>
                    <a:pt x="1526" y="212"/>
                  </a:lnTo>
                  <a:lnTo>
                    <a:pt x="1542" y="208"/>
                  </a:lnTo>
                  <a:lnTo>
                    <a:pt x="1566" y="184"/>
                  </a:lnTo>
                  <a:lnTo>
                    <a:pt x="1596" y="172"/>
                  </a:lnTo>
                  <a:lnTo>
                    <a:pt x="1596" y="184"/>
                  </a:lnTo>
                  <a:lnTo>
                    <a:pt x="1610" y="190"/>
                  </a:lnTo>
                  <a:lnTo>
                    <a:pt x="1626" y="178"/>
                  </a:lnTo>
                  <a:lnTo>
                    <a:pt x="1648" y="172"/>
                  </a:lnTo>
                  <a:lnTo>
                    <a:pt x="1642" y="184"/>
                  </a:lnTo>
                  <a:lnTo>
                    <a:pt x="1618" y="202"/>
                  </a:lnTo>
                  <a:lnTo>
                    <a:pt x="1588" y="212"/>
                  </a:lnTo>
                  <a:lnTo>
                    <a:pt x="1588" y="230"/>
                  </a:lnTo>
                  <a:lnTo>
                    <a:pt x="1618" y="242"/>
                  </a:lnTo>
                  <a:lnTo>
                    <a:pt x="1618" y="270"/>
                  </a:lnTo>
                  <a:lnTo>
                    <a:pt x="1642" y="288"/>
                  </a:lnTo>
                  <a:lnTo>
                    <a:pt x="1642" y="270"/>
                  </a:lnTo>
                  <a:lnTo>
                    <a:pt x="1656" y="258"/>
                  </a:lnTo>
                  <a:lnTo>
                    <a:pt x="1672" y="242"/>
                  </a:lnTo>
                  <a:lnTo>
                    <a:pt x="1656" y="224"/>
                  </a:lnTo>
                  <a:lnTo>
                    <a:pt x="1656" y="208"/>
                  </a:lnTo>
                  <a:lnTo>
                    <a:pt x="1680" y="190"/>
                  </a:lnTo>
                  <a:lnTo>
                    <a:pt x="1688" y="202"/>
                  </a:lnTo>
                  <a:lnTo>
                    <a:pt x="1726" y="196"/>
                  </a:lnTo>
                  <a:lnTo>
                    <a:pt x="1740" y="184"/>
                  </a:lnTo>
                  <a:lnTo>
                    <a:pt x="1770" y="178"/>
                  </a:lnTo>
                  <a:lnTo>
                    <a:pt x="1770" y="166"/>
                  </a:lnTo>
                  <a:lnTo>
                    <a:pt x="1802" y="160"/>
                  </a:lnTo>
                  <a:lnTo>
                    <a:pt x="1786" y="156"/>
                  </a:lnTo>
                  <a:lnTo>
                    <a:pt x="1770" y="150"/>
                  </a:lnTo>
                  <a:lnTo>
                    <a:pt x="1748" y="144"/>
                  </a:lnTo>
                  <a:lnTo>
                    <a:pt x="1778" y="144"/>
                  </a:lnTo>
                  <a:lnTo>
                    <a:pt x="1786" y="12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dirty="0">
                <a:ea typeface="MS PGothic" panose="020B0600070205080204" pitchFamily="34" charset="-128"/>
              </a:endParaRPr>
            </a:p>
          </p:txBody>
        </p:sp>
        <p:sp>
          <p:nvSpPr>
            <p:cNvPr id="18" name="Freeform 49"/>
            <p:cNvSpPr>
              <a:spLocks noChangeArrowheads="1"/>
            </p:cNvSpPr>
            <p:nvPr/>
          </p:nvSpPr>
          <p:spPr bwMode="auto">
            <a:xfrm>
              <a:off x="6574896" y="514094"/>
              <a:ext cx="310095" cy="378430"/>
            </a:xfrm>
            <a:custGeom>
              <a:avLst/>
              <a:gdLst>
                <a:gd name="T0" fmla="*/ 2147483647 w 138"/>
                <a:gd name="T1" fmla="*/ 2147483647 h 106"/>
                <a:gd name="T2" fmla="*/ 2147483647 w 138"/>
                <a:gd name="T3" fmla="*/ 2147483647 h 106"/>
                <a:gd name="T4" fmla="*/ 2147483647 w 138"/>
                <a:gd name="T5" fmla="*/ 0 h 106"/>
                <a:gd name="T6" fmla="*/ 2147483647 w 138"/>
                <a:gd name="T7" fmla="*/ 0 h 106"/>
                <a:gd name="T8" fmla="*/ 2147483647 w 138"/>
                <a:gd name="T9" fmla="*/ 0 h 106"/>
                <a:gd name="T10" fmla="*/ 2147483647 w 138"/>
                <a:gd name="T11" fmla="*/ 0 h 106"/>
                <a:gd name="T12" fmla="*/ 2147483647 w 138"/>
                <a:gd name="T13" fmla="*/ 2147483647 h 106"/>
                <a:gd name="T14" fmla="*/ 2147483647 w 138"/>
                <a:gd name="T15" fmla="*/ 2147483647 h 106"/>
                <a:gd name="T16" fmla="*/ 2147483647 w 138"/>
                <a:gd name="T17" fmla="*/ 2147483647 h 106"/>
                <a:gd name="T18" fmla="*/ 2147483647 w 138"/>
                <a:gd name="T19" fmla="*/ 2147483647 h 106"/>
                <a:gd name="T20" fmla="*/ 2147483647 w 138"/>
                <a:gd name="T21" fmla="*/ 2147483647 h 106"/>
                <a:gd name="T22" fmla="*/ 2147483647 w 138"/>
                <a:gd name="T23" fmla="*/ 2147483647 h 106"/>
                <a:gd name="T24" fmla="*/ 2147483647 w 138"/>
                <a:gd name="T25" fmla="*/ 2147483647 h 106"/>
                <a:gd name="T26" fmla="*/ 2147483647 w 138"/>
                <a:gd name="T27" fmla="*/ 2147483647 h 106"/>
                <a:gd name="T28" fmla="*/ 2147483647 w 138"/>
                <a:gd name="T29" fmla="*/ 2147483647 h 106"/>
                <a:gd name="T30" fmla="*/ 0 w 138"/>
                <a:gd name="T31" fmla="*/ 2147483647 h 106"/>
                <a:gd name="T32" fmla="*/ 0 w 138"/>
                <a:gd name="T33" fmla="*/ 2147483647 h 106"/>
                <a:gd name="T34" fmla="*/ 0 w 138"/>
                <a:gd name="T35" fmla="*/ 2147483647 h 106"/>
                <a:gd name="T36" fmla="*/ 2147483647 w 138"/>
                <a:gd name="T37" fmla="*/ 2147483647 h 106"/>
                <a:gd name="T38" fmla="*/ 2147483647 w 138"/>
                <a:gd name="T39" fmla="*/ 2147483647 h 106"/>
                <a:gd name="T40" fmla="*/ 2147483647 w 138"/>
                <a:gd name="T41" fmla="*/ 2147483647 h 106"/>
                <a:gd name="T42" fmla="*/ 2147483647 w 138"/>
                <a:gd name="T43" fmla="*/ 2147483647 h 106"/>
                <a:gd name="T44" fmla="*/ 2147483647 w 138"/>
                <a:gd name="T45" fmla="*/ 2147483647 h 106"/>
                <a:gd name="T46" fmla="*/ 2147483647 w 138"/>
                <a:gd name="T47" fmla="*/ 2147483647 h 106"/>
                <a:gd name="T48" fmla="*/ 2147483647 w 138"/>
                <a:gd name="T49" fmla="*/ 2147483647 h 106"/>
                <a:gd name="T50" fmla="*/ 2147483647 w 138"/>
                <a:gd name="T51" fmla="*/ 2147483647 h 106"/>
                <a:gd name="T52" fmla="*/ 2147483647 w 138"/>
                <a:gd name="T53" fmla="*/ 2147483647 h 106"/>
                <a:gd name="T54" fmla="*/ 2147483647 w 138"/>
                <a:gd name="T55" fmla="*/ 2147483647 h 106"/>
                <a:gd name="T56" fmla="*/ 2147483647 w 138"/>
                <a:gd name="T57" fmla="*/ 2147483647 h 106"/>
                <a:gd name="T58" fmla="*/ 2147483647 w 138"/>
                <a:gd name="T59" fmla="*/ 2147483647 h 106"/>
                <a:gd name="T60" fmla="*/ 2147483647 w 138"/>
                <a:gd name="T61" fmla="*/ 2147483647 h 106"/>
                <a:gd name="T62" fmla="*/ 2147483647 w 138"/>
                <a:gd name="T63" fmla="*/ 2147483647 h 106"/>
                <a:gd name="T64" fmla="*/ 2147483647 w 138"/>
                <a:gd name="T65" fmla="*/ 2147483647 h 106"/>
                <a:gd name="T66" fmla="*/ 2147483647 w 138"/>
                <a:gd name="T67" fmla="*/ 2147483647 h 106"/>
                <a:gd name="T68" fmla="*/ 2147483647 w 138"/>
                <a:gd name="T69" fmla="*/ 2147483647 h 106"/>
                <a:gd name="T70" fmla="*/ 2147483647 w 138"/>
                <a:gd name="T71" fmla="*/ 2147483647 h 106"/>
                <a:gd name="T72" fmla="*/ 2147483647 w 138"/>
                <a:gd name="T73" fmla="*/ 2147483647 h 106"/>
                <a:gd name="T74" fmla="*/ 2147483647 w 138"/>
                <a:gd name="T75" fmla="*/ 2147483647 h 106"/>
                <a:gd name="T76" fmla="*/ 2147483647 w 138"/>
                <a:gd name="T77" fmla="*/ 2147483647 h 106"/>
                <a:gd name="T78" fmla="*/ 2147483647 w 138"/>
                <a:gd name="T79" fmla="*/ 2147483647 h 106"/>
                <a:gd name="T80" fmla="*/ 2147483647 w 138"/>
                <a:gd name="T81" fmla="*/ 2147483647 h 106"/>
                <a:gd name="T82" fmla="*/ 2147483647 w 138"/>
                <a:gd name="T83" fmla="*/ 2147483647 h 106"/>
                <a:gd name="T84" fmla="*/ 2147483647 w 138"/>
                <a:gd name="T85" fmla="*/ 2147483647 h 106"/>
                <a:gd name="T86" fmla="*/ 2147483647 w 138"/>
                <a:gd name="T87" fmla="*/ 2147483647 h 106"/>
                <a:gd name="T88" fmla="*/ 2147483647 w 138"/>
                <a:gd name="T89" fmla="*/ 2147483647 h 106"/>
                <a:gd name="T90" fmla="*/ 2147483647 w 138"/>
                <a:gd name="T91" fmla="*/ 2147483647 h 1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
                <a:gd name="T139" fmla="*/ 0 h 106"/>
                <a:gd name="T140" fmla="*/ 138 w 138"/>
                <a:gd name="T141" fmla="*/ 106 h 1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 h="106">
                  <a:moveTo>
                    <a:pt x="84" y="6"/>
                  </a:moveTo>
                  <a:lnTo>
                    <a:pt x="84" y="6"/>
                  </a:lnTo>
                  <a:lnTo>
                    <a:pt x="54" y="0"/>
                  </a:lnTo>
                  <a:lnTo>
                    <a:pt x="38" y="0"/>
                  </a:lnTo>
                  <a:lnTo>
                    <a:pt x="24" y="0"/>
                  </a:lnTo>
                  <a:lnTo>
                    <a:pt x="18" y="2"/>
                  </a:lnTo>
                  <a:lnTo>
                    <a:pt x="16" y="6"/>
                  </a:lnTo>
                  <a:lnTo>
                    <a:pt x="14" y="10"/>
                  </a:lnTo>
                  <a:lnTo>
                    <a:pt x="12" y="18"/>
                  </a:lnTo>
                  <a:lnTo>
                    <a:pt x="8" y="34"/>
                  </a:lnTo>
                  <a:lnTo>
                    <a:pt x="6" y="50"/>
                  </a:lnTo>
                  <a:lnTo>
                    <a:pt x="2" y="84"/>
                  </a:lnTo>
                  <a:lnTo>
                    <a:pt x="0" y="94"/>
                  </a:lnTo>
                  <a:lnTo>
                    <a:pt x="0" y="102"/>
                  </a:lnTo>
                  <a:lnTo>
                    <a:pt x="16" y="102"/>
                  </a:lnTo>
                  <a:lnTo>
                    <a:pt x="32" y="100"/>
                  </a:lnTo>
                  <a:lnTo>
                    <a:pt x="46" y="104"/>
                  </a:lnTo>
                  <a:lnTo>
                    <a:pt x="60" y="106"/>
                  </a:lnTo>
                  <a:lnTo>
                    <a:pt x="68" y="106"/>
                  </a:lnTo>
                  <a:lnTo>
                    <a:pt x="78" y="106"/>
                  </a:lnTo>
                  <a:lnTo>
                    <a:pt x="82" y="104"/>
                  </a:lnTo>
                  <a:lnTo>
                    <a:pt x="82" y="102"/>
                  </a:lnTo>
                  <a:lnTo>
                    <a:pt x="82" y="100"/>
                  </a:lnTo>
                  <a:lnTo>
                    <a:pt x="84" y="98"/>
                  </a:lnTo>
                  <a:lnTo>
                    <a:pt x="104" y="80"/>
                  </a:lnTo>
                  <a:lnTo>
                    <a:pt x="124" y="62"/>
                  </a:lnTo>
                  <a:lnTo>
                    <a:pt x="134" y="50"/>
                  </a:lnTo>
                  <a:lnTo>
                    <a:pt x="138" y="44"/>
                  </a:lnTo>
                  <a:lnTo>
                    <a:pt x="138" y="40"/>
                  </a:lnTo>
                  <a:lnTo>
                    <a:pt x="138" y="34"/>
                  </a:lnTo>
                  <a:lnTo>
                    <a:pt x="136" y="28"/>
                  </a:lnTo>
                  <a:lnTo>
                    <a:pt x="132" y="24"/>
                  </a:lnTo>
                  <a:lnTo>
                    <a:pt x="126" y="20"/>
                  </a:lnTo>
                  <a:lnTo>
                    <a:pt x="112" y="14"/>
                  </a:lnTo>
                  <a:lnTo>
                    <a:pt x="100" y="12"/>
                  </a:lnTo>
                  <a:lnTo>
                    <a:pt x="84" y="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9" name="Freeform 50"/>
            <p:cNvSpPr>
              <a:spLocks noChangeArrowheads="1"/>
            </p:cNvSpPr>
            <p:nvPr/>
          </p:nvSpPr>
          <p:spPr bwMode="auto">
            <a:xfrm>
              <a:off x="6956897" y="3455854"/>
              <a:ext cx="238188" cy="164224"/>
            </a:xfrm>
            <a:custGeom>
              <a:avLst/>
              <a:gdLst>
                <a:gd name="T0" fmla="*/ 2147483647 w 106"/>
                <a:gd name="T1" fmla="*/ 0 h 46"/>
                <a:gd name="T2" fmla="*/ 2147483647 w 106"/>
                <a:gd name="T3" fmla="*/ 2147483647 h 46"/>
                <a:gd name="T4" fmla="*/ 2147483647 w 106"/>
                <a:gd name="T5" fmla="*/ 2147483647 h 46"/>
                <a:gd name="T6" fmla="*/ 0 w 106"/>
                <a:gd name="T7" fmla="*/ 2147483647 h 46"/>
                <a:gd name="T8" fmla="*/ 2147483647 w 106"/>
                <a:gd name="T9" fmla="*/ 2147483647 h 46"/>
                <a:gd name="T10" fmla="*/ 2147483647 w 106"/>
                <a:gd name="T11" fmla="*/ 2147483647 h 46"/>
                <a:gd name="T12" fmla="*/ 2147483647 w 106"/>
                <a:gd name="T13" fmla="*/ 2147483647 h 46"/>
                <a:gd name="T14" fmla="*/ 2147483647 w 106"/>
                <a:gd name="T15" fmla="*/ 2147483647 h 46"/>
                <a:gd name="T16" fmla="*/ 2147483647 w 106"/>
                <a:gd name="T17" fmla="*/ 0 h 46"/>
                <a:gd name="T18" fmla="*/ 2147483647 w 106"/>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46"/>
                <a:gd name="T32" fmla="*/ 106 w 106"/>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46">
                  <a:moveTo>
                    <a:pt x="82" y="0"/>
                  </a:moveTo>
                  <a:lnTo>
                    <a:pt x="60" y="18"/>
                  </a:lnTo>
                  <a:lnTo>
                    <a:pt x="30" y="30"/>
                  </a:lnTo>
                  <a:lnTo>
                    <a:pt x="0" y="40"/>
                  </a:lnTo>
                  <a:lnTo>
                    <a:pt x="30" y="46"/>
                  </a:lnTo>
                  <a:lnTo>
                    <a:pt x="60" y="34"/>
                  </a:lnTo>
                  <a:lnTo>
                    <a:pt x="82" y="18"/>
                  </a:lnTo>
                  <a:lnTo>
                    <a:pt x="106" y="12"/>
                  </a:lnTo>
                  <a:lnTo>
                    <a:pt x="92" y="0"/>
                  </a:lnTo>
                  <a:lnTo>
                    <a:pt x="8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0" name="Freeform 51"/>
            <p:cNvSpPr>
              <a:spLocks noChangeArrowheads="1"/>
            </p:cNvSpPr>
            <p:nvPr/>
          </p:nvSpPr>
          <p:spPr bwMode="auto">
            <a:xfrm>
              <a:off x="7213061" y="3313049"/>
              <a:ext cx="121341" cy="185644"/>
            </a:xfrm>
            <a:custGeom>
              <a:avLst/>
              <a:gdLst>
                <a:gd name="T0" fmla="*/ 2147483647 w 54"/>
                <a:gd name="T1" fmla="*/ 2147483647 h 52"/>
                <a:gd name="T2" fmla="*/ 2147483647 w 54"/>
                <a:gd name="T3" fmla="*/ 0 h 52"/>
                <a:gd name="T4" fmla="*/ 2147483647 w 54"/>
                <a:gd name="T5" fmla="*/ 2147483647 h 52"/>
                <a:gd name="T6" fmla="*/ 0 w 54"/>
                <a:gd name="T7" fmla="*/ 2147483647 h 52"/>
                <a:gd name="T8" fmla="*/ 2147483647 w 54"/>
                <a:gd name="T9" fmla="*/ 2147483647 h 52"/>
                <a:gd name="T10" fmla="*/ 2147483647 w 54"/>
                <a:gd name="T11" fmla="*/ 2147483647 h 52"/>
                <a:gd name="T12" fmla="*/ 2147483647 w 54"/>
                <a:gd name="T13" fmla="*/ 2147483647 h 52"/>
                <a:gd name="T14" fmla="*/ 2147483647 w 54"/>
                <a:gd name="T15" fmla="*/ 2147483647 h 52"/>
                <a:gd name="T16" fmla="*/ 2147483647 w 54"/>
                <a:gd name="T17" fmla="*/ 2147483647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52"/>
                <a:gd name="T29" fmla="*/ 54 w 54"/>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52">
                  <a:moveTo>
                    <a:pt x="14" y="12"/>
                  </a:moveTo>
                  <a:lnTo>
                    <a:pt x="6" y="0"/>
                  </a:lnTo>
                  <a:lnTo>
                    <a:pt x="6" y="34"/>
                  </a:lnTo>
                  <a:lnTo>
                    <a:pt x="0" y="52"/>
                  </a:lnTo>
                  <a:lnTo>
                    <a:pt x="6" y="46"/>
                  </a:lnTo>
                  <a:lnTo>
                    <a:pt x="30" y="28"/>
                  </a:lnTo>
                  <a:lnTo>
                    <a:pt x="44" y="24"/>
                  </a:lnTo>
                  <a:lnTo>
                    <a:pt x="54" y="12"/>
                  </a:lnTo>
                  <a:lnTo>
                    <a:pt x="14"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1" name="Freeform 52"/>
            <p:cNvSpPr>
              <a:spLocks noChangeArrowheads="1"/>
            </p:cNvSpPr>
            <p:nvPr/>
          </p:nvSpPr>
          <p:spPr bwMode="auto">
            <a:xfrm>
              <a:off x="5810897" y="2249161"/>
              <a:ext cx="238188" cy="264187"/>
            </a:xfrm>
            <a:custGeom>
              <a:avLst/>
              <a:gdLst>
                <a:gd name="T0" fmla="*/ 2147483647 w 106"/>
                <a:gd name="T1" fmla="*/ 2147483647 h 74"/>
                <a:gd name="T2" fmla="*/ 2147483647 w 106"/>
                <a:gd name="T3" fmla="*/ 2147483647 h 74"/>
                <a:gd name="T4" fmla="*/ 2147483647 w 106"/>
                <a:gd name="T5" fmla="*/ 2147483647 h 74"/>
                <a:gd name="T6" fmla="*/ 2147483647 w 106"/>
                <a:gd name="T7" fmla="*/ 2147483647 h 74"/>
                <a:gd name="T8" fmla="*/ 2147483647 w 106"/>
                <a:gd name="T9" fmla="*/ 2147483647 h 74"/>
                <a:gd name="T10" fmla="*/ 2147483647 w 106"/>
                <a:gd name="T11" fmla="*/ 0 h 74"/>
                <a:gd name="T12" fmla="*/ 2147483647 w 106"/>
                <a:gd name="T13" fmla="*/ 2147483647 h 74"/>
                <a:gd name="T14" fmla="*/ 2147483647 w 106"/>
                <a:gd name="T15" fmla="*/ 2147483647 h 74"/>
                <a:gd name="T16" fmla="*/ 2147483647 w 106"/>
                <a:gd name="T17" fmla="*/ 2147483647 h 74"/>
                <a:gd name="T18" fmla="*/ 0 w 106"/>
                <a:gd name="T19" fmla="*/ 2147483647 h 74"/>
                <a:gd name="T20" fmla="*/ 2147483647 w 106"/>
                <a:gd name="T21" fmla="*/ 2147483647 h 74"/>
                <a:gd name="T22" fmla="*/ 2147483647 w 106"/>
                <a:gd name="T23" fmla="*/ 2147483647 h 74"/>
                <a:gd name="T24" fmla="*/ 2147483647 w 106"/>
                <a:gd name="T25" fmla="*/ 2147483647 h 74"/>
                <a:gd name="T26" fmla="*/ 2147483647 w 106"/>
                <a:gd name="T27" fmla="*/ 2147483647 h 74"/>
                <a:gd name="T28" fmla="*/ 2147483647 w 106"/>
                <a:gd name="T29" fmla="*/ 2147483647 h 74"/>
                <a:gd name="T30" fmla="*/ 2147483647 w 106"/>
                <a:gd name="T31" fmla="*/ 2147483647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74"/>
                <a:gd name="T50" fmla="*/ 106 w 106"/>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74">
                  <a:moveTo>
                    <a:pt x="98" y="52"/>
                  </a:moveTo>
                  <a:lnTo>
                    <a:pt x="106" y="40"/>
                  </a:lnTo>
                  <a:lnTo>
                    <a:pt x="106" y="18"/>
                  </a:lnTo>
                  <a:lnTo>
                    <a:pt x="98" y="6"/>
                  </a:lnTo>
                  <a:lnTo>
                    <a:pt x="82" y="12"/>
                  </a:lnTo>
                  <a:lnTo>
                    <a:pt x="82" y="0"/>
                  </a:lnTo>
                  <a:lnTo>
                    <a:pt x="60" y="18"/>
                  </a:lnTo>
                  <a:lnTo>
                    <a:pt x="30" y="34"/>
                  </a:lnTo>
                  <a:lnTo>
                    <a:pt x="22" y="40"/>
                  </a:lnTo>
                  <a:lnTo>
                    <a:pt x="0" y="46"/>
                  </a:lnTo>
                  <a:lnTo>
                    <a:pt x="14" y="52"/>
                  </a:lnTo>
                  <a:lnTo>
                    <a:pt x="36" y="58"/>
                  </a:lnTo>
                  <a:lnTo>
                    <a:pt x="30" y="74"/>
                  </a:lnTo>
                  <a:lnTo>
                    <a:pt x="74" y="74"/>
                  </a:lnTo>
                  <a:lnTo>
                    <a:pt x="82" y="70"/>
                  </a:lnTo>
                  <a:lnTo>
                    <a:pt x="98" y="5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2" name="Freeform 53"/>
            <p:cNvSpPr>
              <a:spLocks noChangeArrowheads="1"/>
            </p:cNvSpPr>
            <p:nvPr/>
          </p:nvSpPr>
          <p:spPr bwMode="auto">
            <a:xfrm>
              <a:off x="5945720" y="2513348"/>
              <a:ext cx="31459" cy="64262"/>
            </a:xfrm>
            <a:custGeom>
              <a:avLst/>
              <a:gdLst>
                <a:gd name="T0" fmla="*/ 2147483647 w 14"/>
                <a:gd name="T1" fmla="*/ 2147483647 h 18"/>
                <a:gd name="T2" fmla="*/ 2147483647 w 14"/>
                <a:gd name="T3" fmla="*/ 2147483647 h 18"/>
                <a:gd name="T4" fmla="*/ 2147483647 w 14"/>
                <a:gd name="T5" fmla="*/ 0 h 18"/>
                <a:gd name="T6" fmla="*/ 0 w 14"/>
                <a:gd name="T7" fmla="*/ 2147483647 h 18"/>
                <a:gd name="T8" fmla="*/ 2147483647 w 14"/>
                <a:gd name="T9" fmla="*/ 2147483647 h 18"/>
                <a:gd name="T10" fmla="*/ 0 60000 65536"/>
                <a:gd name="T11" fmla="*/ 0 60000 65536"/>
                <a:gd name="T12" fmla="*/ 0 60000 65536"/>
                <a:gd name="T13" fmla="*/ 0 60000 65536"/>
                <a:gd name="T14" fmla="*/ 0 60000 65536"/>
                <a:gd name="T15" fmla="*/ 0 w 14"/>
                <a:gd name="T16" fmla="*/ 0 h 18"/>
                <a:gd name="T17" fmla="*/ 14 w 14"/>
                <a:gd name="T18" fmla="*/ 18 h 18"/>
              </a:gdLst>
              <a:ahLst/>
              <a:cxnLst>
                <a:cxn ang="T10">
                  <a:pos x="T0" y="T1"/>
                </a:cxn>
                <a:cxn ang="T11">
                  <a:pos x="T2" y="T3"/>
                </a:cxn>
                <a:cxn ang="T12">
                  <a:pos x="T4" y="T5"/>
                </a:cxn>
                <a:cxn ang="T13">
                  <a:pos x="T6" y="T7"/>
                </a:cxn>
                <a:cxn ang="T14">
                  <a:pos x="T8" y="T9"/>
                </a:cxn>
              </a:cxnLst>
              <a:rect l="T15" t="T16" r="T17" b="T18"/>
              <a:pathLst>
                <a:path w="14" h="18">
                  <a:moveTo>
                    <a:pt x="8" y="18"/>
                  </a:moveTo>
                  <a:lnTo>
                    <a:pt x="8" y="12"/>
                  </a:lnTo>
                  <a:lnTo>
                    <a:pt x="14" y="0"/>
                  </a:lnTo>
                  <a:lnTo>
                    <a:pt x="0" y="12"/>
                  </a:lnTo>
                  <a:lnTo>
                    <a:pt x="8" y="1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3" name="Freeform 54"/>
            <p:cNvSpPr>
              <a:spLocks noChangeArrowheads="1"/>
            </p:cNvSpPr>
            <p:nvPr/>
          </p:nvSpPr>
          <p:spPr bwMode="auto">
            <a:xfrm>
              <a:off x="2413343" y="899664"/>
              <a:ext cx="13482" cy="21421"/>
            </a:xfrm>
            <a:custGeom>
              <a:avLst/>
              <a:gdLst>
                <a:gd name="T0" fmla="*/ 2147483647 w 6"/>
                <a:gd name="T1" fmla="*/ 0 h 6"/>
                <a:gd name="T2" fmla="*/ 0 w 6"/>
                <a:gd name="T3" fmla="*/ 2147483647 h 6"/>
                <a:gd name="T4" fmla="*/ 2147483647 w 6"/>
                <a:gd name="T5" fmla="*/ 2147483647 h 6"/>
                <a:gd name="T6" fmla="*/ 2147483647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4"/>
                  </a:lnTo>
                  <a:lnTo>
                    <a:pt x="6" y="6"/>
                  </a:lnTo>
                  <a:lnTo>
                    <a:pt x="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4" name="Freeform 55"/>
            <p:cNvSpPr>
              <a:spLocks noChangeArrowheads="1"/>
            </p:cNvSpPr>
            <p:nvPr/>
          </p:nvSpPr>
          <p:spPr bwMode="auto">
            <a:xfrm>
              <a:off x="2067294" y="1242393"/>
              <a:ext cx="152800" cy="85683"/>
            </a:xfrm>
            <a:custGeom>
              <a:avLst/>
              <a:gdLst>
                <a:gd name="T0" fmla="*/ 2147483647 w 68"/>
                <a:gd name="T1" fmla="*/ 2147483647 h 24"/>
                <a:gd name="T2" fmla="*/ 2147483647 w 68"/>
                <a:gd name="T3" fmla="*/ 2147483647 h 24"/>
                <a:gd name="T4" fmla="*/ 2147483647 w 68"/>
                <a:gd name="T5" fmla="*/ 0 h 24"/>
                <a:gd name="T6" fmla="*/ 2147483647 w 68"/>
                <a:gd name="T7" fmla="*/ 0 h 24"/>
                <a:gd name="T8" fmla="*/ 2147483647 w 68"/>
                <a:gd name="T9" fmla="*/ 2147483647 h 24"/>
                <a:gd name="T10" fmla="*/ 0 w 68"/>
                <a:gd name="T11" fmla="*/ 2147483647 h 24"/>
                <a:gd name="T12" fmla="*/ 0 w 68"/>
                <a:gd name="T13" fmla="*/ 2147483647 h 24"/>
                <a:gd name="T14" fmla="*/ 2147483647 w 68"/>
                <a:gd name="T15" fmla="*/ 2147483647 h 24"/>
                <a:gd name="T16" fmla="*/ 2147483647 w 68"/>
                <a:gd name="T17" fmla="*/ 2147483647 h 24"/>
                <a:gd name="T18" fmla="*/ 2147483647 w 68"/>
                <a:gd name="T19" fmla="*/ 2147483647 h 24"/>
                <a:gd name="T20" fmla="*/ 2147483647 w 68"/>
                <a:gd name="T21" fmla="*/ 2147483647 h 24"/>
                <a:gd name="T22" fmla="*/ 2147483647 w 68"/>
                <a:gd name="T23" fmla="*/ 2147483647 h 24"/>
                <a:gd name="T24" fmla="*/ 2147483647 w 68"/>
                <a:gd name="T25" fmla="*/ 2147483647 h 24"/>
                <a:gd name="T26" fmla="*/ 2147483647 w 68"/>
                <a:gd name="T27" fmla="*/ 214748364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24"/>
                <a:gd name="T44" fmla="*/ 68 w 68"/>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24">
                  <a:moveTo>
                    <a:pt x="38" y="8"/>
                  </a:moveTo>
                  <a:lnTo>
                    <a:pt x="38" y="6"/>
                  </a:lnTo>
                  <a:lnTo>
                    <a:pt x="38" y="0"/>
                  </a:lnTo>
                  <a:lnTo>
                    <a:pt x="24" y="0"/>
                  </a:lnTo>
                  <a:lnTo>
                    <a:pt x="8" y="8"/>
                  </a:lnTo>
                  <a:lnTo>
                    <a:pt x="0" y="12"/>
                  </a:lnTo>
                  <a:lnTo>
                    <a:pt x="0" y="24"/>
                  </a:lnTo>
                  <a:lnTo>
                    <a:pt x="22" y="18"/>
                  </a:lnTo>
                  <a:lnTo>
                    <a:pt x="38" y="24"/>
                  </a:lnTo>
                  <a:lnTo>
                    <a:pt x="54" y="24"/>
                  </a:lnTo>
                  <a:lnTo>
                    <a:pt x="68" y="18"/>
                  </a:lnTo>
                  <a:lnTo>
                    <a:pt x="44" y="12"/>
                  </a:lnTo>
                  <a:lnTo>
                    <a:pt x="54" y="2"/>
                  </a:lnTo>
                  <a:lnTo>
                    <a:pt x="38" y="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5" name="Freeform 56"/>
            <p:cNvSpPr>
              <a:spLocks noChangeArrowheads="1"/>
            </p:cNvSpPr>
            <p:nvPr/>
          </p:nvSpPr>
          <p:spPr bwMode="auto">
            <a:xfrm>
              <a:off x="1795456" y="161346"/>
              <a:ext cx="1141507" cy="913945"/>
            </a:xfrm>
            <a:custGeom>
              <a:avLst/>
              <a:gdLst>
                <a:gd name="T0" fmla="*/ 2147483647 w 508"/>
                <a:gd name="T1" fmla="*/ 2147483647 h 256"/>
                <a:gd name="T2" fmla="*/ 2147483647 w 508"/>
                <a:gd name="T3" fmla="*/ 2147483647 h 256"/>
                <a:gd name="T4" fmla="*/ 2147483647 w 508"/>
                <a:gd name="T5" fmla="*/ 2147483647 h 256"/>
                <a:gd name="T6" fmla="*/ 2147483647 w 508"/>
                <a:gd name="T7" fmla="*/ 2147483647 h 256"/>
                <a:gd name="T8" fmla="*/ 2147483647 w 508"/>
                <a:gd name="T9" fmla="*/ 2147483647 h 256"/>
                <a:gd name="T10" fmla="*/ 2147483647 w 508"/>
                <a:gd name="T11" fmla="*/ 2147483647 h 256"/>
                <a:gd name="T12" fmla="*/ 2147483647 w 508"/>
                <a:gd name="T13" fmla="*/ 2147483647 h 256"/>
                <a:gd name="T14" fmla="*/ 2147483647 w 508"/>
                <a:gd name="T15" fmla="*/ 2147483647 h 256"/>
                <a:gd name="T16" fmla="*/ 2147483647 w 508"/>
                <a:gd name="T17" fmla="*/ 2147483647 h 256"/>
                <a:gd name="T18" fmla="*/ 2147483647 w 508"/>
                <a:gd name="T19" fmla="*/ 2147483647 h 256"/>
                <a:gd name="T20" fmla="*/ 2147483647 w 508"/>
                <a:gd name="T21" fmla="*/ 2147483647 h 256"/>
                <a:gd name="T22" fmla="*/ 2147483647 w 508"/>
                <a:gd name="T23" fmla="*/ 2147483647 h 256"/>
                <a:gd name="T24" fmla="*/ 2147483647 w 508"/>
                <a:gd name="T25" fmla="*/ 2147483647 h 256"/>
                <a:gd name="T26" fmla="*/ 2147483647 w 508"/>
                <a:gd name="T27" fmla="*/ 2147483647 h 256"/>
                <a:gd name="T28" fmla="*/ 2147483647 w 508"/>
                <a:gd name="T29" fmla="*/ 0 h 256"/>
                <a:gd name="T30" fmla="*/ 2147483647 w 508"/>
                <a:gd name="T31" fmla="*/ 2147483647 h 256"/>
                <a:gd name="T32" fmla="*/ 2147483647 w 508"/>
                <a:gd name="T33" fmla="*/ 0 h 256"/>
                <a:gd name="T34" fmla="*/ 2147483647 w 508"/>
                <a:gd name="T35" fmla="*/ 2147483647 h 256"/>
                <a:gd name="T36" fmla="*/ 2147483647 w 508"/>
                <a:gd name="T37" fmla="*/ 2147483647 h 256"/>
                <a:gd name="T38" fmla="*/ 2147483647 w 508"/>
                <a:gd name="T39" fmla="*/ 2147483647 h 256"/>
                <a:gd name="T40" fmla="*/ 2147483647 w 508"/>
                <a:gd name="T41" fmla="*/ 2147483647 h 256"/>
                <a:gd name="T42" fmla="*/ 2147483647 w 508"/>
                <a:gd name="T43" fmla="*/ 2147483647 h 256"/>
                <a:gd name="T44" fmla="*/ 2147483647 w 508"/>
                <a:gd name="T45" fmla="*/ 2147483647 h 256"/>
                <a:gd name="T46" fmla="*/ 0 w 508"/>
                <a:gd name="T47" fmla="*/ 2147483647 h 256"/>
                <a:gd name="T48" fmla="*/ 2147483647 w 508"/>
                <a:gd name="T49" fmla="*/ 2147483647 h 256"/>
                <a:gd name="T50" fmla="*/ 2147483647 w 508"/>
                <a:gd name="T51" fmla="*/ 2147483647 h 256"/>
                <a:gd name="T52" fmla="*/ 2147483647 w 508"/>
                <a:gd name="T53" fmla="*/ 2147483647 h 256"/>
                <a:gd name="T54" fmla="*/ 2147483647 w 508"/>
                <a:gd name="T55" fmla="*/ 2147483647 h 256"/>
                <a:gd name="T56" fmla="*/ 2147483647 w 508"/>
                <a:gd name="T57" fmla="*/ 2147483647 h 256"/>
                <a:gd name="T58" fmla="*/ 2147483647 w 508"/>
                <a:gd name="T59" fmla="*/ 2147483647 h 256"/>
                <a:gd name="T60" fmla="*/ 2147483647 w 508"/>
                <a:gd name="T61" fmla="*/ 2147483647 h 256"/>
                <a:gd name="T62" fmla="*/ 2147483647 w 508"/>
                <a:gd name="T63" fmla="*/ 2147483647 h 256"/>
                <a:gd name="T64" fmla="*/ 2147483647 w 508"/>
                <a:gd name="T65" fmla="*/ 2147483647 h 256"/>
                <a:gd name="T66" fmla="*/ 2147483647 w 508"/>
                <a:gd name="T67" fmla="*/ 2147483647 h 256"/>
                <a:gd name="T68" fmla="*/ 2147483647 w 508"/>
                <a:gd name="T69" fmla="*/ 2147483647 h 256"/>
                <a:gd name="T70" fmla="*/ 2147483647 w 508"/>
                <a:gd name="T71" fmla="*/ 2147483647 h 256"/>
                <a:gd name="T72" fmla="*/ 2147483647 w 508"/>
                <a:gd name="T73" fmla="*/ 2147483647 h 256"/>
                <a:gd name="T74" fmla="*/ 2147483647 w 508"/>
                <a:gd name="T75" fmla="*/ 2147483647 h 256"/>
                <a:gd name="T76" fmla="*/ 2147483647 w 508"/>
                <a:gd name="T77" fmla="*/ 2147483647 h 256"/>
                <a:gd name="T78" fmla="*/ 2147483647 w 508"/>
                <a:gd name="T79" fmla="*/ 2147483647 h 256"/>
                <a:gd name="T80" fmla="*/ 2147483647 w 508"/>
                <a:gd name="T81" fmla="*/ 2147483647 h 2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8"/>
                <a:gd name="T124" fmla="*/ 0 h 256"/>
                <a:gd name="T125" fmla="*/ 508 w 508"/>
                <a:gd name="T126" fmla="*/ 256 h 2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8" h="256">
                  <a:moveTo>
                    <a:pt x="388" y="150"/>
                  </a:moveTo>
                  <a:lnTo>
                    <a:pt x="410" y="154"/>
                  </a:lnTo>
                  <a:lnTo>
                    <a:pt x="424" y="154"/>
                  </a:lnTo>
                  <a:lnTo>
                    <a:pt x="418" y="150"/>
                  </a:lnTo>
                  <a:lnTo>
                    <a:pt x="402" y="138"/>
                  </a:lnTo>
                  <a:lnTo>
                    <a:pt x="388" y="132"/>
                  </a:lnTo>
                  <a:lnTo>
                    <a:pt x="410" y="132"/>
                  </a:lnTo>
                  <a:lnTo>
                    <a:pt x="410" y="120"/>
                  </a:lnTo>
                  <a:lnTo>
                    <a:pt x="424" y="120"/>
                  </a:lnTo>
                  <a:lnTo>
                    <a:pt x="448" y="108"/>
                  </a:lnTo>
                  <a:lnTo>
                    <a:pt x="424" y="98"/>
                  </a:lnTo>
                  <a:lnTo>
                    <a:pt x="448" y="104"/>
                  </a:lnTo>
                  <a:lnTo>
                    <a:pt x="432" y="92"/>
                  </a:lnTo>
                  <a:lnTo>
                    <a:pt x="432" y="86"/>
                  </a:lnTo>
                  <a:lnTo>
                    <a:pt x="462" y="80"/>
                  </a:lnTo>
                  <a:lnTo>
                    <a:pt x="448" y="80"/>
                  </a:lnTo>
                  <a:lnTo>
                    <a:pt x="432" y="74"/>
                  </a:lnTo>
                  <a:lnTo>
                    <a:pt x="440" y="58"/>
                  </a:lnTo>
                  <a:lnTo>
                    <a:pt x="462" y="40"/>
                  </a:lnTo>
                  <a:lnTo>
                    <a:pt x="486" y="34"/>
                  </a:lnTo>
                  <a:lnTo>
                    <a:pt x="508" y="22"/>
                  </a:lnTo>
                  <a:lnTo>
                    <a:pt x="448" y="22"/>
                  </a:lnTo>
                  <a:lnTo>
                    <a:pt x="424" y="34"/>
                  </a:lnTo>
                  <a:lnTo>
                    <a:pt x="402" y="34"/>
                  </a:lnTo>
                  <a:lnTo>
                    <a:pt x="424" y="22"/>
                  </a:lnTo>
                  <a:lnTo>
                    <a:pt x="394" y="28"/>
                  </a:lnTo>
                  <a:lnTo>
                    <a:pt x="424" y="12"/>
                  </a:lnTo>
                  <a:lnTo>
                    <a:pt x="410" y="12"/>
                  </a:lnTo>
                  <a:lnTo>
                    <a:pt x="388" y="6"/>
                  </a:lnTo>
                  <a:lnTo>
                    <a:pt x="364" y="0"/>
                  </a:lnTo>
                  <a:lnTo>
                    <a:pt x="296" y="0"/>
                  </a:lnTo>
                  <a:lnTo>
                    <a:pt x="272" y="6"/>
                  </a:lnTo>
                  <a:lnTo>
                    <a:pt x="258" y="6"/>
                  </a:lnTo>
                  <a:lnTo>
                    <a:pt x="242" y="0"/>
                  </a:lnTo>
                  <a:lnTo>
                    <a:pt x="212" y="12"/>
                  </a:lnTo>
                  <a:lnTo>
                    <a:pt x="226" y="22"/>
                  </a:lnTo>
                  <a:lnTo>
                    <a:pt x="212" y="22"/>
                  </a:lnTo>
                  <a:lnTo>
                    <a:pt x="196" y="16"/>
                  </a:lnTo>
                  <a:lnTo>
                    <a:pt x="174" y="22"/>
                  </a:lnTo>
                  <a:lnTo>
                    <a:pt x="150" y="16"/>
                  </a:lnTo>
                  <a:lnTo>
                    <a:pt x="120" y="22"/>
                  </a:lnTo>
                  <a:lnTo>
                    <a:pt x="104" y="28"/>
                  </a:lnTo>
                  <a:lnTo>
                    <a:pt x="74" y="28"/>
                  </a:lnTo>
                  <a:lnTo>
                    <a:pt x="60" y="40"/>
                  </a:lnTo>
                  <a:lnTo>
                    <a:pt x="60" y="52"/>
                  </a:lnTo>
                  <a:lnTo>
                    <a:pt x="44" y="52"/>
                  </a:lnTo>
                  <a:lnTo>
                    <a:pt x="22" y="58"/>
                  </a:lnTo>
                  <a:lnTo>
                    <a:pt x="0" y="58"/>
                  </a:lnTo>
                  <a:lnTo>
                    <a:pt x="0" y="74"/>
                  </a:lnTo>
                  <a:lnTo>
                    <a:pt x="22" y="74"/>
                  </a:lnTo>
                  <a:lnTo>
                    <a:pt x="0" y="86"/>
                  </a:lnTo>
                  <a:lnTo>
                    <a:pt x="14" y="92"/>
                  </a:lnTo>
                  <a:lnTo>
                    <a:pt x="38" y="86"/>
                  </a:lnTo>
                  <a:lnTo>
                    <a:pt x="74" y="82"/>
                  </a:lnTo>
                  <a:lnTo>
                    <a:pt x="104" y="92"/>
                  </a:lnTo>
                  <a:lnTo>
                    <a:pt x="128" y="108"/>
                  </a:lnTo>
                  <a:lnTo>
                    <a:pt x="128" y="144"/>
                  </a:lnTo>
                  <a:lnTo>
                    <a:pt x="136" y="138"/>
                  </a:lnTo>
                  <a:lnTo>
                    <a:pt x="158" y="150"/>
                  </a:lnTo>
                  <a:lnTo>
                    <a:pt x="158" y="160"/>
                  </a:lnTo>
                  <a:lnTo>
                    <a:pt x="150" y="166"/>
                  </a:lnTo>
                  <a:lnTo>
                    <a:pt x="144" y="178"/>
                  </a:lnTo>
                  <a:lnTo>
                    <a:pt x="128" y="194"/>
                  </a:lnTo>
                  <a:lnTo>
                    <a:pt x="150" y="212"/>
                  </a:lnTo>
                  <a:lnTo>
                    <a:pt x="150" y="224"/>
                  </a:lnTo>
                  <a:lnTo>
                    <a:pt x="166" y="246"/>
                  </a:lnTo>
                  <a:lnTo>
                    <a:pt x="188" y="252"/>
                  </a:lnTo>
                  <a:lnTo>
                    <a:pt x="204" y="252"/>
                  </a:lnTo>
                  <a:lnTo>
                    <a:pt x="212" y="256"/>
                  </a:lnTo>
                  <a:lnTo>
                    <a:pt x="220" y="246"/>
                  </a:lnTo>
                  <a:lnTo>
                    <a:pt x="234" y="246"/>
                  </a:lnTo>
                  <a:lnTo>
                    <a:pt x="242" y="230"/>
                  </a:lnTo>
                  <a:lnTo>
                    <a:pt x="242" y="218"/>
                  </a:lnTo>
                  <a:lnTo>
                    <a:pt x="258" y="218"/>
                  </a:lnTo>
                  <a:lnTo>
                    <a:pt x="242" y="206"/>
                  </a:lnTo>
                  <a:lnTo>
                    <a:pt x="258" y="206"/>
                  </a:lnTo>
                  <a:lnTo>
                    <a:pt x="272" y="200"/>
                  </a:lnTo>
                  <a:lnTo>
                    <a:pt x="296" y="194"/>
                  </a:lnTo>
                  <a:lnTo>
                    <a:pt x="326" y="172"/>
                  </a:lnTo>
                  <a:lnTo>
                    <a:pt x="356" y="172"/>
                  </a:lnTo>
                  <a:lnTo>
                    <a:pt x="378" y="166"/>
                  </a:lnTo>
                  <a:lnTo>
                    <a:pt x="410" y="160"/>
                  </a:lnTo>
                  <a:lnTo>
                    <a:pt x="388" y="1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6" name="Freeform 57"/>
            <p:cNvSpPr>
              <a:spLocks noChangeArrowheads="1"/>
            </p:cNvSpPr>
            <p:nvPr/>
          </p:nvSpPr>
          <p:spPr bwMode="auto">
            <a:xfrm>
              <a:off x="2408848" y="913944"/>
              <a:ext cx="4494" cy="7140"/>
            </a:xfrm>
            <a:custGeom>
              <a:avLst/>
              <a:gdLst>
                <a:gd name="T0" fmla="*/ 2147483647 w 2"/>
                <a:gd name="T1" fmla="*/ 0 h 2"/>
                <a:gd name="T2" fmla="*/ 0 w 2"/>
                <a:gd name="T3" fmla="*/ 0 h 2"/>
                <a:gd name="T4" fmla="*/ 0 w 2"/>
                <a:gd name="T5" fmla="*/ 2147483647 h 2"/>
                <a:gd name="T6" fmla="*/ 2147483647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8" name="Freeform 58"/>
            <p:cNvSpPr>
              <a:spLocks noChangeArrowheads="1"/>
            </p:cNvSpPr>
            <p:nvPr/>
          </p:nvSpPr>
          <p:spPr bwMode="auto">
            <a:xfrm>
              <a:off x="6183908" y="963926"/>
              <a:ext cx="408965" cy="649757"/>
            </a:xfrm>
            <a:custGeom>
              <a:avLst/>
              <a:gdLst>
                <a:gd name="T0" fmla="*/ 2147483647 w 182"/>
                <a:gd name="T1" fmla="*/ 2147483647 h 182"/>
                <a:gd name="T2" fmla="*/ 2147483647 w 182"/>
                <a:gd name="T3" fmla="*/ 2147483647 h 182"/>
                <a:gd name="T4" fmla="*/ 2147483647 w 182"/>
                <a:gd name="T5" fmla="*/ 2147483647 h 182"/>
                <a:gd name="T6" fmla="*/ 2147483647 w 182"/>
                <a:gd name="T7" fmla="*/ 2147483647 h 182"/>
                <a:gd name="T8" fmla="*/ 2147483647 w 182"/>
                <a:gd name="T9" fmla="*/ 2147483647 h 182"/>
                <a:gd name="T10" fmla="*/ 0 w 182"/>
                <a:gd name="T11" fmla="*/ 2147483647 h 182"/>
                <a:gd name="T12" fmla="*/ 2147483647 w 182"/>
                <a:gd name="T13" fmla="*/ 2147483647 h 182"/>
                <a:gd name="T14" fmla="*/ 2147483647 w 182"/>
                <a:gd name="T15" fmla="*/ 2147483647 h 182"/>
                <a:gd name="T16" fmla="*/ 2147483647 w 182"/>
                <a:gd name="T17" fmla="*/ 2147483647 h 182"/>
                <a:gd name="T18" fmla="*/ 2147483647 w 182"/>
                <a:gd name="T19" fmla="*/ 2147483647 h 182"/>
                <a:gd name="T20" fmla="*/ 2147483647 w 182"/>
                <a:gd name="T21" fmla="*/ 2147483647 h 182"/>
                <a:gd name="T22" fmla="*/ 2147483647 w 182"/>
                <a:gd name="T23" fmla="*/ 2147483647 h 182"/>
                <a:gd name="T24" fmla="*/ 2147483647 w 182"/>
                <a:gd name="T25" fmla="*/ 2147483647 h 182"/>
                <a:gd name="T26" fmla="*/ 2147483647 w 182"/>
                <a:gd name="T27" fmla="*/ 2147483647 h 182"/>
                <a:gd name="T28" fmla="*/ 2147483647 w 182"/>
                <a:gd name="T29" fmla="*/ 2147483647 h 182"/>
                <a:gd name="T30" fmla="*/ 2147483647 w 182"/>
                <a:gd name="T31" fmla="*/ 2147483647 h 182"/>
                <a:gd name="T32" fmla="*/ 2147483647 w 182"/>
                <a:gd name="T33" fmla="*/ 2147483647 h 182"/>
                <a:gd name="T34" fmla="*/ 2147483647 w 182"/>
                <a:gd name="T35" fmla="*/ 2147483647 h 182"/>
                <a:gd name="T36" fmla="*/ 2147483647 w 182"/>
                <a:gd name="T37" fmla="*/ 2147483647 h 182"/>
                <a:gd name="T38" fmla="*/ 2147483647 w 182"/>
                <a:gd name="T39" fmla="*/ 2147483647 h 182"/>
                <a:gd name="T40" fmla="*/ 2147483647 w 182"/>
                <a:gd name="T41" fmla="*/ 2147483647 h 182"/>
                <a:gd name="T42" fmla="*/ 2147483647 w 182"/>
                <a:gd name="T43" fmla="*/ 2147483647 h 182"/>
                <a:gd name="T44" fmla="*/ 2147483647 w 182"/>
                <a:gd name="T45" fmla="*/ 2147483647 h 182"/>
                <a:gd name="T46" fmla="*/ 2147483647 w 182"/>
                <a:gd name="T47" fmla="*/ 2147483647 h 182"/>
                <a:gd name="T48" fmla="*/ 2147483647 w 182"/>
                <a:gd name="T49" fmla="*/ 2147483647 h 182"/>
                <a:gd name="T50" fmla="*/ 2147483647 w 182"/>
                <a:gd name="T51" fmla="*/ 2147483647 h 182"/>
                <a:gd name="T52" fmla="*/ 2147483647 w 182"/>
                <a:gd name="T53" fmla="*/ 2147483647 h 182"/>
                <a:gd name="T54" fmla="*/ 2147483647 w 182"/>
                <a:gd name="T55" fmla="*/ 2147483647 h 182"/>
                <a:gd name="T56" fmla="*/ 2147483647 w 182"/>
                <a:gd name="T57" fmla="*/ 2147483647 h 182"/>
                <a:gd name="T58" fmla="*/ 2147483647 w 182"/>
                <a:gd name="T59" fmla="*/ 2147483647 h 182"/>
                <a:gd name="T60" fmla="*/ 2147483647 w 182"/>
                <a:gd name="T61" fmla="*/ 2147483647 h 182"/>
                <a:gd name="T62" fmla="*/ 2147483647 w 182"/>
                <a:gd name="T63" fmla="*/ 2147483647 h 182"/>
                <a:gd name="T64" fmla="*/ 2147483647 w 182"/>
                <a:gd name="T65" fmla="*/ 2147483647 h 182"/>
                <a:gd name="T66" fmla="*/ 2147483647 w 182"/>
                <a:gd name="T67" fmla="*/ 0 h 182"/>
                <a:gd name="T68" fmla="*/ 2147483647 w 182"/>
                <a:gd name="T69" fmla="*/ 2147483647 h 182"/>
                <a:gd name="T70" fmla="*/ 2147483647 w 182"/>
                <a:gd name="T71" fmla="*/ 2147483647 h 182"/>
                <a:gd name="T72" fmla="*/ 2147483647 w 182"/>
                <a:gd name="T73" fmla="*/ 2147483647 h 182"/>
                <a:gd name="T74" fmla="*/ 2147483647 w 182"/>
                <a:gd name="T75" fmla="*/ 2147483647 h 182"/>
                <a:gd name="T76" fmla="*/ 2147483647 w 182"/>
                <a:gd name="T77" fmla="*/ 2147483647 h 182"/>
                <a:gd name="T78" fmla="*/ 2147483647 w 182"/>
                <a:gd name="T79" fmla="*/ 2147483647 h 182"/>
                <a:gd name="T80" fmla="*/ 2147483647 w 182"/>
                <a:gd name="T81" fmla="*/ 2147483647 h 182"/>
                <a:gd name="T82" fmla="*/ 2147483647 w 182"/>
                <a:gd name="T83" fmla="*/ 2147483647 h 182"/>
                <a:gd name="T84" fmla="*/ 2147483647 w 182"/>
                <a:gd name="T85" fmla="*/ 2147483647 h 182"/>
                <a:gd name="T86" fmla="*/ 2147483647 w 182"/>
                <a:gd name="T87" fmla="*/ 2147483647 h 182"/>
                <a:gd name="T88" fmla="*/ 2147483647 w 182"/>
                <a:gd name="T89" fmla="*/ 2147483647 h 182"/>
                <a:gd name="T90" fmla="*/ 2147483647 w 182"/>
                <a:gd name="T91" fmla="*/ 2147483647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182"/>
                <a:gd name="T140" fmla="*/ 182 w 182"/>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182">
                  <a:moveTo>
                    <a:pt x="114" y="142"/>
                  </a:moveTo>
                  <a:lnTo>
                    <a:pt x="92" y="142"/>
                  </a:lnTo>
                  <a:lnTo>
                    <a:pt x="76" y="154"/>
                  </a:lnTo>
                  <a:lnTo>
                    <a:pt x="46" y="160"/>
                  </a:lnTo>
                  <a:lnTo>
                    <a:pt x="22" y="166"/>
                  </a:lnTo>
                  <a:lnTo>
                    <a:pt x="0" y="182"/>
                  </a:lnTo>
                  <a:lnTo>
                    <a:pt x="22" y="182"/>
                  </a:lnTo>
                  <a:lnTo>
                    <a:pt x="22" y="170"/>
                  </a:lnTo>
                  <a:lnTo>
                    <a:pt x="46" y="166"/>
                  </a:lnTo>
                  <a:lnTo>
                    <a:pt x="92" y="166"/>
                  </a:lnTo>
                  <a:lnTo>
                    <a:pt x="114" y="160"/>
                  </a:lnTo>
                  <a:lnTo>
                    <a:pt x="136" y="154"/>
                  </a:lnTo>
                  <a:lnTo>
                    <a:pt x="152" y="154"/>
                  </a:lnTo>
                  <a:lnTo>
                    <a:pt x="158" y="142"/>
                  </a:lnTo>
                  <a:lnTo>
                    <a:pt x="136" y="132"/>
                  </a:lnTo>
                  <a:lnTo>
                    <a:pt x="158" y="126"/>
                  </a:lnTo>
                  <a:lnTo>
                    <a:pt x="144" y="120"/>
                  </a:lnTo>
                  <a:lnTo>
                    <a:pt x="130" y="114"/>
                  </a:lnTo>
                  <a:lnTo>
                    <a:pt x="124" y="114"/>
                  </a:lnTo>
                  <a:lnTo>
                    <a:pt x="136" y="108"/>
                  </a:lnTo>
                  <a:lnTo>
                    <a:pt x="136" y="96"/>
                  </a:lnTo>
                  <a:lnTo>
                    <a:pt x="152" y="102"/>
                  </a:lnTo>
                  <a:lnTo>
                    <a:pt x="168" y="96"/>
                  </a:lnTo>
                  <a:lnTo>
                    <a:pt x="182" y="90"/>
                  </a:lnTo>
                  <a:lnTo>
                    <a:pt x="158" y="90"/>
                  </a:lnTo>
                  <a:lnTo>
                    <a:pt x="136" y="86"/>
                  </a:lnTo>
                  <a:lnTo>
                    <a:pt x="130" y="74"/>
                  </a:lnTo>
                  <a:lnTo>
                    <a:pt x="136" y="68"/>
                  </a:lnTo>
                  <a:lnTo>
                    <a:pt x="122" y="62"/>
                  </a:lnTo>
                  <a:lnTo>
                    <a:pt x="130" y="46"/>
                  </a:lnTo>
                  <a:lnTo>
                    <a:pt x="144" y="46"/>
                  </a:lnTo>
                  <a:lnTo>
                    <a:pt x="122" y="28"/>
                  </a:lnTo>
                  <a:lnTo>
                    <a:pt x="98" y="16"/>
                  </a:lnTo>
                  <a:lnTo>
                    <a:pt x="92" y="0"/>
                  </a:lnTo>
                  <a:lnTo>
                    <a:pt x="84" y="6"/>
                  </a:lnTo>
                  <a:lnTo>
                    <a:pt x="84" y="16"/>
                  </a:lnTo>
                  <a:lnTo>
                    <a:pt x="98" y="34"/>
                  </a:lnTo>
                  <a:lnTo>
                    <a:pt x="114" y="52"/>
                  </a:lnTo>
                  <a:lnTo>
                    <a:pt x="106" y="68"/>
                  </a:lnTo>
                  <a:lnTo>
                    <a:pt x="114" y="80"/>
                  </a:lnTo>
                  <a:lnTo>
                    <a:pt x="122" y="90"/>
                  </a:lnTo>
                  <a:lnTo>
                    <a:pt x="106" y="102"/>
                  </a:lnTo>
                  <a:lnTo>
                    <a:pt x="114" y="120"/>
                  </a:lnTo>
                  <a:lnTo>
                    <a:pt x="122" y="116"/>
                  </a:lnTo>
                  <a:lnTo>
                    <a:pt x="122" y="132"/>
                  </a:lnTo>
                  <a:lnTo>
                    <a:pt x="114" y="1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9" name="Freeform 59"/>
            <p:cNvSpPr>
              <a:spLocks noChangeArrowheads="1"/>
            </p:cNvSpPr>
            <p:nvPr/>
          </p:nvSpPr>
          <p:spPr bwMode="auto">
            <a:xfrm>
              <a:off x="0" y="535513"/>
              <a:ext cx="2611084" cy="3555817"/>
            </a:xfrm>
            <a:custGeom>
              <a:avLst/>
              <a:gdLst>
                <a:gd name="T0" fmla="*/ 2147483647 w 1162"/>
                <a:gd name="T1" fmla="*/ 2147483647 h 996"/>
                <a:gd name="T2" fmla="*/ 2147483647 w 1162"/>
                <a:gd name="T3" fmla="*/ 2147483647 h 996"/>
                <a:gd name="T4" fmla="*/ 2147483647 w 1162"/>
                <a:gd name="T5" fmla="*/ 2147483647 h 996"/>
                <a:gd name="T6" fmla="*/ 2147483647 w 1162"/>
                <a:gd name="T7" fmla="*/ 2147483647 h 996"/>
                <a:gd name="T8" fmla="*/ 2147483647 w 1162"/>
                <a:gd name="T9" fmla="*/ 2147483647 h 996"/>
                <a:gd name="T10" fmla="*/ 2147483647 w 1162"/>
                <a:gd name="T11" fmla="*/ 2147483647 h 996"/>
                <a:gd name="T12" fmla="*/ 2147483647 w 1162"/>
                <a:gd name="T13" fmla="*/ 2147483647 h 996"/>
                <a:gd name="T14" fmla="*/ 2147483647 w 1162"/>
                <a:gd name="T15" fmla="*/ 2147483647 h 996"/>
                <a:gd name="T16" fmla="*/ 2147483647 w 1162"/>
                <a:gd name="T17" fmla="*/ 2147483647 h 996"/>
                <a:gd name="T18" fmla="*/ 2147483647 w 1162"/>
                <a:gd name="T19" fmla="*/ 2147483647 h 996"/>
                <a:gd name="T20" fmla="*/ 2147483647 w 1162"/>
                <a:gd name="T21" fmla="*/ 2147483647 h 996"/>
                <a:gd name="T22" fmla="*/ 2147483647 w 1162"/>
                <a:gd name="T23" fmla="*/ 2147483647 h 996"/>
                <a:gd name="T24" fmla="*/ 2147483647 w 1162"/>
                <a:gd name="T25" fmla="*/ 2147483647 h 996"/>
                <a:gd name="T26" fmla="*/ 2147483647 w 1162"/>
                <a:gd name="T27" fmla="*/ 2147483647 h 996"/>
                <a:gd name="T28" fmla="*/ 2147483647 w 1162"/>
                <a:gd name="T29" fmla="*/ 2147483647 h 996"/>
                <a:gd name="T30" fmla="*/ 2147483647 w 1162"/>
                <a:gd name="T31" fmla="*/ 2147483647 h 996"/>
                <a:gd name="T32" fmla="*/ 2147483647 w 1162"/>
                <a:gd name="T33" fmla="*/ 2147483647 h 996"/>
                <a:gd name="T34" fmla="*/ 2147483647 w 1162"/>
                <a:gd name="T35" fmla="*/ 2147483647 h 996"/>
                <a:gd name="T36" fmla="*/ 2147483647 w 1162"/>
                <a:gd name="T37" fmla="*/ 2147483647 h 996"/>
                <a:gd name="T38" fmla="*/ 2147483647 w 1162"/>
                <a:gd name="T39" fmla="*/ 2147483647 h 996"/>
                <a:gd name="T40" fmla="*/ 2147483647 w 1162"/>
                <a:gd name="T41" fmla="*/ 2147483647 h 996"/>
                <a:gd name="T42" fmla="*/ 2147483647 w 1162"/>
                <a:gd name="T43" fmla="*/ 2147483647 h 996"/>
                <a:gd name="T44" fmla="*/ 2147483647 w 1162"/>
                <a:gd name="T45" fmla="*/ 2147483647 h 996"/>
                <a:gd name="T46" fmla="*/ 2147483647 w 1162"/>
                <a:gd name="T47" fmla="*/ 2147483647 h 996"/>
                <a:gd name="T48" fmla="*/ 2147483647 w 1162"/>
                <a:gd name="T49" fmla="*/ 2147483647 h 996"/>
                <a:gd name="T50" fmla="*/ 2147483647 w 1162"/>
                <a:gd name="T51" fmla="*/ 2147483647 h 996"/>
                <a:gd name="T52" fmla="*/ 2147483647 w 1162"/>
                <a:gd name="T53" fmla="*/ 2147483647 h 996"/>
                <a:gd name="T54" fmla="*/ 2147483647 w 1162"/>
                <a:gd name="T55" fmla="*/ 2147483647 h 996"/>
                <a:gd name="T56" fmla="*/ 2147483647 w 1162"/>
                <a:gd name="T57" fmla="*/ 2147483647 h 996"/>
                <a:gd name="T58" fmla="*/ 2147483647 w 1162"/>
                <a:gd name="T59" fmla="*/ 2147483647 h 996"/>
                <a:gd name="T60" fmla="*/ 2147483647 w 1162"/>
                <a:gd name="T61" fmla="*/ 2147483647 h 996"/>
                <a:gd name="T62" fmla="*/ 2147483647 w 1162"/>
                <a:gd name="T63" fmla="*/ 2147483647 h 996"/>
                <a:gd name="T64" fmla="*/ 2147483647 w 1162"/>
                <a:gd name="T65" fmla="*/ 2147483647 h 996"/>
                <a:gd name="T66" fmla="*/ 2147483647 w 1162"/>
                <a:gd name="T67" fmla="*/ 0 h 996"/>
                <a:gd name="T68" fmla="*/ 2147483647 w 1162"/>
                <a:gd name="T69" fmla="*/ 2147483647 h 996"/>
                <a:gd name="T70" fmla="*/ 2147483647 w 1162"/>
                <a:gd name="T71" fmla="*/ 2147483647 h 996"/>
                <a:gd name="T72" fmla="*/ 2147483647 w 1162"/>
                <a:gd name="T73" fmla="*/ 2147483647 h 996"/>
                <a:gd name="T74" fmla="*/ 2147483647 w 1162"/>
                <a:gd name="T75" fmla="*/ 2147483647 h 996"/>
                <a:gd name="T76" fmla="*/ 2147483647 w 1162"/>
                <a:gd name="T77" fmla="*/ 2147483647 h 996"/>
                <a:gd name="T78" fmla="*/ 2147483647 w 1162"/>
                <a:gd name="T79" fmla="*/ 2147483647 h 996"/>
                <a:gd name="T80" fmla="*/ 2147483647 w 1162"/>
                <a:gd name="T81" fmla="*/ 2147483647 h 996"/>
                <a:gd name="T82" fmla="*/ 2147483647 w 1162"/>
                <a:gd name="T83" fmla="*/ 2147483647 h 996"/>
                <a:gd name="T84" fmla="*/ 2147483647 w 1162"/>
                <a:gd name="T85" fmla="*/ 2147483647 h 996"/>
                <a:gd name="T86" fmla="*/ 2147483647 w 1162"/>
                <a:gd name="T87" fmla="*/ 2147483647 h 996"/>
                <a:gd name="T88" fmla="*/ 2147483647 w 1162"/>
                <a:gd name="T89" fmla="*/ 2147483647 h 996"/>
                <a:gd name="T90" fmla="*/ 2147483647 w 1162"/>
                <a:gd name="T91" fmla="*/ 2147483647 h 996"/>
                <a:gd name="T92" fmla="*/ 2147483647 w 1162"/>
                <a:gd name="T93" fmla="*/ 2147483647 h 996"/>
                <a:gd name="T94" fmla="*/ 2147483647 w 1162"/>
                <a:gd name="T95" fmla="*/ 2147483647 h 996"/>
                <a:gd name="T96" fmla="*/ 2147483647 w 1162"/>
                <a:gd name="T97" fmla="*/ 2147483647 h 996"/>
                <a:gd name="T98" fmla="*/ 2147483647 w 1162"/>
                <a:gd name="T99" fmla="*/ 2147483647 h 996"/>
                <a:gd name="T100" fmla="*/ 2147483647 w 1162"/>
                <a:gd name="T101" fmla="*/ 2147483647 h 996"/>
                <a:gd name="T102" fmla="*/ 2147483647 w 1162"/>
                <a:gd name="T103" fmla="*/ 2147483647 h 996"/>
                <a:gd name="T104" fmla="*/ 2147483647 w 1162"/>
                <a:gd name="T105" fmla="*/ 2147483647 h 996"/>
                <a:gd name="T106" fmla="*/ 2147483647 w 1162"/>
                <a:gd name="T107" fmla="*/ 2147483647 h 996"/>
                <a:gd name="T108" fmla="*/ 2147483647 w 1162"/>
                <a:gd name="T109" fmla="*/ 2147483647 h 996"/>
                <a:gd name="T110" fmla="*/ 2147483647 w 1162"/>
                <a:gd name="T111" fmla="*/ 2147483647 h 996"/>
                <a:gd name="T112" fmla="*/ 2147483647 w 1162"/>
                <a:gd name="T113" fmla="*/ 2147483647 h 996"/>
                <a:gd name="T114" fmla="*/ 2147483647 w 1162"/>
                <a:gd name="T115" fmla="*/ 2147483647 h 996"/>
                <a:gd name="T116" fmla="*/ 2147483647 w 1162"/>
                <a:gd name="T117" fmla="*/ 2147483647 h 996"/>
                <a:gd name="T118" fmla="*/ 2147483647 w 1162"/>
                <a:gd name="T119" fmla="*/ 2147483647 h 996"/>
                <a:gd name="T120" fmla="*/ 2147483647 w 1162"/>
                <a:gd name="T121" fmla="*/ 2147483647 h 9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2"/>
                <a:gd name="T184" fmla="*/ 0 h 996"/>
                <a:gd name="T185" fmla="*/ 1162 w 1162"/>
                <a:gd name="T186" fmla="*/ 996 h 9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2" h="996">
                  <a:moveTo>
                    <a:pt x="1126" y="596"/>
                  </a:moveTo>
                  <a:lnTo>
                    <a:pt x="1110" y="584"/>
                  </a:lnTo>
                  <a:lnTo>
                    <a:pt x="1064" y="584"/>
                  </a:lnTo>
                  <a:lnTo>
                    <a:pt x="1048" y="578"/>
                  </a:lnTo>
                  <a:lnTo>
                    <a:pt x="1026" y="584"/>
                  </a:lnTo>
                  <a:lnTo>
                    <a:pt x="1004" y="584"/>
                  </a:lnTo>
                  <a:lnTo>
                    <a:pt x="1018" y="572"/>
                  </a:lnTo>
                  <a:lnTo>
                    <a:pt x="1010" y="572"/>
                  </a:lnTo>
                  <a:lnTo>
                    <a:pt x="996" y="578"/>
                  </a:lnTo>
                  <a:lnTo>
                    <a:pt x="980" y="584"/>
                  </a:lnTo>
                  <a:lnTo>
                    <a:pt x="988" y="572"/>
                  </a:lnTo>
                  <a:lnTo>
                    <a:pt x="1004" y="572"/>
                  </a:lnTo>
                  <a:lnTo>
                    <a:pt x="1004" y="538"/>
                  </a:lnTo>
                  <a:lnTo>
                    <a:pt x="988" y="532"/>
                  </a:lnTo>
                  <a:lnTo>
                    <a:pt x="964" y="526"/>
                  </a:lnTo>
                  <a:lnTo>
                    <a:pt x="950" y="532"/>
                  </a:lnTo>
                  <a:lnTo>
                    <a:pt x="920" y="526"/>
                  </a:lnTo>
                  <a:lnTo>
                    <a:pt x="920" y="514"/>
                  </a:lnTo>
                  <a:lnTo>
                    <a:pt x="904" y="508"/>
                  </a:lnTo>
                  <a:lnTo>
                    <a:pt x="882" y="498"/>
                  </a:lnTo>
                  <a:lnTo>
                    <a:pt x="860" y="504"/>
                  </a:lnTo>
                  <a:lnTo>
                    <a:pt x="844" y="498"/>
                  </a:lnTo>
                  <a:lnTo>
                    <a:pt x="822" y="492"/>
                  </a:lnTo>
                  <a:lnTo>
                    <a:pt x="798" y="492"/>
                  </a:lnTo>
                  <a:lnTo>
                    <a:pt x="790" y="486"/>
                  </a:lnTo>
                  <a:lnTo>
                    <a:pt x="776" y="492"/>
                  </a:lnTo>
                  <a:lnTo>
                    <a:pt x="752" y="504"/>
                  </a:lnTo>
                  <a:lnTo>
                    <a:pt x="730" y="514"/>
                  </a:lnTo>
                  <a:lnTo>
                    <a:pt x="714" y="508"/>
                  </a:lnTo>
                  <a:lnTo>
                    <a:pt x="730" y="504"/>
                  </a:lnTo>
                  <a:lnTo>
                    <a:pt x="708" y="504"/>
                  </a:lnTo>
                  <a:lnTo>
                    <a:pt x="684" y="508"/>
                  </a:lnTo>
                  <a:lnTo>
                    <a:pt x="668" y="498"/>
                  </a:lnTo>
                  <a:lnTo>
                    <a:pt x="668" y="468"/>
                  </a:lnTo>
                  <a:lnTo>
                    <a:pt x="654" y="462"/>
                  </a:lnTo>
                  <a:lnTo>
                    <a:pt x="638" y="458"/>
                  </a:lnTo>
                  <a:lnTo>
                    <a:pt x="608" y="468"/>
                  </a:lnTo>
                  <a:lnTo>
                    <a:pt x="616" y="452"/>
                  </a:lnTo>
                  <a:lnTo>
                    <a:pt x="616" y="434"/>
                  </a:lnTo>
                  <a:lnTo>
                    <a:pt x="624" y="418"/>
                  </a:lnTo>
                  <a:lnTo>
                    <a:pt x="600" y="424"/>
                  </a:lnTo>
                  <a:lnTo>
                    <a:pt x="586" y="434"/>
                  </a:lnTo>
                  <a:lnTo>
                    <a:pt x="570" y="446"/>
                  </a:lnTo>
                  <a:lnTo>
                    <a:pt x="546" y="440"/>
                  </a:lnTo>
                  <a:lnTo>
                    <a:pt x="524" y="430"/>
                  </a:lnTo>
                  <a:lnTo>
                    <a:pt x="516" y="412"/>
                  </a:lnTo>
                  <a:lnTo>
                    <a:pt x="524" y="394"/>
                  </a:lnTo>
                  <a:lnTo>
                    <a:pt x="516" y="382"/>
                  </a:lnTo>
                  <a:lnTo>
                    <a:pt x="540" y="372"/>
                  </a:lnTo>
                  <a:lnTo>
                    <a:pt x="554" y="366"/>
                  </a:lnTo>
                  <a:lnTo>
                    <a:pt x="578" y="360"/>
                  </a:lnTo>
                  <a:lnTo>
                    <a:pt x="592" y="366"/>
                  </a:lnTo>
                  <a:lnTo>
                    <a:pt x="616" y="360"/>
                  </a:lnTo>
                  <a:lnTo>
                    <a:pt x="654" y="366"/>
                  </a:lnTo>
                  <a:lnTo>
                    <a:pt x="668" y="366"/>
                  </a:lnTo>
                  <a:lnTo>
                    <a:pt x="668" y="378"/>
                  </a:lnTo>
                  <a:lnTo>
                    <a:pt x="684" y="388"/>
                  </a:lnTo>
                  <a:lnTo>
                    <a:pt x="700" y="400"/>
                  </a:lnTo>
                  <a:lnTo>
                    <a:pt x="700" y="382"/>
                  </a:lnTo>
                  <a:lnTo>
                    <a:pt x="692" y="372"/>
                  </a:lnTo>
                  <a:lnTo>
                    <a:pt x="684" y="360"/>
                  </a:lnTo>
                  <a:lnTo>
                    <a:pt x="700" y="354"/>
                  </a:lnTo>
                  <a:lnTo>
                    <a:pt x="714" y="338"/>
                  </a:lnTo>
                  <a:lnTo>
                    <a:pt x="738" y="326"/>
                  </a:lnTo>
                  <a:lnTo>
                    <a:pt x="744" y="314"/>
                  </a:lnTo>
                  <a:lnTo>
                    <a:pt x="730" y="302"/>
                  </a:lnTo>
                  <a:lnTo>
                    <a:pt x="744" y="290"/>
                  </a:lnTo>
                  <a:lnTo>
                    <a:pt x="752" y="302"/>
                  </a:lnTo>
                  <a:lnTo>
                    <a:pt x="776" y="280"/>
                  </a:lnTo>
                  <a:lnTo>
                    <a:pt x="790" y="274"/>
                  </a:lnTo>
                  <a:lnTo>
                    <a:pt x="806" y="268"/>
                  </a:lnTo>
                  <a:lnTo>
                    <a:pt x="806" y="256"/>
                  </a:lnTo>
                  <a:lnTo>
                    <a:pt x="836" y="246"/>
                  </a:lnTo>
                  <a:lnTo>
                    <a:pt x="860" y="240"/>
                  </a:lnTo>
                  <a:lnTo>
                    <a:pt x="852" y="252"/>
                  </a:lnTo>
                  <a:lnTo>
                    <a:pt x="874" y="252"/>
                  </a:lnTo>
                  <a:lnTo>
                    <a:pt x="898" y="240"/>
                  </a:lnTo>
                  <a:lnTo>
                    <a:pt x="874" y="234"/>
                  </a:lnTo>
                  <a:lnTo>
                    <a:pt x="866" y="216"/>
                  </a:lnTo>
                  <a:lnTo>
                    <a:pt x="866" y="206"/>
                  </a:lnTo>
                  <a:lnTo>
                    <a:pt x="844" y="210"/>
                  </a:lnTo>
                  <a:lnTo>
                    <a:pt x="782" y="228"/>
                  </a:lnTo>
                  <a:lnTo>
                    <a:pt x="828" y="210"/>
                  </a:lnTo>
                  <a:lnTo>
                    <a:pt x="852" y="200"/>
                  </a:lnTo>
                  <a:lnTo>
                    <a:pt x="874" y="200"/>
                  </a:lnTo>
                  <a:lnTo>
                    <a:pt x="904" y="206"/>
                  </a:lnTo>
                  <a:lnTo>
                    <a:pt x="912" y="210"/>
                  </a:lnTo>
                  <a:lnTo>
                    <a:pt x="928" y="206"/>
                  </a:lnTo>
                  <a:lnTo>
                    <a:pt x="942" y="194"/>
                  </a:lnTo>
                  <a:lnTo>
                    <a:pt x="964" y="194"/>
                  </a:lnTo>
                  <a:lnTo>
                    <a:pt x="964" y="182"/>
                  </a:lnTo>
                  <a:lnTo>
                    <a:pt x="950" y="176"/>
                  </a:lnTo>
                  <a:lnTo>
                    <a:pt x="928" y="188"/>
                  </a:lnTo>
                  <a:lnTo>
                    <a:pt x="934" y="176"/>
                  </a:lnTo>
                  <a:lnTo>
                    <a:pt x="928" y="166"/>
                  </a:lnTo>
                  <a:lnTo>
                    <a:pt x="920" y="148"/>
                  </a:lnTo>
                  <a:lnTo>
                    <a:pt x="912" y="130"/>
                  </a:lnTo>
                  <a:lnTo>
                    <a:pt x="890" y="120"/>
                  </a:lnTo>
                  <a:lnTo>
                    <a:pt x="874" y="130"/>
                  </a:lnTo>
                  <a:lnTo>
                    <a:pt x="866" y="148"/>
                  </a:lnTo>
                  <a:lnTo>
                    <a:pt x="852" y="142"/>
                  </a:lnTo>
                  <a:lnTo>
                    <a:pt x="852" y="126"/>
                  </a:lnTo>
                  <a:lnTo>
                    <a:pt x="836" y="108"/>
                  </a:lnTo>
                  <a:lnTo>
                    <a:pt x="806" y="102"/>
                  </a:lnTo>
                  <a:lnTo>
                    <a:pt x="776" y="96"/>
                  </a:lnTo>
                  <a:lnTo>
                    <a:pt x="776" y="86"/>
                  </a:lnTo>
                  <a:lnTo>
                    <a:pt x="768" y="102"/>
                  </a:lnTo>
                  <a:lnTo>
                    <a:pt x="768" y="120"/>
                  </a:lnTo>
                  <a:lnTo>
                    <a:pt x="776" y="148"/>
                  </a:lnTo>
                  <a:lnTo>
                    <a:pt x="752" y="160"/>
                  </a:lnTo>
                  <a:lnTo>
                    <a:pt x="738" y="160"/>
                  </a:lnTo>
                  <a:lnTo>
                    <a:pt x="744" y="182"/>
                  </a:lnTo>
                  <a:lnTo>
                    <a:pt x="730" y="200"/>
                  </a:lnTo>
                  <a:lnTo>
                    <a:pt x="714" y="188"/>
                  </a:lnTo>
                  <a:lnTo>
                    <a:pt x="714" y="176"/>
                  </a:lnTo>
                  <a:lnTo>
                    <a:pt x="708" y="160"/>
                  </a:lnTo>
                  <a:lnTo>
                    <a:pt x="692" y="160"/>
                  </a:lnTo>
                  <a:lnTo>
                    <a:pt x="668" y="154"/>
                  </a:lnTo>
                  <a:lnTo>
                    <a:pt x="660" y="148"/>
                  </a:lnTo>
                  <a:lnTo>
                    <a:pt x="646" y="142"/>
                  </a:lnTo>
                  <a:lnTo>
                    <a:pt x="624" y="142"/>
                  </a:lnTo>
                  <a:lnTo>
                    <a:pt x="608" y="130"/>
                  </a:lnTo>
                  <a:lnTo>
                    <a:pt x="608" y="114"/>
                  </a:lnTo>
                  <a:lnTo>
                    <a:pt x="632" y="102"/>
                  </a:lnTo>
                  <a:lnTo>
                    <a:pt x="654" y="90"/>
                  </a:lnTo>
                  <a:lnTo>
                    <a:pt x="638" y="90"/>
                  </a:lnTo>
                  <a:lnTo>
                    <a:pt x="660" y="80"/>
                  </a:lnTo>
                  <a:lnTo>
                    <a:pt x="684" y="86"/>
                  </a:lnTo>
                  <a:lnTo>
                    <a:pt x="676" y="74"/>
                  </a:lnTo>
                  <a:lnTo>
                    <a:pt x="660" y="62"/>
                  </a:lnTo>
                  <a:lnTo>
                    <a:pt x="692" y="62"/>
                  </a:lnTo>
                  <a:lnTo>
                    <a:pt x="700" y="50"/>
                  </a:lnTo>
                  <a:lnTo>
                    <a:pt x="692" y="44"/>
                  </a:lnTo>
                  <a:lnTo>
                    <a:pt x="684" y="50"/>
                  </a:lnTo>
                  <a:lnTo>
                    <a:pt x="684" y="16"/>
                  </a:lnTo>
                  <a:lnTo>
                    <a:pt x="646" y="0"/>
                  </a:lnTo>
                  <a:lnTo>
                    <a:pt x="660" y="28"/>
                  </a:lnTo>
                  <a:lnTo>
                    <a:pt x="616" y="34"/>
                  </a:lnTo>
                  <a:lnTo>
                    <a:pt x="562" y="34"/>
                  </a:lnTo>
                  <a:lnTo>
                    <a:pt x="510" y="44"/>
                  </a:lnTo>
                  <a:lnTo>
                    <a:pt x="464" y="28"/>
                  </a:lnTo>
                  <a:lnTo>
                    <a:pt x="418" y="28"/>
                  </a:lnTo>
                  <a:lnTo>
                    <a:pt x="364" y="22"/>
                  </a:lnTo>
                  <a:lnTo>
                    <a:pt x="320" y="22"/>
                  </a:lnTo>
                  <a:lnTo>
                    <a:pt x="274" y="38"/>
                  </a:lnTo>
                  <a:lnTo>
                    <a:pt x="228" y="28"/>
                  </a:lnTo>
                  <a:lnTo>
                    <a:pt x="182" y="28"/>
                  </a:lnTo>
                  <a:lnTo>
                    <a:pt x="136" y="16"/>
                  </a:lnTo>
                  <a:lnTo>
                    <a:pt x="92" y="16"/>
                  </a:lnTo>
                  <a:lnTo>
                    <a:pt x="52" y="28"/>
                  </a:lnTo>
                  <a:lnTo>
                    <a:pt x="8" y="38"/>
                  </a:lnTo>
                  <a:lnTo>
                    <a:pt x="52" y="56"/>
                  </a:lnTo>
                  <a:lnTo>
                    <a:pt x="0" y="62"/>
                  </a:lnTo>
                  <a:lnTo>
                    <a:pt x="30" y="86"/>
                  </a:lnTo>
                  <a:lnTo>
                    <a:pt x="8" y="120"/>
                  </a:lnTo>
                  <a:lnTo>
                    <a:pt x="22" y="154"/>
                  </a:lnTo>
                  <a:lnTo>
                    <a:pt x="68" y="130"/>
                  </a:lnTo>
                  <a:lnTo>
                    <a:pt x="114" y="126"/>
                  </a:lnTo>
                  <a:lnTo>
                    <a:pt x="160" y="120"/>
                  </a:lnTo>
                  <a:lnTo>
                    <a:pt x="206" y="136"/>
                  </a:lnTo>
                  <a:lnTo>
                    <a:pt x="242" y="160"/>
                  </a:lnTo>
                  <a:lnTo>
                    <a:pt x="274" y="188"/>
                  </a:lnTo>
                  <a:lnTo>
                    <a:pt x="296" y="222"/>
                  </a:lnTo>
                  <a:lnTo>
                    <a:pt x="296" y="262"/>
                  </a:lnTo>
                  <a:lnTo>
                    <a:pt x="282" y="298"/>
                  </a:lnTo>
                  <a:lnTo>
                    <a:pt x="304" y="326"/>
                  </a:lnTo>
                  <a:lnTo>
                    <a:pt x="342" y="360"/>
                  </a:lnTo>
                  <a:lnTo>
                    <a:pt x="372" y="388"/>
                  </a:lnTo>
                  <a:lnTo>
                    <a:pt x="394" y="424"/>
                  </a:lnTo>
                  <a:lnTo>
                    <a:pt x="380" y="388"/>
                  </a:lnTo>
                  <a:lnTo>
                    <a:pt x="364" y="354"/>
                  </a:lnTo>
                  <a:lnTo>
                    <a:pt x="394" y="382"/>
                  </a:lnTo>
                  <a:lnTo>
                    <a:pt x="426" y="412"/>
                  </a:lnTo>
                  <a:lnTo>
                    <a:pt x="448" y="440"/>
                  </a:lnTo>
                  <a:lnTo>
                    <a:pt x="486" y="458"/>
                  </a:lnTo>
                  <a:lnTo>
                    <a:pt x="540" y="468"/>
                  </a:lnTo>
                  <a:lnTo>
                    <a:pt x="592" y="474"/>
                  </a:lnTo>
                  <a:lnTo>
                    <a:pt x="632" y="492"/>
                  </a:lnTo>
                  <a:lnTo>
                    <a:pt x="660" y="520"/>
                  </a:lnTo>
                  <a:lnTo>
                    <a:pt x="714" y="520"/>
                  </a:lnTo>
                  <a:lnTo>
                    <a:pt x="714" y="554"/>
                  </a:lnTo>
                  <a:lnTo>
                    <a:pt x="692" y="584"/>
                  </a:lnTo>
                  <a:lnTo>
                    <a:pt x="692" y="618"/>
                  </a:lnTo>
                  <a:lnTo>
                    <a:pt x="714" y="646"/>
                  </a:lnTo>
                  <a:lnTo>
                    <a:pt x="752" y="682"/>
                  </a:lnTo>
                  <a:lnTo>
                    <a:pt x="790" y="704"/>
                  </a:lnTo>
                  <a:lnTo>
                    <a:pt x="814" y="744"/>
                  </a:lnTo>
                  <a:lnTo>
                    <a:pt x="798" y="784"/>
                  </a:lnTo>
                  <a:lnTo>
                    <a:pt x="806" y="824"/>
                  </a:lnTo>
                  <a:lnTo>
                    <a:pt x="806" y="864"/>
                  </a:lnTo>
                  <a:lnTo>
                    <a:pt x="814" y="904"/>
                  </a:lnTo>
                  <a:lnTo>
                    <a:pt x="814" y="944"/>
                  </a:lnTo>
                  <a:lnTo>
                    <a:pt x="844" y="974"/>
                  </a:lnTo>
                  <a:lnTo>
                    <a:pt x="874" y="996"/>
                  </a:lnTo>
                  <a:lnTo>
                    <a:pt x="920" y="996"/>
                  </a:lnTo>
                  <a:lnTo>
                    <a:pt x="920" y="990"/>
                  </a:lnTo>
                  <a:lnTo>
                    <a:pt x="898" y="984"/>
                  </a:lnTo>
                  <a:lnTo>
                    <a:pt x="898" y="974"/>
                  </a:lnTo>
                  <a:lnTo>
                    <a:pt x="882" y="978"/>
                  </a:lnTo>
                  <a:lnTo>
                    <a:pt x="860" y="978"/>
                  </a:lnTo>
                  <a:lnTo>
                    <a:pt x="874" y="968"/>
                  </a:lnTo>
                  <a:lnTo>
                    <a:pt x="890" y="968"/>
                  </a:lnTo>
                  <a:lnTo>
                    <a:pt x="874" y="950"/>
                  </a:lnTo>
                  <a:lnTo>
                    <a:pt x="890" y="938"/>
                  </a:lnTo>
                  <a:lnTo>
                    <a:pt x="898" y="928"/>
                  </a:lnTo>
                  <a:lnTo>
                    <a:pt x="898" y="922"/>
                  </a:lnTo>
                  <a:lnTo>
                    <a:pt x="882" y="916"/>
                  </a:lnTo>
                  <a:lnTo>
                    <a:pt x="866" y="922"/>
                  </a:lnTo>
                  <a:lnTo>
                    <a:pt x="882" y="904"/>
                  </a:lnTo>
                  <a:lnTo>
                    <a:pt x="898" y="894"/>
                  </a:lnTo>
                  <a:lnTo>
                    <a:pt x="904" y="882"/>
                  </a:lnTo>
                  <a:lnTo>
                    <a:pt x="890" y="888"/>
                  </a:lnTo>
                  <a:lnTo>
                    <a:pt x="882" y="876"/>
                  </a:lnTo>
                  <a:lnTo>
                    <a:pt x="898" y="870"/>
                  </a:lnTo>
                  <a:lnTo>
                    <a:pt x="904" y="876"/>
                  </a:lnTo>
                  <a:lnTo>
                    <a:pt x="904" y="870"/>
                  </a:lnTo>
                  <a:lnTo>
                    <a:pt x="912" y="858"/>
                  </a:lnTo>
                  <a:lnTo>
                    <a:pt x="934" y="852"/>
                  </a:lnTo>
                  <a:lnTo>
                    <a:pt x="958" y="848"/>
                  </a:lnTo>
                  <a:lnTo>
                    <a:pt x="958" y="824"/>
                  </a:lnTo>
                  <a:lnTo>
                    <a:pt x="934" y="812"/>
                  </a:lnTo>
                  <a:lnTo>
                    <a:pt x="928" y="802"/>
                  </a:lnTo>
                  <a:lnTo>
                    <a:pt x="942" y="806"/>
                  </a:lnTo>
                  <a:lnTo>
                    <a:pt x="964" y="818"/>
                  </a:lnTo>
                  <a:lnTo>
                    <a:pt x="980" y="824"/>
                  </a:lnTo>
                  <a:lnTo>
                    <a:pt x="988" y="812"/>
                  </a:lnTo>
                  <a:lnTo>
                    <a:pt x="1004" y="796"/>
                  </a:lnTo>
                  <a:lnTo>
                    <a:pt x="1010" y="778"/>
                  </a:lnTo>
                  <a:lnTo>
                    <a:pt x="1026" y="778"/>
                  </a:lnTo>
                  <a:lnTo>
                    <a:pt x="1026" y="768"/>
                  </a:lnTo>
                  <a:lnTo>
                    <a:pt x="1034" y="750"/>
                  </a:lnTo>
                  <a:lnTo>
                    <a:pt x="1056" y="744"/>
                  </a:lnTo>
                  <a:lnTo>
                    <a:pt x="1080" y="732"/>
                  </a:lnTo>
                  <a:lnTo>
                    <a:pt x="1094" y="732"/>
                  </a:lnTo>
                  <a:lnTo>
                    <a:pt x="1102" y="720"/>
                  </a:lnTo>
                  <a:lnTo>
                    <a:pt x="1110" y="710"/>
                  </a:lnTo>
                  <a:lnTo>
                    <a:pt x="1110" y="670"/>
                  </a:lnTo>
                  <a:lnTo>
                    <a:pt x="1126" y="652"/>
                  </a:lnTo>
                  <a:lnTo>
                    <a:pt x="1148" y="640"/>
                  </a:lnTo>
                  <a:lnTo>
                    <a:pt x="1156" y="630"/>
                  </a:lnTo>
                  <a:lnTo>
                    <a:pt x="1156" y="612"/>
                  </a:lnTo>
                  <a:lnTo>
                    <a:pt x="1162" y="596"/>
                  </a:lnTo>
                  <a:lnTo>
                    <a:pt x="1140" y="606"/>
                  </a:lnTo>
                  <a:lnTo>
                    <a:pt x="1126" y="59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0" name="Freeform 60"/>
            <p:cNvSpPr>
              <a:spLocks noChangeArrowheads="1"/>
            </p:cNvSpPr>
            <p:nvPr/>
          </p:nvSpPr>
          <p:spPr bwMode="auto">
            <a:xfrm>
              <a:off x="3159366" y="935364"/>
              <a:ext cx="152800" cy="299888"/>
            </a:xfrm>
            <a:custGeom>
              <a:avLst/>
              <a:gdLst>
                <a:gd name="T0" fmla="*/ 2147483647 w 68"/>
                <a:gd name="T1" fmla="*/ 2147483647 h 84"/>
                <a:gd name="T2" fmla="*/ 2147483647 w 68"/>
                <a:gd name="T3" fmla="*/ 2147483647 h 84"/>
                <a:gd name="T4" fmla="*/ 2147483647 w 68"/>
                <a:gd name="T5" fmla="*/ 2147483647 h 84"/>
                <a:gd name="T6" fmla="*/ 2147483647 w 68"/>
                <a:gd name="T7" fmla="*/ 2147483647 h 84"/>
                <a:gd name="T8" fmla="*/ 2147483647 w 68"/>
                <a:gd name="T9" fmla="*/ 2147483647 h 84"/>
                <a:gd name="T10" fmla="*/ 2147483647 w 68"/>
                <a:gd name="T11" fmla="*/ 2147483647 h 84"/>
                <a:gd name="T12" fmla="*/ 2147483647 w 68"/>
                <a:gd name="T13" fmla="*/ 2147483647 h 84"/>
                <a:gd name="T14" fmla="*/ 2147483647 w 68"/>
                <a:gd name="T15" fmla="*/ 2147483647 h 84"/>
                <a:gd name="T16" fmla="*/ 2147483647 w 68"/>
                <a:gd name="T17" fmla="*/ 2147483647 h 84"/>
                <a:gd name="T18" fmla="*/ 2147483647 w 68"/>
                <a:gd name="T19" fmla="*/ 2147483647 h 84"/>
                <a:gd name="T20" fmla="*/ 2147483647 w 68"/>
                <a:gd name="T21" fmla="*/ 2147483647 h 84"/>
                <a:gd name="T22" fmla="*/ 2147483647 w 68"/>
                <a:gd name="T23" fmla="*/ 2147483647 h 84"/>
                <a:gd name="T24" fmla="*/ 2147483647 w 68"/>
                <a:gd name="T25" fmla="*/ 2147483647 h 84"/>
                <a:gd name="T26" fmla="*/ 2147483647 w 68"/>
                <a:gd name="T27" fmla="*/ 2147483647 h 84"/>
                <a:gd name="T28" fmla="*/ 2147483647 w 68"/>
                <a:gd name="T29" fmla="*/ 2147483647 h 84"/>
                <a:gd name="T30" fmla="*/ 2147483647 w 68"/>
                <a:gd name="T31" fmla="*/ 2147483647 h 84"/>
                <a:gd name="T32" fmla="*/ 2147483647 w 68"/>
                <a:gd name="T33" fmla="*/ 2147483647 h 84"/>
                <a:gd name="T34" fmla="*/ 2147483647 w 68"/>
                <a:gd name="T35" fmla="*/ 2147483647 h 84"/>
                <a:gd name="T36" fmla="*/ 2147483647 w 68"/>
                <a:gd name="T37" fmla="*/ 2147483647 h 84"/>
                <a:gd name="T38" fmla="*/ 2147483647 w 68"/>
                <a:gd name="T39" fmla="*/ 2147483647 h 84"/>
                <a:gd name="T40" fmla="*/ 2147483647 w 68"/>
                <a:gd name="T41" fmla="*/ 0 h 84"/>
                <a:gd name="T42" fmla="*/ 2147483647 w 68"/>
                <a:gd name="T43" fmla="*/ 2147483647 h 84"/>
                <a:gd name="T44" fmla="*/ 0 w 68"/>
                <a:gd name="T45" fmla="*/ 2147483647 h 84"/>
                <a:gd name="T46" fmla="*/ 2147483647 w 68"/>
                <a:gd name="T47" fmla="*/ 2147483647 h 84"/>
                <a:gd name="T48" fmla="*/ 2147483647 w 68"/>
                <a:gd name="T49" fmla="*/ 2147483647 h 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84"/>
                <a:gd name="T77" fmla="*/ 68 w 68"/>
                <a:gd name="T78" fmla="*/ 84 h 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84">
                  <a:moveTo>
                    <a:pt x="30" y="42"/>
                  </a:moveTo>
                  <a:lnTo>
                    <a:pt x="40" y="54"/>
                  </a:lnTo>
                  <a:lnTo>
                    <a:pt x="24" y="60"/>
                  </a:lnTo>
                  <a:lnTo>
                    <a:pt x="16" y="70"/>
                  </a:lnTo>
                  <a:lnTo>
                    <a:pt x="40" y="70"/>
                  </a:lnTo>
                  <a:lnTo>
                    <a:pt x="24" y="76"/>
                  </a:lnTo>
                  <a:lnTo>
                    <a:pt x="46" y="70"/>
                  </a:lnTo>
                  <a:lnTo>
                    <a:pt x="30" y="76"/>
                  </a:lnTo>
                  <a:lnTo>
                    <a:pt x="6" y="84"/>
                  </a:lnTo>
                  <a:lnTo>
                    <a:pt x="8" y="84"/>
                  </a:lnTo>
                  <a:lnTo>
                    <a:pt x="18" y="84"/>
                  </a:lnTo>
                  <a:lnTo>
                    <a:pt x="34" y="82"/>
                  </a:lnTo>
                  <a:lnTo>
                    <a:pt x="30" y="80"/>
                  </a:lnTo>
                  <a:lnTo>
                    <a:pt x="54" y="76"/>
                  </a:lnTo>
                  <a:lnTo>
                    <a:pt x="62" y="76"/>
                  </a:lnTo>
                  <a:lnTo>
                    <a:pt x="68" y="60"/>
                  </a:lnTo>
                  <a:lnTo>
                    <a:pt x="54" y="42"/>
                  </a:lnTo>
                  <a:lnTo>
                    <a:pt x="30" y="30"/>
                  </a:lnTo>
                  <a:lnTo>
                    <a:pt x="30" y="14"/>
                  </a:lnTo>
                  <a:lnTo>
                    <a:pt x="16" y="14"/>
                  </a:lnTo>
                  <a:lnTo>
                    <a:pt x="26" y="0"/>
                  </a:lnTo>
                  <a:lnTo>
                    <a:pt x="8" y="8"/>
                  </a:lnTo>
                  <a:lnTo>
                    <a:pt x="0" y="24"/>
                  </a:lnTo>
                  <a:lnTo>
                    <a:pt x="16" y="36"/>
                  </a:lnTo>
                  <a:lnTo>
                    <a:pt x="30" y="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1" name="Freeform 61"/>
            <p:cNvSpPr>
              <a:spLocks noChangeArrowheads="1"/>
            </p:cNvSpPr>
            <p:nvPr/>
          </p:nvSpPr>
          <p:spPr bwMode="auto">
            <a:xfrm>
              <a:off x="3298683" y="1163850"/>
              <a:ext cx="31459" cy="42841"/>
            </a:xfrm>
            <a:custGeom>
              <a:avLst/>
              <a:gdLst>
                <a:gd name="T0" fmla="*/ 2147483647 w 14"/>
                <a:gd name="T1" fmla="*/ 0 h 12"/>
                <a:gd name="T2" fmla="*/ 0 w 14"/>
                <a:gd name="T3" fmla="*/ 2147483647 h 12"/>
                <a:gd name="T4" fmla="*/ 2147483647 w 14"/>
                <a:gd name="T5" fmla="*/ 2147483647 h 12"/>
                <a:gd name="T6" fmla="*/ 2147483647 w 14"/>
                <a:gd name="T7" fmla="*/ 0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14" y="0"/>
                  </a:moveTo>
                  <a:lnTo>
                    <a:pt x="0" y="12"/>
                  </a:lnTo>
                  <a:lnTo>
                    <a:pt x="6" y="12"/>
                  </a:lnTo>
                  <a:lnTo>
                    <a:pt x="1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2" name="Freeform 62"/>
            <p:cNvSpPr>
              <a:spLocks noChangeArrowheads="1"/>
            </p:cNvSpPr>
            <p:nvPr/>
          </p:nvSpPr>
          <p:spPr bwMode="auto">
            <a:xfrm>
              <a:off x="6678261" y="2677571"/>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4"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3" name="Freeform 63"/>
            <p:cNvSpPr>
              <a:spLocks noChangeArrowheads="1"/>
            </p:cNvSpPr>
            <p:nvPr/>
          </p:nvSpPr>
          <p:spPr bwMode="auto">
            <a:xfrm>
              <a:off x="5891791" y="2691852"/>
              <a:ext cx="1096565" cy="721159"/>
            </a:xfrm>
            <a:custGeom>
              <a:avLst/>
              <a:gdLst>
                <a:gd name="T0" fmla="*/ 2147483647 w 488"/>
                <a:gd name="T1" fmla="*/ 2147483647 h 202"/>
                <a:gd name="T2" fmla="*/ 2147483647 w 488"/>
                <a:gd name="T3" fmla="*/ 2147483647 h 202"/>
                <a:gd name="T4" fmla="*/ 2147483647 w 488"/>
                <a:gd name="T5" fmla="*/ 2147483647 h 202"/>
                <a:gd name="T6" fmla="*/ 2147483647 w 488"/>
                <a:gd name="T7" fmla="*/ 2147483647 h 202"/>
                <a:gd name="T8" fmla="*/ 2147483647 w 488"/>
                <a:gd name="T9" fmla="*/ 2147483647 h 202"/>
                <a:gd name="T10" fmla="*/ 2147483647 w 488"/>
                <a:gd name="T11" fmla="*/ 2147483647 h 202"/>
                <a:gd name="T12" fmla="*/ 2147483647 w 488"/>
                <a:gd name="T13" fmla="*/ 2147483647 h 202"/>
                <a:gd name="T14" fmla="*/ 2147483647 w 488"/>
                <a:gd name="T15" fmla="*/ 0 h 202"/>
                <a:gd name="T16" fmla="*/ 2147483647 w 488"/>
                <a:gd name="T17" fmla="*/ 2147483647 h 202"/>
                <a:gd name="T18" fmla="*/ 2147483647 w 488"/>
                <a:gd name="T19" fmla="*/ 2147483647 h 202"/>
                <a:gd name="T20" fmla="*/ 2147483647 w 488"/>
                <a:gd name="T21" fmla="*/ 2147483647 h 202"/>
                <a:gd name="T22" fmla="*/ 2147483647 w 488"/>
                <a:gd name="T23" fmla="*/ 2147483647 h 202"/>
                <a:gd name="T24" fmla="*/ 2147483647 w 488"/>
                <a:gd name="T25" fmla="*/ 2147483647 h 202"/>
                <a:gd name="T26" fmla="*/ 2147483647 w 488"/>
                <a:gd name="T27" fmla="*/ 2147483647 h 202"/>
                <a:gd name="T28" fmla="*/ 2147483647 w 488"/>
                <a:gd name="T29" fmla="*/ 2147483647 h 202"/>
                <a:gd name="T30" fmla="*/ 2147483647 w 488"/>
                <a:gd name="T31" fmla="*/ 2147483647 h 202"/>
                <a:gd name="T32" fmla="*/ 2147483647 w 488"/>
                <a:gd name="T33" fmla="*/ 2147483647 h 202"/>
                <a:gd name="T34" fmla="*/ 2147483647 w 488"/>
                <a:gd name="T35" fmla="*/ 2147483647 h 202"/>
                <a:gd name="T36" fmla="*/ 2147483647 w 488"/>
                <a:gd name="T37" fmla="*/ 2147483647 h 202"/>
                <a:gd name="T38" fmla="*/ 2147483647 w 488"/>
                <a:gd name="T39" fmla="*/ 2147483647 h 202"/>
                <a:gd name="T40" fmla="*/ 2147483647 w 488"/>
                <a:gd name="T41" fmla="*/ 2147483647 h 202"/>
                <a:gd name="T42" fmla="*/ 2147483647 w 488"/>
                <a:gd name="T43" fmla="*/ 2147483647 h 202"/>
                <a:gd name="T44" fmla="*/ 2147483647 w 488"/>
                <a:gd name="T45" fmla="*/ 2147483647 h 202"/>
                <a:gd name="T46" fmla="*/ 2147483647 w 488"/>
                <a:gd name="T47" fmla="*/ 2147483647 h 202"/>
                <a:gd name="T48" fmla="*/ 2147483647 w 488"/>
                <a:gd name="T49" fmla="*/ 2147483647 h 202"/>
                <a:gd name="T50" fmla="*/ 2147483647 w 488"/>
                <a:gd name="T51" fmla="*/ 2147483647 h 202"/>
                <a:gd name="T52" fmla="*/ 2147483647 w 488"/>
                <a:gd name="T53" fmla="*/ 2147483647 h 202"/>
                <a:gd name="T54" fmla="*/ 2147483647 w 488"/>
                <a:gd name="T55" fmla="*/ 2147483647 h 202"/>
                <a:gd name="T56" fmla="*/ 2147483647 w 488"/>
                <a:gd name="T57" fmla="*/ 2147483647 h 202"/>
                <a:gd name="T58" fmla="*/ 2147483647 w 488"/>
                <a:gd name="T59" fmla="*/ 2147483647 h 202"/>
                <a:gd name="T60" fmla="*/ 2147483647 w 488"/>
                <a:gd name="T61" fmla="*/ 2147483647 h 202"/>
                <a:gd name="T62" fmla="*/ 2147483647 w 488"/>
                <a:gd name="T63" fmla="*/ 2147483647 h 202"/>
                <a:gd name="T64" fmla="*/ 0 w 488"/>
                <a:gd name="T65" fmla="*/ 2147483647 h 202"/>
                <a:gd name="T66" fmla="*/ 2147483647 w 488"/>
                <a:gd name="T67" fmla="*/ 2147483647 h 202"/>
                <a:gd name="T68" fmla="*/ 2147483647 w 488"/>
                <a:gd name="T69" fmla="*/ 2147483647 h 202"/>
                <a:gd name="T70" fmla="*/ 2147483647 w 488"/>
                <a:gd name="T71" fmla="*/ 2147483647 h 202"/>
                <a:gd name="T72" fmla="*/ 2147483647 w 488"/>
                <a:gd name="T73" fmla="*/ 2147483647 h 202"/>
                <a:gd name="T74" fmla="*/ 2147483647 w 488"/>
                <a:gd name="T75" fmla="*/ 2147483647 h 202"/>
                <a:gd name="T76" fmla="*/ 2147483647 w 488"/>
                <a:gd name="T77" fmla="*/ 2147483647 h 202"/>
                <a:gd name="T78" fmla="*/ 2147483647 w 488"/>
                <a:gd name="T79" fmla="*/ 2147483647 h 202"/>
                <a:gd name="T80" fmla="*/ 2147483647 w 488"/>
                <a:gd name="T81" fmla="*/ 2147483647 h 202"/>
                <a:gd name="T82" fmla="*/ 2147483647 w 488"/>
                <a:gd name="T83" fmla="*/ 2147483647 h 202"/>
                <a:gd name="T84" fmla="*/ 2147483647 w 488"/>
                <a:gd name="T85" fmla="*/ 2147483647 h 202"/>
                <a:gd name="T86" fmla="*/ 2147483647 w 488"/>
                <a:gd name="T87" fmla="*/ 2147483647 h 202"/>
                <a:gd name="T88" fmla="*/ 2147483647 w 488"/>
                <a:gd name="T89" fmla="*/ 2147483647 h 202"/>
                <a:gd name="T90" fmla="*/ 2147483647 w 488"/>
                <a:gd name="T91" fmla="*/ 2147483647 h 202"/>
                <a:gd name="T92" fmla="*/ 2147483647 w 488"/>
                <a:gd name="T93" fmla="*/ 2147483647 h 202"/>
                <a:gd name="T94" fmla="*/ 2147483647 w 488"/>
                <a:gd name="T95" fmla="*/ 2147483647 h 202"/>
                <a:gd name="T96" fmla="*/ 2147483647 w 488"/>
                <a:gd name="T97" fmla="*/ 2147483647 h 202"/>
                <a:gd name="T98" fmla="*/ 2147483647 w 488"/>
                <a:gd name="T99" fmla="*/ 2147483647 h 202"/>
                <a:gd name="T100" fmla="*/ 2147483647 w 488"/>
                <a:gd name="T101" fmla="*/ 2147483647 h 202"/>
                <a:gd name="T102" fmla="*/ 2147483647 w 488"/>
                <a:gd name="T103" fmla="*/ 2147483647 h 202"/>
                <a:gd name="T104" fmla="*/ 2147483647 w 488"/>
                <a:gd name="T105" fmla="*/ 2147483647 h 202"/>
                <a:gd name="T106" fmla="*/ 2147483647 w 488"/>
                <a:gd name="T107" fmla="*/ 2147483647 h 202"/>
                <a:gd name="T108" fmla="*/ 2147483647 w 488"/>
                <a:gd name="T109" fmla="*/ 2147483647 h 202"/>
                <a:gd name="T110" fmla="*/ 2147483647 w 488"/>
                <a:gd name="T111" fmla="*/ 2147483647 h 202"/>
                <a:gd name="T112" fmla="*/ 2147483647 w 488"/>
                <a:gd name="T113" fmla="*/ 2147483647 h 202"/>
                <a:gd name="T114" fmla="*/ 2147483647 w 488"/>
                <a:gd name="T115" fmla="*/ 2147483647 h 202"/>
                <a:gd name="T116" fmla="*/ 2147483647 w 488"/>
                <a:gd name="T117" fmla="*/ 2147483647 h 202"/>
                <a:gd name="T118" fmla="*/ 2147483647 w 488"/>
                <a:gd name="T119" fmla="*/ 2147483647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8"/>
                <a:gd name="T181" fmla="*/ 0 h 202"/>
                <a:gd name="T182" fmla="*/ 488 w 488"/>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8" h="202">
                  <a:moveTo>
                    <a:pt x="442" y="82"/>
                  </a:moveTo>
                  <a:lnTo>
                    <a:pt x="442" y="72"/>
                  </a:lnTo>
                  <a:lnTo>
                    <a:pt x="426" y="60"/>
                  </a:lnTo>
                  <a:lnTo>
                    <a:pt x="396" y="48"/>
                  </a:lnTo>
                  <a:lnTo>
                    <a:pt x="388" y="30"/>
                  </a:lnTo>
                  <a:lnTo>
                    <a:pt x="380" y="20"/>
                  </a:lnTo>
                  <a:lnTo>
                    <a:pt x="364" y="8"/>
                  </a:lnTo>
                  <a:lnTo>
                    <a:pt x="354" y="0"/>
                  </a:lnTo>
                  <a:lnTo>
                    <a:pt x="342" y="14"/>
                  </a:lnTo>
                  <a:lnTo>
                    <a:pt x="342" y="30"/>
                  </a:lnTo>
                  <a:lnTo>
                    <a:pt x="358" y="42"/>
                  </a:lnTo>
                  <a:lnTo>
                    <a:pt x="336" y="48"/>
                  </a:lnTo>
                  <a:lnTo>
                    <a:pt x="312" y="42"/>
                  </a:lnTo>
                  <a:lnTo>
                    <a:pt x="298" y="36"/>
                  </a:lnTo>
                  <a:lnTo>
                    <a:pt x="282" y="30"/>
                  </a:lnTo>
                  <a:lnTo>
                    <a:pt x="288" y="14"/>
                  </a:lnTo>
                  <a:lnTo>
                    <a:pt x="274" y="14"/>
                  </a:lnTo>
                  <a:lnTo>
                    <a:pt x="252" y="8"/>
                  </a:lnTo>
                  <a:lnTo>
                    <a:pt x="214" y="8"/>
                  </a:lnTo>
                  <a:lnTo>
                    <a:pt x="182" y="14"/>
                  </a:lnTo>
                  <a:lnTo>
                    <a:pt x="198" y="20"/>
                  </a:lnTo>
                  <a:lnTo>
                    <a:pt x="206" y="30"/>
                  </a:lnTo>
                  <a:lnTo>
                    <a:pt x="146" y="30"/>
                  </a:lnTo>
                  <a:lnTo>
                    <a:pt x="130" y="42"/>
                  </a:lnTo>
                  <a:lnTo>
                    <a:pt x="108" y="48"/>
                  </a:lnTo>
                  <a:lnTo>
                    <a:pt x="108" y="60"/>
                  </a:lnTo>
                  <a:lnTo>
                    <a:pt x="84" y="78"/>
                  </a:lnTo>
                  <a:lnTo>
                    <a:pt x="62" y="78"/>
                  </a:lnTo>
                  <a:lnTo>
                    <a:pt x="46" y="82"/>
                  </a:lnTo>
                  <a:lnTo>
                    <a:pt x="32" y="78"/>
                  </a:lnTo>
                  <a:lnTo>
                    <a:pt x="8" y="88"/>
                  </a:lnTo>
                  <a:lnTo>
                    <a:pt x="8" y="106"/>
                  </a:lnTo>
                  <a:lnTo>
                    <a:pt x="0" y="128"/>
                  </a:lnTo>
                  <a:lnTo>
                    <a:pt x="8" y="146"/>
                  </a:lnTo>
                  <a:lnTo>
                    <a:pt x="8" y="180"/>
                  </a:lnTo>
                  <a:lnTo>
                    <a:pt x="32" y="186"/>
                  </a:lnTo>
                  <a:lnTo>
                    <a:pt x="54" y="180"/>
                  </a:lnTo>
                  <a:lnTo>
                    <a:pt x="76" y="174"/>
                  </a:lnTo>
                  <a:lnTo>
                    <a:pt x="100" y="174"/>
                  </a:lnTo>
                  <a:lnTo>
                    <a:pt x="130" y="168"/>
                  </a:lnTo>
                  <a:lnTo>
                    <a:pt x="176" y="152"/>
                  </a:lnTo>
                  <a:lnTo>
                    <a:pt x="214" y="152"/>
                  </a:lnTo>
                  <a:lnTo>
                    <a:pt x="236" y="156"/>
                  </a:lnTo>
                  <a:lnTo>
                    <a:pt x="244" y="168"/>
                  </a:lnTo>
                  <a:lnTo>
                    <a:pt x="252" y="180"/>
                  </a:lnTo>
                  <a:lnTo>
                    <a:pt x="274" y="168"/>
                  </a:lnTo>
                  <a:lnTo>
                    <a:pt x="298" y="156"/>
                  </a:lnTo>
                  <a:lnTo>
                    <a:pt x="282" y="174"/>
                  </a:lnTo>
                  <a:lnTo>
                    <a:pt x="274" y="186"/>
                  </a:lnTo>
                  <a:lnTo>
                    <a:pt x="298" y="192"/>
                  </a:lnTo>
                  <a:lnTo>
                    <a:pt x="312" y="202"/>
                  </a:lnTo>
                  <a:lnTo>
                    <a:pt x="364" y="202"/>
                  </a:lnTo>
                  <a:lnTo>
                    <a:pt x="380" y="198"/>
                  </a:lnTo>
                  <a:lnTo>
                    <a:pt x="404" y="192"/>
                  </a:lnTo>
                  <a:lnTo>
                    <a:pt x="418" y="180"/>
                  </a:lnTo>
                  <a:lnTo>
                    <a:pt x="434" y="168"/>
                  </a:lnTo>
                  <a:lnTo>
                    <a:pt x="464" y="146"/>
                  </a:lnTo>
                  <a:lnTo>
                    <a:pt x="488" y="116"/>
                  </a:lnTo>
                  <a:lnTo>
                    <a:pt x="464" y="94"/>
                  </a:lnTo>
                  <a:lnTo>
                    <a:pt x="442" y="8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4" name="Freeform 64"/>
            <p:cNvSpPr>
              <a:spLocks noChangeArrowheads="1"/>
            </p:cNvSpPr>
            <p:nvPr/>
          </p:nvSpPr>
          <p:spPr bwMode="auto">
            <a:xfrm>
              <a:off x="4354801" y="2813235"/>
              <a:ext cx="152800" cy="357009"/>
            </a:xfrm>
            <a:custGeom>
              <a:avLst/>
              <a:gdLst>
                <a:gd name="T0" fmla="*/ 2147483647 w 68"/>
                <a:gd name="T1" fmla="*/ 2147483647 h 100"/>
                <a:gd name="T2" fmla="*/ 2147483647 w 68"/>
                <a:gd name="T3" fmla="*/ 2147483647 h 100"/>
                <a:gd name="T4" fmla="*/ 2147483647 w 68"/>
                <a:gd name="T5" fmla="*/ 2147483647 h 100"/>
                <a:gd name="T6" fmla="*/ 0 w 68"/>
                <a:gd name="T7" fmla="*/ 2147483647 h 100"/>
                <a:gd name="T8" fmla="*/ 0 w 68"/>
                <a:gd name="T9" fmla="*/ 2147483647 h 100"/>
                <a:gd name="T10" fmla="*/ 2147483647 w 68"/>
                <a:gd name="T11" fmla="*/ 2147483647 h 100"/>
                <a:gd name="T12" fmla="*/ 2147483647 w 68"/>
                <a:gd name="T13" fmla="*/ 2147483647 h 100"/>
                <a:gd name="T14" fmla="*/ 2147483647 w 68"/>
                <a:gd name="T15" fmla="*/ 2147483647 h 100"/>
                <a:gd name="T16" fmla="*/ 2147483647 w 68"/>
                <a:gd name="T17" fmla="*/ 2147483647 h 100"/>
                <a:gd name="T18" fmla="*/ 2147483647 w 68"/>
                <a:gd name="T19" fmla="*/ 2147483647 h 100"/>
                <a:gd name="T20" fmla="*/ 2147483647 w 68"/>
                <a:gd name="T21" fmla="*/ 2147483647 h 100"/>
                <a:gd name="T22" fmla="*/ 2147483647 w 68"/>
                <a:gd name="T23" fmla="*/ 0 h 100"/>
                <a:gd name="T24" fmla="*/ 2147483647 w 68"/>
                <a:gd name="T25" fmla="*/ 2147483647 h 100"/>
                <a:gd name="T26" fmla="*/ 2147483647 w 68"/>
                <a:gd name="T27" fmla="*/ 2147483647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100"/>
                <a:gd name="T44" fmla="*/ 68 w 68"/>
                <a:gd name="T45" fmla="*/ 100 h 1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100">
                  <a:moveTo>
                    <a:pt x="32" y="20"/>
                  </a:moveTo>
                  <a:lnTo>
                    <a:pt x="8" y="32"/>
                  </a:lnTo>
                  <a:lnTo>
                    <a:pt x="16" y="48"/>
                  </a:lnTo>
                  <a:lnTo>
                    <a:pt x="0" y="60"/>
                  </a:lnTo>
                  <a:lnTo>
                    <a:pt x="0" y="78"/>
                  </a:lnTo>
                  <a:lnTo>
                    <a:pt x="8" y="94"/>
                  </a:lnTo>
                  <a:lnTo>
                    <a:pt x="24" y="100"/>
                  </a:lnTo>
                  <a:lnTo>
                    <a:pt x="38" y="82"/>
                  </a:lnTo>
                  <a:lnTo>
                    <a:pt x="54" y="54"/>
                  </a:lnTo>
                  <a:lnTo>
                    <a:pt x="68" y="32"/>
                  </a:lnTo>
                  <a:lnTo>
                    <a:pt x="68" y="14"/>
                  </a:lnTo>
                  <a:lnTo>
                    <a:pt x="62" y="0"/>
                  </a:lnTo>
                  <a:lnTo>
                    <a:pt x="54" y="2"/>
                  </a:lnTo>
                  <a:lnTo>
                    <a:pt x="32" y="2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5" name="Freeform 65"/>
            <p:cNvSpPr>
              <a:spLocks noChangeArrowheads="1"/>
            </p:cNvSpPr>
            <p:nvPr/>
          </p:nvSpPr>
          <p:spPr bwMode="auto">
            <a:xfrm>
              <a:off x="4489625" y="2798954"/>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2"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6" name="Freeform 66"/>
            <p:cNvSpPr>
              <a:spLocks noChangeArrowheads="1"/>
            </p:cNvSpPr>
            <p:nvPr/>
          </p:nvSpPr>
          <p:spPr bwMode="auto">
            <a:xfrm>
              <a:off x="2804322" y="671171"/>
              <a:ext cx="184258" cy="128523"/>
            </a:xfrm>
            <a:custGeom>
              <a:avLst/>
              <a:gdLst>
                <a:gd name="T0" fmla="*/ 2147483647 w 82"/>
                <a:gd name="T1" fmla="*/ 2147483647 h 36"/>
                <a:gd name="T2" fmla="*/ 2147483647 w 82"/>
                <a:gd name="T3" fmla="*/ 2147483647 h 36"/>
                <a:gd name="T4" fmla="*/ 2147483647 w 82"/>
                <a:gd name="T5" fmla="*/ 2147483647 h 36"/>
                <a:gd name="T6" fmla="*/ 2147483647 w 82"/>
                <a:gd name="T7" fmla="*/ 0 h 36"/>
                <a:gd name="T8" fmla="*/ 2147483647 w 82"/>
                <a:gd name="T9" fmla="*/ 0 h 36"/>
                <a:gd name="T10" fmla="*/ 2147483647 w 82"/>
                <a:gd name="T11" fmla="*/ 2147483647 h 36"/>
                <a:gd name="T12" fmla="*/ 2147483647 w 82"/>
                <a:gd name="T13" fmla="*/ 2147483647 h 36"/>
                <a:gd name="T14" fmla="*/ 2147483647 w 82"/>
                <a:gd name="T15" fmla="*/ 2147483647 h 36"/>
                <a:gd name="T16" fmla="*/ 2147483647 w 82"/>
                <a:gd name="T17" fmla="*/ 2147483647 h 36"/>
                <a:gd name="T18" fmla="*/ 0 w 82"/>
                <a:gd name="T19" fmla="*/ 2147483647 h 36"/>
                <a:gd name="T20" fmla="*/ 2147483647 w 82"/>
                <a:gd name="T21" fmla="*/ 2147483647 h 36"/>
                <a:gd name="T22" fmla="*/ 2147483647 w 82"/>
                <a:gd name="T23" fmla="*/ 2147483647 h 36"/>
                <a:gd name="T24" fmla="*/ 2147483647 w 82"/>
                <a:gd name="T25" fmla="*/ 2147483647 h 36"/>
                <a:gd name="T26" fmla="*/ 2147483647 w 82"/>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36"/>
                <a:gd name="T44" fmla="*/ 82 w 8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36">
                  <a:moveTo>
                    <a:pt x="74" y="30"/>
                  </a:moveTo>
                  <a:lnTo>
                    <a:pt x="82" y="18"/>
                  </a:lnTo>
                  <a:lnTo>
                    <a:pt x="74" y="6"/>
                  </a:lnTo>
                  <a:lnTo>
                    <a:pt x="82" y="0"/>
                  </a:lnTo>
                  <a:lnTo>
                    <a:pt x="68" y="0"/>
                  </a:lnTo>
                  <a:lnTo>
                    <a:pt x="60" y="6"/>
                  </a:lnTo>
                  <a:lnTo>
                    <a:pt x="44" y="6"/>
                  </a:lnTo>
                  <a:lnTo>
                    <a:pt x="44" y="12"/>
                  </a:lnTo>
                  <a:lnTo>
                    <a:pt x="30" y="6"/>
                  </a:lnTo>
                  <a:lnTo>
                    <a:pt x="0" y="6"/>
                  </a:lnTo>
                  <a:lnTo>
                    <a:pt x="14" y="24"/>
                  </a:lnTo>
                  <a:lnTo>
                    <a:pt x="30" y="36"/>
                  </a:lnTo>
                  <a:lnTo>
                    <a:pt x="52" y="30"/>
                  </a:lnTo>
                  <a:lnTo>
                    <a:pt x="74" y="3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grpSp>
      <p:sp>
        <p:nvSpPr>
          <p:cNvPr id="27"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000" b="1" dirty="0">
                <a:solidFill>
                  <a:srgbClr val="595959"/>
                </a:solidFill>
                <a:latin typeface="Arial" panose="020B0604020202020204" pitchFamily="34" charset="0"/>
                <a:ea typeface="微软雅黑" panose="020B0503020204020204" pitchFamily="34" charset="-122"/>
              </a:rPr>
              <a:t>关键变化及分析</a:t>
            </a:r>
          </a:p>
        </p:txBody>
      </p:sp>
      <p:sp>
        <p:nvSpPr>
          <p:cNvPr id="9" name="Title 1"/>
          <p:cNvSpPr txBox="1"/>
          <p:nvPr/>
        </p:nvSpPr>
        <p:spPr>
          <a:xfrm>
            <a:off x="180324" y="697418"/>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p:txBody>
      </p:sp>
      <p:sp>
        <p:nvSpPr>
          <p:cNvPr id="37" name="矩形 36"/>
          <p:cNvSpPr/>
          <p:nvPr/>
        </p:nvSpPr>
        <p:spPr>
          <a:xfrm>
            <a:off x="683568" y="614467"/>
            <a:ext cx="7920880" cy="442878"/>
          </a:xfrm>
          <a:prstGeom prst="rect">
            <a:avLst/>
          </a:prstGeom>
        </p:spPr>
        <p:txBody>
          <a:bodyPr wrap="square">
            <a:spAutoFit/>
          </a:bodyPr>
          <a:lstStyle/>
          <a:p>
            <a:pPr>
              <a:lnSpc>
                <a:spcPct val="150000"/>
              </a:lnSpc>
            </a:pPr>
            <a:r>
              <a:rPr lang="en-US" altLang="zh-CN" b="1" dirty="0">
                <a:solidFill>
                  <a:schemeClr val="tx1">
                    <a:lumMod val="75000"/>
                    <a:lumOff val="25000"/>
                  </a:schemeClr>
                </a:solidFill>
                <a:latin typeface="+mj-ea"/>
                <a:ea typeface="+mj-ea"/>
              </a:rPr>
              <a:t>6.</a:t>
            </a:r>
            <a:r>
              <a:rPr lang="zh-CN" altLang="en-US" b="1" dirty="0">
                <a:solidFill>
                  <a:schemeClr val="tx1">
                    <a:lumMod val="75000"/>
                    <a:lumOff val="25000"/>
                  </a:schemeClr>
                </a:solidFill>
                <a:latin typeface="+mj-ea"/>
                <a:ea typeface="+mj-ea"/>
              </a:rPr>
              <a:t>设备：</a:t>
            </a:r>
            <a:endParaRPr lang="en-US" altLang="zh-CN" b="1" dirty="0">
              <a:solidFill>
                <a:schemeClr val="tx1">
                  <a:lumMod val="75000"/>
                  <a:lumOff val="25000"/>
                </a:schemeClr>
              </a:solidFill>
              <a:latin typeface="+mj-ea"/>
              <a:ea typeface="+mj-ea"/>
            </a:endParaRPr>
          </a:p>
        </p:txBody>
      </p:sp>
      <p:graphicFrame>
        <p:nvGraphicFramePr>
          <p:cNvPr id="39" name="表格 38"/>
          <p:cNvGraphicFramePr>
            <a:graphicFrameLocks noGrp="1"/>
          </p:cNvGraphicFramePr>
          <p:nvPr>
            <p:extLst>
              <p:ext uri="{D42A27DB-BD31-4B8C-83A1-F6EECF244321}">
                <p14:modId xmlns:p14="http://schemas.microsoft.com/office/powerpoint/2010/main" val="2728324729"/>
              </p:ext>
            </p:extLst>
          </p:nvPr>
        </p:nvGraphicFramePr>
        <p:xfrm>
          <a:off x="539552" y="1074390"/>
          <a:ext cx="7992888" cy="3226593"/>
        </p:xfrm>
        <a:graphic>
          <a:graphicData uri="http://schemas.openxmlformats.org/drawingml/2006/table">
            <a:tbl>
              <a:tblPr firstRow="1" bandRow="1">
                <a:tableStyleId>{B301B821-A1FF-4177-AEE7-76D212191A09}</a:tableStyleId>
              </a:tblPr>
              <a:tblGrid>
                <a:gridCol w="576064">
                  <a:extLst>
                    <a:ext uri="{9D8B030D-6E8A-4147-A177-3AD203B41FA5}">
                      <a16:colId xmlns:a16="http://schemas.microsoft.com/office/drawing/2014/main" xmlns="" val="20000"/>
                    </a:ext>
                  </a:extLst>
                </a:gridCol>
                <a:gridCol w="4392488">
                  <a:extLst>
                    <a:ext uri="{9D8B030D-6E8A-4147-A177-3AD203B41FA5}">
                      <a16:colId xmlns:a16="http://schemas.microsoft.com/office/drawing/2014/main" xmlns="" val="20001"/>
                    </a:ext>
                  </a:extLst>
                </a:gridCol>
                <a:gridCol w="936104">
                  <a:extLst>
                    <a:ext uri="{9D8B030D-6E8A-4147-A177-3AD203B41FA5}">
                      <a16:colId xmlns:a16="http://schemas.microsoft.com/office/drawing/2014/main" xmlns="" val="20002"/>
                    </a:ext>
                  </a:extLst>
                </a:gridCol>
                <a:gridCol w="2088232">
                  <a:extLst>
                    <a:ext uri="{9D8B030D-6E8A-4147-A177-3AD203B41FA5}">
                      <a16:colId xmlns:a16="http://schemas.microsoft.com/office/drawing/2014/main" xmlns="" val="20003"/>
                    </a:ext>
                  </a:extLst>
                </a:gridCol>
              </a:tblGrid>
              <a:tr h="289012">
                <a:tc gridSpan="4">
                  <a:txBody>
                    <a:bodyPr/>
                    <a:lstStyle/>
                    <a:p>
                      <a:pPr algn="ctr">
                        <a:lnSpc>
                          <a:spcPct val="100000"/>
                        </a:lnSpc>
                        <a:spcAft>
                          <a:spcPts val="0"/>
                        </a:spcAft>
                      </a:pPr>
                      <a:r>
                        <a:rPr lang="zh-CN" altLang="zh-CN" sz="1350" kern="100" dirty="0"/>
                        <a:t>第</a:t>
                      </a:r>
                      <a:r>
                        <a:rPr lang="en-US" altLang="zh-CN" sz="1350" kern="100" dirty="0"/>
                        <a:t>6</a:t>
                      </a:r>
                      <a:r>
                        <a:rPr lang="zh-CN" altLang="zh-CN" sz="1350" kern="100" dirty="0"/>
                        <a:t>章</a:t>
                      </a:r>
                      <a:endParaRPr lang="zh-CN" altLang="zh-CN" sz="1350" kern="100" dirty="0">
                        <a:solidFill>
                          <a:schemeClr val="tx1"/>
                        </a:solidFill>
                        <a:latin typeface="Calibri"/>
                        <a:ea typeface="+mn-ea"/>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tc>
                <a:tc hMerge="1">
                  <a:txBody>
                    <a:bodyPr/>
                    <a:lstStyle/>
                    <a:p>
                      <a:endParaRPr lang="zh-CN" altLang="en-US"/>
                    </a:p>
                  </a:txBody>
                  <a:tcPr/>
                </a:tc>
                <a:tc hMerge="1">
                  <a:txBody>
                    <a:bodyPr/>
                    <a:lstStyle/>
                    <a:p>
                      <a:endParaRPr lang="zh-CN" altLang="en-US" dirty="0"/>
                    </a:p>
                  </a:txBody>
                  <a:tcPr/>
                </a:tc>
                <a:extLst>
                  <a:ext uri="{0D108BD9-81ED-4DB2-BD59-A6C34878D82A}">
                    <a16:rowId xmlns:a16="http://schemas.microsoft.com/office/drawing/2014/main" xmlns="" val="10000"/>
                  </a:ext>
                </a:extLst>
              </a:tr>
              <a:tr h="293007">
                <a:tc>
                  <a:txBody>
                    <a:bodyPr/>
                    <a:lstStyle/>
                    <a:p>
                      <a:pPr algn="ctr">
                        <a:lnSpc>
                          <a:spcPct val="100000"/>
                        </a:lnSpc>
                      </a:pPr>
                      <a:r>
                        <a:rPr lang="zh-CN" altLang="en-US" sz="1350" dirty="0"/>
                        <a:t>条款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t>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t>类型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t>潜在影响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42960">
                <a:tc>
                  <a:txBody>
                    <a:bodyPr/>
                    <a:lstStyle/>
                    <a:p>
                      <a:pPr algn="ctr">
                        <a:lnSpc>
                          <a:spcPct val="100000"/>
                        </a:lnSpc>
                      </a:pPr>
                      <a:r>
                        <a:rPr lang="en-US" altLang="zh-CN" sz="1350" dirty="0"/>
                        <a:t>6.2</a:t>
                      </a:r>
                      <a:endParaRPr lang="zh-CN" altLang="en-US" sz="13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latin typeface="+mn-ea"/>
                          <a:ea typeface="+mn-ea"/>
                        </a:rPr>
                        <a:t>应在设备确认期间确定设备</a:t>
                      </a:r>
                      <a:r>
                        <a:rPr lang="zh-CN" altLang="en-US" sz="1350" b="1" dirty="0">
                          <a:solidFill>
                            <a:srgbClr val="FF0000"/>
                          </a:solidFill>
                          <a:latin typeface="+mn-ea"/>
                          <a:ea typeface="+mn-ea"/>
                        </a:rPr>
                        <a:t>监测要求</a:t>
                      </a:r>
                      <a:r>
                        <a:rPr lang="zh-CN" altLang="en-US" sz="1350" dirty="0">
                          <a:latin typeface="+mn-ea"/>
                          <a:ea typeface="+mn-ea"/>
                        </a:rPr>
                        <a:t>。应对工艺报警事件进行</a:t>
                      </a:r>
                      <a:r>
                        <a:rPr lang="zh-CN" altLang="en-US" sz="1350" b="1" dirty="0">
                          <a:solidFill>
                            <a:srgbClr val="FF0000"/>
                          </a:solidFill>
                          <a:latin typeface="+mn-ea"/>
                          <a:ea typeface="+mn-ea"/>
                        </a:rPr>
                        <a:t>审核批准并趋势分析</a:t>
                      </a:r>
                      <a:r>
                        <a:rPr lang="zh-CN" altLang="en-US" sz="1350" dirty="0">
                          <a:latin typeface="+mn-ea"/>
                          <a:ea typeface="+mn-ea"/>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latin typeface="+mn-ea"/>
                          <a:ea typeface="+mn-ea"/>
                        </a:rPr>
                        <a:t>新增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zh-CN" altLang="en-US" sz="1350" kern="1200" dirty="0">
                          <a:latin typeface="+mn-ea"/>
                          <a:ea typeface="+mn-ea"/>
                        </a:rPr>
                        <a:t>工艺报警事件应将记录并分析。</a:t>
                      </a:r>
                      <a:endParaRPr lang="en-US" altLang="zh-CN" sz="1350" kern="12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671953">
                <a:tc>
                  <a:txBody>
                    <a:bodyPr/>
                    <a:lstStyle/>
                    <a:p>
                      <a:pPr algn="ctr">
                        <a:lnSpc>
                          <a:spcPct val="100000"/>
                        </a:lnSpc>
                      </a:pPr>
                      <a:r>
                        <a:rPr lang="en-US" altLang="zh-CN" sz="1350" dirty="0"/>
                        <a:t>6.5</a:t>
                      </a:r>
                      <a:endParaRPr lang="zh-CN" altLang="en-US" sz="13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latin typeface="+mn-ea"/>
                          <a:ea typeface="+mn-ea"/>
                        </a:rPr>
                        <a:t>清洁工艺应经过验证，应证明如下方面：</a:t>
                      </a:r>
                      <a:r>
                        <a:rPr lang="zh-CN" altLang="en-US" sz="1350" dirty="0">
                          <a:latin typeface="+mn-ea"/>
                          <a:ea typeface="+mn-ea"/>
                          <a:sym typeface="Wingdings" pitchFamily="2" charset="2"/>
                        </a:rPr>
                        <a:t>（</a:t>
                      </a:r>
                      <a:r>
                        <a:rPr lang="en-US" altLang="zh-CN" sz="1350" dirty="0">
                          <a:latin typeface="+mn-ea"/>
                          <a:ea typeface="+mn-ea"/>
                          <a:sym typeface="Wingdings" pitchFamily="2" charset="2"/>
                        </a:rPr>
                        <a:t>a</a:t>
                      </a:r>
                      <a:r>
                        <a:rPr lang="zh-CN" altLang="en-US" sz="1350" dirty="0">
                          <a:latin typeface="+mn-ea"/>
                          <a:ea typeface="+mn-ea"/>
                          <a:sym typeface="Wingdings" pitchFamily="2" charset="2"/>
                        </a:rPr>
                        <a:t>）</a:t>
                      </a:r>
                      <a:r>
                        <a:rPr lang="zh-CN" altLang="en-US" sz="1350" dirty="0">
                          <a:latin typeface="+mn-ea"/>
                          <a:ea typeface="+mn-ea"/>
                        </a:rPr>
                        <a:t>能去除任何在灭菌试剂和设备表面间形成屏障的残留物。（</a:t>
                      </a:r>
                      <a:r>
                        <a:rPr lang="en-US" altLang="zh-CN" sz="1350" dirty="0">
                          <a:latin typeface="+mn-ea"/>
                          <a:ea typeface="+mn-ea"/>
                        </a:rPr>
                        <a:t>b</a:t>
                      </a:r>
                      <a:r>
                        <a:rPr lang="zh-CN" altLang="en-US" sz="1350" dirty="0">
                          <a:latin typeface="+mn-ea"/>
                          <a:ea typeface="+mn-ea"/>
                        </a:rPr>
                        <a:t>）</a:t>
                      </a:r>
                      <a:r>
                        <a:rPr lang="zh-CN" altLang="en-US" sz="1350" b="1" dirty="0">
                          <a:solidFill>
                            <a:srgbClr val="FF0000"/>
                          </a:solidFill>
                          <a:latin typeface="+mn-ea"/>
                          <a:ea typeface="+mn-ea"/>
                        </a:rPr>
                        <a:t>防止产品在生产过程中和消毒前受化学和微粒污染</a:t>
                      </a:r>
                      <a:r>
                        <a:rPr lang="zh-CN" altLang="en-US" sz="1350" dirty="0">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latin typeface="+mn-ea"/>
                          <a:ea typeface="+mn-ea"/>
                        </a:rPr>
                        <a:t>新增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zh-CN" altLang="en-US" sz="1350" kern="1200" dirty="0">
                          <a:latin typeface="+mn-ea"/>
                          <a:ea typeface="+mn-ea"/>
                        </a:rPr>
                        <a:t>对于（</a:t>
                      </a:r>
                      <a:r>
                        <a:rPr lang="en-US" altLang="zh-CN" sz="1350" kern="1200" dirty="0">
                          <a:latin typeface="+mn-ea"/>
                          <a:ea typeface="+mn-ea"/>
                        </a:rPr>
                        <a:t>b</a:t>
                      </a:r>
                      <a:r>
                        <a:rPr lang="zh-CN" altLang="en-US" sz="1350" kern="1200" dirty="0">
                          <a:latin typeface="+mn-ea"/>
                          <a:ea typeface="+mn-ea"/>
                        </a:rPr>
                        <a:t>）项需要进行进一步解读。</a:t>
                      </a:r>
                      <a:endParaRPr lang="en-US" altLang="zh-CN" sz="1350" kern="12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671953">
                <a:tc>
                  <a:txBody>
                    <a:bodyPr/>
                    <a:lstStyle/>
                    <a:p>
                      <a:pPr algn="ctr">
                        <a:lnSpc>
                          <a:spcPct val="100000"/>
                        </a:lnSpc>
                      </a:pPr>
                      <a:r>
                        <a:rPr lang="en-US" altLang="zh-CN" sz="1350" dirty="0"/>
                        <a:t>6.9</a:t>
                      </a:r>
                      <a:endParaRPr lang="zh-CN" altLang="en-US" sz="13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b="1" dirty="0">
                          <a:solidFill>
                            <a:srgbClr val="FF0000"/>
                          </a:solidFill>
                          <a:latin typeface="+mn-ea"/>
                          <a:ea typeface="+mn-ea"/>
                        </a:rPr>
                        <a:t>粒子计数器（包括采样管）需经过确认</a:t>
                      </a:r>
                      <a:r>
                        <a:rPr lang="zh-CN" altLang="en-US" sz="1350" dirty="0">
                          <a:latin typeface="+mn-ea"/>
                          <a:ea typeface="+mn-ea"/>
                        </a:rPr>
                        <a:t>。应当用较短采样管的手持式粒子计数器来进行确认。在单向气流系统内应使用等动力采样头。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latin typeface="+mn-ea"/>
                          <a:ea typeface="+mn-ea"/>
                        </a:rPr>
                        <a:t>新增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zh-CN" altLang="en-US" sz="1350" kern="1200" dirty="0">
                          <a:latin typeface="+mn-ea"/>
                          <a:ea typeface="+mn-ea"/>
                        </a:rPr>
                        <a:t>尘埃粒子计数器需定期确认且包括采样管长度</a:t>
                      </a:r>
                      <a:endParaRPr lang="en-US" altLang="zh-CN" sz="1350" kern="12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671953">
                <a:tc>
                  <a:txBody>
                    <a:bodyPr/>
                    <a:lstStyle/>
                    <a:p>
                      <a:pPr algn="ctr">
                        <a:lnSpc>
                          <a:spcPct val="100000"/>
                        </a:lnSpc>
                      </a:pPr>
                      <a:r>
                        <a:rPr lang="en-US" altLang="zh-CN" sz="1350" dirty="0"/>
                        <a:t>6.10</a:t>
                      </a:r>
                      <a:endParaRPr lang="zh-CN" altLang="en-US" sz="13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latin typeface="+mn-ea"/>
                          <a:ea typeface="+mn-ea"/>
                        </a:rPr>
                        <a:t>对产品无菌性能有重大影响的设备进行</a:t>
                      </a:r>
                      <a:r>
                        <a:rPr lang="zh-CN" altLang="en-US" sz="1350" b="1" dirty="0">
                          <a:solidFill>
                            <a:srgbClr val="FF0000"/>
                          </a:solidFill>
                          <a:latin typeface="+mn-ea"/>
                          <a:ea typeface="+mn-ea"/>
                        </a:rPr>
                        <a:t>非计划性维修</a:t>
                      </a:r>
                      <a:r>
                        <a:rPr lang="zh-CN" altLang="en-US" sz="1350" dirty="0">
                          <a:latin typeface="+mn-ea"/>
                          <a:ea typeface="+mn-ea"/>
                        </a:rPr>
                        <a:t>时，应对给产品无菌性带来的潜在影响</a:t>
                      </a:r>
                      <a:r>
                        <a:rPr lang="zh-CN" altLang="en-US" sz="1350" b="1" dirty="0">
                          <a:solidFill>
                            <a:srgbClr val="FF0000"/>
                          </a:solidFill>
                          <a:latin typeface="+mn-ea"/>
                          <a:ea typeface="+mn-ea"/>
                        </a:rPr>
                        <a:t>进行评估并记录</a:t>
                      </a:r>
                      <a:r>
                        <a:rPr lang="zh-CN" altLang="en-US" sz="1350" dirty="0">
                          <a:latin typeface="+mn-ea"/>
                          <a:ea typeface="+mn-ea"/>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latin typeface="+mn-ea"/>
                          <a:ea typeface="+mn-ea"/>
                        </a:rPr>
                        <a:t>新增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zh-CN" altLang="en-US" sz="1350" kern="1200" dirty="0">
                          <a:latin typeface="+mn-ea"/>
                          <a:ea typeface="+mn-ea"/>
                        </a:rPr>
                        <a:t>非计划性维修需评估并记录</a:t>
                      </a:r>
                      <a:endParaRPr lang="en-US" altLang="zh-CN" sz="1350" kern="12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027821020"/>
      </p:ext>
    </p:extLst>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700064" y="1283990"/>
            <a:ext cx="5904656" cy="3507854"/>
            <a:chOff x="0" y="161346"/>
            <a:chExt cx="7361368" cy="3929984"/>
          </a:xfrm>
          <a:solidFill>
            <a:schemeClr val="bg1">
              <a:lumMod val="95000"/>
            </a:schemeClr>
          </a:solidFill>
        </p:grpSpPr>
        <p:sp>
          <p:nvSpPr>
            <p:cNvPr id="7" name="Freeform 39"/>
            <p:cNvSpPr>
              <a:spLocks noChangeArrowheads="1"/>
            </p:cNvSpPr>
            <p:nvPr/>
          </p:nvSpPr>
          <p:spPr bwMode="auto">
            <a:xfrm>
              <a:off x="3073978" y="1063889"/>
              <a:ext cx="103365" cy="121384"/>
            </a:xfrm>
            <a:custGeom>
              <a:avLst/>
              <a:gdLst>
                <a:gd name="T0" fmla="*/ 0 w 46"/>
                <a:gd name="T1" fmla="*/ 2147483647 h 34"/>
                <a:gd name="T2" fmla="*/ 2147483647 w 46"/>
                <a:gd name="T3" fmla="*/ 2147483647 h 34"/>
                <a:gd name="T4" fmla="*/ 2147483647 w 46"/>
                <a:gd name="T5" fmla="*/ 2147483647 h 34"/>
                <a:gd name="T6" fmla="*/ 2147483647 w 46"/>
                <a:gd name="T7" fmla="*/ 2147483647 h 34"/>
                <a:gd name="T8" fmla="*/ 2147483647 w 46"/>
                <a:gd name="T9" fmla="*/ 0 h 34"/>
                <a:gd name="T10" fmla="*/ 2147483647 w 46"/>
                <a:gd name="T11" fmla="*/ 0 h 34"/>
                <a:gd name="T12" fmla="*/ 2147483647 w 46"/>
                <a:gd name="T13" fmla="*/ 2147483647 h 34"/>
                <a:gd name="T14" fmla="*/ 0 w 46"/>
                <a:gd name="T15" fmla="*/ 2147483647 h 34"/>
                <a:gd name="T16" fmla="*/ 0 w 46"/>
                <a:gd name="T17" fmla="*/ 2147483647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4"/>
                <a:gd name="T29" fmla="*/ 46 w 4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4">
                  <a:moveTo>
                    <a:pt x="0" y="34"/>
                  </a:moveTo>
                  <a:lnTo>
                    <a:pt x="32" y="28"/>
                  </a:lnTo>
                  <a:lnTo>
                    <a:pt x="46" y="24"/>
                  </a:lnTo>
                  <a:lnTo>
                    <a:pt x="38" y="12"/>
                  </a:lnTo>
                  <a:lnTo>
                    <a:pt x="46" y="0"/>
                  </a:lnTo>
                  <a:lnTo>
                    <a:pt x="32" y="0"/>
                  </a:lnTo>
                  <a:lnTo>
                    <a:pt x="8" y="6"/>
                  </a:lnTo>
                  <a:lnTo>
                    <a:pt x="0" y="12"/>
                  </a:lnTo>
                  <a:lnTo>
                    <a:pt x="0"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8" name="Freeform 40"/>
            <p:cNvSpPr>
              <a:spLocks noChangeArrowheads="1"/>
            </p:cNvSpPr>
            <p:nvPr/>
          </p:nvSpPr>
          <p:spPr bwMode="auto">
            <a:xfrm>
              <a:off x="6390638" y="2434806"/>
              <a:ext cx="543789" cy="264187"/>
            </a:xfrm>
            <a:custGeom>
              <a:avLst/>
              <a:gdLst>
                <a:gd name="T0" fmla="*/ 2147483647 w 242"/>
                <a:gd name="T1" fmla="*/ 2147483647 h 74"/>
                <a:gd name="T2" fmla="*/ 2147483647 w 242"/>
                <a:gd name="T3" fmla="*/ 2147483647 h 74"/>
                <a:gd name="T4" fmla="*/ 2147483647 w 242"/>
                <a:gd name="T5" fmla="*/ 2147483647 h 74"/>
                <a:gd name="T6" fmla="*/ 2147483647 w 242"/>
                <a:gd name="T7" fmla="*/ 2147483647 h 74"/>
                <a:gd name="T8" fmla="*/ 2147483647 w 242"/>
                <a:gd name="T9" fmla="*/ 2147483647 h 74"/>
                <a:gd name="T10" fmla="*/ 2147483647 w 242"/>
                <a:gd name="T11" fmla="*/ 2147483647 h 74"/>
                <a:gd name="T12" fmla="*/ 2147483647 w 242"/>
                <a:gd name="T13" fmla="*/ 2147483647 h 74"/>
                <a:gd name="T14" fmla="*/ 2147483647 w 242"/>
                <a:gd name="T15" fmla="*/ 2147483647 h 74"/>
                <a:gd name="T16" fmla="*/ 2147483647 w 242"/>
                <a:gd name="T17" fmla="*/ 2147483647 h 74"/>
                <a:gd name="T18" fmla="*/ 2147483647 w 242"/>
                <a:gd name="T19" fmla="*/ 0 h 74"/>
                <a:gd name="T20" fmla="*/ 0 w 242"/>
                <a:gd name="T21" fmla="*/ 2147483647 h 74"/>
                <a:gd name="T22" fmla="*/ 2147483647 w 242"/>
                <a:gd name="T23" fmla="*/ 2147483647 h 74"/>
                <a:gd name="T24" fmla="*/ 2147483647 w 242"/>
                <a:gd name="T25" fmla="*/ 2147483647 h 74"/>
                <a:gd name="T26" fmla="*/ 2147483647 w 242"/>
                <a:gd name="T27" fmla="*/ 2147483647 h 74"/>
                <a:gd name="T28" fmla="*/ 2147483647 w 242"/>
                <a:gd name="T29" fmla="*/ 2147483647 h 74"/>
                <a:gd name="T30" fmla="*/ 2147483647 w 242"/>
                <a:gd name="T31" fmla="*/ 2147483647 h 74"/>
                <a:gd name="T32" fmla="*/ 2147483647 w 242"/>
                <a:gd name="T33" fmla="*/ 2147483647 h 74"/>
                <a:gd name="T34" fmla="*/ 2147483647 w 242"/>
                <a:gd name="T35" fmla="*/ 2147483647 h 74"/>
                <a:gd name="T36" fmla="*/ 2147483647 w 242"/>
                <a:gd name="T37" fmla="*/ 2147483647 h 74"/>
                <a:gd name="T38" fmla="*/ 2147483647 w 242"/>
                <a:gd name="T39" fmla="*/ 2147483647 h 74"/>
                <a:gd name="T40" fmla="*/ 2147483647 w 242"/>
                <a:gd name="T41" fmla="*/ 2147483647 h 74"/>
                <a:gd name="T42" fmla="*/ 2147483647 w 242"/>
                <a:gd name="T43" fmla="*/ 2147483647 h 74"/>
                <a:gd name="T44" fmla="*/ 2147483647 w 242"/>
                <a:gd name="T45" fmla="*/ 2147483647 h 74"/>
                <a:gd name="T46" fmla="*/ 2147483647 w 242"/>
                <a:gd name="T47" fmla="*/ 2147483647 h 74"/>
                <a:gd name="T48" fmla="*/ 2147483647 w 242"/>
                <a:gd name="T49" fmla="*/ 2147483647 h 74"/>
                <a:gd name="T50" fmla="*/ 2147483647 w 242"/>
                <a:gd name="T51" fmla="*/ 2147483647 h 74"/>
                <a:gd name="T52" fmla="*/ 2147483647 w 242"/>
                <a:gd name="T53" fmla="*/ 2147483647 h 74"/>
                <a:gd name="T54" fmla="*/ 2147483647 w 242"/>
                <a:gd name="T55" fmla="*/ 2147483647 h 74"/>
                <a:gd name="T56" fmla="*/ 2147483647 w 242"/>
                <a:gd name="T57" fmla="*/ 2147483647 h 74"/>
                <a:gd name="T58" fmla="*/ 2147483647 w 242"/>
                <a:gd name="T59" fmla="*/ 2147483647 h 74"/>
                <a:gd name="T60" fmla="*/ 2147483647 w 242"/>
                <a:gd name="T61" fmla="*/ 2147483647 h 7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2"/>
                <a:gd name="T94" fmla="*/ 0 h 74"/>
                <a:gd name="T95" fmla="*/ 242 w 242"/>
                <a:gd name="T96" fmla="*/ 74 h 7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2" h="74">
                  <a:moveTo>
                    <a:pt x="196" y="34"/>
                  </a:moveTo>
                  <a:lnTo>
                    <a:pt x="182" y="28"/>
                  </a:lnTo>
                  <a:lnTo>
                    <a:pt x="158" y="22"/>
                  </a:lnTo>
                  <a:lnTo>
                    <a:pt x="136" y="18"/>
                  </a:lnTo>
                  <a:lnTo>
                    <a:pt x="90" y="18"/>
                  </a:lnTo>
                  <a:lnTo>
                    <a:pt x="76" y="12"/>
                  </a:lnTo>
                  <a:lnTo>
                    <a:pt x="60" y="18"/>
                  </a:lnTo>
                  <a:lnTo>
                    <a:pt x="52" y="18"/>
                  </a:lnTo>
                  <a:lnTo>
                    <a:pt x="30" y="12"/>
                  </a:lnTo>
                  <a:lnTo>
                    <a:pt x="22" y="0"/>
                  </a:lnTo>
                  <a:lnTo>
                    <a:pt x="0" y="6"/>
                  </a:lnTo>
                  <a:lnTo>
                    <a:pt x="14" y="12"/>
                  </a:lnTo>
                  <a:lnTo>
                    <a:pt x="30" y="22"/>
                  </a:lnTo>
                  <a:lnTo>
                    <a:pt x="52" y="34"/>
                  </a:lnTo>
                  <a:lnTo>
                    <a:pt x="82" y="34"/>
                  </a:lnTo>
                  <a:lnTo>
                    <a:pt x="82" y="46"/>
                  </a:lnTo>
                  <a:lnTo>
                    <a:pt x="106" y="52"/>
                  </a:lnTo>
                  <a:lnTo>
                    <a:pt x="128" y="58"/>
                  </a:lnTo>
                  <a:lnTo>
                    <a:pt x="158" y="58"/>
                  </a:lnTo>
                  <a:lnTo>
                    <a:pt x="166" y="46"/>
                  </a:lnTo>
                  <a:lnTo>
                    <a:pt x="188" y="52"/>
                  </a:lnTo>
                  <a:lnTo>
                    <a:pt x="204" y="58"/>
                  </a:lnTo>
                  <a:lnTo>
                    <a:pt x="196" y="68"/>
                  </a:lnTo>
                  <a:lnTo>
                    <a:pt x="196" y="74"/>
                  </a:lnTo>
                  <a:lnTo>
                    <a:pt x="212" y="64"/>
                  </a:lnTo>
                  <a:lnTo>
                    <a:pt x="228" y="74"/>
                  </a:lnTo>
                  <a:lnTo>
                    <a:pt x="242" y="64"/>
                  </a:lnTo>
                  <a:lnTo>
                    <a:pt x="212" y="58"/>
                  </a:lnTo>
                  <a:lnTo>
                    <a:pt x="204" y="46"/>
                  </a:lnTo>
                  <a:lnTo>
                    <a:pt x="212" y="34"/>
                  </a:lnTo>
                  <a:lnTo>
                    <a:pt x="196"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0" name="Freeform 41"/>
            <p:cNvSpPr>
              <a:spLocks noChangeArrowheads="1"/>
            </p:cNvSpPr>
            <p:nvPr/>
          </p:nvSpPr>
          <p:spPr bwMode="auto">
            <a:xfrm>
              <a:off x="2921178" y="1570842"/>
              <a:ext cx="1586425" cy="1827890"/>
            </a:xfrm>
            <a:custGeom>
              <a:avLst/>
              <a:gdLst>
                <a:gd name="T0" fmla="*/ 2147483647 w 706"/>
                <a:gd name="T1" fmla="*/ 2147483647 h 512"/>
                <a:gd name="T2" fmla="*/ 2147483647 w 706"/>
                <a:gd name="T3" fmla="*/ 2147483647 h 512"/>
                <a:gd name="T4" fmla="*/ 2147483647 w 706"/>
                <a:gd name="T5" fmla="*/ 2147483647 h 512"/>
                <a:gd name="T6" fmla="*/ 2147483647 w 706"/>
                <a:gd name="T7" fmla="*/ 2147483647 h 512"/>
                <a:gd name="T8" fmla="*/ 2147483647 w 706"/>
                <a:gd name="T9" fmla="*/ 2147483647 h 512"/>
                <a:gd name="T10" fmla="*/ 2147483647 w 706"/>
                <a:gd name="T11" fmla="*/ 0 h 512"/>
                <a:gd name="T12" fmla="*/ 2147483647 w 706"/>
                <a:gd name="T13" fmla="*/ 2147483647 h 512"/>
                <a:gd name="T14" fmla="*/ 2147483647 w 706"/>
                <a:gd name="T15" fmla="*/ 2147483647 h 512"/>
                <a:gd name="T16" fmla="*/ 2147483647 w 706"/>
                <a:gd name="T17" fmla="*/ 2147483647 h 512"/>
                <a:gd name="T18" fmla="*/ 2147483647 w 706"/>
                <a:gd name="T19" fmla="*/ 2147483647 h 512"/>
                <a:gd name="T20" fmla="*/ 2147483647 w 706"/>
                <a:gd name="T21" fmla="*/ 2147483647 h 512"/>
                <a:gd name="T22" fmla="*/ 2147483647 w 706"/>
                <a:gd name="T23" fmla="*/ 2147483647 h 512"/>
                <a:gd name="T24" fmla="*/ 2147483647 w 706"/>
                <a:gd name="T25" fmla="*/ 2147483647 h 512"/>
                <a:gd name="T26" fmla="*/ 0 w 706"/>
                <a:gd name="T27" fmla="*/ 2147483647 h 512"/>
                <a:gd name="T28" fmla="*/ 2147483647 w 706"/>
                <a:gd name="T29" fmla="*/ 2147483647 h 512"/>
                <a:gd name="T30" fmla="*/ 2147483647 w 706"/>
                <a:gd name="T31" fmla="*/ 2147483647 h 512"/>
                <a:gd name="T32" fmla="*/ 2147483647 w 706"/>
                <a:gd name="T33" fmla="*/ 2147483647 h 512"/>
                <a:gd name="T34" fmla="*/ 2147483647 w 706"/>
                <a:gd name="T35" fmla="*/ 2147483647 h 512"/>
                <a:gd name="T36" fmla="*/ 2147483647 w 706"/>
                <a:gd name="T37" fmla="*/ 2147483647 h 512"/>
                <a:gd name="T38" fmla="*/ 2147483647 w 706"/>
                <a:gd name="T39" fmla="*/ 2147483647 h 512"/>
                <a:gd name="T40" fmla="*/ 2147483647 w 706"/>
                <a:gd name="T41" fmla="*/ 2147483647 h 512"/>
                <a:gd name="T42" fmla="*/ 2147483647 w 706"/>
                <a:gd name="T43" fmla="*/ 2147483647 h 512"/>
                <a:gd name="T44" fmla="*/ 2147483647 w 706"/>
                <a:gd name="T45" fmla="*/ 2147483647 h 512"/>
                <a:gd name="T46" fmla="*/ 2147483647 w 706"/>
                <a:gd name="T47" fmla="*/ 2147483647 h 512"/>
                <a:gd name="T48" fmla="*/ 2147483647 w 706"/>
                <a:gd name="T49" fmla="*/ 2147483647 h 512"/>
                <a:gd name="T50" fmla="*/ 2147483647 w 706"/>
                <a:gd name="T51" fmla="*/ 2147483647 h 512"/>
                <a:gd name="T52" fmla="*/ 2147483647 w 706"/>
                <a:gd name="T53" fmla="*/ 2147483647 h 512"/>
                <a:gd name="T54" fmla="*/ 2147483647 w 706"/>
                <a:gd name="T55" fmla="*/ 2147483647 h 512"/>
                <a:gd name="T56" fmla="*/ 2147483647 w 706"/>
                <a:gd name="T57" fmla="*/ 2147483647 h 512"/>
                <a:gd name="T58" fmla="*/ 2147483647 w 706"/>
                <a:gd name="T59" fmla="*/ 2147483647 h 512"/>
                <a:gd name="T60" fmla="*/ 2147483647 w 706"/>
                <a:gd name="T61" fmla="*/ 2147483647 h 512"/>
                <a:gd name="T62" fmla="*/ 2147483647 w 706"/>
                <a:gd name="T63" fmla="*/ 2147483647 h 512"/>
                <a:gd name="T64" fmla="*/ 2147483647 w 706"/>
                <a:gd name="T65" fmla="*/ 2147483647 h 512"/>
                <a:gd name="T66" fmla="*/ 2147483647 w 706"/>
                <a:gd name="T67" fmla="*/ 2147483647 h 512"/>
                <a:gd name="T68" fmla="*/ 2147483647 w 706"/>
                <a:gd name="T69" fmla="*/ 2147483647 h 512"/>
                <a:gd name="T70" fmla="*/ 2147483647 w 706"/>
                <a:gd name="T71" fmla="*/ 2147483647 h 512"/>
                <a:gd name="T72" fmla="*/ 2147483647 w 706"/>
                <a:gd name="T73" fmla="*/ 2147483647 h 512"/>
                <a:gd name="T74" fmla="*/ 2147483647 w 706"/>
                <a:gd name="T75" fmla="*/ 2147483647 h 512"/>
                <a:gd name="T76" fmla="*/ 2147483647 w 706"/>
                <a:gd name="T77" fmla="*/ 2147483647 h 512"/>
                <a:gd name="T78" fmla="*/ 2147483647 w 706"/>
                <a:gd name="T79" fmla="*/ 2147483647 h 512"/>
                <a:gd name="T80" fmla="*/ 2147483647 w 706"/>
                <a:gd name="T81" fmla="*/ 2147483647 h 512"/>
                <a:gd name="T82" fmla="*/ 2147483647 w 706"/>
                <a:gd name="T83" fmla="*/ 2147483647 h 512"/>
                <a:gd name="T84" fmla="*/ 2147483647 w 706"/>
                <a:gd name="T85" fmla="*/ 2147483647 h 512"/>
                <a:gd name="T86" fmla="*/ 2147483647 w 706"/>
                <a:gd name="T87" fmla="*/ 2147483647 h 512"/>
                <a:gd name="T88" fmla="*/ 2147483647 w 706"/>
                <a:gd name="T89" fmla="*/ 2147483647 h 512"/>
                <a:gd name="T90" fmla="*/ 2147483647 w 706"/>
                <a:gd name="T91" fmla="*/ 2147483647 h 512"/>
                <a:gd name="T92" fmla="*/ 2147483647 w 706"/>
                <a:gd name="T93" fmla="*/ 2147483647 h 512"/>
                <a:gd name="T94" fmla="*/ 2147483647 w 706"/>
                <a:gd name="T95" fmla="*/ 2147483647 h 512"/>
                <a:gd name="T96" fmla="*/ 2147483647 w 706"/>
                <a:gd name="T97" fmla="*/ 2147483647 h 512"/>
                <a:gd name="T98" fmla="*/ 2147483647 w 706"/>
                <a:gd name="T99" fmla="*/ 2147483647 h 5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6"/>
                <a:gd name="T151" fmla="*/ 0 h 512"/>
                <a:gd name="T152" fmla="*/ 706 w 706"/>
                <a:gd name="T153" fmla="*/ 512 h 5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6" h="512">
                  <a:moveTo>
                    <a:pt x="490" y="50"/>
                  </a:moveTo>
                  <a:lnTo>
                    <a:pt x="458" y="40"/>
                  </a:lnTo>
                  <a:lnTo>
                    <a:pt x="434" y="40"/>
                  </a:lnTo>
                  <a:lnTo>
                    <a:pt x="422" y="38"/>
                  </a:lnTo>
                  <a:lnTo>
                    <a:pt x="402" y="38"/>
                  </a:lnTo>
                  <a:lnTo>
                    <a:pt x="388" y="30"/>
                  </a:lnTo>
                  <a:lnTo>
                    <a:pt x="372" y="58"/>
                  </a:lnTo>
                  <a:lnTo>
                    <a:pt x="336" y="42"/>
                  </a:lnTo>
                  <a:lnTo>
                    <a:pt x="308" y="30"/>
                  </a:lnTo>
                  <a:lnTo>
                    <a:pt x="260" y="30"/>
                  </a:lnTo>
                  <a:lnTo>
                    <a:pt x="280" y="20"/>
                  </a:lnTo>
                  <a:lnTo>
                    <a:pt x="290" y="0"/>
                  </a:lnTo>
                  <a:lnTo>
                    <a:pt x="274" y="0"/>
                  </a:lnTo>
                  <a:lnTo>
                    <a:pt x="244" y="8"/>
                  </a:lnTo>
                  <a:lnTo>
                    <a:pt x="198" y="8"/>
                  </a:lnTo>
                  <a:lnTo>
                    <a:pt x="174" y="18"/>
                  </a:lnTo>
                  <a:lnTo>
                    <a:pt x="118" y="18"/>
                  </a:lnTo>
                  <a:lnTo>
                    <a:pt x="118" y="36"/>
                  </a:lnTo>
                  <a:lnTo>
                    <a:pt x="98" y="36"/>
                  </a:lnTo>
                  <a:lnTo>
                    <a:pt x="84" y="46"/>
                  </a:lnTo>
                  <a:lnTo>
                    <a:pt x="84" y="64"/>
                  </a:lnTo>
                  <a:lnTo>
                    <a:pt x="68" y="70"/>
                  </a:lnTo>
                  <a:lnTo>
                    <a:pt x="46" y="82"/>
                  </a:lnTo>
                  <a:lnTo>
                    <a:pt x="22" y="104"/>
                  </a:lnTo>
                  <a:lnTo>
                    <a:pt x="16" y="128"/>
                  </a:lnTo>
                  <a:lnTo>
                    <a:pt x="22" y="144"/>
                  </a:lnTo>
                  <a:lnTo>
                    <a:pt x="22" y="162"/>
                  </a:lnTo>
                  <a:lnTo>
                    <a:pt x="0" y="168"/>
                  </a:lnTo>
                  <a:lnTo>
                    <a:pt x="22" y="178"/>
                  </a:lnTo>
                  <a:lnTo>
                    <a:pt x="22" y="190"/>
                  </a:lnTo>
                  <a:lnTo>
                    <a:pt x="46" y="196"/>
                  </a:lnTo>
                  <a:lnTo>
                    <a:pt x="54" y="214"/>
                  </a:lnTo>
                  <a:lnTo>
                    <a:pt x="68" y="218"/>
                  </a:lnTo>
                  <a:lnTo>
                    <a:pt x="84" y="230"/>
                  </a:lnTo>
                  <a:lnTo>
                    <a:pt x="100" y="236"/>
                  </a:lnTo>
                  <a:lnTo>
                    <a:pt x="146" y="236"/>
                  </a:lnTo>
                  <a:lnTo>
                    <a:pt x="188" y="230"/>
                  </a:lnTo>
                  <a:lnTo>
                    <a:pt x="214" y="224"/>
                  </a:lnTo>
                  <a:lnTo>
                    <a:pt x="236" y="224"/>
                  </a:lnTo>
                  <a:lnTo>
                    <a:pt x="236" y="236"/>
                  </a:lnTo>
                  <a:lnTo>
                    <a:pt x="282" y="236"/>
                  </a:lnTo>
                  <a:lnTo>
                    <a:pt x="288" y="248"/>
                  </a:lnTo>
                  <a:lnTo>
                    <a:pt x="282" y="264"/>
                  </a:lnTo>
                  <a:lnTo>
                    <a:pt x="288" y="282"/>
                  </a:lnTo>
                  <a:lnTo>
                    <a:pt x="304" y="288"/>
                  </a:lnTo>
                  <a:lnTo>
                    <a:pt x="320" y="294"/>
                  </a:lnTo>
                  <a:lnTo>
                    <a:pt x="320" y="328"/>
                  </a:lnTo>
                  <a:lnTo>
                    <a:pt x="334" y="344"/>
                  </a:lnTo>
                  <a:lnTo>
                    <a:pt x="328" y="362"/>
                  </a:lnTo>
                  <a:lnTo>
                    <a:pt x="328" y="374"/>
                  </a:lnTo>
                  <a:lnTo>
                    <a:pt x="320" y="392"/>
                  </a:lnTo>
                  <a:lnTo>
                    <a:pt x="328" y="402"/>
                  </a:lnTo>
                  <a:lnTo>
                    <a:pt x="350" y="420"/>
                  </a:lnTo>
                  <a:lnTo>
                    <a:pt x="342" y="430"/>
                  </a:lnTo>
                  <a:lnTo>
                    <a:pt x="358" y="436"/>
                  </a:lnTo>
                  <a:lnTo>
                    <a:pt x="358" y="448"/>
                  </a:lnTo>
                  <a:lnTo>
                    <a:pt x="366" y="460"/>
                  </a:lnTo>
                  <a:lnTo>
                    <a:pt x="372" y="478"/>
                  </a:lnTo>
                  <a:lnTo>
                    <a:pt x="388" y="494"/>
                  </a:lnTo>
                  <a:lnTo>
                    <a:pt x="388" y="506"/>
                  </a:lnTo>
                  <a:lnTo>
                    <a:pt x="410" y="512"/>
                  </a:lnTo>
                  <a:lnTo>
                    <a:pt x="464" y="512"/>
                  </a:lnTo>
                  <a:lnTo>
                    <a:pt x="494" y="500"/>
                  </a:lnTo>
                  <a:lnTo>
                    <a:pt x="510" y="482"/>
                  </a:lnTo>
                  <a:lnTo>
                    <a:pt x="524" y="466"/>
                  </a:lnTo>
                  <a:lnTo>
                    <a:pt x="532" y="454"/>
                  </a:lnTo>
                  <a:lnTo>
                    <a:pt x="540" y="442"/>
                  </a:lnTo>
                  <a:lnTo>
                    <a:pt x="556" y="426"/>
                  </a:lnTo>
                  <a:lnTo>
                    <a:pt x="556" y="408"/>
                  </a:lnTo>
                  <a:lnTo>
                    <a:pt x="570" y="392"/>
                  </a:lnTo>
                  <a:lnTo>
                    <a:pt x="586" y="386"/>
                  </a:lnTo>
                  <a:lnTo>
                    <a:pt x="600" y="374"/>
                  </a:lnTo>
                  <a:lnTo>
                    <a:pt x="616" y="362"/>
                  </a:lnTo>
                  <a:lnTo>
                    <a:pt x="600" y="340"/>
                  </a:lnTo>
                  <a:lnTo>
                    <a:pt x="592" y="322"/>
                  </a:lnTo>
                  <a:lnTo>
                    <a:pt x="592" y="300"/>
                  </a:lnTo>
                  <a:lnTo>
                    <a:pt x="600" y="282"/>
                  </a:lnTo>
                  <a:lnTo>
                    <a:pt x="624" y="260"/>
                  </a:lnTo>
                  <a:lnTo>
                    <a:pt x="646" y="248"/>
                  </a:lnTo>
                  <a:lnTo>
                    <a:pt x="670" y="230"/>
                  </a:lnTo>
                  <a:lnTo>
                    <a:pt x="684" y="214"/>
                  </a:lnTo>
                  <a:lnTo>
                    <a:pt x="698" y="196"/>
                  </a:lnTo>
                  <a:lnTo>
                    <a:pt x="706" y="178"/>
                  </a:lnTo>
                  <a:lnTo>
                    <a:pt x="692" y="178"/>
                  </a:lnTo>
                  <a:lnTo>
                    <a:pt x="662" y="184"/>
                  </a:lnTo>
                  <a:lnTo>
                    <a:pt x="638" y="196"/>
                  </a:lnTo>
                  <a:lnTo>
                    <a:pt x="624" y="190"/>
                  </a:lnTo>
                  <a:lnTo>
                    <a:pt x="616" y="172"/>
                  </a:lnTo>
                  <a:lnTo>
                    <a:pt x="600" y="168"/>
                  </a:lnTo>
                  <a:lnTo>
                    <a:pt x="592" y="156"/>
                  </a:lnTo>
                  <a:lnTo>
                    <a:pt x="578" y="140"/>
                  </a:lnTo>
                  <a:lnTo>
                    <a:pt x="562" y="128"/>
                  </a:lnTo>
                  <a:lnTo>
                    <a:pt x="548" y="116"/>
                  </a:lnTo>
                  <a:lnTo>
                    <a:pt x="532" y="110"/>
                  </a:lnTo>
                  <a:lnTo>
                    <a:pt x="532" y="98"/>
                  </a:lnTo>
                  <a:lnTo>
                    <a:pt x="524" y="82"/>
                  </a:lnTo>
                  <a:lnTo>
                    <a:pt x="510" y="64"/>
                  </a:lnTo>
                  <a:lnTo>
                    <a:pt x="502" y="54"/>
                  </a:lnTo>
                  <a:lnTo>
                    <a:pt x="494" y="46"/>
                  </a:lnTo>
                  <a:lnTo>
                    <a:pt x="490" y="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1" name="Freeform 42"/>
            <p:cNvSpPr>
              <a:spLocks noChangeArrowheads="1"/>
            </p:cNvSpPr>
            <p:nvPr/>
          </p:nvSpPr>
          <p:spPr bwMode="auto">
            <a:xfrm>
              <a:off x="6013132" y="2641872"/>
              <a:ext cx="67413" cy="21421"/>
            </a:xfrm>
            <a:custGeom>
              <a:avLst/>
              <a:gdLst>
                <a:gd name="T0" fmla="*/ 2147483647 w 30"/>
                <a:gd name="T1" fmla="*/ 0 h 6"/>
                <a:gd name="T2" fmla="*/ 0 w 30"/>
                <a:gd name="T3" fmla="*/ 2147483647 h 6"/>
                <a:gd name="T4" fmla="*/ 2147483647 w 30"/>
                <a:gd name="T5" fmla="*/ 2147483647 h 6"/>
                <a:gd name="T6" fmla="*/ 2147483647 w 30"/>
                <a:gd name="T7" fmla="*/ 0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30" y="0"/>
                  </a:moveTo>
                  <a:lnTo>
                    <a:pt x="0" y="6"/>
                  </a:lnTo>
                  <a:lnTo>
                    <a:pt x="8" y="6"/>
                  </a:lnTo>
                  <a:lnTo>
                    <a:pt x="3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2" name="Freeform 43"/>
            <p:cNvSpPr>
              <a:spLocks noChangeArrowheads="1"/>
            </p:cNvSpPr>
            <p:nvPr/>
          </p:nvSpPr>
          <p:spPr bwMode="auto">
            <a:xfrm>
              <a:off x="5518779" y="2249161"/>
              <a:ext cx="238188" cy="371290"/>
            </a:xfrm>
            <a:custGeom>
              <a:avLst/>
              <a:gdLst>
                <a:gd name="T0" fmla="*/ 2147483647 w 106"/>
                <a:gd name="T1" fmla="*/ 2147483647 h 104"/>
                <a:gd name="T2" fmla="*/ 2147483647 w 106"/>
                <a:gd name="T3" fmla="*/ 2147483647 h 104"/>
                <a:gd name="T4" fmla="*/ 2147483647 w 106"/>
                <a:gd name="T5" fmla="*/ 2147483647 h 104"/>
                <a:gd name="T6" fmla="*/ 0 w 106"/>
                <a:gd name="T7" fmla="*/ 2147483647 h 104"/>
                <a:gd name="T8" fmla="*/ 2147483647 w 106"/>
                <a:gd name="T9" fmla="*/ 2147483647 h 104"/>
                <a:gd name="T10" fmla="*/ 2147483647 w 106"/>
                <a:gd name="T11" fmla="*/ 2147483647 h 104"/>
                <a:gd name="T12" fmla="*/ 2147483647 w 106"/>
                <a:gd name="T13" fmla="*/ 2147483647 h 104"/>
                <a:gd name="T14" fmla="*/ 2147483647 w 106"/>
                <a:gd name="T15" fmla="*/ 2147483647 h 104"/>
                <a:gd name="T16" fmla="*/ 2147483647 w 106"/>
                <a:gd name="T17" fmla="*/ 2147483647 h 104"/>
                <a:gd name="T18" fmla="*/ 2147483647 w 106"/>
                <a:gd name="T19" fmla="*/ 2147483647 h 104"/>
                <a:gd name="T20" fmla="*/ 2147483647 w 106"/>
                <a:gd name="T21" fmla="*/ 2147483647 h 104"/>
                <a:gd name="T22" fmla="*/ 2147483647 w 106"/>
                <a:gd name="T23" fmla="*/ 2147483647 h 104"/>
                <a:gd name="T24" fmla="*/ 2147483647 w 106"/>
                <a:gd name="T25" fmla="*/ 2147483647 h 104"/>
                <a:gd name="T26" fmla="*/ 2147483647 w 106"/>
                <a:gd name="T27" fmla="*/ 2147483647 h 104"/>
                <a:gd name="T28" fmla="*/ 2147483647 w 106"/>
                <a:gd name="T29" fmla="*/ 2147483647 h 104"/>
                <a:gd name="T30" fmla="*/ 2147483647 w 106"/>
                <a:gd name="T31" fmla="*/ 2147483647 h 104"/>
                <a:gd name="T32" fmla="*/ 2147483647 w 106"/>
                <a:gd name="T33" fmla="*/ 2147483647 h 104"/>
                <a:gd name="T34" fmla="*/ 2147483647 w 106"/>
                <a:gd name="T35" fmla="*/ 2147483647 h 104"/>
                <a:gd name="T36" fmla="*/ 2147483647 w 106"/>
                <a:gd name="T37" fmla="*/ 2147483647 h 104"/>
                <a:gd name="T38" fmla="*/ 2147483647 w 106"/>
                <a:gd name="T39" fmla="*/ 0 h 104"/>
                <a:gd name="T40" fmla="*/ 2147483647 w 106"/>
                <a:gd name="T41" fmla="*/ 2147483647 h 104"/>
                <a:gd name="T42" fmla="*/ 2147483647 w 10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104"/>
                <a:gd name="T68" fmla="*/ 106 w 10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104">
                  <a:moveTo>
                    <a:pt x="60" y="40"/>
                  </a:moveTo>
                  <a:lnTo>
                    <a:pt x="46" y="34"/>
                  </a:lnTo>
                  <a:lnTo>
                    <a:pt x="22" y="24"/>
                  </a:lnTo>
                  <a:lnTo>
                    <a:pt x="0" y="24"/>
                  </a:lnTo>
                  <a:lnTo>
                    <a:pt x="14" y="34"/>
                  </a:lnTo>
                  <a:lnTo>
                    <a:pt x="30" y="46"/>
                  </a:lnTo>
                  <a:lnTo>
                    <a:pt x="60" y="70"/>
                  </a:lnTo>
                  <a:lnTo>
                    <a:pt x="76" y="92"/>
                  </a:lnTo>
                  <a:lnTo>
                    <a:pt x="90" y="92"/>
                  </a:lnTo>
                  <a:lnTo>
                    <a:pt x="106" y="104"/>
                  </a:lnTo>
                  <a:lnTo>
                    <a:pt x="106" y="98"/>
                  </a:lnTo>
                  <a:lnTo>
                    <a:pt x="84" y="86"/>
                  </a:lnTo>
                  <a:lnTo>
                    <a:pt x="84" y="70"/>
                  </a:lnTo>
                  <a:lnTo>
                    <a:pt x="98" y="70"/>
                  </a:lnTo>
                  <a:lnTo>
                    <a:pt x="98" y="58"/>
                  </a:lnTo>
                  <a:lnTo>
                    <a:pt x="84" y="40"/>
                  </a:lnTo>
                  <a:lnTo>
                    <a:pt x="84" y="28"/>
                  </a:lnTo>
                  <a:lnTo>
                    <a:pt x="76" y="12"/>
                  </a:lnTo>
                  <a:lnTo>
                    <a:pt x="60" y="12"/>
                  </a:lnTo>
                  <a:lnTo>
                    <a:pt x="46" y="0"/>
                  </a:lnTo>
                  <a:lnTo>
                    <a:pt x="52" y="12"/>
                  </a:lnTo>
                  <a:lnTo>
                    <a:pt x="60" y="4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3" name="Freeform 44"/>
            <p:cNvSpPr>
              <a:spLocks noChangeArrowheads="1"/>
            </p:cNvSpPr>
            <p:nvPr/>
          </p:nvSpPr>
          <p:spPr bwMode="auto">
            <a:xfrm>
              <a:off x="5977179" y="1485160"/>
              <a:ext cx="53929" cy="28561"/>
            </a:xfrm>
            <a:custGeom>
              <a:avLst/>
              <a:gdLst>
                <a:gd name="T0" fmla="*/ 2147483647 w 24"/>
                <a:gd name="T1" fmla="*/ 2147483647 h 8"/>
                <a:gd name="T2" fmla="*/ 2147483647 w 24"/>
                <a:gd name="T3" fmla="*/ 0 h 8"/>
                <a:gd name="T4" fmla="*/ 0 w 24"/>
                <a:gd name="T5" fmla="*/ 2147483647 h 8"/>
                <a:gd name="T6" fmla="*/ 2147483647 w 24"/>
                <a:gd name="T7" fmla="*/ 2147483647 h 8"/>
                <a:gd name="T8" fmla="*/ 2147483647 w 24"/>
                <a:gd name="T9" fmla="*/ 2147483647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24" y="2"/>
                  </a:moveTo>
                  <a:lnTo>
                    <a:pt x="16" y="0"/>
                  </a:lnTo>
                  <a:lnTo>
                    <a:pt x="0" y="8"/>
                  </a:lnTo>
                  <a:lnTo>
                    <a:pt x="16" y="2"/>
                  </a:lnTo>
                  <a:lnTo>
                    <a:pt x="24" y="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4" name="Freeform 45"/>
            <p:cNvSpPr>
              <a:spLocks noChangeArrowheads="1"/>
            </p:cNvSpPr>
            <p:nvPr/>
          </p:nvSpPr>
          <p:spPr bwMode="auto">
            <a:xfrm>
              <a:off x="5995155" y="1470880"/>
              <a:ext cx="35953" cy="14280"/>
            </a:xfrm>
            <a:custGeom>
              <a:avLst/>
              <a:gdLst>
                <a:gd name="T0" fmla="*/ 0 w 16"/>
                <a:gd name="T1" fmla="*/ 0 h 4"/>
                <a:gd name="T2" fmla="*/ 2147483647 w 16"/>
                <a:gd name="T3" fmla="*/ 2147483647 h 4"/>
                <a:gd name="T4" fmla="*/ 2147483647 w 16"/>
                <a:gd name="T5" fmla="*/ 0 h 4"/>
                <a:gd name="T6" fmla="*/ 0 w 16"/>
                <a:gd name="T7" fmla="*/ 0 h 4"/>
                <a:gd name="T8" fmla="*/ 0 60000 65536"/>
                <a:gd name="T9" fmla="*/ 0 60000 65536"/>
                <a:gd name="T10" fmla="*/ 0 60000 65536"/>
                <a:gd name="T11" fmla="*/ 0 60000 65536"/>
                <a:gd name="T12" fmla="*/ 0 w 16"/>
                <a:gd name="T13" fmla="*/ 0 h 4"/>
                <a:gd name="T14" fmla="*/ 16 w 16"/>
                <a:gd name="T15" fmla="*/ 4 h 4"/>
              </a:gdLst>
              <a:ahLst/>
              <a:cxnLst>
                <a:cxn ang="T8">
                  <a:pos x="T0" y="T1"/>
                </a:cxn>
                <a:cxn ang="T9">
                  <a:pos x="T2" y="T3"/>
                </a:cxn>
                <a:cxn ang="T10">
                  <a:pos x="T4" y="T5"/>
                </a:cxn>
                <a:cxn ang="T11">
                  <a:pos x="T6" y="T7"/>
                </a:cxn>
              </a:cxnLst>
              <a:rect l="T12" t="T13" r="T14" b="T15"/>
              <a:pathLst>
                <a:path w="16" h="4">
                  <a:moveTo>
                    <a:pt x="0" y="0"/>
                  </a:moveTo>
                  <a:lnTo>
                    <a:pt x="8" y="4"/>
                  </a:lnTo>
                  <a:lnTo>
                    <a:pt x="16"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5" name="Freeform 46"/>
            <p:cNvSpPr>
              <a:spLocks noChangeArrowheads="1"/>
            </p:cNvSpPr>
            <p:nvPr/>
          </p:nvSpPr>
          <p:spPr bwMode="auto">
            <a:xfrm>
              <a:off x="5756968" y="2599030"/>
              <a:ext cx="256164" cy="64262"/>
            </a:xfrm>
            <a:custGeom>
              <a:avLst/>
              <a:gdLst>
                <a:gd name="T0" fmla="*/ 2147483647 w 114"/>
                <a:gd name="T1" fmla="*/ 2147483647 h 18"/>
                <a:gd name="T2" fmla="*/ 2147483647 w 114"/>
                <a:gd name="T3" fmla="*/ 2147483647 h 18"/>
                <a:gd name="T4" fmla="*/ 2147483647 w 114"/>
                <a:gd name="T5" fmla="*/ 2147483647 h 18"/>
                <a:gd name="T6" fmla="*/ 2147483647 w 114"/>
                <a:gd name="T7" fmla="*/ 2147483647 h 18"/>
                <a:gd name="T8" fmla="*/ 2147483647 w 114"/>
                <a:gd name="T9" fmla="*/ 2147483647 h 18"/>
                <a:gd name="T10" fmla="*/ 2147483647 w 114"/>
                <a:gd name="T11" fmla="*/ 2147483647 h 18"/>
                <a:gd name="T12" fmla="*/ 2147483647 w 114"/>
                <a:gd name="T13" fmla="*/ 2147483647 h 18"/>
                <a:gd name="T14" fmla="*/ 2147483647 w 114"/>
                <a:gd name="T15" fmla="*/ 2147483647 h 18"/>
                <a:gd name="T16" fmla="*/ 2147483647 w 114"/>
                <a:gd name="T17" fmla="*/ 0 h 18"/>
                <a:gd name="T18" fmla="*/ 2147483647 w 114"/>
                <a:gd name="T19" fmla="*/ 0 h 18"/>
                <a:gd name="T20" fmla="*/ 0 w 114"/>
                <a:gd name="T21" fmla="*/ 2147483647 h 18"/>
                <a:gd name="T22" fmla="*/ 0 w 114"/>
                <a:gd name="T23" fmla="*/ 2147483647 h 18"/>
                <a:gd name="T24" fmla="*/ 2147483647 w 114"/>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18"/>
                <a:gd name="T41" fmla="*/ 114 w 11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18">
                  <a:moveTo>
                    <a:pt x="16" y="12"/>
                  </a:moveTo>
                  <a:lnTo>
                    <a:pt x="8" y="6"/>
                  </a:lnTo>
                  <a:lnTo>
                    <a:pt x="24" y="6"/>
                  </a:lnTo>
                  <a:lnTo>
                    <a:pt x="60" y="18"/>
                  </a:lnTo>
                  <a:lnTo>
                    <a:pt x="114" y="18"/>
                  </a:lnTo>
                  <a:lnTo>
                    <a:pt x="84" y="12"/>
                  </a:lnTo>
                  <a:lnTo>
                    <a:pt x="98" y="12"/>
                  </a:lnTo>
                  <a:lnTo>
                    <a:pt x="68" y="6"/>
                  </a:lnTo>
                  <a:lnTo>
                    <a:pt x="46" y="0"/>
                  </a:lnTo>
                  <a:lnTo>
                    <a:pt x="16" y="0"/>
                  </a:lnTo>
                  <a:lnTo>
                    <a:pt x="0" y="6"/>
                  </a:lnTo>
                  <a:lnTo>
                    <a:pt x="0" y="12"/>
                  </a:lnTo>
                  <a:lnTo>
                    <a:pt x="16"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6" name="Freeform 47"/>
            <p:cNvSpPr>
              <a:spLocks noChangeArrowheads="1"/>
            </p:cNvSpPr>
            <p:nvPr/>
          </p:nvSpPr>
          <p:spPr bwMode="auto">
            <a:xfrm>
              <a:off x="6628827" y="649757"/>
              <a:ext cx="435930" cy="699739"/>
            </a:xfrm>
            <a:custGeom>
              <a:avLst/>
              <a:gdLst>
                <a:gd name="T0" fmla="*/ 2147483647 w 194"/>
                <a:gd name="T1" fmla="*/ 2147483647 h 196"/>
                <a:gd name="T2" fmla="*/ 2147483647 w 194"/>
                <a:gd name="T3" fmla="*/ 2147483647 h 196"/>
                <a:gd name="T4" fmla="*/ 2147483647 w 194"/>
                <a:gd name="T5" fmla="*/ 2147483647 h 196"/>
                <a:gd name="T6" fmla="*/ 2147483647 w 194"/>
                <a:gd name="T7" fmla="*/ 2147483647 h 196"/>
                <a:gd name="T8" fmla="*/ 2147483647 w 194"/>
                <a:gd name="T9" fmla="*/ 2147483647 h 196"/>
                <a:gd name="T10" fmla="*/ 2147483647 w 194"/>
                <a:gd name="T11" fmla="*/ 2147483647 h 196"/>
                <a:gd name="T12" fmla="*/ 2147483647 w 194"/>
                <a:gd name="T13" fmla="*/ 2147483647 h 196"/>
                <a:gd name="T14" fmla="*/ 2147483647 w 194"/>
                <a:gd name="T15" fmla="*/ 2147483647 h 196"/>
                <a:gd name="T16" fmla="*/ 2147483647 w 194"/>
                <a:gd name="T17" fmla="*/ 2147483647 h 196"/>
                <a:gd name="T18" fmla="*/ 2147483647 w 194"/>
                <a:gd name="T19" fmla="*/ 2147483647 h 196"/>
                <a:gd name="T20" fmla="*/ 2147483647 w 194"/>
                <a:gd name="T21" fmla="*/ 2147483647 h 196"/>
                <a:gd name="T22" fmla="*/ 2147483647 w 194"/>
                <a:gd name="T23" fmla="*/ 2147483647 h 196"/>
                <a:gd name="T24" fmla="*/ 2147483647 w 194"/>
                <a:gd name="T25" fmla="*/ 2147483647 h 196"/>
                <a:gd name="T26" fmla="*/ 2147483647 w 194"/>
                <a:gd name="T27" fmla="*/ 2147483647 h 196"/>
                <a:gd name="T28" fmla="*/ 2147483647 w 194"/>
                <a:gd name="T29" fmla="*/ 2147483647 h 196"/>
                <a:gd name="T30" fmla="*/ 2147483647 w 194"/>
                <a:gd name="T31" fmla="*/ 2147483647 h 196"/>
                <a:gd name="T32" fmla="*/ 2147483647 w 194"/>
                <a:gd name="T33" fmla="*/ 2147483647 h 196"/>
                <a:gd name="T34" fmla="*/ 2147483647 w 194"/>
                <a:gd name="T35" fmla="*/ 2147483647 h 196"/>
                <a:gd name="T36" fmla="*/ 2147483647 w 194"/>
                <a:gd name="T37" fmla="*/ 2147483647 h 196"/>
                <a:gd name="T38" fmla="*/ 2147483647 w 194"/>
                <a:gd name="T39" fmla="*/ 2147483647 h 196"/>
                <a:gd name="T40" fmla="*/ 2147483647 w 194"/>
                <a:gd name="T41" fmla="*/ 2147483647 h 196"/>
                <a:gd name="T42" fmla="*/ 2147483647 w 194"/>
                <a:gd name="T43" fmla="*/ 2147483647 h 196"/>
                <a:gd name="T44" fmla="*/ 2147483647 w 194"/>
                <a:gd name="T45" fmla="*/ 2147483647 h 196"/>
                <a:gd name="T46" fmla="*/ 2147483647 w 194"/>
                <a:gd name="T47" fmla="*/ 2147483647 h 196"/>
                <a:gd name="T48" fmla="*/ 2147483647 w 194"/>
                <a:gd name="T49" fmla="*/ 2147483647 h 196"/>
                <a:gd name="T50" fmla="*/ 2147483647 w 194"/>
                <a:gd name="T51" fmla="*/ 2147483647 h 196"/>
                <a:gd name="T52" fmla="*/ 2147483647 w 194"/>
                <a:gd name="T53" fmla="*/ 2147483647 h 196"/>
                <a:gd name="T54" fmla="*/ 2147483647 w 194"/>
                <a:gd name="T55" fmla="*/ 2147483647 h 196"/>
                <a:gd name="T56" fmla="*/ 2147483647 w 194"/>
                <a:gd name="T57" fmla="*/ 2147483647 h 196"/>
                <a:gd name="T58" fmla="*/ 2147483647 w 194"/>
                <a:gd name="T59" fmla="*/ 2147483647 h 196"/>
                <a:gd name="T60" fmla="*/ 2147483647 w 194"/>
                <a:gd name="T61" fmla="*/ 2147483647 h 196"/>
                <a:gd name="T62" fmla="*/ 2147483647 w 194"/>
                <a:gd name="T63" fmla="*/ 2147483647 h 196"/>
                <a:gd name="T64" fmla="*/ 2147483647 w 194"/>
                <a:gd name="T65" fmla="*/ 2147483647 h 196"/>
                <a:gd name="T66" fmla="*/ 2147483647 w 194"/>
                <a:gd name="T67" fmla="*/ 2147483647 h 196"/>
                <a:gd name="T68" fmla="*/ 2147483647 w 194"/>
                <a:gd name="T69" fmla="*/ 2147483647 h 196"/>
                <a:gd name="T70" fmla="*/ 2147483647 w 194"/>
                <a:gd name="T71" fmla="*/ 2147483647 h 196"/>
                <a:gd name="T72" fmla="*/ 2147483647 w 194"/>
                <a:gd name="T73" fmla="*/ 2147483647 h 196"/>
                <a:gd name="T74" fmla="*/ 2147483647 w 194"/>
                <a:gd name="T75" fmla="*/ 2147483647 h 196"/>
                <a:gd name="T76" fmla="*/ 2147483647 w 194"/>
                <a:gd name="T77" fmla="*/ 2147483647 h 196"/>
                <a:gd name="T78" fmla="*/ 2147483647 w 194"/>
                <a:gd name="T79" fmla="*/ 2147483647 h 196"/>
                <a:gd name="T80" fmla="*/ 2147483647 w 194"/>
                <a:gd name="T81" fmla="*/ 2147483647 h 196"/>
                <a:gd name="T82" fmla="*/ 2147483647 w 194"/>
                <a:gd name="T83" fmla="*/ 2147483647 h 196"/>
                <a:gd name="T84" fmla="*/ 2147483647 w 194"/>
                <a:gd name="T85" fmla="*/ 0 h 196"/>
                <a:gd name="T86" fmla="*/ 2147483647 w 194"/>
                <a:gd name="T87" fmla="*/ 2147483647 h 196"/>
                <a:gd name="T88" fmla="*/ 2147483647 w 194"/>
                <a:gd name="T89" fmla="*/ 2147483647 h 196"/>
                <a:gd name="T90" fmla="*/ 2147483647 w 194"/>
                <a:gd name="T91" fmla="*/ 2147483647 h 196"/>
                <a:gd name="T92" fmla="*/ 2147483647 w 194"/>
                <a:gd name="T93" fmla="*/ 2147483647 h 196"/>
                <a:gd name="T94" fmla="*/ 0 w 194"/>
                <a:gd name="T95" fmla="*/ 2147483647 h 196"/>
                <a:gd name="T96" fmla="*/ 0 w 194"/>
                <a:gd name="T97" fmla="*/ 2147483647 h 196"/>
                <a:gd name="T98" fmla="*/ 2147483647 w 194"/>
                <a:gd name="T99" fmla="*/ 2147483647 h 196"/>
                <a:gd name="T100" fmla="*/ 2147483647 w 194"/>
                <a:gd name="T101" fmla="*/ 2147483647 h 196"/>
                <a:gd name="T102" fmla="*/ 2147483647 w 194"/>
                <a:gd name="T103" fmla="*/ 2147483647 h 196"/>
                <a:gd name="T104" fmla="*/ 2147483647 w 194"/>
                <a:gd name="T105" fmla="*/ 2147483647 h 196"/>
                <a:gd name="T106" fmla="*/ 2147483647 w 194"/>
                <a:gd name="T107" fmla="*/ 2147483647 h 196"/>
                <a:gd name="T108" fmla="*/ 2147483647 w 194"/>
                <a:gd name="T109" fmla="*/ 2147483647 h 1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4"/>
                <a:gd name="T166" fmla="*/ 0 h 196"/>
                <a:gd name="T167" fmla="*/ 194 w 194"/>
                <a:gd name="T168" fmla="*/ 196 h 1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4" h="196">
                  <a:moveTo>
                    <a:pt x="36" y="190"/>
                  </a:moveTo>
                  <a:lnTo>
                    <a:pt x="60" y="188"/>
                  </a:lnTo>
                  <a:lnTo>
                    <a:pt x="68" y="162"/>
                  </a:lnTo>
                  <a:lnTo>
                    <a:pt x="76" y="156"/>
                  </a:lnTo>
                  <a:lnTo>
                    <a:pt x="96" y="176"/>
                  </a:lnTo>
                  <a:lnTo>
                    <a:pt x="114" y="192"/>
                  </a:lnTo>
                  <a:lnTo>
                    <a:pt x="138" y="196"/>
                  </a:lnTo>
                  <a:lnTo>
                    <a:pt x="130" y="176"/>
                  </a:lnTo>
                  <a:lnTo>
                    <a:pt x="126" y="164"/>
                  </a:lnTo>
                  <a:lnTo>
                    <a:pt x="124" y="148"/>
                  </a:lnTo>
                  <a:lnTo>
                    <a:pt x="152" y="126"/>
                  </a:lnTo>
                  <a:lnTo>
                    <a:pt x="148" y="114"/>
                  </a:lnTo>
                  <a:lnTo>
                    <a:pt x="136" y="94"/>
                  </a:lnTo>
                  <a:lnTo>
                    <a:pt x="132" y="72"/>
                  </a:lnTo>
                  <a:lnTo>
                    <a:pt x="142" y="68"/>
                  </a:lnTo>
                  <a:lnTo>
                    <a:pt x="156" y="74"/>
                  </a:lnTo>
                  <a:lnTo>
                    <a:pt x="164" y="78"/>
                  </a:lnTo>
                  <a:lnTo>
                    <a:pt x="168" y="80"/>
                  </a:lnTo>
                  <a:lnTo>
                    <a:pt x="172" y="80"/>
                  </a:lnTo>
                  <a:lnTo>
                    <a:pt x="174" y="78"/>
                  </a:lnTo>
                  <a:lnTo>
                    <a:pt x="176" y="74"/>
                  </a:lnTo>
                  <a:lnTo>
                    <a:pt x="176" y="70"/>
                  </a:lnTo>
                  <a:lnTo>
                    <a:pt x="172" y="64"/>
                  </a:lnTo>
                  <a:lnTo>
                    <a:pt x="168" y="60"/>
                  </a:lnTo>
                  <a:lnTo>
                    <a:pt x="168" y="56"/>
                  </a:lnTo>
                  <a:lnTo>
                    <a:pt x="170" y="54"/>
                  </a:lnTo>
                  <a:lnTo>
                    <a:pt x="174" y="50"/>
                  </a:lnTo>
                  <a:lnTo>
                    <a:pt x="180" y="48"/>
                  </a:lnTo>
                  <a:lnTo>
                    <a:pt x="184" y="48"/>
                  </a:lnTo>
                  <a:lnTo>
                    <a:pt x="186" y="46"/>
                  </a:lnTo>
                  <a:lnTo>
                    <a:pt x="188" y="44"/>
                  </a:lnTo>
                  <a:lnTo>
                    <a:pt x="188" y="34"/>
                  </a:lnTo>
                  <a:lnTo>
                    <a:pt x="186" y="28"/>
                  </a:lnTo>
                  <a:lnTo>
                    <a:pt x="194" y="10"/>
                  </a:lnTo>
                  <a:lnTo>
                    <a:pt x="136" y="2"/>
                  </a:lnTo>
                  <a:lnTo>
                    <a:pt x="70" y="0"/>
                  </a:lnTo>
                  <a:lnTo>
                    <a:pt x="16" y="6"/>
                  </a:lnTo>
                  <a:lnTo>
                    <a:pt x="8" y="14"/>
                  </a:lnTo>
                  <a:lnTo>
                    <a:pt x="4" y="20"/>
                  </a:lnTo>
                  <a:lnTo>
                    <a:pt x="0" y="24"/>
                  </a:lnTo>
                  <a:lnTo>
                    <a:pt x="2" y="66"/>
                  </a:lnTo>
                  <a:lnTo>
                    <a:pt x="20" y="132"/>
                  </a:lnTo>
                  <a:lnTo>
                    <a:pt x="34" y="184"/>
                  </a:lnTo>
                  <a:lnTo>
                    <a:pt x="36" y="19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7" name="Freeform 48"/>
            <p:cNvSpPr>
              <a:spLocks noChangeArrowheads="1"/>
            </p:cNvSpPr>
            <p:nvPr/>
          </p:nvSpPr>
          <p:spPr bwMode="auto">
            <a:xfrm>
              <a:off x="3109931" y="322693"/>
              <a:ext cx="4251437" cy="1947889"/>
            </a:xfrm>
            <a:custGeom>
              <a:avLst/>
              <a:gdLst>
                <a:gd name="T0" fmla="*/ 2147483647 w 1892"/>
                <a:gd name="T1" fmla="*/ 2147483647 h 608"/>
                <a:gd name="T2" fmla="*/ 2147483647 w 1892"/>
                <a:gd name="T3" fmla="*/ 2147483647 h 608"/>
                <a:gd name="T4" fmla="*/ 2147483647 w 1892"/>
                <a:gd name="T5" fmla="*/ 2147483647 h 608"/>
                <a:gd name="T6" fmla="*/ 2147483647 w 1892"/>
                <a:gd name="T7" fmla="*/ 2147483647 h 608"/>
                <a:gd name="T8" fmla="*/ 2147483647 w 1892"/>
                <a:gd name="T9" fmla="*/ 2147483647 h 608"/>
                <a:gd name="T10" fmla="*/ 2147483647 w 1892"/>
                <a:gd name="T11" fmla="*/ 2147483647 h 608"/>
                <a:gd name="T12" fmla="*/ 2147483647 w 1892"/>
                <a:gd name="T13" fmla="*/ 2147483647 h 608"/>
                <a:gd name="T14" fmla="*/ 2147483647 w 1892"/>
                <a:gd name="T15" fmla="*/ 2147483647 h 608"/>
                <a:gd name="T16" fmla="*/ 2147483647 w 1892"/>
                <a:gd name="T17" fmla="*/ 2147483647 h 608"/>
                <a:gd name="T18" fmla="*/ 2147483647 w 1892"/>
                <a:gd name="T19" fmla="*/ 2147483647 h 608"/>
                <a:gd name="T20" fmla="*/ 2147483647 w 1892"/>
                <a:gd name="T21" fmla="*/ 2147483647 h 608"/>
                <a:gd name="T22" fmla="*/ 2147483647 w 1892"/>
                <a:gd name="T23" fmla="*/ 2147483647 h 608"/>
                <a:gd name="T24" fmla="*/ 2147483647 w 1892"/>
                <a:gd name="T25" fmla="*/ 2147483647 h 608"/>
                <a:gd name="T26" fmla="*/ 2147483647 w 1892"/>
                <a:gd name="T27" fmla="*/ 2147483647 h 608"/>
                <a:gd name="T28" fmla="*/ 2147483647 w 1892"/>
                <a:gd name="T29" fmla="*/ 2147483647 h 608"/>
                <a:gd name="T30" fmla="*/ 2147483647 w 1892"/>
                <a:gd name="T31" fmla="*/ 2147483647 h 608"/>
                <a:gd name="T32" fmla="*/ 2147483647 w 1892"/>
                <a:gd name="T33" fmla="*/ 2147483647 h 608"/>
                <a:gd name="T34" fmla="*/ 2147483647 w 1892"/>
                <a:gd name="T35" fmla="*/ 2147483647 h 608"/>
                <a:gd name="T36" fmla="*/ 2147483647 w 1892"/>
                <a:gd name="T37" fmla="*/ 2147483647 h 608"/>
                <a:gd name="T38" fmla="*/ 2147483647 w 1892"/>
                <a:gd name="T39" fmla="*/ 2147483647 h 608"/>
                <a:gd name="T40" fmla="*/ 2147483647 w 1892"/>
                <a:gd name="T41" fmla="*/ 2147483647 h 608"/>
                <a:gd name="T42" fmla="*/ 2147483647 w 1892"/>
                <a:gd name="T43" fmla="*/ 2147483647 h 608"/>
                <a:gd name="T44" fmla="*/ 2147483647 w 1892"/>
                <a:gd name="T45" fmla="*/ 2147483647 h 608"/>
                <a:gd name="T46" fmla="*/ 2147483647 w 1892"/>
                <a:gd name="T47" fmla="*/ 2147483647 h 608"/>
                <a:gd name="T48" fmla="*/ 2147483647 w 1892"/>
                <a:gd name="T49" fmla="*/ 2147483647 h 608"/>
                <a:gd name="T50" fmla="*/ 2147483647 w 1892"/>
                <a:gd name="T51" fmla="*/ 2147483647 h 608"/>
                <a:gd name="T52" fmla="*/ 2147483647 w 1892"/>
                <a:gd name="T53" fmla="*/ 2147483647 h 608"/>
                <a:gd name="T54" fmla="*/ 2147483647 w 1892"/>
                <a:gd name="T55" fmla="*/ 2147483647 h 608"/>
                <a:gd name="T56" fmla="*/ 2147483647 w 1892"/>
                <a:gd name="T57" fmla="*/ 2147483647 h 608"/>
                <a:gd name="T58" fmla="*/ 2147483647 w 1892"/>
                <a:gd name="T59" fmla="*/ 2147483647 h 608"/>
                <a:gd name="T60" fmla="*/ 2147483647 w 1892"/>
                <a:gd name="T61" fmla="*/ 2147483647 h 608"/>
                <a:gd name="T62" fmla="*/ 0 w 1892"/>
                <a:gd name="T63" fmla="*/ 2147483647 h 608"/>
                <a:gd name="T64" fmla="*/ 2147483647 w 1892"/>
                <a:gd name="T65" fmla="*/ 2147483647 h 608"/>
                <a:gd name="T66" fmla="*/ 2147483647 w 1892"/>
                <a:gd name="T67" fmla="*/ 2147483647 h 608"/>
                <a:gd name="T68" fmla="*/ 2147483647 w 1892"/>
                <a:gd name="T69" fmla="*/ 2147483647 h 608"/>
                <a:gd name="T70" fmla="*/ 2147483647 w 1892"/>
                <a:gd name="T71" fmla="*/ 2147483647 h 608"/>
                <a:gd name="T72" fmla="*/ 2147483647 w 1892"/>
                <a:gd name="T73" fmla="*/ 2147483647 h 608"/>
                <a:gd name="T74" fmla="*/ 2147483647 w 1892"/>
                <a:gd name="T75" fmla="*/ 2147483647 h 608"/>
                <a:gd name="T76" fmla="*/ 2147483647 w 1892"/>
                <a:gd name="T77" fmla="*/ 2147483647 h 608"/>
                <a:gd name="T78" fmla="*/ 2147483647 w 1892"/>
                <a:gd name="T79" fmla="*/ 2147483647 h 608"/>
                <a:gd name="T80" fmla="*/ 2147483647 w 1892"/>
                <a:gd name="T81" fmla="*/ 2147483647 h 608"/>
                <a:gd name="T82" fmla="*/ 2147483647 w 1892"/>
                <a:gd name="T83" fmla="*/ 2147483647 h 608"/>
                <a:gd name="T84" fmla="*/ 2147483647 w 1892"/>
                <a:gd name="T85" fmla="*/ 2147483647 h 608"/>
                <a:gd name="T86" fmla="*/ 2147483647 w 1892"/>
                <a:gd name="T87" fmla="*/ 2147483647 h 608"/>
                <a:gd name="T88" fmla="*/ 2147483647 w 1892"/>
                <a:gd name="T89" fmla="*/ 2147483647 h 608"/>
                <a:gd name="T90" fmla="*/ 2147483647 w 1892"/>
                <a:gd name="T91" fmla="*/ 2147483647 h 608"/>
                <a:gd name="T92" fmla="*/ 2147483647 w 1892"/>
                <a:gd name="T93" fmla="*/ 2147483647 h 608"/>
                <a:gd name="T94" fmla="*/ 2147483647 w 1892"/>
                <a:gd name="T95" fmla="*/ 2147483647 h 608"/>
                <a:gd name="T96" fmla="*/ 2147483647 w 1892"/>
                <a:gd name="T97" fmla="*/ 2147483647 h 608"/>
                <a:gd name="T98" fmla="*/ 2147483647 w 1892"/>
                <a:gd name="T99" fmla="*/ 2147483647 h 608"/>
                <a:gd name="T100" fmla="*/ 2147483647 w 1892"/>
                <a:gd name="T101" fmla="*/ 2147483647 h 608"/>
                <a:gd name="T102" fmla="*/ 2147483647 w 1892"/>
                <a:gd name="T103" fmla="*/ 2147483647 h 608"/>
                <a:gd name="T104" fmla="*/ 2147483647 w 1892"/>
                <a:gd name="T105" fmla="*/ 2147483647 h 608"/>
                <a:gd name="T106" fmla="*/ 2147483647 w 1892"/>
                <a:gd name="T107" fmla="*/ 2147483647 h 608"/>
                <a:gd name="T108" fmla="*/ 2147483647 w 1892"/>
                <a:gd name="T109" fmla="*/ 2147483647 h 608"/>
                <a:gd name="T110" fmla="*/ 2147483647 w 1892"/>
                <a:gd name="T111" fmla="*/ 2147483647 h 608"/>
                <a:gd name="T112" fmla="*/ 2147483647 w 1892"/>
                <a:gd name="T113" fmla="*/ 2147483647 h 608"/>
                <a:gd name="T114" fmla="*/ 2147483647 w 1892"/>
                <a:gd name="T115" fmla="*/ 2147483647 h 608"/>
                <a:gd name="T116" fmla="*/ 2147483647 w 1892"/>
                <a:gd name="T117" fmla="*/ 2147483647 h 608"/>
                <a:gd name="T118" fmla="*/ 2147483647 w 1892"/>
                <a:gd name="T119" fmla="*/ 2147483647 h 608"/>
                <a:gd name="T120" fmla="*/ 2147483647 w 1892"/>
                <a:gd name="T121" fmla="*/ 2147483647 h 6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2"/>
                <a:gd name="T184" fmla="*/ 0 h 608"/>
                <a:gd name="T185" fmla="*/ 1892 w 1892"/>
                <a:gd name="T186" fmla="*/ 608 h 6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2" h="608">
                  <a:moveTo>
                    <a:pt x="1786" y="126"/>
                  </a:moveTo>
                  <a:lnTo>
                    <a:pt x="1808" y="132"/>
                  </a:lnTo>
                  <a:lnTo>
                    <a:pt x="1840" y="144"/>
                  </a:lnTo>
                  <a:lnTo>
                    <a:pt x="1870" y="156"/>
                  </a:lnTo>
                  <a:lnTo>
                    <a:pt x="1870" y="144"/>
                  </a:lnTo>
                  <a:lnTo>
                    <a:pt x="1862" y="132"/>
                  </a:lnTo>
                  <a:lnTo>
                    <a:pt x="1892" y="126"/>
                  </a:lnTo>
                  <a:lnTo>
                    <a:pt x="1870" y="122"/>
                  </a:lnTo>
                  <a:lnTo>
                    <a:pt x="1854" y="122"/>
                  </a:lnTo>
                  <a:lnTo>
                    <a:pt x="1824" y="116"/>
                  </a:lnTo>
                  <a:lnTo>
                    <a:pt x="1794" y="110"/>
                  </a:lnTo>
                  <a:lnTo>
                    <a:pt x="1740" y="98"/>
                  </a:lnTo>
                  <a:lnTo>
                    <a:pt x="1694" y="92"/>
                  </a:lnTo>
                  <a:lnTo>
                    <a:pt x="1672" y="98"/>
                  </a:lnTo>
                  <a:lnTo>
                    <a:pt x="1642" y="98"/>
                  </a:lnTo>
                  <a:lnTo>
                    <a:pt x="1648" y="110"/>
                  </a:lnTo>
                  <a:lnTo>
                    <a:pt x="1618" y="98"/>
                  </a:lnTo>
                  <a:lnTo>
                    <a:pt x="1610" y="104"/>
                  </a:lnTo>
                  <a:lnTo>
                    <a:pt x="1588" y="98"/>
                  </a:lnTo>
                  <a:lnTo>
                    <a:pt x="1566" y="98"/>
                  </a:lnTo>
                  <a:lnTo>
                    <a:pt x="1542" y="104"/>
                  </a:lnTo>
                  <a:lnTo>
                    <a:pt x="1526" y="92"/>
                  </a:lnTo>
                  <a:lnTo>
                    <a:pt x="1506" y="72"/>
                  </a:lnTo>
                  <a:lnTo>
                    <a:pt x="1466" y="80"/>
                  </a:lnTo>
                  <a:lnTo>
                    <a:pt x="1420" y="80"/>
                  </a:lnTo>
                  <a:lnTo>
                    <a:pt x="1390" y="86"/>
                  </a:lnTo>
                  <a:lnTo>
                    <a:pt x="1412" y="80"/>
                  </a:lnTo>
                  <a:lnTo>
                    <a:pt x="1376" y="58"/>
                  </a:lnTo>
                  <a:lnTo>
                    <a:pt x="1330" y="76"/>
                  </a:lnTo>
                  <a:lnTo>
                    <a:pt x="1308" y="70"/>
                  </a:lnTo>
                  <a:lnTo>
                    <a:pt x="1300" y="80"/>
                  </a:lnTo>
                  <a:lnTo>
                    <a:pt x="1276" y="80"/>
                  </a:lnTo>
                  <a:lnTo>
                    <a:pt x="1246" y="86"/>
                  </a:lnTo>
                  <a:lnTo>
                    <a:pt x="1232" y="80"/>
                  </a:lnTo>
                  <a:lnTo>
                    <a:pt x="1224" y="92"/>
                  </a:lnTo>
                  <a:lnTo>
                    <a:pt x="1202" y="86"/>
                  </a:lnTo>
                  <a:lnTo>
                    <a:pt x="1178" y="80"/>
                  </a:lnTo>
                  <a:lnTo>
                    <a:pt x="1194" y="76"/>
                  </a:lnTo>
                  <a:lnTo>
                    <a:pt x="1178" y="64"/>
                  </a:lnTo>
                  <a:lnTo>
                    <a:pt x="1162" y="64"/>
                  </a:lnTo>
                  <a:lnTo>
                    <a:pt x="1148" y="70"/>
                  </a:lnTo>
                  <a:lnTo>
                    <a:pt x="1118" y="70"/>
                  </a:lnTo>
                  <a:lnTo>
                    <a:pt x="1102" y="64"/>
                  </a:lnTo>
                  <a:lnTo>
                    <a:pt x="1064" y="70"/>
                  </a:lnTo>
                  <a:lnTo>
                    <a:pt x="1034" y="70"/>
                  </a:lnTo>
                  <a:lnTo>
                    <a:pt x="1018" y="76"/>
                  </a:lnTo>
                  <a:lnTo>
                    <a:pt x="974" y="92"/>
                  </a:lnTo>
                  <a:lnTo>
                    <a:pt x="996" y="80"/>
                  </a:lnTo>
                  <a:lnTo>
                    <a:pt x="1026" y="70"/>
                  </a:lnTo>
                  <a:lnTo>
                    <a:pt x="1048" y="52"/>
                  </a:lnTo>
                  <a:lnTo>
                    <a:pt x="1034" y="46"/>
                  </a:lnTo>
                  <a:lnTo>
                    <a:pt x="1018" y="40"/>
                  </a:lnTo>
                  <a:lnTo>
                    <a:pt x="1004" y="40"/>
                  </a:lnTo>
                  <a:lnTo>
                    <a:pt x="974" y="46"/>
                  </a:lnTo>
                  <a:lnTo>
                    <a:pt x="964" y="40"/>
                  </a:lnTo>
                  <a:lnTo>
                    <a:pt x="958" y="24"/>
                  </a:lnTo>
                  <a:lnTo>
                    <a:pt x="934" y="18"/>
                  </a:lnTo>
                  <a:lnTo>
                    <a:pt x="950" y="6"/>
                  </a:lnTo>
                  <a:lnTo>
                    <a:pt x="928" y="0"/>
                  </a:lnTo>
                  <a:lnTo>
                    <a:pt x="912" y="18"/>
                  </a:lnTo>
                  <a:lnTo>
                    <a:pt x="934" y="24"/>
                  </a:lnTo>
                  <a:lnTo>
                    <a:pt x="942" y="40"/>
                  </a:lnTo>
                  <a:lnTo>
                    <a:pt x="928" y="36"/>
                  </a:lnTo>
                  <a:lnTo>
                    <a:pt x="920" y="46"/>
                  </a:lnTo>
                  <a:lnTo>
                    <a:pt x="896" y="40"/>
                  </a:lnTo>
                  <a:lnTo>
                    <a:pt x="882" y="40"/>
                  </a:lnTo>
                  <a:lnTo>
                    <a:pt x="866" y="46"/>
                  </a:lnTo>
                  <a:lnTo>
                    <a:pt x="844" y="46"/>
                  </a:lnTo>
                  <a:lnTo>
                    <a:pt x="820" y="52"/>
                  </a:lnTo>
                  <a:lnTo>
                    <a:pt x="828" y="64"/>
                  </a:lnTo>
                  <a:lnTo>
                    <a:pt x="828" y="80"/>
                  </a:lnTo>
                  <a:lnTo>
                    <a:pt x="820" y="70"/>
                  </a:lnTo>
                  <a:lnTo>
                    <a:pt x="798" y="76"/>
                  </a:lnTo>
                  <a:lnTo>
                    <a:pt x="776" y="76"/>
                  </a:lnTo>
                  <a:lnTo>
                    <a:pt x="798" y="86"/>
                  </a:lnTo>
                  <a:lnTo>
                    <a:pt x="814" y="98"/>
                  </a:lnTo>
                  <a:lnTo>
                    <a:pt x="820" y="110"/>
                  </a:lnTo>
                  <a:lnTo>
                    <a:pt x="814" y="122"/>
                  </a:lnTo>
                  <a:lnTo>
                    <a:pt x="798" y="110"/>
                  </a:lnTo>
                  <a:lnTo>
                    <a:pt x="790" y="92"/>
                  </a:lnTo>
                  <a:lnTo>
                    <a:pt x="760" y="92"/>
                  </a:lnTo>
                  <a:lnTo>
                    <a:pt x="744" y="98"/>
                  </a:lnTo>
                  <a:lnTo>
                    <a:pt x="722" y="86"/>
                  </a:lnTo>
                  <a:lnTo>
                    <a:pt x="730" y="104"/>
                  </a:lnTo>
                  <a:lnTo>
                    <a:pt x="738" y="122"/>
                  </a:lnTo>
                  <a:lnTo>
                    <a:pt x="760" y="122"/>
                  </a:lnTo>
                  <a:lnTo>
                    <a:pt x="782" y="132"/>
                  </a:lnTo>
                  <a:lnTo>
                    <a:pt x="776" y="150"/>
                  </a:lnTo>
                  <a:lnTo>
                    <a:pt x="776" y="138"/>
                  </a:lnTo>
                  <a:lnTo>
                    <a:pt x="752" y="126"/>
                  </a:lnTo>
                  <a:lnTo>
                    <a:pt x="752" y="138"/>
                  </a:lnTo>
                  <a:lnTo>
                    <a:pt x="744" y="126"/>
                  </a:lnTo>
                  <a:lnTo>
                    <a:pt x="738" y="144"/>
                  </a:lnTo>
                  <a:lnTo>
                    <a:pt x="730" y="160"/>
                  </a:lnTo>
                  <a:lnTo>
                    <a:pt x="714" y="156"/>
                  </a:lnTo>
                  <a:lnTo>
                    <a:pt x="722" y="144"/>
                  </a:lnTo>
                  <a:lnTo>
                    <a:pt x="722" y="126"/>
                  </a:lnTo>
                  <a:lnTo>
                    <a:pt x="714" y="98"/>
                  </a:lnTo>
                  <a:lnTo>
                    <a:pt x="714" y="86"/>
                  </a:lnTo>
                  <a:lnTo>
                    <a:pt x="706" y="70"/>
                  </a:lnTo>
                  <a:lnTo>
                    <a:pt x="676" y="80"/>
                  </a:lnTo>
                  <a:lnTo>
                    <a:pt x="662" y="98"/>
                  </a:lnTo>
                  <a:lnTo>
                    <a:pt x="662" y="110"/>
                  </a:lnTo>
                  <a:lnTo>
                    <a:pt x="676" y="116"/>
                  </a:lnTo>
                  <a:lnTo>
                    <a:pt x="692" y="126"/>
                  </a:lnTo>
                  <a:lnTo>
                    <a:pt x="654" y="122"/>
                  </a:lnTo>
                  <a:lnTo>
                    <a:pt x="638" y="116"/>
                  </a:lnTo>
                  <a:lnTo>
                    <a:pt x="614" y="110"/>
                  </a:lnTo>
                  <a:lnTo>
                    <a:pt x="570" y="110"/>
                  </a:lnTo>
                  <a:lnTo>
                    <a:pt x="570" y="104"/>
                  </a:lnTo>
                  <a:lnTo>
                    <a:pt x="562" y="104"/>
                  </a:lnTo>
                  <a:lnTo>
                    <a:pt x="554" y="92"/>
                  </a:lnTo>
                  <a:lnTo>
                    <a:pt x="554" y="76"/>
                  </a:lnTo>
                  <a:lnTo>
                    <a:pt x="592" y="64"/>
                  </a:lnTo>
                  <a:lnTo>
                    <a:pt x="630" y="52"/>
                  </a:lnTo>
                  <a:lnTo>
                    <a:pt x="654" y="36"/>
                  </a:lnTo>
                  <a:lnTo>
                    <a:pt x="630" y="40"/>
                  </a:lnTo>
                  <a:lnTo>
                    <a:pt x="586" y="52"/>
                  </a:lnTo>
                  <a:lnTo>
                    <a:pt x="562" y="58"/>
                  </a:lnTo>
                  <a:lnTo>
                    <a:pt x="546" y="76"/>
                  </a:lnTo>
                  <a:lnTo>
                    <a:pt x="532" y="98"/>
                  </a:lnTo>
                  <a:lnTo>
                    <a:pt x="540" y="98"/>
                  </a:lnTo>
                  <a:lnTo>
                    <a:pt x="532" y="110"/>
                  </a:lnTo>
                  <a:lnTo>
                    <a:pt x="554" y="116"/>
                  </a:lnTo>
                  <a:lnTo>
                    <a:pt x="566" y="110"/>
                  </a:lnTo>
                  <a:lnTo>
                    <a:pt x="586" y="116"/>
                  </a:lnTo>
                  <a:lnTo>
                    <a:pt x="600" y="116"/>
                  </a:lnTo>
                  <a:lnTo>
                    <a:pt x="614" y="122"/>
                  </a:lnTo>
                  <a:lnTo>
                    <a:pt x="600" y="126"/>
                  </a:lnTo>
                  <a:lnTo>
                    <a:pt x="578" y="122"/>
                  </a:lnTo>
                  <a:lnTo>
                    <a:pt x="546" y="132"/>
                  </a:lnTo>
                  <a:lnTo>
                    <a:pt x="546" y="122"/>
                  </a:lnTo>
                  <a:lnTo>
                    <a:pt x="540" y="126"/>
                  </a:lnTo>
                  <a:lnTo>
                    <a:pt x="508" y="132"/>
                  </a:lnTo>
                  <a:lnTo>
                    <a:pt x="494" y="150"/>
                  </a:lnTo>
                  <a:lnTo>
                    <a:pt x="486" y="138"/>
                  </a:lnTo>
                  <a:lnTo>
                    <a:pt x="494" y="126"/>
                  </a:lnTo>
                  <a:lnTo>
                    <a:pt x="464" y="126"/>
                  </a:lnTo>
                  <a:lnTo>
                    <a:pt x="472" y="138"/>
                  </a:lnTo>
                  <a:lnTo>
                    <a:pt x="464" y="156"/>
                  </a:lnTo>
                  <a:lnTo>
                    <a:pt x="456" y="156"/>
                  </a:lnTo>
                  <a:lnTo>
                    <a:pt x="440" y="160"/>
                  </a:lnTo>
                  <a:lnTo>
                    <a:pt x="434" y="166"/>
                  </a:lnTo>
                  <a:lnTo>
                    <a:pt x="410" y="166"/>
                  </a:lnTo>
                  <a:lnTo>
                    <a:pt x="426" y="184"/>
                  </a:lnTo>
                  <a:lnTo>
                    <a:pt x="410" y="178"/>
                  </a:lnTo>
                  <a:lnTo>
                    <a:pt x="394" y="172"/>
                  </a:lnTo>
                  <a:lnTo>
                    <a:pt x="402" y="160"/>
                  </a:lnTo>
                  <a:lnTo>
                    <a:pt x="372" y="156"/>
                  </a:lnTo>
                  <a:lnTo>
                    <a:pt x="358" y="150"/>
                  </a:lnTo>
                  <a:lnTo>
                    <a:pt x="386" y="156"/>
                  </a:lnTo>
                  <a:lnTo>
                    <a:pt x="418" y="156"/>
                  </a:lnTo>
                  <a:lnTo>
                    <a:pt x="440" y="150"/>
                  </a:lnTo>
                  <a:lnTo>
                    <a:pt x="440" y="138"/>
                  </a:lnTo>
                  <a:lnTo>
                    <a:pt x="410" y="138"/>
                  </a:lnTo>
                  <a:lnTo>
                    <a:pt x="402" y="126"/>
                  </a:lnTo>
                  <a:lnTo>
                    <a:pt x="380" y="126"/>
                  </a:lnTo>
                  <a:lnTo>
                    <a:pt x="364" y="122"/>
                  </a:lnTo>
                  <a:lnTo>
                    <a:pt x="350" y="116"/>
                  </a:lnTo>
                  <a:lnTo>
                    <a:pt x="312" y="116"/>
                  </a:lnTo>
                  <a:lnTo>
                    <a:pt x="296" y="122"/>
                  </a:lnTo>
                  <a:lnTo>
                    <a:pt x="296" y="110"/>
                  </a:lnTo>
                  <a:lnTo>
                    <a:pt x="274" y="122"/>
                  </a:lnTo>
                  <a:lnTo>
                    <a:pt x="250" y="122"/>
                  </a:lnTo>
                  <a:lnTo>
                    <a:pt x="236" y="132"/>
                  </a:lnTo>
                  <a:lnTo>
                    <a:pt x="212" y="150"/>
                  </a:lnTo>
                  <a:lnTo>
                    <a:pt x="198" y="166"/>
                  </a:lnTo>
                  <a:lnTo>
                    <a:pt x="182" y="190"/>
                  </a:lnTo>
                  <a:lnTo>
                    <a:pt x="160" y="190"/>
                  </a:lnTo>
                  <a:lnTo>
                    <a:pt x="144" y="196"/>
                  </a:lnTo>
                  <a:lnTo>
                    <a:pt x="136" y="208"/>
                  </a:lnTo>
                  <a:lnTo>
                    <a:pt x="130" y="218"/>
                  </a:lnTo>
                  <a:lnTo>
                    <a:pt x="136" y="236"/>
                  </a:lnTo>
                  <a:lnTo>
                    <a:pt x="136" y="248"/>
                  </a:lnTo>
                  <a:lnTo>
                    <a:pt x="152" y="242"/>
                  </a:lnTo>
                  <a:lnTo>
                    <a:pt x="168" y="236"/>
                  </a:lnTo>
                  <a:lnTo>
                    <a:pt x="190" y="230"/>
                  </a:lnTo>
                  <a:lnTo>
                    <a:pt x="198" y="242"/>
                  </a:lnTo>
                  <a:lnTo>
                    <a:pt x="204" y="258"/>
                  </a:lnTo>
                  <a:lnTo>
                    <a:pt x="212" y="264"/>
                  </a:lnTo>
                  <a:lnTo>
                    <a:pt x="236" y="264"/>
                  </a:lnTo>
                  <a:lnTo>
                    <a:pt x="236" y="252"/>
                  </a:lnTo>
                  <a:lnTo>
                    <a:pt x="250" y="242"/>
                  </a:lnTo>
                  <a:lnTo>
                    <a:pt x="250" y="230"/>
                  </a:lnTo>
                  <a:lnTo>
                    <a:pt x="244" y="218"/>
                  </a:lnTo>
                  <a:lnTo>
                    <a:pt x="236" y="208"/>
                  </a:lnTo>
                  <a:lnTo>
                    <a:pt x="236" y="196"/>
                  </a:lnTo>
                  <a:lnTo>
                    <a:pt x="258" y="184"/>
                  </a:lnTo>
                  <a:lnTo>
                    <a:pt x="258" y="172"/>
                  </a:lnTo>
                  <a:lnTo>
                    <a:pt x="282" y="166"/>
                  </a:lnTo>
                  <a:lnTo>
                    <a:pt x="304" y="172"/>
                  </a:lnTo>
                  <a:lnTo>
                    <a:pt x="282" y="190"/>
                  </a:lnTo>
                  <a:lnTo>
                    <a:pt x="266" y="190"/>
                  </a:lnTo>
                  <a:lnTo>
                    <a:pt x="282" y="212"/>
                  </a:lnTo>
                  <a:lnTo>
                    <a:pt x="364" y="212"/>
                  </a:lnTo>
                  <a:lnTo>
                    <a:pt x="350" y="218"/>
                  </a:lnTo>
                  <a:lnTo>
                    <a:pt x="334" y="218"/>
                  </a:lnTo>
                  <a:lnTo>
                    <a:pt x="312" y="224"/>
                  </a:lnTo>
                  <a:lnTo>
                    <a:pt x="304" y="242"/>
                  </a:lnTo>
                  <a:lnTo>
                    <a:pt x="282" y="236"/>
                  </a:lnTo>
                  <a:lnTo>
                    <a:pt x="282" y="264"/>
                  </a:lnTo>
                  <a:lnTo>
                    <a:pt x="258" y="264"/>
                  </a:lnTo>
                  <a:lnTo>
                    <a:pt x="236" y="270"/>
                  </a:lnTo>
                  <a:lnTo>
                    <a:pt x="212" y="270"/>
                  </a:lnTo>
                  <a:lnTo>
                    <a:pt x="198" y="276"/>
                  </a:lnTo>
                  <a:lnTo>
                    <a:pt x="174" y="282"/>
                  </a:lnTo>
                  <a:lnTo>
                    <a:pt x="182" y="270"/>
                  </a:lnTo>
                  <a:lnTo>
                    <a:pt x="198" y="252"/>
                  </a:lnTo>
                  <a:lnTo>
                    <a:pt x="182" y="252"/>
                  </a:lnTo>
                  <a:lnTo>
                    <a:pt x="160" y="248"/>
                  </a:lnTo>
                  <a:lnTo>
                    <a:pt x="168" y="264"/>
                  </a:lnTo>
                  <a:lnTo>
                    <a:pt x="168" y="282"/>
                  </a:lnTo>
                  <a:lnTo>
                    <a:pt x="144" y="282"/>
                  </a:lnTo>
                  <a:lnTo>
                    <a:pt x="136" y="294"/>
                  </a:lnTo>
                  <a:lnTo>
                    <a:pt x="114" y="304"/>
                  </a:lnTo>
                  <a:lnTo>
                    <a:pt x="98" y="316"/>
                  </a:lnTo>
                  <a:lnTo>
                    <a:pt x="76" y="316"/>
                  </a:lnTo>
                  <a:lnTo>
                    <a:pt x="52" y="322"/>
                  </a:lnTo>
                  <a:lnTo>
                    <a:pt x="52" y="332"/>
                  </a:lnTo>
                  <a:lnTo>
                    <a:pt x="68" y="344"/>
                  </a:lnTo>
                  <a:lnTo>
                    <a:pt x="76" y="362"/>
                  </a:lnTo>
                  <a:lnTo>
                    <a:pt x="52" y="368"/>
                  </a:lnTo>
                  <a:lnTo>
                    <a:pt x="0" y="368"/>
                  </a:lnTo>
                  <a:lnTo>
                    <a:pt x="0" y="378"/>
                  </a:lnTo>
                  <a:lnTo>
                    <a:pt x="16" y="378"/>
                  </a:lnTo>
                  <a:lnTo>
                    <a:pt x="6" y="384"/>
                  </a:lnTo>
                  <a:lnTo>
                    <a:pt x="6" y="424"/>
                  </a:lnTo>
                  <a:lnTo>
                    <a:pt x="30" y="420"/>
                  </a:lnTo>
                  <a:lnTo>
                    <a:pt x="46" y="424"/>
                  </a:lnTo>
                  <a:lnTo>
                    <a:pt x="68" y="420"/>
                  </a:lnTo>
                  <a:lnTo>
                    <a:pt x="98" y="408"/>
                  </a:lnTo>
                  <a:lnTo>
                    <a:pt x="98" y="396"/>
                  </a:lnTo>
                  <a:lnTo>
                    <a:pt x="114" y="378"/>
                  </a:lnTo>
                  <a:lnTo>
                    <a:pt x="130" y="368"/>
                  </a:lnTo>
                  <a:lnTo>
                    <a:pt x="174" y="368"/>
                  </a:lnTo>
                  <a:lnTo>
                    <a:pt x="198" y="356"/>
                  </a:lnTo>
                  <a:lnTo>
                    <a:pt x="212" y="378"/>
                  </a:lnTo>
                  <a:lnTo>
                    <a:pt x="228" y="390"/>
                  </a:lnTo>
                  <a:lnTo>
                    <a:pt x="236" y="402"/>
                  </a:lnTo>
                  <a:lnTo>
                    <a:pt x="220" y="408"/>
                  </a:lnTo>
                  <a:lnTo>
                    <a:pt x="236" y="420"/>
                  </a:lnTo>
                  <a:lnTo>
                    <a:pt x="250" y="408"/>
                  </a:lnTo>
                  <a:lnTo>
                    <a:pt x="250" y="390"/>
                  </a:lnTo>
                  <a:lnTo>
                    <a:pt x="244" y="374"/>
                  </a:lnTo>
                  <a:lnTo>
                    <a:pt x="236" y="384"/>
                  </a:lnTo>
                  <a:lnTo>
                    <a:pt x="220" y="362"/>
                  </a:lnTo>
                  <a:lnTo>
                    <a:pt x="204" y="350"/>
                  </a:lnTo>
                  <a:lnTo>
                    <a:pt x="228" y="350"/>
                  </a:lnTo>
                  <a:lnTo>
                    <a:pt x="236" y="356"/>
                  </a:lnTo>
                  <a:lnTo>
                    <a:pt x="258" y="368"/>
                  </a:lnTo>
                  <a:lnTo>
                    <a:pt x="274" y="374"/>
                  </a:lnTo>
                  <a:lnTo>
                    <a:pt x="288" y="384"/>
                  </a:lnTo>
                  <a:lnTo>
                    <a:pt x="304" y="408"/>
                  </a:lnTo>
                  <a:lnTo>
                    <a:pt x="318" y="412"/>
                  </a:lnTo>
                  <a:lnTo>
                    <a:pt x="318" y="402"/>
                  </a:lnTo>
                  <a:lnTo>
                    <a:pt x="312" y="390"/>
                  </a:lnTo>
                  <a:lnTo>
                    <a:pt x="318" y="378"/>
                  </a:lnTo>
                  <a:lnTo>
                    <a:pt x="342" y="378"/>
                  </a:lnTo>
                  <a:lnTo>
                    <a:pt x="364" y="374"/>
                  </a:lnTo>
                  <a:lnTo>
                    <a:pt x="350" y="368"/>
                  </a:lnTo>
                  <a:lnTo>
                    <a:pt x="350" y="356"/>
                  </a:lnTo>
                  <a:lnTo>
                    <a:pt x="364" y="338"/>
                  </a:lnTo>
                  <a:lnTo>
                    <a:pt x="386" y="332"/>
                  </a:lnTo>
                  <a:lnTo>
                    <a:pt x="410" y="328"/>
                  </a:lnTo>
                  <a:lnTo>
                    <a:pt x="394" y="338"/>
                  </a:lnTo>
                  <a:lnTo>
                    <a:pt x="418" y="350"/>
                  </a:lnTo>
                  <a:lnTo>
                    <a:pt x="440" y="344"/>
                  </a:lnTo>
                  <a:lnTo>
                    <a:pt x="464" y="356"/>
                  </a:lnTo>
                  <a:lnTo>
                    <a:pt x="494" y="356"/>
                  </a:lnTo>
                  <a:lnTo>
                    <a:pt x="502" y="378"/>
                  </a:lnTo>
                  <a:lnTo>
                    <a:pt x="464" y="384"/>
                  </a:lnTo>
                  <a:lnTo>
                    <a:pt x="440" y="378"/>
                  </a:lnTo>
                  <a:lnTo>
                    <a:pt x="426" y="378"/>
                  </a:lnTo>
                  <a:lnTo>
                    <a:pt x="410" y="374"/>
                  </a:lnTo>
                  <a:lnTo>
                    <a:pt x="386" y="374"/>
                  </a:lnTo>
                  <a:lnTo>
                    <a:pt x="364" y="384"/>
                  </a:lnTo>
                  <a:lnTo>
                    <a:pt x="350" y="384"/>
                  </a:lnTo>
                  <a:lnTo>
                    <a:pt x="358" y="396"/>
                  </a:lnTo>
                  <a:lnTo>
                    <a:pt x="364" y="408"/>
                  </a:lnTo>
                  <a:lnTo>
                    <a:pt x="380" y="420"/>
                  </a:lnTo>
                  <a:lnTo>
                    <a:pt x="418" y="420"/>
                  </a:lnTo>
                  <a:lnTo>
                    <a:pt x="448" y="412"/>
                  </a:lnTo>
                  <a:lnTo>
                    <a:pt x="434" y="424"/>
                  </a:lnTo>
                  <a:lnTo>
                    <a:pt x="418" y="430"/>
                  </a:lnTo>
                  <a:lnTo>
                    <a:pt x="440" y="430"/>
                  </a:lnTo>
                  <a:lnTo>
                    <a:pt x="440" y="442"/>
                  </a:lnTo>
                  <a:lnTo>
                    <a:pt x="434" y="460"/>
                  </a:lnTo>
                  <a:lnTo>
                    <a:pt x="418" y="448"/>
                  </a:lnTo>
                  <a:lnTo>
                    <a:pt x="418" y="466"/>
                  </a:lnTo>
                  <a:lnTo>
                    <a:pt x="426" y="466"/>
                  </a:lnTo>
                  <a:lnTo>
                    <a:pt x="440" y="476"/>
                  </a:lnTo>
                  <a:lnTo>
                    <a:pt x="448" y="488"/>
                  </a:lnTo>
                  <a:lnTo>
                    <a:pt x="472" y="488"/>
                  </a:lnTo>
                  <a:lnTo>
                    <a:pt x="478" y="504"/>
                  </a:lnTo>
                  <a:lnTo>
                    <a:pt x="486" y="528"/>
                  </a:lnTo>
                  <a:lnTo>
                    <a:pt x="508" y="534"/>
                  </a:lnTo>
                  <a:lnTo>
                    <a:pt x="524" y="546"/>
                  </a:lnTo>
                  <a:lnTo>
                    <a:pt x="532" y="568"/>
                  </a:lnTo>
                  <a:lnTo>
                    <a:pt x="554" y="584"/>
                  </a:lnTo>
                  <a:lnTo>
                    <a:pt x="586" y="580"/>
                  </a:lnTo>
                  <a:lnTo>
                    <a:pt x="622" y="562"/>
                  </a:lnTo>
                  <a:lnTo>
                    <a:pt x="646" y="552"/>
                  </a:lnTo>
                  <a:lnTo>
                    <a:pt x="668" y="540"/>
                  </a:lnTo>
                  <a:lnTo>
                    <a:pt x="692" y="522"/>
                  </a:lnTo>
                  <a:lnTo>
                    <a:pt x="698" y="504"/>
                  </a:lnTo>
                  <a:lnTo>
                    <a:pt x="668" y="500"/>
                  </a:lnTo>
                  <a:lnTo>
                    <a:pt x="662" y="488"/>
                  </a:lnTo>
                  <a:lnTo>
                    <a:pt x="646" y="500"/>
                  </a:lnTo>
                  <a:lnTo>
                    <a:pt x="614" y="504"/>
                  </a:lnTo>
                  <a:lnTo>
                    <a:pt x="614" y="516"/>
                  </a:lnTo>
                  <a:lnTo>
                    <a:pt x="608" y="500"/>
                  </a:lnTo>
                  <a:lnTo>
                    <a:pt x="592" y="488"/>
                  </a:lnTo>
                  <a:lnTo>
                    <a:pt x="570" y="482"/>
                  </a:lnTo>
                  <a:lnTo>
                    <a:pt x="562" y="470"/>
                  </a:lnTo>
                  <a:lnTo>
                    <a:pt x="562" y="454"/>
                  </a:lnTo>
                  <a:lnTo>
                    <a:pt x="586" y="454"/>
                  </a:lnTo>
                  <a:lnTo>
                    <a:pt x="622" y="476"/>
                  </a:lnTo>
                  <a:lnTo>
                    <a:pt x="646" y="476"/>
                  </a:lnTo>
                  <a:lnTo>
                    <a:pt x="654" y="482"/>
                  </a:lnTo>
                  <a:lnTo>
                    <a:pt x="668" y="482"/>
                  </a:lnTo>
                  <a:lnTo>
                    <a:pt x="698" y="488"/>
                  </a:lnTo>
                  <a:lnTo>
                    <a:pt x="722" y="488"/>
                  </a:lnTo>
                  <a:lnTo>
                    <a:pt x="760" y="482"/>
                  </a:lnTo>
                  <a:lnTo>
                    <a:pt x="768" y="482"/>
                  </a:lnTo>
                  <a:lnTo>
                    <a:pt x="776" y="500"/>
                  </a:lnTo>
                  <a:lnTo>
                    <a:pt x="798" y="494"/>
                  </a:lnTo>
                  <a:lnTo>
                    <a:pt x="782" y="504"/>
                  </a:lnTo>
                  <a:lnTo>
                    <a:pt x="798" y="516"/>
                  </a:lnTo>
                  <a:lnTo>
                    <a:pt x="820" y="510"/>
                  </a:lnTo>
                  <a:lnTo>
                    <a:pt x="828" y="534"/>
                  </a:lnTo>
                  <a:lnTo>
                    <a:pt x="844" y="556"/>
                  </a:lnTo>
                  <a:lnTo>
                    <a:pt x="858" y="590"/>
                  </a:lnTo>
                  <a:lnTo>
                    <a:pt x="874" y="608"/>
                  </a:lnTo>
                  <a:lnTo>
                    <a:pt x="890" y="596"/>
                  </a:lnTo>
                  <a:lnTo>
                    <a:pt x="904" y="596"/>
                  </a:lnTo>
                  <a:lnTo>
                    <a:pt x="904" y="584"/>
                  </a:lnTo>
                  <a:lnTo>
                    <a:pt x="920" y="574"/>
                  </a:lnTo>
                  <a:lnTo>
                    <a:pt x="920" y="552"/>
                  </a:lnTo>
                  <a:lnTo>
                    <a:pt x="942" y="534"/>
                  </a:lnTo>
                  <a:lnTo>
                    <a:pt x="980" y="516"/>
                  </a:lnTo>
                  <a:lnTo>
                    <a:pt x="1018" y="504"/>
                  </a:lnTo>
                  <a:lnTo>
                    <a:pt x="1042" y="528"/>
                  </a:lnTo>
                  <a:lnTo>
                    <a:pt x="1064" y="546"/>
                  </a:lnTo>
                  <a:lnTo>
                    <a:pt x="1086" y="540"/>
                  </a:lnTo>
                  <a:lnTo>
                    <a:pt x="1102" y="568"/>
                  </a:lnTo>
                  <a:lnTo>
                    <a:pt x="1102" y="584"/>
                  </a:lnTo>
                  <a:lnTo>
                    <a:pt x="1118" y="602"/>
                  </a:lnTo>
                  <a:lnTo>
                    <a:pt x="1110" y="584"/>
                  </a:lnTo>
                  <a:lnTo>
                    <a:pt x="1110" y="568"/>
                  </a:lnTo>
                  <a:lnTo>
                    <a:pt x="1124" y="556"/>
                  </a:lnTo>
                  <a:lnTo>
                    <a:pt x="1132" y="574"/>
                  </a:lnTo>
                  <a:lnTo>
                    <a:pt x="1156" y="580"/>
                  </a:lnTo>
                  <a:lnTo>
                    <a:pt x="1156" y="596"/>
                  </a:lnTo>
                  <a:lnTo>
                    <a:pt x="1178" y="590"/>
                  </a:lnTo>
                  <a:lnTo>
                    <a:pt x="1208" y="580"/>
                  </a:lnTo>
                  <a:lnTo>
                    <a:pt x="1202" y="562"/>
                  </a:lnTo>
                  <a:lnTo>
                    <a:pt x="1186" y="552"/>
                  </a:lnTo>
                  <a:lnTo>
                    <a:pt x="1170" y="534"/>
                  </a:lnTo>
                  <a:lnTo>
                    <a:pt x="1156" y="522"/>
                  </a:lnTo>
                  <a:lnTo>
                    <a:pt x="1170" y="510"/>
                  </a:lnTo>
                  <a:lnTo>
                    <a:pt x="1202" y="510"/>
                  </a:lnTo>
                  <a:lnTo>
                    <a:pt x="1208" y="516"/>
                  </a:lnTo>
                  <a:lnTo>
                    <a:pt x="1216" y="504"/>
                  </a:lnTo>
                  <a:lnTo>
                    <a:pt x="1238" y="500"/>
                  </a:lnTo>
                  <a:lnTo>
                    <a:pt x="1246" y="504"/>
                  </a:lnTo>
                  <a:lnTo>
                    <a:pt x="1262" y="494"/>
                  </a:lnTo>
                  <a:lnTo>
                    <a:pt x="1276" y="476"/>
                  </a:lnTo>
                  <a:lnTo>
                    <a:pt x="1308" y="454"/>
                  </a:lnTo>
                  <a:lnTo>
                    <a:pt x="1300" y="442"/>
                  </a:lnTo>
                  <a:lnTo>
                    <a:pt x="1292" y="430"/>
                  </a:lnTo>
                  <a:lnTo>
                    <a:pt x="1276" y="420"/>
                  </a:lnTo>
                  <a:lnTo>
                    <a:pt x="1262" y="408"/>
                  </a:lnTo>
                  <a:lnTo>
                    <a:pt x="1276" y="396"/>
                  </a:lnTo>
                  <a:lnTo>
                    <a:pt x="1246" y="396"/>
                  </a:lnTo>
                  <a:lnTo>
                    <a:pt x="1270" y="374"/>
                  </a:lnTo>
                  <a:lnTo>
                    <a:pt x="1276" y="378"/>
                  </a:lnTo>
                  <a:lnTo>
                    <a:pt x="1314" y="378"/>
                  </a:lnTo>
                  <a:lnTo>
                    <a:pt x="1322" y="390"/>
                  </a:lnTo>
                  <a:lnTo>
                    <a:pt x="1338" y="408"/>
                  </a:lnTo>
                  <a:lnTo>
                    <a:pt x="1346" y="430"/>
                  </a:lnTo>
                  <a:lnTo>
                    <a:pt x="1352" y="420"/>
                  </a:lnTo>
                  <a:lnTo>
                    <a:pt x="1376" y="408"/>
                  </a:lnTo>
                  <a:lnTo>
                    <a:pt x="1352" y="396"/>
                  </a:lnTo>
                  <a:lnTo>
                    <a:pt x="1346" y="378"/>
                  </a:lnTo>
                  <a:lnTo>
                    <a:pt x="1360" y="362"/>
                  </a:lnTo>
                  <a:lnTo>
                    <a:pt x="1390" y="350"/>
                  </a:lnTo>
                  <a:lnTo>
                    <a:pt x="1420" y="332"/>
                  </a:lnTo>
                  <a:lnTo>
                    <a:pt x="1428" y="310"/>
                  </a:lnTo>
                  <a:lnTo>
                    <a:pt x="1428" y="288"/>
                  </a:lnTo>
                  <a:lnTo>
                    <a:pt x="1414" y="270"/>
                  </a:lnTo>
                  <a:lnTo>
                    <a:pt x="1414" y="258"/>
                  </a:lnTo>
                  <a:lnTo>
                    <a:pt x="1398" y="248"/>
                  </a:lnTo>
                  <a:lnTo>
                    <a:pt x="1368" y="252"/>
                  </a:lnTo>
                  <a:lnTo>
                    <a:pt x="1368" y="248"/>
                  </a:lnTo>
                  <a:lnTo>
                    <a:pt x="1384" y="224"/>
                  </a:lnTo>
                  <a:lnTo>
                    <a:pt x="1398" y="212"/>
                  </a:lnTo>
                  <a:lnTo>
                    <a:pt x="1428" y="208"/>
                  </a:lnTo>
                  <a:lnTo>
                    <a:pt x="1474" y="208"/>
                  </a:lnTo>
                  <a:lnTo>
                    <a:pt x="1526" y="212"/>
                  </a:lnTo>
                  <a:lnTo>
                    <a:pt x="1542" y="208"/>
                  </a:lnTo>
                  <a:lnTo>
                    <a:pt x="1566" y="184"/>
                  </a:lnTo>
                  <a:lnTo>
                    <a:pt x="1596" y="172"/>
                  </a:lnTo>
                  <a:lnTo>
                    <a:pt x="1596" y="184"/>
                  </a:lnTo>
                  <a:lnTo>
                    <a:pt x="1610" y="190"/>
                  </a:lnTo>
                  <a:lnTo>
                    <a:pt x="1626" y="178"/>
                  </a:lnTo>
                  <a:lnTo>
                    <a:pt x="1648" y="172"/>
                  </a:lnTo>
                  <a:lnTo>
                    <a:pt x="1642" y="184"/>
                  </a:lnTo>
                  <a:lnTo>
                    <a:pt x="1618" y="202"/>
                  </a:lnTo>
                  <a:lnTo>
                    <a:pt x="1588" y="212"/>
                  </a:lnTo>
                  <a:lnTo>
                    <a:pt x="1588" y="230"/>
                  </a:lnTo>
                  <a:lnTo>
                    <a:pt x="1618" y="242"/>
                  </a:lnTo>
                  <a:lnTo>
                    <a:pt x="1618" y="270"/>
                  </a:lnTo>
                  <a:lnTo>
                    <a:pt x="1642" y="288"/>
                  </a:lnTo>
                  <a:lnTo>
                    <a:pt x="1642" y="270"/>
                  </a:lnTo>
                  <a:lnTo>
                    <a:pt x="1656" y="258"/>
                  </a:lnTo>
                  <a:lnTo>
                    <a:pt x="1672" y="242"/>
                  </a:lnTo>
                  <a:lnTo>
                    <a:pt x="1656" y="224"/>
                  </a:lnTo>
                  <a:lnTo>
                    <a:pt x="1656" y="208"/>
                  </a:lnTo>
                  <a:lnTo>
                    <a:pt x="1680" y="190"/>
                  </a:lnTo>
                  <a:lnTo>
                    <a:pt x="1688" y="202"/>
                  </a:lnTo>
                  <a:lnTo>
                    <a:pt x="1726" y="196"/>
                  </a:lnTo>
                  <a:lnTo>
                    <a:pt x="1740" y="184"/>
                  </a:lnTo>
                  <a:lnTo>
                    <a:pt x="1770" y="178"/>
                  </a:lnTo>
                  <a:lnTo>
                    <a:pt x="1770" y="166"/>
                  </a:lnTo>
                  <a:lnTo>
                    <a:pt x="1802" y="160"/>
                  </a:lnTo>
                  <a:lnTo>
                    <a:pt x="1786" y="156"/>
                  </a:lnTo>
                  <a:lnTo>
                    <a:pt x="1770" y="150"/>
                  </a:lnTo>
                  <a:lnTo>
                    <a:pt x="1748" y="144"/>
                  </a:lnTo>
                  <a:lnTo>
                    <a:pt x="1778" y="144"/>
                  </a:lnTo>
                  <a:lnTo>
                    <a:pt x="1786" y="12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dirty="0">
                <a:ea typeface="MS PGothic" panose="020B0600070205080204" pitchFamily="34" charset="-128"/>
              </a:endParaRPr>
            </a:p>
          </p:txBody>
        </p:sp>
        <p:sp>
          <p:nvSpPr>
            <p:cNvPr id="18" name="Freeform 49"/>
            <p:cNvSpPr>
              <a:spLocks noChangeArrowheads="1"/>
            </p:cNvSpPr>
            <p:nvPr/>
          </p:nvSpPr>
          <p:spPr bwMode="auto">
            <a:xfrm>
              <a:off x="6574896" y="514094"/>
              <a:ext cx="310095" cy="378430"/>
            </a:xfrm>
            <a:custGeom>
              <a:avLst/>
              <a:gdLst>
                <a:gd name="T0" fmla="*/ 2147483647 w 138"/>
                <a:gd name="T1" fmla="*/ 2147483647 h 106"/>
                <a:gd name="T2" fmla="*/ 2147483647 w 138"/>
                <a:gd name="T3" fmla="*/ 2147483647 h 106"/>
                <a:gd name="T4" fmla="*/ 2147483647 w 138"/>
                <a:gd name="T5" fmla="*/ 0 h 106"/>
                <a:gd name="T6" fmla="*/ 2147483647 w 138"/>
                <a:gd name="T7" fmla="*/ 0 h 106"/>
                <a:gd name="T8" fmla="*/ 2147483647 w 138"/>
                <a:gd name="T9" fmla="*/ 0 h 106"/>
                <a:gd name="T10" fmla="*/ 2147483647 w 138"/>
                <a:gd name="T11" fmla="*/ 0 h 106"/>
                <a:gd name="T12" fmla="*/ 2147483647 w 138"/>
                <a:gd name="T13" fmla="*/ 2147483647 h 106"/>
                <a:gd name="T14" fmla="*/ 2147483647 w 138"/>
                <a:gd name="T15" fmla="*/ 2147483647 h 106"/>
                <a:gd name="T16" fmla="*/ 2147483647 w 138"/>
                <a:gd name="T17" fmla="*/ 2147483647 h 106"/>
                <a:gd name="T18" fmla="*/ 2147483647 w 138"/>
                <a:gd name="T19" fmla="*/ 2147483647 h 106"/>
                <a:gd name="T20" fmla="*/ 2147483647 w 138"/>
                <a:gd name="T21" fmla="*/ 2147483647 h 106"/>
                <a:gd name="T22" fmla="*/ 2147483647 w 138"/>
                <a:gd name="T23" fmla="*/ 2147483647 h 106"/>
                <a:gd name="T24" fmla="*/ 2147483647 w 138"/>
                <a:gd name="T25" fmla="*/ 2147483647 h 106"/>
                <a:gd name="T26" fmla="*/ 2147483647 w 138"/>
                <a:gd name="T27" fmla="*/ 2147483647 h 106"/>
                <a:gd name="T28" fmla="*/ 2147483647 w 138"/>
                <a:gd name="T29" fmla="*/ 2147483647 h 106"/>
                <a:gd name="T30" fmla="*/ 0 w 138"/>
                <a:gd name="T31" fmla="*/ 2147483647 h 106"/>
                <a:gd name="T32" fmla="*/ 0 w 138"/>
                <a:gd name="T33" fmla="*/ 2147483647 h 106"/>
                <a:gd name="T34" fmla="*/ 0 w 138"/>
                <a:gd name="T35" fmla="*/ 2147483647 h 106"/>
                <a:gd name="T36" fmla="*/ 2147483647 w 138"/>
                <a:gd name="T37" fmla="*/ 2147483647 h 106"/>
                <a:gd name="T38" fmla="*/ 2147483647 w 138"/>
                <a:gd name="T39" fmla="*/ 2147483647 h 106"/>
                <a:gd name="T40" fmla="*/ 2147483647 w 138"/>
                <a:gd name="T41" fmla="*/ 2147483647 h 106"/>
                <a:gd name="T42" fmla="*/ 2147483647 w 138"/>
                <a:gd name="T43" fmla="*/ 2147483647 h 106"/>
                <a:gd name="T44" fmla="*/ 2147483647 w 138"/>
                <a:gd name="T45" fmla="*/ 2147483647 h 106"/>
                <a:gd name="T46" fmla="*/ 2147483647 w 138"/>
                <a:gd name="T47" fmla="*/ 2147483647 h 106"/>
                <a:gd name="T48" fmla="*/ 2147483647 w 138"/>
                <a:gd name="T49" fmla="*/ 2147483647 h 106"/>
                <a:gd name="T50" fmla="*/ 2147483647 w 138"/>
                <a:gd name="T51" fmla="*/ 2147483647 h 106"/>
                <a:gd name="T52" fmla="*/ 2147483647 w 138"/>
                <a:gd name="T53" fmla="*/ 2147483647 h 106"/>
                <a:gd name="T54" fmla="*/ 2147483647 w 138"/>
                <a:gd name="T55" fmla="*/ 2147483647 h 106"/>
                <a:gd name="T56" fmla="*/ 2147483647 w 138"/>
                <a:gd name="T57" fmla="*/ 2147483647 h 106"/>
                <a:gd name="T58" fmla="*/ 2147483647 w 138"/>
                <a:gd name="T59" fmla="*/ 2147483647 h 106"/>
                <a:gd name="T60" fmla="*/ 2147483647 w 138"/>
                <a:gd name="T61" fmla="*/ 2147483647 h 106"/>
                <a:gd name="T62" fmla="*/ 2147483647 w 138"/>
                <a:gd name="T63" fmla="*/ 2147483647 h 106"/>
                <a:gd name="T64" fmla="*/ 2147483647 w 138"/>
                <a:gd name="T65" fmla="*/ 2147483647 h 106"/>
                <a:gd name="T66" fmla="*/ 2147483647 w 138"/>
                <a:gd name="T67" fmla="*/ 2147483647 h 106"/>
                <a:gd name="T68" fmla="*/ 2147483647 w 138"/>
                <a:gd name="T69" fmla="*/ 2147483647 h 106"/>
                <a:gd name="T70" fmla="*/ 2147483647 w 138"/>
                <a:gd name="T71" fmla="*/ 2147483647 h 106"/>
                <a:gd name="T72" fmla="*/ 2147483647 w 138"/>
                <a:gd name="T73" fmla="*/ 2147483647 h 106"/>
                <a:gd name="T74" fmla="*/ 2147483647 w 138"/>
                <a:gd name="T75" fmla="*/ 2147483647 h 106"/>
                <a:gd name="T76" fmla="*/ 2147483647 w 138"/>
                <a:gd name="T77" fmla="*/ 2147483647 h 106"/>
                <a:gd name="T78" fmla="*/ 2147483647 w 138"/>
                <a:gd name="T79" fmla="*/ 2147483647 h 106"/>
                <a:gd name="T80" fmla="*/ 2147483647 w 138"/>
                <a:gd name="T81" fmla="*/ 2147483647 h 106"/>
                <a:gd name="T82" fmla="*/ 2147483647 w 138"/>
                <a:gd name="T83" fmla="*/ 2147483647 h 106"/>
                <a:gd name="T84" fmla="*/ 2147483647 w 138"/>
                <a:gd name="T85" fmla="*/ 2147483647 h 106"/>
                <a:gd name="T86" fmla="*/ 2147483647 w 138"/>
                <a:gd name="T87" fmla="*/ 2147483647 h 106"/>
                <a:gd name="T88" fmla="*/ 2147483647 w 138"/>
                <a:gd name="T89" fmla="*/ 2147483647 h 106"/>
                <a:gd name="T90" fmla="*/ 2147483647 w 138"/>
                <a:gd name="T91" fmla="*/ 2147483647 h 1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
                <a:gd name="T139" fmla="*/ 0 h 106"/>
                <a:gd name="T140" fmla="*/ 138 w 138"/>
                <a:gd name="T141" fmla="*/ 106 h 1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 h="106">
                  <a:moveTo>
                    <a:pt x="84" y="6"/>
                  </a:moveTo>
                  <a:lnTo>
                    <a:pt x="84" y="6"/>
                  </a:lnTo>
                  <a:lnTo>
                    <a:pt x="54" y="0"/>
                  </a:lnTo>
                  <a:lnTo>
                    <a:pt x="38" y="0"/>
                  </a:lnTo>
                  <a:lnTo>
                    <a:pt x="24" y="0"/>
                  </a:lnTo>
                  <a:lnTo>
                    <a:pt x="18" y="2"/>
                  </a:lnTo>
                  <a:lnTo>
                    <a:pt x="16" y="6"/>
                  </a:lnTo>
                  <a:lnTo>
                    <a:pt x="14" y="10"/>
                  </a:lnTo>
                  <a:lnTo>
                    <a:pt x="12" y="18"/>
                  </a:lnTo>
                  <a:lnTo>
                    <a:pt x="8" y="34"/>
                  </a:lnTo>
                  <a:lnTo>
                    <a:pt x="6" y="50"/>
                  </a:lnTo>
                  <a:lnTo>
                    <a:pt x="2" y="84"/>
                  </a:lnTo>
                  <a:lnTo>
                    <a:pt x="0" y="94"/>
                  </a:lnTo>
                  <a:lnTo>
                    <a:pt x="0" y="102"/>
                  </a:lnTo>
                  <a:lnTo>
                    <a:pt x="16" y="102"/>
                  </a:lnTo>
                  <a:lnTo>
                    <a:pt x="32" y="100"/>
                  </a:lnTo>
                  <a:lnTo>
                    <a:pt x="46" y="104"/>
                  </a:lnTo>
                  <a:lnTo>
                    <a:pt x="60" y="106"/>
                  </a:lnTo>
                  <a:lnTo>
                    <a:pt x="68" y="106"/>
                  </a:lnTo>
                  <a:lnTo>
                    <a:pt x="78" y="106"/>
                  </a:lnTo>
                  <a:lnTo>
                    <a:pt x="82" y="104"/>
                  </a:lnTo>
                  <a:lnTo>
                    <a:pt x="82" y="102"/>
                  </a:lnTo>
                  <a:lnTo>
                    <a:pt x="82" y="100"/>
                  </a:lnTo>
                  <a:lnTo>
                    <a:pt x="84" y="98"/>
                  </a:lnTo>
                  <a:lnTo>
                    <a:pt x="104" y="80"/>
                  </a:lnTo>
                  <a:lnTo>
                    <a:pt x="124" y="62"/>
                  </a:lnTo>
                  <a:lnTo>
                    <a:pt x="134" y="50"/>
                  </a:lnTo>
                  <a:lnTo>
                    <a:pt x="138" y="44"/>
                  </a:lnTo>
                  <a:lnTo>
                    <a:pt x="138" y="40"/>
                  </a:lnTo>
                  <a:lnTo>
                    <a:pt x="138" y="34"/>
                  </a:lnTo>
                  <a:lnTo>
                    <a:pt x="136" y="28"/>
                  </a:lnTo>
                  <a:lnTo>
                    <a:pt x="132" y="24"/>
                  </a:lnTo>
                  <a:lnTo>
                    <a:pt x="126" y="20"/>
                  </a:lnTo>
                  <a:lnTo>
                    <a:pt x="112" y="14"/>
                  </a:lnTo>
                  <a:lnTo>
                    <a:pt x="100" y="12"/>
                  </a:lnTo>
                  <a:lnTo>
                    <a:pt x="84" y="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9" name="Freeform 50"/>
            <p:cNvSpPr>
              <a:spLocks noChangeArrowheads="1"/>
            </p:cNvSpPr>
            <p:nvPr/>
          </p:nvSpPr>
          <p:spPr bwMode="auto">
            <a:xfrm>
              <a:off x="6956897" y="3455854"/>
              <a:ext cx="238188" cy="164224"/>
            </a:xfrm>
            <a:custGeom>
              <a:avLst/>
              <a:gdLst>
                <a:gd name="T0" fmla="*/ 2147483647 w 106"/>
                <a:gd name="T1" fmla="*/ 0 h 46"/>
                <a:gd name="T2" fmla="*/ 2147483647 w 106"/>
                <a:gd name="T3" fmla="*/ 2147483647 h 46"/>
                <a:gd name="T4" fmla="*/ 2147483647 w 106"/>
                <a:gd name="T5" fmla="*/ 2147483647 h 46"/>
                <a:gd name="T6" fmla="*/ 0 w 106"/>
                <a:gd name="T7" fmla="*/ 2147483647 h 46"/>
                <a:gd name="T8" fmla="*/ 2147483647 w 106"/>
                <a:gd name="T9" fmla="*/ 2147483647 h 46"/>
                <a:gd name="T10" fmla="*/ 2147483647 w 106"/>
                <a:gd name="T11" fmla="*/ 2147483647 h 46"/>
                <a:gd name="T12" fmla="*/ 2147483647 w 106"/>
                <a:gd name="T13" fmla="*/ 2147483647 h 46"/>
                <a:gd name="T14" fmla="*/ 2147483647 w 106"/>
                <a:gd name="T15" fmla="*/ 2147483647 h 46"/>
                <a:gd name="T16" fmla="*/ 2147483647 w 106"/>
                <a:gd name="T17" fmla="*/ 0 h 46"/>
                <a:gd name="T18" fmla="*/ 2147483647 w 106"/>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46"/>
                <a:gd name="T32" fmla="*/ 106 w 106"/>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46">
                  <a:moveTo>
                    <a:pt x="82" y="0"/>
                  </a:moveTo>
                  <a:lnTo>
                    <a:pt x="60" y="18"/>
                  </a:lnTo>
                  <a:lnTo>
                    <a:pt x="30" y="30"/>
                  </a:lnTo>
                  <a:lnTo>
                    <a:pt x="0" y="40"/>
                  </a:lnTo>
                  <a:lnTo>
                    <a:pt x="30" y="46"/>
                  </a:lnTo>
                  <a:lnTo>
                    <a:pt x="60" y="34"/>
                  </a:lnTo>
                  <a:lnTo>
                    <a:pt x="82" y="18"/>
                  </a:lnTo>
                  <a:lnTo>
                    <a:pt x="106" y="12"/>
                  </a:lnTo>
                  <a:lnTo>
                    <a:pt x="92" y="0"/>
                  </a:lnTo>
                  <a:lnTo>
                    <a:pt x="8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0" name="Freeform 51"/>
            <p:cNvSpPr>
              <a:spLocks noChangeArrowheads="1"/>
            </p:cNvSpPr>
            <p:nvPr/>
          </p:nvSpPr>
          <p:spPr bwMode="auto">
            <a:xfrm>
              <a:off x="7213061" y="3313049"/>
              <a:ext cx="121341" cy="185644"/>
            </a:xfrm>
            <a:custGeom>
              <a:avLst/>
              <a:gdLst>
                <a:gd name="T0" fmla="*/ 2147483647 w 54"/>
                <a:gd name="T1" fmla="*/ 2147483647 h 52"/>
                <a:gd name="T2" fmla="*/ 2147483647 w 54"/>
                <a:gd name="T3" fmla="*/ 0 h 52"/>
                <a:gd name="T4" fmla="*/ 2147483647 w 54"/>
                <a:gd name="T5" fmla="*/ 2147483647 h 52"/>
                <a:gd name="T6" fmla="*/ 0 w 54"/>
                <a:gd name="T7" fmla="*/ 2147483647 h 52"/>
                <a:gd name="T8" fmla="*/ 2147483647 w 54"/>
                <a:gd name="T9" fmla="*/ 2147483647 h 52"/>
                <a:gd name="T10" fmla="*/ 2147483647 w 54"/>
                <a:gd name="T11" fmla="*/ 2147483647 h 52"/>
                <a:gd name="T12" fmla="*/ 2147483647 w 54"/>
                <a:gd name="T13" fmla="*/ 2147483647 h 52"/>
                <a:gd name="T14" fmla="*/ 2147483647 w 54"/>
                <a:gd name="T15" fmla="*/ 2147483647 h 52"/>
                <a:gd name="T16" fmla="*/ 2147483647 w 54"/>
                <a:gd name="T17" fmla="*/ 2147483647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52"/>
                <a:gd name="T29" fmla="*/ 54 w 54"/>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52">
                  <a:moveTo>
                    <a:pt x="14" y="12"/>
                  </a:moveTo>
                  <a:lnTo>
                    <a:pt x="6" y="0"/>
                  </a:lnTo>
                  <a:lnTo>
                    <a:pt x="6" y="34"/>
                  </a:lnTo>
                  <a:lnTo>
                    <a:pt x="0" y="52"/>
                  </a:lnTo>
                  <a:lnTo>
                    <a:pt x="6" y="46"/>
                  </a:lnTo>
                  <a:lnTo>
                    <a:pt x="30" y="28"/>
                  </a:lnTo>
                  <a:lnTo>
                    <a:pt x="44" y="24"/>
                  </a:lnTo>
                  <a:lnTo>
                    <a:pt x="54" y="12"/>
                  </a:lnTo>
                  <a:lnTo>
                    <a:pt x="14"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1" name="Freeform 52"/>
            <p:cNvSpPr>
              <a:spLocks noChangeArrowheads="1"/>
            </p:cNvSpPr>
            <p:nvPr/>
          </p:nvSpPr>
          <p:spPr bwMode="auto">
            <a:xfrm>
              <a:off x="5810897" y="2249161"/>
              <a:ext cx="238188" cy="264187"/>
            </a:xfrm>
            <a:custGeom>
              <a:avLst/>
              <a:gdLst>
                <a:gd name="T0" fmla="*/ 2147483647 w 106"/>
                <a:gd name="T1" fmla="*/ 2147483647 h 74"/>
                <a:gd name="T2" fmla="*/ 2147483647 w 106"/>
                <a:gd name="T3" fmla="*/ 2147483647 h 74"/>
                <a:gd name="T4" fmla="*/ 2147483647 w 106"/>
                <a:gd name="T5" fmla="*/ 2147483647 h 74"/>
                <a:gd name="T6" fmla="*/ 2147483647 w 106"/>
                <a:gd name="T7" fmla="*/ 2147483647 h 74"/>
                <a:gd name="T8" fmla="*/ 2147483647 w 106"/>
                <a:gd name="T9" fmla="*/ 2147483647 h 74"/>
                <a:gd name="T10" fmla="*/ 2147483647 w 106"/>
                <a:gd name="T11" fmla="*/ 0 h 74"/>
                <a:gd name="T12" fmla="*/ 2147483647 w 106"/>
                <a:gd name="T13" fmla="*/ 2147483647 h 74"/>
                <a:gd name="T14" fmla="*/ 2147483647 w 106"/>
                <a:gd name="T15" fmla="*/ 2147483647 h 74"/>
                <a:gd name="T16" fmla="*/ 2147483647 w 106"/>
                <a:gd name="T17" fmla="*/ 2147483647 h 74"/>
                <a:gd name="T18" fmla="*/ 0 w 106"/>
                <a:gd name="T19" fmla="*/ 2147483647 h 74"/>
                <a:gd name="T20" fmla="*/ 2147483647 w 106"/>
                <a:gd name="T21" fmla="*/ 2147483647 h 74"/>
                <a:gd name="T22" fmla="*/ 2147483647 w 106"/>
                <a:gd name="T23" fmla="*/ 2147483647 h 74"/>
                <a:gd name="T24" fmla="*/ 2147483647 w 106"/>
                <a:gd name="T25" fmla="*/ 2147483647 h 74"/>
                <a:gd name="T26" fmla="*/ 2147483647 w 106"/>
                <a:gd name="T27" fmla="*/ 2147483647 h 74"/>
                <a:gd name="T28" fmla="*/ 2147483647 w 106"/>
                <a:gd name="T29" fmla="*/ 2147483647 h 74"/>
                <a:gd name="T30" fmla="*/ 2147483647 w 106"/>
                <a:gd name="T31" fmla="*/ 2147483647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74"/>
                <a:gd name="T50" fmla="*/ 106 w 106"/>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74">
                  <a:moveTo>
                    <a:pt x="98" y="52"/>
                  </a:moveTo>
                  <a:lnTo>
                    <a:pt x="106" y="40"/>
                  </a:lnTo>
                  <a:lnTo>
                    <a:pt x="106" y="18"/>
                  </a:lnTo>
                  <a:lnTo>
                    <a:pt x="98" y="6"/>
                  </a:lnTo>
                  <a:lnTo>
                    <a:pt x="82" y="12"/>
                  </a:lnTo>
                  <a:lnTo>
                    <a:pt x="82" y="0"/>
                  </a:lnTo>
                  <a:lnTo>
                    <a:pt x="60" y="18"/>
                  </a:lnTo>
                  <a:lnTo>
                    <a:pt x="30" y="34"/>
                  </a:lnTo>
                  <a:lnTo>
                    <a:pt x="22" y="40"/>
                  </a:lnTo>
                  <a:lnTo>
                    <a:pt x="0" y="46"/>
                  </a:lnTo>
                  <a:lnTo>
                    <a:pt x="14" y="52"/>
                  </a:lnTo>
                  <a:lnTo>
                    <a:pt x="36" y="58"/>
                  </a:lnTo>
                  <a:lnTo>
                    <a:pt x="30" y="74"/>
                  </a:lnTo>
                  <a:lnTo>
                    <a:pt x="74" y="74"/>
                  </a:lnTo>
                  <a:lnTo>
                    <a:pt x="82" y="70"/>
                  </a:lnTo>
                  <a:lnTo>
                    <a:pt x="98" y="5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2" name="Freeform 53"/>
            <p:cNvSpPr>
              <a:spLocks noChangeArrowheads="1"/>
            </p:cNvSpPr>
            <p:nvPr/>
          </p:nvSpPr>
          <p:spPr bwMode="auto">
            <a:xfrm>
              <a:off x="5945720" y="2513348"/>
              <a:ext cx="31459" cy="64262"/>
            </a:xfrm>
            <a:custGeom>
              <a:avLst/>
              <a:gdLst>
                <a:gd name="T0" fmla="*/ 2147483647 w 14"/>
                <a:gd name="T1" fmla="*/ 2147483647 h 18"/>
                <a:gd name="T2" fmla="*/ 2147483647 w 14"/>
                <a:gd name="T3" fmla="*/ 2147483647 h 18"/>
                <a:gd name="T4" fmla="*/ 2147483647 w 14"/>
                <a:gd name="T5" fmla="*/ 0 h 18"/>
                <a:gd name="T6" fmla="*/ 0 w 14"/>
                <a:gd name="T7" fmla="*/ 2147483647 h 18"/>
                <a:gd name="T8" fmla="*/ 2147483647 w 14"/>
                <a:gd name="T9" fmla="*/ 2147483647 h 18"/>
                <a:gd name="T10" fmla="*/ 0 60000 65536"/>
                <a:gd name="T11" fmla="*/ 0 60000 65536"/>
                <a:gd name="T12" fmla="*/ 0 60000 65536"/>
                <a:gd name="T13" fmla="*/ 0 60000 65536"/>
                <a:gd name="T14" fmla="*/ 0 60000 65536"/>
                <a:gd name="T15" fmla="*/ 0 w 14"/>
                <a:gd name="T16" fmla="*/ 0 h 18"/>
                <a:gd name="T17" fmla="*/ 14 w 14"/>
                <a:gd name="T18" fmla="*/ 18 h 18"/>
              </a:gdLst>
              <a:ahLst/>
              <a:cxnLst>
                <a:cxn ang="T10">
                  <a:pos x="T0" y="T1"/>
                </a:cxn>
                <a:cxn ang="T11">
                  <a:pos x="T2" y="T3"/>
                </a:cxn>
                <a:cxn ang="T12">
                  <a:pos x="T4" y="T5"/>
                </a:cxn>
                <a:cxn ang="T13">
                  <a:pos x="T6" y="T7"/>
                </a:cxn>
                <a:cxn ang="T14">
                  <a:pos x="T8" y="T9"/>
                </a:cxn>
              </a:cxnLst>
              <a:rect l="T15" t="T16" r="T17" b="T18"/>
              <a:pathLst>
                <a:path w="14" h="18">
                  <a:moveTo>
                    <a:pt x="8" y="18"/>
                  </a:moveTo>
                  <a:lnTo>
                    <a:pt x="8" y="12"/>
                  </a:lnTo>
                  <a:lnTo>
                    <a:pt x="14" y="0"/>
                  </a:lnTo>
                  <a:lnTo>
                    <a:pt x="0" y="12"/>
                  </a:lnTo>
                  <a:lnTo>
                    <a:pt x="8" y="1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3" name="Freeform 54"/>
            <p:cNvSpPr>
              <a:spLocks noChangeArrowheads="1"/>
            </p:cNvSpPr>
            <p:nvPr/>
          </p:nvSpPr>
          <p:spPr bwMode="auto">
            <a:xfrm>
              <a:off x="2413343" y="899664"/>
              <a:ext cx="13482" cy="21421"/>
            </a:xfrm>
            <a:custGeom>
              <a:avLst/>
              <a:gdLst>
                <a:gd name="T0" fmla="*/ 2147483647 w 6"/>
                <a:gd name="T1" fmla="*/ 0 h 6"/>
                <a:gd name="T2" fmla="*/ 0 w 6"/>
                <a:gd name="T3" fmla="*/ 2147483647 h 6"/>
                <a:gd name="T4" fmla="*/ 2147483647 w 6"/>
                <a:gd name="T5" fmla="*/ 2147483647 h 6"/>
                <a:gd name="T6" fmla="*/ 2147483647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4"/>
                  </a:lnTo>
                  <a:lnTo>
                    <a:pt x="6" y="6"/>
                  </a:lnTo>
                  <a:lnTo>
                    <a:pt x="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4" name="Freeform 55"/>
            <p:cNvSpPr>
              <a:spLocks noChangeArrowheads="1"/>
            </p:cNvSpPr>
            <p:nvPr/>
          </p:nvSpPr>
          <p:spPr bwMode="auto">
            <a:xfrm>
              <a:off x="2067294" y="1242393"/>
              <a:ext cx="152800" cy="85683"/>
            </a:xfrm>
            <a:custGeom>
              <a:avLst/>
              <a:gdLst>
                <a:gd name="T0" fmla="*/ 2147483647 w 68"/>
                <a:gd name="T1" fmla="*/ 2147483647 h 24"/>
                <a:gd name="T2" fmla="*/ 2147483647 w 68"/>
                <a:gd name="T3" fmla="*/ 2147483647 h 24"/>
                <a:gd name="T4" fmla="*/ 2147483647 w 68"/>
                <a:gd name="T5" fmla="*/ 0 h 24"/>
                <a:gd name="T6" fmla="*/ 2147483647 w 68"/>
                <a:gd name="T7" fmla="*/ 0 h 24"/>
                <a:gd name="T8" fmla="*/ 2147483647 w 68"/>
                <a:gd name="T9" fmla="*/ 2147483647 h 24"/>
                <a:gd name="T10" fmla="*/ 0 w 68"/>
                <a:gd name="T11" fmla="*/ 2147483647 h 24"/>
                <a:gd name="T12" fmla="*/ 0 w 68"/>
                <a:gd name="T13" fmla="*/ 2147483647 h 24"/>
                <a:gd name="T14" fmla="*/ 2147483647 w 68"/>
                <a:gd name="T15" fmla="*/ 2147483647 h 24"/>
                <a:gd name="T16" fmla="*/ 2147483647 w 68"/>
                <a:gd name="T17" fmla="*/ 2147483647 h 24"/>
                <a:gd name="T18" fmla="*/ 2147483647 w 68"/>
                <a:gd name="T19" fmla="*/ 2147483647 h 24"/>
                <a:gd name="T20" fmla="*/ 2147483647 w 68"/>
                <a:gd name="T21" fmla="*/ 2147483647 h 24"/>
                <a:gd name="T22" fmla="*/ 2147483647 w 68"/>
                <a:gd name="T23" fmla="*/ 2147483647 h 24"/>
                <a:gd name="T24" fmla="*/ 2147483647 w 68"/>
                <a:gd name="T25" fmla="*/ 2147483647 h 24"/>
                <a:gd name="T26" fmla="*/ 2147483647 w 68"/>
                <a:gd name="T27" fmla="*/ 214748364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24"/>
                <a:gd name="T44" fmla="*/ 68 w 68"/>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24">
                  <a:moveTo>
                    <a:pt x="38" y="8"/>
                  </a:moveTo>
                  <a:lnTo>
                    <a:pt x="38" y="6"/>
                  </a:lnTo>
                  <a:lnTo>
                    <a:pt x="38" y="0"/>
                  </a:lnTo>
                  <a:lnTo>
                    <a:pt x="24" y="0"/>
                  </a:lnTo>
                  <a:lnTo>
                    <a:pt x="8" y="8"/>
                  </a:lnTo>
                  <a:lnTo>
                    <a:pt x="0" y="12"/>
                  </a:lnTo>
                  <a:lnTo>
                    <a:pt x="0" y="24"/>
                  </a:lnTo>
                  <a:lnTo>
                    <a:pt x="22" y="18"/>
                  </a:lnTo>
                  <a:lnTo>
                    <a:pt x="38" y="24"/>
                  </a:lnTo>
                  <a:lnTo>
                    <a:pt x="54" y="24"/>
                  </a:lnTo>
                  <a:lnTo>
                    <a:pt x="68" y="18"/>
                  </a:lnTo>
                  <a:lnTo>
                    <a:pt x="44" y="12"/>
                  </a:lnTo>
                  <a:lnTo>
                    <a:pt x="54" y="2"/>
                  </a:lnTo>
                  <a:lnTo>
                    <a:pt x="38" y="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5" name="Freeform 56"/>
            <p:cNvSpPr>
              <a:spLocks noChangeArrowheads="1"/>
            </p:cNvSpPr>
            <p:nvPr/>
          </p:nvSpPr>
          <p:spPr bwMode="auto">
            <a:xfrm>
              <a:off x="1795456" y="161346"/>
              <a:ext cx="1141507" cy="913945"/>
            </a:xfrm>
            <a:custGeom>
              <a:avLst/>
              <a:gdLst>
                <a:gd name="T0" fmla="*/ 2147483647 w 508"/>
                <a:gd name="T1" fmla="*/ 2147483647 h 256"/>
                <a:gd name="T2" fmla="*/ 2147483647 w 508"/>
                <a:gd name="T3" fmla="*/ 2147483647 h 256"/>
                <a:gd name="T4" fmla="*/ 2147483647 w 508"/>
                <a:gd name="T5" fmla="*/ 2147483647 h 256"/>
                <a:gd name="T6" fmla="*/ 2147483647 w 508"/>
                <a:gd name="T7" fmla="*/ 2147483647 h 256"/>
                <a:gd name="T8" fmla="*/ 2147483647 w 508"/>
                <a:gd name="T9" fmla="*/ 2147483647 h 256"/>
                <a:gd name="T10" fmla="*/ 2147483647 w 508"/>
                <a:gd name="T11" fmla="*/ 2147483647 h 256"/>
                <a:gd name="T12" fmla="*/ 2147483647 w 508"/>
                <a:gd name="T13" fmla="*/ 2147483647 h 256"/>
                <a:gd name="T14" fmla="*/ 2147483647 w 508"/>
                <a:gd name="T15" fmla="*/ 2147483647 h 256"/>
                <a:gd name="T16" fmla="*/ 2147483647 w 508"/>
                <a:gd name="T17" fmla="*/ 2147483647 h 256"/>
                <a:gd name="T18" fmla="*/ 2147483647 w 508"/>
                <a:gd name="T19" fmla="*/ 2147483647 h 256"/>
                <a:gd name="T20" fmla="*/ 2147483647 w 508"/>
                <a:gd name="T21" fmla="*/ 2147483647 h 256"/>
                <a:gd name="T22" fmla="*/ 2147483647 w 508"/>
                <a:gd name="T23" fmla="*/ 2147483647 h 256"/>
                <a:gd name="T24" fmla="*/ 2147483647 w 508"/>
                <a:gd name="T25" fmla="*/ 2147483647 h 256"/>
                <a:gd name="T26" fmla="*/ 2147483647 w 508"/>
                <a:gd name="T27" fmla="*/ 2147483647 h 256"/>
                <a:gd name="T28" fmla="*/ 2147483647 w 508"/>
                <a:gd name="T29" fmla="*/ 0 h 256"/>
                <a:gd name="T30" fmla="*/ 2147483647 w 508"/>
                <a:gd name="T31" fmla="*/ 2147483647 h 256"/>
                <a:gd name="T32" fmla="*/ 2147483647 w 508"/>
                <a:gd name="T33" fmla="*/ 0 h 256"/>
                <a:gd name="T34" fmla="*/ 2147483647 w 508"/>
                <a:gd name="T35" fmla="*/ 2147483647 h 256"/>
                <a:gd name="T36" fmla="*/ 2147483647 w 508"/>
                <a:gd name="T37" fmla="*/ 2147483647 h 256"/>
                <a:gd name="T38" fmla="*/ 2147483647 w 508"/>
                <a:gd name="T39" fmla="*/ 2147483647 h 256"/>
                <a:gd name="T40" fmla="*/ 2147483647 w 508"/>
                <a:gd name="T41" fmla="*/ 2147483647 h 256"/>
                <a:gd name="T42" fmla="*/ 2147483647 w 508"/>
                <a:gd name="T43" fmla="*/ 2147483647 h 256"/>
                <a:gd name="T44" fmla="*/ 2147483647 w 508"/>
                <a:gd name="T45" fmla="*/ 2147483647 h 256"/>
                <a:gd name="T46" fmla="*/ 0 w 508"/>
                <a:gd name="T47" fmla="*/ 2147483647 h 256"/>
                <a:gd name="T48" fmla="*/ 2147483647 w 508"/>
                <a:gd name="T49" fmla="*/ 2147483647 h 256"/>
                <a:gd name="T50" fmla="*/ 2147483647 w 508"/>
                <a:gd name="T51" fmla="*/ 2147483647 h 256"/>
                <a:gd name="T52" fmla="*/ 2147483647 w 508"/>
                <a:gd name="T53" fmla="*/ 2147483647 h 256"/>
                <a:gd name="T54" fmla="*/ 2147483647 w 508"/>
                <a:gd name="T55" fmla="*/ 2147483647 h 256"/>
                <a:gd name="T56" fmla="*/ 2147483647 w 508"/>
                <a:gd name="T57" fmla="*/ 2147483647 h 256"/>
                <a:gd name="T58" fmla="*/ 2147483647 w 508"/>
                <a:gd name="T59" fmla="*/ 2147483647 h 256"/>
                <a:gd name="T60" fmla="*/ 2147483647 w 508"/>
                <a:gd name="T61" fmla="*/ 2147483647 h 256"/>
                <a:gd name="T62" fmla="*/ 2147483647 w 508"/>
                <a:gd name="T63" fmla="*/ 2147483647 h 256"/>
                <a:gd name="T64" fmla="*/ 2147483647 w 508"/>
                <a:gd name="T65" fmla="*/ 2147483647 h 256"/>
                <a:gd name="T66" fmla="*/ 2147483647 w 508"/>
                <a:gd name="T67" fmla="*/ 2147483647 h 256"/>
                <a:gd name="T68" fmla="*/ 2147483647 w 508"/>
                <a:gd name="T69" fmla="*/ 2147483647 h 256"/>
                <a:gd name="T70" fmla="*/ 2147483647 w 508"/>
                <a:gd name="T71" fmla="*/ 2147483647 h 256"/>
                <a:gd name="T72" fmla="*/ 2147483647 w 508"/>
                <a:gd name="T73" fmla="*/ 2147483647 h 256"/>
                <a:gd name="T74" fmla="*/ 2147483647 w 508"/>
                <a:gd name="T75" fmla="*/ 2147483647 h 256"/>
                <a:gd name="T76" fmla="*/ 2147483647 w 508"/>
                <a:gd name="T77" fmla="*/ 2147483647 h 256"/>
                <a:gd name="T78" fmla="*/ 2147483647 w 508"/>
                <a:gd name="T79" fmla="*/ 2147483647 h 256"/>
                <a:gd name="T80" fmla="*/ 2147483647 w 508"/>
                <a:gd name="T81" fmla="*/ 2147483647 h 2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8"/>
                <a:gd name="T124" fmla="*/ 0 h 256"/>
                <a:gd name="T125" fmla="*/ 508 w 508"/>
                <a:gd name="T126" fmla="*/ 256 h 2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8" h="256">
                  <a:moveTo>
                    <a:pt x="388" y="150"/>
                  </a:moveTo>
                  <a:lnTo>
                    <a:pt x="410" y="154"/>
                  </a:lnTo>
                  <a:lnTo>
                    <a:pt x="424" y="154"/>
                  </a:lnTo>
                  <a:lnTo>
                    <a:pt x="418" y="150"/>
                  </a:lnTo>
                  <a:lnTo>
                    <a:pt x="402" y="138"/>
                  </a:lnTo>
                  <a:lnTo>
                    <a:pt x="388" y="132"/>
                  </a:lnTo>
                  <a:lnTo>
                    <a:pt x="410" y="132"/>
                  </a:lnTo>
                  <a:lnTo>
                    <a:pt x="410" y="120"/>
                  </a:lnTo>
                  <a:lnTo>
                    <a:pt x="424" y="120"/>
                  </a:lnTo>
                  <a:lnTo>
                    <a:pt x="448" y="108"/>
                  </a:lnTo>
                  <a:lnTo>
                    <a:pt x="424" y="98"/>
                  </a:lnTo>
                  <a:lnTo>
                    <a:pt x="448" y="104"/>
                  </a:lnTo>
                  <a:lnTo>
                    <a:pt x="432" y="92"/>
                  </a:lnTo>
                  <a:lnTo>
                    <a:pt x="432" y="86"/>
                  </a:lnTo>
                  <a:lnTo>
                    <a:pt x="462" y="80"/>
                  </a:lnTo>
                  <a:lnTo>
                    <a:pt x="448" y="80"/>
                  </a:lnTo>
                  <a:lnTo>
                    <a:pt x="432" y="74"/>
                  </a:lnTo>
                  <a:lnTo>
                    <a:pt x="440" y="58"/>
                  </a:lnTo>
                  <a:lnTo>
                    <a:pt x="462" y="40"/>
                  </a:lnTo>
                  <a:lnTo>
                    <a:pt x="486" y="34"/>
                  </a:lnTo>
                  <a:lnTo>
                    <a:pt x="508" y="22"/>
                  </a:lnTo>
                  <a:lnTo>
                    <a:pt x="448" y="22"/>
                  </a:lnTo>
                  <a:lnTo>
                    <a:pt x="424" y="34"/>
                  </a:lnTo>
                  <a:lnTo>
                    <a:pt x="402" y="34"/>
                  </a:lnTo>
                  <a:lnTo>
                    <a:pt x="424" y="22"/>
                  </a:lnTo>
                  <a:lnTo>
                    <a:pt x="394" y="28"/>
                  </a:lnTo>
                  <a:lnTo>
                    <a:pt x="424" y="12"/>
                  </a:lnTo>
                  <a:lnTo>
                    <a:pt x="410" y="12"/>
                  </a:lnTo>
                  <a:lnTo>
                    <a:pt x="388" y="6"/>
                  </a:lnTo>
                  <a:lnTo>
                    <a:pt x="364" y="0"/>
                  </a:lnTo>
                  <a:lnTo>
                    <a:pt x="296" y="0"/>
                  </a:lnTo>
                  <a:lnTo>
                    <a:pt x="272" y="6"/>
                  </a:lnTo>
                  <a:lnTo>
                    <a:pt x="258" y="6"/>
                  </a:lnTo>
                  <a:lnTo>
                    <a:pt x="242" y="0"/>
                  </a:lnTo>
                  <a:lnTo>
                    <a:pt x="212" y="12"/>
                  </a:lnTo>
                  <a:lnTo>
                    <a:pt x="226" y="22"/>
                  </a:lnTo>
                  <a:lnTo>
                    <a:pt x="212" y="22"/>
                  </a:lnTo>
                  <a:lnTo>
                    <a:pt x="196" y="16"/>
                  </a:lnTo>
                  <a:lnTo>
                    <a:pt x="174" y="22"/>
                  </a:lnTo>
                  <a:lnTo>
                    <a:pt x="150" y="16"/>
                  </a:lnTo>
                  <a:lnTo>
                    <a:pt x="120" y="22"/>
                  </a:lnTo>
                  <a:lnTo>
                    <a:pt x="104" y="28"/>
                  </a:lnTo>
                  <a:lnTo>
                    <a:pt x="74" y="28"/>
                  </a:lnTo>
                  <a:lnTo>
                    <a:pt x="60" y="40"/>
                  </a:lnTo>
                  <a:lnTo>
                    <a:pt x="60" y="52"/>
                  </a:lnTo>
                  <a:lnTo>
                    <a:pt x="44" y="52"/>
                  </a:lnTo>
                  <a:lnTo>
                    <a:pt x="22" y="58"/>
                  </a:lnTo>
                  <a:lnTo>
                    <a:pt x="0" y="58"/>
                  </a:lnTo>
                  <a:lnTo>
                    <a:pt x="0" y="74"/>
                  </a:lnTo>
                  <a:lnTo>
                    <a:pt x="22" y="74"/>
                  </a:lnTo>
                  <a:lnTo>
                    <a:pt x="0" y="86"/>
                  </a:lnTo>
                  <a:lnTo>
                    <a:pt x="14" y="92"/>
                  </a:lnTo>
                  <a:lnTo>
                    <a:pt x="38" y="86"/>
                  </a:lnTo>
                  <a:lnTo>
                    <a:pt x="74" y="82"/>
                  </a:lnTo>
                  <a:lnTo>
                    <a:pt x="104" y="92"/>
                  </a:lnTo>
                  <a:lnTo>
                    <a:pt x="128" y="108"/>
                  </a:lnTo>
                  <a:lnTo>
                    <a:pt x="128" y="144"/>
                  </a:lnTo>
                  <a:lnTo>
                    <a:pt x="136" y="138"/>
                  </a:lnTo>
                  <a:lnTo>
                    <a:pt x="158" y="150"/>
                  </a:lnTo>
                  <a:lnTo>
                    <a:pt x="158" y="160"/>
                  </a:lnTo>
                  <a:lnTo>
                    <a:pt x="150" y="166"/>
                  </a:lnTo>
                  <a:lnTo>
                    <a:pt x="144" y="178"/>
                  </a:lnTo>
                  <a:lnTo>
                    <a:pt x="128" y="194"/>
                  </a:lnTo>
                  <a:lnTo>
                    <a:pt x="150" y="212"/>
                  </a:lnTo>
                  <a:lnTo>
                    <a:pt x="150" y="224"/>
                  </a:lnTo>
                  <a:lnTo>
                    <a:pt x="166" y="246"/>
                  </a:lnTo>
                  <a:lnTo>
                    <a:pt x="188" y="252"/>
                  </a:lnTo>
                  <a:lnTo>
                    <a:pt x="204" y="252"/>
                  </a:lnTo>
                  <a:lnTo>
                    <a:pt x="212" y="256"/>
                  </a:lnTo>
                  <a:lnTo>
                    <a:pt x="220" y="246"/>
                  </a:lnTo>
                  <a:lnTo>
                    <a:pt x="234" y="246"/>
                  </a:lnTo>
                  <a:lnTo>
                    <a:pt x="242" y="230"/>
                  </a:lnTo>
                  <a:lnTo>
                    <a:pt x="242" y="218"/>
                  </a:lnTo>
                  <a:lnTo>
                    <a:pt x="258" y="218"/>
                  </a:lnTo>
                  <a:lnTo>
                    <a:pt x="242" y="206"/>
                  </a:lnTo>
                  <a:lnTo>
                    <a:pt x="258" y="206"/>
                  </a:lnTo>
                  <a:lnTo>
                    <a:pt x="272" y="200"/>
                  </a:lnTo>
                  <a:lnTo>
                    <a:pt x="296" y="194"/>
                  </a:lnTo>
                  <a:lnTo>
                    <a:pt x="326" y="172"/>
                  </a:lnTo>
                  <a:lnTo>
                    <a:pt x="356" y="172"/>
                  </a:lnTo>
                  <a:lnTo>
                    <a:pt x="378" y="166"/>
                  </a:lnTo>
                  <a:lnTo>
                    <a:pt x="410" y="160"/>
                  </a:lnTo>
                  <a:lnTo>
                    <a:pt x="388" y="1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6" name="Freeform 57"/>
            <p:cNvSpPr>
              <a:spLocks noChangeArrowheads="1"/>
            </p:cNvSpPr>
            <p:nvPr/>
          </p:nvSpPr>
          <p:spPr bwMode="auto">
            <a:xfrm>
              <a:off x="2408848" y="913944"/>
              <a:ext cx="4494" cy="7140"/>
            </a:xfrm>
            <a:custGeom>
              <a:avLst/>
              <a:gdLst>
                <a:gd name="T0" fmla="*/ 2147483647 w 2"/>
                <a:gd name="T1" fmla="*/ 0 h 2"/>
                <a:gd name="T2" fmla="*/ 0 w 2"/>
                <a:gd name="T3" fmla="*/ 0 h 2"/>
                <a:gd name="T4" fmla="*/ 0 w 2"/>
                <a:gd name="T5" fmla="*/ 2147483647 h 2"/>
                <a:gd name="T6" fmla="*/ 2147483647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8" name="Freeform 58"/>
            <p:cNvSpPr>
              <a:spLocks noChangeArrowheads="1"/>
            </p:cNvSpPr>
            <p:nvPr/>
          </p:nvSpPr>
          <p:spPr bwMode="auto">
            <a:xfrm>
              <a:off x="6183908" y="963926"/>
              <a:ext cx="408965" cy="649757"/>
            </a:xfrm>
            <a:custGeom>
              <a:avLst/>
              <a:gdLst>
                <a:gd name="T0" fmla="*/ 2147483647 w 182"/>
                <a:gd name="T1" fmla="*/ 2147483647 h 182"/>
                <a:gd name="T2" fmla="*/ 2147483647 w 182"/>
                <a:gd name="T3" fmla="*/ 2147483647 h 182"/>
                <a:gd name="T4" fmla="*/ 2147483647 w 182"/>
                <a:gd name="T5" fmla="*/ 2147483647 h 182"/>
                <a:gd name="T6" fmla="*/ 2147483647 w 182"/>
                <a:gd name="T7" fmla="*/ 2147483647 h 182"/>
                <a:gd name="T8" fmla="*/ 2147483647 w 182"/>
                <a:gd name="T9" fmla="*/ 2147483647 h 182"/>
                <a:gd name="T10" fmla="*/ 0 w 182"/>
                <a:gd name="T11" fmla="*/ 2147483647 h 182"/>
                <a:gd name="T12" fmla="*/ 2147483647 w 182"/>
                <a:gd name="T13" fmla="*/ 2147483647 h 182"/>
                <a:gd name="T14" fmla="*/ 2147483647 w 182"/>
                <a:gd name="T15" fmla="*/ 2147483647 h 182"/>
                <a:gd name="T16" fmla="*/ 2147483647 w 182"/>
                <a:gd name="T17" fmla="*/ 2147483647 h 182"/>
                <a:gd name="T18" fmla="*/ 2147483647 w 182"/>
                <a:gd name="T19" fmla="*/ 2147483647 h 182"/>
                <a:gd name="T20" fmla="*/ 2147483647 w 182"/>
                <a:gd name="T21" fmla="*/ 2147483647 h 182"/>
                <a:gd name="T22" fmla="*/ 2147483647 w 182"/>
                <a:gd name="T23" fmla="*/ 2147483647 h 182"/>
                <a:gd name="T24" fmla="*/ 2147483647 w 182"/>
                <a:gd name="T25" fmla="*/ 2147483647 h 182"/>
                <a:gd name="T26" fmla="*/ 2147483647 w 182"/>
                <a:gd name="T27" fmla="*/ 2147483647 h 182"/>
                <a:gd name="T28" fmla="*/ 2147483647 w 182"/>
                <a:gd name="T29" fmla="*/ 2147483647 h 182"/>
                <a:gd name="T30" fmla="*/ 2147483647 w 182"/>
                <a:gd name="T31" fmla="*/ 2147483647 h 182"/>
                <a:gd name="T32" fmla="*/ 2147483647 w 182"/>
                <a:gd name="T33" fmla="*/ 2147483647 h 182"/>
                <a:gd name="T34" fmla="*/ 2147483647 w 182"/>
                <a:gd name="T35" fmla="*/ 2147483647 h 182"/>
                <a:gd name="T36" fmla="*/ 2147483647 w 182"/>
                <a:gd name="T37" fmla="*/ 2147483647 h 182"/>
                <a:gd name="T38" fmla="*/ 2147483647 w 182"/>
                <a:gd name="T39" fmla="*/ 2147483647 h 182"/>
                <a:gd name="T40" fmla="*/ 2147483647 w 182"/>
                <a:gd name="T41" fmla="*/ 2147483647 h 182"/>
                <a:gd name="T42" fmla="*/ 2147483647 w 182"/>
                <a:gd name="T43" fmla="*/ 2147483647 h 182"/>
                <a:gd name="T44" fmla="*/ 2147483647 w 182"/>
                <a:gd name="T45" fmla="*/ 2147483647 h 182"/>
                <a:gd name="T46" fmla="*/ 2147483647 w 182"/>
                <a:gd name="T47" fmla="*/ 2147483647 h 182"/>
                <a:gd name="T48" fmla="*/ 2147483647 w 182"/>
                <a:gd name="T49" fmla="*/ 2147483647 h 182"/>
                <a:gd name="T50" fmla="*/ 2147483647 w 182"/>
                <a:gd name="T51" fmla="*/ 2147483647 h 182"/>
                <a:gd name="T52" fmla="*/ 2147483647 w 182"/>
                <a:gd name="T53" fmla="*/ 2147483647 h 182"/>
                <a:gd name="T54" fmla="*/ 2147483647 w 182"/>
                <a:gd name="T55" fmla="*/ 2147483647 h 182"/>
                <a:gd name="T56" fmla="*/ 2147483647 w 182"/>
                <a:gd name="T57" fmla="*/ 2147483647 h 182"/>
                <a:gd name="T58" fmla="*/ 2147483647 w 182"/>
                <a:gd name="T59" fmla="*/ 2147483647 h 182"/>
                <a:gd name="T60" fmla="*/ 2147483647 w 182"/>
                <a:gd name="T61" fmla="*/ 2147483647 h 182"/>
                <a:gd name="T62" fmla="*/ 2147483647 w 182"/>
                <a:gd name="T63" fmla="*/ 2147483647 h 182"/>
                <a:gd name="T64" fmla="*/ 2147483647 w 182"/>
                <a:gd name="T65" fmla="*/ 2147483647 h 182"/>
                <a:gd name="T66" fmla="*/ 2147483647 w 182"/>
                <a:gd name="T67" fmla="*/ 0 h 182"/>
                <a:gd name="T68" fmla="*/ 2147483647 w 182"/>
                <a:gd name="T69" fmla="*/ 2147483647 h 182"/>
                <a:gd name="T70" fmla="*/ 2147483647 w 182"/>
                <a:gd name="T71" fmla="*/ 2147483647 h 182"/>
                <a:gd name="T72" fmla="*/ 2147483647 w 182"/>
                <a:gd name="T73" fmla="*/ 2147483647 h 182"/>
                <a:gd name="T74" fmla="*/ 2147483647 w 182"/>
                <a:gd name="T75" fmla="*/ 2147483647 h 182"/>
                <a:gd name="T76" fmla="*/ 2147483647 w 182"/>
                <a:gd name="T77" fmla="*/ 2147483647 h 182"/>
                <a:gd name="T78" fmla="*/ 2147483647 w 182"/>
                <a:gd name="T79" fmla="*/ 2147483647 h 182"/>
                <a:gd name="T80" fmla="*/ 2147483647 w 182"/>
                <a:gd name="T81" fmla="*/ 2147483647 h 182"/>
                <a:gd name="T82" fmla="*/ 2147483647 w 182"/>
                <a:gd name="T83" fmla="*/ 2147483647 h 182"/>
                <a:gd name="T84" fmla="*/ 2147483647 w 182"/>
                <a:gd name="T85" fmla="*/ 2147483647 h 182"/>
                <a:gd name="T86" fmla="*/ 2147483647 w 182"/>
                <a:gd name="T87" fmla="*/ 2147483647 h 182"/>
                <a:gd name="T88" fmla="*/ 2147483647 w 182"/>
                <a:gd name="T89" fmla="*/ 2147483647 h 182"/>
                <a:gd name="T90" fmla="*/ 2147483647 w 182"/>
                <a:gd name="T91" fmla="*/ 2147483647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182"/>
                <a:gd name="T140" fmla="*/ 182 w 182"/>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182">
                  <a:moveTo>
                    <a:pt x="114" y="142"/>
                  </a:moveTo>
                  <a:lnTo>
                    <a:pt x="92" y="142"/>
                  </a:lnTo>
                  <a:lnTo>
                    <a:pt x="76" y="154"/>
                  </a:lnTo>
                  <a:lnTo>
                    <a:pt x="46" y="160"/>
                  </a:lnTo>
                  <a:lnTo>
                    <a:pt x="22" y="166"/>
                  </a:lnTo>
                  <a:lnTo>
                    <a:pt x="0" y="182"/>
                  </a:lnTo>
                  <a:lnTo>
                    <a:pt x="22" y="182"/>
                  </a:lnTo>
                  <a:lnTo>
                    <a:pt x="22" y="170"/>
                  </a:lnTo>
                  <a:lnTo>
                    <a:pt x="46" y="166"/>
                  </a:lnTo>
                  <a:lnTo>
                    <a:pt x="92" y="166"/>
                  </a:lnTo>
                  <a:lnTo>
                    <a:pt x="114" y="160"/>
                  </a:lnTo>
                  <a:lnTo>
                    <a:pt x="136" y="154"/>
                  </a:lnTo>
                  <a:lnTo>
                    <a:pt x="152" y="154"/>
                  </a:lnTo>
                  <a:lnTo>
                    <a:pt x="158" y="142"/>
                  </a:lnTo>
                  <a:lnTo>
                    <a:pt x="136" y="132"/>
                  </a:lnTo>
                  <a:lnTo>
                    <a:pt x="158" y="126"/>
                  </a:lnTo>
                  <a:lnTo>
                    <a:pt x="144" y="120"/>
                  </a:lnTo>
                  <a:lnTo>
                    <a:pt x="130" y="114"/>
                  </a:lnTo>
                  <a:lnTo>
                    <a:pt x="124" y="114"/>
                  </a:lnTo>
                  <a:lnTo>
                    <a:pt x="136" y="108"/>
                  </a:lnTo>
                  <a:lnTo>
                    <a:pt x="136" y="96"/>
                  </a:lnTo>
                  <a:lnTo>
                    <a:pt x="152" y="102"/>
                  </a:lnTo>
                  <a:lnTo>
                    <a:pt x="168" y="96"/>
                  </a:lnTo>
                  <a:lnTo>
                    <a:pt x="182" y="90"/>
                  </a:lnTo>
                  <a:lnTo>
                    <a:pt x="158" y="90"/>
                  </a:lnTo>
                  <a:lnTo>
                    <a:pt x="136" y="86"/>
                  </a:lnTo>
                  <a:lnTo>
                    <a:pt x="130" y="74"/>
                  </a:lnTo>
                  <a:lnTo>
                    <a:pt x="136" y="68"/>
                  </a:lnTo>
                  <a:lnTo>
                    <a:pt x="122" y="62"/>
                  </a:lnTo>
                  <a:lnTo>
                    <a:pt x="130" y="46"/>
                  </a:lnTo>
                  <a:lnTo>
                    <a:pt x="144" y="46"/>
                  </a:lnTo>
                  <a:lnTo>
                    <a:pt x="122" y="28"/>
                  </a:lnTo>
                  <a:lnTo>
                    <a:pt x="98" y="16"/>
                  </a:lnTo>
                  <a:lnTo>
                    <a:pt x="92" y="0"/>
                  </a:lnTo>
                  <a:lnTo>
                    <a:pt x="84" y="6"/>
                  </a:lnTo>
                  <a:lnTo>
                    <a:pt x="84" y="16"/>
                  </a:lnTo>
                  <a:lnTo>
                    <a:pt x="98" y="34"/>
                  </a:lnTo>
                  <a:lnTo>
                    <a:pt x="114" y="52"/>
                  </a:lnTo>
                  <a:lnTo>
                    <a:pt x="106" y="68"/>
                  </a:lnTo>
                  <a:lnTo>
                    <a:pt x="114" y="80"/>
                  </a:lnTo>
                  <a:lnTo>
                    <a:pt x="122" y="90"/>
                  </a:lnTo>
                  <a:lnTo>
                    <a:pt x="106" y="102"/>
                  </a:lnTo>
                  <a:lnTo>
                    <a:pt x="114" y="120"/>
                  </a:lnTo>
                  <a:lnTo>
                    <a:pt x="122" y="116"/>
                  </a:lnTo>
                  <a:lnTo>
                    <a:pt x="122" y="132"/>
                  </a:lnTo>
                  <a:lnTo>
                    <a:pt x="114" y="1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9" name="Freeform 59"/>
            <p:cNvSpPr>
              <a:spLocks noChangeArrowheads="1"/>
            </p:cNvSpPr>
            <p:nvPr/>
          </p:nvSpPr>
          <p:spPr bwMode="auto">
            <a:xfrm>
              <a:off x="0" y="535513"/>
              <a:ext cx="2611084" cy="3555817"/>
            </a:xfrm>
            <a:custGeom>
              <a:avLst/>
              <a:gdLst>
                <a:gd name="T0" fmla="*/ 2147483647 w 1162"/>
                <a:gd name="T1" fmla="*/ 2147483647 h 996"/>
                <a:gd name="T2" fmla="*/ 2147483647 w 1162"/>
                <a:gd name="T3" fmla="*/ 2147483647 h 996"/>
                <a:gd name="T4" fmla="*/ 2147483647 w 1162"/>
                <a:gd name="T5" fmla="*/ 2147483647 h 996"/>
                <a:gd name="T6" fmla="*/ 2147483647 w 1162"/>
                <a:gd name="T7" fmla="*/ 2147483647 h 996"/>
                <a:gd name="T8" fmla="*/ 2147483647 w 1162"/>
                <a:gd name="T9" fmla="*/ 2147483647 h 996"/>
                <a:gd name="T10" fmla="*/ 2147483647 w 1162"/>
                <a:gd name="T11" fmla="*/ 2147483647 h 996"/>
                <a:gd name="T12" fmla="*/ 2147483647 w 1162"/>
                <a:gd name="T13" fmla="*/ 2147483647 h 996"/>
                <a:gd name="T14" fmla="*/ 2147483647 w 1162"/>
                <a:gd name="T15" fmla="*/ 2147483647 h 996"/>
                <a:gd name="T16" fmla="*/ 2147483647 w 1162"/>
                <a:gd name="T17" fmla="*/ 2147483647 h 996"/>
                <a:gd name="T18" fmla="*/ 2147483647 w 1162"/>
                <a:gd name="T19" fmla="*/ 2147483647 h 996"/>
                <a:gd name="T20" fmla="*/ 2147483647 w 1162"/>
                <a:gd name="T21" fmla="*/ 2147483647 h 996"/>
                <a:gd name="T22" fmla="*/ 2147483647 w 1162"/>
                <a:gd name="T23" fmla="*/ 2147483647 h 996"/>
                <a:gd name="T24" fmla="*/ 2147483647 w 1162"/>
                <a:gd name="T25" fmla="*/ 2147483647 h 996"/>
                <a:gd name="T26" fmla="*/ 2147483647 w 1162"/>
                <a:gd name="T27" fmla="*/ 2147483647 h 996"/>
                <a:gd name="T28" fmla="*/ 2147483647 w 1162"/>
                <a:gd name="T29" fmla="*/ 2147483647 h 996"/>
                <a:gd name="T30" fmla="*/ 2147483647 w 1162"/>
                <a:gd name="T31" fmla="*/ 2147483647 h 996"/>
                <a:gd name="T32" fmla="*/ 2147483647 w 1162"/>
                <a:gd name="T33" fmla="*/ 2147483647 h 996"/>
                <a:gd name="T34" fmla="*/ 2147483647 w 1162"/>
                <a:gd name="T35" fmla="*/ 2147483647 h 996"/>
                <a:gd name="T36" fmla="*/ 2147483647 w 1162"/>
                <a:gd name="T37" fmla="*/ 2147483647 h 996"/>
                <a:gd name="T38" fmla="*/ 2147483647 w 1162"/>
                <a:gd name="T39" fmla="*/ 2147483647 h 996"/>
                <a:gd name="T40" fmla="*/ 2147483647 w 1162"/>
                <a:gd name="T41" fmla="*/ 2147483647 h 996"/>
                <a:gd name="T42" fmla="*/ 2147483647 w 1162"/>
                <a:gd name="T43" fmla="*/ 2147483647 h 996"/>
                <a:gd name="T44" fmla="*/ 2147483647 w 1162"/>
                <a:gd name="T45" fmla="*/ 2147483647 h 996"/>
                <a:gd name="T46" fmla="*/ 2147483647 w 1162"/>
                <a:gd name="T47" fmla="*/ 2147483647 h 996"/>
                <a:gd name="T48" fmla="*/ 2147483647 w 1162"/>
                <a:gd name="T49" fmla="*/ 2147483647 h 996"/>
                <a:gd name="T50" fmla="*/ 2147483647 w 1162"/>
                <a:gd name="T51" fmla="*/ 2147483647 h 996"/>
                <a:gd name="T52" fmla="*/ 2147483647 w 1162"/>
                <a:gd name="T53" fmla="*/ 2147483647 h 996"/>
                <a:gd name="T54" fmla="*/ 2147483647 w 1162"/>
                <a:gd name="T55" fmla="*/ 2147483647 h 996"/>
                <a:gd name="T56" fmla="*/ 2147483647 w 1162"/>
                <a:gd name="T57" fmla="*/ 2147483647 h 996"/>
                <a:gd name="T58" fmla="*/ 2147483647 w 1162"/>
                <a:gd name="T59" fmla="*/ 2147483647 h 996"/>
                <a:gd name="T60" fmla="*/ 2147483647 w 1162"/>
                <a:gd name="T61" fmla="*/ 2147483647 h 996"/>
                <a:gd name="T62" fmla="*/ 2147483647 w 1162"/>
                <a:gd name="T63" fmla="*/ 2147483647 h 996"/>
                <a:gd name="T64" fmla="*/ 2147483647 w 1162"/>
                <a:gd name="T65" fmla="*/ 2147483647 h 996"/>
                <a:gd name="T66" fmla="*/ 2147483647 w 1162"/>
                <a:gd name="T67" fmla="*/ 0 h 996"/>
                <a:gd name="T68" fmla="*/ 2147483647 w 1162"/>
                <a:gd name="T69" fmla="*/ 2147483647 h 996"/>
                <a:gd name="T70" fmla="*/ 2147483647 w 1162"/>
                <a:gd name="T71" fmla="*/ 2147483647 h 996"/>
                <a:gd name="T72" fmla="*/ 2147483647 w 1162"/>
                <a:gd name="T73" fmla="*/ 2147483647 h 996"/>
                <a:gd name="T74" fmla="*/ 2147483647 w 1162"/>
                <a:gd name="T75" fmla="*/ 2147483647 h 996"/>
                <a:gd name="T76" fmla="*/ 2147483647 w 1162"/>
                <a:gd name="T77" fmla="*/ 2147483647 h 996"/>
                <a:gd name="T78" fmla="*/ 2147483647 w 1162"/>
                <a:gd name="T79" fmla="*/ 2147483647 h 996"/>
                <a:gd name="T80" fmla="*/ 2147483647 w 1162"/>
                <a:gd name="T81" fmla="*/ 2147483647 h 996"/>
                <a:gd name="T82" fmla="*/ 2147483647 w 1162"/>
                <a:gd name="T83" fmla="*/ 2147483647 h 996"/>
                <a:gd name="T84" fmla="*/ 2147483647 w 1162"/>
                <a:gd name="T85" fmla="*/ 2147483647 h 996"/>
                <a:gd name="T86" fmla="*/ 2147483647 w 1162"/>
                <a:gd name="T87" fmla="*/ 2147483647 h 996"/>
                <a:gd name="T88" fmla="*/ 2147483647 w 1162"/>
                <a:gd name="T89" fmla="*/ 2147483647 h 996"/>
                <a:gd name="T90" fmla="*/ 2147483647 w 1162"/>
                <a:gd name="T91" fmla="*/ 2147483647 h 996"/>
                <a:gd name="T92" fmla="*/ 2147483647 w 1162"/>
                <a:gd name="T93" fmla="*/ 2147483647 h 996"/>
                <a:gd name="T94" fmla="*/ 2147483647 w 1162"/>
                <a:gd name="T95" fmla="*/ 2147483647 h 996"/>
                <a:gd name="T96" fmla="*/ 2147483647 w 1162"/>
                <a:gd name="T97" fmla="*/ 2147483647 h 996"/>
                <a:gd name="T98" fmla="*/ 2147483647 w 1162"/>
                <a:gd name="T99" fmla="*/ 2147483647 h 996"/>
                <a:gd name="T100" fmla="*/ 2147483647 w 1162"/>
                <a:gd name="T101" fmla="*/ 2147483647 h 996"/>
                <a:gd name="T102" fmla="*/ 2147483647 w 1162"/>
                <a:gd name="T103" fmla="*/ 2147483647 h 996"/>
                <a:gd name="T104" fmla="*/ 2147483647 w 1162"/>
                <a:gd name="T105" fmla="*/ 2147483647 h 996"/>
                <a:gd name="T106" fmla="*/ 2147483647 w 1162"/>
                <a:gd name="T107" fmla="*/ 2147483647 h 996"/>
                <a:gd name="T108" fmla="*/ 2147483647 w 1162"/>
                <a:gd name="T109" fmla="*/ 2147483647 h 996"/>
                <a:gd name="T110" fmla="*/ 2147483647 w 1162"/>
                <a:gd name="T111" fmla="*/ 2147483647 h 996"/>
                <a:gd name="T112" fmla="*/ 2147483647 w 1162"/>
                <a:gd name="T113" fmla="*/ 2147483647 h 996"/>
                <a:gd name="T114" fmla="*/ 2147483647 w 1162"/>
                <a:gd name="T115" fmla="*/ 2147483647 h 996"/>
                <a:gd name="T116" fmla="*/ 2147483647 w 1162"/>
                <a:gd name="T117" fmla="*/ 2147483647 h 996"/>
                <a:gd name="T118" fmla="*/ 2147483647 w 1162"/>
                <a:gd name="T119" fmla="*/ 2147483647 h 996"/>
                <a:gd name="T120" fmla="*/ 2147483647 w 1162"/>
                <a:gd name="T121" fmla="*/ 2147483647 h 9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2"/>
                <a:gd name="T184" fmla="*/ 0 h 996"/>
                <a:gd name="T185" fmla="*/ 1162 w 1162"/>
                <a:gd name="T186" fmla="*/ 996 h 9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2" h="996">
                  <a:moveTo>
                    <a:pt x="1126" y="596"/>
                  </a:moveTo>
                  <a:lnTo>
                    <a:pt x="1110" y="584"/>
                  </a:lnTo>
                  <a:lnTo>
                    <a:pt x="1064" y="584"/>
                  </a:lnTo>
                  <a:lnTo>
                    <a:pt x="1048" y="578"/>
                  </a:lnTo>
                  <a:lnTo>
                    <a:pt x="1026" y="584"/>
                  </a:lnTo>
                  <a:lnTo>
                    <a:pt x="1004" y="584"/>
                  </a:lnTo>
                  <a:lnTo>
                    <a:pt x="1018" y="572"/>
                  </a:lnTo>
                  <a:lnTo>
                    <a:pt x="1010" y="572"/>
                  </a:lnTo>
                  <a:lnTo>
                    <a:pt x="996" y="578"/>
                  </a:lnTo>
                  <a:lnTo>
                    <a:pt x="980" y="584"/>
                  </a:lnTo>
                  <a:lnTo>
                    <a:pt x="988" y="572"/>
                  </a:lnTo>
                  <a:lnTo>
                    <a:pt x="1004" y="572"/>
                  </a:lnTo>
                  <a:lnTo>
                    <a:pt x="1004" y="538"/>
                  </a:lnTo>
                  <a:lnTo>
                    <a:pt x="988" y="532"/>
                  </a:lnTo>
                  <a:lnTo>
                    <a:pt x="964" y="526"/>
                  </a:lnTo>
                  <a:lnTo>
                    <a:pt x="950" y="532"/>
                  </a:lnTo>
                  <a:lnTo>
                    <a:pt x="920" y="526"/>
                  </a:lnTo>
                  <a:lnTo>
                    <a:pt x="920" y="514"/>
                  </a:lnTo>
                  <a:lnTo>
                    <a:pt x="904" y="508"/>
                  </a:lnTo>
                  <a:lnTo>
                    <a:pt x="882" y="498"/>
                  </a:lnTo>
                  <a:lnTo>
                    <a:pt x="860" y="504"/>
                  </a:lnTo>
                  <a:lnTo>
                    <a:pt x="844" y="498"/>
                  </a:lnTo>
                  <a:lnTo>
                    <a:pt x="822" y="492"/>
                  </a:lnTo>
                  <a:lnTo>
                    <a:pt x="798" y="492"/>
                  </a:lnTo>
                  <a:lnTo>
                    <a:pt x="790" y="486"/>
                  </a:lnTo>
                  <a:lnTo>
                    <a:pt x="776" y="492"/>
                  </a:lnTo>
                  <a:lnTo>
                    <a:pt x="752" y="504"/>
                  </a:lnTo>
                  <a:lnTo>
                    <a:pt x="730" y="514"/>
                  </a:lnTo>
                  <a:lnTo>
                    <a:pt x="714" y="508"/>
                  </a:lnTo>
                  <a:lnTo>
                    <a:pt x="730" y="504"/>
                  </a:lnTo>
                  <a:lnTo>
                    <a:pt x="708" y="504"/>
                  </a:lnTo>
                  <a:lnTo>
                    <a:pt x="684" y="508"/>
                  </a:lnTo>
                  <a:lnTo>
                    <a:pt x="668" y="498"/>
                  </a:lnTo>
                  <a:lnTo>
                    <a:pt x="668" y="468"/>
                  </a:lnTo>
                  <a:lnTo>
                    <a:pt x="654" y="462"/>
                  </a:lnTo>
                  <a:lnTo>
                    <a:pt x="638" y="458"/>
                  </a:lnTo>
                  <a:lnTo>
                    <a:pt x="608" y="468"/>
                  </a:lnTo>
                  <a:lnTo>
                    <a:pt x="616" y="452"/>
                  </a:lnTo>
                  <a:lnTo>
                    <a:pt x="616" y="434"/>
                  </a:lnTo>
                  <a:lnTo>
                    <a:pt x="624" y="418"/>
                  </a:lnTo>
                  <a:lnTo>
                    <a:pt x="600" y="424"/>
                  </a:lnTo>
                  <a:lnTo>
                    <a:pt x="586" y="434"/>
                  </a:lnTo>
                  <a:lnTo>
                    <a:pt x="570" y="446"/>
                  </a:lnTo>
                  <a:lnTo>
                    <a:pt x="546" y="440"/>
                  </a:lnTo>
                  <a:lnTo>
                    <a:pt x="524" y="430"/>
                  </a:lnTo>
                  <a:lnTo>
                    <a:pt x="516" y="412"/>
                  </a:lnTo>
                  <a:lnTo>
                    <a:pt x="524" y="394"/>
                  </a:lnTo>
                  <a:lnTo>
                    <a:pt x="516" y="382"/>
                  </a:lnTo>
                  <a:lnTo>
                    <a:pt x="540" y="372"/>
                  </a:lnTo>
                  <a:lnTo>
                    <a:pt x="554" y="366"/>
                  </a:lnTo>
                  <a:lnTo>
                    <a:pt x="578" y="360"/>
                  </a:lnTo>
                  <a:lnTo>
                    <a:pt x="592" y="366"/>
                  </a:lnTo>
                  <a:lnTo>
                    <a:pt x="616" y="360"/>
                  </a:lnTo>
                  <a:lnTo>
                    <a:pt x="654" y="366"/>
                  </a:lnTo>
                  <a:lnTo>
                    <a:pt x="668" y="366"/>
                  </a:lnTo>
                  <a:lnTo>
                    <a:pt x="668" y="378"/>
                  </a:lnTo>
                  <a:lnTo>
                    <a:pt x="684" y="388"/>
                  </a:lnTo>
                  <a:lnTo>
                    <a:pt x="700" y="400"/>
                  </a:lnTo>
                  <a:lnTo>
                    <a:pt x="700" y="382"/>
                  </a:lnTo>
                  <a:lnTo>
                    <a:pt x="692" y="372"/>
                  </a:lnTo>
                  <a:lnTo>
                    <a:pt x="684" y="360"/>
                  </a:lnTo>
                  <a:lnTo>
                    <a:pt x="700" y="354"/>
                  </a:lnTo>
                  <a:lnTo>
                    <a:pt x="714" y="338"/>
                  </a:lnTo>
                  <a:lnTo>
                    <a:pt x="738" y="326"/>
                  </a:lnTo>
                  <a:lnTo>
                    <a:pt x="744" y="314"/>
                  </a:lnTo>
                  <a:lnTo>
                    <a:pt x="730" y="302"/>
                  </a:lnTo>
                  <a:lnTo>
                    <a:pt x="744" y="290"/>
                  </a:lnTo>
                  <a:lnTo>
                    <a:pt x="752" y="302"/>
                  </a:lnTo>
                  <a:lnTo>
                    <a:pt x="776" y="280"/>
                  </a:lnTo>
                  <a:lnTo>
                    <a:pt x="790" y="274"/>
                  </a:lnTo>
                  <a:lnTo>
                    <a:pt x="806" y="268"/>
                  </a:lnTo>
                  <a:lnTo>
                    <a:pt x="806" y="256"/>
                  </a:lnTo>
                  <a:lnTo>
                    <a:pt x="836" y="246"/>
                  </a:lnTo>
                  <a:lnTo>
                    <a:pt x="860" y="240"/>
                  </a:lnTo>
                  <a:lnTo>
                    <a:pt x="852" y="252"/>
                  </a:lnTo>
                  <a:lnTo>
                    <a:pt x="874" y="252"/>
                  </a:lnTo>
                  <a:lnTo>
                    <a:pt x="898" y="240"/>
                  </a:lnTo>
                  <a:lnTo>
                    <a:pt x="874" y="234"/>
                  </a:lnTo>
                  <a:lnTo>
                    <a:pt x="866" y="216"/>
                  </a:lnTo>
                  <a:lnTo>
                    <a:pt x="866" y="206"/>
                  </a:lnTo>
                  <a:lnTo>
                    <a:pt x="844" y="210"/>
                  </a:lnTo>
                  <a:lnTo>
                    <a:pt x="782" y="228"/>
                  </a:lnTo>
                  <a:lnTo>
                    <a:pt x="828" y="210"/>
                  </a:lnTo>
                  <a:lnTo>
                    <a:pt x="852" y="200"/>
                  </a:lnTo>
                  <a:lnTo>
                    <a:pt x="874" y="200"/>
                  </a:lnTo>
                  <a:lnTo>
                    <a:pt x="904" y="206"/>
                  </a:lnTo>
                  <a:lnTo>
                    <a:pt x="912" y="210"/>
                  </a:lnTo>
                  <a:lnTo>
                    <a:pt x="928" y="206"/>
                  </a:lnTo>
                  <a:lnTo>
                    <a:pt x="942" y="194"/>
                  </a:lnTo>
                  <a:lnTo>
                    <a:pt x="964" y="194"/>
                  </a:lnTo>
                  <a:lnTo>
                    <a:pt x="964" y="182"/>
                  </a:lnTo>
                  <a:lnTo>
                    <a:pt x="950" y="176"/>
                  </a:lnTo>
                  <a:lnTo>
                    <a:pt x="928" y="188"/>
                  </a:lnTo>
                  <a:lnTo>
                    <a:pt x="934" y="176"/>
                  </a:lnTo>
                  <a:lnTo>
                    <a:pt x="928" y="166"/>
                  </a:lnTo>
                  <a:lnTo>
                    <a:pt x="920" y="148"/>
                  </a:lnTo>
                  <a:lnTo>
                    <a:pt x="912" y="130"/>
                  </a:lnTo>
                  <a:lnTo>
                    <a:pt x="890" y="120"/>
                  </a:lnTo>
                  <a:lnTo>
                    <a:pt x="874" y="130"/>
                  </a:lnTo>
                  <a:lnTo>
                    <a:pt x="866" y="148"/>
                  </a:lnTo>
                  <a:lnTo>
                    <a:pt x="852" y="142"/>
                  </a:lnTo>
                  <a:lnTo>
                    <a:pt x="852" y="126"/>
                  </a:lnTo>
                  <a:lnTo>
                    <a:pt x="836" y="108"/>
                  </a:lnTo>
                  <a:lnTo>
                    <a:pt x="806" y="102"/>
                  </a:lnTo>
                  <a:lnTo>
                    <a:pt x="776" y="96"/>
                  </a:lnTo>
                  <a:lnTo>
                    <a:pt x="776" y="86"/>
                  </a:lnTo>
                  <a:lnTo>
                    <a:pt x="768" y="102"/>
                  </a:lnTo>
                  <a:lnTo>
                    <a:pt x="768" y="120"/>
                  </a:lnTo>
                  <a:lnTo>
                    <a:pt x="776" y="148"/>
                  </a:lnTo>
                  <a:lnTo>
                    <a:pt x="752" y="160"/>
                  </a:lnTo>
                  <a:lnTo>
                    <a:pt x="738" y="160"/>
                  </a:lnTo>
                  <a:lnTo>
                    <a:pt x="744" y="182"/>
                  </a:lnTo>
                  <a:lnTo>
                    <a:pt x="730" y="200"/>
                  </a:lnTo>
                  <a:lnTo>
                    <a:pt x="714" y="188"/>
                  </a:lnTo>
                  <a:lnTo>
                    <a:pt x="714" y="176"/>
                  </a:lnTo>
                  <a:lnTo>
                    <a:pt x="708" y="160"/>
                  </a:lnTo>
                  <a:lnTo>
                    <a:pt x="692" y="160"/>
                  </a:lnTo>
                  <a:lnTo>
                    <a:pt x="668" y="154"/>
                  </a:lnTo>
                  <a:lnTo>
                    <a:pt x="660" y="148"/>
                  </a:lnTo>
                  <a:lnTo>
                    <a:pt x="646" y="142"/>
                  </a:lnTo>
                  <a:lnTo>
                    <a:pt x="624" y="142"/>
                  </a:lnTo>
                  <a:lnTo>
                    <a:pt x="608" y="130"/>
                  </a:lnTo>
                  <a:lnTo>
                    <a:pt x="608" y="114"/>
                  </a:lnTo>
                  <a:lnTo>
                    <a:pt x="632" y="102"/>
                  </a:lnTo>
                  <a:lnTo>
                    <a:pt x="654" y="90"/>
                  </a:lnTo>
                  <a:lnTo>
                    <a:pt x="638" y="90"/>
                  </a:lnTo>
                  <a:lnTo>
                    <a:pt x="660" y="80"/>
                  </a:lnTo>
                  <a:lnTo>
                    <a:pt x="684" y="86"/>
                  </a:lnTo>
                  <a:lnTo>
                    <a:pt x="676" y="74"/>
                  </a:lnTo>
                  <a:lnTo>
                    <a:pt x="660" y="62"/>
                  </a:lnTo>
                  <a:lnTo>
                    <a:pt x="692" y="62"/>
                  </a:lnTo>
                  <a:lnTo>
                    <a:pt x="700" y="50"/>
                  </a:lnTo>
                  <a:lnTo>
                    <a:pt x="692" y="44"/>
                  </a:lnTo>
                  <a:lnTo>
                    <a:pt x="684" y="50"/>
                  </a:lnTo>
                  <a:lnTo>
                    <a:pt x="684" y="16"/>
                  </a:lnTo>
                  <a:lnTo>
                    <a:pt x="646" y="0"/>
                  </a:lnTo>
                  <a:lnTo>
                    <a:pt x="660" y="28"/>
                  </a:lnTo>
                  <a:lnTo>
                    <a:pt x="616" y="34"/>
                  </a:lnTo>
                  <a:lnTo>
                    <a:pt x="562" y="34"/>
                  </a:lnTo>
                  <a:lnTo>
                    <a:pt x="510" y="44"/>
                  </a:lnTo>
                  <a:lnTo>
                    <a:pt x="464" y="28"/>
                  </a:lnTo>
                  <a:lnTo>
                    <a:pt x="418" y="28"/>
                  </a:lnTo>
                  <a:lnTo>
                    <a:pt x="364" y="22"/>
                  </a:lnTo>
                  <a:lnTo>
                    <a:pt x="320" y="22"/>
                  </a:lnTo>
                  <a:lnTo>
                    <a:pt x="274" y="38"/>
                  </a:lnTo>
                  <a:lnTo>
                    <a:pt x="228" y="28"/>
                  </a:lnTo>
                  <a:lnTo>
                    <a:pt x="182" y="28"/>
                  </a:lnTo>
                  <a:lnTo>
                    <a:pt x="136" y="16"/>
                  </a:lnTo>
                  <a:lnTo>
                    <a:pt x="92" y="16"/>
                  </a:lnTo>
                  <a:lnTo>
                    <a:pt x="52" y="28"/>
                  </a:lnTo>
                  <a:lnTo>
                    <a:pt x="8" y="38"/>
                  </a:lnTo>
                  <a:lnTo>
                    <a:pt x="52" y="56"/>
                  </a:lnTo>
                  <a:lnTo>
                    <a:pt x="0" y="62"/>
                  </a:lnTo>
                  <a:lnTo>
                    <a:pt x="30" y="86"/>
                  </a:lnTo>
                  <a:lnTo>
                    <a:pt x="8" y="120"/>
                  </a:lnTo>
                  <a:lnTo>
                    <a:pt x="22" y="154"/>
                  </a:lnTo>
                  <a:lnTo>
                    <a:pt x="68" y="130"/>
                  </a:lnTo>
                  <a:lnTo>
                    <a:pt x="114" y="126"/>
                  </a:lnTo>
                  <a:lnTo>
                    <a:pt x="160" y="120"/>
                  </a:lnTo>
                  <a:lnTo>
                    <a:pt x="206" y="136"/>
                  </a:lnTo>
                  <a:lnTo>
                    <a:pt x="242" y="160"/>
                  </a:lnTo>
                  <a:lnTo>
                    <a:pt x="274" y="188"/>
                  </a:lnTo>
                  <a:lnTo>
                    <a:pt x="296" y="222"/>
                  </a:lnTo>
                  <a:lnTo>
                    <a:pt x="296" y="262"/>
                  </a:lnTo>
                  <a:lnTo>
                    <a:pt x="282" y="298"/>
                  </a:lnTo>
                  <a:lnTo>
                    <a:pt x="304" y="326"/>
                  </a:lnTo>
                  <a:lnTo>
                    <a:pt x="342" y="360"/>
                  </a:lnTo>
                  <a:lnTo>
                    <a:pt x="372" y="388"/>
                  </a:lnTo>
                  <a:lnTo>
                    <a:pt x="394" y="424"/>
                  </a:lnTo>
                  <a:lnTo>
                    <a:pt x="380" y="388"/>
                  </a:lnTo>
                  <a:lnTo>
                    <a:pt x="364" y="354"/>
                  </a:lnTo>
                  <a:lnTo>
                    <a:pt x="394" y="382"/>
                  </a:lnTo>
                  <a:lnTo>
                    <a:pt x="426" y="412"/>
                  </a:lnTo>
                  <a:lnTo>
                    <a:pt x="448" y="440"/>
                  </a:lnTo>
                  <a:lnTo>
                    <a:pt x="486" y="458"/>
                  </a:lnTo>
                  <a:lnTo>
                    <a:pt x="540" y="468"/>
                  </a:lnTo>
                  <a:lnTo>
                    <a:pt x="592" y="474"/>
                  </a:lnTo>
                  <a:lnTo>
                    <a:pt x="632" y="492"/>
                  </a:lnTo>
                  <a:lnTo>
                    <a:pt x="660" y="520"/>
                  </a:lnTo>
                  <a:lnTo>
                    <a:pt x="714" y="520"/>
                  </a:lnTo>
                  <a:lnTo>
                    <a:pt x="714" y="554"/>
                  </a:lnTo>
                  <a:lnTo>
                    <a:pt x="692" y="584"/>
                  </a:lnTo>
                  <a:lnTo>
                    <a:pt x="692" y="618"/>
                  </a:lnTo>
                  <a:lnTo>
                    <a:pt x="714" y="646"/>
                  </a:lnTo>
                  <a:lnTo>
                    <a:pt x="752" y="682"/>
                  </a:lnTo>
                  <a:lnTo>
                    <a:pt x="790" y="704"/>
                  </a:lnTo>
                  <a:lnTo>
                    <a:pt x="814" y="744"/>
                  </a:lnTo>
                  <a:lnTo>
                    <a:pt x="798" y="784"/>
                  </a:lnTo>
                  <a:lnTo>
                    <a:pt x="806" y="824"/>
                  </a:lnTo>
                  <a:lnTo>
                    <a:pt x="806" y="864"/>
                  </a:lnTo>
                  <a:lnTo>
                    <a:pt x="814" y="904"/>
                  </a:lnTo>
                  <a:lnTo>
                    <a:pt x="814" y="944"/>
                  </a:lnTo>
                  <a:lnTo>
                    <a:pt x="844" y="974"/>
                  </a:lnTo>
                  <a:lnTo>
                    <a:pt x="874" y="996"/>
                  </a:lnTo>
                  <a:lnTo>
                    <a:pt x="920" y="996"/>
                  </a:lnTo>
                  <a:lnTo>
                    <a:pt x="920" y="990"/>
                  </a:lnTo>
                  <a:lnTo>
                    <a:pt x="898" y="984"/>
                  </a:lnTo>
                  <a:lnTo>
                    <a:pt x="898" y="974"/>
                  </a:lnTo>
                  <a:lnTo>
                    <a:pt x="882" y="978"/>
                  </a:lnTo>
                  <a:lnTo>
                    <a:pt x="860" y="978"/>
                  </a:lnTo>
                  <a:lnTo>
                    <a:pt x="874" y="968"/>
                  </a:lnTo>
                  <a:lnTo>
                    <a:pt x="890" y="968"/>
                  </a:lnTo>
                  <a:lnTo>
                    <a:pt x="874" y="950"/>
                  </a:lnTo>
                  <a:lnTo>
                    <a:pt x="890" y="938"/>
                  </a:lnTo>
                  <a:lnTo>
                    <a:pt x="898" y="928"/>
                  </a:lnTo>
                  <a:lnTo>
                    <a:pt x="898" y="922"/>
                  </a:lnTo>
                  <a:lnTo>
                    <a:pt x="882" y="916"/>
                  </a:lnTo>
                  <a:lnTo>
                    <a:pt x="866" y="922"/>
                  </a:lnTo>
                  <a:lnTo>
                    <a:pt x="882" y="904"/>
                  </a:lnTo>
                  <a:lnTo>
                    <a:pt x="898" y="894"/>
                  </a:lnTo>
                  <a:lnTo>
                    <a:pt x="904" y="882"/>
                  </a:lnTo>
                  <a:lnTo>
                    <a:pt x="890" y="888"/>
                  </a:lnTo>
                  <a:lnTo>
                    <a:pt x="882" y="876"/>
                  </a:lnTo>
                  <a:lnTo>
                    <a:pt x="898" y="870"/>
                  </a:lnTo>
                  <a:lnTo>
                    <a:pt x="904" y="876"/>
                  </a:lnTo>
                  <a:lnTo>
                    <a:pt x="904" y="870"/>
                  </a:lnTo>
                  <a:lnTo>
                    <a:pt x="912" y="858"/>
                  </a:lnTo>
                  <a:lnTo>
                    <a:pt x="934" y="852"/>
                  </a:lnTo>
                  <a:lnTo>
                    <a:pt x="958" y="848"/>
                  </a:lnTo>
                  <a:lnTo>
                    <a:pt x="958" y="824"/>
                  </a:lnTo>
                  <a:lnTo>
                    <a:pt x="934" y="812"/>
                  </a:lnTo>
                  <a:lnTo>
                    <a:pt x="928" y="802"/>
                  </a:lnTo>
                  <a:lnTo>
                    <a:pt x="942" y="806"/>
                  </a:lnTo>
                  <a:lnTo>
                    <a:pt x="964" y="818"/>
                  </a:lnTo>
                  <a:lnTo>
                    <a:pt x="980" y="824"/>
                  </a:lnTo>
                  <a:lnTo>
                    <a:pt x="988" y="812"/>
                  </a:lnTo>
                  <a:lnTo>
                    <a:pt x="1004" y="796"/>
                  </a:lnTo>
                  <a:lnTo>
                    <a:pt x="1010" y="778"/>
                  </a:lnTo>
                  <a:lnTo>
                    <a:pt x="1026" y="778"/>
                  </a:lnTo>
                  <a:lnTo>
                    <a:pt x="1026" y="768"/>
                  </a:lnTo>
                  <a:lnTo>
                    <a:pt x="1034" y="750"/>
                  </a:lnTo>
                  <a:lnTo>
                    <a:pt x="1056" y="744"/>
                  </a:lnTo>
                  <a:lnTo>
                    <a:pt x="1080" y="732"/>
                  </a:lnTo>
                  <a:lnTo>
                    <a:pt x="1094" y="732"/>
                  </a:lnTo>
                  <a:lnTo>
                    <a:pt x="1102" y="720"/>
                  </a:lnTo>
                  <a:lnTo>
                    <a:pt x="1110" y="710"/>
                  </a:lnTo>
                  <a:lnTo>
                    <a:pt x="1110" y="670"/>
                  </a:lnTo>
                  <a:lnTo>
                    <a:pt x="1126" y="652"/>
                  </a:lnTo>
                  <a:lnTo>
                    <a:pt x="1148" y="640"/>
                  </a:lnTo>
                  <a:lnTo>
                    <a:pt x="1156" y="630"/>
                  </a:lnTo>
                  <a:lnTo>
                    <a:pt x="1156" y="612"/>
                  </a:lnTo>
                  <a:lnTo>
                    <a:pt x="1162" y="596"/>
                  </a:lnTo>
                  <a:lnTo>
                    <a:pt x="1140" y="606"/>
                  </a:lnTo>
                  <a:lnTo>
                    <a:pt x="1126" y="59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0" name="Freeform 60"/>
            <p:cNvSpPr>
              <a:spLocks noChangeArrowheads="1"/>
            </p:cNvSpPr>
            <p:nvPr/>
          </p:nvSpPr>
          <p:spPr bwMode="auto">
            <a:xfrm>
              <a:off x="3159366" y="935364"/>
              <a:ext cx="152800" cy="299888"/>
            </a:xfrm>
            <a:custGeom>
              <a:avLst/>
              <a:gdLst>
                <a:gd name="T0" fmla="*/ 2147483647 w 68"/>
                <a:gd name="T1" fmla="*/ 2147483647 h 84"/>
                <a:gd name="T2" fmla="*/ 2147483647 w 68"/>
                <a:gd name="T3" fmla="*/ 2147483647 h 84"/>
                <a:gd name="T4" fmla="*/ 2147483647 w 68"/>
                <a:gd name="T5" fmla="*/ 2147483647 h 84"/>
                <a:gd name="T6" fmla="*/ 2147483647 w 68"/>
                <a:gd name="T7" fmla="*/ 2147483647 h 84"/>
                <a:gd name="T8" fmla="*/ 2147483647 w 68"/>
                <a:gd name="T9" fmla="*/ 2147483647 h 84"/>
                <a:gd name="T10" fmla="*/ 2147483647 w 68"/>
                <a:gd name="T11" fmla="*/ 2147483647 h 84"/>
                <a:gd name="T12" fmla="*/ 2147483647 w 68"/>
                <a:gd name="T13" fmla="*/ 2147483647 h 84"/>
                <a:gd name="T14" fmla="*/ 2147483647 w 68"/>
                <a:gd name="T15" fmla="*/ 2147483647 h 84"/>
                <a:gd name="T16" fmla="*/ 2147483647 w 68"/>
                <a:gd name="T17" fmla="*/ 2147483647 h 84"/>
                <a:gd name="T18" fmla="*/ 2147483647 w 68"/>
                <a:gd name="T19" fmla="*/ 2147483647 h 84"/>
                <a:gd name="T20" fmla="*/ 2147483647 w 68"/>
                <a:gd name="T21" fmla="*/ 2147483647 h 84"/>
                <a:gd name="T22" fmla="*/ 2147483647 w 68"/>
                <a:gd name="T23" fmla="*/ 2147483647 h 84"/>
                <a:gd name="T24" fmla="*/ 2147483647 w 68"/>
                <a:gd name="T25" fmla="*/ 2147483647 h 84"/>
                <a:gd name="T26" fmla="*/ 2147483647 w 68"/>
                <a:gd name="T27" fmla="*/ 2147483647 h 84"/>
                <a:gd name="T28" fmla="*/ 2147483647 w 68"/>
                <a:gd name="T29" fmla="*/ 2147483647 h 84"/>
                <a:gd name="T30" fmla="*/ 2147483647 w 68"/>
                <a:gd name="T31" fmla="*/ 2147483647 h 84"/>
                <a:gd name="T32" fmla="*/ 2147483647 w 68"/>
                <a:gd name="T33" fmla="*/ 2147483647 h 84"/>
                <a:gd name="T34" fmla="*/ 2147483647 w 68"/>
                <a:gd name="T35" fmla="*/ 2147483647 h 84"/>
                <a:gd name="T36" fmla="*/ 2147483647 w 68"/>
                <a:gd name="T37" fmla="*/ 2147483647 h 84"/>
                <a:gd name="T38" fmla="*/ 2147483647 w 68"/>
                <a:gd name="T39" fmla="*/ 2147483647 h 84"/>
                <a:gd name="T40" fmla="*/ 2147483647 w 68"/>
                <a:gd name="T41" fmla="*/ 0 h 84"/>
                <a:gd name="T42" fmla="*/ 2147483647 w 68"/>
                <a:gd name="T43" fmla="*/ 2147483647 h 84"/>
                <a:gd name="T44" fmla="*/ 0 w 68"/>
                <a:gd name="T45" fmla="*/ 2147483647 h 84"/>
                <a:gd name="T46" fmla="*/ 2147483647 w 68"/>
                <a:gd name="T47" fmla="*/ 2147483647 h 84"/>
                <a:gd name="T48" fmla="*/ 2147483647 w 68"/>
                <a:gd name="T49" fmla="*/ 2147483647 h 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84"/>
                <a:gd name="T77" fmla="*/ 68 w 68"/>
                <a:gd name="T78" fmla="*/ 84 h 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84">
                  <a:moveTo>
                    <a:pt x="30" y="42"/>
                  </a:moveTo>
                  <a:lnTo>
                    <a:pt x="40" y="54"/>
                  </a:lnTo>
                  <a:lnTo>
                    <a:pt x="24" y="60"/>
                  </a:lnTo>
                  <a:lnTo>
                    <a:pt x="16" y="70"/>
                  </a:lnTo>
                  <a:lnTo>
                    <a:pt x="40" y="70"/>
                  </a:lnTo>
                  <a:lnTo>
                    <a:pt x="24" y="76"/>
                  </a:lnTo>
                  <a:lnTo>
                    <a:pt x="46" y="70"/>
                  </a:lnTo>
                  <a:lnTo>
                    <a:pt x="30" y="76"/>
                  </a:lnTo>
                  <a:lnTo>
                    <a:pt x="6" y="84"/>
                  </a:lnTo>
                  <a:lnTo>
                    <a:pt x="8" y="84"/>
                  </a:lnTo>
                  <a:lnTo>
                    <a:pt x="18" y="84"/>
                  </a:lnTo>
                  <a:lnTo>
                    <a:pt x="34" y="82"/>
                  </a:lnTo>
                  <a:lnTo>
                    <a:pt x="30" y="80"/>
                  </a:lnTo>
                  <a:lnTo>
                    <a:pt x="54" y="76"/>
                  </a:lnTo>
                  <a:lnTo>
                    <a:pt x="62" y="76"/>
                  </a:lnTo>
                  <a:lnTo>
                    <a:pt x="68" y="60"/>
                  </a:lnTo>
                  <a:lnTo>
                    <a:pt x="54" y="42"/>
                  </a:lnTo>
                  <a:lnTo>
                    <a:pt x="30" y="30"/>
                  </a:lnTo>
                  <a:lnTo>
                    <a:pt x="30" y="14"/>
                  </a:lnTo>
                  <a:lnTo>
                    <a:pt x="16" y="14"/>
                  </a:lnTo>
                  <a:lnTo>
                    <a:pt x="26" y="0"/>
                  </a:lnTo>
                  <a:lnTo>
                    <a:pt x="8" y="8"/>
                  </a:lnTo>
                  <a:lnTo>
                    <a:pt x="0" y="24"/>
                  </a:lnTo>
                  <a:lnTo>
                    <a:pt x="16" y="36"/>
                  </a:lnTo>
                  <a:lnTo>
                    <a:pt x="30" y="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1" name="Freeform 61"/>
            <p:cNvSpPr>
              <a:spLocks noChangeArrowheads="1"/>
            </p:cNvSpPr>
            <p:nvPr/>
          </p:nvSpPr>
          <p:spPr bwMode="auto">
            <a:xfrm>
              <a:off x="3298683" y="1163850"/>
              <a:ext cx="31459" cy="42841"/>
            </a:xfrm>
            <a:custGeom>
              <a:avLst/>
              <a:gdLst>
                <a:gd name="T0" fmla="*/ 2147483647 w 14"/>
                <a:gd name="T1" fmla="*/ 0 h 12"/>
                <a:gd name="T2" fmla="*/ 0 w 14"/>
                <a:gd name="T3" fmla="*/ 2147483647 h 12"/>
                <a:gd name="T4" fmla="*/ 2147483647 w 14"/>
                <a:gd name="T5" fmla="*/ 2147483647 h 12"/>
                <a:gd name="T6" fmla="*/ 2147483647 w 14"/>
                <a:gd name="T7" fmla="*/ 0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14" y="0"/>
                  </a:moveTo>
                  <a:lnTo>
                    <a:pt x="0" y="12"/>
                  </a:lnTo>
                  <a:lnTo>
                    <a:pt x="6" y="12"/>
                  </a:lnTo>
                  <a:lnTo>
                    <a:pt x="1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2" name="Freeform 62"/>
            <p:cNvSpPr>
              <a:spLocks noChangeArrowheads="1"/>
            </p:cNvSpPr>
            <p:nvPr/>
          </p:nvSpPr>
          <p:spPr bwMode="auto">
            <a:xfrm>
              <a:off x="6678261" y="2677571"/>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4"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3" name="Freeform 63"/>
            <p:cNvSpPr>
              <a:spLocks noChangeArrowheads="1"/>
            </p:cNvSpPr>
            <p:nvPr/>
          </p:nvSpPr>
          <p:spPr bwMode="auto">
            <a:xfrm>
              <a:off x="5891791" y="2691852"/>
              <a:ext cx="1096565" cy="721159"/>
            </a:xfrm>
            <a:custGeom>
              <a:avLst/>
              <a:gdLst>
                <a:gd name="T0" fmla="*/ 2147483647 w 488"/>
                <a:gd name="T1" fmla="*/ 2147483647 h 202"/>
                <a:gd name="T2" fmla="*/ 2147483647 w 488"/>
                <a:gd name="T3" fmla="*/ 2147483647 h 202"/>
                <a:gd name="T4" fmla="*/ 2147483647 w 488"/>
                <a:gd name="T5" fmla="*/ 2147483647 h 202"/>
                <a:gd name="T6" fmla="*/ 2147483647 w 488"/>
                <a:gd name="T7" fmla="*/ 2147483647 h 202"/>
                <a:gd name="T8" fmla="*/ 2147483647 w 488"/>
                <a:gd name="T9" fmla="*/ 2147483647 h 202"/>
                <a:gd name="T10" fmla="*/ 2147483647 w 488"/>
                <a:gd name="T11" fmla="*/ 2147483647 h 202"/>
                <a:gd name="T12" fmla="*/ 2147483647 w 488"/>
                <a:gd name="T13" fmla="*/ 2147483647 h 202"/>
                <a:gd name="T14" fmla="*/ 2147483647 w 488"/>
                <a:gd name="T15" fmla="*/ 0 h 202"/>
                <a:gd name="T16" fmla="*/ 2147483647 w 488"/>
                <a:gd name="T17" fmla="*/ 2147483647 h 202"/>
                <a:gd name="T18" fmla="*/ 2147483647 w 488"/>
                <a:gd name="T19" fmla="*/ 2147483647 h 202"/>
                <a:gd name="T20" fmla="*/ 2147483647 w 488"/>
                <a:gd name="T21" fmla="*/ 2147483647 h 202"/>
                <a:gd name="T22" fmla="*/ 2147483647 w 488"/>
                <a:gd name="T23" fmla="*/ 2147483647 h 202"/>
                <a:gd name="T24" fmla="*/ 2147483647 w 488"/>
                <a:gd name="T25" fmla="*/ 2147483647 h 202"/>
                <a:gd name="T26" fmla="*/ 2147483647 w 488"/>
                <a:gd name="T27" fmla="*/ 2147483647 h 202"/>
                <a:gd name="T28" fmla="*/ 2147483647 w 488"/>
                <a:gd name="T29" fmla="*/ 2147483647 h 202"/>
                <a:gd name="T30" fmla="*/ 2147483647 w 488"/>
                <a:gd name="T31" fmla="*/ 2147483647 h 202"/>
                <a:gd name="T32" fmla="*/ 2147483647 w 488"/>
                <a:gd name="T33" fmla="*/ 2147483647 h 202"/>
                <a:gd name="T34" fmla="*/ 2147483647 w 488"/>
                <a:gd name="T35" fmla="*/ 2147483647 h 202"/>
                <a:gd name="T36" fmla="*/ 2147483647 w 488"/>
                <a:gd name="T37" fmla="*/ 2147483647 h 202"/>
                <a:gd name="T38" fmla="*/ 2147483647 w 488"/>
                <a:gd name="T39" fmla="*/ 2147483647 h 202"/>
                <a:gd name="T40" fmla="*/ 2147483647 w 488"/>
                <a:gd name="T41" fmla="*/ 2147483647 h 202"/>
                <a:gd name="T42" fmla="*/ 2147483647 w 488"/>
                <a:gd name="T43" fmla="*/ 2147483647 h 202"/>
                <a:gd name="T44" fmla="*/ 2147483647 w 488"/>
                <a:gd name="T45" fmla="*/ 2147483647 h 202"/>
                <a:gd name="T46" fmla="*/ 2147483647 w 488"/>
                <a:gd name="T47" fmla="*/ 2147483647 h 202"/>
                <a:gd name="T48" fmla="*/ 2147483647 w 488"/>
                <a:gd name="T49" fmla="*/ 2147483647 h 202"/>
                <a:gd name="T50" fmla="*/ 2147483647 w 488"/>
                <a:gd name="T51" fmla="*/ 2147483647 h 202"/>
                <a:gd name="T52" fmla="*/ 2147483647 w 488"/>
                <a:gd name="T53" fmla="*/ 2147483647 h 202"/>
                <a:gd name="T54" fmla="*/ 2147483647 w 488"/>
                <a:gd name="T55" fmla="*/ 2147483647 h 202"/>
                <a:gd name="T56" fmla="*/ 2147483647 w 488"/>
                <a:gd name="T57" fmla="*/ 2147483647 h 202"/>
                <a:gd name="T58" fmla="*/ 2147483647 w 488"/>
                <a:gd name="T59" fmla="*/ 2147483647 h 202"/>
                <a:gd name="T60" fmla="*/ 2147483647 w 488"/>
                <a:gd name="T61" fmla="*/ 2147483647 h 202"/>
                <a:gd name="T62" fmla="*/ 2147483647 w 488"/>
                <a:gd name="T63" fmla="*/ 2147483647 h 202"/>
                <a:gd name="T64" fmla="*/ 0 w 488"/>
                <a:gd name="T65" fmla="*/ 2147483647 h 202"/>
                <a:gd name="T66" fmla="*/ 2147483647 w 488"/>
                <a:gd name="T67" fmla="*/ 2147483647 h 202"/>
                <a:gd name="T68" fmla="*/ 2147483647 w 488"/>
                <a:gd name="T69" fmla="*/ 2147483647 h 202"/>
                <a:gd name="T70" fmla="*/ 2147483647 w 488"/>
                <a:gd name="T71" fmla="*/ 2147483647 h 202"/>
                <a:gd name="T72" fmla="*/ 2147483647 w 488"/>
                <a:gd name="T73" fmla="*/ 2147483647 h 202"/>
                <a:gd name="T74" fmla="*/ 2147483647 w 488"/>
                <a:gd name="T75" fmla="*/ 2147483647 h 202"/>
                <a:gd name="T76" fmla="*/ 2147483647 w 488"/>
                <a:gd name="T77" fmla="*/ 2147483647 h 202"/>
                <a:gd name="T78" fmla="*/ 2147483647 w 488"/>
                <a:gd name="T79" fmla="*/ 2147483647 h 202"/>
                <a:gd name="T80" fmla="*/ 2147483647 w 488"/>
                <a:gd name="T81" fmla="*/ 2147483647 h 202"/>
                <a:gd name="T82" fmla="*/ 2147483647 w 488"/>
                <a:gd name="T83" fmla="*/ 2147483647 h 202"/>
                <a:gd name="T84" fmla="*/ 2147483647 w 488"/>
                <a:gd name="T85" fmla="*/ 2147483647 h 202"/>
                <a:gd name="T86" fmla="*/ 2147483647 w 488"/>
                <a:gd name="T87" fmla="*/ 2147483647 h 202"/>
                <a:gd name="T88" fmla="*/ 2147483647 w 488"/>
                <a:gd name="T89" fmla="*/ 2147483647 h 202"/>
                <a:gd name="T90" fmla="*/ 2147483647 w 488"/>
                <a:gd name="T91" fmla="*/ 2147483647 h 202"/>
                <a:gd name="T92" fmla="*/ 2147483647 w 488"/>
                <a:gd name="T93" fmla="*/ 2147483647 h 202"/>
                <a:gd name="T94" fmla="*/ 2147483647 w 488"/>
                <a:gd name="T95" fmla="*/ 2147483647 h 202"/>
                <a:gd name="T96" fmla="*/ 2147483647 w 488"/>
                <a:gd name="T97" fmla="*/ 2147483647 h 202"/>
                <a:gd name="T98" fmla="*/ 2147483647 w 488"/>
                <a:gd name="T99" fmla="*/ 2147483647 h 202"/>
                <a:gd name="T100" fmla="*/ 2147483647 w 488"/>
                <a:gd name="T101" fmla="*/ 2147483647 h 202"/>
                <a:gd name="T102" fmla="*/ 2147483647 w 488"/>
                <a:gd name="T103" fmla="*/ 2147483647 h 202"/>
                <a:gd name="T104" fmla="*/ 2147483647 w 488"/>
                <a:gd name="T105" fmla="*/ 2147483647 h 202"/>
                <a:gd name="T106" fmla="*/ 2147483647 w 488"/>
                <a:gd name="T107" fmla="*/ 2147483647 h 202"/>
                <a:gd name="T108" fmla="*/ 2147483647 w 488"/>
                <a:gd name="T109" fmla="*/ 2147483647 h 202"/>
                <a:gd name="T110" fmla="*/ 2147483647 w 488"/>
                <a:gd name="T111" fmla="*/ 2147483647 h 202"/>
                <a:gd name="T112" fmla="*/ 2147483647 w 488"/>
                <a:gd name="T113" fmla="*/ 2147483647 h 202"/>
                <a:gd name="T114" fmla="*/ 2147483647 w 488"/>
                <a:gd name="T115" fmla="*/ 2147483647 h 202"/>
                <a:gd name="T116" fmla="*/ 2147483647 w 488"/>
                <a:gd name="T117" fmla="*/ 2147483647 h 202"/>
                <a:gd name="T118" fmla="*/ 2147483647 w 488"/>
                <a:gd name="T119" fmla="*/ 2147483647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8"/>
                <a:gd name="T181" fmla="*/ 0 h 202"/>
                <a:gd name="T182" fmla="*/ 488 w 488"/>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8" h="202">
                  <a:moveTo>
                    <a:pt x="442" y="82"/>
                  </a:moveTo>
                  <a:lnTo>
                    <a:pt x="442" y="72"/>
                  </a:lnTo>
                  <a:lnTo>
                    <a:pt x="426" y="60"/>
                  </a:lnTo>
                  <a:lnTo>
                    <a:pt x="396" y="48"/>
                  </a:lnTo>
                  <a:lnTo>
                    <a:pt x="388" y="30"/>
                  </a:lnTo>
                  <a:lnTo>
                    <a:pt x="380" y="20"/>
                  </a:lnTo>
                  <a:lnTo>
                    <a:pt x="364" y="8"/>
                  </a:lnTo>
                  <a:lnTo>
                    <a:pt x="354" y="0"/>
                  </a:lnTo>
                  <a:lnTo>
                    <a:pt x="342" y="14"/>
                  </a:lnTo>
                  <a:lnTo>
                    <a:pt x="342" y="30"/>
                  </a:lnTo>
                  <a:lnTo>
                    <a:pt x="358" y="42"/>
                  </a:lnTo>
                  <a:lnTo>
                    <a:pt x="336" y="48"/>
                  </a:lnTo>
                  <a:lnTo>
                    <a:pt x="312" y="42"/>
                  </a:lnTo>
                  <a:lnTo>
                    <a:pt x="298" y="36"/>
                  </a:lnTo>
                  <a:lnTo>
                    <a:pt x="282" y="30"/>
                  </a:lnTo>
                  <a:lnTo>
                    <a:pt x="288" y="14"/>
                  </a:lnTo>
                  <a:lnTo>
                    <a:pt x="274" y="14"/>
                  </a:lnTo>
                  <a:lnTo>
                    <a:pt x="252" y="8"/>
                  </a:lnTo>
                  <a:lnTo>
                    <a:pt x="214" y="8"/>
                  </a:lnTo>
                  <a:lnTo>
                    <a:pt x="182" y="14"/>
                  </a:lnTo>
                  <a:lnTo>
                    <a:pt x="198" y="20"/>
                  </a:lnTo>
                  <a:lnTo>
                    <a:pt x="206" y="30"/>
                  </a:lnTo>
                  <a:lnTo>
                    <a:pt x="146" y="30"/>
                  </a:lnTo>
                  <a:lnTo>
                    <a:pt x="130" y="42"/>
                  </a:lnTo>
                  <a:lnTo>
                    <a:pt x="108" y="48"/>
                  </a:lnTo>
                  <a:lnTo>
                    <a:pt x="108" y="60"/>
                  </a:lnTo>
                  <a:lnTo>
                    <a:pt x="84" y="78"/>
                  </a:lnTo>
                  <a:lnTo>
                    <a:pt x="62" y="78"/>
                  </a:lnTo>
                  <a:lnTo>
                    <a:pt x="46" y="82"/>
                  </a:lnTo>
                  <a:lnTo>
                    <a:pt x="32" y="78"/>
                  </a:lnTo>
                  <a:lnTo>
                    <a:pt x="8" y="88"/>
                  </a:lnTo>
                  <a:lnTo>
                    <a:pt x="8" y="106"/>
                  </a:lnTo>
                  <a:lnTo>
                    <a:pt x="0" y="128"/>
                  </a:lnTo>
                  <a:lnTo>
                    <a:pt x="8" y="146"/>
                  </a:lnTo>
                  <a:lnTo>
                    <a:pt x="8" y="180"/>
                  </a:lnTo>
                  <a:lnTo>
                    <a:pt x="32" y="186"/>
                  </a:lnTo>
                  <a:lnTo>
                    <a:pt x="54" y="180"/>
                  </a:lnTo>
                  <a:lnTo>
                    <a:pt x="76" y="174"/>
                  </a:lnTo>
                  <a:lnTo>
                    <a:pt x="100" y="174"/>
                  </a:lnTo>
                  <a:lnTo>
                    <a:pt x="130" y="168"/>
                  </a:lnTo>
                  <a:lnTo>
                    <a:pt x="176" y="152"/>
                  </a:lnTo>
                  <a:lnTo>
                    <a:pt x="214" y="152"/>
                  </a:lnTo>
                  <a:lnTo>
                    <a:pt x="236" y="156"/>
                  </a:lnTo>
                  <a:lnTo>
                    <a:pt x="244" y="168"/>
                  </a:lnTo>
                  <a:lnTo>
                    <a:pt x="252" y="180"/>
                  </a:lnTo>
                  <a:lnTo>
                    <a:pt x="274" y="168"/>
                  </a:lnTo>
                  <a:lnTo>
                    <a:pt x="298" y="156"/>
                  </a:lnTo>
                  <a:lnTo>
                    <a:pt x="282" y="174"/>
                  </a:lnTo>
                  <a:lnTo>
                    <a:pt x="274" y="186"/>
                  </a:lnTo>
                  <a:lnTo>
                    <a:pt x="298" y="192"/>
                  </a:lnTo>
                  <a:lnTo>
                    <a:pt x="312" y="202"/>
                  </a:lnTo>
                  <a:lnTo>
                    <a:pt x="364" y="202"/>
                  </a:lnTo>
                  <a:lnTo>
                    <a:pt x="380" y="198"/>
                  </a:lnTo>
                  <a:lnTo>
                    <a:pt x="404" y="192"/>
                  </a:lnTo>
                  <a:lnTo>
                    <a:pt x="418" y="180"/>
                  </a:lnTo>
                  <a:lnTo>
                    <a:pt x="434" y="168"/>
                  </a:lnTo>
                  <a:lnTo>
                    <a:pt x="464" y="146"/>
                  </a:lnTo>
                  <a:lnTo>
                    <a:pt x="488" y="116"/>
                  </a:lnTo>
                  <a:lnTo>
                    <a:pt x="464" y="94"/>
                  </a:lnTo>
                  <a:lnTo>
                    <a:pt x="442" y="8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4" name="Freeform 64"/>
            <p:cNvSpPr>
              <a:spLocks noChangeArrowheads="1"/>
            </p:cNvSpPr>
            <p:nvPr/>
          </p:nvSpPr>
          <p:spPr bwMode="auto">
            <a:xfrm>
              <a:off x="4354801" y="2813235"/>
              <a:ext cx="152800" cy="357009"/>
            </a:xfrm>
            <a:custGeom>
              <a:avLst/>
              <a:gdLst>
                <a:gd name="T0" fmla="*/ 2147483647 w 68"/>
                <a:gd name="T1" fmla="*/ 2147483647 h 100"/>
                <a:gd name="T2" fmla="*/ 2147483647 w 68"/>
                <a:gd name="T3" fmla="*/ 2147483647 h 100"/>
                <a:gd name="T4" fmla="*/ 2147483647 w 68"/>
                <a:gd name="T5" fmla="*/ 2147483647 h 100"/>
                <a:gd name="T6" fmla="*/ 0 w 68"/>
                <a:gd name="T7" fmla="*/ 2147483647 h 100"/>
                <a:gd name="T8" fmla="*/ 0 w 68"/>
                <a:gd name="T9" fmla="*/ 2147483647 h 100"/>
                <a:gd name="T10" fmla="*/ 2147483647 w 68"/>
                <a:gd name="T11" fmla="*/ 2147483647 h 100"/>
                <a:gd name="T12" fmla="*/ 2147483647 w 68"/>
                <a:gd name="T13" fmla="*/ 2147483647 h 100"/>
                <a:gd name="T14" fmla="*/ 2147483647 w 68"/>
                <a:gd name="T15" fmla="*/ 2147483647 h 100"/>
                <a:gd name="T16" fmla="*/ 2147483647 w 68"/>
                <a:gd name="T17" fmla="*/ 2147483647 h 100"/>
                <a:gd name="T18" fmla="*/ 2147483647 w 68"/>
                <a:gd name="T19" fmla="*/ 2147483647 h 100"/>
                <a:gd name="T20" fmla="*/ 2147483647 w 68"/>
                <a:gd name="T21" fmla="*/ 2147483647 h 100"/>
                <a:gd name="T22" fmla="*/ 2147483647 w 68"/>
                <a:gd name="T23" fmla="*/ 0 h 100"/>
                <a:gd name="T24" fmla="*/ 2147483647 w 68"/>
                <a:gd name="T25" fmla="*/ 2147483647 h 100"/>
                <a:gd name="T26" fmla="*/ 2147483647 w 68"/>
                <a:gd name="T27" fmla="*/ 2147483647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100"/>
                <a:gd name="T44" fmla="*/ 68 w 68"/>
                <a:gd name="T45" fmla="*/ 100 h 1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100">
                  <a:moveTo>
                    <a:pt x="32" y="20"/>
                  </a:moveTo>
                  <a:lnTo>
                    <a:pt x="8" y="32"/>
                  </a:lnTo>
                  <a:lnTo>
                    <a:pt x="16" y="48"/>
                  </a:lnTo>
                  <a:lnTo>
                    <a:pt x="0" y="60"/>
                  </a:lnTo>
                  <a:lnTo>
                    <a:pt x="0" y="78"/>
                  </a:lnTo>
                  <a:lnTo>
                    <a:pt x="8" y="94"/>
                  </a:lnTo>
                  <a:lnTo>
                    <a:pt x="24" y="100"/>
                  </a:lnTo>
                  <a:lnTo>
                    <a:pt x="38" y="82"/>
                  </a:lnTo>
                  <a:lnTo>
                    <a:pt x="54" y="54"/>
                  </a:lnTo>
                  <a:lnTo>
                    <a:pt x="68" y="32"/>
                  </a:lnTo>
                  <a:lnTo>
                    <a:pt x="68" y="14"/>
                  </a:lnTo>
                  <a:lnTo>
                    <a:pt x="62" y="0"/>
                  </a:lnTo>
                  <a:lnTo>
                    <a:pt x="54" y="2"/>
                  </a:lnTo>
                  <a:lnTo>
                    <a:pt x="32" y="2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5" name="Freeform 65"/>
            <p:cNvSpPr>
              <a:spLocks noChangeArrowheads="1"/>
            </p:cNvSpPr>
            <p:nvPr/>
          </p:nvSpPr>
          <p:spPr bwMode="auto">
            <a:xfrm>
              <a:off x="4489625" y="2798954"/>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2"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6" name="Freeform 66"/>
            <p:cNvSpPr>
              <a:spLocks noChangeArrowheads="1"/>
            </p:cNvSpPr>
            <p:nvPr/>
          </p:nvSpPr>
          <p:spPr bwMode="auto">
            <a:xfrm>
              <a:off x="2804322" y="671171"/>
              <a:ext cx="184258" cy="128523"/>
            </a:xfrm>
            <a:custGeom>
              <a:avLst/>
              <a:gdLst>
                <a:gd name="T0" fmla="*/ 2147483647 w 82"/>
                <a:gd name="T1" fmla="*/ 2147483647 h 36"/>
                <a:gd name="T2" fmla="*/ 2147483647 w 82"/>
                <a:gd name="T3" fmla="*/ 2147483647 h 36"/>
                <a:gd name="T4" fmla="*/ 2147483647 w 82"/>
                <a:gd name="T5" fmla="*/ 2147483647 h 36"/>
                <a:gd name="T6" fmla="*/ 2147483647 w 82"/>
                <a:gd name="T7" fmla="*/ 0 h 36"/>
                <a:gd name="T8" fmla="*/ 2147483647 w 82"/>
                <a:gd name="T9" fmla="*/ 0 h 36"/>
                <a:gd name="T10" fmla="*/ 2147483647 w 82"/>
                <a:gd name="T11" fmla="*/ 2147483647 h 36"/>
                <a:gd name="T12" fmla="*/ 2147483647 w 82"/>
                <a:gd name="T13" fmla="*/ 2147483647 h 36"/>
                <a:gd name="T14" fmla="*/ 2147483647 w 82"/>
                <a:gd name="T15" fmla="*/ 2147483647 h 36"/>
                <a:gd name="T16" fmla="*/ 2147483647 w 82"/>
                <a:gd name="T17" fmla="*/ 2147483647 h 36"/>
                <a:gd name="T18" fmla="*/ 0 w 82"/>
                <a:gd name="T19" fmla="*/ 2147483647 h 36"/>
                <a:gd name="T20" fmla="*/ 2147483647 w 82"/>
                <a:gd name="T21" fmla="*/ 2147483647 h 36"/>
                <a:gd name="T22" fmla="*/ 2147483647 w 82"/>
                <a:gd name="T23" fmla="*/ 2147483647 h 36"/>
                <a:gd name="T24" fmla="*/ 2147483647 w 82"/>
                <a:gd name="T25" fmla="*/ 2147483647 h 36"/>
                <a:gd name="T26" fmla="*/ 2147483647 w 82"/>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36"/>
                <a:gd name="T44" fmla="*/ 82 w 8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36">
                  <a:moveTo>
                    <a:pt x="74" y="30"/>
                  </a:moveTo>
                  <a:lnTo>
                    <a:pt x="82" y="18"/>
                  </a:lnTo>
                  <a:lnTo>
                    <a:pt x="74" y="6"/>
                  </a:lnTo>
                  <a:lnTo>
                    <a:pt x="82" y="0"/>
                  </a:lnTo>
                  <a:lnTo>
                    <a:pt x="68" y="0"/>
                  </a:lnTo>
                  <a:lnTo>
                    <a:pt x="60" y="6"/>
                  </a:lnTo>
                  <a:lnTo>
                    <a:pt x="44" y="6"/>
                  </a:lnTo>
                  <a:lnTo>
                    <a:pt x="44" y="12"/>
                  </a:lnTo>
                  <a:lnTo>
                    <a:pt x="30" y="6"/>
                  </a:lnTo>
                  <a:lnTo>
                    <a:pt x="0" y="6"/>
                  </a:lnTo>
                  <a:lnTo>
                    <a:pt x="14" y="24"/>
                  </a:lnTo>
                  <a:lnTo>
                    <a:pt x="30" y="36"/>
                  </a:lnTo>
                  <a:lnTo>
                    <a:pt x="52" y="30"/>
                  </a:lnTo>
                  <a:lnTo>
                    <a:pt x="74" y="3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grpSp>
      <p:sp>
        <p:nvSpPr>
          <p:cNvPr id="27"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000" b="1" dirty="0">
                <a:solidFill>
                  <a:srgbClr val="595959"/>
                </a:solidFill>
                <a:latin typeface="Arial" panose="020B0604020202020204" pitchFamily="34" charset="0"/>
                <a:ea typeface="微软雅黑" panose="020B0503020204020204" pitchFamily="34" charset="-122"/>
              </a:rPr>
              <a:t>关键变化及分析</a:t>
            </a:r>
          </a:p>
        </p:txBody>
      </p:sp>
      <p:sp>
        <p:nvSpPr>
          <p:cNvPr id="9" name="Title 1"/>
          <p:cNvSpPr txBox="1"/>
          <p:nvPr/>
        </p:nvSpPr>
        <p:spPr>
          <a:xfrm>
            <a:off x="180324" y="697418"/>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p:txBody>
      </p:sp>
      <p:sp>
        <p:nvSpPr>
          <p:cNvPr id="37" name="矩形 36"/>
          <p:cNvSpPr/>
          <p:nvPr/>
        </p:nvSpPr>
        <p:spPr>
          <a:xfrm>
            <a:off x="683568" y="614467"/>
            <a:ext cx="7920880" cy="442878"/>
          </a:xfrm>
          <a:prstGeom prst="rect">
            <a:avLst/>
          </a:prstGeom>
        </p:spPr>
        <p:txBody>
          <a:bodyPr wrap="square">
            <a:spAutoFit/>
          </a:bodyPr>
          <a:lstStyle/>
          <a:p>
            <a:pPr>
              <a:lnSpc>
                <a:spcPct val="150000"/>
              </a:lnSpc>
            </a:pPr>
            <a:r>
              <a:rPr lang="en-US" altLang="zh-CN" b="1" dirty="0">
                <a:solidFill>
                  <a:schemeClr val="tx1">
                    <a:lumMod val="75000"/>
                    <a:lumOff val="25000"/>
                  </a:schemeClr>
                </a:solidFill>
                <a:latin typeface="+mj-ea"/>
                <a:ea typeface="+mj-ea"/>
              </a:rPr>
              <a:t>7.</a:t>
            </a:r>
            <a:r>
              <a:rPr lang="zh-CN" altLang="en-US" b="1" dirty="0">
                <a:solidFill>
                  <a:schemeClr val="tx1">
                    <a:lumMod val="75000"/>
                    <a:lumOff val="25000"/>
                  </a:schemeClr>
                </a:solidFill>
                <a:latin typeface="+mj-ea"/>
                <a:ea typeface="+mj-ea"/>
              </a:rPr>
              <a:t>共用系统：</a:t>
            </a:r>
            <a:endParaRPr lang="en-US" altLang="zh-CN" b="1" dirty="0">
              <a:solidFill>
                <a:schemeClr val="tx1">
                  <a:lumMod val="75000"/>
                  <a:lumOff val="25000"/>
                </a:schemeClr>
              </a:solidFill>
              <a:latin typeface="+mj-ea"/>
              <a:ea typeface="+mj-ea"/>
            </a:endParaRPr>
          </a:p>
        </p:txBody>
      </p:sp>
      <p:graphicFrame>
        <p:nvGraphicFramePr>
          <p:cNvPr id="39" name="表格 38"/>
          <p:cNvGraphicFramePr>
            <a:graphicFrameLocks noGrp="1"/>
          </p:cNvGraphicFramePr>
          <p:nvPr>
            <p:extLst/>
          </p:nvPr>
        </p:nvGraphicFramePr>
        <p:xfrm>
          <a:off x="539552" y="1074390"/>
          <a:ext cx="7992888" cy="2760380"/>
        </p:xfrm>
        <a:graphic>
          <a:graphicData uri="http://schemas.openxmlformats.org/drawingml/2006/table">
            <a:tbl>
              <a:tblPr firstRow="1" bandRow="1">
                <a:tableStyleId>{B301B821-A1FF-4177-AEE7-76D212191A09}</a:tableStyleId>
              </a:tblPr>
              <a:tblGrid>
                <a:gridCol w="576064">
                  <a:extLst>
                    <a:ext uri="{9D8B030D-6E8A-4147-A177-3AD203B41FA5}">
                      <a16:colId xmlns:a16="http://schemas.microsoft.com/office/drawing/2014/main" xmlns="" val="20000"/>
                    </a:ext>
                  </a:extLst>
                </a:gridCol>
                <a:gridCol w="4392488">
                  <a:extLst>
                    <a:ext uri="{9D8B030D-6E8A-4147-A177-3AD203B41FA5}">
                      <a16:colId xmlns:a16="http://schemas.microsoft.com/office/drawing/2014/main" xmlns="" val="20001"/>
                    </a:ext>
                  </a:extLst>
                </a:gridCol>
                <a:gridCol w="936104">
                  <a:extLst>
                    <a:ext uri="{9D8B030D-6E8A-4147-A177-3AD203B41FA5}">
                      <a16:colId xmlns:a16="http://schemas.microsoft.com/office/drawing/2014/main" xmlns="" val="20002"/>
                    </a:ext>
                  </a:extLst>
                </a:gridCol>
                <a:gridCol w="2088232">
                  <a:extLst>
                    <a:ext uri="{9D8B030D-6E8A-4147-A177-3AD203B41FA5}">
                      <a16:colId xmlns:a16="http://schemas.microsoft.com/office/drawing/2014/main" xmlns="" val="20003"/>
                    </a:ext>
                  </a:extLst>
                </a:gridCol>
              </a:tblGrid>
              <a:tr h="289012">
                <a:tc gridSpan="4">
                  <a:txBody>
                    <a:bodyPr/>
                    <a:lstStyle/>
                    <a:p>
                      <a:pPr algn="ctr">
                        <a:lnSpc>
                          <a:spcPct val="100000"/>
                        </a:lnSpc>
                        <a:spcAft>
                          <a:spcPts val="0"/>
                        </a:spcAft>
                      </a:pPr>
                      <a:r>
                        <a:rPr lang="zh-CN" altLang="zh-CN" sz="1350" kern="100" dirty="0"/>
                        <a:t>第</a:t>
                      </a:r>
                      <a:r>
                        <a:rPr lang="en-US" altLang="zh-CN" sz="1350" kern="100" dirty="0"/>
                        <a:t>7</a:t>
                      </a:r>
                      <a:r>
                        <a:rPr lang="zh-CN" altLang="zh-CN" sz="1350" kern="100" dirty="0"/>
                        <a:t>章</a:t>
                      </a:r>
                      <a:endParaRPr lang="zh-CN" altLang="zh-CN" sz="1350" kern="100" dirty="0">
                        <a:solidFill>
                          <a:schemeClr val="tx1"/>
                        </a:solidFill>
                        <a:latin typeface="Calibri"/>
                        <a:ea typeface="+mn-ea"/>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tc>
                <a:tc hMerge="1">
                  <a:txBody>
                    <a:bodyPr/>
                    <a:lstStyle/>
                    <a:p>
                      <a:endParaRPr lang="zh-CN" altLang="en-US"/>
                    </a:p>
                  </a:txBody>
                  <a:tcPr/>
                </a:tc>
                <a:tc hMerge="1">
                  <a:txBody>
                    <a:bodyPr/>
                    <a:lstStyle/>
                    <a:p>
                      <a:endParaRPr lang="zh-CN" altLang="en-US" dirty="0"/>
                    </a:p>
                  </a:txBody>
                  <a:tcPr/>
                </a:tc>
                <a:extLst>
                  <a:ext uri="{0D108BD9-81ED-4DB2-BD59-A6C34878D82A}">
                    <a16:rowId xmlns:a16="http://schemas.microsoft.com/office/drawing/2014/main" xmlns="" val="10000"/>
                  </a:ext>
                </a:extLst>
              </a:tr>
              <a:tr h="293007">
                <a:tc>
                  <a:txBody>
                    <a:bodyPr/>
                    <a:lstStyle/>
                    <a:p>
                      <a:pPr algn="ctr">
                        <a:lnSpc>
                          <a:spcPct val="100000"/>
                        </a:lnSpc>
                      </a:pPr>
                      <a:r>
                        <a:rPr lang="zh-CN" altLang="en-US" sz="1350" dirty="0"/>
                        <a:t>条款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t>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t>类型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t>潜在影响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42960">
                <a:tc>
                  <a:txBody>
                    <a:bodyPr/>
                    <a:lstStyle/>
                    <a:p>
                      <a:pPr algn="ctr">
                        <a:lnSpc>
                          <a:spcPct val="100000"/>
                        </a:lnSpc>
                      </a:pPr>
                      <a:r>
                        <a:rPr lang="en-US" altLang="zh-CN" sz="1350" dirty="0"/>
                        <a:t>7.1</a:t>
                      </a:r>
                      <a:endParaRPr lang="zh-CN" altLang="en-US" sz="13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latin typeface="+mn-ea"/>
                          <a:ea typeface="+mn-ea"/>
                        </a:rPr>
                        <a:t>应通过风险评估确定与公用系统风险相对应的控制措施的</a:t>
                      </a:r>
                      <a:r>
                        <a:rPr lang="zh-CN" altLang="en-US" sz="1350" b="1" dirty="0">
                          <a:solidFill>
                            <a:srgbClr val="FF0000"/>
                          </a:solidFill>
                          <a:latin typeface="+mn-ea"/>
                          <a:ea typeface="+mn-ea"/>
                        </a:rPr>
                        <a:t>程度和数量</a:t>
                      </a:r>
                      <a:r>
                        <a:rPr lang="zh-CN" altLang="en-US" sz="1350" dirty="0">
                          <a:latin typeface="+mn-ea"/>
                          <a:ea typeface="+mn-ea"/>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latin typeface="+mn-ea"/>
                          <a:ea typeface="+mn-ea"/>
                        </a:rPr>
                        <a:t>新增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350" kern="1200" dirty="0">
                          <a:latin typeface="+mn-ea"/>
                          <a:ea typeface="+mn-ea"/>
                        </a:rPr>
                        <a:t>1.</a:t>
                      </a:r>
                      <a:r>
                        <a:rPr lang="zh-CN" altLang="en-US" sz="1350" kern="1200" dirty="0">
                          <a:latin typeface="+mn-ea"/>
                          <a:ea typeface="+mn-ea"/>
                        </a:rPr>
                        <a:t>应通过风险评估确定公用系统的风险，控制程度和数量应有记录；</a:t>
                      </a:r>
                      <a:r>
                        <a:rPr lang="en-US" altLang="zh-CN" sz="1350" kern="1200" dirty="0">
                          <a:latin typeface="+mn-ea"/>
                          <a:ea typeface="+mn-ea"/>
                        </a:rPr>
                        <a:t>2.</a:t>
                      </a:r>
                      <a:r>
                        <a:rPr lang="zh-CN" altLang="en-US" sz="1350" kern="1200" dirty="0">
                          <a:latin typeface="+mn-ea"/>
                          <a:ea typeface="+mn-ea"/>
                        </a:rPr>
                        <a:t>对高风险的共用系统进行了描述。</a:t>
                      </a:r>
                      <a:endParaRPr lang="en-US" altLang="zh-CN" sz="1350" kern="12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671953">
                <a:tc>
                  <a:txBody>
                    <a:bodyPr/>
                    <a:lstStyle/>
                    <a:p>
                      <a:pPr algn="ctr">
                        <a:lnSpc>
                          <a:spcPct val="100000"/>
                        </a:lnSpc>
                      </a:pPr>
                      <a:r>
                        <a:rPr lang="en-US" altLang="zh-CN" sz="1350" dirty="0"/>
                        <a:t>7.2</a:t>
                      </a:r>
                      <a:endParaRPr lang="zh-CN" altLang="en-US" sz="13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latin typeface="+mn-ea"/>
                          <a:ea typeface="+mn-ea"/>
                        </a:rPr>
                        <a:t>一般而言，高风险的公用系统</a:t>
                      </a:r>
                      <a:r>
                        <a:rPr lang="zh-CN" altLang="en-US" sz="1350" b="1" dirty="0">
                          <a:solidFill>
                            <a:srgbClr val="FF0000"/>
                          </a:solidFill>
                          <a:latin typeface="+mn-ea"/>
                          <a:ea typeface="+mn-ea"/>
                        </a:rPr>
                        <a:t>主要包括</a:t>
                      </a:r>
                      <a:r>
                        <a:rPr lang="zh-CN" altLang="en-US" sz="1350" dirty="0">
                          <a:latin typeface="+mn-ea"/>
                          <a:ea typeface="+mn-ea"/>
                        </a:rPr>
                        <a:t>如下</a:t>
                      </a:r>
                      <a:r>
                        <a:rPr lang="zh-CN" altLang="en-US" sz="1350" dirty="0">
                          <a:latin typeface="+mn-ea"/>
                          <a:ea typeface="+mn-ea"/>
                          <a:sym typeface="Wingdings" pitchFamily="2" charset="2"/>
                        </a:rPr>
                        <a:t>：（</a:t>
                      </a:r>
                      <a:r>
                        <a:rPr lang="en-US" altLang="zh-CN" sz="1350" dirty="0">
                          <a:latin typeface="+mn-ea"/>
                          <a:ea typeface="+mn-ea"/>
                          <a:sym typeface="Wingdings" pitchFamily="2" charset="2"/>
                        </a:rPr>
                        <a:t>a</a:t>
                      </a:r>
                      <a:r>
                        <a:rPr lang="zh-CN" altLang="en-US" sz="1350" dirty="0">
                          <a:latin typeface="+mn-ea"/>
                          <a:ea typeface="+mn-ea"/>
                          <a:sym typeface="Wingdings" pitchFamily="2" charset="2"/>
                        </a:rPr>
                        <a:t>）</a:t>
                      </a:r>
                      <a:r>
                        <a:rPr lang="zh-CN" altLang="en-US" sz="1350" dirty="0">
                          <a:latin typeface="+mn-ea"/>
                          <a:ea typeface="+mn-ea"/>
                        </a:rPr>
                        <a:t>与药品直接接触的，如压缩空气；（</a:t>
                      </a:r>
                      <a:r>
                        <a:rPr lang="en-US" altLang="zh-CN" sz="1350" dirty="0">
                          <a:latin typeface="+mn-ea"/>
                          <a:ea typeface="+mn-ea"/>
                        </a:rPr>
                        <a:t>b</a:t>
                      </a:r>
                      <a:r>
                        <a:rPr lang="zh-CN" altLang="en-US" sz="1350" dirty="0">
                          <a:latin typeface="+mn-ea"/>
                          <a:ea typeface="+mn-ea"/>
                        </a:rPr>
                        <a:t>）与物料接触并最终成为药品的一部分的 ；（</a:t>
                      </a:r>
                      <a:r>
                        <a:rPr lang="en-US" altLang="zh-CN" sz="1350" dirty="0">
                          <a:latin typeface="+mn-ea"/>
                          <a:ea typeface="+mn-ea"/>
                        </a:rPr>
                        <a:t>c</a:t>
                      </a:r>
                      <a:r>
                        <a:rPr lang="zh-CN" altLang="en-US" sz="1350" dirty="0">
                          <a:latin typeface="+mn-ea"/>
                          <a:ea typeface="+mn-ea"/>
                        </a:rPr>
                        <a:t>）用以控制药品接触表面污染的 。（</a:t>
                      </a:r>
                      <a:r>
                        <a:rPr lang="en-US" altLang="zh-CN" sz="1350" dirty="0">
                          <a:latin typeface="+mn-ea"/>
                          <a:ea typeface="+mn-ea"/>
                        </a:rPr>
                        <a:t>d</a:t>
                      </a:r>
                      <a:r>
                        <a:rPr lang="zh-CN" altLang="en-US" sz="1350" dirty="0">
                          <a:latin typeface="+mn-ea"/>
                          <a:ea typeface="+mn-ea"/>
                        </a:rPr>
                        <a:t>）或者直接影响药品的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latin typeface="+mn-ea"/>
                          <a:ea typeface="+mn-ea"/>
                        </a:rPr>
                        <a:t>新增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altLang="zh-CN" sz="1350" kern="12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71460">
                <a:tc>
                  <a:txBody>
                    <a:bodyPr/>
                    <a:lstStyle/>
                    <a:p>
                      <a:pPr algn="ctr">
                        <a:lnSpc>
                          <a:spcPct val="100000"/>
                        </a:lnSpc>
                      </a:pPr>
                      <a:r>
                        <a:rPr lang="en-US" altLang="zh-CN" sz="1350" dirty="0"/>
                        <a:t>7.5</a:t>
                      </a:r>
                      <a:endParaRPr lang="zh-CN" altLang="en-US" sz="13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latin typeface="+mn-ea"/>
                          <a:ea typeface="+mn-ea"/>
                        </a:rPr>
                        <a:t>应具备现行版图纸并能识别</a:t>
                      </a:r>
                      <a:r>
                        <a:rPr lang="zh-CN" altLang="en-US" sz="1350" b="1" dirty="0">
                          <a:solidFill>
                            <a:srgbClr val="FF0000"/>
                          </a:solidFill>
                          <a:latin typeface="+mn-ea"/>
                          <a:ea typeface="+mn-ea"/>
                        </a:rPr>
                        <a:t>关键系统属性</a:t>
                      </a:r>
                      <a:r>
                        <a:rPr lang="zh-CN" altLang="en-US" sz="1350" dirty="0">
                          <a:latin typeface="+mn-ea"/>
                          <a:ea typeface="+mn-ea"/>
                        </a:rPr>
                        <a:t>，如管道流向、管道倾斜度、管道直接和长度、储罐、阀门、过滤器、排放口、取样点。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latin typeface="+mn-ea"/>
                          <a:ea typeface="+mn-ea"/>
                        </a:rPr>
                        <a:t>新增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zh-CN" altLang="en-US" sz="1350" kern="1200" dirty="0">
                          <a:latin typeface="+mn-ea"/>
                          <a:ea typeface="+mn-ea"/>
                        </a:rPr>
                        <a:t>对图纸提出具体要求，目前我司图纸不满足要求。</a:t>
                      </a:r>
                      <a:endParaRPr lang="en-US" altLang="zh-CN" sz="1350" kern="12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198851558"/>
      </p:ext>
    </p:extLst>
  </p:cSld>
  <p:clrMapOvr>
    <a:masterClrMapping/>
  </p:clrMapOvr>
  <p:transition>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700064" y="1283990"/>
            <a:ext cx="5904656" cy="3507854"/>
            <a:chOff x="0" y="161346"/>
            <a:chExt cx="7361368" cy="3929984"/>
          </a:xfrm>
          <a:solidFill>
            <a:schemeClr val="bg1">
              <a:lumMod val="95000"/>
            </a:schemeClr>
          </a:solidFill>
        </p:grpSpPr>
        <p:sp>
          <p:nvSpPr>
            <p:cNvPr id="7" name="Freeform 39"/>
            <p:cNvSpPr>
              <a:spLocks noChangeArrowheads="1"/>
            </p:cNvSpPr>
            <p:nvPr/>
          </p:nvSpPr>
          <p:spPr bwMode="auto">
            <a:xfrm>
              <a:off x="3073978" y="1063889"/>
              <a:ext cx="103365" cy="121384"/>
            </a:xfrm>
            <a:custGeom>
              <a:avLst/>
              <a:gdLst>
                <a:gd name="T0" fmla="*/ 0 w 46"/>
                <a:gd name="T1" fmla="*/ 2147483647 h 34"/>
                <a:gd name="T2" fmla="*/ 2147483647 w 46"/>
                <a:gd name="T3" fmla="*/ 2147483647 h 34"/>
                <a:gd name="T4" fmla="*/ 2147483647 w 46"/>
                <a:gd name="T5" fmla="*/ 2147483647 h 34"/>
                <a:gd name="T6" fmla="*/ 2147483647 w 46"/>
                <a:gd name="T7" fmla="*/ 2147483647 h 34"/>
                <a:gd name="T8" fmla="*/ 2147483647 w 46"/>
                <a:gd name="T9" fmla="*/ 0 h 34"/>
                <a:gd name="T10" fmla="*/ 2147483647 w 46"/>
                <a:gd name="T11" fmla="*/ 0 h 34"/>
                <a:gd name="T12" fmla="*/ 2147483647 w 46"/>
                <a:gd name="T13" fmla="*/ 2147483647 h 34"/>
                <a:gd name="T14" fmla="*/ 0 w 46"/>
                <a:gd name="T15" fmla="*/ 2147483647 h 34"/>
                <a:gd name="T16" fmla="*/ 0 w 46"/>
                <a:gd name="T17" fmla="*/ 2147483647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4"/>
                <a:gd name="T29" fmla="*/ 46 w 4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4">
                  <a:moveTo>
                    <a:pt x="0" y="34"/>
                  </a:moveTo>
                  <a:lnTo>
                    <a:pt x="32" y="28"/>
                  </a:lnTo>
                  <a:lnTo>
                    <a:pt x="46" y="24"/>
                  </a:lnTo>
                  <a:lnTo>
                    <a:pt x="38" y="12"/>
                  </a:lnTo>
                  <a:lnTo>
                    <a:pt x="46" y="0"/>
                  </a:lnTo>
                  <a:lnTo>
                    <a:pt x="32" y="0"/>
                  </a:lnTo>
                  <a:lnTo>
                    <a:pt x="8" y="6"/>
                  </a:lnTo>
                  <a:lnTo>
                    <a:pt x="0" y="12"/>
                  </a:lnTo>
                  <a:lnTo>
                    <a:pt x="0"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8" name="Freeform 40"/>
            <p:cNvSpPr>
              <a:spLocks noChangeArrowheads="1"/>
            </p:cNvSpPr>
            <p:nvPr/>
          </p:nvSpPr>
          <p:spPr bwMode="auto">
            <a:xfrm>
              <a:off x="6390638" y="2434806"/>
              <a:ext cx="543789" cy="264187"/>
            </a:xfrm>
            <a:custGeom>
              <a:avLst/>
              <a:gdLst>
                <a:gd name="T0" fmla="*/ 2147483647 w 242"/>
                <a:gd name="T1" fmla="*/ 2147483647 h 74"/>
                <a:gd name="T2" fmla="*/ 2147483647 w 242"/>
                <a:gd name="T3" fmla="*/ 2147483647 h 74"/>
                <a:gd name="T4" fmla="*/ 2147483647 w 242"/>
                <a:gd name="T5" fmla="*/ 2147483647 h 74"/>
                <a:gd name="T6" fmla="*/ 2147483647 w 242"/>
                <a:gd name="T7" fmla="*/ 2147483647 h 74"/>
                <a:gd name="T8" fmla="*/ 2147483647 w 242"/>
                <a:gd name="T9" fmla="*/ 2147483647 h 74"/>
                <a:gd name="T10" fmla="*/ 2147483647 w 242"/>
                <a:gd name="T11" fmla="*/ 2147483647 h 74"/>
                <a:gd name="T12" fmla="*/ 2147483647 w 242"/>
                <a:gd name="T13" fmla="*/ 2147483647 h 74"/>
                <a:gd name="T14" fmla="*/ 2147483647 w 242"/>
                <a:gd name="T15" fmla="*/ 2147483647 h 74"/>
                <a:gd name="T16" fmla="*/ 2147483647 w 242"/>
                <a:gd name="T17" fmla="*/ 2147483647 h 74"/>
                <a:gd name="T18" fmla="*/ 2147483647 w 242"/>
                <a:gd name="T19" fmla="*/ 0 h 74"/>
                <a:gd name="T20" fmla="*/ 0 w 242"/>
                <a:gd name="T21" fmla="*/ 2147483647 h 74"/>
                <a:gd name="T22" fmla="*/ 2147483647 w 242"/>
                <a:gd name="T23" fmla="*/ 2147483647 h 74"/>
                <a:gd name="T24" fmla="*/ 2147483647 w 242"/>
                <a:gd name="T25" fmla="*/ 2147483647 h 74"/>
                <a:gd name="T26" fmla="*/ 2147483647 w 242"/>
                <a:gd name="T27" fmla="*/ 2147483647 h 74"/>
                <a:gd name="T28" fmla="*/ 2147483647 w 242"/>
                <a:gd name="T29" fmla="*/ 2147483647 h 74"/>
                <a:gd name="T30" fmla="*/ 2147483647 w 242"/>
                <a:gd name="T31" fmla="*/ 2147483647 h 74"/>
                <a:gd name="T32" fmla="*/ 2147483647 w 242"/>
                <a:gd name="T33" fmla="*/ 2147483647 h 74"/>
                <a:gd name="T34" fmla="*/ 2147483647 w 242"/>
                <a:gd name="T35" fmla="*/ 2147483647 h 74"/>
                <a:gd name="T36" fmla="*/ 2147483647 w 242"/>
                <a:gd name="T37" fmla="*/ 2147483647 h 74"/>
                <a:gd name="T38" fmla="*/ 2147483647 w 242"/>
                <a:gd name="T39" fmla="*/ 2147483647 h 74"/>
                <a:gd name="T40" fmla="*/ 2147483647 w 242"/>
                <a:gd name="T41" fmla="*/ 2147483647 h 74"/>
                <a:gd name="T42" fmla="*/ 2147483647 w 242"/>
                <a:gd name="T43" fmla="*/ 2147483647 h 74"/>
                <a:gd name="T44" fmla="*/ 2147483647 w 242"/>
                <a:gd name="T45" fmla="*/ 2147483647 h 74"/>
                <a:gd name="T46" fmla="*/ 2147483647 w 242"/>
                <a:gd name="T47" fmla="*/ 2147483647 h 74"/>
                <a:gd name="T48" fmla="*/ 2147483647 w 242"/>
                <a:gd name="T49" fmla="*/ 2147483647 h 74"/>
                <a:gd name="T50" fmla="*/ 2147483647 w 242"/>
                <a:gd name="T51" fmla="*/ 2147483647 h 74"/>
                <a:gd name="T52" fmla="*/ 2147483647 w 242"/>
                <a:gd name="T53" fmla="*/ 2147483647 h 74"/>
                <a:gd name="T54" fmla="*/ 2147483647 w 242"/>
                <a:gd name="T55" fmla="*/ 2147483647 h 74"/>
                <a:gd name="T56" fmla="*/ 2147483647 w 242"/>
                <a:gd name="T57" fmla="*/ 2147483647 h 74"/>
                <a:gd name="T58" fmla="*/ 2147483647 w 242"/>
                <a:gd name="T59" fmla="*/ 2147483647 h 74"/>
                <a:gd name="T60" fmla="*/ 2147483647 w 242"/>
                <a:gd name="T61" fmla="*/ 2147483647 h 7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2"/>
                <a:gd name="T94" fmla="*/ 0 h 74"/>
                <a:gd name="T95" fmla="*/ 242 w 242"/>
                <a:gd name="T96" fmla="*/ 74 h 7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2" h="74">
                  <a:moveTo>
                    <a:pt x="196" y="34"/>
                  </a:moveTo>
                  <a:lnTo>
                    <a:pt x="182" y="28"/>
                  </a:lnTo>
                  <a:lnTo>
                    <a:pt x="158" y="22"/>
                  </a:lnTo>
                  <a:lnTo>
                    <a:pt x="136" y="18"/>
                  </a:lnTo>
                  <a:lnTo>
                    <a:pt x="90" y="18"/>
                  </a:lnTo>
                  <a:lnTo>
                    <a:pt x="76" y="12"/>
                  </a:lnTo>
                  <a:lnTo>
                    <a:pt x="60" y="18"/>
                  </a:lnTo>
                  <a:lnTo>
                    <a:pt x="52" y="18"/>
                  </a:lnTo>
                  <a:lnTo>
                    <a:pt x="30" y="12"/>
                  </a:lnTo>
                  <a:lnTo>
                    <a:pt x="22" y="0"/>
                  </a:lnTo>
                  <a:lnTo>
                    <a:pt x="0" y="6"/>
                  </a:lnTo>
                  <a:lnTo>
                    <a:pt x="14" y="12"/>
                  </a:lnTo>
                  <a:lnTo>
                    <a:pt x="30" y="22"/>
                  </a:lnTo>
                  <a:lnTo>
                    <a:pt x="52" y="34"/>
                  </a:lnTo>
                  <a:lnTo>
                    <a:pt x="82" y="34"/>
                  </a:lnTo>
                  <a:lnTo>
                    <a:pt x="82" y="46"/>
                  </a:lnTo>
                  <a:lnTo>
                    <a:pt x="106" y="52"/>
                  </a:lnTo>
                  <a:lnTo>
                    <a:pt x="128" y="58"/>
                  </a:lnTo>
                  <a:lnTo>
                    <a:pt x="158" y="58"/>
                  </a:lnTo>
                  <a:lnTo>
                    <a:pt x="166" y="46"/>
                  </a:lnTo>
                  <a:lnTo>
                    <a:pt x="188" y="52"/>
                  </a:lnTo>
                  <a:lnTo>
                    <a:pt x="204" y="58"/>
                  </a:lnTo>
                  <a:lnTo>
                    <a:pt x="196" y="68"/>
                  </a:lnTo>
                  <a:lnTo>
                    <a:pt x="196" y="74"/>
                  </a:lnTo>
                  <a:lnTo>
                    <a:pt x="212" y="64"/>
                  </a:lnTo>
                  <a:lnTo>
                    <a:pt x="228" y="74"/>
                  </a:lnTo>
                  <a:lnTo>
                    <a:pt x="242" y="64"/>
                  </a:lnTo>
                  <a:lnTo>
                    <a:pt x="212" y="58"/>
                  </a:lnTo>
                  <a:lnTo>
                    <a:pt x="204" y="46"/>
                  </a:lnTo>
                  <a:lnTo>
                    <a:pt x="212" y="34"/>
                  </a:lnTo>
                  <a:lnTo>
                    <a:pt x="196"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0" name="Freeform 41"/>
            <p:cNvSpPr>
              <a:spLocks noChangeArrowheads="1"/>
            </p:cNvSpPr>
            <p:nvPr/>
          </p:nvSpPr>
          <p:spPr bwMode="auto">
            <a:xfrm>
              <a:off x="2921178" y="1570842"/>
              <a:ext cx="1586425" cy="1827890"/>
            </a:xfrm>
            <a:custGeom>
              <a:avLst/>
              <a:gdLst>
                <a:gd name="T0" fmla="*/ 2147483647 w 706"/>
                <a:gd name="T1" fmla="*/ 2147483647 h 512"/>
                <a:gd name="T2" fmla="*/ 2147483647 w 706"/>
                <a:gd name="T3" fmla="*/ 2147483647 h 512"/>
                <a:gd name="T4" fmla="*/ 2147483647 w 706"/>
                <a:gd name="T5" fmla="*/ 2147483647 h 512"/>
                <a:gd name="T6" fmla="*/ 2147483647 w 706"/>
                <a:gd name="T7" fmla="*/ 2147483647 h 512"/>
                <a:gd name="T8" fmla="*/ 2147483647 w 706"/>
                <a:gd name="T9" fmla="*/ 2147483647 h 512"/>
                <a:gd name="T10" fmla="*/ 2147483647 w 706"/>
                <a:gd name="T11" fmla="*/ 0 h 512"/>
                <a:gd name="T12" fmla="*/ 2147483647 w 706"/>
                <a:gd name="T13" fmla="*/ 2147483647 h 512"/>
                <a:gd name="T14" fmla="*/ 2147483647 w 706"/>
                <a:gd name="T15" fmla="*/ 2147483647 h 512"/>
                <a:gd name="T16" fmla="*/ 2147483647 w 706"/>
                <a:gd name="T17" fmla="*/ 2147483647 h 512"/>
                <a:gd name="T18" fmla="*/ 2147483647 w 706"/>
                <a:gd name="T19" fmla="*/ 2147483647 h 512"/>
                <a:gd name="T20" fmla="*/ 2147483647 w 706"/>
                <a:gd name="T21" fmla="*/ 2147483647 h 512"/>
                <a:gd name="T22" fmla="*/ 2147483647 w 706"/>
                <a:gd name="T23" fmla="*/ 2147483647 h 512"/>
                <a:gd name="T24" fmla="*/ 2147483647 w 706"/>
                <a:gd name="T25" fmla="*/ 2147483647 h 512"/>
                <a:gd name="T26" fmla="*/ 0 w 706"/>
                <a:gd name="T27" fmla="*/ 2147483647 h 512"/>
                <a:gd name="T28" fmla="*/ 2147483647 w 706"/>
                <a:gd name="T29" fmla="*/ 2147483647 h 512"/>
                <a:gd name="T30" fmla="*/ 2147483647 w 706"/>
                <a:gd name="T31" fmla="*/ 2147483647 h 512"/>
                <a:gd name="T32" fmla="*/ 2147483647 w 706"/>
                <a:gd name="T33" fmla="*/ 2147483647 h 512"/>
                <a:gd name="T34" fmla="*/ 2147483647 w 706"/>
                <a:gd name="T35" fmla="*/ 2147483647 h 512"/>
                <a:gd name="T36" fmla="*/ 2147483647 w 706"/>
                <a:gd name="T37" fmla="*/ 2147483647 h 512"/>
                <a:gd name="T38" fmla="*/ 2147483647 w 706"/>
                <a:gd name="T39" fmla="*/ 2147483647 h 512"/>
                <a:gd name="T40" fmla="*/ 2147483647 w 706"/>
                <a:gd name="T41" fmla="*/ 2147483647 h 512"/>
                <a:gd name="T42" fmla="*/ 2147483647 w 706"/>
                <a:gd name="T43" fmla="*/ 2147483647 h 512"/>
                <a:gd name="T44" fmla="*/ 2147483647 w 706"/>
                <a:gd name="T45" fmla="*/ 2147483647 h 512"/>
                <a:gd name="T46" fmla="*/ 2147483647 w 706"/>
                <a:gd name="T47" fmla="*/ 2147483647 h 512"/>
                <a:gd name="T48" fmla="*/ 2147483647 w 706"/>
                <a:gd name="T49" fmla="*/ 2147483647 h 512"/>
                <a:gd name="T50" fmla="*/ 2147483647 w 706"/>
                <a:gd name="T51" fmla="*/ 2147483647 h 512"/>
                <a:gd name="T52" fmla="*/ 2147483647 w 706"/>
                <a:gd name="T53" fmla="*/ 2147483647 h 512"/>
                <a:gd name="T54" fmla="*/ 2147483647 w 706"/>
                <a:gd name="T55" fmla="*/ 2147483647 h 512"/>
                <a:gd name="T56" fmla="*/ 2147483647 w 706"/>
                <a:gd name="T57" fmla="*/ 2147483647 h 512"/>
                <a:gd name="T58" fmla="*/ 2147483647 w 706"/>
                <a:gd name="T59" fmla="*/ 2147483647 h 512"/>
                <a:gd name="T60" fmla="*/ 2147483647 w 706"/>
                <a:gd name="T61" fmla="*/ 2147483647 h 512"/>
                <a:gd name="T62" fmla="*/ 2147483647 w 706"/>
                <a:gd name="T63" fmla="*/ 2147483647 h 512"/>
                <a:gd name="T64" fmla="*/ 2147483647 w 706"/>
                <a:gd name="T65" fmla="*/ 2147483647 h 512"/>
                <a:gd name="T66" fmla="*/ 2147483647 w 706"/>
                <a:gd name="T67" fmla="*/ 2147483647 h 512"/>
                <a:gd name="T68" fmla="*/ 2147483647 w 706"/>
                <a:gd name="T69" fmla="*/ 2147483647 h 512"/>
                <a:gd name="T70" fmla="*/ 2147483647 w 706"/>
                <a:gd name="T71" fmla="*/ 2147483647 h 512"/>
                <a:gd name="T72" fmla="*/ 2147483647 w 706"/>
                <a:gd name="T73" fmla="*/ 2147483647 h 512"/>
                <a:gd name="T74" fmla="*/ 2147483647 w 706"/>
                <a:gd name="T75" fmla="*/ 2147483647 h 512"/>
                <a:gd name="T76" fmla="*/ 2147483647 w 706"/>
                <a:gd name="T77" fmla="*/ 2147483647 h 512"/>
                <a:gd name="T78" fmla="*/ 2147483647 w 706"/>
                <a:gd name="T79" fmla="*/ 2147483647 h 512"/>
                <a:gd name="T80" fmla="*/ 2147483647 w 706"/>
                <a:gd name="T81" fmla="*/ 2147483647 h 512"/>
                <a:gd name="T82" fmla="*/ 2147483647 w 706"/>
                <a:gd name="T83" fmla="*/ 2147483647 h 512"/>
                <a:gd name="T84" fmla="*/ 2147483647 w 706"/>
                <a:gd name="T85" fmla="*/ 2147483647 h 512"/>
                <a:gd name="T86" fmla="*/ 2147483647 w 706"/>
                <a:gd name="T87" fmla="*/ 2147483647 h 512"/>
                <a:gd name="T88" fmla="*/ 2147483647 w 706"/>
                <a:gd name="T89" fmla="*/ 2147483647 h 512"/>
                <a:gd name="T90" fmla="*/ 2147483647 w 706"/>
                <a:gd name="T91" fmla="*/ 2147483647 h 512"/>
                <a:gd name="T92" fmla="*/ 2147483647 w 706"/>
                <a:gd name="T93" fmla="*/ 2147483647 h 512"/>
                <a:gd name="T94" fmla="*/ 2147483647 w 706"/>
                <a:gd name="T95" fmla="*/ 2147483647 h 512"/>
                <a:gd name="T96" fmla="*/ 2147483647 w 706"/>
                <a:gd name="T97" fmla="*/ 2147483647 h 512"/>
                <a:gd name="T98" fmla="*/ 2147483647 w 706"/>
                <a:gd name="T99" fmla="*/ 2147483647 h 5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6"/>
                <a:gd name="T151" fmla="*/ 0 h 512"/>
                <a:gd name="T152" fmla="*/ 706 w 706"/>
                <a:gd name="T153" fmla="*/ 512 h 5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6" h="512">
                  <a:moveTo>
                    <a:pt x="490" y="50"/>
                  </a:moveTo>
                  <a:lnTo>
                    <a:pt x="458" y="40"/>
                  </a:lnTo>
                  <a:lnTo>
                    <a:pt x="434" y="40"/>
                  </a:lnTo>
                  <a:lnTo>
                    <a:pt x="422" y="38"/>
                  </a:lnTo>
                  <a:lnTo>
                    <a:pt x="402" y="38"/>
                  </a:lnTo>
                  <a:lnTo>
                    <a:pt x="388" y="30"/>
                  </a:lnTo>
                  <a:lnTo>
                    <a:pt x="372" y="58"/>
                  </a:lnTo>
                  <a:lnTo>
                    <a:pt x="336" y="42"/>
                  </a:lnTo>
                  <a:lnTo>
                    <a:pt x="308" y="30"/>
                  </a:lnTo>
                  <a:lnTo>
                    <a:pt x="260" y="30"/>
                  </a:lnTo>
                  <a:lnTo>
                    <a:pt x="280" y="20"/>
                  </a:lnTo>
                  <a:lnTo>
                    <a:pt x="290" y="0"/>
                  </a:lnTo>
                  <a:lnTo>
                    <a:pt x="274" y="0"/>
                  </a:lnTo>
                  <a:lnTo>
                    <a:pt x="244" y="8"/>
                  </a:lnTo>
                  <a:lnTo>
                    <a:pt x="198" y="8"/>
                  </a:lnTo>
                  <a:lnTo>
                    <a:pt x="174" y="18"/>
                  </a:lnTo>
                  <a:lnTo>
                    <a:pt x="118" y="18"/>
                  </a:lnTo>
                  <a:lnTo>
                    <a:pt x="118" y="36"/>
                  </a:lnTo>
                  <a:lnTo>
                    <a:pt x="98" y="36"/>
                  </a:lnTo>
                  <a:lnTo>
                    <a:pt x="84" y="46"/>
                  </a:lnTo>
                  <a:lnTo>
                    <a:pt x="84" y="64"/>
                  </a:lnTo>
                  <a:lnTo>
                    <a:pt x="68" y="70"/>
                  </a:lnTo>
                  <a:lnTo>
                    <a:pt x="46" y="82"/>
                  </a:lnTo>
                  <a:lnTo>
                    <a:pt x="22" y="104"/>
                  </a:lnTo>
                  <a:lnTo>
                    <a:pt x="16" y="128"/>
                  </a:lnTo>
                  <a:lnTo>
                    <a:pt x="22" y="144"/>
                  </a:lnTo>
                  <a:lnTo>
                    <a:pt x="22" y="162"/>
                  </a:lnTo>
                  <a:lnTo>
                    <a:pt x="0" y="168"/>
                  </a:lnTo>
                  <a:lnTo>
                    <a:pt x="22" y="178"/>
                  </a:lnTo>
                  <a:lnTo>
                    <a:pt x="22" y="190"/>
                  </a:lnTo>
                  <a:lnTo>
                    <a:pt x="46" y="196"/>
                  </a:lnTo>
                  <a:lnTo>
                    <a:pt x="54" y="214"/>
                  </a:lnTo>
                  <a:lnTo>
                    <a:pt x="68" y="218"/>
                  </a:lnTo>
                  <a:lnTo>
                    <a:pt x="84" y="230"/>
                  </a:lnTo>
                  <a:lnTo>
                    <a:pt x="100" y="236"/>
                  </a:lnTo>
                  <a:lnTo>
                    <a:pt x="146" y="236"/>
                  </a:lnTo>
                  <a:lnTo>
                    <a:pt x="188" y="230"/>
                  </a:lnTo>
                  <a:lnTo>
                    <a:pt x="214" y="224"/>
                  </a:lnTo>
                  <a:lnTo>
                    <a:pt x="236" y="224"/>
                  </a:lnTo>
                  <a:lnTo>
                    <a:pt x="236" y="236"/>
                  </a:lnTo>
                  <a:lnTo>
                    <a:pt x="282" y="236"/>
                  </a:lnTo>
                  <a:lnTo>
                    <a:pt x="288" y="248"/>
                  </a:lnTo>
                  <a:lnTo>
                    <a:pt x="282" y="264"/>
                  </a:lnTo>
                  <a:lnTo>
                    <a:pt x="288" y="282"/>
                  </a:lnTo>
                  <a:lnTo>
                    <a:pt x="304" y="288"/>
                  </a:lnTo>
                  <a:lnTo>
                    <a:pt x="320" y="294"/>
                  </a:lnTo>
                  <a:lnTo>
                    <a:pt x="320" y="328"/>
                  </a:lnTo>
                  <a:lnTo>
                    <a:pt x="334" y="344"/>
                  </a:lnTo>
                  <a:lnTo>
                    <a:pt x="328" y="362"/>
                  </a:lnTo>
                  <a:lnTo>
                    <a:pt x="328" y="374"/>
                  </a:lnTo>
                  <a:lnTo>
                    <a:pt x="320" y="392"/>
                  </a:lnTo>
                  <a:lnTo>
                    <a:pt x="328" y="402"/>
                  </a:lnTo>
                  <a:lnTo>
                    <a:pt x="350" y="420"/>
                  </a:lnTo>
                  <a:lnTo>
                    <a:pt x="342" y="430"/>
                  </a:lnTo>
                  <a:lnTo>
                    <a:pt x="358" y="436"/>
                  </a:lnTo>
                  <a:lnTo>
                    <a:pt x="358" y="448"/>
                  </a:lnTo>
                  <a:lnTo>
                    <a:pt x="366" y="460"/>
                  </a:lnTo>
                  <a:lnTo>
                    <a:pt x="372" y="478"/>
                  </a:lnTo>
                  <a:lnTo>
                    <a:pt x="388" y="494"/>
                  </a:lnTo>
                  <a:lnTo>
                    <a:pt x="388" y="506"/>
                  </a:lnTo>
                  <a:lnTo>
                    <a:pt x="410" y="512"/>
                  </a:lnTo>
                  <a:lnTo>
                    <a:pt x="464" y="512"/>
                  </a:lnTo>
                  <a:lnTo>
                    <a:pt x="494" y="500"/>
                  </a:lnTo>
                  <a:lnTo>
                    <a:pt x="510" y="482"/>
                  </a:lnTo>
                  <a:lnTo>
                    <a:pt x="524" y="466"/>
                  </a:lnTo>
                  <a:lnTo>
                    <a:pt x="532" y="454"/>
                  </a:lnTo>
                  <a:lnTo>
                    <a:pt x="540" y="442"/>
                  </a:lnTo>
                  <a:lnTo>
                    <a:pt x="556" y="426"/>
                  </a:lnTo>
                  <a:lnTo>
                    <a:pt x="556" y="408"/>
                  </a:lnTo>
                  <a:lnTo>
                    <a:pt x="570" y="392"/>
                  </a:lnTo>
                  <a:lnTo>
                    <a:pt x="586" y="386"/>
                  </a:lnTo>
                  <a:lnTo>
                    <a:pt x="600" y="374"/>
                  </a:lnTo>
                  <a:lnTo>
                    <a:pt x="616" y="362"/>
                  </a:lnTo>
                  <a:lnTo>
                    <a:pt x="600" y="340"/>
                  </a:lnTo>
                  <a:lnTo>
                    <a:pt x="592" y="322"/>
                  </a:lnTo>
                  <a:lnTo>
                    <a:pt x="592" y="300"/>
                  </a:lnTo>
                  <a:lnTo>
                    <a:pt x="600" y="282"/>
                  </a:lnTo>
                  <a:lnTo>
                    <a:pt x="624" y="260"/>
                  </a:lnTo>
                  <a:lnTo>
                    <a:pt x="646" y="248"/>
                  </a:lnTo>
                  <a:lnTo>
                    <a:pt x="670" y="230"/>
                  </a:lnTo>
                  <a:lnTo>
                    <a:pt x="684" y="214"/>
                  </a:lnTo>
                  <a:lnTo>
                    <a:pt x="698" y="196"/>
                  </a:lnTo>
                  <a:lnTo>
                    <a:pt x="706" y="178"/>
                  </a:lnTo>
                  <a:lnTo>
                    <a:pt x="692" y="178"/>
                  </a:lnTo>
                  <a:lnTo>
                    <a:pt x="662" y="184"/>
                  </a:lnTo>
                  <a:lnTo>
                    <a:pt x="638" y="196"/>
                  </a:lnTo>
                  <a:lnTo>
                    <a:pt x="624" y="190"/>
                  </a:lnTo>
                  <a:lnTo>
                    <a:pt x="616" y="172"/>
                  </a:lnTo>
                  <a:lnTo>
                    <a:pt x="600" y="168"/>
                  </a:lnTo>
                  <a:lnTo>
                    <a:pt x="592" y="156"/>
                  </a:lnTo>
                  <a:lnTo>
                    <a:pt x="578" y="140"/>
                  </a:lnTo>
                  <a:lnTo>
                    <a:pt x="562" y="128"/>
                  </a:lnTo>
                  <a:lnTo>
                    <a:pt x="548" y="116"/>
                  </a:lnTo>
                  <a:lnTo>
                    <a:pt x="532" y="110"/>
                  </a:lnTo>
                  <a:lnTo>
                    <a:pt x="532" y="98"/>
                  </a:lnTo>
                  <a:lnTo>
                    <a:pt x="524" y="82"/>
                  </a:lnTo>
                  <a:lnTo>
                    <a:pt x="510" y="64"/>
                  </a:lnTo>
                  <a:lnTo>
                    <a:pt x="502" y="54"/>
                  </a:lnTo>
                  <a:lnTo>
                    <a:pt x="494" y="46"/>
                  </a:lnTo>
                  <a:lnTo>
                    <a:pt x="490" y="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1" name="Freeform 42"/>
            <p:cNvSpPr>
              <a:spLocks noChangeArrowheads="1"/>
            </p:cNvSpPr>
            <p:nvPr/>
          </p:nvSpPr>
          <p:spPr bwMode="auto">
            <a:xfrm>
              <a:off x="6013132" y="2641872"/>
              <a:ext cx="67413" cy="21421"/>
            </a:xfrm>
            <a:custGeom>
              <a:avLst/>
              <a:gdLst>
                <a:gd name="T0" fmla="*/ 2147483647 w 30"/>
                <a:gd name="T1" fmla="*/ 0 h 6"/>
                <a:gd name="T2" fmla="*/ 0 w 30"/>
                <a:gd name="T3" fmla="*/ 2147483647 h 6"/>
                <a:gd name="T4" fmla="*/ 2147483647 w 30"/>
                <a:gd name="T5" fmla="*/ 2147483647 h 6"/>
                <a:gd name="T6" fmla="*/ 2147483647 w 30"/>
                <a:gd name="T7" fmla="*/ 0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30" y="0"/>
                  </a:moveTo>
                  <a:lnTo>
                    <a:pt x="0" y="6"/>
                  </a:lnTo>
                  <a:lnTo>
                    <a:pt x="8" y="6"/>
                  </a:lnTo>
                  <a:lnTo>
                    <a:pt x="3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2" name="Freeform 43"/>
            <p:cNvSpPr>
              <a:spLocks noChangeArrowheads="1"/>
            </p:cNvSpPr>
            <p:nvPr/>
          </p:nvSpPr>
          <p:spPr bwMode="auto">
            <a:xfrm>
              <a:off x="5518779" y="2249161"/>
              <a:ext cx="238188" cy="371290"/>
            </a:xfrm>
            <a:custGeom>
              <a:avLst/>
              <a:gdLst>
                <a:gd name="T0" fmla="*/ 2147483647 w 106"/>
                <a:gd name="T1" fmla="*/ 2147483647 h 104"/>
                <a:gd name="T2" fmla="*/ 2147483647 w 106"/>
                <a:gd name="T3" fmla="*/ 2147483647 h 104"/>
                <a:gd name="T4" fmla="*/ 2147483647 w 106"/>
                <a:gd name="T5" fmla="*/ 2147483647 h 104"/>
                <a:gd name="T6" fmla="*/ 0 w 106"/>
                <a:gd name="T7" fmla="*/ 2147483647 h 104"/>
                <a:gd name="T8" fmla="*/ 2147483647 w 106"/>
                <a:gd name="T9" fmla="*/ 2147483647 h 104"/>
                <a:gd name="T10" fmla="*/ 2147483647 w 106"/>
                <a:gd name="T11" fmla="*/ 2147483647 h 104"/>
                <a:gd name="T12" fmla="*/ 2147483647 w 106"/>
                <a:gd name="T13" fmla="*/ 2147483647 h 104"/>
                <a:gd name="T14" fmla="*/ 2147483647 w 106"/>
                <a:gd name="T15" fmla="*/ 2147483647 h 104"/>
                <a:gd name="T16" fmla="*/ 2147483647 w 106"/>
                <a:gd name="T17" fmla="*/ 2147483647 h 104"/>
                <a:gd name="T18" fmla="*/ 2147483647 w 106"/>
                <a:gd name="T19" fmla="*/ 2147483647 h 104"/>
                <a:gd name="T20" fmla="*/ 2147483647 w 106"/>
                <a:gd name="T21" fmla="*/ 2147483647 h 104"/>
                <a:gd name="T22" fmla="*/ 2147483647 w 106"/>
                <a:gd name="T23" fmla="*/ 2147483647 h 104"/>
                <a:gd name="T24" fmla="*/ 2147483647 w 106"/>
                <a:gd name="T25" fmla="*/ 2147483647 h 104"/>
                <a:gd name="T26" fmla="*/ 2147483647 w 106"/>
                <a:gd name="T27" fmla="*/ 2147483647 h 104"/>
                <a:gd name="T28" fmla="*/ 2147483647 w 106"/>
                <a:gd name="T29" fmla="*/ 2147483647 h 104"/>
                <a:gd name="T30" fmla="*/ 2147483647 w 106"/>
                <a:gd name="T31" fmla="*/ 2147483647 h 104"/>
                <a:gd name="T32" fmla="*/ 2147483647 w 106"/>
                <a:gd name="T33" fmla="*/ 2147483647 h 104"/>
                <a:gd name="T34" fmla="*/ 2147483647 w 106"/>
                <a:gd name="T35" fmla="*/ 2147483647 h 104"/>
                <a:gd name="T36" fmla="*/ 2147483647 w 106"/>
                <a:gd name="T37" fmla="*/ 2147483647 h 104"/>
                <a:gd name="T38" fmla="*/ 2147483647 w 106"/>
                <a:gd name="T39" fmla="*/ 0 h 104"/>
                <a:gd name="T40" fmla="*/ 2147483647 w 106"/>
                <a:gd name="T41" fmla="*/ 2147483647 h 104"/>
                <a:gd name="T42" fmla="*/ 2147483647 w 10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104"/>
                <a:gd name="T68" fmla="*/ 106 w 10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104">
                  <a:moveTo>
                    <a:pt x="60" y="40"/>
                  </a:moveTo>
                  <a:lnTo>
                    <a:pt x="46" y="34"/>
                  </a:lnTo>
                  <a:lnTo>
                    <a:pt x="22" y="24"/>
                  </a:lnTo>
                  <a:lnTo>
                    <a:pt x="0" y="24"/>
                  </a:lnTo>
                  <a:lnTo>
                    <a:pt x="14" y="34"/>
                  </a:lnTo>
                  <a:lnTo>
                    <a:pt x="30" y="46"/>
                  </a:lnTo>
                  <a:lnTo>
                    <a:pt x="60" y="70"/>
                  </a:lnTo>
                  <a:lnTo>
                    <a:pt x="76" y="92"/>
                  </a:lnTo>
                  <a:lnTo>
                    <a:pt x="90" y="92"/>
                  </a:lnTo>
                  <a:lnTo>
                    <a:pt x="106" y="104"/>
                  </a:lnTo>
                  <a:lnTo>
                    <a:pt x="106" y="98"/>
                  </a:lnTo>
                  <a:lnTo>
                    <a:pt x="84" y="86"/>
                  </a:lnTo>
                  <a:lnTo>
                    <a:pt x="84" y="70"/>
                  </a:lnTo>
                  <a:lnTo>
                    <a:pt x="98" y="70"/>
                  </a:lnTo>
                  <a:lnTo>
                    <a:pt x="98" y="58"/>
                  </a:lnTo>
                  <a:lnTo>
                    <a:pt x="84" y="40"/>
                  </a:lnTo>
                  <a:lnTo>
                    <a:pt x="84" y="28"/>
                  </a:lnTo>
                  <a:lnTo>
                    <a:pt x="76" y="12"/>
                  </a:lnTo>
                  <a:lnTo>
                    <a:pt x="60" y="12"/>
                  </a:lnTo>
                  <a:lnTo>
                    <a:pt x="46" y="0"/>
                  </a:lnTo>
                  <a:lnTo>
                    <a:pt x="52" y="12"/>
                  </a:lnTo>
                  <a:lnTo>
                    <a:pt x="60" y="4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3" name="Freeform 44"/>
            <p:cNvSpPr>
              <a:spLocks noChangeArrowheads="1"/>
            </p:cNvSpPr>
            <p:nvPr/>
          </p:nvSpPr>
          <p:spPr bwMode="auto">
            <a:xfrm>
              <a:off x="5977179" y="1485160"/>
              <a:ext cx="53929" cy="28561"/>
            </a:xfrm>
            <a:custGeom>
              <a:avLst/>
              <a:gdLst>
                <a:gd name="T0" fmla="*/ 2147483647 w 24"/>
                <a:gd name="T1" fmla="*/ 2147483647 h 8"/>
                <a:gd name="T2" fmla="*/ 2147483647 w 24"/>
                <a:gd name="T3" fmla="*/ 0 h 8"/>
                <a:gd name="T4" fmla="*/ 0 w 24"/>
                <a:gd name="T5" fmla="*/ 2147483647 h 8"/>
                <a:gd name="T6" fmla="*/ 2147483647 w 24"/>
                <a:gd name="T7" fmla="*/ 2147483647 h 8"/>
                <a:gd name="T8" fmla="*/ 2147483647 w 24"/>
                <a:gd name="T9" fmla="*/ 2147483647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24" y="2"/>
                  </a:moveTo>
                  <a:lnTo>
                    <a:pt x="16" y="0"/>
                  </a:lnTo>
                  <a:lnTo>
                    <a:pt x="0" y="8"/>
                  </a:lnTo>
                  <a:lnTo>
                    <a:pt x="16" y="2"/>
                  </a:lnTo>
                  <a:lnTo>
                    <a:pt x="24" y="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4" name="Freeform 45"/>
            <p:cNvSpPr>
              <a:spLocks noChangeArrowheads="1"/>
            </p:cNvSpPr>
            <p:nvPr/>
          </p:nvSpPr>
          <p:spPr bwMode="auto">
            <a:xfrm>
              <a:off x="5995155" y="1470880"/>
              <a:ext cx="35953" cy="14280"/>
            </a:xfrm>
            <a:custGeom>
              <a:avLst/>
              <a:gdLst>
                <a:gd name="T0" fmla="*/ 0 w 16"/>
                <a:gd name="T1" fmla="*/ 0 h 4"/>
                <a:gd name="T2" fmla="*/ 2147483647 w 16"/>
                <a:gd name="T3" fmla="*/ 2147483647 h 4"/>
                <a:gd name="T4" fmla="*/ 2147483647 w 16"/>
                <a:gd name="T5" fmla="*/ 0 h 4"/>
                <a:gd name="T6" fmla="*/ 0 w 16"/>
                <a:gd name="T7" fmla="*/ 0 h 4"/>
                <a:gd name="T8" fmla="*/ 0 60000 65536"/>
                <a:gd name="T9" fmla="*/ 0 60000 65536"/>
                <a:gd name="T10" fmla="*/ 0 60000 65536"/>
                <a:gd name="T11" fmla="*/ 0 60000 65536"/>
                <a:gd name="T12" fmla="*/ 0 w 16"/>
                <a:gd name="T13" fmla="*/ 0 h 4"/>
                <a:gd name="T14" fmla="*/ 16 w 16"/>
                <a:gd name="T15" fmla="*/ 4 h 4"/>
              </a:gdLst>
              <a:ahLst/>
              <a:cxnLst>
                <a:cxn ang="T8">
                  <a:pos x="T0" y="T1"/>
                </a:cxn>
                <a:cxn ang="T9">
                  <a:pos x="T2" y="T3"/>
                </a:cxn>
                <a:cxn ang="T10">
                  <a:pos x="T4" y="T5"/>
                </a:cxn>
                <a:cxn ang="T11">
                  <a:pos x="T6" y="T7"/>
                </a:cxn>
              </a:cxnLst>
              <a:rect l="T12" t="T13" r="T14" b="T15"/>
              <a:pathLst>
                <a:path w="16" h="4">
                  <a:moveTo>
                    <a:pt x="0" y="0"/>
                  </a:moveTo>
                  <a:lnTo>
                    <a:pt x="8" y="4"/>
                  </a:lnTo>
                  <a:lnTo>
                    <a:pt x="16"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5" name="Freeform 46"/>
            <p:cNvSpPr>
              <a:spLocks noChangeArrowheads="1"/>
            </p:cNvSpPr>
            <p:nvPr/>
          </p:nvSpPr>
          <p:spPr bwMode="auto">
            <a:xfrm>
              <a:off x="5756968" y="2599030"/>
              <a:ext cx="256164" cy="64262"/>
            </a:xfrm>
            <a:custGeom>
              <a:avLst/>
              <a:gdLst>
                <a:gd name="T0" fmla="*/ 2147483647 w 114"/>
                <a:gd name="T1" fmla="*/ 2147483647 h 18"/>
                <a:gd name="T2" fmla="*/ 2147483647 w 114"/>
                <a:gd name="T3" fmla="*/ 2147483647 h 18"/>
                <a:gd name="T4" fmla="*/ 2147483647 w 114"/>
                <a:gd name="T5" fmla="*/ 2147483647 h 18"/>
                <a:gd name="T6" fmla="*/ 2147483647 w 114"/>
                <a:gd name="T7" fmla="*/ 2147483647 h 18"/>
                <a:gd name="T8" fmla="*/ 2147483647 w 114"/>
                <a:gd name="T9" fmla="*/ 2147483647 h 18"/>
                <a:gd name="T10" fmla="*/ 2147483647 w 114"/>
                <a:gd name="T11" fmla="*/ 2147483647 h 18"/>
                <a:gd name="T12" fmla="*/ 2147483647 w 114"/>
                <a:gd name="T13" fmla="*/ 2147483647 h 18"/>
                <a:gd name="T14" fmla="*/ 2147483647 w 114"/>
                <a:gd name="T15" fmla="*/ 2147483647 h 18"/>
                <a:gd name="T16" fmla="*/ 2147483647 w 114"/>
                <a:gd name="T17" fmla="*/ 0 h 18"/>
                <a:gd name="T18" fmla="*/ 2147483647 w 114"/>
                <a:gd name="T19" fmla="*/ 0 h 18"/>
                <a:gd name="T20" fmla="*/ 0 w 114"/>
                <a:gd name="T21" fmla="*/ 2147483647 h 18"/>
                <a:gd name="T22" fmla="*/ 0 w 114"/>
                <a:gd name="T23" fmla="*/ 2147483647 h 18"/>
                <a:gd name="T24" fmla="*/ 2147483647 w 114"/>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18"/>
                <a:gd name="T41" fmla="*/ 114 w 11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18">
                  <a:moveTo>
                    <a:pt x="16" y="12"/>
                  </a:moveTo>
                  <a:lnTo>
                    <a:pt x="8" y="6"/>
                  </a:lnTo>
                  <a:lnTo>
                    <a:pt x="24" y="6"/>
                  </a:lnTo>
                  <a:lnTo>
                    <a:pt x="60" y="18"/>
                  </a:lnTo>
                  <a:lnTo>
                    <a:pt x="114" y="18"/>
                  </a:lnTo>
                  <a:lnTo>
                    <a:pt x="84" y="12"/>
                  </a:lnTo>
                  <a:lnTo>
                    <a:pt x="98" y="12"/>
                  </a:lnTo>
                  <a:lnTo>
                    <a:pt x="68" y="6"/>
                  </a:lnTo>
                  <a:lnTo>
                    <a:pt x="46" y="0"/>
                  </a:lnTo>
                  <a:lnTo>
                    <a:pt x="16" y="0"/>
                  </a:lnTo>
                  <a:lnTo>
                    <a:pt x="0" y="6"/>
                  </a:lnTo>
                  <a:lnTo>
                    <a:pt x="0" y="12"/>
                  </a:lnTo>
                  <a:lnTo>
                    <a:pt x="16"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6" name="Freeform 47"/>
            <p:cNvSpPr>
              <a:spLocks noChangeArrowheads="1"/>
            </p:cNvSpPr>
            <p:nvPr/>
          </p:nvSpPr>
          <p:spPr bwMode="auto">
            <a:xfrm>
              <a:off x="6628827" y="649757"/>
              <a:ext cx="435930" cy="699739"/>
            </a:xfrm>
            <a:custGeom>
              <a:avLst/>
              <a:gdLst>
                <a:gd name="T0" fmla="*/ 2147483647 w 194"/>
                <a:gd name="T1" fmla="*/ 2147483647 h 196"/>
                <a:gd name="T2" fmla="*/ 2147483647 w 194"/>
                <a:gd name="T3" fmla="*/ 2147483647 h 196"/>
                <a:gd name="T4" fmla="*/ 2147483647 w 194"/>
                <a:gd name="T5" fmla="*/ 2147483647 h 196"/>
                <a:gd name="T6" fmla="*/ 2147483647 w 194"/>
                <a:gd name="T7" fmla="*/ 2147483647 h 196"/>
                <a:gd name="T8" fmla="*/ 2147483647 w 194"/>
                <a:gd name="T9" fmla="*/ 2147483647 h 196"/>
                <a:gd name="T10" fmla="*/ 2147483647 w 194"/>
                <a:gd name="T11" fmla="*/ 2147483647 h 196"/>
                <a:gd name="T12" fmla="*/ 2147483647 w 194"/>
                <a:gd name="T13" fmla="*/ 2147483647 h 196"/>
                <a:gd name="T14" fmla="*/ 2147483647 w 194"/>
                <a:gd name="T15" fmla="*/ 2147483647 h 196"/>
                <a:gd name="T16" fmla="*/ 2147483647 w 194"/>
                <a:gd name="T17" fmla="*/ 2147483647 h 196"/>
                <a:gd name="T18" fmla="*/ 2147483647 w 194"/>
                <a:gd name="T19" fmla="*/ 2147483647 h 196"/>
                <a:gd name="T20" fmla="*/ 2147483647 w 194"/>
                <a:gd name="T21" fmla="*/ 2147483647 h 196"/>
                <a:gd name="T22" fmla="*/ 2147483647 w 194"/>
                <a:gd name="T23" fmla="*/ 2147483647 h 196"/>
                <a:gd name="T24" fmla="*/ 2147483647 w 194"/>
                <a:gd name="T25" fmla="*/ 2147483647 h 196"/>
                <a:gd name="T26" fmla="*/ 2147483647 w 194"/>
                <a:gd name="T27" fmla="*/ 2147483647 h 196"/>
                <a:gd name="T28" fmla="*/ 2147483647 w 194"/>
                <a:gd name="T29" fmla="*/ 2147483647 h 196"/>
                <a:gd name="T30" fmla="*/ 2147483647 w 194"/>
                <a:gd name="T31" fmla="*/ 2147483647 h 196"/>
                <a:gd name="T32" fmla="*/ 2147483647 w 194"/>
                <a:gd name="T33" fmla="*/ 2147483647 h 196"/>
                <a:gd name="T34" fmla="*/ 2147483647 w 194"/>
                <a:gd name="T35" fmla="*/ 2147483647 h 196"/>
                <a:gd name="T36" fmla="*/ 2147483647 w 194"/>
                <a:gd name="T37" fmla="*/ 2147483647 h 196"/>
                <a:gd name="T38" fmla="*/ 2147483647 w 194"/>
                <a:gd name="T39" fmla="*/ 2147483647 h 196"/>
                <a:gd name="T40" fmla="*/ 2147483647 w 194"/>
                <a:gd name="T41" fmla="*/ 2147483647 h 196"/>
                <a:gd name="T42" fmla="*/ 2147483647 w 194"/>
                <a:gd name="T43" fmla="*/ 2147483647 h 196"/>
                <a:gd name="T44" fmla="*/ 2147483647 w 194"/>
                <a:gd name="T45" fmla="*/ 2147483647 h 196"/>
                <a:gd name="T46" fmla="*/ 2147483647 w 194"/>
                <a:gd name="T47" fmla="*/ 2147483647 h 196"/>
                <a:gd name="T48" fmla="*/ 2147483647 w 194"/>
                <a:gd name="T49" fmla="*/ 2147483647 h 196"/>
                <a:gd name="T50" fmla="*/ 2147483647 w 194"/>
                <a:gd name="T51" fmla="*/ 2147483647 h 196"/>
                <a:gd name="T52" fmla="*/ 2147483647 w 194"/>
                <a:gd name="T53" fmla="*/ 2147483647 h 196"/>
                <a:gd name="T54" fmla="*/ 2147483647 w 194"/>
                <a:gd name="T55" fmla="*/ 2147483647 h 196"/>
                <a:gd name="T56" fmla="*/ 2147483647 w 194"/>
                <a:gd name="T57" fmla="*/ 2147483647 h 196"/>
                <a:gd name="T58" fmla="*/ 2147483647 w 194"/>
                <a:gd name="T59" fmla="*/ 2147483647 h 196"/>
                <a:gd name="T60" fmla="*/ 2147483647 w 194"/>
                <a:gd name="T61" fmla="*/ 2147483647 h 196"/>
                <a:gd name="T62" fmla="*/ 2147483647 w 194"/>
                <a:gd name="T63" fmla="*/ 2147483647 h 196"/>
                <a:gd name="T64" fmla="*/ 2147483647 w 194"/>
                <a:gd name="T65" fmla="*/ 2147483647 h 196"/>
                <a:gd name="T66" fmla="*/ 2147483647 w 194"/>
                <a:gd name="T67" fmla="*/ 2147483647 h 196"/>
                <a:gd name="T68" fmla="*/ 2147483647 w 194"/>
                <a:gd name="T69" fmla="*/ 2147483647 h 196"/>
                <a:gd name="T70" fmla="*/ 2147483647 w 194"/>
                <a:gd name="T71" fmla="*/ 2147483647 h 196"/>
                <a:gd name="T72" fmla="*/ 2147483647 w 194"/>
                <a:gd name="T73" fmla="*/ 2147483647 h 196"/>
                <a:gd name="T74" fmla="*/ 2147483647 w 194"/>
                <a:gd name="T75" fmla="*/ 2147483647 h 196"/>
                <a:gd name="T76" fmla="*/ 2147483647 w 194"/>
                <a:gd name="T77" fmla="*/ 2147483647 h 196"/>
                <a:gd name="T78" fmla="*/ 2147483647 w 194"/>
                <a:gd name="T79" fmla="*/ 2147483647 h 196"/>
                <a:gd name="T80" fmla="*/ 2147483647 w 194"/>
                <a:gd name="T81" fmla="*/ 2147483647 h 196"/>
                <a:gd name="T82" fmla="*/ 2147483647 w 194"/>
                <a:gd name="T83" fmla="*/ 2147483647 h 196"/>
                <a:gd name="T84" fmla="*/ 2147483647 w 194"/>
                <a:gd name="T85" fmla="*/ 0 h 196"/>
                <a:gd name="T86" fmla="*/ 2147483647 w 194"/>
                <a:gd name="T87" fmla="*/ 2147483647 h 196"/>
                <a:gd name="T88" fmla="*/ 2147483647 w 194"/>
                <a:gd name="T89" fmla="*/ 2147483647 h 196"/>
                <a:gd name="T90" fmla="*/ 2147483647 w 194"/>
                <a:gd name="T91" fmla="*/ 2147483647 h 196"/>
                <a:gd name="T92" fmla="*/ 2147483647 w 194"/>
                <a:gd name="T93" fmla="*/ 2147483647 h 196"/>
                <a:gd name="T94" fmla="*/ 0 w 194"/>
                <a:gd name="T95" fmla="*/ 2147483647 h 196"/>
                <a:gd name="T96" fmla="*/ 0 w 194"/>
                <a:gd name="T97" fmla="*/ 2147483647 h 196"/>
                <a:gd name="T98" fmla="*/ 2147483647 w 194"/>
                <a:gd name="T99" fmla="*/ 2147483647 h 196"/>
                <a:gd name="T100" fmla="*/ 2147483647 w 194"/>
                <a:gd name="T101" fmla="*/ 2147483647 h 196"/>
                <a:gd name="T102" fmla="*/ 2147483647 w 194"/>
                <a:gd name="T103" fmla="*/ 2147483647 h 196"/>
                <a:gd name="T104" fmla="*/ 2147483647 w 194"/>
                <a:gd name="T105" fmla="*/ 2147483647 h 196"/>
                <a:gd name="T106" fmla="*/ 2147483647 w 194"/>
                <a:gd name="T107" fmla="*/ 2147483647 h 196"/>
                <a:gd name="T108" fmla="*/ 2147483647 w 194"/>
                <a:gd name="T109" fmla="*/ 2147483647 h 1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4"/>
                <a:gd name="T166" fmla="*/ 0 h 196"/>
                <a:gd name="T167" fmla="*/ 194 w 194"/>
                <a:gd name="T168" fmla="*/ 196 h 1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4" h="196">
                  <a:moveTo>
                    <a:pt x="36" y="190"/>
                  </a:moveTo>
                  <a:lnTo>
                    <a:pt x="60" y="188"/>
                  </a:lnTo>
                  <a:lnTo>
                    <a:pt x="68" y="162"/>
                  </a:lnTo>
                  <a:lnTo>
                    <a:pt x="76" y="156"/>
                  </a:lnTo>
                  <a:lnTo>
                    <a:pt x="96" y="176"/>
                  </a:lnTo>
                  <a:lnTo>
                    <a:pt x="114" y="192"/>
                  </a:lnTo>
                  <a:lnTo>
                    <a:pt x="138" y="196"/>
                  </a:lnTo>
                  <a:lnTo>
                    <a:pt x="130" y="176"/>
                  </a:lnTo>
                  <a:lnTo>
                    <a:pt x="126" y="164"/>
                  </a:lnTo>
                  <a:lnTo>
                    <a:pt x="124" y="148"/>
                  </a:lnTo>
                  <a:lnTo>
                    <a:pt x="152" y="126"/>
                  </a:lnTo>
                  <a:lnTo>
                    <a:pt x="148" y="114"/>
                  </a:lnTo>
                  <a:lnTo>
                    <a:pt x="136" y="94"/>
                  </a:lnTo>
                  <a:lnTo>
                    <a:pt x="132" y="72"/>
                  </a:lnTo>
                  <a:lnTo>
                    <a:pt x="142" y="68"/>
                  </a:lnTo>
                  <a:lnTo>
                    <a:pt x="156" y="74"/>
                  </a:lnTo>
                  <a:lnTo>
                    <a:pt x="164" y="78"/>
                  </a:lnTo>
                  <a:lnTo>
                    <a:pt x="168" y="80"/>
                  </a:lnTo>
                  <a:lnTo>
                    <a:pt x="172" y="80"/>
                  </a:lnTo>
                  <a:lnTo>
                    <a:pt x="174" y="78"/>
                  </a:lnTo>
                  <a:lnTo>
                    <a:pt x="176" y="74"/>
                  </a:lnTo>
                  <a:lnTo>
                    <a:pt x="176" y="70"/>
                  </a:lnTo>
                  <a:lnTo>
                    <a:pt x="172" y="64"/>
                  </a:lnTo>
                  <a:lnTo>
                    <a:pt x="168" y="60"/>
                  </a:lnTo>
                  <a:lnTo>
                    <a:pt x="168" y="56"/>
                  </a:lnTo>
                  <a:lnTo>
                    <a:pt x="170" y="54"/>
                  </a:lnTo>
                  <a:lnTo>
                    <a:pt x="174" y="50"/>
                  </a:lnTo>
                  <a:lnTo>
                    <a:pt x="180" y="48"/>
                  </a:lnTo>
                  <a:lnTo>
                    <a:pt x="184" y="48"/>
                  </a:lnTo>
                  <a:lnTo>
                    <a:pt x="186" y="46"/>
                  </a:lnTo>
                  <a:lnTo>
                    <a:pt x="188" y="44"/>
                  </a:lnTo>
                  <a:lnTo>
                    <a:pt x="188" y="34"/>
                  </a:lnTo>
                  <a:lnTo>
                    <a:pt x="186" y="28"/>
                  </a:lnTo>
                  <a:lnTo>
                    <a:pt x="194" y="10"/>
                  </a:lnTo>
                  <a:lnTo>
                    <a:pt x="136" y="2"/>
                  </a:lnTo>
                  <a:lnTo>
                    <a:pt x="70" y="0"/>
                  </a:lnTo>
                  <a:lnTo>
                    <a:pt x="16" y="6"/>
                  </a:lnTo>
                  <a:lnTo>
                    <a:pt x="8" y="14"/>
                  </a:lnTo>
                  <a:lnTo>
                    <a:pt x="4" y="20"/>
                  </a:lnTo>
                  <a:lnTo>
                    <a:pt x="0" y="24"/>
                  </a:lnTo>
                  <a:lnTo>
                    <a:pt x="2" y="66"/>
                  </a:lnTo>
                  <a:lnTo>
                    <a:pt x="20" y="132"/>
                  </a:lnTo>
                  <a:lnTo>
                    <a:pt x="34" y="184"/>
                  </a:lnTo>
                  <a:lnTo>
                    <a:pt x="36" y="19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7" name="Freeform 48"/>
            <p:cNvSpPr>
              <a:spLocks noChangeArrowheads="1"/>
            </p:cNvSpPr>
            <p:nvPr/>
          </p:nvSpPr>
          <p:spPr bwMode="auto">
            <a:xfrm>
              <a:off x="3109931" y="322693"/>
              <a:ext cx="4251437" cy="1947889"/>
            </a:xfrm>
            <a:custGeom>
              <a:avLst/>
              <a:gdLst>
                <a:gd name="T0" fmla="*/ 2147483647 w 1892"/>
                <a:gd name="T1" fmla="*/ 2147483647 h 608"/>
                <a:gd name="T2" fmla="*/ 2147483647 w 1892"/>
                <a:gd name="T3" fmla="*/ 2147483647 h 608"/>
                <a:gd name="T4" fmla="*/ 2147483647 w 1892"/>
                <a:gd name="T5" fmla="*/ 2147483647 h 608"/>
                <a:gd name="T6" fmla="*/ 2147483647 w 1892"/>
                <a:gd name="T7" fmla="*/ 2147483647 h 608"/>
                <a:gd name="T8" fmla="*/ 2147483647 w 1892"/>
                <a:gd name="T9" fmla="*/ 2147483647 h 608"/>
                <a:gd name="T10" fmla="*/ 2147483647 w 1892"/>
                <a:gd name="T11" fmla="*/ 2147483647 h 608"/>
                <a:gd name="T12" fmla="*/ 2147483647 w 1892"/>
                <a:gd name="T13" fmla="*/ 2147483647 h 608"/>
                <a:gd name="T14" fmla="*/ 2147483647 w 1892"/>
                <a:gd name="T15" fmla="*/ 2147483647 h 608"/>
                <a:gd name="T16" fmla="*/ 2147483647 w 1892"/>
                <a:gd name="T17" fmla="*/ 2147483647 h 608"/>
                <a:gd name="T18" fmla="*/ 2147483647 w 1892"/>
                <a:gd name="T19" fmla="*/ 2147483647 h 608"/>
                <a:gd name="T20" fmla="*/ 2147483647 w 1892"/>
                <a:gd name="T21" fmla="*/ 2147483647 h 608"/>
                <a:gd name="T22" fmla="*/ 2147483647 w 1892"/>
                <a:gd name="T23" fmla="*/ 2147483647 h 608"/>
                <a:gd name="T24" fmla="*/ 2147483647 w 1892"/>
                <a:gd name="T25" fmla="*/ 2147483647 h 608"/>
                <a:gd name="T26" fmla="*/ 2147483647 w 1892"/>
                <a:gd name="T27" fmla="*/ 2147483647 h 608"/>
                <a:gd name="T28" fmla="*/ 2147483647 w 1892"/>
                <a:gd name="T29" fmla="*/ 2147483647 h 608"/>
                <a:gd name="T30" fmla="*/ 2147483647 w 1892"/>
                <a:gd name="T31" fmla="*/ 2147483647 h 608"/>
                <a:gd name="T32" fmla="*/ 2147483647 w 1892"/>
                <a:gd name="T33" fmla="*/ 2147483647 h 608"/>
                <a:gd name="T34" fmla="*/ 2147483647 w 1892"/>
                <a:gd name="T35" fmla="*/ 2147483647 h 608"/>
                <a:gd name="T36" fmla="*/ 2147483647 w 1892"/>
                <a:gd name="T37" fmla="*/ 2147483647 h 608"/>
                <a:gd name="T38" fmla="*/ 2147483647 w 1892"/>
                <a:gd name="T39" fmla="*/ 2147483647 h 608"/>
                <a:gd name="T40" fmla="*/ 2147483647 w 1892"/>
                <a:gd name="T41" fmla="*/ 2147483647 h 608"/>
                <a:gd name="T42" fmla="*/ 2147483647 w 1892"/>
                <a:gd name="T43" fmla="*/ 2147483647 h 608"/>
                <a:gd name="T44" fmla="*/ 2147483647 w 1892"/>
                <a:gd name="T45" fmla="*/ 2147483647 h 608"/>
                <a:gd name="T46" fmla="*/ 2147483647 w 1892"/>
                <a:gd name="T47" fmla="*/ 2147483647 h 608"/>
                <a:gd name="T48" fmla="*/ 2147483647 w 1892"/>
                <a:gd name="T49" fmla="*/ 2147483647 h 608"/>
                <a:gd name="T50" fmla="*/ 2147483647 w 1892"/>
                <a:gd name="T51" fmla="*/ 2147483647 h 608"/>
                <a:gd name="T52" fmla="*/ 2147483647 w 1892"/>
                <a:gd name="T53" fmla="*/ 2147483647 h 608"/>
                <a:gd name="T54" fmla="*/ 2147483647 w 1892"/>
                <a:gd name="T55" fmla="*/ 2147483647 h 608"/>
                <a:gd name="T56" fmla="*/ 2147483647 w 1892"/>
                <a:gd name="T57" fmla="*/ 2147483647 h 608"/>
                <a:gd name="T58" fmla="*/ 2147483647 w 1892"/>
                <a:gd name="T59" fmla="*/ 2147483647 h 608"/>
                <a:gd name="T60" fmla="*/ 2147483647 w 1892"/>
                <a:gd name="T61" fmla="*/ 2147483647 h 608"/>
                <a:gd name="T62" fmla="*/ 0 w 1892"/>
                <a:gd name="T63" fmla="*/ 2147483647 h 608"/>
                <a:gd name="T64" fmla="*/ 2147483647 w 1892"/>
                <a:gd name="T65" fmla="*/ 2147483647 h 608"/>
                <a:gd name="T66" fmla="*/ 2147483647 w 1892"/>
                <a:gd name="T67" fmla="*/ 2147483647 h 608"/>
                <a:gd name="T68" fmla="*/ 2147483647 w 1892"/>
                <a:gd name="T69" fmla="*/ 2147483647 h 608"/>
                <a:gd name="T70" fmla="*/ 2147483647 w 1892"/>
                <a:gd name="T71" fmla="*/ 2147483647 h 608"/>
                <a:gd name="T72" fmla="*/ 2147483647 w 1892"/>
                <a:gd name="T73" fmla="*/ 2147483647 h 608"/>
                <a:gd name="T74" fmla="*/ 2147483647 w 1892"/>
                <a:gd name="T75" fmla="*/ 2147483647 h 608"/>
                <a:gd name="T76" fmla="*/ 2147483647 w 1892"/>
                <a:gd name="T77" fmla="*/ 2147483647 h 608"/>
                <a:gd name="T78" fmla="*/ 2147483647 w 1892"/>
                <a:gd name="T79" fmla="*/ 2147483647 h 608"/>
                <a:gd name="T80" fmla="*/ 2147483647 w 1892"/>
                <a:gd name="T81" fmla="*/ 2147483647 h 608"/>
                <a:gd name="T82" fmla="*/ 2147483647 w 1892"/>
                <a:gd name="T83" fmla="*/ 2147483647 h 608"/>
                <a:gd name="T84" fmla="*/ 2147483647 w 1892"/>
                <a:gd name="T85" fmla="*/ 2147483647 h 608"/>
                <a:gd name="T86" fmla="*/ 2147483647 w 1892"/>
                <a:gd name="T87" fmla="*/ 2147483647 h 608"/>
                <a:gd name="T88" fmla="*/ 2147483647 w 1892"/>
                <a:gd name="T89" fmla="*/ 2147483647 h 608"/>
                <a:gd name="T90" fmla="*/ 2147483647 w 1892"/>
                <a:gd name="T91" fmla="*/ 2147483647 h 608"/>
                <a:gd name="T92" fmla="*/ 2147483647 w 1892"/>
                <a:gd name="T93" fmla="*/ 2147483647 h 608"/>
                <a:gd name="T94" fmla="*/ 2147483647 w 1892"/>
                <a:gd name="T95" fmla="*/ 2147483647 h 608"/>
                <a:gd name="T96" fmla="*/ 2147483647 w 1892"/>
                <a:gd name="T97" fmla="*/ 2147483647 h 608"/>
                <a:gd name="T98" fmla="*/ 2147483647 w 1892"/>
                <a:gd name="T99" fmla="*/ 2147483647 h 608"/>
                <a:gd name="T100" fmla="*/ 2147483647 w 1892"/>
                <a:gd name="T101" fmla="*/ 2147483647 h 608"/>
                <a:gd name="T102" fmla="*/ 2147483647 w 1892"/>
                <a:gd name="T103" fmla="*/ 2147483647 h 608"/>
                <a:gd name="T104" fmla="*/ 2147483647 w 1892"/>
                <a:gd name="T105" fmla="*/ 2147483647 h 608"/>
                <a:gd name="T106" fmla="*/ 2147483647 w 1892"/>
                <a:gd name="T107" fmla="*/ 2147483647 h 608"/>
                <a:gd name="T108" fmla="*/ 2147483647 w 1892"/>
                <a:gd name="T109" fmla="*/ 2147483647 h 608"/>
                <a:gd name="T110" fmla="*/ 2147483647 w 1892"/>
                <a:gd name="T111" fmla="*/ 2147483647 h 608"/>
                <a:gd name="T112" fmla="*/ 2147483647 w 1892"/>
                <a:gd name="T113" fmla="*/ 2147483647 h 608"/>
                <a:gd name="T114" fmla="*/ 2147483647 w 1892"/>
                <a:gd name="T115" fmla="*/ 2147483647 h 608"/>
                <a:gd name="T116" fmla="*/ 2147483647 w 1892"/>
                <a:gd name="T117" fmla="*/ 2147483647 h 608"/>
                <a:gd name="T118" fmla="*/ 2147483647 w 1892"/>
                <a:gd name="T119" fmla="*/ 2147483647 h 608"/>
                <a:gd name="T120" fmla="*/ 2147483647 w 1892"/>
                <a:gd name="T121" fmla="*/ 2147483647 h 6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2"/>
                <a:gd name="T184" fmla="*/ 0 h 608"/>
                <a:gd name="T185" fmla="*/ 1892 w 1892"/>
                <a:gd name="T186" fmla="*/ 608 h 6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2" h="608">
                  <a:moveTo>
                    <a:pt x="1786" y="126"/>
                  </a:moveTo>
                  <a:lnTo>
                    <a:pt x="1808" y="132"/>
                  </a:lnTo>
                  <a:lnTo>
                    <a:pt x="1840" y="144"/>
                  </a:lnTo>
                  <a:lnTo>
                    <a:pt x="1870" y="156"/>
                  </a:lnTo>
                  <a:lnTo>
                    <a:pt x="1870" y="144"/>
                  </a:lnTo>
                  <a:lnTo>
                    <a:pt x="1862" y="132"/>
                  </a:lnTo>
                  <a:lnTo>
                    <a:pt x="1892" y="126"/>
                  </a:lnTo>
                  <a:lnTo>
                    <a:pt x="1870" y="122"/>
                  </a:lnTo>
                  <a:lnTo>
                    <a:pt x="1854" y="122"/>
                  </a:lnTo>
                  <a:lnTo>
                    <a:pt x="1824" y="116"/>
                  </a:lnTo>
                  <a:lnTo>
                    <a:pt x="1794" y="110"/>
                  </a:lnTo>
                  <a:lnTo>
                    <a:pt x="1740" y="98"/>
                  </a:lnTo>
                  <a:lnTo>
                    <a:pt x="1694" y="92"/>
                  </a:lnTo>
                  <a:lnTo>
                    <a:pt x="1672" y="98"/>
                  </a:lnTo>
                  <a:lnTo>
                    <a:pt x="1642" y="98"/>
                  </a:lnTo>
                  <a:lnTo>
                    <a:pt x="1648" y="110"/>
                  </a:lnTo>
                  <a:lnTo>
                    <a:pt x="1618" y="98"/>
                  </a:lnTo>
                  <a:lnTo>
                    <a:pt x="1610" y="104"/>
                  </a:lnTo>
                  <a:lnTo>
                    <a:pt x="1588" y="98"/>
                  </a:lnTo>
                  <a:lnTo>
                    <a:pt x="1566" y="98"/>
                  </a:lnTo>
                  <a:lnTo>
                    <a:pt x="1542" y="104"/>
                  </a:lnTo>
                  <a:lnTo>
                    <a:pt x="1526" y="92"/>
                  </a:lnTo>
                  <a:lnTo>
                    <a:pt x="1506" y="72"/>
                  </a:lnTo>
                  <a:lnTo>
                    <a:pt x="1466" y="80"/>
                  </a:lnTo>
                  <a:lnTo>
                    <a:pt x="1420" y="80"/>
                  </a:lnTo>
                  <a:lnTo>
                    <a:pt x="1390" y="86"/>
                  </a:lnTo>
                  <a:lnTo>
                    <a:pt x="1412" y="80"/>
                  </a:lnTo>
                  <a:lnTo>
                    <a:pt x="1376" y="58"/>
                  </a:lnTo>
                  <a:lnTo>
                    <a:pt x="1330" y="76"/>
                  </a:lnTo>
                  <a:lnTo>
                    <a:pt x="1308" y="70"/>
                  </a:lnTo>
                  <a:lnTo>
                    <a:pt x="1300" y="80"/>
                  </a:lnTo>
                  <a:lnTo>
                    <a:pt x="1276" y="80"/>
                  </a:lnTo>
                  <a:lnTo>
                    <a:pt x="1246" y="86"/>
                  </a:lnTo>
                  <a:lnTo>
                    <a:pt x="1232" y="80"/>
                  </a:lnTo>
                  <a:lnTo>
                    <a:pt x="1224" y="92"/>
                  </a:lnTo>
                  <a:lnTo>
                    <a:pt x="1202" y="86"/>
                  </a:lnTo>
                  <a:lnTo>
                    <a:pt x="1178" y="80"/>
                  </a:lnTo>
                  <a:lnTo>
                    <a:pt x="1194" y="76"/>
                  </a:lnTo>
                  <a:lnTo>
                    <a:pt x="1178" y="64"/>
                  </a:lnTo>
                  <a:lnTo>
                    <a:pt x="1162" y="64"/>
                  </a:lnTo>
                  <a:lnTo>
                    <a:pt x="1148" y="70"/>
                  </a:lnTo>
                  <a:lnTo>
                    <a:pt x="1118" y="70"/>
                  </a:lnTo>
                  <a:lnTo>
                    <a:pt x="1102" y="64"/>
                  </a:lnTo>
                  <a:lnTo>
                    <a:pt x="1064" y="70"/>
                  </a:lnTo>
                  <a:lnTo>
                    <a:pt x="1034" y="70"/>
                  </a:lnTo>
                  <a:lnTo>
                    <a:pt x="1018" y="76"/>
                  </a:lnTo>
                  <a:lnTo>
                    <a:pt x="974" y="92"/>
                  </a:lnTo>
                  <a:lnTo>
                    <a:pt x="996" y="80"/>
                  </a:lnTo>
                  <a:lnTo>
                    <a:pt x="1026" y="70"/>
                  </a:lnTo>
                  <a:lnTo>
                    <a:pt x="1048" y="52"/>
                  </a:lnTo>
                  <a:lnTo>
                    <a:pt x="1034" y="46"/>
                  </a:lnTo>
                  <a:lnTo>
                    <a:pt x="1018" y="40"/>
                  </a:lnTo>
                  <a:lnTo>
                    <a:pt x="1004" y="40"/>
                  </a:lnTo>
                  <a:lnTo>
                    <a:pt x="974" y="46"/>
                  </a:lnTo>
                  <a:lnTo>
                    <a:pt x="964" y="40"/>
                  </a:lnTo>
                  <a:lnTo>
                    <a:pt x="958" y="24"/>
                  </a:lnTo>
                  <a:lnTo>
                    <a:pt x="934" y="18"/>
                  </a:lnTo>
                  <a:lnTo>
                    <a:pt x="950" y="6"/>
                  </a:lnTo>
                  <a:lnTo>
                    <a:pt x="928" y="0"/>
                  </a:lnTo>
                  <a:lnTo>
                    <a:pt x="912" y="18"/>
                  </a:lnTo>
                  <a:lnTo>
                    <a:pt x="934" y="24"/>
                  </a:lnTo>
                  <a:lnTo>
                    <a:pt x="942" y="40"/>
                  </a:lnTo>
                  <a:lnTo>
                    <a:pt x="928" y="36"/>
                  </a:lnTo>
                  <a:lnTo>
                    <a:pt x="920" y="46"/>
                  </a:lnTo>
                  <a:lnTo>
                    <a:pt x="896" y="40"/>
                  </a:lnTo>
                  <a:lnTo>
                    <a:pt x="882" y="40"/>
                  </a:lnTo>
                  <a:lnTo>
                    <a:pt x="866" y="46"/>
                  </a:lnTo>
                  <a:lnTo>
                    <a:pt x="844" y="46"/>
                  </a:lnTo>
                  <a:lnTo>
                    <a:pt x="820" y="52"/>
                  </a:lnTo>
                  <a:lnTo>
                    <a:pt x="828" y="64"/>
                  </a:lnTo>
                  <a:lnTo>
                    <a:pt x="828" y="80"/>
                  </a:lnTo>
                  <a:lnTo>
                    <a:pt x="820" y="70"/>
                  </a:lnTo>
                  <a:lnTo>
                    <a:pt x="798" y="76"/>
                  </a:lnTo>
                  <a:lnTo>
                    <a:pt x="776" y="76"/>
                  </a:lnTo>
                  <a:lnTo>
                    <a:pt x="798" y="86"/>
                  </a:lnTo>
                  <a:lnTo>
                    <a:pt x="814" y="98"/>
                  </a:lnTo>
                  <a:lnTo>
                    <a:pt x="820" y="110"/>
                  </a:lnTo>
                  <a:lnTo>
                    <a:pt x="814" y="122"/>
                  </a:lnTo>
                  <a:lnTo>
                    <a:pt x="798" y="110"/>
                  </a:lnTo>
                  <a:lnTo>
                    <a:pt x="790" y="92"/>
                  </a:lnTo>
                  <a:lnTo>
                    <a:pt x="760" y="92"/>
                  </a:lnTo>
                  <a:lnTo>
                    <a:pt x="744" y="98"/>
                  </a:lnTo>
                  <a:lnTo>
                    <a:pt x="722" y="86"/>
                  </a:lnTo>
                  <a:lnTo>
                    <a:pt x="730" y="104"/>
                  </a:lnTo>
                  <a:lnTo>
                    <a:pt x="738" y="122"/>
                  </a:lnTo>
                  <a:lnTo>
                    <a:pt x="760" y="122"/>
                  </a:lnTo>
                  <a:lnTo>
                    <a:pt x="782" y="132"/>
                  </a:lnTo>
                  <a:lnTo>
                    <a:pt x="776" y="150"/>
                  </a:lnTo>
                  <a:lnTo>
                    <a:pt x="776" y="138"/>
                  </a:lnTo>
                  <a:lnTo>
                    <a:pt x="752" y="126"/>
                  </a:lnTo>
                  <a:lnTo>
                    <a:pt x="752" y="138"/>
                  </a:lnTo>
                  <a:lnTo>
                    <a:pt x="744" y="126"/>
                  </a:lnTo>
                  <a:lnTo>
                    <a:pt x="738" y="144"/>
                  </a:lnTo>
                  <a:lnTo>
                    <a:pt x="730" y="160"/>
                  </a:lnTo>
                  <a:lnTo>
                    <a:pt x="714" y="156"/>
                  </a:lnTo>
                  <a:lnTo>
                    <a:pt x="722" y="144"/>
                  </a:lnTo>
                  <a:lnTo>
                    <a:pt x="722" y="126"/>
                  </a:lnTo>
                  <a:lnTo>
                    <a:pt x="714" y="98"/>
                  </a:lnTo>
                  <a:lnTo>
                    <a:pt x="714" y="86"/>
                  </a:lnTo>
                  <a:lnTo>
                    <a:pt x="706" y="70"/>
                  </a:lnTo>
                  <a:lnTo>
                    <a:pt x="676" y="80"/>
                  </a:lnTo>
                  <a:lnTo>
                    <a:pt x="662" y="98"/>
                  </a:lnTo>
                  <a:lnTo>
                    <a:pt x="662" y="110"/>
                  </a:lnTo>
                  <a:lnTo>
                    <a:pt x="676" y="116"/>
                  </a:lnTo>
                  <a:lnTo>
                    <a:pt x="692" y="126"/>
                  </a:lnTo>
                  <a:lnTo>
                    <a:pt x="654" y="122"/>
                  </a:lnTo>
                  <a:lnTo>
                    <a:pt x="638" y="116"/>
                  </a:lnTo>
                  <a:lnTo>
                    <a:pt x="614" y="110"/>
                  </a:lnTo>
                  <a:lnTo>
                    <a:pt x="570" y="110"/>
                  </a:lnTo>
                  <a:lnTo>
                    <a:pt x="570" y="104"/>
                  </a:lnTo>
                  <a:lnTo>
                    <a:pt x="562" y="104"/>
                  </a:lnTo>
                  <a:lnTo>
                    <a:pt x="554" y="92"/>
                  </a:lnTo>
                  <a:lnTo>
                    <a:pt x="554" y="76"/>
                  </a:lnTo>
                  <a:lnTo>
                    <a:pt x="592" y="64"/>
                  </a:lnTo>
                  <a:lnTo>
                    <a:pt x="630" y="52"/>
                  </a:lnTo>
                  <a:lnTo>
                    <a:pt x="654" y="36"/>
                  </a:lnTo>
                  <a:lnTo>
                    <a:pt x="630" y="40"/>
                  </a:lnTo>
                  <a:lnTo>
                    <a:pt x="586" y="52"/>
                  </a:lnTo>
                  <a:lnTo>
                    <a:pt x="562" y="58"/>
                  </a:lnTo>
                  <a:lnTo>
                    <a:pt x="546" y="76"/>
                  </a:lnTo>
                  <a:lnTo>
                    <a:pt x="532" y="98"/>
                  </a:lnTo>
                  <a:lnTo>
                    <a:pt x="540" y="98"/>
                  </a:lnTo>
                  <a:lnTo>
                    <a:pt x="532" y="110"/>
                  </a:lnTo>
                  <a:lnTo>
                    <a:pt x="554" y="116"/>
                  </a:lnTo>
                  <a:lnTo>
                    <a:pt x="566" y="110"/>
                  </a:lnTo>
                  <a:lnTo>
                    <a:pt x="586" y="116"/>
                  </a:lnTo>
                  <a:lnTo>
                    <a:pt x="600" y="116"/>
                  </a:lnTo>
                  <a:lnTo>
                    <a:pt x="614" y="122"/>
                  </a:lnTo>
                  <a:lnTo>
                    <a:pt x="600" y="126"/>
                  </a:lnTo>
                  <a:lnTo>
                    <a:pt x="578" y="122"/>
                  </a:lnTo>
                  <a:lnTo>
                    <a:pt x="546" y="132"/>
                  </a:lnTo>
                  <a:lnTo>
                    <a:pt x="546" y="122"/>
                  </a:lnTo>
                  <a:lnTo>
                    <a:pt x="540" y="126"/>
                  </a:lnTo>
                  <a:lnTo>
                    <a:pt x="508" y="132"/>
                  </a:lnTo>
                  <a:lnTo>
                    <a:pt x="494" y="150"/>
                  </a:lnTo>
                  <a:lnTo>
                    <a:pt x="486" y="138"/>
                  </a:lnTo>
                  <a:lnTo>
                    <a:pt x="494" y="126"/>
                  </a:lnTo>
                  <a:lnTo>
                    <a:pt x="464" y="126"/>
                  </a:lnTo>
                  <a:lnTo>
                    <a:pt x="472" y="138"/>
                  </a:lnTo>
                  <a:lnTo>
                    <a:pt x="464" y="156"/>
                  </a:lnTo>
                  <a:lnTo>
                    <a:pt x="456" y="156"/>
                  </a:lnTo>
                  <a:lnTo>
                    <a:pt x="440" y="160"/>
                  </a:lnTo>
                  <a:lnTo>
                    <a:pt x="434" y="166"/>
                  </a:lnTo>
                  <a:lnTo>
                    <a:pt x="410" y="166"/>
                  </a:lnTo>
                  <a:lnTo>
                    <a:pt x="426" y="184"/>
                  </a:lnTo>
                  <a:lnTo>
                    <a:pt x="410" y="178"/>
                  </a:lnTo>
                  <a:lnTo>
                    <a:pt x="394" y="172"/>
                  </a:lnTo>
                  <a:lnTo>
                    <a:pt x="402" y="160"/>
                  </a:lnTo>
                  <a:lnTo>
                    <a:pt x="372" y="156"/>
                  </a:lnTo>
                  <a:lnTo>
                    <a:pt x="358" y="150"/>
                  </a:lnTo>
                  <a:lnTo>
                    <a:pt x="386" y="156"/>
                  </a:lnTo>
                  <a:lnTo>
                    <a:pt x="418" y="156"/>
                  </a:lnTo>
                  <a:lnTo>
                    <a:pt x="440" y="150"/>
                  </a:lnTo>
                  <a:lnTo>
                    <a:pt x="440" y="138"/>
                  </a:lnTo>
                  <a:lnTo>
                    <a:pt x="410" y="138"/>
                  </a:lnTo>
                  <a:lnTo>
                    <a:pt x="402" y="126"/>
                  </a:lnTo>
                  <a:lnTo>
                    <a:pt x="380" y="126"/>
                  </a:lnTo>
                  <a:lnTo>
                    <a:pt x="364" y="122"/>
                  </a:lnTo>
                  <a:lnTo>
                    <a:pt x="350" y="116"/>
                  </a:lnTo>
                  <a:lnTo>
                    <a:pt x="312" y="116"/>
                  </a:lnTo>
                  <a:lnTo>
                    <a:pt x="296" y="122"/>
                  </a:lnTo>
                  <a:lnTo>
                    <a:pt x="296" y="110"/>
                  </a:lnTo>
                  <a:lnTo>
                    <a:pt x="274" y="122"/>
                  </a:lnTo>
                  <a:lnTo>
                    <a:pt x="250" y="122"/>
                  </a:lnTo>
                  <a:lnTo>
                    <a:pt x="236" y="132"/>
                  </a:lnTo>
                  <a:lnTo>
                    <a:pt x="212" y="150"/>
                  </a:lnTo>
                  <a:lnTo>
                    <a:pt x="198" y="166"/>
                  </a:lnTo>
                  <a:lnTo>
                    <a:pt x="182" y="190"/>
                  </a:lnTo>
                  <a:lnTo>
                    <a:pt x="160" y="190"/>
                  </a:lnTo>
                  <a:lnTo>
                    <a:pt x="144" y="196"/>
                  </a:lnTo>
                  <a:lnTo>
                    <a:pt x="136" y="208"/>
                  </a:lnTo>
                  <a:lnTo>
                    <a:pt x="130" y="218"/>
                  </a:lnTo>
                  <a:lnTo>
                    <a:pt x="136" y="236"/>
                  </a:lnTo>
                  <a:lnTo>
                    <a:pt x="136" y="248"/>
                  </a:lnTo>
                  <a:lnTo>
                    <a:pt x="152" y="242"/>
                  </a:lnTo>
                  <a:lnTo>
                    <a:pt x="168" y="236"/>
                  </a:lnTo>
                  <a:lnTo>
                    <a:pt x="190" y="230"/>
                  </a:lnTo>
                  <a:lnTo>
                    <a:pt x="198" y="242"/>
                  </a:lnTo>
                  <a:lnTo>
                    <a:pt x="204" y="258"/>
                  </a:lnTo>
                  <a:lnTo>
                    <a:pt x="212" y="264"/>
                  </a:lnTo>
                  <a:lnTo>
                    <a:pt x="236" y="264"/>
                  </a:lnTo>
                  <a:lnTo>
                    <a:pt x="236" y="252"/>
                  </a:lnTo>
                  <a:lnTo>
                    <a:pt x="250" y="242"/>
                  </a:lnTo>
                  <a:lnTo>
                    <a:pt x="250" y="230"/>
                  </a:lnTo>
                  <a:lnTo>
                    <a:pt x="244" y="218"/>
                  </a:lnTo>
                  <a:lnTo>
                    <a:pt x="236" y="208"/>
                  </a:lnTo>
                  <a:lnTo>
                    <a:pt x="236" y="196"/>
                  </a:lnTo>
                  <a:lnTo>
                    <a:pt x="258" y="184"/>
                  </a:lnTo>
                  <a:lnTo>
                    <a:pt x="258" y="172"/>
                  </a:lnTo>
                  <a:lnTo>
                    <a:pt x="282" y="166"/>
                  </a:lnTo>
                  <a:lnTo>
                    <a:pt x="304" y="172"/>
                  </a:lnTo>
                  <a:lnTo>
                    <a:pt x="282" y="190"/>
                  </a:lnTo>
                  <a:lnTo>
                    <a:pt x="266" y="190"/>
                  </a:lnTo>
                  <a:lnTo>
                    <a:pt x="282" y="212"/>
                  </a:lnTo>
                  <a:lnTo>
                    <a:pt x="364" y="212"/>
                  </a:lnTo>
                  <a:lnTo>
                    <a:pt x="350" y="218"/>
                  </a:lnTo>
                  <a:lnTo>
                    <a:pt x="334" y="218"/>
                  </a:lnTo>
                  <a:lnTo>
                    <a:pt x="312" y="224"/>
                  </a:lnTo>
                  <a:lnTo>
                    <a:pt x="304" y="242"/>
                  </a:lnTo>
                  <a:lnTo>
                    <a:pt x="282" y="236"/>
                  </a:lnTo>
                  <a:lnTo>
                    <a:pt x="282" y="264"/>
                  </a:lnTo>
                  <a:lnTo>
                    <a:pt x="258" y="264"/>
                  </a:lnTo>
                  <a:lnTo>
                    <a:pt x="236" y="270"/>
                  </a:lnTo>
                  <a:lnTo>
                    <a:pt x="212" y="270"/>
                  </a:lnTo>
                  <a:lnTo>
                    <a:pt x="198" y="276"/>
                  </a:lnTo>
                  <a:lnTo>
                    <a:pt x="174" y="282"/>
                  </a:lnTo>
                  <a:lnTo>
                    <a:pt x="182" y="270"/>
                  </a:lnTo>
                  <a:lnTo>
                    <a:pt x="198" y="252"/>
                  </a:lnTo>
                  <a:lnTo>
                    <a:pt x="182" y="252"/>
                  </a:lnTo>
                  <a:lnTo>
                    <a:pt x="160" y="248"/>
                  </a:lnTo>
                  <a:lnTo>
                    <a:pt x="168" y="264"/>
                  </a:lnTo>
                  <a:lnTo>
                    <a:pt x="168" y="282"/>
                  </a:lnTo>
                  <a:lnTo>
                    <a:pt x="144" y="282"/>
                  </a:lnTo>
                  <a:lnTo>
                    <a:pt x="136" y="294"/>
                  </a:lnTo>
                  <a:lnTo>
                    <a:pt x="114" y="304"/>
                  </a:lnTo>
                  <a:lnTo>
                    <a:pt x="98" y="316"/>
                  </a:lnTo>
                  <a:lnTo>
                    <a:pt x="76" y="316"/>
                  </a:lnTo>
                  <a:lnTo>
                    <a:pt x="52" y="322"/>
                  </a:lnTo>
                  <a:lnTo>
                    <a:pt x="52" y="332"/>
                  </a:lnTo>
                  <a:lnTo>
                    <a:pt x="68" y="344"/>
                  </a:lnTo>
                  <a:lnTo>
                    <a:pt x="76" y="362"/>
                  </a:lnTo>
                  <a:lnTo>
                    <a:pt x="52" y="368"/>
                  </a:lnTo>
                  <a:lnTo>
                    <a:pt x="0" y="368"/>
                  </a:lnTo>
                  <a:lnTo>
                    <a:pt x="0" y="378"/>
                  </a:lnTo>
                  <a:lnTo>
                    <a:pt x="16" y="378"/>
                  </a:lnTo>
                  <a:lnTo>
                    <a:pt x="6" y="384"/>
                  </a:lnTo>
                  <a:lnTo>
                    <a:pt x="6" y="424"/>
                  </a:lnTo>
                  <a:lnTo>
                    <a:pt x="30" y="420"/>
                  </a:lnTo>
                  <a:lnTo>
                    <a:pt x="46" y="424"/>
                  </a:lnTo>
                  <a:lnTo>
                    <a:pt x="68" y="420"/>
                  </a:lnTo>
                  <a:lnTo>
                    <a:pt x="98" y="408"/>
                  </a:lnTo>
                  <a:lnTo>
                    <a:pt x="98" y="396"/>
                  </a:lnTo>
                  <a:lnTo>
                    <a:pt x="114" y="378"/>
                  </a:lnTo>
                  <a:lnTo>
                    <a:pt x="130" y="368"/>
                  </a:lnTo>
                  <a:lnTo>
                    <a:pt x="174" y="368"/>
                  </a:lnTo>
                  <a:lnTo>
                    <a:pt x="198" y="356"/>
                  </a:lnTo>
                  <a:lnTo>
                    <a:pt x="212" y="378"/>
                  </a:lnTo>
                  <a:lnTo>
                    <a:pt x="228" y="390"/>
                  </a:lnTo>
                  <a:lnTo>
                    <a:pt x="236" y="402"/>
                  </a:lnTo>
                  <a:lnTo>
                    <a:pt x="220" y="408"/>
                  </a:lnTo>
                  <a:lnTo>
                    <a:pt x="236" y="420"/>
                  </a:lnTo>
                  <a:lnTo>
                    <a:pt x="250" y="408"/>
                  </a:lnTo>
                  <a:lnTo>
                    <a:pt x="250" y="390"/>
                  </a:lnTo>
                  <a:lnTo>
                    <a:pt x="244" y="374"/>
                  </a:lnTo>
                  <a:lnTo>
                    <a:pt x="236" y="384"/>
                  </a:lnTo>
                  <a:lnTo>
                    <a:pt x="220" y="362"/>
                  </a:lnTo>
                  <a:lnTo>
                    <a:pt x="204" y="350"/>
                  </a:lnTo>
                  <a:lnTo>
                    <a:pt x="228" y="350"/>
                  </a:lnTo>
                  <a:lnTo>
                    <a:pt x="236" y="356"/>
                  </a:lnTo>
                  <a:lnTo>
                    <a:pt x="258" y="368"/>
                  </a:lnTo>
                  <a:lnTo>
                    <a:pt x="274" y="374"/>
                  </a:lnTo>
                  <a:lnTo>
                    <a:pt x="288" y="384"/>
                  </a:lnTo>
                  <a:lnTo>
                    <a:pt x="304" y="408"/>
                  </a:lnTo>
                  <a:lnTo>
                    <a:pt x="318" y="412"/>
                  </a:lnTo>
                  <a:lnTo>
                    <a:pt x="318" y="402"/>
                  </a:lnTo>
                  <a:lnTo>
                    <a:pt x="312" y="390"/>
                  </a:lnTo>
                  <a:lnTo>
                    <a:pt x="318" y="378"/>
                  </a:lnTo>
                  <a:lnTo>
                    <a:pt x="342" y="378"/>
                  </a:lnTo>
                  <a:lnTo>
                    <a:pt x="364" y="374"/>
                  </a:lnTo>
                  <a:lnTo>
                    <a:pt x="350" y="368"/>
                  </a:lnTo>
                  <a:lnTo>
                    <a:pt x="350" y="356"/>
                  </a:lnTo>
                  <a:lnTo>
                    <a:pt x="364" y="338"/>
                  </a:lnTo>
                  <a:lnTo>
                    <a:pt x="386" y="332"/>
                  </a:lnTo>
                  <a:lnTo>
                    <a:pt x="410" y="328"/>
                  </a:lnTo>
                  <a:lnTo>
                    <a:pt x="394" y="338"/>
                  </a:lnTo>
                  <a:lnTo>
                    <a:pt x="418" y="350"/>
                  </a:lnTo>
                  <a:lnTo>
                    <a:pt x="440" y="344"/>
                  </a:lnTo>
                  <a:lnTo>
                    <a:pt x="464" y="356"/>
                  </a:lnTo>
                  <a:lnTo>
                    <a:pt x="494" y="356"/>
                  </a:lnTo>
                  <a:lnTo>
                    <a:pt x="502" y="378"/>
                  </a:lnTo>
                  <a:lnTo>
                    <a:pt x="464" y="384"/>
                  </a:lnTo>
                  <a:lnTo>
                    <a:pt x="440" y="378"/>
                  </a:lnTo>
                  <a:lnTo>
                    <a:pt x="426" y="378"/>
                  </a:lnTo>
                  <a:lnTo>
                    <a:pt x="410" y="374"/>
                  </a:lnTo>
                  <a:lnTo>
                    <a:pt x="386" y="374"/>
                  </a:lnTo>
                  <a:lnTo>
                    <a:pt x="364" y="384"/>
                  </a:lnTo>
                  <a:lnTo>
                    <a:pt x="350" y="384"/>
                  </a:lnTo>
                  <a:lnTo>
                    <a:pt x="358" y="396"/>
                  </a:lnTo>
                  <a:lnTo>
                    <a:pt x="364" y="408"/>
                  </a:lnTo>
                  <a:lnTo>
                    <a:pt x="380" y="420"/>
                  </a:lnTo>
                  <a:lnTo>
                    <a:pt x="418" y="420"/>
                  </a:lnTo>
                  <a:lnTo>
                    <a:pt x="448" y="412"/>
                  </a:lnTo>
                  <a:lnTo>
                    <a:pt x="434" y="424"/>
                  </a:lnTo>
                  <a:lnTo>
                    <a:pt x="418" y="430"/>
                  </a:lnTo>
                  <a:lnTo>
                    <a:pt x="440" y="430"/>
                  </a:lnTo>
                  <a:lnTo>
                    <a:pt x="440" y="442"/>
                  </a:lnTo>
                  <a:lnTo>
                    <a:pt x="434" y="460"/>
                  </a:lnTo>
                  <a:lnTo>
                    <a:pt x="418" y="448"/>
                  </a:lnTo>
                  <a:lnTo>
                    <a:pt x="418" y="466"/>
                  </a:lnTo>
                  <a:lnTo>
                    <a:pt x="426" y="466"/>
                  </a:lnTo>
                  <a:lnTo>
                    <a:pt x="440" y="476"/>
                  </a:lnTo>
                  <a:lnTo>
                    <a:pt x="448" y="488"/>
                  </a:lnTo>
                  <a:lnTo>
                    <a:pt x="472" y="488"/>
                  </a:lnTo>
                  <a:lnTo>
                    <a:pt x="478" y="504"/>
                  </a:lnTo>
                  <a:lnTo>
                    <a:pt x="486" y="528"/>
                  </a:lnTo>
                  <a:lnTo>
                    <a:pt x="508" y="534"/>
                  </a:lnTo>
                  <a:lnTo>
                    <a:pt x="524" y="546"/>
                  </a:lnTo>
                  <a:lnTo>
                    <a:pt x="532" y="568"/>
                  </a:lnTo>
                  <a:lnTo>
                    <a:pt x="554" y="584"/>
                  </a:lnTo>
                  <a:lnTo>
                    <a:pt x="586" y="580"/>
                  </a:lnTo>
                  <a:lnTo>
                    <a:pt x="622" y="562"/>
                  </a:lnTo>
                  <a:lnTo>
                    <a:pt x="646" y="552"/>
                  </a:lnTo>
                  <a:lnTo>
                    <a:pt x="668" y="540"/>
                  </a:lnTo>
                  <a:lnTo>
                    <a:pt x="692" y="522"/>
                  </a:lnTo>
                  <a:lnTo>
                    <a:pt x="698" y="504"/>
                  </a:lnTo>
                  <a:lnTo>
                    <a:pt x="668" y="500"/>
                  </a:lnTo>
                  <a:lnTo>
                    <a:pt x="662" y="488"/>
                  </a:lnTo>
                  <a:lnTo>
                    <a:pt x="646" y="500"/>
                  </a:lnTo>
                  <a:lnTo>
                    <a:pt x="614" y="504"/>
                  </a:lnTo>
                  <a:lnTo>
                    <a:pt x="614" y="516"/>
                  </a:lnTo>
                  <a:lnTo>
                    <a:pt x="608" y="500"/>
                  </a:lnTo>
                  <a:lnTo>
                    <a:pt x="592" y="488"/>
                  </a:lnTo>
                  <a:lnTo>
                    <a:pt x="570" y="482"/>
                  </a:lnTo>
                  <a:lnTo>
                    <a:pt x="562" y="470"/>
                  </a:lnTo>
                  <a:lnTo>
                    <a:pt x="562" y="454"/>
                  </a:lnTo>
                  <a:lnTo>
                    <a:pt x="586" y="454"/>
                  </a:lnTo>
                  <a:lnTo>
                    <a:pt x="622" y="476"/>
                  </a:lnTo>
                  <a:lnTo>
                    <a:pt x="646" y="476"/>
                  </a:lnTo>
                  <a:lnTo>
                    <a:pt x="654" y="482"/>
                  </a:lnTo>
                  <a:lnTo>
                    <a:pt x="668" y="482"/>
                  </a:lnTo>
                  <a:lnTo>
                    <a:pt x="698" y="488"/>
                  </a:lnTo>
                  <a:lnTo>
                    <a:pt x="722" y="488"/>
                  </a:lnTo>
                  <a:lnTo>
                    <a:pt x="760" y="482"/>
                  </a:lnTo>
                  <a:lnTo>
                    <a:pt x="768" y="482"/>
                  </a:lnTo>
                  <a:lnTo>
                    <a:pt x="776" y="500"/>
                  </a:lnTo>
                  <a:lnTo>
                    <a:pt x="798" y="494"/>
                  </a:lnTo>
                  <a:lnTo>
                    <a:pt x="782" y="504"/>
                  </a:lnTo>
                  <a:lnTo>
                    <a:pt x="798" y="516"/>
                  </a:lnTo>
                  <a:lnTo>
                    <a:pt x="820" y="510"/>
                  </a:lnTo>
                  <a:lnTo>
                    <a:pt x="828" y="534"/>
                  </a:lnTo>
                  <a:lnTo>
                    <a:pt x="844" y="556"/>
                  </a:lnTo>
                  <a:lnTo>
                    <a:pt x="858" y="590"/>
                  </a:lnTo>
                  <a:lnTo>
                    <a:pt x="874" y="608"/>
                  </a:lnTo>
                  <a:lnTo>
                    <a:pt x="890" y="596"/>
                  </a:lnTo>
                  <a:lnTo>
                    <a:pt x="904" y="596"/>
                  </a:lnTo>
                  <a:lnTo>
                    <a:pt x="904" y="584"/>
                  </a:lnTo>
                  <a:lnTo>
                    <a:pt x="920" y="574"/>
                  </a:lnTo>
                  <a:lnTo>
                    <a:pt x="920" y="552"/>
                  </a:lnTo>
                  <a:lnTo>
                    <a:pt x="942" y="534"/>
                  </a:lnTo>
                  <a:lnTo>
                    <a:pt x="980" y="516"/>
                  </a:lnTo>
                  <a:lnTo>
                    <a:pt x="1018" y="504"/>
                  </a:lnTo>
                  <a:lnTo>
                    <a:pt x="1042" y="528"/>
                  </a:lnTo>
                  <a:lnTo>
                    <a:pt x="1064" y="546"/>
                  </a:lnTo>
                  <a:lnTo>
                    <a:pt x="1086" y="540"/>
                  </a:lnTo>
                  <a:lnTo>
                    <a:pt x="1102" y="568"/>
                  </a:lnTo>
                  <a:lnTo>
                    <a:pt x="1102" y="584"/>
                  </a:lnTo>
                  <a:lnTo>
                    <a:pt x="1118" y="602"/>
                  </a:lnTo>
                  <a:lnTo>
                    <a:pt x="1110" y="584"/>
                  </a:lnTo>
                  <a:lnTo>
                    <a:pt x="1110" y="568"/>
                  </a:lnTo>
                  <a:lnTo>
                    <a:pt x="1124" y="556"/>
                  </a:lnTo>
                  <a:lnTo>
                    <a:pt x="1132" y="574"/>
                  </a:lnTo>
                  <a:lnTo>
                    <a:pt x="1156" y="580"/>
                  </a:lnTo>
                  <a:lnTo>
                    <a:pt x="1156" y="596"/>
                  </a:lnTo>
                  <a:lnTo>
                    <a:pt x="1178" y="590"/>
                  </a:lnTo>
                  <a:lnTo>
                    <a:pt x="1208" y="580"/>
                  </a:lnTo>
                  <a:lnTo>
                    <a:pt x="1202" y="562"/>
                  </a:lnTo>
                  <a:lnTo>
                    <a:pt x="1186" y="552"/>
                  </a:lnTo>
                  <a:lnTo>
                    <a:pt x="1170" y="534"/>
                  </a:lnTo>
                  <a:lnTo>
                    <a:pt x="1156" y="522"/>
                  </a:lnTo>
                  <a:lnTo>
                    <a:pt x="1170" y="510"/>
                  </a:lnTo>
                  <a:lnTo>
                    <a:pt x="1202" y="510"/>
                  </a:lnTo>
                  <a:lnTo>
                    <a:pt x="1208" y="516"/>
                  </a:lnTo>
                  <a:lnTo>
                    <a:pt x="1216" y="504"/>
                  </a:lnTo>
                  <a:lnTo>
                    <a:pt x="1238" y="500"/>
                  </a:lnTo>
                  <a:lnTo>
                    <a:pt x="1246" y="504"/>
                  </a:lnTo>
                  <a:lnTo>
                    <a:pt x="1262" y="494"/>
                  </a:lnTo>
                  <a:lnTo>
                    <a:pt x="1276" y="476"/>
                  </a:lnTo>
                  <a:lnTo>
                    <a:pt x="1308" y="454"/>
                  </a:lnTo>
                  <a:lnTo>
                    <a:pt x="1300" y="442"/>
                  </a:lnTo>
                  <a:lnTo>
                    <a:pt x="1292" y="430"/>
                  </a:lnTo>
                  <a:lnTo>
                    <a:pt x="1276" y="420"/>
                  </a:lnTo>
                  <a:lnTo>
                    <a:pt x="1262" y="408"/>
                  </a:lnTo>
                  <a:lnTo>
                    <a:pt x="1276" y="396"/>
                  </a:lnTo>
                  <a:lnTo>
                    <a:pt x="1246" y="396"/>
                  </a:lnTo>
                  <a:lnTo>
                    <a:pt x="1270" y="374"/>
                  </a:lnTo>
                  <a:lnTo>
                    <a:pt x="1276" y="378"/>
                  </a:lnTo>
                  <a:lnTo>
                    <a:pt x="1314" y="378"/>
                  </a:lnTo>
                  <a:lnTo>
                    <a:pt x="1322" y="390"/>
                  </a:lnTo>
                  <a:lnTo>
                    <a:pt x="1338" y="408"/>
                  </a:lnTo>
                  <a:lnTo>
                    <a:pt x="1346" y="430"/>
                  </a:lnTo>
                  <a:lnTo>
                    <a:pt x="1352" y="420"/>
                  </a:lnTo>
                  <a:lnTo>
                    <a:pt x="1376" y="408"/>
                  </a:lnTo>
                  <a:lnTo>
                    <a:pt x="1352" y="396"/>
                  </a:lnTo>
                  <a:lnTo>
                    <a:pt x="1346" y="378"/>
                  </a:lnTo>
                  <a:lnTo>
                    <a:pt x="1360" y="362"/>
                  </a:lnTo>
                  <a:lnTo>
                    <a:pt x="1390" y="350"/>
                  </a:lnTo>
                  <a:lnTo>
                    <a:pt x="1420" y="332"/>
                  </a:lnTo>
                  <a:lnTo>
                    <a:pt x="1428" y="310"/>
                  </a:lnTo>
                  <a:lnTo>
                    <a:pt x="1428" y="288"/>
                  </a:lnTo>
                  <a:lnTo>
                    <a:pt x="1414" y="270"/>
                  </a:lnTo>
                  <a:lnTo>
                    <a:pt x="1414" y="258"/>
                  </a:lnTo>
                  <a:lnTo>
                    <a:pt x="1398" y="248"/>
                  </a:lnTo>
                  <a:lnTo>
                    <a:pt x="1368" y="252"/>
                  </a:lnTo>
                  <a:lnTo>
                    <a:pt x="1368" y="248"/>
                  </a:lnTo>
                  <a:lnTo>
                    <a:pt x="1384" y="224"/>
                  </a:lnTo>
                  <a:lnTo>
                    <a:pt x="1398" y="212"/>
                  </a:lnTo>
                  <a:lnTo>
                    <a:pt x="1428" y="208"/>
                  </a:lnTo>
                  <a:lnTo>
                    <a:pt x="1474" y="208"/>
                  </a:lnTo>
                  <a:lnTo>
                    <a:pt x="1526" y="212"/>
                  </a:lnTo>
                  <a:lnTo>
                    <a:pt x="1542" y="208"/>
                  </a:lnTo>
                  <a:lnTo>
                    <a:pt x="1566" y="184"/>
                  </a:lnTo>
                  <a:lnTo>
                    <a:pt x="1596" y="172"/>
                  </a:lnTo>
                  <a:lnTo>
                    <a:pt x="1596" y="184"/>
                  </a:lnTo>
                  <a:lnTo>
                    <a:pt x="1610" y="190"/>
                  </a:lnTo>
                  <a:lnTo>
                    <a:pt x="1626" y="178"/>
                  </a:lnTo>
                  <a:lnTo>
                    <a:pt x="1648" y="172"/>
                  </a:lnTo>
                  <a:lnTo>
                    <a:pt x="1642" y="184"/>
                  </a:lnTo>
                  <a:lnTo>
                    <a:pt x="1618" y="202"/>
                  </a:lnTo>
                  <a:lnTo>
                    <a:pt x="1588" y="212"/>
                  </a:lnTo>
                  <a:lnTo>
                    <a:pt x="1588" y="230"/>
                  </a:lnTo>
                  <a:lnTo>
                    <a:pt x="1618" y="242"/>
                  </a:lnTo>
                  <a:lnTo>
                    <a:pt x="1618" y="270"/>
                  </a:lnTo>
                  <a:lnTo>
                    <a:pt x="1642" y="288"/>
                  </a:lnTo>
                  <a:lnTo>
                    <a:pt x="1642" y="270"/>
                  </a:lnTo>
                  <a:lnTo>
                    <a:pt x="1656" y="258"/>
                  </a:lnTo>
                  <a:lnTo>
                    <a:pt x="1672" y="242"/>
                  </a:lnTo>
                  <a:lnTo>
                    <a:pt x="1656" y="224"/>
                  </a:lnTo>
                  <a:lnTo>
                    <a:pt x="1656" y="208"/>
                  </a:lnTo>
                  <a:lnTo>
                    <a:pt x="1680" y="190"/>
                  </a:lnTo>
                  <a:lnTo>
                    <a:pt x="1688" y="202"/>
                  </a:lnTo>
                  <a:lnTo>
                    <a:pt x="1726" y="196"/>
                  </a:lnTo>
                  <a:lnTo>
                    <a:pt x="1740" y="184"/>
                  </a:lnTo>
                  <a:lnTo>
                    <a:pt x="1770" y="178"/>
                  </a:lnTo>
                  <a:lnTo>
                    <a:pt x="1770" y="166"/>
                  </a:lnTo>
                  <a:lnTo>
                    <a:pt x="1802" y="160"/>
                  </a:lnTo>
                  <a:lnTo>
                    <a:pt x="1786" y="156"/>
                  </a:lnTo>
                  <a:lnTo>
                    <a:pt x="1770" y="150"/>
                  </a:lnTo>
                  <a:lnTo>
                    <a:pt x="1748" y="144"/>
                  </a:lnTo>
                  <a:lnTo>
                    <a:pt x="1778" y="144"/>
                  </a:lnTo>
                  <a:lnTo>
                    <a:pt x="1786" y="12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dirty="0">
                <a:ea typeface="MS PGothic" panose="020B0600070205080204" pitchFamily="34" charset="-128"/>
              </a:endParaRPr>
            </a:p>
          </p:txBody>
        </p:sp>
        <p:sp>
          <p:nvSpPr>
            <p:cNvPr id="18" name="Freeform 49"/>
            <p:cNvSpPr>
              <a:spLocks noChangeArrowheads="1"/>
            </p:cNvSpPr>
            <p:nvPr/>
          </p:nvSpPr>
          <p:spPr bwMode="auto">
            <a:xfrm>
              <a:off x="6574896" y="514094"/>
              <a:ext cx="310095" cy="378430"/>
            </a:xfrm>
            <a:custGeom>
              <a:avLst/>
              <a:gdLst>
                <a:gd name="T0" fmla="*/ 2147483647 w 138"/>
                <a:gd name="T1" fmla="*/ 2147483647 h 106"/>
                <a:gd name="T2" fmla="*/ 2147483647 w 138"/>
                <a:gd name="T3" fmla="*/ 2147483647 h 106"/>
                <a:gd name="T4" fmla="*/ 2147483647 w 138"/>
                <a:gd name="T5" fmla="*/ 0 h 106"/>
                <a:gd name="T6" fmla="*/ 2147483647 w 138"/>
                <a:gd name="T7" fmla="*/ 0 h 106"/>
                <a:gd name="T8" fmla="*/ 2147483647 w 138"/>
                <a:gd name="T9" fmla="*/ 0 h 106"/>
                <a:gd name="T10" fmla="*/ 2147483647 w 138"/>
                <a:gd name="T11" fmla="*/ 0 h 106"/>
                <a:gd name="T12" fmla="*/ 2147483647 w 138"/>
                <a:gd name="T13" fmla="*/ 2147483647 h 106"/>
                <a:gd name="T14" fmla="*/ 2147483647 w 138"/>
                <a:gd name="T15" fmla="*/ 2147483647 h 106"/>
                <a:gd name="T16" fmla="*/ 2147483647 w 138"/>
                <a:gd name="T17" fmla="*/ 2147483647 h 106"/>
                <a:gd name="T18" fmla="*/ 2147483647 w 138"/>
                <a:gd name="T19" fmla="*/ 2147483647 h 106"/>
                <a:gd name="T20" fmla="*/ 2147483647 w 138"/>
                <a:gd name="T21" fmla="*/ 2147483647 h 106"/>
                <a:gd name="T22" fmla="*/ 2147483647 w 138"/>
                <a:gd name="T23" fmla="*/ 2147483647 h 106"/>
                <a:gd name="T24" fmla="*/ 2147483647 w 138"/>
                <a:gd name="T25" fmla="*/ 2147483647 h 106"/>
                <a:gd name="T26" fmla="*/ 2147483647 w 138"/>
                <a:gd name="T27" fmla="*/ 2147483647 h 106"/>
                <a:gd name="T28" fmla="*/ 2147483647 w 138"/>
                <a:gd name="T29" fmla="*/ 2147483647 h 106"/>
                <a:gd name="T30" fmla="*/ 0 w 138"/>
                <a:gd name="T31" fmla="*/ 2147483647 h 106"/>
                <a:gd name="T32" fmla="*/ 0 w 138"/>
                <a:gd name="T33" fmla="*/ 2147483647 h 106"/>
                <a:gd name="T34" fmla="*/ 0 w 138"/>
                <a:gd name="T35" fmla="*/ 2147483647 h 106"/>
                <a:gd name="T36" fmla="*/ 2147483647 w 138"/>
                <a:gd name="T37" fmla="*/ 2147483647 h 106"/>
                <a:gd name="T38" fmla="*/ 2147483647 w 138"/>
                <a:gd name="T39" fmla="*/ 2147483647 h 106"/>
                <a:gd name="T40" fmla="*/ 2147483647 w 138"/>
                <a:gd name="T41" fmla="*/ 2147483647 h 106"/>
                <a:gd name="T42" fmla="*/ 2147483647 w 138"/>
                <a:gd name="T43" fmla="*/ 2147483647 h 106"/>
                <a:gd name="T44" fmla="*/ 2147483647 w 138"/>
                <a:gd name="T45" fmla="*/ 2147483647 h 106"/>
                <a:gd name="T46" fmla="*/ 2147483647 w 138"/>
                <a:gd name="T47" fmla="*/ 2147483647 h 106"/>
                <a:gd name="T48" fmla="*/ 2147483647 w 138"/>
                <a:gd name="T49" fmla="*/ 2147483647 h 106"/>
                <a:gd name="T50" fmla="*/ 2147483647 w 138"/>
                <a:gd name="T51" fmla="*/ 2147483647 h 106"/>
                <a:gd name="T52" fmla="*/ 2147483647 w 138"/>
                <a:gd name="T53" fmla="*/ 2147483647 h 106"/>
                <a:gd name="T54" fmla="*/ 2147483647 w 138"/>
                <a:gd name="T55" fmla="*/ 2147483647 h 106"/>
                <a:gd name="T56" fmla="*/ 2147483647 w 138"/>
                <a:gd name="T57" fmla="*/ 2147483647 h 106"/>
                <a:gd name="T58" fmla="*/ 2147483647 w 138"/>
                <a:gd name="T59" fmla="*/ 2147483647 h 106"/>
                <a:gd name="T60" fmla="*/ 2147483647 w 138"/>
                <a:gd name="T61" fmla="*/ 2147483647 h 106"/>
                <a:gd name="T62" fmla="*/ 2147483647 w 138"/>
                <a:gd name="T63" fmla="*/ 2147483647 h 106"/>
                <a:gd name="T64" fmla="*/ 2147483647 w 138"/>
                <a:gd name="T65" fmla="*/ 2147483647 h 106"/>
                <a:gd name="T66" fmla="*/ 2147483647 w 138"/>
                <a:gd name="T67" fmla="*/ 2147483647 h 106"/>
                <a:gd name="T68" fmla="*/ 2147483647 w 138"/>
                <a:gd name="T69" fmla="*/ 2147483647 h 106"/>
                <a:gd name="T70" fmla="*/ 2147483647 w 138"/>
                <a:gd name="T71" fmla="*/ 2147483647 h 106"/>
                <a:gd name="T72" fmla="*/ 2147483647 w 138"/>
                <a:gd name="T73" fmla="*/ 2147483647 h 106"/>
                <a:gd name="T74" fmla="*/ 2147483647 w 138"/>
                <a:gd name="T75" fmla="*/ 2147483647 h 106"/>
                <a:gd name="T76" fmla="*/ 2147483647 w 138"/>
                <a:gd name="T77" fmla="*/ 2147483647 h 106"/>
                <a:gd name="T78" fmla="*/ 2147483647 w 138"/>
                <a:gd name="T79" fmla="*/ 2147483647 h 106"/>
                <a:gd name="T80" fmla="*/ 2147483647 w 138"/>
                <a:gd name="T81" fmla="*/ 2147483647 h 106"/>
                <a:gd name="T82" fmla="*/ 2147483647 w 138"/>
                <a:gd name="T83" fmla="*/ 2147483647 h 106"/>
                <a:gd name="T84" fmla="*/ 2147483647 w 138"/>
                <a:gd name="T85" fmla="*/ 2147483647 h 106"/>
                <a:gd name="T86" fmla="*/ 2147483647 w 138"/>
                <a:gd name="T87" fmla="*/ 2147483647 h 106"/>
                <a:gd name="T88" fmla="*/ 2147483647 w 138"/>
                <a:gd name="T89" fmla="*/ 2147483647 h 106"/>
                <a:gd name="T90" fmla="*/ 2147483647 w 138"/>
                <a:gd name="T91" fmla="*/ 2147483647 h 1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
                <a:gd name="T139" fmla="*/ 0 h 106"/>
                <a:gd name="T140" fmla="*/ 138 w 138"/>
                <a:gd name="T141" fmla="*/ 106 h 1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 h="106">
                  <a:moveTo>
                    <a:pt x="84" y="6"/>
                  </a:moveTo>
                  <a:lnTo>
                    <a:pt x="84" y="6"/>
                  </a:lnTo>
                  <a:lnTo>
                    <a:pt x="54" y="0"/>
                  </a:lnTo>
                  <a:lnTo>
                    <a:pt x="38" y="0"/>
                  </a:lnTo>
                  <a:lnTo>
                    <a:pt x="24" y="0"/>
                  </a:lnTo>
                  <a:lnTo>
                    <a:pt x="18" y="2"/>
                  </a:lnTo>
                  <a:lnTo>
                    <a:pt x="16" y="6"/>
                  </a:lnTo>
                  <a:lnTo>
                    <a:pt x="14" y="10"/>
                  </a:lnTo>
                  <a:lnTo>
                    <a:pt x="12" y="18"/>
                  </a:lnTo>
                  <a:lnTo>
                    <a:pt x="8" y="34"/>
                  </a:lnTo>
                  <a:lnTo>
                    <a:pt x="6" y="50"/>
                  </a:lnTo>
                  <a:lnTo>
                    <a:pt x="2" y="84"/>
                  </a:lnTo>
                  <a:lnTo>
                    <a:pt x="0" y="94"/>
                  </a:lnTo>
                  <a:lnTo>
                    <a:pt x="0" y="102"/>
                  </a:lnTo>
                  <a:lnTo>
                    <a:pt x="16" y="102"/>
                  </a:lnTo>
                  <a:lnTo>
                    <a:pt x="32" y="100"/>
                  </a:lnTo>
                  <a:lnTo>
                    <a:pt x="46" y="104"/>
                  </a:lnTo>
                  <a:lnTo>
                    <a:pt x="60" y="106"/>
                  </a:lnTo>
                  <a:lnTo>
                    <a:pt x="68" y="106"/>
                  </a:lnTo>
                  <a:lnTo>
                    <a:pt x="78" y="106"/>
                  </a:lnTo>
                  <a:lnTo>
                    <a:pt x="82" y="104"/>
                  </a:lnTo>
                  <a:lnTo>
                    <a:pt x="82" y="102"/>
                  </a:lnTo>
                  <a:lnTo>
                    <a:pt x="82" y="100"/>
                  </a:lnTo>
                  <a:lnTo>
                    <a:pt x="84" y="98"/>
                  </a:lnTo>
                  <a:lnTo>
                    <a:pt x="104" y="80"/>
                  </a:lnTo>
                  <a:lnTo>
                    <a:pt x="124" y="62"/>
                  </a:lnTo>
                  <a:lnTo>
                    <a:pt x="134" y="50"/>
                  </a:lnTo>
                  <a:lnTo>
                    <a:pt x="138" y="44"/>
                  </a:lnTo>
                  <a:lnTo>
                    <a:pt x="138" y="40"/>
                  </a:lnTo>
                  <a:lnTo>
                    <a:pt x="138" y="34"/>
                  </a:lnTo>
                  <a:lnTo>
                    <a:pt x="136" y="28"/>
                  </a:lnTo>
                  <a:lnTo>
                    <a:pt x="132" y="24"/>
                  </a:lnTo>
                  <a:lnTo>
                    <a:pt x="126" y="20"/>
                  </a:lnTo>
                  <a:lnTo>
                    <a:pt x="112" y="14"/>
                  </a:lnTo>
                  <a:lnTo>
                    <a:pt x="100" y="12"/>
                  </a:lnTo>
                  <a:lnTo>
                    <a:pt x="84" y="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9" name="Freeform 50"/>
            <p:cNvSpPr>
              <a:spLocks noChangeArrowheads="1"/>
            </p:cNvSpPr>
            <p:nvPr/>
          </p:nvSpPr>
          <p:spPr bwMode="auto">
            <a:xfrm>
              <a:off x="6956897" y="3455854"/>
              <a:ext cx="238188" cy="164224"/>
            </a:xfrm>
            <a:custGeom>
              <a:avLst/>
              <a:gdLst>
                <a:gd name="T0" fmla="*/ 2147483647 w 106"/>
                <a:gd name="T1" fmla="*/ 0 h 46"/>
                <a:gd name="T2" fmla="*/ 2147483647 w 106"/>
                <a:gd name="T3" fmla="*/ 2147483647 h 46"/>
                <a:gd name="T4" fmla="*/ 2147483647 w 106"/>
                <a:gd name="T5" fmla="*/ 2147483647 h 46"/>
                <a:gd name="T6" fmla="*/ 0 w 106"/>
                <a:gd name="T7" fmla="*/ 2147483647 h 46"/>
                <a:gd name="T8" fmla="*/ 2147483647 w 106"/>
                <a:gd name="T9" fmla="*/ 2147483647 h 46"/>
                <a:gd name="T10" fmla="*/ 2147483647 w 106"/>
                <a:gd name="T11" fmla="*/ 2147483647 h 46"/>
                <a:gd name="T12" fmla="*/ 2147483647 w 106"/>
                <a:gd name="T13" fmla="*/ 2147483647 h 46"/>
                <a:gd name="T14" fmla="*/ 2147483647 w 106"/>
                <a:gd name="T15" fmla="*/ 2147483647 h 46"/>
                <a:gd name="T16" fmla="*/ 2147483647 w 106"/>
                <a:gd name="T17" fmla="*/ 0 h 46"/>
                <a:gd name="T18" fmla="*/ 2147483647 w 106"/>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46"/>
                <a:gd name="T32" fmla="*/ 106 w 106"/>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46">
                  <a:moveTo>
                    <a:pt x="82" y="0"/>
                  </a:moveTo>
                  <a:lnTo>
                    <a:pt x="60" y="18"/>
                  </a:lnTo>
                  <a:lnTo>
                    <a:pt x="30" y="30"/>
                  </a:lnTo>
                  <a:lnTo>
                    <a:pt x="0" y="40"/>
                  </a:lnTo>
                  <a:lnTo>
                    <a:pt x="30" y="46"/>
                  </a:lnTo>
                  <a:lnTo>
                    <a:pt x="60" y="34"/>
                  </a:lnTo>
                  <a:lnTo>
                    <a:pt x="82" y="18"/>
                  </a:lnTo>
                  <a:lnTo>
                    <a:pt x="106" y="12"/>
                  </a:lnTo>
                  <a:lnTo>
                    <a:pt x="92" y="0"/>
                  </a:lnTo>
                  <a:lnTo>
                    <a:pt x="8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0" name="Freeform 51"/>
            <p:cNvSpPr>
              <a:spLocks noChangeArrowheads="1"/>
            </p:cNvSpPr>
            <p:nvPr/>
          </p:nvSpPr>
          <p:spPr bwMode="auto">
            <a:xfrm>
              <a:off x="7213061" y="3313049"/>
              <a:ext cx="121341" cy="185644"/>
            </a:xfrm>
            <a:custGeom>
              <a:avLst/>
              <a:gdLst>
                <a:gd name="T0" fmla="*/ 2147483647 w 54"/>
                <a:gd name="T1" fmla="*/ 2147483647 h 52"/>
                <a:gd name="T2" fmla="*/ 2147483647 w 54"/>
                <a:gd name="T3" fmla="*/ 0 h 52"/>
                <a:gd name="T4" fmla="*/ 2147483647 w 54"/>
                <a:gd name="T5" fmla="*/ 2147483647 h 52"/>
                <a:gd name="T6" fmla="*/ 0 w 54"/>
                <a:gd name="T7" fmla="*/ 2147483647 h 52"/>
                <a:gd name="T8" fmla="*/ 2147483647 w 54"/>
                <a:gd name="T9" fmla="*/ 2147483647 h 52"/>
                <a:gd name="T10" fmla="*/ 2147483647 w 54"/>
                <a:gd name="T11" fmla="*/ 2147483647 h 52"/>
                <a:gd name="T12" fmla="*/ 2147483647 w 54"/>
                <a:gd name="T13" fmla="*/ 2147483647 h 52"/>
                <a:gd name="T14" fmla="*/ 2147483647 w 54"/>
                <a:gd name="T15" fmla="*/ 2147483647 h 52"/>
                <a:gd name="T16" fmla="*/ 2147483647 w 54"/>
                <a:gd name="T17" fmla="*/ 2147483647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52"/>
                <a:gd name="T29" fmla="*/ 54 w 54"/>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52">
                  <a:moveTo>
                    <a:pt x="14" y="12"/>
                  </a:moveTo>
                  <a:lnTo>
                    <a:pt x="6" y="0"/>
                  </a:lnTo>
                  <a:lnTo>
                    <a:pt x="6" y="34"/>
                  </a:lnTo>
                  <a:lnTo>
                    <a:pt x="0" y="52"/>
                  </a:lnTo>
                  <a:lnTo>
                    <a:pt x="6" y="46"/>
                  </a:lnTo>
                  <a:lnTo>
                    <a:pt x="30" y="28"/>
                  </a:lnTo>
                  <a:lnTo>
                    <a:pt x="44" y="24"/>
                  </a:lnTo>
                  <a:lnTo>
                    <a:pt x="54" y="12"/>
                  </a:lnTo>
                  <a:lnTo>
                    <a:pt x="14"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1" name="Freeform 52"/>
            <p:cNvSpPr>
              <a:spLocks noChangeArrowheads="1"/>
            </p:cNvSpPr>
            <p:nvPr/>
          </p:nvSpPr>
          <p:spPr bwMode="auto">
            <a:xfrm>
              <a:off x="5810897" y="2249161"/>
              <a:ext cx="238188" cy="264187"/>
            </a:xfrm>
            <a:custGeom>
              <a:avLst/>
              <a:gdLst>
                <a:gd name="T0" fmla="*/ 2147483647 w 106"/>
                <a:gd name="T1" fmla="*/ 2147483647 h 74"/>
                <a:gd name="T2" fmla="*/ 2147483647 w 106"/>
                <a:gd name="T3" fmla="*/ 2147483647 h 74"/>
                <a:gd name="T4" fmla="*/ 2147483647 w 106"/>
                <a:gd name="T5" fmla="*/ 2147483647 h 74"/>
                <a:gd name="T6" fmla="*/ 2147483647 w 106"/>
                <a:gd name="T7" fmla="*/ 2147483647 h 74"/>
                <a:gd name="T8" fmla="*/ 2147483647 w 106"/>
                <a:gd name="T9" fmla="*/ 2147483647 h 74"/>
                <a:gd name="T10" fmla="*/ 2147483647 w 106"/>
                <a:gd name="T11" fmla="*/ 0 h 74"/>
                <a:gd name="T12" fmla="*/ 2147483647 w 106"/>
                <a:gd name="T13" fmla="*/ 2147483647 h 74"/>
                <a:gd name="T14" fmla="*/ 2147483647 w 106"/>
                <a:gd name="T15" fmla="*/ 2147483647 h 74"/>
                <a:gd name="T16" fmla="*/ 2147483647 w 106"/>
                <a:gd name="T17" fmla="*/ 2147483647 h 74"/>
                <a:gd name="T18" fmla="*/ 0 w 106"/>
                <a:gd name="T19" fmla="*/ 2147483647 h 74"/>
                <a:gd name="T20" fmla="*/ 2147483647 w 106"/>
                <a:gd name="T21" fmla="*/ 2147483647 h 74"/>
                <a:gd name="T22" fmla="*/ 2147483647 w 106"/>
                <a:gd name="T23" fmla="*/ 2147483647 h 74"/>
                <a:gd name="T24" fmla="*/ 2147483647 w 106"/>
                <a:gd name="T25" fmla="*/ 2147483647 h 74"/>
                <a:gd name="T26" fmla="*/ 2147483647 w 106"/>
                <a:gd name="T27" fmla="*/ 2147483647 h 74"/>
                <a:gd name="T28" fmla="*/ 2147483647 w 106"/>
                <a:gd name="T29" fmla="*/ 2147483647 h 74"/>
                <a:gd name="T30" fmla="*/ 2147483647 w 106"/>
                <a:gd name="T31" fmla="*/ 2147483647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74"/>
                <a:gd name="T50" fmla="*/ 106 w 106"/>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74">
                  <a:moveTo>
                    <a:pt x="98" y="52"/>
                  </a:moveTo>
                  <a:lnTo>
                    <a:pt x="106" y="40"/>
                  </a:lnTo>
                  <a:lnTo>
                    <a:pt x="106" y="18"/>
                  </a:lnTo>
                  <a:lnTo>
                    <a:pt x="98" y="6"/>
                  </a:lnTo>
                  <a:lnTo>
                    <a:pt x="82" y="12"/>
                  </a:lnTo>
                  <a:lnTo>
                    <a:pt x="82" y="0"/>
                  </a:lnTo>
                  <a:lnTo>
                    <a:pt x="60" y="18"/>
                  </a:lnTo>
                  <a:lnTo>
                    <a:pt x="30" y="34"/>
                  </a:lnTo>
                  <a:lnTo>
                    <a:pt x="22" y="40"/>
                  </a:lnTo>
                  <a:lnTo>
                    <a:pt x="0" y="46"/>
                  </a:lnTo>
                  <a:lnTo>
                    <a:pt x="14" y="52"/>
                  </a:lnTo>
                  <a:lnTo>
                    <a:pt x="36" y="58"/>
                  </a:lnTo>
                  <a:lnTo>
                    <a:pt x="30" y="74"/>
                  </a:lnTo>
                  <a:lnTo>
                    <a:pt x="74" y="74"/>
                  </a:lnTo>
                  <a:lnTo>
                    <a:pt x="82" y="70"/>
                  </a:lnTo>
                  <a:lnTo>
                    <a:pt x="98" y="5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2" name="Freeform 53"/>
            <p:cNvSpPr>
              <a:spLocks noChangeArrowheads="1"/>
            </p:cNvSpPr>
            <p:nvPr/>
          </p:nvSpPr>
          <p:spPr bwMode="auto">
            <a:xfrm>
              <a:off x="5945720" y="2513348"/>
              <a:ext cx="31459" cy="64262"/>
            </a:xfrm>
            <a:custGeom>
              <a:avLst/>
              <a:gdLst>
                <a:gd name="T0" fmla="*/ 2147483647 w 14"/>
                <a:gd name="T1" fmla="*/ 2147483647 h 18"/>
                <a:gd name="T2" fmla="*/ 2147483647 w 14"/>
                <a:gd name="T3" fmla="*/ 2147483647 h 18"/>
                <a:gd name="T4" fmla="*/ 2147483647 w 14"/>
                <a:gd name="T5" fmla="*/ 0 h 18"/>
                <a:gd name="T6" fmla="*/ 0 w 14"/>
                <a:gd name="T7" fmla="*/ 2147483647 h 18"/>
                <a:gd name="T8" fmla="*/ 2147483647 w 14"/>
                <a:gd name="T9" fmla="*/ 2147483647 h 18"/>
                <a:gd name="T10" fmla="*/ 0 60000 65536"/>
                <a:gd name="T11" fmla="*/ 0 60000 65536"/>
                <a:gd name="T12" fmla="*/ 0 60000 65536"/>
                <a:gd name="T13" fmla="*/ 0 60000 65536"/>
                <a:gd name="T14" fmla="*/ 0 60000 65536"/>
                <a:gd name="T15" fmla="*/ 0 w 14"/>
                <a:gd name="T16" fmla="*/ 0 h 18"/>
                <a:gd name="T17" fmla="*/ 14 w 14"/>
                <a:gd name="T18" fmla="*/ 18 h 18"/>
              </a:gdLst>
              <a:ahLst/>
              <a:cxnLst>
                <a:cxn ang="T10">
                  <a:pos x="T0" y="T1"/>
                </a:cxn>
                <a:cxn ang="T11">
                  <a:pos x="T2" y="T3"/>
                </a:cxn>
                <a:cxn ang="T12">
                  <a:pos x="T4" y="T5"/>
                </a:cxn>
                <a:cxn ang="T13">
                  <a:pos x="T6" y="T7"/>
                </a:cxn>
                <a:cxn ang="T14">
                  <a:pos x="T8" y="T9"/>
                </a:cxn>
              </a:cxnLst>
              <a:rect l="T15" t="T16" r="T17" b="T18"/>
              <a:pathLst>
                <a:path w="14" h="18">
                  <a:moveTo>
                    <a:pt x="8" y="18"/>
                  </a:moveTo>
                  <a:lnTo>
                    <a:pt x="8" y="12"/>
                  </a:lnTo>
                  <a:lnTo>
                    <a:pt x="14" y="0"/>
                  </a:lnTo>
                  <a:lnTo>
                    <a:pt x="0" y="12"/>
                  </a:lnTo>
                  <a:lnTo>
                    <a:pt x="8" y="1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3" name="Freeform 54"/>
            <p:cNvSpPr>
              <a:spLocks noChangeArrowheads="1"/>
            </p:cNvSpPr>
            <p:nvPr/>
          </p:nvSpPr>
          <p:spPr bwMode="auto">
            <a:xfrm>
              <a:off x="2413343" y="899664"/>
              <a:ext cx="13482" cy="21421"/>
            </a:xfrm>
            <a:custGeom>
              <a:avLst/>
              <a:gdLst>
                <a:gd name="T0" fmla="*/ 2147483647 w 6"/>
                <a:gd name="T1" fmla="*/ 0 h 6"/>
                <a:gd name="T2" fmla="*/ 0 w 6"/>
                <a:gd name="T3" fmla="*/ 2147483647 h 6"/>
                <a:gd name="T4" fmla="*/ 2147483647 w 6"/>
                <a:gd name="T5" fmla="*/ 2147483647 h 6"/>
                <a:gd name="T6" fmla="*/ 2147483647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4"/>
                  </a:lnTo>
                  <a:lnTo>
                    <a:pt x="6" y="6"/>
                  </a:lnTo>
                  <a:lnTo>
                    <a:pt x="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4" name="Freeform 55"/>
            <p:cNvSpPr>
              <a:spLocks noChangeArrowheads="1"/>
            </p:cNvSpPr>
            <p:nvPr/>
          </p:nvSpPr>
          <p:spPr bwMode="auto">
            <a:xfrm>
              <a:off x="2067294" y="1242393"/>
              <a:ext cx="152800" cy="85683"/>
            </a:xfrm>
            <a:custGeom>
              <a:avLst/>
              <a:gdLst>
                <a:gd name="T0" fmla="*/ 2147483647 w 68"/>
                <a:gd name="T1" fmla="*/ 2147483647 h 24"/>
                <a:gd name="T2" fmla="*/ 2147483647 w 68"/>
                <a:gd name="T3" fmla="*/ 2147483647 h 24"/>
                <a:gd name="T4" fmla="*/ 2147483647 w 68"/>
                <a:gd name="T5" fmla="*/ 0 h 24"/>
                <a:gd name="T6" fmla="*/ 2147483647 w 68"/>
                <a:gd name="T7" fmla="*/ 0 h 24"/>
                <a:gd name="T8" fmla="*/ 2147483647 w 68"/>
                <a:gd name="T9" fmla="*/ 2147483647 h 24"/>
                <a:gd name="T10" fmla="*/ 0 w 68"/>
                <a:gd name="T11" fmla="*/ 2147483647 h 24"/>
                <a:gd name="T12" fmla="*/ 0 w 68"/>
                <a:gd name="T13" fmla="*/ 2147483647 h 24"/>
                <a:gd name="T14" fmla="*/ 2147483647 w 68"/>
                <a:gd name="T15" fmla="*/ 2147483647 h 24"/>
                <a:gd name="T16" fmla="*/ 2147483647 w 68"/>
                <a:gd name="T17" fmla="*/ 2147483647 h 24"/>
                <a:gd name="T18" fmla="*/ 2147483647 w 68"/>
                <a:gd name="T19" fmla="*/ 2147483647 h 24"/>
                <a:gd name="T20" fmla="*/ 2147483647 w 68"/>
                <a:gd name="T21" fmla="*/ 2147483647 h 24"/>
                <a:gd name="T22" fmla="*/ 2147483647 w 68"/>
                <a:gd name="T23" fmla="*/ 2147483647 h 24"/>
                <a:gd name="T24" fmla="*/ 2147483647 w 68"/>
                <a:gd name="T25" fmla="*/ 2147483647 h 24"/>
                <a:gd name="T26" fmla="*/ 2147483647 w 68"/>
                <a:gd name="T27" fmla="*/ 214748364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24"/>
                <a:gd name="T44" fmla="*/ 68 w 68"/>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24">
                  <a:moveTo>
                    <a:pt x="38" y="8"/>
                  </a:moveTo>
                  <a:lnTo>
                    <a:pt x="38" y="6"/>
                  </a:lnTo>
                  <a:lnTo>
                    <a:pt x="38" y="0"/>
                  </a:lnTo>
                  <a:lnTo>
                    <a:pt x="24" y="0"/>
                  </a:lnTo>
                  <a:lnTo>
                    <a:pt x="8" y="8"/>
                  </a:lnTo>
                  <a:lnTo>
                    <a:pt x="0" y="12"/>
                  </a:lnTo>
                  <a:lnTo>
                    <a:pt x="0" y="24"/>
                  </a:lnTo>
                  <a:lnTo>
                    <a:pt x="22" y="18"/>
                  </a:lnTo>
                  <a:lnTo>
                    <a:pt x="38" y="24"/>
                  </a:lnTo>
                  <a:lnTo>
                    <a:pt x="54" y="24"/>
                  </a:lnTo>
                  <a:lnTo>
                    <a:pt x="68" y="18"/>
                  </a:lnTo>
                  <a:lnTo>
                    <a:pt x="44" y="12"/>
                  </a:lnTo>
                  <a:lnTo>
                    <a:pt x="54" y="2"/>
                  </a:lnTo>
                  <a:lnTo>
                    <a:pt x="38" y="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5" name="Freeform 56"/>
            <p:cNvSpPr>
              <a:spLocks noChangeArrowheads="1"/>
            </p:cNvSpPr>
            <p:nvPr/>
          </p:nvSpPr>
          <p:spPr bwMode="auto">
            <a:xfrm>
              <a:off x="1795456" y="161346"/>
              <a:ext cx="1141507" cy="913945"/>
            </a:xfrm>
            <a:custGeom>
              <a:avLst/>
              <a:gdLst>
                <a:gd name="T0" fmla="*/ 2147483647 w 508"/>
                <a:gd name="T1" fmla="*/ 2147483647 h 256"/>
                <a:gd name="T2" fmla="*/ 2147483647 w 508"/>
                <a:gd name="T3" fmla="*/ 2147483647 h 256"/>
                <a:gd name="T4" fmla="*/ 2147483647 w 508"/>
                <a:gd name="T5" fmla="*/ 2147483647 h 256"/>
                <a:gd name="T6" fmla="*/ 2147483647 w 508"/>
                <a:gd name="T7" fmla="*/ 2147483647 h 256"/>
                <a:gd name="T8" fmla="*/ 2147483647 w 508"/>
                <a:gd name="T9" fmla="*/ 2147483647 h 256"/>
                <a:gd name="T10" fmla="*/ 2147483647 w 508"/>
                <a:gd name="T11" fmla="*/ 2147483647 h 256"/>
                <a:gd name="T12" fmla="*/ 2147483647 w 508"/>
                <a:gd name="T13" fmla="*/ 2147483647 h 256"/>
                <a:gd name="T14" fmla="*/ 2147483647 w 508"/>
                <a:gd name="T15" fmla="*/ 2147483647 h 256"/>
                <a:gd name="T16" fmla="*/ 2147483647 w 508"/>
                <a:gd name="T17" fmla="*/ 2147483647 h 256"/>
                <a:gd name="T18" fmla="*/ 2147483647 w 508"/>
                <a:gd name="T19" fmla="*/ 2147483647 h 256"/>
                <a:gd name="T20" fmla="*/ 2147483647 w 508"/>
                <a:gd name="T21" fmla="*/ 2147483647 h 256"/>
                <a:gd name="T22" fmla="*/ 2147483647 w 508"/>
                <a:gd name="T23" fmla="*/ 2147483647 h 256"/>
                <a:gd name="T24" fmla="*/ 2147483647 w 508"/>
                <a:gd name="T25" fmla="*/ 2147483647 h 256"/>
                <a:gd name="T26" fmla="*/ 2147483647 w 508"/>
                <a:gd name="T27" fmla="*/ 2147483647 h 256"/>
                <a:gd name="T28" fmla="*/ 2147483647 w 508"/>
                <a:gd name="T29" fmla="*/ 0 h 256"/>
                <a:gd name="T30" fmla="*/ 2147483647 w 508"/>
                <a:gd name="T31" fmla="*/ 2147483647 h 256"/>
                <a:gd name="T32" fmla="*/ 2147483647 w 508"/>
                <a:gd name="T33" fmla="*/ 0 h 256"/>
                <a:gd name="T34" fmla="*/ 2147483647 w 508"/>
                <a:gd name="T35" fmla="*/ 2147483647 h 256"/>
                <a:gd name="T36" fmla="*/ 2147483647 w 508"/>
                <a:gd name="T37" fmla="*/ 2147483647 h 256"/>
                <a:gd name="T38" fmla="*/ 2147483647 w 508"/>
                <a:gd name="T39" fmla="*/ 2147483647 h 256"/>
                <a:gd name="T40" fmla="*/ 2147483647 w 508"/>
                <a:gd name="T41" fmla="*/ 2147483647 h 256"/>
                <a:gd name="T42" fmla="*/ 2147483647 w 508"/>
                <a:gd name="T43" fmla="*/ 2147483647 h 256"/>
                <a:gd name="T44" fmla="*/ 2147483647 w 508"/>
                <a:gd name="T45" fmla="*/ 2147483647 h 256"/>
                <a:gd name="T46" fmla="*/ 0 w 508"/>
                <a:gd name="T47" fmla="*/ 2147483647 h 256"/>
                <a:gd name="T48" fmla="*/ 2147483647 w 508"/>
                <a:gd name="T49" fmla="*/ 2147483647 h 256"/>
                <a:gd name="T50" fmla="*/ 2147483647 w 508"/>
                <a:gd name="T51" fmla="*/ 2147483647 h 256"/>
                <a:gd name="T52" fmla="*/ 2147483647 w 508"/>
                <a:gd name="T53" fmla="*/ 2147483647 h 256"/>
                <a:gd name="T54" fmla="*/ 2147483647 w 508"/>
                <a:gd name="T55" fmla="*/ 2147483647 h 256"/>
                <a:gd name="T56" fmla="*/ 2147483647 w 508"/>
                <a:gd name="T57" fmla="*/ 2147483647 h 256"/>
                <a:gd name="T58" fmla="*/ 2147483647 w 508"/>
                <a:gd name="T59" fmla="*/ 2147483647 h 256"/>
                <a:gd name="T60" fmla="*/ 2147483647 w 508"/>
                <a:gd name="T61" fmla="*/ 2147483647 h 256"/>
                <a:gd name="T62" fmla="*/ 2147483647 w 508"/>
                <a:gd name="T63" fmla="*/ 2147483647 h 256"/>
                <a:gd name="T64" fmla="*/ 2147483647 w 508"/>
                <a:gd name="T65" fmla="*/ 2147483647 h 256"/>
                <a:gd name="T66" fmla="*/ 2147483647 w 508"/>
                <a:gd name="T67" fmla="*/ 2147483647 h 256"/>
                <a:gd name="T68" fmla="*/ 2147483647 w 508"/>
                <a:gd name="T69" fmla="*/ 2147483647 h 256"/>
                <a:gd name="T70" fmla="*/ 2147483647 w 508"/>
                <a:gd name="T71" fmla="*/ 2147483647 h 256"/>
                <a:gd name="T72" fmla="*/ 2147483647 w 508"/>
                <a:gd name="T73" fmla="*/ 2147483647 h 256"/>
                <a:gd name="T74" fmla="*/ 2147483647 w 508"/>
                <a:gd name="T75" fmla="*/ 2147483647 h 256"/>
                <a:gd name="T76" fmla="*/ 2147483647 w 508"/>
                <a:gd name="T77" fmla="*/ 2147483647 h 256"/>
                <a:gd name="T78" fmla="*/ 2147483647 w 508"/>
                <a:gd name="T79" fmla="*/ 2147483647 h 256"/>
                <a:gd name="T80" fmla="*/ 2147483647 w 508"/>
                <a:gd name="T81" fmla="*/ 2147483647 h 2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8"/>
                <a:gd name="T124" fmla="*/ 0 h 256"/>
                <a:gd name="T125" fmla="*/ 508 w 508"/>
                <a:gd name="T126" fmla="*/ 256 h 2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8" h="256">
                  <a:moveTo>
                    <a:pt x="388" y="150"/>
                  </a:moveTo>
                  <a:lnTo>
                    <a:pt x="410" y="154"/>
                  </a:lnTo>
                  <a:lnTo>
                    <a:pt x="424" y="154"/>
                  </a:lnTo>
                  <a:lnTo>
                    <a:pt x="418" y="150"/>
                  </a:lnTo>
                  <a:lnTo>
                    <a:pt x="402" y="138"/>
                  </a:lnTo>
                  <a:lnTo>
                    <a:pt x="388" y="132"/>
                  </a:lnTo>
                  <a:lnTo>
                    <a:pt x="410" y="132"/>
                  </a:lnTo>
                  <a:lnTo>
                    <a:pt x="410" y="120"/>
                  </a:lnTo>
                  <a:lnTo>
                    <a:pt x="424" y="120"/>
                  </a:lnTo>
                  <a:lnTo>
                    <a:pt x="448" y="108"/>
                  </a:lnTo>
                  <a:lnTo>
                    <a:pt x="424" y="98"/>
                  </a:lnTo>
                  <a:lnTo>
                    <a:pt x="448" y="104"/>
                  </a:lnTo>
                  <a:lnTo>
                    <a:pt x="432" y="92"/>
                  </a:lnTo>
                  <a:lnTo>
                    <a:pt x="432" y="86"/>
                  </a:lnTo>
                  <a:lnTo>
                    <a:pt x="462" y="80"/>
                  </a:lnTo>
                  <a:lnTo>
                    <a:pt x="448" y="80"/>
                  </a:lnTo>
                  <a:lnTo>
                    <a:pt x="432" y="74"/>
                  </a:lnTo>
                  <a:lnTo>
                    <a:pt x="440" y="58"/>
                  </a:lnTo>
                  <a:lnTo>
                    <a:pt x="462" y="40"/>
                  </a:lnTo>
                  <a:lnTo>
                    <a:pt x="486" y="34"/>
                  </a:lnTo>
                  <a:lnTo>
                    <a:pt x="508" y="22"/>
                  </a:lnTo>
                  <a:lnTo>
                    <a:pt x="448" y="22"/>
                  </a:lnTo>
                  <a:lnTo>
                    <a:pt x="424" y="34"/>
                  </a:lnTo>
                  <a:lnTo>
                    <a:pt x="402" y="34"/>
                  </a:lnTo>
                  <a:lnTo>
                    <a:pt x="424" y="22"/>
                  </a:lnTo>
                  <a:lnTo>
                    <a:pt x="394" y="28"/>
                  </a:lnTo>
                  <a:lnTo>
                    <a:pt x="424" y="12"/>
                  </a:lnTo>
                  <a:lnTo>
                    <a:pt x="410" y="12"/>
                  </a:lnTo>
                  <a:lnTo>
                    <a:pt x="388" y="6"/>
                  </a:lnTo>
                  <a:lnTo>
                    <a:pt x="364" y="0"/>
                  </a:lnTo>
                  <a:lnTo>
                    <a:pt x="296" y="0"/>
                  </a:lnTo>
                  <a:lnTo>
                    <a:pt x="272" y="6"/>
                  </a:lnTo>
                  <a:lnTo>
                    <a:pt x="258" y="6"/>
                  </a:lnTo>
                  <a:lnTo>
                    <a:pt x="242" y="0"/>
                  </a:lnTo>
                  <a:lnTo>
                    <a:pt x="212" y="12"/>
                  </a:lnTo>
                  <a:lnTo>
                    <a:pt x="226" y="22"/>
                  </a:lnTo>
                  <a:lnTo>
                    <a:pt x="212" y="22"/>
                  </a:lnTo>
                  <a:lnTo>
                    <a:pt x="196" y="16"/>
                  </a:lnTo>
                  <a:lnTo>
                    <a:pt x="174" y="22"/>
                  </a:lnTo>
                  <a:lnTo>
                    <a:pt x="150" y="16"/>
                  </a:lnTo>
                  <a:lnTo>
                    <a:pt x="120" y="22"/>
                  </a:lnTo>
                  <a:lnTo>
                    <a:pt x="104" y="28"/>
                  </a:lnTo>
                  <a:lnTo>
                    <a:pt x="74" y="28"/>
                  </a:lnTo>
                  <a:lnTo>
                    <a:pt x="60" y="40"/>
                  </a:lnTo>
                  <a:lnTo>
                    <a:pt x="60" y="52"/>
                  </a:lnTo>
                  <a:lnTo>
                    <a:pt x="44" y="52"/>
                  </a:lnTo>
                  <a:lnTo>
                    <a:pt x="22" y="58"/>
                  </a:lnTo>
                  <a:lnTo>
                    <a:pt x="0" y="58"/>
                  </a:lnTo>
                  <a:lnTo>
                    <a:pt x="0" y="74"/>
                  </a:lnTo>
                  <a:lnTo>
                    <a:pt x="22" y="74"/>
                  </a:lnTo>
                  <a:lnTo>
                    <a:pt x="0" y="86"/>
                  </a:lnTo>
                  <a:lnTo>
                    <a:pt x="14" y="92"/>
                  </a:lnTo>
                  <a:lnTo>
                    <a:pt x="38" y="86"/>
                  </a:lnTo>
                  <a:lnTo>
                    <a:pt x="74" y="82"/>
                  </a:lnTo>
                  <a:lnTo>
                    <a:pt x="104" y="92"/>
                  </a:lnTo>
                  <a:lnTo>
                    <a:pt x="128" y="108"/>
                  </a:lnTo>
                  <a:lnTo>
                    <a:pt x="128" y="144"/>
                  </a:lnTo>
                  <a:lnTo>
                    <a:pt x="136" y="138"/>
                  </a:lnTo>
                  <a:lnTo>
                    <a:pt x="158" y="150"/>
                  </a:lnTo>
                  <a:lnTo>
                    <a:pt x="158" y="160"/>
                  </a:lnTo>
                  <a:lnTo>
                    <a:pt x="150" y="166"/>
                  </a:lnTo>
                  <a:lnTo>
                    <a:pt x="144" y="178"/>
                  </a:lnTo>
                  <a:lnTo>
                    <a:pt x="128" y="194"/>
                  </a:lnTo>
                  <a:lnTo>
                    <a:pt x="150" y="212"/>
                  </a:lnTo>
                  <a:lnTo>
                    <a:pt x="150" y="224"/>
                  </a:lnTo>
                  <a:lnTo>
                    <a:pt x="166" y="246"/>
                  </a:lnTo>
                  <a:lnTo>
                    <a:pt x="188" y="252"/>
                  </a:lnTo>
                  <a:lnTo>
                    <a:pt x="204" y="252"/>
                  </a:lnTo>
                  <a:lnTo>
                    <a:pt x="212" y="256"/>
                  </a:lnTo>
                  <a:lnTo>
                    <a:pt x="220" y="246"/>
                  </a:lnTo>
                  <a:lnTo>
                    <a:pt x="234" y="246"/>
                  </a:lnTo>
                  <a:lnTo>
                    <a:pt x="242" y="230"/>
                  </a:lnTo>
                  <a:lnTo>
                    <a:pt x="242" y="218"/>
                  </a:lnTo>
                  <a:lnTo>
                    <a:pt x="258" y="218"/>
                  </a:lnTo>
                  <a:lnTo>
                    <a:pt x="242" y="206"/>
                  </a:lnTo>
                  <a:lnTo>
                    <a:pt x="258" y="206"/>
                  </a:lnTo>
                  <a:lnTo>
                    <a:pt x="272" y="200"/>
                  </a:lnTo>
                  <a:lnTo>
                    <a:pt x="296" y="194"/>
                  </a:lnTo>
                  <a:lnTo>
                    <a:pt x="326" y="172"/>
                  </a:lnTo>
                  <a:lnTo>
                    <a:pt x="356" y="172"/>
                  </a:lnTo>
                  <a:lnTo>
                    <a:pt x="378" y="166"/>
                  </a:lnTo>
                  <a:lnTo>
                    <a:pt x="410" y="160"/>
                  </a:lnTo>
                  <a:lnTo>
                    <a:pt x="388" y="1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6" name="Freeform 57"/>
            <p:cNvSpPr>
              <a:spLocks noChangeArrowheads="1"/>
            </p:cNvSpPr>
            <p:nvPr/>
          </p:nvSpPr>
          <p:spPr bwMode="auto">
            <a:xfrm>
              <a:off x="2408848" y="913944"/>
              <a:ext cx="4494" cy="7140"/>
            </a:xfrm>
            <a:custGeom>
              <a:avLst/>
              <a:gdLst>
                <a:gd name="T0" fmla="*/ 2147483647 w 2"/>
                <a:gd name="T1" fmla="*/ 0 h 2"/>
                <a:gd name="T2" fmla="*/ 0 w 2"/>
                <a:gd name="T3" fmla="*/ 0 h 2"/>
                <a:gd name="T4" fmla="*/ 0 w 2"/>
                <a:gd name="T5" fmla="*/ 2147483647 h 2"/>
                <a:gd name="T6" fmla="*/ 2147483647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8" name="Freeform 58"/>
            <p:cNvSpPr>
              <a:spLocks noChangeArrowheads="1"/>
            </p:cNvSpPr>
            <p:nvPr/>
          </p:nvSpPr>
          <p:spPr bwMode="auto">
            <a:xfrm>
              <a:off x="6183908" y="963926"/>
              <a:ext cx="408965" cy="649757"/>
            </a:xfrm>
            <a:custGeom>
              <a:avLst/>
              <a:gdLst>
                <a:gd name="T0" fmla="*/ 2147483647 w 182"/>
                <a:gd name="T1" fmla="*/ 2147483647 h 182"/>
                <a:gd name="T2" fmla="*/ 2147483647 w 182"/>
                <a:gd name="T3" fmla="*/ 2147483647 h 182"/>
                <a:gd name="T4" fmla="*/ 2147483647 w 182"/>
                <a:gd name="T5" fmla="*/ 2147483647 h 182"/>
                <a:gd name="T6" fmla="*/ 2147483647 w 182"/>
                <a:gd name="T7" fmla="*/ 2147483647 h 182"/>
                <a:gd name="T8" fmla="*/ 2147483647 w 182"/>
                <a:gd name="T9" fmla="*/ 2147483647 h 182"/>
                <a:gd name="T10" fmla="*/ 0 w 182"/>
                <a:gd name="T11" fmla="*/ 2147483647 h 182"/>
                <a:gd name="T12" fmla="*/ 2147483647 w 182"/>
                <a:gd name="T13" fmla="*/ 2147483647 h 182"/>
                <a:gd name="T14" fmla="*/ 2147483647 w 182"/>
                <a:gd name="T15" fmla="*/ 2147483647 h 182"/>
                <a:gd name="T16" fmla="*/ 2147483647 w 182"/>
                <a:gd name="T17" fmla="*/ 2147483647 h 182"/>
                <a:gd name="T18" fmla="*/ 2147483647 w 182"/>
                <a:gd name="T19" fmla="*/ 2147483647 h 182"/>
                <a:gd name="T20" fmla="*/ 2147483647 w 182"/>
                <a:gd name="T21" fmla="*/ 2147483647 h 182"/>
                <a:gd name="T22" fmla="*/ 2147483647 w 182"/>
                <a:gd name="T23" fmla="*/ 2147483647 h 182"/>
                <a:gd name="T24" fmla="*/ 2147483647 w 182"/>
                <a:gd name="T25" fmla="*/ 2147483647 h 182"/>
                <a:gd name="T26" fmla="*/ 2147483647 w 182"/>
                <a:gd name="T27" fmla="*/ 2147483647 h 182"/>
                <a:gd name="T28" fmla="*/ 2147483647 w 182"/>
                <a:gd name="T29" fmla="*/ 2147483647 h 182"/>
                <a:gd name="T30" fmla="*/ 2147483647 w 182"/>
                <a:gd name="T31" fmla="*/ 2147483647 h 182"/>
                <a:gd name="T32" fmla="*/ 2147483647 w 182"/>
                <a:gd name="T33" fmla="*/ 2147483647 h 182"/>
                <a:gd name="T34" fmla="*/ 2147483647 w 182"/>
                <a:gd name="T35" fmla="*/ 2147483647 h 182"/>
                <a:gd name="T36" fmla="*/ 2147483647 w 182"/>
                <a:gd name="T37" fmla="*/ 2147483647 h 182"/>
                <a:gd name="T38" fmla="*/ 2147483647 w 182"/>
                <a:gd name="T39" fmla="*/ 2147483647 h 182"/>
                <a:gd name="T40" fmla="*/ 2147483647 w 182"/>
                <a:gd name="T41" fmla="*/ 2147483647 h 182"/>
                <a:gd name="T42" fmla="*/ 2147483647 w 182"/>
                <a:gd name="T43" fmla="*/ 2147483647 h 182"/>
                <a:gd name="T44" fmla="*/ 2147483647 w 182"/>
                <a:gd name="T45" fmla="*/ 2147483647 h 182"/>
                <a:gd name="T46" fmla="*/ 2147483647 w 182"/>
                <a:gd name="T47" fmla="*/ 2147483647 h 182"/>
                <a:gd name="T48" fmla="*/ 2147483647 w 182"/>
                <a:gd name="T49" fmla="*/ 2147483647 h 182"/>
                <a:gd name="T50" fmla="*/ 2147483647 w 182"/>
                <a:gd name="T51" fmla="*/ 2147483647 h 182"/>
                <a:gd name="T52" fmla="*/ 2147483647 w 182"/>
                <a:gd name="T53" fmla="*/ 2147483647 h 182"/>
                <a:gd name="T54" fmla="*/ 2147483647 w 182"/>
                <a:gd name="T55" fmla="*/ 2147483647 h 182"/>
                <a:gd name="T56" fmla="*/ 2147483647 w 182"/>
                <a:gd name="T57" fmla="*/ 2147483647 h 182"/>
                <a:gd name="T58" fmla="*/ 2147483647 w 182"/>
                <a:gd name="T59" fmla="*/ 2147483647 h 182"/>
                <a:gd name="T60" fmla="*/ 2147483647 w 182"/>
                <a:gd name="T61" fmla="*/ 2147483647 h 182"/>
                <a:gd name="T62" fmla="*/ 2147483647 w 182"/>
                <a:gd name="T63" fmla="*/ 2147483647 h 182"/>
                <a:gd name="T64" fmla="*/ 2147483647 w 182"/>
                <a:gd name="T65" fmla="*/ 2147483647 h 182"/>
                <a:gd name="T66" fmla="*/ 2147483647 w 182"/>
                <a:gd name="T67" fmla="*/ 0 h 182"/>
                <a:gd name="T68" fmla="*/ 2147483647 w 182"/>
                <a:gd name="T69" fmla="*/ 2147483647 h 182"/>
                <a:gd name="T70" fmla="*/ 2147483647 w 182"/>
                <a:gd name="T71" fmla="*/ 2147483647 h 182"/>
                <a:gd name="T72" fmla="*/ 2147483647 w 182"/>
                <a:gd name="T73" fmla="*/ 2147483647 h 182"/>
                <a:gd name="T74" fmla="*/ 2147483647 w 182"/>
                <a:gd name="T75" fmla="*/ 2147483647 h 182"/>
                <a:gd name="T76" fmla="*/ 2147483647 w 182"/>
                <a:gd name="T77" fmla="*/ 2147483647 h 182"/>
                <a:gd name="T78" fmla="*/ 2147483647 w 182"/>
                <a:gd name="T79" fmla="*/ 2147483647 h 182"/>
                <a:gd name="T80" fmla="*/ 2147483647 w 182"/>
                <a:gd name="T81" fmla="*/ 2147483647 h 182"/>
                <a:gd name="T82" fmla="*/ 2147483647 w 182"/>
                <a:gd name="T83" fmla="*/ 2147483647 h 182"/>
                <a:gd name="T84" fmla="*/ 2147483647 w 182"/>
                <a:gd name="T85" fmla="*/ 2147483647 h 182"/>
                <a:gd name="T86" fmla="*/ 2147483647 w 182"/>
                <a:gd name="T87" fmla="*/ 2147483647 h 182"/>
                <a:gd name="T88" fmla="*/ 2147483647 w 182"/>
                <a:gd name="T89" fmla="*/ 2147483647 h 182"/>
                <a:gd name="T90" fmla="*/ 2147483647 w 182"/>
                <a:gd name="T91" fmla="*/ 2147483647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182"/>
                <a:gd name="T140" fmla="*/ 182 w 182"/>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182">
                  <a:moveTo>
                    <a:pt x="114" y="142"/>
                  </a:moveTo>
                  <a:lnTo>
                    <a:pt x="92" y="142"/>
                  </a:lnTo>
                  <a:lnTo>
                    <a:pt x="76" y="154"/>
                  </a:lnTo>
                  <a:lnTo>
                    <a:pt x="46" y="160"/>
                  </a:lnTo>
                  <a:lnTo>
                    <a:pt x="22" y="166"/>
                  </a:lnTo>
                  <a:lnTo>
                    <a:pt x="0" y="182"/>
                  </a:lnTo>
                  <a:lnTo>
                    <a:pt x="22" y="182"/>
                  </a:lnTo>
                  <a:lnTo>
                    <a:pt x="22" y="170"/>
                  </a:lnTo>
                  <a:lnTo>
                    <a:pt x="46" y="166"/>
                  </a:lnTo>
                  <a:lnTo>
                    <a:pt x="92" y="166"/>
                  </a:lnTo>
                  <a:lnTo>
                    <a:pt x="114" y="160"/>
                  </a:lnTo>
                  <a:lnTo>
                    <a:pt x="136" y="154"/>
                  </a:lnTo>
                  <a:lnTo>
                    <a:pt x="152" y="154"/>
                  </a:lnTo>
                  <a:lnTo>
                    <a:pt x="158" y="142"/>
                  </a:lnTo>
                  <a:lnTo>
                    <a:pt x="136" y="132"/>
                  </a:lnTo>
                  <a:lnTo>
                    <a:pt x="158" y="126"/>
                  </a:lnTo>
                  <a:lnTo>
                    <a:pt x="144" y="120"/>
                  </a:lnTo>
                  <a:lnTo>
                    <a:pt x="130" y="114"/>
                  </a:lnTo>
                  <a:lnTo>
                    <a:pt x="124" y="114"/>
                  </a:lnTo>
                  <a:lnTo>
                    <a:pt x="136" y="108"/>
                  </a:lnTo>
                  <a:lnTo>
                    <a:pt x="136" y="96"/>
                  </a:lnTo>
                  <a:lnTo>
                    <a:pt x="152" y="102"/>
                  </a:lnTo>
                  <a:lnTo>
                    <a:pt x="168" y="96"/>
                  </a:lnTo>
                  <a:lnTo>
                    <a:pt x="182" y="90"/>
                  </a:lnTo>
                  <a:lnTo>
                    <a:pt x="158" y="90"/>
                  </a:lnTo>
                  <a:lnTo>
                    <a:pt x="136" y="86"/>
                  </a:lnTo>
                  <a:lnTo>
                    <a:pt x="130" y="74"/>
                  </a:lnTo>
                  <a:lnTo>
                    <a:pt x="136" y="68"/>
                  </a:lnTo>
                  <a:lnTo>
                    <a:pt x="122" y="62"/>
                  </a:lnTo>
                  <a:lnTo>
                    <a:pt x="130" y="46"/>
                  </a:lnTo>
                  <a:lnTo>
                    <a:pt x="144" y="46"/>
                  </a:lnTo>
                  <a:lnTo>
                    <a:pt x="122" y="28"/>
                  </a:lnTo>
                  <a:lnTo>
                    <a:pt x="98" y="16"/>
                  </a:lnTo>
                  <a:lnTo>
                    <a:pt x="92" y="0"/>
                  </a:lnTo>
                  <a:lnTo>
                    <a:pt x="84" y="6"/>
                  </a:lnTo>
                  <a:lnTo>
                    <a:pt x="84" y="16"/>
                  </a:lnTo>
                  <a:lnTo>
                    <a:pt x="98" y="34"/>
                  </a:lnTo>
                  <a:lnTo>
                    <a:pt x="114" y="52"/>
                  </a:lnTo>
                  <a:lnTo>
                    <a:pt x="106" y="68"/>
                  </a:lnTo>
                  <a:lnTo>
                    <a:pt x="114" y="80"/>
                  </a:lnTo>
                  <a:lnTo>
                    <a:pt x="122" y="90"/>
                  </a:lnTo>
                  <a:lnTo>
                    <a:pt x="106" y="102"/>
                  </a:lnTo>
                  <a:lnTo>
                    <a:pt x="114" y="120"/>
                  </a:lnTo>
                  <a:lnTo>
                    <a:pt x="122" y="116"/>
                  </a:lnTo>
                  <a:lnTo>
                    <a:pt x="122" y="132"/>
                  </a:lnTo>
                  <a:lnTo>
                    <a:pt x="114" y="1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9" name="Freeform 59"/>
            <p:cNvSpPr>
              <a:spLocks noChangeArrowheads="1"/>
            </p:cNvSpPr>
            <p:nvPr/>
          </p:nvSpPr>
          <p:spPr bwMode="auto">
            <a:xfrm>
              <a:off x="0" y="535513"/>
              <a:ext cx="2611084" cy="3555817"/>
            </a:xfrm>
            <a:custGeom>
              <a:avLst/>
              <a:gdLst>
                <a:gd name="T0" fmla="*/ 2147483647 w 1162"/>
                <a:gd name="T1" fmla="*/ 2147483647 h 996"/>
                <a:gd name="T2" fmla="*/ 2147483647 w 1162"/>
                <a:gd name="T3" fmla="*/ 2147483647 h 996"/>
                <a:gd name="T4" fmla="*/ 2147483647 w 1162"/>
                <a:gd name="T5" fmla="*/ 2147483647 h 996"/>
                <a:gd name="T6" fmla="*/ 2147483647 w 1162"/>
                <a:gd name="T7" fmla="*/ 2147483647 h 996"/>
                <a:gd name="T8" fmla="*/ 2147483647 w 1162"/>
                <a:gd name="T9" fmla="*/ 2147483647 h 996"/>
                <a:gd name="T10" fmla="*/ 2147483647 w 1162"/>
                <a:gd name="T11" fmla="*/ 2147483647 h 996"/>
                <a:gd name="T12" fmla="*/ 2147483647 w 1162"/>
                <a:gd name="T13" fmla="*/ 2147483647 h 996"/>
                <a:gd name="T14" fmla="*/ 2147483647 w 1162"/>
                <a:gd name="T15" fmla="*/ 2147483647 h 996"/>
                <a:gd name="T16" fmla="*/ 2147483647 w 1162"/>
                <a:gd name="T17" fmla="*/ 2147483647 h 996"/>
                <a:gd name="T18" fmla="*/ 2147483647 w 1162"/>
                <a:gd name="T19" fmla="*/ 2147483647 h 996"/>
                <a:gd name="T20" fmla="*/ 2147483647 w 1162"/>
                <a:gd name="T21" fmla="*/ 2147483647 h 996"/>
                <a:gd name="T22" fmla="*/ 2147483647 w 1162"/>
                <a:gd name="T23" fmla="*/ 2147483647 h 996"/>
                <a:gd name="T24" fmla="*/ 2147483647 w 1162"/>
                <a:gd name="T25" fmla="*/ 2147483647 h 996"/>
                <a:gd name="T26" fmla="*/ 2147483647 w 1162"/>
                <a:gd name="T27" fmla="*/ 2147483647 h 996"/>
                <a:gd name="T28" fmla="*/ 2147483647 w 1162"/>
                <a:gd name="T29" fmla="*/ 2147483647 h 996"/>
                <a:gd name="T30" fmla="*/ 2147483647 w 1162"/>
                <a:gd name="T31" fmla="*/ 2147483647 h 996"/>
                <a:gd name="T32" fmla="*/ 2147483647 w 1162"/>
                <a:gd name="T33" fmla="*/ 2147483647 h 996"/>
                <a:gd name="T34" fmla="*/ 2147483647 w 1162"/>
                <a:gd name="T35" fmla="*/ 2147483647 h 996"/>
                <a:gd name="T36" fmla="*/ 2147483647 w 1162"/>
                <a:gd name="T37" fmla="*/ 2147483647 h 996"/>
                <a:gd name="T38" fmla="*/ 2147483647 w 1162"/>
                <a:gd name="T39" fmla="*/ 2147483647 h 996"/>
                <a:gd name="T40" fmla="*/ 2147483647 w 1162"/>
                <a:gd name="T41" fmla="*/ 2147483647 h 996"/>
                <a:gd name="T42" fmla="*/ 2147483647 w 1162"/>
                <a:gd name="T43" fmla="*/ 2147483647 h 996"/>
                <a:gd name="T44" fmla="*/ 2147483647 w 1162"/>
                <a:gd name="T45" fmla="*/ 2147483647 h 996"/>
                <a:gd name="T46" fmla="*/ 2147483647 w 1162"/>
                <a:gd name="T47" fmla="*/ 2147483647 h 996"/>
                <a:gd name="T48" fmla="*/ 2147483647 w 1162"/>
                <a:gd name="T49" fmla="*/ 2147483647 h 996"/>
                <a:gd name="T50" fmla="*/ 2147483647 w 1162"/>
                <a:gd name="T51" fmla="*/ 2147483647 h 996"/>
                <a:gd name="T52" fmla="*/ 2147483647 w 1162"/>
                <a:gd name="T53" fmla="*/ 2147483647 h 996"/>
                <a:gd name="T54" fmla="*/ 2147483647 w 1162"/>
                <a:gd name="T55" fmla="*/ 2147483647 h 996"/>
                <a:gd name="T56" fmla="*/ 2147483647 w 1162"/>
                <a:gd name="T57" fmla="*/ 2147483647 h 996"/>
                <a:gd name="T58" fmla="*/ 2147483647 w 1162"/>
                <a:gd name="T59" fmla="*/ 2147483647 h 996"/>
                <a:gd name="T60" fmla="*/ 2147483647 w 1162"/>
                <a:gd name="T61" fmla="*/ 2147483647 h 996"/>
                <a:gd name="T62" fmla="*/ 2147483647 w 1162"/>
                <a:gd name="T63" fmla="*/ 2147483647 h 996"/>
                <a:gd name="T64" fmla="*/ 2147483647 w 1162"/>
                <a:gd name="T65" fmla="*/ 2147483647 h 996"/>
                <a:gd name="T66" fmla="*/ 2147483647 w 1162"/>
                <a:gd name="T67" fmla="*/ 0 h 996"/>
                <a:gd name="T68" fmla="*/ 2147483647 w 1162"/>
                <a:gd name="T69" fmla="*/ 2147483647 h 996"/>
                <a:gd name="T70" fmla="*/ 2147483647 w 1162"/>
                <a:gd name="T71" fmla="*/ 2147483647 h 996"/>
                <a:gd name="T72" fmla="*/ 2147483647 w 1162"/>
                <a:gd name="T73" fmla="*/ 2147483647 h 996"/>
                <a:gd name="T74" fmla="*/ 2147483647 w 1162"/>
                <a:gd name="T75" fmla="*/ 2147483647 h 996"/>
                <a:gd name="T76" fmla="*/ 2147483647 w 1162"/>
                <a:gd name="T77" fmla="*/ 2147483647 h 996"/>
                <a:gd name="T78" fmla="*/ 2147483647 w 1162"/>
                <a:gd name="T79" fmla="*/ 2147483647 h 996"/>
                <a:gd name="T80" fmla="*/ 2147483647 w 1162"/>
                <a:gd name="T81" fmla="*/ 2147483647 h 996"/>
                <a:gd name="T82" fmla="*/ 2147483647 w 1162"/>
                <a:gd name="T83" fmla="*/ 2147483647 h 996"/>
                <a:gd name="T84" fmla="*/ 2147483647 w 1162"/>
                <a:gd name="T85" fmla="*/ 2147483647 h 996"/>
                <a:gd name="T86" fmla="*/ 2147483647 w 1162"/>
                <a:gd name="T87" fmla="*/ 2147483647 h 996"/>
                <a:gd name="T88" fmla="*/ 2147483647 w 1162"/>
                <a:gd name="T89" fmla="*/ 2147483647 h 996"/>
                <a:gd name="T90" fmla="*/ 2147483647 w 1162"/>
                <a:gd name="T91" fmla="*/ 2147483647 h 996"/>
                <a:gd name="T92" fmla="*/ 2147483647 w 1162"/>
                <a:gd name="T93" fmla="*/ 2147483647 h 996"/>
                <a:gd name="T94" fmla="*/ 2147483647 w 1162"/>
                <a:gd name="T95" fmla="*/ 2147483647 h 996"/>
                <a:gd name="T96" fmla="*/ 2147483647 w 1162"/>
                <a:gd name="T97" fmla="*/ 2147483647 h 996"/>
                <a:gd name="T98" fmla="*/ 2147483647 w 1162"/>
                <a:gd name="T99" fmla="*/ 2147483647 h 996"/>
                <a:gd name="T100" fmla="*/ 2147483647 w 1162"/>
                <a:gd name="T101" fmla="*/ 2147483647 h 996"/>
                <a:gd name="T102" fmla="*/ 2147483647 w 1162"/>
                <a:gd name="T103" fmla="*/ 2147483647 h 996"/>
                <a:gd name="T104" fmla="*/ 2147483647 w 1162"/>
                <a:gd name="T105" fmla="*/ 2147483647 h 996"/>
                <a:gd name="T106" fmla="*/ 2147483647 w 1162"/>
                <a:gd name="T107" fmla="*/ 2147483647 h 996"/>
                <a:gd name="T108" fmla="*/ 2147483647 w 1162"/>
                <a:gd name="T109" fmla="*/ 2147483647 h 996"/>
                <a:gd name="T110" fmla="*/ 2147483647 w 1162"/>
                <a:gd name="T111" fmla="*/ 2147483647 h 996"/>
                <a:gd name="T112" fmla="*/ 2147483647 w 1162"/>
                <a:gd name="T113" fmla="*/ 2147483647 h 996"/>
                <a:gd name="T114" fmla="*/ 2147483647 w 1162"/>
                <a:gd name="T115" fmla="*/ 2147483647 h 996"/>
                <a:gd name="T116" fmla="*/ 2147483647 w 1162"/>
                <a:gd name="T117" fmla="*/ 2147483647 h 996"/>
                <a:gd name="T118" fmla="*/ 2147483647 w 1162"/>
                <a:gd name="T119" fmla="*/ 2147483647 h 996"/>
                <a:gd name="T120" fmla="*/ 2147483647 w 1162"/>
                <a:gd name="T121" fmla="*/ 2147483647 h 9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2"/>
                <a:gd name="T184" fmla="*/ 0 h 996"/>
                <a:gd name="T185" fmla="*/ 1162 w 1162"/>
                <a:gd name="T186" fmla="*/ 996 h 9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2" h="996">
                  <a:moveTo>
                    <a:pt x="1126" y="596"/>
                  </a:moveTo>
                  <a:lnTo>
                    <a:pt x="1110" y="584"/>
                  </a:lnTo>
                  <a:lnTo>
                    <a:pt x="1064" y="584"/>
                  </a:lnTo>
                  <a:lnTo>
                    <a:pt x="1048" y="578"/>
                  </a:lnTo>
                  <a:lnTo>
                    <a:pt x="1026" y="584"/>
                  </a:lnTo>
                  <a:lnTo>
                    <a:pt x="1004" y="584"/>
                  </a:lnTo>
                  <a:lnTo>
                    <a:pt x="1018" y="572"/>
                  </a:lnTo>
                  <a:lnTo>
                    <a:pt x="1010" y="572"/>
                  </a:lnTo>
                  <a:lnTo>
                    <a:pt x="996" y="578"/>
                  </a:lnTo>
                  <a:lnTo>
                    <a:pt x="980" y="584"/>
                  </a:lnTo>
                  <a:lnTo>
                    <a:pt x="988" y="572"/>
                  </a:lnTo>
                  <a:lnTo>
                    <a:pt x="1004" y="572"/>
                  </a:lnTo>
                  <a:lnTo>
                    <a:pt x="1004" y="538"/>
                  </a:lnTo>
                  <a:lnTo>
                    <a:pt x="988" y="532"/>
                  </a:lnTo>
                  <a:lnTo>
                    <a:pt x="964" y="526"/>
                  </a:lnTo>
                  <a:lnTo>
                    <a:pt x="950" y="532"/>
                  </a:lnTo>
                  <a:lnTo>
                    <a:pt x="920" y="526"/>
                  </a:lnTo>
                  <a:lnTo>
                    <a:pt x="920" y="514"/>
                  </a:lnTo>
                  <a:lnTo>
                    <a:pt x="904" y="508"/>
                  </a:lnTo>
                  <a:lnTo>
                    <a:pt x="882" y="498"/>
                  </a:lnTo>
                  <a:lnTo>
                    <a:pt x="860" y="504"/>
                  </a:lnTo>
                  <a:lnTo>
                    <a:pt x="844" y="498"/>
                  </a:lnTo>
                  <a:lnTo>
                    <a:pt x="822" y="492"/>
                  </a:lnTo>
                  <a:lnTo>
                    <a:pt x="798" y="492"/>
                  </a:lnTo>
                  <a:lnTo>
                    <a:pt x="790" y="486"/>
                  </a:lnTo>
                  <a:lnTo>
                    <a:pt x="776" y="492"/>
                  </a:lnTo>
                  <a:lnTo>
                    <a:pt x="752" y="504"/>
                  </a:lnTo>
                  <a:lnTo>
                    <a:pt x="730" y="514"/>
                  </a:lnTo>
                  <a:lnTo>
                    <a:pt x="714" y="508"/>
                  </a:lnTo>
                  <a:lnTo>
                    <a:pt x="730" y="504"/>
                  </a:lnTo>
                  <a:lnTo>
                    <a:pt x="708" y="504"/>
                  </a:lnTo>
                  <a:lnTo>
                    <a:pt x="684" y="508"/>
                  </a:lnTo>
                  <a:lnTo>
                    <a:pt x="668" y="498"/>
                  </a:lnTo>
                  <a:lnTo>
                    <a:pt x="668" y="468"/>
                  </a:lnTo>
                  <a:lnTo>
                    <a:pt x="654" y="462"/>
                  </a:lnTo>
                  <a:lnTo>
                    <a:pt x="638" y="458"/>
                  </a:lnTo>
                  <a:lnTo>
                    <a:pt x="608" y="468"/>
                  </a:lnTo>
                  <a:lnTo>
                    <a:pt x="616" y="452"/>
                  </a:lnTo>
                  <a:lnTo>
                    <a:pt x="616" y="434"/>
                  </a:lnTo>
                  <a:lnTo>
                    <a:pt x="624" y="418"/>
                  </a:lnTo>
                  <a:lnTo>
                    <a:pt x="600" y="424"/>
                  </a:lnTo>
                  <a:lnTo>
                    <a:pt x="586" y="434"/>
                  </a:lnTo>
                  <a:lnTo>
                    <a:pt x="570" y="446"/>
                  </a:lnTo>
                  <a:lnTo>
                    <a:pt x="546" y="440"/>
                  </a:lnTo>
                  <a:lnTo>
                    <a:pt x="524" y="430"/>
                  </a:lnTo>
                  <a:lnTo>
                    <a:pt x="516" y="412"/>
                  </a:lnTo>
                  <a:lnTo>
                    <a:pt x="524" y="394"/>
                  </a:lnTo>
                  <a:lnTo>
                    <a:pt x="516" y="382"/>
                  </a:lnTo>
                  <a:lnTo>
                    <a:pt x="540" y="372"/>
                  </a:lnTo>
                  <a:lnTo>
                    <a:pt x="554" y="366"/>
                  </a:lnTo>
                  <a:lnTo>
                    <a:pt x="578" y="360"/>
                  </a:lnTo>
                  <a:lnTo>
                    <a:pt x="592" y="366"/>
                  </a:lnTo>
                  <a:lnTo>
                    <a:pt x="616" y="360"/>
                  </a:lnTo>
                  <a:lnTo>
                    <a:pt x="654" y="366"/>
                  </a:lnTo>
                  <a:lnTo>
                    <a:pt x="668" y="366"/>
                  </a:lnTo>
                  <a:lnTo>
                    <a:pt x="668" y="378"/>
                  </a:lnTo>
                  <a:lnTo>
                    <a:pt x="684" y="388"/>
                  </a:lnTo>
                  <a:lnTo>
                    <a:pt x="700" y="400"/>
                  </a:lnTo>
                  <a:lnTo>
                    <a:pt x="700" y="382"/>
                  </a:lnTo>
                  <a:lnTo>
                    <a:pt x="692" y="372"/>
                  </a:lnTo>
                  <a:lnTo>
                    <a:pt x="684" y="360"/>
                  </a:lnTo>
                  <a:lnTo>
                    <a:pt x="700" y="354"/>
                  </a:lnTo>
                  <a:lnTo>
                    <a:pt x="714" y="338"/>
                  </a:lnTo>
                  <a:lnTo>
                    <a:pt x="738" y="326"/>
                  </a:lnTo>
                  <a:lnTo>
                    <a:pt x="744" y="314"/>
                  </a:lnTo>
                  <a:lnTo>
                    <a:pt x="730" y="302"/>
                  </a:lnTo>
                  <a:lnTo>
                    <a:pt x="744" y="290"/>
                  </a:lnTo>
                  <a:lnTo>
                    <a:pt x="752" y="302"/>
                  </a:lnTo>
                  <a:lnTo>
                    <a:pt x="776" y="280"/>
                  </a:lnTo>
                  <a:lnTo>
                    <a:pt x="790" y="274"/>
                  </a:lnTo>
                  <a:lnTo>
                    <a:pt x="806" y="268"/>
                  </a:lnTo>
                  <a:lnTo>
                    <a:pt x="806" y="256"/>
                  </a:lnTo>
                  <a:lnTo>
                    <a:pt x="836" y="246"/>
                  </a:lnTo>
                  <a:lnTo>
                    <a:pt x="860" y="240"/>
                  </a:lnTo>
                  <a:lnTo>
                    <a:pt x="852" y="252"/>
                  </a:lnTo>
                  <a:lnTo>
                    <a:pt x="874" y="252"/>
                  </a:lnTo>
                  <a:lnTo>
                    <a:pt x="898" y="240"/>
                  </a:lnTo>
                  <a:lnTo>
                    <a:pt x="874" y="234"/>
                  </a:lnTo>
                  <a:lnTo>
                    <a:pt x="866" y="216"/>
                  </a:lnTo>
                  <a:lnTo>
                    <a:pt x="866" y="206"/>
                  </a:lnTo>
                  <a:lnTo>
                    <a:pt x="844" y="210"/>
                  </a:lnTo>
                  <a:lnTo>
                    <a:pt x="782" y="228"/>
                  </a:lnTo>
                  <a:lnTo>
                    <a:pt x="828" y="210"/>
                  </a:lnTo>
                  <a:lnTo>
                    <a:pt x="852" y="200"/>
                  </a:lnTo>
                  <a:lnTo>
                    <a:pt x="874" y="200"/>
                  </a:lnTo>
                  <a:lnTo>
                    <a:pt x="904" y="206"/>
                  </a:lnTo>
                  <a:lnTo>
                    <a:pt x="912" y="210"/>
                  </a:lnTo>
                  <a:lnTo>
                    <a:pt x="928" y="206"/>
                  </a:lnTo>
                  <a:lnTo>
                    <a:pt x="942" y="194"/>
                  </a:lnTo>
                  <a:lnTo>
                    <a:pt x="964" y="194"/>
                  </a:lnTo>
                  <a:lnTo>
                    <a:pt x="964" y="182"/>
                  </a:lnTo>
                  <a:lnTo>
                    <a:pt x="950" y="176"/>
                  </a:lnTo>
                  <a:lnTo>
                    <a:pt x="928" y="188"/>
                  </a:lnTo>
                  <a:lnTo>
                    <a:pt x="934" y="176"/>
                  </a:lnTo>
                  <a:lnTo>
                    <a:pt x="928" y="166"/>
                  </a:lnTo>
                  <a:lnTo>
                    <a:pt x="920" y="148"/>
                  </a:lnTo>
                  <a:lnTo>
                    <a:pt x="912" y="130"/>
                  </a:lnTo>
                  <a:lnTo>
                    <a:pt x="890" y="120"/>
                  </a:lnTo>
                  <a:lnTo>
                    <a:pt x="874" y="130"/>
                  </a:lnTo>
                  <a:lnTo>
                    <a:pt x="866" y="148"/>
                  </a:lnTo>
                  <a:lnTo>
                    <a:pt x="852" y="142"/>
                  </a:lnTo>
                  <a:lnTo>
                    <a:pt x="852" y="126"/>
                  </a:lnTo>
                  <a:lnTo>
                    <a:pt x="836" y="108"/>
                  </a:lnTo>
                  <a:lnTo>
                    <a:pt x="806" y="102"/>
                  </a:lnTo>
                  <a:lnTo>
                    <a:pt x="776" y="96"/>
                  </a:lnTo>
                  <a:lnTo>
                    <a:pt x="776" y="86"/>
                  </a:lnTo>
                  <a:lnTo>
                    <a:pt x="768" y="102"/>
                  </a:lnTo>
                  <a:lnTo>
                    <a:pt x="768" y="120"/>
                  </a:lnTo>
                  <a:lnTo>
                    <a:pt x="776" y="148"/>
                  </a:lnTo>
                  <a:lnTo>
                    <a:pt x="752" y="160"/>
                  </a:lnTo>
                  <a:lnTo>
                    <a:pt x="738" y="160"/>
                  </a:lnTo>
                  <a:lnTo>
                    <a:pt x="744" y="182"/>
                  </a:lnTo>
                  <a:lnTo>
                    <a:pt x="730" y="200"/>
                  </a:lnTo>
                  <a:lnTo>
                    <a:pt x="714" y="188"/>
                  </a:lnTo>
                  <a:lnTo>
                    <a:pt x="714" y="176"/>
                  </a:lnTo>
                  <a:lnTo>
                    <a:pt x="708" y="160"/>
                  </a:lnTo>
                  <a:lnTo>
                    <a:pt x="692" y="160"/>
                  </a:lnTo>
                  <a:lnTo>
                    <a:pt x="668" y="154"/>
                  </a:lnTo>
                  <a:lnTo>
                    <a:pt x="660" y="148"/>
                  </a:lnTo>
                  <a:lnTo>
                    <a:pt x="646" y="142"/>
                  </a:lnTo>
                  <a:lnTo>
                    <a:pt x="624" y="142"/>
                  </a:lnTo>
                  <a:lnTo>
                    <a:pt x="608" y="130"/>
                  </a:lnTo>
                  <a:lnTo>
                    <a:pt x="608" y="114"/>
                  </a:lnTo>
                  <a:lnTo>
                    <a:pt x="632" y="102"/>
                  </a:lnTo>
                  <a:lnTo>
                    <a:pt x="654" y="90"/>
                  </a:lnTo>
                  <a:lnTo>
                    <a:pt x="638" y="90"/>
                  </a:lnTo>
                  <a:lnTo>
                    <a:pt x="660" y="80"/>
                  </a:lnTo>
                  <a:lnTo>
                    <a:pt x="684" y="86"/>
                  </a:lnTo>
                  <a:lnTo>
                    <a:pt x="676" y="74"/>
                  </a:lnTo>
                  <a:lnTo>
                    <a:pt x="660" y="62"/>
                  </a:lnTo>
                  <a:lnTo>
                    <a:pt x="692" y="62"/>
                  </a:lnTo>
                  <a:lnTo>
                    <a:pt x="700" y="50"/>
                  </a:lnTo>
                  <a:lnTo>
                    <a:pt x="692" y="44"/>
                  </a:lnTo>
                  <a:lnTo>
                    <a:pt x="684" y="50"/>
                  </a:lnTo>
                  <a:lnTo>
                    <a:pt x="684" y="16"/>
                  </a:lnTo>
                  <a:lnTo>
                    <a:pt x="646" y="0"/>
                  </a:lnTo>
                  <a:lnTo>
                    <a:pt x="660" y="28"/>
                  </a:lnTo>
                  <a:lnTo>
                    <a:pt x="616" y="34"/>
                  </a:lnTo>
                  <a:lnTo>
                    <a:pt x="562" y="34"/>
                  </a:lnTo>
                  <a:lnTo>
                    <a:pt x="510" y="44"/>
                  </a:lnTo>
                  <a:lnTo>
                    <a:pt x="464" y="28"/>
                  </a:lnTo>
                  <a:lnTo>
                    <a:pt x="418" y="28"/>
                  </a:lnTo>
                  <a:lnTo>
                    <a:pt x="364" y="22"/>
                  </a:lnTo>
                  <a:lnTo>
                    <a:pt x="320" y="22"/>
                  </a:lnTo>
                  <a:lnTo>
                    <a:pt x="274" y="38"/>
                  </a:lnTo>
                  <a:lnTo>
                    <a:pt x="228" y="28"/>
                  </a:lnTo>
                  <a:lnTo>
                    <a:pt x="182" y="28"/>
                  </a:lnTo>
                  <a:lnTo>
                    <a:pt x="136" y="16"/>
                  </a:lnTo>
                  <a:lnTo>
                    <a:pt x="92" y="16"/>
                  </a:lnTo>
                  <a:lnTo>
                    <a:pt x="52" y="28"/>
                  </a:lnTo>
                  <a:lnTo>
                    <a:pt x="8" y="38"/>
                  </a:lnTo>
                  <a:lnTo>
                    <a:pt x="52" y="56"/>
                  </a:lnTo>
                  <a:lnTo>
                    <a:pt x="0" y="62"/>
                  </a:lnTo>
                  <a:lnTo>
                    <a:pt x="30" y="86"/>
                  </a:lnTo>
                  <a:lnTo>
                    <a:pt x="8" y="120"/>
                  </a:lnTo>
                  <a:lnTo>
                    <a:pt x="22" y="154"/>
                  </a:lnTo>
                  <a:lnTo>
                    <a:pt x="68" y="130"/>
                  </a:lnTo>
                  <a:lnTo>
                    <a:pt x="114" y="126"/>
                  </a:lnTo>
                  <a:lnTo>
                    <a:pt x="160" y="120"/>
                  </a:lnTo>
                  <a:lnTo>
                    <a:pt x="206" y="136"/>
                  </a:lnTo>
                  <a:lnTo>
                    <a:pt x="242" y="160"/>
                  </a:lnTo>
                  <a:lnTo>
                    <a:pt x="274" y="188"/>
                  </a:lnTo>
                  <a:lnTo>
                    <a:pt x="296" y="222"/>
                  </a:lnTo>
                  <a:lnTo>
                    <a:pt x="296" y="262"/>
                  </a:lnTo>
                  <a:lnTo>
                    <a:pt x="282" y="298"/>
                  </a:lnTo>
                  <a:lnTo>
                    <a:pt x="304" y="326"/>
                  </a:lnTo>
                  <a:lnTo>
                    <a:pt x="342" y="360"/>
                  </a:lnTo>
                  <a:lnTo>
                    <a:pt x="372" y="388"/>
                  </a:lnTo>
                  <a:lnTo>
                    <a:pt x="394" y="424"/>
                  </a:lnTo>
                  <a:lnTo>
                    <a:pt x="380" y="388"/>
                  </a:lnTo>
                  <a:lnTo>
                    <a:pt x="364" y="354"/>
                  </a:lnTo>
                  <a:lnTo>
                    <a:pt x="394" y="382"/>
                  </a:lnTo>
                  <a:lnTo>
                    <a:pt x="426" y="412"/>
                  </a:lnTo>
                  <a:lnTo>
                    <a:pt x="448" y="440"/>
                  </a:lnTo>
                  <a:lnTo>
                    <a:pt x="486" y="458"/>
                  </a:lnTo>
                  <a:lnTo>
                    <a:pt x="540" y="468"/>
                  </a:lnTo>
                  <a:lnTo>
                    <a:pt x="592" y="474"/>
                  </a:lnTo>
                  <a:lnTo>
                    <a:pt x="632" y="492"/>
                  </a:lnTo>
                  <a:lnTo>
                    <a:pt x="660" y="520"/>
                  </a:lnTo>
                  <a:lnTo>
                    <a:pt x="714" y="520"/>
                  </a:lnTo>
                  <a:lnTo>
                    <a:pt x="714" y="554"/>
                  </a:lnTo>
                  <a:lnTo>
                    <a:pt x="692" y="584"/>
                  </a:lnTo>
                  <a:lnTo>
                    <a:pt x="692" y="618"/>
                  </a:lnTo>
                  <a:lnTo>
                    <a:pt x="714" y="646"/>
                  </a:lnTo>
                  <a:lnTo>
                    <a:pt x="752" y="682"/>
                  </a:lnTo>
                  <a:lnTo>
                    <a:pt x="790" y="704"/>
                  </a:lnTo>
                  <a:lnTo>
                    <a:pt x="814" y="744"/>
                  </a:lnTo>
                  <a:lnTo>
                    <a:pt x="798" y="784"/>
                  </a:lnTo>
                  <a:lnTo>
                    <a:pt x="806" y="824"/>
                  </a:lnTo>
                  <a:lnTo>
                    <a:pt x="806" y="864"/>
                  </a:lnTo>
                  <a:lnTo>
                    <a:pt x="814" y="904"/>
                  </a:lnTo>
                  <a:lnTo>
                    <a:pt x="814" y="944"/>
                  </a:lnTo>
                  <a:lnTo>
                    <a:pt x="844" y="974"/>
                  </a:lnTo>
                  <a:lnTo>
                    <a:pt x="874" y="996"/>
                  </a:lnTo>
                  <a:lnTo>
                    <a:pt x="920" y="996"/>
                  </a:lnTo>
                  <a:lnTo>
                    <a:pt x="920" y="990"/>
                  </a:lnTo>
                  <a:lnTo>
                    <a:pt x="898" y="984"/>
                  </a:lnTo>
                  <a:lnTo>
                    <a:pt x="898" y="974"/>
                  </a:lnTo>
                  <a:lnTo>
                    <a:pt x="882" y="978"/>
                  </a:lnTo>
                  <a:lnTo>
                    <a:pt x="860" y="978"/>
                  </a:lnTo>
                  <a:lnTo>
                    <a:pt x="874" y="968"/>
                  </a:lnTo>
                  <a:lnTo>
                    <a:pt x="890" y="968"/>
                  </a:lnTo>
                  <a:lnTo>
                    <a:pt x="874" y="950"/>
                  </a:lnTo>
                  <a:lnTo>
                    <a:pt x="890" y="938"/>
                  </a:lnTo>
                  <a:lnTo>
                    <a:pt x="898" y="928"/>
                  </a:lnTo>
                  <a:lnTo>
                    <a:pt x="898" y="922"/>
                  </a:lnTo>
                  <a:lnTo>
                    <a:pt x="882" y="916"/>
                  </a:lnTo>
                  <a:lnTo>
                    <a:pt x="866" y="922"/>
                  </a:lnTo>
                  <a:lnTo>
                    <a:pt x="882" y="904"/>
                  </a:lnTo>
                  <a:lnTo>
                    <a:pt x="898" y="894"/>
                  </a:lnTo>
                  <a:lnTo>
                    <a:pt x="904" y="882"/>
                  </a:lnTo>
                  <a:lnTo>
                    <a:pt x="890" y="888"/>
                  </a:lnTo>
                  <a:lnTo>
                    <a:pt x="882" y="876"/>
                  </a:lnTo>
                  <a:lnTo>
                    <a:pt x="898" y="870"/>
                  </a:lnTo>
                  <a:lnTo>
                    <a:pt x="904" y="876"/>
                  </a:lnTo>
                  <a:lnTo>
                    <a:pt x="904" y="870"/>
                  </a:lnTo>
                  <a:lnTo>
                    <a:pt x="912" y="858"/>
                  </a:lnTo>
                  <a:lnTo>
                    <a:pt x="934" y="852"/>
                  </a:lnTo>
                  <a:lnTo>
                    <a:pt x="958" y="848"/>
                  </a:lnTo>
                  <a:lnTo>
                    <a:pt x="958" y="824"/>
                  </a:lnTo>
                  <a:lnTo>
                    <a:pt x="934" y="812"/>
                  </a:lnTo>
                  <a:lnTo>
                    <a:pt x="928" y="802"/>
                  </a:lnTo>
                  <a:lnTo>
                    <a:pt x="942" y="806"/>
                  </a:lnTo>
                  <a:lnTo>
                    <a:pt x="964" y="818"/>
                  </a:lnTo>
                  <a:lnTo>
                    <a:pt x="980" y="824"/>
                  </a:lnTo>
                  <a:lnTo>
                    <a:pt x="988" y="812"/>
                  </a:lnTo>
                  <a:lnTo>
                    <a:pt x="1004" y="796"/>
                  </a:lnTo>
                  <a:lnTo>
                    <a:pt x="1010" y="778"/>
                  </a:lnTo>
                  <a:lnTo>
                    <a:pt x="1026" y="778"/>
                  </a:lnTo>
                  <a:lnTo>
                    <a:pt x="1026" y="768"/>
                  </a:lnTo>
                  <a:lnTo>
                    <a:pt x="1034" y="750"/>
                  </a:lnTo>
                  <a:lnTo>
                    <a:pt x="1056" y="744"/>
                  </a:lnTo>
                  <a:lnTo>
                    <a:pt x="1080" y="732"/>
                  </a:lnTo>
                  <a:lnTo>
                    <a:pt x="1094" y="732"/>
                  </a:lnTo>
                  <a:lnTo>
                    <a:pt x="1102" y="720"/>
                  </a:lnTo>
                  <a:lnTo>
                    <a:pt x="1110" y="710"/>
                  </a:lnTo>
                  <a:lnTo>
                    <a:pt x="1110" y="670"/>
                  </a:lnTo>
                  <a:lnTo>
                    <a:pt x="1126" y="652"/>
                  </a:lnTo>
                  <a:lnTo>
                    <a:pt x="1148" y="640"/>
                  </a:lnTo>
                  <a:lnTo>
                    <a:pt x="1156" y="630"/>
                  </a:lnTo>
                  <a:lnTo>
                    <a:pt x="1156" y="612"/>
                  </a:lnTo>
                  <a:lnTo>
                    <a:pt x="1162" y="596"/>
                  </a:lnTo>
                  <a:lnTo>
                    <a:pt x="1140" y="606"/>
                  </a:lnTo>
                  <a:lnTo>
                    <a:pt x="1126" y="59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0" name="Freeform 60"/>
            <p:cNvSpPr>
              <a:spLocks noChangeArrowheads="1"/>
            </p:cNvSpPr>
            <p:nvPr/>
          </p:nvSpPr>
          <p:spPr bwMode="auto">
            <a:xfrm>
              <a:off x="3159366" y="935364"/>
              <a:ext cx="152800" cy="299888"/>
            </a:xfrm>
            <a:custGeom>
              <a:avLst/>
              <a:gdLst>
                <a:gd name="T0" fmla="*/ 2147483647 w 68"/>
                <a:gd name="T1" fmla="*/ 2147483647 h 84"/>
                <a:gd name="T2" fmla="*/ 2147483647 w 68"/>
                <a:gd name="T3" fmla="*/ 2147483647 h 84"/>
                <a:gd name="T4" fmla="*/ 2147483647 w 68"/>
                <a:gd name="T5" fmla="*/ 2147483647 h 84"/>
                <a:gd name="T6" fmla="*/ 2147483647 w 68"/>
                <a:gd name="T7" fmla="*/ 2147483647 h 84"/>
                <a:gd name="T8" fmla="*/ 2147483647 w 68"/>
                <a:gd name="T9" fmla="*/ 2147483647 h 84"/>
                <a:gd name="T10" fmla="*/ 2147483647 w 68"/>
                <a:gd name="T11" fmla="*/ 2147483647 h 84"/>
                <a:gd name="T12" fmla="*/ 2147483647 w 68"/>
                <a:gd name="T13" fmla="*/ 2147483647 h 84"/>
                <a:gd name="T14" fmla="*/ 2147483647 w 68"/>
                <a:gd name="T15" fmla="*/ 2147483647 h 84"/>
                <a:gd name="T16" fmla="*/ 2147483647 w 68"/>
                <a:gd name="T17" fmla="*/ 2147483647 h 84"/>
                <a:gd name="T18" fmla="*/ 2147483647 w 68"/>
                <a:gd name="T19" fmla="*/ 2147483647 h 84"/>
                <a:gd name="T20" fmla="*/ 2147483647 w 68"/>
                <a:gd name="T21" fmla="*/ 2147483647 h 84"/>
                <a:gd name="T22" fmla="*/ 2147483647 w 68"/>
                <a:gd name="T23" fmla="*/ 2147483647 h 84"/>
                <a:gd name="T24" fmla="*/ 2147483647 w 68"/>
                <a:gd name="T25" fmla="*/ 2147483647 h 84"/>
                <a:gd name="T26" fmla="*/ 2147483647 w 68"/>
                <a:gd name="T27" fmla="*/ 2147483647 h 84"/>
                <a:gd name="T28" fmla="*/ 2147483647 w 68"/>
                <a:gd name="T29" fmla="*/ 2147483647 h 84"/>
                <a:gd name="T30" fmla="*/ 2147483647 w 68"/>
                <a:gd name="T31" fmla="*/ 2147483647 h 84"/>
                <a:gd name="T32" fmla="*/ 2147483647 w 68"/>
                <a:gd name="T33" fmla="*/ 2147483647 h 84"/>
                <a:gd name="T34" fmla="*/ 2147483647 w 68"/>
                <a:gd name="T35" fmla="*/ 2147483647 h 84"/>
                <a:gd name="T36" fmla="*/ 2147483647 w 68"/>
                <a:gd name="T37" fmla="*/ 2147483647 h 84"/>
                <a:gd name="T38" fmla="*/ 2147483647 w 68"/>
                <a:gd name="T39" fmla="*/ 2147483647 h 84"/>
                <a:gd name="T40" fmla="*/ 2147483647 w 68"/>
                <a:gd name="T41" fmla="*/ 0 h 84"/>
                <a:gd name="T42" fmla="*/ 2147483647 w 68"/>
                <a:gd name="T43" fmla="*/ 2147483647 h 84"/>
                <a:gd name="T44" fmla="*/ 0 w 68"/>
                <a:gd name="T45" fmla="*/ 2147483647 h 84"/>
                <a:gd name="T46" fmla="*/ 2147483647 w 68"/>
                <a:gd name="T47" fmla="*/ 2147483647 h 84"/>
                <a:gd name="T48" fmla="*/ 2147483647 w 68"/>
                <a:gd name="T49" fmla="*/ 2147483647 h 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84"/>
                <a:gd name="T77" fmla="*/ 68 w 68"/>
                <a:gd name="T78" fmla="*/ 84 h 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84">
                  <a:moveTo>
                    <a:pt x="30" y="42"/>
                  </a:moveTo>
                  <a:lnTo>
                    <a:pt x="40" y="54"/>
                  </a:lnTo>
                  <a:lnTo>
                    <a:pt x="24" y="60"/>
                  </a:lnTo>
                  <a:lnTo>
                    <a:pt x="16" y="70"/>
                  </a:lnTo>
                  <a:lnTo>
                    <a:pt x="40" y="70"/>
                  </a:lnTo>
                  <a:lnTo>
                    <a:pt x="24" y="76"/>
                  </a:lnTo>
                  <a:lnTo>
                    <a:pt x="46" y="70"/>
                  </a:lnTo>
                  <a:lnTo>
                    <a:pt x="30" y="76"/>
                  </a:lnTo>
                  <a:lnTo>
                    <a:pt x="6" y="84"/>
                  </a:lnTo>
                  <a:lnTo>
                    <a:pt x="8" y="84"/>
                  </a:lnTo>
                  <a:lnTo>
                    <a:pt x="18" y="84"/>
                  </a:lnTo>
                  <a:lnTo>
                    <a:pt x="34" y="82"/>
                  </a:lnTo>
                  <a:lnTo>
                    <a:pt x="30" y="80"/>
                  </a:lnTo>
                  <a:lnTo>
                    <a:pt x="54" y="76"/>
                  </a:lnTo>
                  <a:lnTo>
                    <a:pt x="62" y="76"/>
                  </a:lnTo>
                  <a:lnTo>
                    <a:pt x="68" y="60"/>
                  </a:lnTo>
                  <a:lnTo>
                    <a:pt x="54" y="42"/>
                  </a:lnTo>
                  <a:lnTo>
                    <a:pt x="30" y="30"/>
                  </a:lnTo>
                  <a:lnTo>
                    <a:pt x="30" y="14"/>
                  </a:lnTo>
                  <a:lnTo>
                    <a:pt x="16" y="14"/>
                  </a:lnTo>
                  <a:lnTo>
                    <a:pt x="26" y="0"/>
                  </a:lnTo>
                  <a:lnTo>
                    <a:pt x="8" y="8"/>
                  </a:lnTo>
                  <a:lnTo>
                    <a:pt x="0" y="24"/>
                  </a:lnTo>
                  <a:lnTo>
                    <a:pt x="16" y="36"/>
                  </a:lnTo>
                  <a:lnTo>
                    <a:pt x="30" y="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1" name="Freeform 61"/>
            <p:cNvSpPr>
              <a:spLocks noChangeArrowheads="1"/>
            </p:cNvSpPr>
            <p:nvPr/>
          </p:nvSpPr>
          <p:spPr bwMode="auto">
            <a:xfrm>
              <a:off x="3298683" y="1163850"/>
              <a:ext cx="31459" cy="42841"/>
            </a:xfrm>
            <a:custGeom>
              <a:avLst/>
              <a:gdLst>
                <a:gd name="T0" fmla="*/ 2147483647 w 14"/>
                <a:gd name="T1" fmla="*/ 0 h 12"/>
                <a:gd name="T2" fmla="*/ 0 w 14"/>
                <a:gd name="T3" fmla="*/ 2147483647 h 12"/>
                <a:gd name="T4" fmla="*/ 2147483647 w 14"/>
                <a:gd name="T5" fmla="*/ 2147483647 h 12"/>
                <a:gd name="T6" fmla="*/ 2147483647 w 14"/>
                <a:gd name="T7" fmla="*/ 0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14" y="0"/>
                  </a:moveTo>
                  <a:lnTo>
                    <a:pt x="0" y="12"/>
                  </a:lnTo>
                  <a:lnTo>
                    <a:pt x="6" y="12"/>
                  </a:lnTo>
                  <a:lnTo>
                    <a:pt x="1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2" name="Freeform 62"/>
            <p:cNvSpPr>
              <a:spLocks noChangeArrowheads="1"/>
            </p:cNvSpPr>
            <p:nvPr/>
          </p:nvSpPr>
          <p:spPr bwMode="auto">
            <a:xfrm>
              <a:off x="6678261" y="2677571"/>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4"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3" name="Freeform 63"/>
            <p:cNvSpPr>
              <a:spLocks noChangeArrowheads="1"/>
            </p:cNvSpPr>
            <p:nvPr/>
          </p:nvSpPr>
          <p:spPr bwMode="auto">
            <a:xfrm>
              <a:off x="5891791" y="2691852"/>
              <a:ext cx="1096565" cy="721159"/>
            </a:xfrm>
            <a:custGeom>
              <a:avLst/>
              <a:gdLst>
                <a:gd name="T0" fmla="*/ 2147483647 w 488"/>
                <a:gd name="T1" fmla="*/ 2147483647 h 202"/>
                <a:gd name="T2" fmla="*/ 2147483647 w 488"/>
                <a:gd name="T3" fmla="*/ 2147483647 h 202"/>
                <a:gd name="T4" fmla="*/ 2147483647 w 488"/>
                <a:gd name="T5" fmla="*/ 2147483647 h 202"/>
                <a:gd name="T6" fmla="*/ 2147483647 w 488"/>
                <a:gd name="T7" fmla="*/ 2147483647 h 202"/>
                <a:gd name="T8" fmla="*/ 2147483647 w 488"/>
                <a:gd name="T9" fmla="*/ 2147483647 h 202"/>
                <a:gd name="T10" fmla="*/ 2147483647 w 488"/>
                <a:gd name="T11" fmla="*/ 2147483647 h 202"/>
                <a:gd name="T12" fmla="*/ 2147483647 w 488"/>
                <a:gd name="T13" fmla="*/ 2147483647 h 202"/>
                <a:gd name="T14" fmla="*/ 2147483647 w 488"/>
                <a:gd name="T15" fmla="*/ 0 h 202"/>
                <a:gd name="T16" fmla="*/ 2147483647 w 488"/>
                <a:gd name="T17" fmla="*/ 2147483647 h 202"/>
                <a:gd name="T18" fmla="*/ 2147483647 w 488"/>
                <a:gd name="T19" fmla="*/ 2147483647 h 202"/>
                <a:gd name="T20" fmla="*/ 2147483647 w 488"/>
                <a:gd name="T21" fmla="*/ 2147483647 h 202"/>
                <a:gd name="T22" fmla="*/ 2147483647 w 488"/>
                <a:gd name="T23" fmla="*/ 2147483647 h 202"/>
                <a:gd name="T24" fmla="*/ 2147483647 w 488"/>
                <a:gd name="T25" fmla="*/ 2147483647 h 202"/>
                <a:gd name="T26" fmla="*/ 2147483647 w 488"/>
                <a:gd name="T27" fmla="*/ 2147483647 h 202"/>
                <a:gd name="T28" fmla="*/ 2147483647 w 488"/>
                <a:gd name="T29" fmla="*/ 2147483647 h 202"/>
                <a:gd name="T30" fmla="*/ 2147483647 w 488"/>
                <a:gd name="T31" fmla="*/ 2147483647 h 202"/>
                <a:gd name="T32" fmla="*/ 2147483647 w 488"/>
                <a:gd name="T33" fmla="*/ 2147483647 h 202"/>
                <a:gd name="T34" fmla="*/ 2147483647 w 488"/>
                <a:gd name="T35" fmla="*/ 2147483647 h 202"/>
                <a:gd name="T36" fmla="*/ 2147483647 w 488"/>
                <a:gd name="T37" fmla="*/ 2147483647 h 202"/>
                <a:gd name="T38" fmla="*/ 2147483647 w 488"/>
                <a:gd name="T39" fmla="*/ 2147483647 h 202"/>
                <a:gd name="T40" fmla="*/ 2147483647 w 488"/>
                <a:gd name="T41" fmla="*/ 2147483647 h 202"/>
                <a:gd name="T42" fmla="*/ 2147483647 w 488"/>
                <a:gd name="T43" fmla="*/ 2147483647 h 202"/>
                <a:gd name="T44" fmla="*/ 2147483647 w 488"/>
                <a:gd name="T45" fmla="*/ 2147483647 h 202"/>
                <a:gd name="T46" fmla="*/ 2147483647 w 488"/>
                <a:gd name="T47" fmla="*/ 2147483647 h 202"/>
                <a:gd name="T48" fmla="*/ 2147483647 w 488"/>
                <a:gd name="T49" fmla="*/ 2147483647 h 202"/>
                <a:gd name="T50" fmla="*/ 2147483647 w 488"/>
                <a:gd name="T51" fmla="*/ 2147483647 h 202"/>
                <a:gd name="T52" fmla="*/ 2147483647 w 488"/>
                <a:gd name="T53" fmla="*/ 2147483647 h 202"/>
                <a:gd name="T54" fmla="*/ 2147483647 w 488"/>
                <a:gd name="T55" fmla="*/ 2147483647 h 202"/>
                <a:gd name="T56" fmla="*/ 2147483647 w 488"/>
                <a:gd name="T57" fmla="*/ 2147483647 h 202"/>
                <a:gd name="T58" fmla="*/ 2147483647 w 488"/>
                <a:gd name="T59" fmla="*/ 2147483647 h 202"/>
                <a:gd name="T60" fmla="*/ 2147483647 w 488"/>
                <a:gd name="T61" fmla="*/ 2147483647 h 202"/>
                <a:gd name="T62" fmla="*/ 2147483647 w 488"/>
                <a:gd name="T63" fmla="*/ 2147483647 h 202"/>
                <a:gd name="T64" fmla="*/ 0 w 488"/>
                <a:gd name="T65" fmla="*/ 2147483647 h 202"/>
                <a:gd name="T66" fmla="*/ 2147483647 w 488"/>
                <a:gd name="T67" fmla="*/ 2147483647 h 202"/>
                <a:gd name="T68" fmla="*/ 2147483647 w 488"/>
                <a:gd name="T69" fmla="*/ 2147483647 h 202"/>
                <a:gd name="T70" fmla="*/ 2147483647 w 488"/>
                <a:gd name="T71" fmla="*/ 2147483647 h 202"/>
                <a:gd name="T72" fmla="*/ 2147483647 w 488"/>
                <a:gd name="T73" fmla="*/ 2147483647 h 202"/>
                <a:gd name="T74" fmla="*/ 2147483647 w 488"/>
                <a:gd name="T75" fmla="*/ 2147483647 h 202"/>
                <a:gd name="T76" fmla="*/ 2147483647 w 488"/>
                <a:gd name="T77" fmla="*/ 2147483647 h 202"/>
                <a:gd name="T78" fmla="*/ 2147483647 w 488"/>
                <a:gd name="T79" fmla="*/ 2147483647 h 202"/>
                <a:gd name="T80" fmla="*/ 2147483647 w 488"/>
                <a:gd name="T81" fmla="*/ 2147483647 h 202"/>
                <a:gd name="T82" fmla="*/ 2147483647 w 488"/>
                <a:gd name="T83" fmla="*/ 2147483647 h 202"/>
                <a:gd name="T84" fmla="*/ 2147483647 w 488"/>
                <a:gd name="T85" fmla="*/ 2147483647 h 202"/>
                <a:gd name="T86" fmla="*/ 2147483647 w 488"/>
                <a:gd name="T87" fmla="*/ 2147483647 h 202"/>
                <a:gd name="T88" fmla="*/ 2147483647 w 488"/>
                <a:gd name="T89" fmla="*/ 2147483647 h 202"/>
                <a:gd name="T90" fmla="*/ 2147483647 w 488"/>
                <a:gd name="T91" fmla="*/ 2147483647 h 202"/>
                <a:gd name="T92" fmla="*/ 2147483647 w 488"/>
                <a:gd name="T93" fmla="*/ 2147483647 h 202"/>
                <a:gd name="T94" fmla="*/ 2147483647 w 488"/>
                <a:gd name="T95" fmla="*/ 2147483647 h 202"/>
                <a:gd name="T96" fmla="*/ 2147483647 w 488"/>
                <a:gd name="T97" fmla="*/ 2147483647 h 202"/>
                <a:gd name="T98" fmla="*/ 2147483647 w 488"/>
                <a:gd name="T99" fmla="*/ 2147483647 h 202"/>
                <a:gd name="T100" fmla="*/ 2147483647 w 488"/>
                <a:gd name="T101" fmla="*/ 2147483647 h 202"/>
                <a:gd name="T102" fmla="*/ 2147483647 w 488"/>
                <a:gd name="T103" fmla="*/ 2147483647 h 202"/>
                <a:gd name="T104" fmla="*/ 2147483647 w 488"/>
                <a:gd name="T105" fmla="*/ 2147483647 h 202"/>
                <a:gd name="T106" fmla="*/ 2147483647 w 488"/>
                <a:gd name="T107" fmla="*/ 2147483647 h 202"/>
                <a:gd name="T108" fmla="*/ 2147483647 w 488"/>
                <a:gd name="T109" fmla="*/ 2147483647 h 202"/>
                <a:gd name="T110" fmla="*/ 2147483647 w 488"/>
                <a:gd name="T111" fmla="*/ 2147483647 h 202"/>
                <a:gd name="T112" fmla="*/ 2147483647 w 488"/>
                <a:gd name="T113" fmla="*/ 2147483647 h 202"/>
                <a:gd name="T114" fmla="*/ 2147483647 w 488"/>
                <a:gd name="T115" fmla="*/ 2147483647 h 202"/>
                <a:gd name="T116" fmla="*/ 2147483647 w 488"/>
                <a:gd name="T117" fmla="*/ 2147483647 h 202"/>
                <a:gd name="T118" fmla="*/ 2147483647 w 488"/>
                <a:gd name="T119" fmla="*/ 2147483647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8"/>
                <a:gd name="T181" fmla="*/ 0 h 202"/>
                <a:gd name="T182" fmla="*/ 488 w 488"/>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8" h="202">
                  <a:moveTo>
                    <a:pt x="442" y="82"/>
                  </a:moveTo>
                  <a:lnTo>
                    <a:pt x="442" y="72"/>
                  </a:lnTo>
                  <a:lnTo>
                    <a:pt x="426" y="60"/>
                  </a:lnTo>
                  <a:lnTo>
                    <a:pt x="396" y="48"/>
                  </a:lnTo>
                  <a:lnTo>
                    <a:pt x="388" y="30"/>
                  </a:lnTo>
                  <a:lnTo>
                    <a:pt x="380" y="20"/>
                  </a:lnTo>
                  <a:lnTo>
                    <a:pt x="364" y="8"/>
                  </a:lnTo>
                  <a:lnTo>
                    <a:pt x="354" y="0"/>
                  </a:lnTo>
                  <a:lnTo>
                    <a:pt x="342" y="14"/>
                  </a:lnTo>
                  <a:lnTo>
                    <a:pt x="342" y="30"/>
                  </a:lnTo>
                  <a:lnTo>
                    <a:pt x="358" y="42"/>
                  </a:lnTo>
                  <a:lnTo>
                    <a:pt x="336" y="48"/>
                  </a:lnTo>
                  <a:lnTo>
                    <a:pt x="312" y="42"/>
                  </a:lnTo>
                  <a:lnTo>
                    <a:pt x="298" y="36"/>
                  </a:lnTo>
                  <a:lnTo>
                    <a:pt x="282" y="30"/>
                  </a:lnTo>
                  <a:lnTo>
                    <a:pt x="288" y="14"/>
                  </a:lnTo>
                  <a:lnTo>
                    <a:pt x="274" y="14"/>
                  </a:lnTo>
                  <a:lnTo>
                    <a:pt x="252" y="8"/>
                  </a:lnTo>
                  <a:lnTo>
                    <a:pt x="214" y="8"/>
                  </a:lnTo>
                  <a:lnTo>
                    <a:pt x="182" y="14"/>
                  </a:lnTo>
                  <a:lnTo>
                    <a:pt x="198" y="20"/>
                  </a:lnTo>
                  <a:lnTo>
                    <a:pt x="206" y="30"/>
                  </a:lnTo>
                  <a:lnTo>
                    <a:pt x="146" y="30"/>
                  </a:lnTo>
                  <a:lnTo>
                    <a:pt x="130" y="42"/>
                  </a:lnTo>
                  <a:lnTo>
                    <a:pt x="108" y="48"/>
                  </a:lnTo>
                  <a:lnTo>
                    <a:pt x="108" y="60"/>
                  </a:lnTo>
                  <a:lnTo>
                    <a:pt x="84" y="78"/>
                  </a:lnTo>
                  <a:lnTo>
                    <a:pt x="62" y="78"/>
                  </a:lnTo>
                  <a:lnTo>
                    <a:pt x="46" y="82"/>
                  </a:lnTo>
                  <a:lnTo>
                    <a:pt x="32" y="78"/>
                  </a:lnTo>
                  <a:lnTo>
                    <a:pt x="8" y="88"/>
                  </a:lnTo>
                  <a:lnTo>
                    <a:pt x="8" y="106"/>
                  </a:lnTo>
                  <a:lnTo>
                    <a:pt x="0" y="128"/>
                  </a:lnTo>
                  <a:lnTo>
                    <a:pt x="8" y="146"/>
                  </a:lnTo>
                  <a:lnTo>
                    <a:pt x="8" y="180"/>
                  </a:lnTo>
                  <a:lnTo>
                    <a:pt x="32" y="186"/>
                  </a:lnTo>
                  <a:lnTo>
                    <a:pt x="54" y="180"/>
                  </a:lnTo>
                  <a:lnTo>
                    <a:pt x="76" y="174"/>
                  </a:lnTo>
                  <a:lnTo>
                    <a:pt x="100" y="174"/>
                  </a:lnTo>
                  <a:lnTo>
                    <a:pt x="130" y="168"/>
                  </a:lnTo>
                  <a:lnTo>
                    <a:pt x="176" y="152"/>
                  </a:lnTo>
                  <a:lnTo>
                    <a:pt x="214" y="152"/>
                  </a:lnTo>
                  <a:lnTo>
                    <a:pt x="236" y="156"/>
                  </a:lnTo>
                  <a:lnTo>
                    <a:pt x="244" y="168"/>
                  </a:lnTo>
                  <a:lnTo>
                    <a:pt x="252" y="180"/>
                  </a:lnTo>
                  <a:lnTo>
                    <a:pt x="274" y="168"/>
                  </a:lnTo>
                  <a:lnTo>
                    <a:pt x="298" y="156"/>
                  </a:lnTo>
                  <a:lnTo>
                    <a:pt x="282" y="174"/>
                  </a:lnTo>
                  <a:lnTo>
                    <a:pt x="274" y="186"/>
                  </a:lnTo>
                  <a:lnTo>
                    <a:pt x="298" y="192"/>
                  </a:lnTo>
                  <a:lnTo>
                    <a:pt x="312" y="202"/>
                  </a:lnTo>
                  <a:lnTo>
                    <a:pt x="364" y="202"/>
                  </a:lnTo>
                  <a:lnTo>
                    <a:pt x="380" y="198"/>
                  </a:lnTo>
                  <a:lnTo>
                    <a:pt x="404" y="192"/>
                  </a:lnTo>
                  <a:lnTo>
                    <a:pt x="418" y="180"/>
                  </a:lnTo>
                  <a:lnTo>
                    <a:pt x="434" y="168"/>
                  </a:lnTo>
                  <a:lnTo>
                    <a:pt x="464" y="146"/>
                  </a:lnTo>
                  <a:lnTo>
                    <a:pt x="488" y="116"/>
                  </a:lnTo>
                  <a:lnTo>
                    <a:pt x="464" y="94"/>
                  </a:lnTo>
                  <a:lnTo>
                    <a:pt x="442" y="8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4" name="Freeform 64"/>
            <p:cNvSpPr>
              <a:spLocks noChangeArrowheads="1"/>
            </p:cNvSpPr>
            <p:nvPr/>
          </p:nvSpPr>
          <p:spPr bwMode="auto">
            <a:xfrm>
              <a:off x="4354801" y="2813235"/>
              <a:ext cx="152800" cy="357009"/>
            </a:xfrm>
            <a:custGeom>
              <a:avLst/>
              <a:gdLst>
                <a:gd name="T0" fmla="*/ 2147483647 w 68"/>
                <a:gd name="T1" fmla="*/ 2147483647 h 100"/>
                <a:gd name="T2" fmla="*/ 2147483647 w 68"/>
                <a:gd name="T3" fmla="*/ 2147483647 h 100"/>
                <a:gd name="T4" fmla="*/ 2147483647 w 68"/>
                <a:gd name="T5" fmla="*/ 2147483647 h 100"/>
                <a:gd name="T6" fmla="*/ 0 w 68"/>
                <a:gd name="T7" fmla="*/ 2147483647 h 100"/>
                <a:gd name="T8" fmla="*/ 0 w 68"/>
                <a:gd name="T9" fmla="*/ 2147483647 h 100"/>
                <a:gd name="T10" fmla="*/ 2147483647 w 68"/>
                <a:gd name="T11" fmla="*/ 2147483647 h 100"/>
                <a:gd name="T12" fmla="*/ 2147483647 w 68"/>
                <a:gd name="T13" fmla="*/ 2147483647 h 100"/>
                <a:gd name="T14" fmla="*/ 2147483647 w 68"/>
                <a:gd name="T15" fmla="*/ 2147483647 h 100"/>
                <a:gd name="T16" fmla="*/ 2147483647 w 68"/>
                <a:gd name="T17" fmla="*/ 2147483647 h 100"/>
                <a:gd name="T18" fmla="*/ 2147483647 w 68"/>
                <a:gd name="T19" fmla="*/ 2147483647 h 100"/>
                <a:gd name="T20" fmla="*/ 2147483647 w 68"/>
                <a:gd name="T21" fmla="*/ 2147483647 h 100"/>
                <a:gd name="T22" fmla="*/ 2147483647 w 68"/>
                <a:gd name="T23" fmla="*/ 0 h 100"/>
                <a:gd name="T24" fmla="*/ 2147483647 w 68"/>
                <a:gd name="T25" fmla="*/ 2147483647 h 100"/>
                <a:gd name="T26" fmla="*/ 2147483647 w 68"/>
                <a:gd name="T27" fmla="*/ 2147483647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100"/>
                <a:gd name="T44" fmla="*/ 68 w 68"/>
                <a:gd name="T45" fmla="*/ 100 h 1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100">
                  <a:moveTo>
                    <a:pt x="32" y="20"/>
                  </a:moveTo>
                  <a:lnTo>
                    <a:pt x="8" y="32"/>
                  </a:lnTo>
                  <a:lnTo>
                    <a:pt x="16" y="48"/>
                  </a:lnTo>
                  <a:lnTo>
                    <a:pt x="0" y="60"/>
                  </a:lnTo>
                  <a:lnTo>
                    <a:pt x="0" y="78"/>
                  </a:lnTo>
                  <a:lnTo>
                    <a:pt x="8" y="94"/>
                  </a:lnTo>
                  <a:lnTo>
                    <a:pt x="24" y="100"/>
                  </a:lnTo>
                  <a:lnTo>
                    <a:pt x="38" y="82"/>
                  </a:lnTo>
                  <a:lnTo>
                    <a:pt x="54" y="54"/>
                  </a:lnTo>
                  <a:lnTo>
                    <a:pt x="68" y="32"/>
                  </a:lnTo>
                  <a:lnTo>
                    <a:pt x="68" y="14"/>
                  </a:lnTo>
                  <a:lnTo>
                    <a:pt x="62" y="0"/>
                  </a:lnTo>
                  <a:lnTo>
                    <a:pt x="54" y="2"/>
                  </a:lnTo>
                  <a:lnTo>
                    <a:pt x="32" y="2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5" name="Freeform 65"/>
            <p:cNvSpPr>
              <a:spLocks noChangeArrowheads="1"/>
            </p:cNvSpPr>
            <p:nvPr/>
          </p:nvSpPr>
          <p:spPr bwMode="auto">
            <a:xfrm>
              <a:off x="4489625" y="2798954"/>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2"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6" name="Freeform 66"/>
            <p:cNvSpPr>
              <a:spLocks noChangeArrowheads="1"/>
            </p:cNvSpPr>
            <p:nvPr/>
          </p:nvSpPr>
          <p:spPr bwMode="auto">
            <a:xfrm>
              <a:off x="2804322" y="671171"/>
              <a:ext cx="184258" cy="128523"/>
            </a:xfrm>
            <a:custGeom>
              <a:avLst/>
              <a:gdLst>
                <a:gd name="T0" fmla="*/ 2147483647 w 82"/>
                <a:gd name="T1" fmla="*/ 2147483647 h 36"/>
                <a:gd name="T2" fmla="*/ 2147483647 w 82"/>
                <a:gd name="T3" fmla="*/ 2147483647 h 36"/>
                <a:gd name="T4" fmla="*/ 2147483647 w 82"/>
                <a:gd name="T5" fmla="*/ 2147483647 h 36"/>
                <a:gd name="T6" fmla="*/ 2147483647 w 82"/>
                <a:gd name="T7" fmla="*/ 0 h 36"/>
                <a:gd name="T8" fmla="*/ 2147483647 w 82"/>
                <a:gd name="T9" fmla="*/ 0 h 36"/>
                <a:gd name="T10" fmla="*/ 2147483647 w 82"/>
                <a:gd name="T11" fmla="*/ 2147483647 h 36"/>
                <a:gd name="T12" fmla="*/ 2147483647 w 82"/>
                <a:gd name="T13" fmla="*/ 2147483647 h 36"/>
                <a:gd name="T14" fmla="*/ 2147483647 w 82"/>
                <a:gd name="T15" fmla="*/ 2147483647 h 36"/>
                <a:gd name="T16" fmla="*/ 2147483647 w 82"/>
                <a:gd name="T17" fmla="*/ 2147483647 h 36"/>
                <a:gd name="T18" fmla="*/ 0 w 82"/>
                <a:gd name="T19" fmla="*/ 2147483647 h 36"/>
                <a:gd name="T20" fmla="*/ 2147483647 w 82"/>
                <a:gd name="T21" fmla="*/ 2147483647 h 36"/>
                <a:gd name="T22" fmla="*/ 2147483647 w 82"/>
                <a:gd name="T23" fmla="*/ 2147483647 h 36"/>
                <a:gd name="T24" fmla="*/ 2147483647 w 82"/>
                <a:gd name="T25" fmla="*/ 2147483647 h 36"/>
                <a:gd name="T26" fmla="*/ 2147483647 w 82"/>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36"/>
                <a:gd name="T44" fmla="*/ 82 w 8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36">
                  <a:moveTo>
                    <a:pt x="74" y="30"/>
                  </a:moveTo>
                  <a:lnTo>
                    <a:pt x="82" y="18"/>
                  </a:lnTo>
                  <a:lnTo>
                    <a:pt x="74" y="6"/>
                  </a:lnTo>
                  <a:lnTo>
                    <a:pt x="82" y="0"/>
                  </a:lnTo>
                  <a:lnTo>
                    <a:pt x="68" y="0"/>
                  </a:lnTo>
                  <a:lnTo>
                    <a:pt x="60" y="6"/>
                  </a:lnTo>
                  <a:lnTo>
                    <a:pt x="44" y="6"/>
                  </a:lnTo>
                  <a:lnTo>
                    <a:pt x="44" y="12"/>
                  </a:lnTo>
                  <a:lnTo>
                    <a:pt x="30" y="6"/>
                  </a:lnTo>
                  <a:lnTo>
                    <a:pt x="0" y="6"/>
                  </a:lnTo>
                  <a:lnTo>
                    <a:pt x="14" y="24"/>
                  </a:lnTo>
                  <a:lnTo>
                    <a:pt x="30" y="36"/>
                  </a:lnTo>
                  <a:lnTo>
                    <a:pt x="52" y="30"/>
                  </a:lnTo>
                  <a:lnTo>
                    <a:pt x="74" y="3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grpSp>
      <p:sp>
        <p:nvSpPr>
          <p:cNvPr id="27"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000" b="1" dirty="0">
                <a:solidFill>
                  <a:srgbClr val="595959"/>
                </a:solidFill>
                <a:latin typeface="Arial" panose="020B0604020202020204" pitchFamily="34" charset="0"/>
                <a:ea typeface="微软雅黑" panose="020B0503020204020204" pitchFamily="34" charset="-122"/>
              </a:rPr>
              <a:t>关键变化及分析</a:t>
            </a:r>
          </a:p>
        </p:txBody>
      </p:sp>
      <p:sp>
        <p:nvSpPr>
          <p:cNvPr id="9" name="Title 1"/>
          <p:cNvSpPr txBox="1"/>
          <p:nvPr/>
        </p:nvSpPr>
        <p:spPr>
          <a:xfrm>
            <a:off x="180324" y="697418"/>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p:txBody>
      </p:sp>
      <p:sp>
        <p:nvSpPr>
          <p:cNvPr id="37" name="矩形 36"/>
          <p:cNvSpPr/>
          <p:nvPr/>
        </p:nvSpPr>
        <p:spPr>
          <a:xfrm>
            <a:off x="683568" y="614467"/>
            <a:ext cx="7920880" cy="442878"/>
          </a:xfrm>
          <a:prstGeom prst="rect">
            <a:avLst/>
          </a:prstGeom>
        </p:spPr>
        <p:txBody>
          <a:bodyPr wrap="square">
            <a:spAutoFit/>
          </a:bodyPr>
          <a:lstStyle/>
          <a:p>
            <a:pPr>
              <a:lnSpc>
                <a:spcPct val="150000"/>
              </a:lnSpc>
            </a:pPr>
            <a:r>
              <a:rPr lang="en-US" altLang="zh-CN" b="1" dirty="0">
                <a:solidFill>
                  <a:schemeClr val="tx1">
                    <a:lumMod val="75000"/>
                    <a:lumOff val="25000"/>
                  </a:schemeClr>
                </a:solidFill>
                <a:latin typeface="+mj-ea"/>
                <a:ea typeface="+mj-ea"/>
              </a:rPr>
              <a:t>7.</a:t>
            </a:r>
            <a:r>
              <a:rPr lang="zh-CN" altLang="en-US" b="1" dirty="0">
                <a:solidFill>
                  <a:schemeClr val="tx1">
                    <a:lumMod val="75000"/>
                    <a:lumOff val="25000"/>
                  </a:schemeClr>
                </a:solidFill>
                <a:latin typeface="+mj-ea"/>
                <a:ea typeface="+mj-ea"/>
              </a:rPr>
              <a:t>共用系统：</a:t>
            </a:r>
            <a:endParaRPr lang="en-US" altLang="zh-CN" b="1" dirty="0">
              <a:solidFill>
                <a:schemeClr val="tx1">
                  <a:lumMod val="75000"/>
                  <a:lumOff val="25000"/>
                </a:schemeClr>
              </a:solidFill>
              <a:latin typeface="+mj-ea"/>
              <a:ea typeface="+mj-ea"/>
            </a:endParaRPr>
          </a:p>
        </p:txBody>
      </p:sp>
      <p:graphicFrame>
        <p:nvGraphicFramePr>
          <p:cNvPr id="39" name="表格 38"/>
          <p:cNvGraphicFramePr>
            <a:graphicFrameLocks noGrp="1"/>
          </p:cNvGraphicFramePr>
          <p:nvPr>
            <p:extLst>
              <p:ext uri="{D42A27DB-BD31-4B8C-83A1-F6EECF244321}">
                <p14:modId xmlns:p14="http://schemas.microsoft.com/office/powerpoint/2010/main" val="882055375"/>
              </p:ext>
            </p:extLst>
          </p:nvPr>
        </p:nvGraphicFramePr>
        <p:xfrm>
          <a:off x="539552" y="1074390"/>
          <a:ext cx="7992888" cy="3040380"/>
        </p:xfrm>
        <a:graphic>
          <a:graphicData uri="http://schemas.openxmlformats.org/drawingml/2006/table">
            <a:tbl>
              <a:tblPr firstRow="1" bandRow="1">
                <a:tableStyleId>{B301B821-A1FF-4177-AEE7-76D212191A09}</a:tableStyleId>
              </a:tblPr>
              <a:tblGrid>
                <a:gridCol w="576064">
                  <a:extLst>
                    <a:ext uri="{9D8B030D-6E8A-4147-A177-3AD203B41FA5}">
                      <a16:colId xmlns:a16="http://schemas.microsoft.com/office/drawing/2014/main" xmlns="" val="20000"/>
                    </a:ext>
                  </a:extLst>
                </a:gridCol>
                <a:gridCol w="4392488">
                  <a:extLst>
                    <a:ext uri="{9D8B030D-6E8A-4147-A177-3AD203B41FA5}">
                      <a16:colId xmlns:a16="http://schemas.microsoft.com/office/drawing/2014/main" xmlns="" val="20001"/>
                    </a:ext>
                  </a:extLst>
                </a:gridCol>
                <a:gridCol w="936104">
                  <a:extLst>
                    <a:ext uri="{9D8B030D-6E8A-4147-A177-3AD203B41FA5}">
                      <a16:colId xmlns:a16="http://schemas.microsoft.com/office/drawing/2014/main" xmlns="" val="20002"/>
                    </a:ext>
                  </a:extLst>
                </a:gridCol>
                <a:gridCol w="2088232">
                  <a:extLst>
                    <a:ext uri="{9D8B030D-6E8A-4147-A177-3AD203B41FA5}">
                      <a16:colId xmlns:a16="http://schemas.microsoft.com/office/drawing/2014/main" xmlns="" val="20003"/>
                    </a:ext>
                  </a:extLst>
                </a:gridCol>
              </a:tblGrid>
              <a:tr h="289012">
                <a:tc gridSpan="4">
                  <a:txBody>
                    <a:bodyPr/>
                    <a:lstStyle/>
                    <a:p>
                      <a:pPr algn="ctr">
                        <a:lnSpc>
                          <a:spcPct val="100000"/>
                        </a:lnSpc>
                        <a:spcAft>
                          <a:spcPts val="0"/>
                        </a:spcAft>
                      </a:pPr>
                      <a:r>
                        <a:rPr lang="zh-CN" altLang="zh-CN" sz="1350" kern="100" dirty="0"/>
                        <a:t>第</a:t>
                      </a:r>
                      <a:r>
                        <a:rPr lang="en-US" altLang="zh-CN" sz="1350" kern="100" dirty="0"/>
                        <a:t>7</a:t>
                      </a:r>
                      <a:r>
                        <a:rPr lang="zh-CN" altLang="zh-CN" sz="1350" kern="100" dirty="0"/>
                        <a:t>章</a:t>
                      </a:r>
                      <a:endParaRPr lang="zh-CN" altLang="zh-CN" sz="1350" kern="100" dirty="0">
                        <a:solidFill>
                          <a:schemeClr val="tx1"/>
                        </a:solidFill>
                        <a:latin typeface="Calibri"/>
                        <a:ea typeface="+mn-ea"/>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tc>
                <a:tc hMerge="1">
                  <a:txBody>
                    <a:bodyPr/>
                    <a:lstStyle/>
                    <a:p>
                      <a:endParaRPr lang="zh-CN" altLang="en-US"/>
                    </a:p>
                  </a:txBody>
                  <a:tcPr/>
                </a:tc>
                <a:tc hMerge="1">
                  <a:txBody>
                    <a:bodyPr/>
                    <a:lstStyle/>
                    <a:p>
                      <a:endParaRPr lang="zh-CN" altLang="en-US" dirty="0"/>
                    </a:p>
                  </a:txBody>
                  <a:tcPr/>
                </a:tc>
                <a:extLst>
                  <a:ext uri="{0D108BD9-81ED-4DB2-BD59-A6C34878D82A}">
                    <a16:rowId xmlns:a16="http://schemas.microsoft.com/office/drawing/2014/main" xmlns="" val="10000"/>
                  </a:ext>
                </a:extLst>
              </a:tr>
              <a:tr h="293007">
                <a:tc>
                  <a:txBody>
                    <a:bodyPr/>
                    <a:lstStyle/>
                    <a:p>
                      <a:pPr algn="ctr">
                        <a:lnSpc>
                          <a:spcPct val="100000"/>
                        </a:lnSpc>
                      </a:pPr>
                      <a:r>
                        <a:rPr lang="zh-CN" altLang="en-US" sz="1350" dirty="0"/>
                        <a:t>条款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t>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t>类型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t>潜在影响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42960">
                <a:tc>
                  <a:txBody>
                    <a:bodyPr/>
                    <a:lstStyle/>
                    <a:p>
                      <a:pPr algn="ctr">
                        <a:lnSpc>
                          <a:spcPct val="100000"/>
                        </a:lnSpc>
                      </a:pPr>
                      <a:r>
                        <a:rPr lang="en-US" altLang="zh-CN" sz="1350" dirty="0"/>
                        <a:t>7.15</a:t>
                      </a:r>
                      <a:endParaRPr lang="zh-CN" altLang="en-US" sz="13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latin typeface="+mn-ea"/>
                          <a:ea typeface="+mn-ea"/>
                        </a:rPr>
                        <a:t>应对水系统进行化学微生物的持续监测，警戒限应确保能够识别系统性能的不良趋势。取样应在一定时间间隔内覆盖</a:t>
                      </a:r>
                      <a:r>
                        <a:rPr lang="zh-CN" altLang="en-US" sz="1350" b="0" dirty="0">
                          <a:solidFill>
                            <a:schemeClr val="tx1"/>
                          </a:solidFill>
                          <a:latin typeface="+mn-ea"/>
                          <a:ea typeface="+mn-ea"/>
                        </a:rPr>
                        <a:t>所有出水口及使用点</a:t>
                      </a:r>
                      <a:r>
                        <a:rPr lang="zh-CN" altLang="en-US" sz="1350" dirty="0">
                          <a:latin typeface="+mn-ea"/>
                          <a:ea typeface="+mn-ea"/>
                        </a:rPr>
                        <a:t>。针对</a:t>
                      </a:r>
                      <a:r>
                        <a:rPr lang="zh-CN" altLang="en-US" sz="1350" b="1" dirty="0">
                          <a:solidFill>
                            <a:srgbClr val="FF0000"/>
                          </a:solidFill>
                          <a:latin typeface="+mn-ea"/>
                          <a:ea typeface="+mn-ea"/>
                        </a:rPr>
                        <a:t>最差点的水样</a:t>
                      </a:r>
                      <a:r>
                        <a:rPr lang="zh-CN" altLang="en-US" sz="1350" dirty="0">
                          <a:latin typeface="+mn-ea"/>
                          <a:ea typeface="+mn-ea"/>
                        </a:rPr>
                        <a:t>，例如分配管道末端回水点，</a:t>
                      </a:r>
                      <a:r>
                        <a:rPr lang="zh-CN" altLang="en-US" sz="1350" b="1" dirty="0">
                          <a:solidFill>
                            <a:srgbClr val="FF0000"/>
                          </a:solidFill>
                          <a:latin typeface="+mn-ea"/>
                          <a:ea typeface="+mn-ea"/>
                        </a:rPr>
                        <a:t>每次生产均应进行取样</a:t>
                      </a:r>
                      <a:r>
                        <a:rPr lang="zh-CN" altLang="en-US" sz="1350" dirty="0">
                          <a:latin typeface="+mn-ea"/>
                          <a:ea typeface="+mn-ea"/>
                        </a:rPr>
                        <a:t>。超出警戒限应进行审查和跟踪，其中可能包括调查和纠正措施。超出行动限应进行根本原因调查及风险评估。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latin typeface="+mn-ea"/>
                          <a:ea typeface="+mn-ea"/>
                        </a:rPr>
                        <a:t>变化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zh-CN" altLang="en-US" sz="1350" kern="1200" dirty="0">
                          <a:latin typeface="+mn-ea"/>
                          <a:ea typeface="+mn-ea"/>
                        </a:rPr>
                        <a:t>评估处最差点水样，且每次生产均要进行取样。</a:t>
                      </a:r>
                      <a:endParaRPr lang="en-US" altLang="zh-CN" sz="1350" kern="12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671953">
                <a:tc>
                  <a:txBody>
                    <a:bodyPr/>
                    <a:lstStyle/>
                    <a:p>
                      <a:pPr algn="ctr">
                        <a:lnSpc>
                          <a:spcPct val="100000"/>
                        </a:lnSpc>
                      </a:pPr>
                      <a:r>
                        <a:rPr lang="en-US" altLang="zh-CN" sz="1350" dirty="0"/>
                        <a:t>7.17</a:t>
                      </a:r>
                      <a:endParaRPr lang="zh-CN" altLang="en-US" sz="13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latin typeface="+mn-ea"/>
                          <a:ea typeface="+mn-ea"/>
                        </a:rPr>
                        <a:t>灭菌用蒸汽应具有合适的质量，不能含有在一定程度上可导致产品或设备污染的添加剂。对于多孔装载灭菌和</a:t>
                      </a:r>
                      <a:r>
                        <a:rPr lang="en-US" altLang="zh-CN" sz="1350" dirty="0">
                          <a:latin typeface="+mn-ea"/>
                          <a:ea typeface="+mn-ea"/>
                        </a:rPr>
                        <a:t>SIP</a:t>
                      </a:r>
                      <a:r>
                        <a:rPr lang="zh-CN" altLang="en-US" sz="1350" dirty="0">
                          <a:latin typeface="+mn-ea"/>
                          <a:ea typeface="+mn-ea"/>
                        </a:rPr>
                        <a:t>的蒸汽质量应对验证参数进行定期评估。这些参数包括考虑以下几种：</a:t>
                      </a:r>
                      <a:r>
                        <a:rPr lang="zh-CN" altLang="en-US" sz="1350" b="1" dirty="0">
                          <a:solidFill>
                            <a:srgbClr val="FF0000"/>
                          </a:solidFill>
                          <a:latin typeface="+mn-ea"/>
                          <a:ea typeface="+mn-ea"/>
                        </a:rPr>
                        <a:t>不凝性气体、干度、过热和冷凝水质量</a:t>
                      </a:r>
                      <a:r>
                        <a:rPr lang="zh-CN" altLang="en-US" sz="1350" dirty="0">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latin typeface="+mn-ea"/>
                          <a:ea typeface="+mn-ea"/>
                        </a:rPr>
                        <a:t>新增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zh-CN" altLang="en-US" sz="1350" kern="1200" dirty="0">
                          <a:latin typeface="+mn-ea"/>
                          <a:ea typeface="+mn-ea"/>
                        </a:rPr>
                        <a:t>灭菌用蒸汽的质量监控参数提出具体要求。与</a:t>
                      </a:r>
                      <a:r>
                        <a:rPr lang="en-US" altLang="zh-CN" sz="1350" kern="1200" dirty="0">
                          <a:latin typeface="+mn-ea"/>
                          <a:ea typeface="+mn-ea"/>
                        </a:rPr>
                        <a:t>EN285</a:t>
                      </a:r>
                      <a:r>
                        <a:rPr lang="zh-CN" altLang="en-US" sz="1350" kern="1200" dirty="0">
                          <a:latin typeface="+mn-ea"/>
                          <a:ea typeface="+mn-ea"/>
                        </a:rPr>
                        <a:t>一致。</a:t>
                      </a:r>
                      <a:endParaRPr lang="en-US" altLang="zh-CN" sz="1350" kern="12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329656685"/>
      </p:ext>
    </p:extLst>
  </p:cSld>
  <p:clrMapOvr>
    <a:masterClrMapping/>
  </p:clrMapOvr>
  <p:transition>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700064" y="1283990"/>
            <a:ext cx="5904656" cy="3507854"/>
            <a:chOff x="0" y="161346"/>
            <a:chExt cx="7361368" cy="3929984"/>
          </a:xfrm>
          <a:solidFill>
            <a:schemeClr val="bg1">
              <a:lumMod val="95000"/>
            </a:schemeClr>
          </a:solidFill>
        </p:grpSpPr>
        <p:sp>
          <p:nvSpPr>
            <p:cNvPr id="7" name="Freeform 39"/>
            <p:cNvSpPr>
              <a:spLocks noChangeArrowheads="1"/>
            </p:cNvSpPr>
            <p:nvPr/>
          </p:nvSpPr>
          <p:spPr bwMode="auto">
            <a:xfrm>
              <a:off x="3073978" y="1063889"/>
              <a:ext cx="103365" cy="121384"/>
            </a:xfrm>
            <a:custGeom>
              <a:avLst/>
              <a:gdLst>
                <a:gd name="T0" fmla="*/ 0 w 46"/>
                <a:gd name="T1" fmla="*/ 2147483647 h 34"/>
                <a:gd name="T2" fmla="*/ 2147483647 w 46"/>
                <a:gd name="T3" fmla="*/ 2147483647 h 34"/>
                <a:gd name="T4" fmla="*/ 2147483647 w 46"/>
                <a:gd name="T5" fmla="*/ 2147483647 h 34"/>
                <a:gd name="T6" fmla="*/ 2147483647 w 46"/>
                <a:gd name="T7" fmla="*/ 2147483647 h 34"/>
                <a:gd name="T8" fmla="*/ 2147483647 w 46"/>
                <a:gd name="T9" fmla="*/ 0 h 34"/>
                <a:gd name="T10" fmla="*/ 2147483647 w 46"/>
                <a:gd name="T11" fmla="*/ 0 h 34"/>
                <a:gd name="T12" fmla="*/ 2147483647 w 46"/>
                <a:gd name="T13" fmla="*/ 2147483647 h 34"/>
                <a:gd name="T14" fmla="*/ 0 w 46"/>
                <a:gd name="T15" fmla="*/ 2147483647 h 34"/>
                <a:gd name="T16" fmla="*/ 0 w 46"/>
                <a:gd name="T17" fmla="*/ 2147483647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4"/>
                <a:gd name="T29" fmla="*/ 46 w 4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4">
                  <a:moveTo>
                    <a:pt x="0" y="34"/>
                  </a:moveTo>
                  <a:lnTo>
                    <a:pt x="32" y="28"/>
                  </a:lnTo>
                  <a:lnTo>
                    <a:pt x="46" y="24"/>
                  </a:lnTo>
                  <a:lnTo>
                    <a:pt x="38" y="12"/>
                  </a:lnTo>
                  <a:lnTo>
                    <a:pt x="46" y="0"/>
                  </a:lnTo>
                  <a:lnTo>
                    <a:pt x="32" y="0"/>
                  </a:lnTo>
                  <a:lnTo>
                    <a:pt x="8" y="6"/>
                  </a:lnTo>
                  <a:lnTo>
                    <a:pt x="0" y="12"/>
                  </a:lnTo>
                  <a:lnTo>
                    <a:pt x="0"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8" name="Freeform 40"/>
            <p:cNvSpPr>
              <a:spLocks noChangeArrowheads="1"/>
            </p:cNvSpPr>
            <p:nvPr/>
          </p:nvSpPr>
          <p:spPr bwMode="auto">
            <a:xfrm>
              <a:off x="6390638" y="2434806"/>
              <a:ext cx="543789" cy="264187"/>
            </a:xfrm>
            <a:custGeom>
              <a:avLst/>
              <a:gdLst>
                <a:gd name="T0" fmla="*/ 2147483647 w 242"/>
                <a:gd name="T1" fmla="*/ 2147483647 h 74"/>
                <a:gd name="T2" fmla="*/ 2147483647 w 242"/>
                <a:gd name="T3" fmla="*/ 2147483647 h 74"/>
                <a:gd name="T4" fmla="*/ 2147483647 w 242"/>
                <a:gd name="T5" fmla="*/ 2147483647 h 74"/>
                <a:gd name="T6" fmla="*/ 2147483647 w 242"/>
                <a:gd name="T7" fmla="*/ 2147483647 h 74"/>
                <a:gd name="T8" fmla="*/ 2147483647 w 242"/>
                <a:gd name="T9" fmla="*/ 2147483647 h 74"/>
                <a:gd name="T10" fmla="*/ 2147483647 w 242"/>
                <a:gd name="T11" fmla="*/ 2147483647 h 74"/>
                <a:gd name="T12" fmla="*/ 2147483647 w 242"/>
                <a:gd name="T13" fmla="*/ 2147483647 h 74"/>
                <a:gd name="T14" fmla="*/ 2147483647 w 242"/>
                <a:gd name="T15" fmla="*/ 2147483647 h 74"/>
                <a:gd name="T16" fmla="*/ 2147483647 w 242"/>
                <a:gd name="T17" fmla="*/ 2147483647 h 74"/>
                <a:gd name="T18" fmla="*/ 2147483647 w 242"/>
                <a:gd name="T19" fmla="*/ 0 h 74"/>
                <a:gd name="T20" fmla="*/ 0 w 242"/>
                <a:gd name="T21" fmla="*/ 2147483647 h 74"/>
                <a:gd name="T22" fmla="*/ 2147483647 w 242"/>
                <a:gd name="T23" fmla="*/ 2147483647 h 74"/>
                <a:gd name="T24" fmla="*/ 2147483647 w 242"/>
                <a:gd name="T25" fmla="*/ 2147483647 h 74"/>
                <a:gd name="T26" fmla="*/ 2147483647 w 242"/>
                <a:gd name="T27" fmla="*/ 2147483647 h 74"/>
                <a:gd name="T28" fmla="*/ 2147483647 w 242"/>
                <a:gd name="T29" fmla="*/ 2147483647 h 74"/>
                <a:gd name="T30" fmla="*/ 2147483647 w 242"/>
                <a:gd name="T31" fmla="*/ 2147483647 h 74"/>
                <a:gd name="T32" fmla="*/ 2147483647 w 242"/>
                <a:gd name="T33" fmla="*/ 2147483647 h 74"/>
                <a:gd name="T34" fmla="*/ 2147483647 w 242"/>
                <a:gd name="T35" fmla="*/ 2147483647 h 74"/>
                <a:gd name="T36" fmla="*/ 2147483647 w 242"/>
                <a:gd name="T37" fmla="*/ 2147483647 h 74"/>
                <a:gd name="T38" fmla="*/ 2147483647 w 242"/>
                <a:gd name="T39" fmla="*/ 2147483647 h 74"/>
                <a:gd name="T40" fmla="*/ 2147483647 w 242"/>
                <a:gd name="T41" fmla="*/ 2147483647 h 74"/>
                <a:gd name="T42" fmla="*/ 2147483647 w 242"/>
                <a:gd name="T43" fmla="*/ 2147483647 h 74"/>
                <a:gd name="T44" fmla="*/ 2147483647 w 242"/>
                <a:gd name="T45" fmla="*/ 2147483647 h 74"/>
                <a:gd name="T46" fmla="*/ 2147483647 w 242"/>
                <a:gd name="T47" fmla="*/ 2147483647 h 74"/>
                <a:gd name="T48" fmla="*/ 2147483647 w 242"/>
                <a:gd name="T49" fmla="*/ 2147483647 h 74"/>
                <a:gd name="T50" fmla="*/ 2147483647 w 242"/>
                <a:gd name="T51" fmla="*/ 2147483647 h 74"/>
                <a:gd name="T52" fmla="*/ 2147483647 w 242"/>
                <a:gd name="T53" fmla="*/ 2147483647 h 74"/>
                <a:gd name="T54" fmla="*/ 2147483647 w 242"/>
                <a:gd name="T55" fmla="*/ 2147483647 h 74"/>
                <a:gd name="T56" fmla="*/ 2147483647 w 242"/>
                <a:gd name="T57" fmla="*/ 2147483647 h 74"/>
                <a:gd name="T58" fmla="*/ 2147483647 w 242"/>
                <a:gd name="T59" fmla="*/ 2147483647 h 74"/>
                <a:gd name="T60" fmla="*/ 2147483647 w 242"/>
                <a:gd name="T61" fmla="*/ 2147483647 h 7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2"/>
                <a:gd name="T94" fmla="*/ 0 h 74"/>
                <a:gd name="T95" fmla="*/ 242 w 242"/>
                <a:gd name="T96" fmla="*/ 74 h 7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2" h="74">
                  <a:moveTo>
                    <a:pt x="196" y="34"/>
                  </a:moveTo>
                  <a:lnTo>
                    <a:pt x="182" y="28"/>
                  </a:lnTo>
                  <a:lnTo>
                    <a:pt x="158" y="22"/>
                  </a:lnTo>
                  <a:lnTo>
                    <a:pt x="136" y="18"/>
                  </a:lnTo>
                  <a:lnTo>
                    <a:pt x="90" y="18"/>
                  </a:lnTo>
                  <a:lnTo>
                    <a:pt x="76" y="12"/>
                  </a:lnTo>
                  <a:lnTo>
                    <a:pt x="60" y="18"/>
                  </a:lnTo>
                  <a:lnTo>
                    <a:pt x="52" y="18"/>
                  </a:lnTo>
                  <a:lnTo>
                    <a:pt x="30" y="12"/>
                  </a:lnTo>
                  <a:lnTo>
                    <a:pt x="22" y="0"/>
                  </a:lnTo>
                  <a:lnTo>
                    <a:pt x="0" y="6"/>
                  </a:lnTo>
                  <a:lnTo>
                    <a:pt x="14" y="12"/>
                  </a:lnTo>
                  <a:lnTo>
                    <a:pt x="30" y="22"/>
                  </a:lnTo>
                  <a:lnTo>
                    <a:pt x="52" y="34"/>
                  </a:lnTo>
                  <a:lnTo>
                    <a:pt x="82" y="34"/>
                  </a:lnTo>
                  <a:lnTo>
                    <a:pt x="82" y="46"/>
                  </a:lnTo>
                  <a:lnTo>
                    <a:pt x="106" y="52"/>
                  </a:lnTo>
                  <a:lnTo>
                    <a:pt x="128" y="58"/>
                  </a:lnTo>
                  <a:lnTo>
                    <a:pt x="158" y="58"/>
                  </a:lnTo>
                  <a:lnTo>
                    <a:pt x="166" y="46"/>
                  </a:lnTo>
                  <a:lnTo>
                    <a:pt x="188" y="52"/>
                  </a:lnTo>
                  <a:lnTo>
                    <a:pt x="204" y="58"/>
                  </a:lnTo>
                  <a:lnTo>
                    <a:pt x="196" y="68"/>
                  </a:lnTo>
                  <a:lnTo>
                    <a:pt x="196" y="74"/>
                  </a:lnTo>
                  <a:lnTo>
                    <a:pt x="212" y="64"/>
                  </a:lnTo>
                  <a:lnTo>
                    <a:pt x="228" y="74"/>
                  </a:lnTo>
                  <a:lnTo>
                    <a:pt x="242" y="64"/>
                  </a:lnTo>
                  <a:lnTo>
                    <a:pt x="212" y="58"/>
                  </a:lnTo>
                  <a:lnTo>
                    <a:pt x="204" y="46"/>
                  </a:lnTo>
                  <a:lnTo>
                    <a:pt x="212" y="34"/>
                  </a:lnTo>
                  <a:lnTo>
                    <a:pt x="196"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0" name="Freeform 41"/>
            <p:cNvSpPr>
              <a:spLocks noChangeArrowheads="1"/>
            </p:cNvSpPr>
            <p:nvPr/>
          </p:nvSpPr>
          <p:spPr bwMode="auto">
            <a:xfrm>
              <a:off x="2921178" y="1570842"/>
              <a:ext cx="1586425" cy="1827890"/>
            </a:xfrm>
            <a:custGeom>
              <a:avLst/>
              <a:gdLst>
                <a:gd name="T0" fmla="*/ 2147483647 w 706"/>
                <a:gd name="T1" fmla="*/ 2147483647 h 512"/>
                <a:gd name="T2" fmla="*/ 2147483647 w 706"/>
                <a:gd name="T3" fmla="*/ 2147483647 h 512"/>
                <a:gd name="T4" fmla="*/ 2147483647 w 706"/>
                <a:gd name="T5" fmla="*/ 2147483647 h 512"/>
                <a:gd name="T6" fmla="*/ 2147483647 w 706"/>
                <a:gd name="T7" fmla="*/ 2147483647 h 512"/>
                <a:gd name="T8" fmla="*/ 2147483647 w 706"/>
                <a:gd name="T9" fmla="*/ 2147483647 h 512"/>
                <a:gd name="T10" fmla="*/ 2147483647 w 706"/>
                <a:gd name="T11" fmla="*/ 0 h 512"/>
                <a:gd name="T12" fmla="*/ 2147483647 w 706"/>
                <a:gd name="T13" fmla="*/ 2147483647 h 512"/>
                <a:gd name="T14" fmla="*/ 2147483647 w 706"/>
                <a:gd name="T15" fmla="*/ 2147483647 h 512"/>
                <a:gd name="T16" fmla="*/ 2147483647 w 706"/>
                <a:gd name="T17" fmla="*/ 2147483647 h 512"/>
                <a:gd name="T18" fmla="*/ 2147483647 w 706"/>
                <a:gd name="T19" fmla="*/ 2147483647 h 512"/>
                <a:gd name="T20" fmla="*/ 2147483647 w 706"/>
                <a:gd name="T21" fmla="*/ 2147483647 h 512"/>
                <a:gd name="T22" fmla="*/ 2147483647 w 706"/>
                <a:gd name="T23" fmla="*/ 2147483647 h 512"/>
                <a:gd name="T24" fmla="*/ 2147483647 w 706"/>
                <a:gd name="T25" fmla="*/ 2147483647 h 512"/>
                <a:gd name="T26" fmla="*/ 0 w 706"/>
                <a:gd name="T27" fmla="*/ 2147483647 h 512"/>
                <a:gd name="T28" fmla="*/ 2147483647 w 706"/>
                <a:gd name="T29" fmla="*/ 2147483647 h 512"/>
                <a:gd name="T30" fmla="*/ 2147483647 w 706"/>
                <a:gd name="T31" fmla="*/ 2147483647 h 512"/>
                <a:gd name="T32" fmla="*/ 2147483647 w 706"/>
                <a:gd name="T33" fmla="*/ 2147483647 h 512"/>
                <a:gd name="T34" fmla="*/ 2147483647 w 706"/>
                <a:gd name="T35" fmla="*/ 2147483647 h 512"/>
                <a:gd name="T36" fmla="*/ 2147483647 w 706"/>
                <a:gd name="T37" fmla="*/ 2147483647 h 512"/>
                <a:gd name="T38" fmla="*/ 2147483647 w 706"/>
                <a:gd name="T39" fmla="*/ 2147483647 h 512"/>
                <a:gd name="T40" fmla="*/ 2147483647 w 706"/>
                <a:gd name="T41" fmla="*/ 2147483647 h 512"/>
                <a:gd name="T42" fmla="*/ 2147483647 w 706"/>
                <a:gd name="T43" fmla="*/ 2147483647 h 512"/>
                <a:gd name="T44" fmla="*/ 2147483647 w 706"/>
                <a:gd name="T45" fmla="*/ 2147483647 h 512"/>
                <a:gd name="T46" fmla="*/ 2147483647 w 706"/>
                <a:gd name="T47" fmla="*/ 2147483647 h 512"/>
                <a:gd name="T48" fmla="*/ 2147483647 w 706"/>
                <a:gd name="T49" fmla="*/ 2147483647 h 512"/>
                <a:gd name="T50" fmla="*/ 2147483647 w 706"/>
                <a:gd name="T51" fmla="*/ 2147483647 h 512"/>
                <a:gd name="T52" fmla="*/ 2147483647 w 706"/>
                <a:gd name="T53" fmla="*/ 2147483647 h 512"/>
                <a:gd name="T54" fmla="*/ 2147483647 w 706"/>
                <a:gd name="T55" fmla="*/ 2147483647 h 512"/>
                <a:gd name="T56" fmla="*/ 2147483647 w 706"/>
                <a:gd name="T57" fmla="*/ 2147483647 h 512"/>
                <a:gd name="T58" fmla="*/ 2147483647 w 706"/>
                <a:gd name="T59" fmla="*/ 2147483647 h 512"/>
                <a:gd name="T60" fmla="*/ 2147483647 w 706"/>
                <a:gd name="T61" fmla="*/ 2147483647 h 512"/>
                <a:gd name="T62" fmla="*/ 2147483647 w 706"/>
                <a:gd name="T63" fmla="*/ 2147483647 h 512"/>
                <a:gd name="T64" fmla="*/ 2147483647 w 706"/>
                <a:gd name="T65" fmla="*/ 2147483647 h 512"/>
                <a:gd name="T66" fmla="*/ 2147483647 w 706"/>
                <a:gd name="T67" fmla="*/ 2147483647 h 512"/>
                <a:gd name="T68" fmla="*/ 2147483647 w 706"/>
                <a:gd name="T69" fmla="*/ 2147483647 h 512"/>
                <a:gd name="T70" fmla="*/ 2147483647 w 706"/>
                <a:gd name="T71" fmla="*/ 2147483647 h 512"/>
                <a:gd name="T72" fmla="*/ 2147483647 w 706"/>
                <a:gd name="T73" fmla="*/ 2147483647 h 512"/>
                <a:gd name="T74" fmla="*/ 2147483647 w 706"/>
                <a:gd name="T75" fmla="*/ 2147483647 h 512"/>
                <a:gd name="T76" fmla="*/ 2147483647 w 706"/>
                <a:gd name="T77" fmla="*/ 2147483647 h 512"/>
                <a:gd name="T78" fmla="*/ 2147483647 w 706"/>
                <a:gd name="T79" fmla="*/ 2147483647 h 512"/>
                <a:gd name="T80" fmla="*/ 2147483647 w 706"/>
                <a:gd name="T81" fmla="*/ 2147483647 h 512"/>
                <a:gd name="T82" fmla="*/ 2147483647 w 706"/>
                <a:gd name="T83" fmla="*/ 2147483647 h 512"/>
                <a:gd name="T84" fmla="*/ 2147483647 w 706"/>
                <a:gd name="T85" fmla="*/ 2147483647 h 512"/>
                <a:gd name="T86" fmla="*/ 2147483647 w 706"/>
                <a:gd name="T87" fmla="*/ 2147483647 h 512"/>
                <a:gd name="T88" fmla="*/ 2147483647 w 706"/>
                <a:gd name="T89" fmla="*/ 2147483647 h 512"/>
                <a:gd name="T90" fmla="*/ 2147483647 w 706"/>
                <a:gd name="T91" fmla="*/ 2147483647 h 512"/>
                <a:gd name="T92" fmla="*/ 2147483647 w 706"/>
                <a:gd name="T93" fmla="*/ 2147483647 h 512"/>
                <a:gd name="T94" fmla="*/ 2147483647 w 706"/>
                <a:gd name="T95" fmla="*/ 2147483647 h 512"/>
                <a:gd name="T96" fmla="*/ 2147483647 w 706"/>
                <a:gd name="T97" fmla="*/ 2147483647 h 512"/>
                <a:gd name="T98" fmla="*/ 2147483647 w 706"/>
                <a:gd name="T99" fmla="*/ 2147483647 h 5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6"/>
                <a:gd name="T151" fmla="*/ 0 h 512"/>
                <a:gd name="T152" fmla="*/ 706 w 706"/>
                <a:gd name="T153" fmla="*/ 512 h 5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6" h="512">
                  <a:moveTo>
                    <a:pt x="490" y="50"/>
                  </a:moveTo>
                  <a:lnTo>
                    <a:pt x="458" y="40"/>
                  </a:lnTo>
                  <a:lnTo>
                    <a:pt x="434" y="40"/>
                  </a:lnTo>
                  <a:lnTo>
                    <a:pt x="422" y="38"/>
                  </a:lnTo>
                  <a:lnTo>
                    <a:pt x="402" y="38"/>
                  </a:lnTo>
                  <a:lnTo>
                    <a:pt x="388" y="30"/>
                  </a:lnTo>
                  <a:lnTo>
                    <a:pt x="372" y="58"/>
                  </a:lnTo>
                  <a:lnTo>
                    <a:pt x="336" y="42"/>
                  </a:lnTo>
                  <a:lnTo>
                    <a:pt x="308" y="30"/>
                  </a:lnTo>
                  <a:lnTo>
                    <a:pt x="260" y="30"/>
                  </a:lnTo>
                  <a:lnTo>
                    <a:pt x="280" y="20"/>
                  </a:lnTo>
                  <a:lnTo>
                    <a:pt x="290" y="0"/>
                  </a:lnTo>
                  <a:lnTo>
                    <a:pt x="274" y="0"/>
                  </a:lnTo>
                  <a:lnTo>
                    <a:pt x="244" y="8"/>
                  </a:lnTo>
                  <a:lnTo>
                    <a:pt x="198" y="8"/>
                  </a:lnTo>
                  <a:lnTo>
                    <a:pt x="174" y="18"/>
                  </a:lnTo>
                  <a:lnTo>
                    <a:pt x="118" y="18"/>
                  </a:lnTo>
                  <a:lnTo>
                    <a:pt x="118" y="36"/>
                  </a:lnTo>
                  <a:lnTo>
                    <a:pt x="98" y="36"/>
                  </a:lnTo>
                  <a:lnTo>
                    <a:pt x="84" y="46"/>
                  </a:lnTo>
                  <a:lnTo>
                    <a:pt x="84" y="64"/>
                  </a:lnTo>
                  <a:lnTo>
                    <a:pt x="68" y="70"/>
                  </a:lnTo>
                  <a:lnTo>
                    <a:pt x="46" y="82"/>
                  </a:lnTo>
                  <a:lnTo>
                    <a:pt x="22" y="104"/>
                  </a:lnTo>
                  <a:lnTo>
                    <a:pt x="16" y="128"/>
                  </a:lnTo>
                  <a:lnTo>
                    <a:pt x="22" y="144"/>
                  </a:lnTo>
                  <a:lnTo>
                    <a:pt x="22" y="162"/>
                  </a:lnTo>
                  <a:lnTo>
                    <a:pt x="0" y="168"/>
                  </a:lnTo>
                  <a:lnTo>
                    <a:pt x="22" y="178"/>
                  </a:lnTo>
                  <a:lnTo>
                    <a:pt x="22" y="190"/>
                  </a:lnTo>
                  <a:lnTo>
                    <a:pt x="46" y="196"/>
                  </a:lnTo>
                  <a:lnTo>
                    <a:pt x="54" y="214"/>
                  </a:lnTo>
                  <a:lnTo>
                    <a:pt x="68" y="218"/>
                  </a:lnTo>
                  <a:lnTo>
                    <a:pt x="84" y="230"/>
                  </a:lnTo>
                  <a:lnTo>
                    <a:pt x="100" y="236"/>
                  </a:lnTo>
                  <a:lnTo>
                    <a:pt x="146" y="236"/>
                  </a:lnTo>
                  <a:lnTo>
                    <a:pt x="188" y="230"/>
                  </a:lnTo>
                  <a:lnTo>
                    <a:pt x="214" y="224"/>
                  </a:lnTo>
                  <a:lnTo>
                    <a:pt x="236" y="224"/>
                  </a:lnTo>
                  <a:lnTo>
                    <a:pt x="236" y="236"/>
                  </a:lnTo>
                  <a:lnTo>
                    <a:pt x="282" y="236"/>
                  </a:lnTo>
                  <a:lnTo>
                    <a:pt x="288" y="248"/>
                  </a:lnTo>
                  <a:lnTo>
                    <a:pt x="282" y="264"/>
                  </a:lnTo>
                  <a:lnTo>
                    <a:pt x="288" y="282"/>
                  </a:lnTo>
                  <a:lnTo>
                    <a:pt x="304" y="288"/>
                  </a:lnTo>
                  <a:lnTo>
                    <a:pt x="320" y="294"/>
                  </a:lnTo>
                  <a:lnTo>
                    <a:pt x="320" y="328"/>
                  </a:lnTo>
                  <a:lnTo>
                    <a:pt x="334" y="344"/>
                  </a:lnTo>
                  <a:lnTo>
                    <a:pt x="328" y="362"/>
                  </a:lnTo>
                  <a:lnTo>
                    <a:pt x="328" y="374"/>
                  </a:lnTo>
                  <a:lnTo>
                    <a:pt x="320" y="392"/>
                  </a:lnTo>
                  <a:lnTo>
                    <a:pt x="328" y="402"/>
                  </a:lnTo>
                  <a:lnTo>
                    <a:pt x="350" y="420"/>
                  </a:lnTo>
                  <a:lnTo>
                    <a:pt x="342" y="430"/>
                  </a:lnTo>
                  <a:lnTo>
                    <a:pt x="358" y="436"/>
                  </a:lnTo>
                  <a:lnTo>
                    <a:pt x="358" y="448"/>
                  </a:lnTo>
                  <a:lnTo>
                    <a:pt x="366" y="460"/>
                  </a:lnTo>
                  <a:lnTo>
                    <a:pt x="372" y="478"/>
                  </a:lnTo>
                  <a:lnTo>
                    <a:pt x="388" y="494"/>
                  </a:lnTo>
                  <a:lnTo>
                    <a:pt x="388" y="506"/>
                  </a:lnTo>
                  <a:lnTo>
                    <a:pt x="410" y="512"/>
                  </a:lnTo>
                  <a:lnTo>
                    <a:pt x="464" y="512"/>
                  </a:lnTo>
                  <a:lnTo>
                    <a:pt x="494" y="500"/>
                  </a:lnTo>
                  <a:lnTo>
                    <a:pt x="510" y="482"/>
                  </a:lnTo>
                  <a:lnTo>
                    <a:pt x="524" y="466"/>
                  </a:lnTo>
                  <a:lnTo>
                    <a:pt x="532" y="454"/>
                  </a:lnTo>
                  <a:lnTo>
                    <a:pt x="540" y="442"/>
                  </a:lnTo>
                  <a:lnTo>
                    <a:pt x="556" y="426"/>
                  </a:lnTo>
                  <a:lnTo>
                    <a:pt x="556" y="408"/>
                  </a:lnTo>
                  <a:lnTo>
                    <a:pt x="570" y="392"/>
                  </a:lnTo>
                  <a:lnTo>
                    <a:pt x="586" y="386"/>
                  </a:lnTo>
                  <a:lnTo>
                    <a:pt x="600" y="374"/>
                  </a:lnTo>
                  <a:lnTo>
                    <a:pt x="616" y="362"/>
                  </a:lnTo>
                  <a:lnTo>
                    <a:pt x="600" y="340"/>
                  </a:lnTo>
                  <a:lnTo>
                    <a:pt x="592" y="322"/>
                  </a:lnTo>
                  <a:lnTo>
                    <a:pt x="592" y="300"/>
                  </a:lnTo>
                  <a:lnTo>
                    <a:pt x="600" y="282"/>
                  </a:lnTo>
                  <a:lnTo>
                    <a:pt x="624" y="260"/>
                  </a:lnTo>
                  <a:lnTo>
                    <a:pt x="646" y="248"/>
                  </a:lnTo>
                  <a:lnTo>
                    <a:pt x="670" y="230"/>
                  </a:lnTo>
                  <a:lnTo>
                    <a:pt x="684" y="214"/>
                  </a:lnTo>
                  <a:lnTo>
                    <a:pt x="698" y="196"/>
                  </a:lnTo>
                  <a:lnTo>
                    <a:pt x="706" y="178"/>
                  </a:lnTo>
                  <a:lnTo>
                    <a:pt x="692" y="178"/>
                  </a:lnTo>
                  <a:lnTo>
                    <a:pt x="662" y="184"/>
                  </a:lnTo>
                  <a:lnTo>
                    <a:pt x="638" y="196"/>
                  </a:lnTo>
                  <a:lnTo>
                    <a:pt x="624" y="190"/>
                  </a:lnTo>
                  <a:lnTo>
                    <a:pt x="616" y="172"/>
                  </a:lnTo>
                  <a:lnTo>
                    <a:pt x="600" y="168"/>
                  </a:lnTo>
                  <a:lnTo>
                    <a:pt x="592" y="156"/>
                  </a:lnTo>
                  <a:lnTo>
                    <a:pt x="578" y="140"/>
                  </a:lnTo>
                  <a:lnTo>
                    <a:pt x="562" y="128"/>
                  </a:lnTo>
                  <a:lnTo>
                    <a:pt x="548" y="116"/>
                  </a:lnTo>
                  <a:lnTo>
                    <a:pt x="532" y="110"/>
                  </a:lnTo>
                  <a:lnTo>
                    <a:pt x="532" y="98"/>
                  </a:lnTo>
                  <a:lnTo>
                    <a:pt x="524" y="82"/>
                  </a:lnTo>
                  <a:lnTo>
                    <a:pt x="510" y="64"/>
                  </a:lnTo>
                  <a:lnTo>
                    <a:pt x="502" y="54"/>
                  </a:lnTo>
                  <a:lnTo>
                    <a:pt x="494" y="46"/>
                  </a:lnTo>
                  <a:lnTo>
                    <a:pt x="490" y="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1" name="Freeform 42"/>
            <p:cNvSpPr>
              <a:spLocks noChangeArrowheads="1"/>
            </p:cNvSpPr>
            <p:nvPr/>
          </p:nvSpPr>
          <p:spPr bwMode="auto">
            <a:xfrm>
              <a:off x="6013132" y="2641872"/>
              <a:ext cx="67413" cy="21421"/>
            </a:xfrm>
            <a:custGeom>
              <a:avLst/>
              <a:gdLst>
                <a:gd name="T0" fmla="*/ 2147483647 w 30"/>
                <a:gd name="T1" fmla="*/ 0 h 6"/>
                <a:gd name="T2" fmla="*/ 0 w 30"/>
                <a:gd name="T3" fmla="*/ 2147483647 h 6"/>
                <a:gd name="T4" fmla="*/ 2147483647 w 30"/>
                <a:gd name="T5" fmla="*/ 2147483647 h 6"/>
                <a:gd name="T6" fmla="*/ 2147483647 w 30"/>
                <a:gd name="T7" fmla="*/ 0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30" y="0"/>
                  </a:moveTo>
                  <a:lnTo>
                    <a:pt x="0" y="6"/>
                  </a:lnTo>
                  <a:lnTo>
                    <a:pt x="8" y="6"/>
                  </a:lnTo>
                  <a:lnTo>
                    <a:pt x="3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2" name="Freeform 43"/>
            <p:cNvSpPr>
              <a:spLocks noChangeArrowheads="1"/>
            </p:cNvSpPr>
            <p:nvPr/>
          </p:nvSpPr>
          <p:spPr bwMode="auto">
            <a:xfrm>
              <a:off x="5518779" y="2249161"/>
              <a:ext cx="238188" cy="371290"/>
            </a:xfrm>
            <a:custGeom>
              <a:avLst/>
              <a:gdLst>
                <a:gd name="T0" fmla="*/ 2147483647 w 106"/>
                <a:gd name="T1" fmla="*/ 2147483647 h 104"/>
                <a:gd name="T2" fmla="*/ 2147483647 w 106"/>
                <a:gd name="T3" fmla="*/ 2147483647 h 104"/>
                <a:gd name="T4" fmla="*/ 2147483647 w 106"/>
                <a:gd name="T5" fmla="*/ 2147483647 h 104"/>
                <a:gd name="T6" fmla="*/ 0 w 106"/>
                <a:gd name="T7" fmla="*/ 2147483647 h 104"/>
                <a:gd name="T8" fmla="*/ 2147483647 w 106"/>
                <a:gd name="T9" fmla="*/ 2147483647 h 104"/>
                <a:gd name="T10" fmla="*/ 2147483647 w 106"/>
                <a:gd name="T11" fmla="*/ 2147483647 h 104"/>
                <a:gd name="T12" fmla="*/ 2147483647 w 106"/>
                <a:gd name="T13" fmla="*/ 2147483647 h 104"/>
                <a:gd name="T14" fmla="*/ 2147483647 w 106"/>
                <a:gd name="T15" fmla="*/ 2147483647 h 104"/>
                <a:gd name="T16" fmla="*/ 2147483647 w 106"/>
                <a:gd name="T17" fmla="*/ 2147483647 h 104"/>
                <a:gd name="T18" fmla="*/ 2147483647 w 106"/>
                <a:gd name="T19" fmla="*/ 2147483647 h 104"/>
                <a:gd name="T20" fmla="*/ 2147483647 w 106"/>
                <a:gd name="T21" fmla="*/ 2147483647 h 104"/>
                <a:gd name="T22" fmla="*/ 2147483647 w 106"/>
                <a:gd name="T23" fmla="*/ 2147483647 h 104"/>
                <a:gd name="T24" fmla="*/ 2147483647 w 106"/>
                <a:gd name="T25" fmla="*/ 2147483647 h 104"/>
                <a:gd name="T26" fmla="*/ 2147483647 w 106"/>
                <a:gd name="T27" fmla="*/ 2147483647 h 104"/>
                <a:gd name="T28" fmla="*/ 2147483647 w 106"/>
                <a:gd name="T29" fmla="*/ 2147483647 h 104"/>
                <a:gd name="T30" fmla="*/ 2147483647 w 106"/>
                <a:gd name="T31" fmla="*/ 2147483647 h 104"/>
                <a:gd name="T32" fmla="*/ 2147483647 w 106"/>
                <a:gd name="T33" fmla="*/ 2147483647 h 104"/>
                <a:gd name="T34" fmla="*/ 2147483647 w 106"/>
                <a:gd name="T35" fmla="*/ 2147483647 h 104"/>
                <a:gd name="T36" fmla="*/ 2147483647 w 106"/>
                <a:gd name="T37" fmla="*/ 2147483647 h 104"/>
                <a:gd name="T38" fmla="*/ 2147483647 w 106"/>
                <a:gd name="T39" fmla="*/ 0 h 104"/>
                <a:gd name="T40" fmla="*/ 2147483647 w 106"/>
                <a:gd name="T41" fmla="*/ 2147483647 h 104"/>
                <a:gd name="T42" fmla="*/ 2147483647 w 10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104"/>
                <a:gd name="T68" fmla="*/ 106 w 10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104">
                  <a:moveTo>
                    <a:pt x="60" y="40"/>
                  </a:moveTo>
                  <a:lnTo>
                    <a:pt x="46" y="34"/>
                  </a:lnTo>
                  <a:lnTo>
                    <a:pt x="22" y="24"/>
                  </a:lnTo>
                  <a:lnTo>
                    <a:pt x="0" y="24"/>
                  </a:lnTo>
                  <a:lnTo>
                    <a:pt x="14" y="34"/>
                  </a:lnTo>
                  <a:lnTo>
                    <a:pt x="30" y="46"/>
                  </a:lnTo>
                  <a:lnTo>
                    <a:pt x="60" y="70"/>
                  </a:lnTo>
                  <a:lnTo>
                    <a:pt x="76" y="92"/>
                  </a:lnTo>
                  <a:lnTo>
                    <a:pt x="90" y="92"/>
                  </a:lnTo>
                  <a:lnTo>
                    <a:pt x="106" y="104"/>
                  </a:lnTo>
                  <a:lnTo>
                    <a:pt x="106" y="98"/>
                  </a:lnTo>
                  <a:lnTo>
                    <a:pt x="84" y="86"/>
                  </a:lnTo>
                  <a:lnTo>
                    <a:pt x="84" y="70"/>
                  </a:lnTo>
                  <a:lnTo>
                    <a:pt x="98" y="70"/>
                  </a:lnTo>
                  <a:lnTo>
                    <a:pt x="98" y="58"/>
                  </a:lnTo>
                  <a:lnTo>
                    <a:pt x="84" y="40"/>
                  </a:lnTo>
                  <a:lnTo>
                    <a:pt x="84" y="28"/>
                  </a:lnTo>
                  <a:lnTo>
                    <a:pt x="76" y="12"/>
                  </a:lnTo>
                  <a:lnTo>
                    <a:pt x="60" y="12"/>
                  </a:lnTo>
                  <a:lnTo>
                    <a:pt x="46" y="0"/>
                  </a:lnTo>
                  <a:lnTo>
                    <a:pt x="52" y="12"/>
                  </a:lnTo>
                  <a:lnTo>
                    <a:pt x="60" y="4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3" name="Freeform 44"/>
            <p:cNvSpPr>
              <a:spLocks noChangeArrowheads="1"/>
            </p:cNvSpPr>
            <p:nvPr/>
          </p:nvSpPr>
          <p:spPr bwMode="auto">
            <a:xfrm>
              <a:off x="5977179" y="1485160"/>
              <a:ext cx="53929" cy="28561"/>
            </a:xfrm>
            <a:custGeom>
              <a:avLst/>
              <a:gdLst>
                <a:gd name="T0" fmla="*/ 2147483647 w 24"/>
                <a:gd name="T1" fmla="*/ 2147483647 h 8"/>
                <a:gd name="T2" fmla="*/ 2147483647 w 24"/>
                <a:gd name="T3" fmla="*/ 0 h 8"/>
                <a:gd name="T4" fmla="*/ 0 w 24"/>
                <a:gd name="T5" fmla="*/ 2147483647 h 8"/>
                <a:gd name="T6" fmla="*/ 2147483647 w 24"/>
                <a:gd name="T7" fmla="*/ 2147483647 h 8"/>
                <a:gd name="T8" fmla="*/ 2147483647 w 24"/>
                <a:gd name="T9" fmla="*/ 2147483647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24" y="2"/>
                  </a:moveTo>
                  <a:lnTo>
                    <a:pt x="16" y="0"/>
                  </a:lnTo>
                  <a:lnTo>
                    <a:pt x="0" y="8"/>
                  </a:lnTo>
                  <a:lnTo>
                    <a:pt x="16" y="2"/>
                  </a:lnTo>
                  <a:lnTo>
                    <a:pt x="24" y="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4" name="Freeform 45"/>
            <p:cNvSpPr>
              <a:spLocks noChangeArrowheads="1"/>
            </p:cNvSpPr>
            <p:nvPr/>
          </p:nvSpPr>
          <p:spPr bwMode="auto">
            <a:xfrm>
              <a:off x="5995155" y="1470880"/>
              <a:ext cx="35953" cy="14280"/>
            </a:xfrm>
            <a:custGeom>
              <a:avLst/>
              <a:gdLst>
                <a:gd name="T0" fmla="*/ 0 w 16"/>
                <a:gd name="T1" fmla="*/ 0 h 4"/>
                <a:gd name="T2" fmla="*/ 2147483647 w 16"/>
                <a:gd name="T3" fmla="*/ 2147483647 h 4"/>
                <a:gd name="T4" fmla="*/ 2147483647 w 16"/>
                <a:gd name="T5" fmla="*/ 0 h 4"/>
                <a:gd name="T6" fmla="*/ 0 w 16"/>
                <a:gd name="T7" fmla="*/ 0 h 4"/>
                <a:gd name="T8" fmla="*/ 0 60000 65536"/>
                <a:gd name="T9" fmla="*/ 0 60000 65536"/>
                <a:gd name="T10" fmla="*/ 0 60000 65536"/>
                <a:gd name="T11" fmla="*/ 0 60000 65536"/>
                <a:gd name="T12" fmla="*/ 0 w 16"/>
                <a:gd name="T13" fmla="*/ 0 h 4"/>
                <a:gd name="T14" fmla="*/ 16 w 16"/>
                <a:gd name="T15" fmla="*/ 4 h 4"/>
              </a:gdLst>
              <a:ahLst/>
              <a:cxnLst>
                <a:cxn ang="T8">
                  <a:pos x="T0" y="T1"/>
                </a:cxn>
                <a:cxn ang="T9">
                  <a:pos x="T2" y="T3"/>
                </a:cxn>
                <a:cxn ang="T10">
                  <a:pos x="T4" y="T5"/>
                </a:cxn>
                <a:cxn ang="T11">
                  <a:pos x="T6" y="T7"/>
                </a:cxn>
              </a:cxnLst>
              <a:rect l="T12" t="T13" r="T14" b="T15"/>
              <a:pathLst>
                <a:path w="16" h="4">
                  <a:moveTo>
                    <a:pt x="0" y="0"/>
                  </a:moveTo>
                  <a:lnTo>
                    <a:pt x="8" y="4"/>
                  </a:lnTo>
                  <a:lnTo>
                    <a:pt x="16"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5" name="Freeform 46"/>
            <p:cNvSpPr>
              <a:spLocks noChangeArrowheads="1"/>
            </p:cNvSpPr>
            <p:nvPr/>
          </p:nvSpPr>
          <p:spPr bwMode="auto">
            <a:xfrm>
              <a:off x="5756968" y="2599030"/>
              <a:ext cx="256164" cy="64262"/>
            </a:xfrm>
            <a:custGeom>
              <a:avLst/>
              <a:gdLst>
                <a:gd name="T0" fmla="*/ 2147483647 w 114"/>
                <a:gd name="T1" fmla="*/ 2147483647 h 18"/>
                <a:gd name="T2" fmla="*/ 2147483647 w 114"/>
                <a:gd name="T3" fmla="*/ 2147483647 h 18"/>
                <a:gd name="T4" fmla="*/ 2147483647 w 114"/>
                <a:gd name="T5" fmla="*/ 2147483647 h 18"/>
                <a:gd name="T6" fmla="*/ 2147483647 w 114"/>
                <a:gd name="T7" fmla="*/ 2147483647 h 18"/>
                <a:gd name="T8" fmla="*/ 2147483647 w 114"/>
                <a:gd name="T9" fmla="*/ 2147483647 h 18"/>
                <a:gd name="T10" fmla="*/ 2147483647 w 114"/>
                <a:gd name="T11" fmla="*/ 2147483647 h 18"/>
                <a:gd name="T12" fmla="*/ 2147483647 w 114"/>
                <a:gd name="T13" fmla="*/ 2147483647 h 18"/>
                <a:gd name="T14" fmla="*/ 2147483647 w 114"/>
                <a:gd name="T15" fmla="*/ 2147483647 h 18"/>
                <a:gd name="T16" fmla="*/ 2147483647 w 114"/>
                <a:gd name="T17" fmla="*/ 0 h 18"/>
                <a:gd name="T18" fmla="*/ 2147483647 w 114"/>
                <a:gd name="T19" fmla="*/ 0 h 18"/>
                <a:gd name="T20" fmla="*/ 0 w 114"/>
                <a:gd name="T21" fmla="*/ 2147483647 h 18"/>
                <a:gd name="T22" fmla="*/ 0 w 114"/>
                <a:gd name="T23" fmla="*/ 2147483647 h 18"/>
                <a:gd name="T24" fmla="*/ 2147483647 w 114"/>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18"/>
                <a:gd name="T41" fmla="*/ 114 w 11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18">
                  <a:moveTo>
                    <a:pt x="16" y="12"/>
                  </a:moveTo>
                  <a:lnTo>
                    <a:pt x="8" y="6"/>
                  </a:lnTo>
                  <a:lnTo>
                    <a:pt x="24" y="6"/>
                  </a:lnTo>
                  <a:lnTo>
                    <a:pt x="60" y="18"/>
                  </a:lnTo>
                  <a:lnTo>
                    <a:pt x="114" y="18"/>
                  </a:lnTo>
                  <a:lnTo>
                    <a:pt x="84" y="12"/>
                  </a:lnTo>
                  <a:lnTo>
                    <a:pt x="98" y="12"/>
                  </a:lnTo>
                  <a:lnTo>
                    <a:pt x="68" y="6"/>
                  </a:lnTo>
                  <a:lnTo>
                    <a:pt x="46" y="0"/>
                  </a:lnTo>
                  <a:lnTo>
                    <a:pt x="16" y="0"/>
                  </a:lnTo>
                  <a:lnTo>
                    <a:pt x="0" y="6"/>
                  </a:lnTo>
                  <a:lnTo>
                    <a:pt x="0" y="12"/>
                  </a:lnTo>
                  <a:lnTo>
                    <a:pt x="16"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6" name="Freeform 47"/>
            <p:cNvSpPr>
              <a:spLocks noChangeArrowheads="1"/>
            </p:cNvSpPr>
            <p:nvPr/>
          </p:nvSpPr>
          <p:spPr bwMode="auto">
            <a:xfrm>
              <a:off x="6628827" y="649757"/>
              <a:ext cx="435930" cy="699739"/>
            </a:xfrm>
            <a:custGeom>
              <a:avLst/>
              <a:gdLst>
                <a:gd name="T0" fmla="*/ 2147483647 w 194"/>
                <a:gd name="T1" fmla="*/ 2147483647 h 196"/>
                <a:gd name="T2" fmla="*/ 2147483647 w 194"/>
                <a:gd name="T3" fmla="*/ 2147483647 h 196"/>
                <a:gd name="T4" fmla="*/ 2147483647 w 194"/>
                <a:gd name="T5" fmla="*/ 2147483647 h 196"/>
                <a:gd name="T6" fmla="*/ 2147483647 w 194"/>
                <a:gd name="T7" fmla="*/ 2147483647 h 196"/>
                <a:gd name="T8" fmla="*/ 2147483647 w 194"/>
                <a:gd name="T9" fmla="*/ 2147483647 h 196"/>
                <a:gd name="T10" fmla="*/ 2147483647 w 194"/>
                <a:gd name="T11" fmla="*/ 2147483647 h 196"/>
                <a:gd name="T12" fmla="*/ 2147483647 w 194"/>
                <a:gd name="T13" fmla="*/ 2147483647 h 196"/>
                <a:gd name="T14" fmla="*/ 2147483647 w 194"/>
                <a:gd name="T15" fmla="*/ 2147483647 h 196"/>
                <a:gd name="T16" fmla="*/ 2147483647 w 194"/>
                <a:gd name="T17" fmla="*/ 2147483647 h 196"/>
                <a:gd name="T18" fmla="*/ 2147483647 w 194"/>
                <a:gd name="T19" fmla="*/ 2147483647 h 196"/>
                <a:gd name="T20" fmla="*/ 2147483647 w 194"/>
                <a:gd name="T21" fmla="*/ 2147483647 h 196"/>
                <a:gd name="T22" fmla="*/ 2147483647 w 194"/>
                <a:gd name="T23" fmla="*/ 2147483647 h 196"/>
                <a:gd name="T24" fmla="*/ 2147483647 w 194"/>
                <a:gd name="T25" fmla="*/ 2147483647 h 196"/>
                <a:gd name="T26" fmla="*/ 2147483647 w 194"/>
                <a:gd name="T27" fmla="*/ 2147483647 h 196"/>
                <a:gd name="T28" fmla="*/ 2147483647 w 194"/>
                <a:gd name="T29" fmla="*/ 2147483647 h 196"/>
                <a:gd name="T30" fmla="*/ 2147483647 w 194"/>
                <a:gd name="T31" fmla="*/ 2147483647 h 196"/>
                <a:gd name="T32" fmla="*/ 2147483647 w 194"/>
                <a:gd name="T33" fmla="*/ 2147483647 h 196"/>
                <a:gd name="T34" fmla="*/ 2147483647 w 194"/>
                <a:gd name="T35" fmla="*/ 2147483647 h 196"/>
                <a:gd name="T36" fmla="*/ 2147483647 w 194"/>
                <a:gd name="T37" fmla="*/ 2147483647 h 196"/>
                <a:gd name="T38" fmla="*/ 2147483647 w 194"/>
                <a:gd name="T39" fmla="*/ 2147483647 h 196"/>
                <a:gd name="T40" fmla="*/ 2147483647 w 194"/>
                <a:gd name="T41" fmla="*/ 2147483647 h 196"/>
                <a:gd name="T42" fmla="*/ 2147483647 w 194"/>
                <a:gd name="T43" fmla="*/ 2147483647 h 196"/>
                <a:gd name="T44" fmla="*/ 2147483647 w 194"/>
                <a:gd name="T45" fmla="*/ 2147483647 h 196"/>
                <a:gd name="T46" fmla="*/ 2147483647 w 194"/>
                <a:gd name="T47" fmla="*/ 2147483647 h 196"/>
                <a:gd name="T48" fmla="*/ 2147483647 w 194"/>
                <a:gd name="T49" fmla="*/ 2147483647 h 196"/>
                <a:gd name="T50" fmla="*/ 2147483647 w 194"/>
                <a:gd name="T51" fmla="*/ 2147483647 h 196"/>
                <a:gd name="T52" fmla="*/ 2147483647 w 194"/>
                <a:gd name="T53" fmla="*/ 2147483647 h 196"/>
                <a:gd name="T54" fmla="*/ 2147483647 w 194"/>
                <a:gd name="T55" fmla="*/ 2147483647 h 196"/>
                <a:gd name="T56" fmla="*/ 2147483647 w 194"/>
                <a:gd name="T57" fmla="*/ 2147483647 h 196"/>
                <a:gd name="T58" fmla="*/ 2147483647 w 194"/>
                <a:gd name="T59" fmla="*/ 2147483647 h 196"/>
                <a:gd name="T60" fmla="*/ 2147483647 w 194"/>
                <a:gd name="T61" fmla="*/ 2147483647 h 196"/>
                <a:gd name="T62" fmla="*/ 2147483647 w 194"/>
                <a:gd name="T63" fmla="*/ 2147483647 h 196"/>
                <a:gd name="T64" fmla="*/ 2147483647 w 194"/>
                <a:gd name="T65" fmla="*/ 2147483647 h 196"/>
                <a:gd name="T66" fmla="*/ 2147483647 w 194"/>
                <a:gd name="T67" fmla="*/ 2147483647 h 196"/>
                <a:gd name="T68" fmla="*/ 2147483647 w 194"/>
                <a:gd name="T69" fmla="*/ 2147483647 h 196"/>
                <a:gd name="T70" fmla="*/ 2147483647 w 194"/>
                <a:gd name="T71" fmla="*/ 2147483647 h 196"/>
                <a:gd name="T72" fmla="*/ 2147483647 w 194"/>
                <a:gd name="T73" fmla="*/ 2147483647 h 196"/>
                <a:gd name="T74" fmla="*/ 2147483647 w 194"/>
                <a:gd name="T75" fmla="*/ 2147483647 h 196"/>
                <a:gd name="T76" fmla="*/ 2147483647 w 194"/>
                <a:gd name="T77" fmla="*/ 2147483647 h 196"/>
                <a:gd name="T78" fmla="*/ 2147483647 w 194"/>
                <a:gd name="T79" fmla="*/ 2147483647 h 196"/>
                <a:gd name="T80" fmla="*/ 2147483647 w 194"/>
                <a:gd name="T81" fmla="*/ 2147483647 h 196"/>
                <a:gd name="T82" fmla="*/ 2147483647 w 194"/>
                <a:gd name="T83" fmla="*/ 2147483647 h 196"/>
                <a:gd name="T84" fmla="*/ 2147483647 w 194"/>
                <a:gd name="T85" fmla="*/ 0 h 196"/>
                <a:gd name="T86" fmla="*/ 2147483647 w 194"/>
                <a:gd name="T87" fmla="*/ 2147483647 h 196"/>
                <a:gd name="T88" fmla="*/ 2147483647 w 194"/>
                <a:gd name="T89" fmla="*/ 2147483647 h 196"/>
                <a:gd name="T90" fmla="*/ 2147483647 w 194"/>
                <a:gd name="T91" fmla="*/ 2147483647 h 196"/>
                <a:gd name="T92" fmla="*/ 2147483647 w 194"/>
                <a:gd name="T93" fmla="*/ 2147483647 h 196"/>
                <a:gd name="T94" fmla="*/ 0 w 194"/>
                <a:gd name="T95" fmla="*/ 2147483647 h 196"/>
                <a:gd name="T96" fmla="*/ 0 w 194"/>
                <a:gd name="T97" fmla="*/ 2147483647 h 196"/>
                <a:gd name="T98" fmla="*/ 2147483647 w 194"/>
                <a:gd name="T99" fmla="*/ 2147483647 h 196"/>
                <a:gd name="T100" fmla="*/ 2147483647 w 194"/>
                <a:gd name="T101" fmla="*/ 2147483647 h 196"/>
                <a:gd name="T102" fmla="*/ 2147483647 w 194"/>
                <a:gd name="T103" fmla="*/ 2147483647 h 196"/>
                <a:gd name="T104" fmla="*/ 2147483647 w 194"/>
                <a:gd name="T105" fmla="*/ 2147483647 h 196"/>
                <a:gd name="T106" fmla="*/ 2147483647 w 194"/>
                <a:gd name="T107" fmla="*/ 2147483647 h 196"/>
                <a:gd name="T108" fmla="*/ 2147483647 w 194"/>
                <a:gd name="T109" fmla="*/ 2147483647 h 1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4"/>
                <a:gd name="T166" fmla="*/ 0 h 196"/>
                <a:gd name="T167" fmla="*/ 194 w 194"/>
                <a:gd name="T168" fmla="*/ 196 h 1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4" h="196">
                  <a:moveTo>
                    <a:pt x="36" y="190"/>
                  </a:moveTo>
                  <a:lnTo>
                    <a:pt x="60" y="188"/>
                  </a:lnTo>
                  <a:lnTo>
                    <a:pt x="68" y="162"/>
                  </a:lnTo>
                  <a:lnTo>
                    <a:pt x="76" y="156"/>
                  </a:lnTo>
                  <a:lnTo>
                    <a:pt x="96" y="176"/>
                  </a:lnTo>
                  <a:lnTo>
                    <a:pt x="114" y="192"/>
                  </a:lnTo>
                  <a:lnTo>
                    <a:pt x="138" y="196"/>
                  </a:lnTo>
                  <a:lnTo>
                    <a:pt x="130" y="176"/>
                  </a:lnTo>
                  <a:lnTo>
                    <a:pt x="126" y="164"/>
                  </a:lnTo>
                  <a:lnTo>
                    <a:pt x="124" y="148"/>
                  </a:lnTo>
                  <a:lnTo>
                    <a:pt x="152" y="126"/>
                  </a:lnTo>
                  <a:lnTo>
                    <a:pt x="148" y="114"/>
                  </a:lnTo>
                  <a:lnTo>
                    <a:pt x="136" y="94"/>
                  </a:lnTo>
                  <a:lnTo>
                    <a:pt x="132" y="72"/>
                  </a:lnTo>
                  <a:lnTo>
                    <a:pt x="142" y="68"/>
                  </a:lnTo>
                  <a:lnTo>
                    <a:pt x="156" y="74"/>
                  </a:lnTo>
                  <a:lnTo>
                    <a:pt x="164" y="78"/>
                  </a:lnTo>
                  <a:lnTo>
                    <a:pt x="168" y="80"/>
                  </a:lnTo>
                  <a:lnTo>
                    <a:pt x="172" y="80"/>
                  </a:lnTo>
                  <a:lnTo>
                    <a:pt x="174" y="78"/>
                  </a:lnTo>
                  <a:lnTo>
                    <a:pt x="176" y="74"/>
                  </a:lnTo>
                  <a:lnTo>
                    <a:pt x="176" y="70"/>
                  </a:lnTo>
                  <a:lnTo>
                    <a:pt x="172" y="64"/>
                  </a:lnTo>
                  <a:lnTo>
                    <a:pt x="168" y="60"/>
                  </a:lnTo>
                  <a:lnTo>
                    <a:pt x="168" y="56"/>
                  </a:lnTo>
                  <a:lnTo>
                    <a:pt x="170" y="54"/>
                  </a:lnTo>
                  <a:lnTo>
                    <a:pt x="174" y="50"/>
                  </a:lnTo>
                  <a:lnTo>
                    <a:pt x="180" y="48"/>
                  </a:lnTo>
                  <a:lnTo>
                    <a:pt x="184" y="48"/>
                  </a:lnTo>
                  <a:lnTo>
                    <a:pt x="186" y="46"/>
                  </a:lnTo>
                  <a:lnTo>
                    <a:pt x="188" y="44"/>
                  </a:lnTo>
                  <a:lnTo>
                    <a:pt x="188" y="34"/>
                  </a:lnTo>
                  <a:lnTo>
                    <a:pt x="186" y="28"/>
                  </a:lnTo>
                  <a:lnTo>
                    <a:pt x="194" y="10"/>
                  </a:lnTo>
                  <a:lnTo>
                    <a:pt x="136" y="2"/>
                  </a:lnTo>
                  <a:lnTo>
                    <a:pt x="70" y="0"/>
                  </a:lnTo>
                  <a:lnTo>
                    <a:pt x="16" y="6"/>
                  </a:lnTo>
                  <a:lnTo>
                    <a:pt x="8" y="14"/>
                  </a:lnTo>
                  <a:lnTo>
                    <a:pt x="4" y="20"/>
                  </a:lnTo>
                  <a:lnTo>
                    <a:pt x="0" y="24"/>
                  </a:lnTo>
                  <a:lnTo>
                    <a:pt x="2" y="66"/>
                  </a:lnTo>
                  <a:lnTo>
                    <a:pt x="20" y="132"/>
                  </a:lnTo>
                  <a:lnTo>
                    <a:pt x="34" y="184"/>
                  </a:lnTo>
                  <a:lnTo>
                    <a:pt x="36" y="19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7" name="Freeform 48"/>
            <p:cNvSpPr>
              <a:spLocks noChangeArrowheads="1"/>
            </p:cNvSpPr>
            <p:nvPr/>
          </p:nvSpPr>
          <p:spPr bwMode="auto">
            <a:xfrm>
              <a:off x="3109931" y="322693"/>
              <a:ext cx="4251437" cy="1947889"/>
            </a:xfrm>
            <a:custGeom>
              <a:avLst/>
              <a:gdLst>
                <a:gd name="T0" fmla="*/ 2147483647 w 1892"/>
                <a:gd name="T1" fmla="*/ 2147483647 h 608"/>
                <a:gd name="T2" fmla="*/ 2147483647 w 1892"/>
                <a:gd name="T3" fmla="*/ 2147483647 h 608"/>
                <a:gd name="T4" fmla="*/ 2147483647 w 1892"/>
                <a:gd name="T5" fmla="*/ 2147483647 h 608"/>
                <a:gd name="T6" fmla="*/ 2147483647 w 1892"/>
                <a:gd name="T7" fmla="*/ 2147483647 h 608"/>
                <a:gd name="T8" fmla="*/ 2147483647 w 1892"/>
                <a:gd name="T9" fmla="*/ 2147483647 h 608"/>
                <a:gd name="T10" fmla="*/ 2147483647 w 1892"/>
                <a:gd name="T11" fmla="*/ 2147483647 h 608"/>
                <a:gd name="T12" fmla="*/ 2147483647 w 1892"/>
                <a:gd name="T13" fmla="*/ 2147483647 h 608"/>
                <a:gd name="T14" fmla="*/ 2147483647 w 1892"/>
                <a:gd name="T15" fmla="*/ 2147483647 h 608"/>
                <a:gd name="T16" fmla="*/ 2147483647 w 1892"/>
                <a:gd name="T17" fmla="*/ 2147483647 h 608"/>
                <a:gd name="T18" fmla="*/ 2147483647 w 1892"/>
                <a:gd name="T19" fmla="*/ 2147483647 h 608"/>
                <a:gd name="T20" fmla="*/ 2147483647 w 1892"/>
                <a:gd name="T21" fmla="*/ 2147483647 h 608"/>
                <a:gd name="T22" fmla="*/ 2147483647 w 1892"/>
                <a:gd name="T23" fmla="*/ 2147483647 h 608"/>
                <a:gd name="T24" fmla="*/ 2147483647 w 1892"/>
                <a:gd name="T25" fmla="*/ 2147483647 h 608"/>
                <a:gd name="T26" fmla="*/ 2147483647 w 1892"/>
                <a:gd name="T27" fmla="*/ 2147483647 h 608"/>
                <a:gd name="T28" fmla="*/ 2147483647 w 1892"/>
                <a:gd name="T29" fmla="*/ 2147483647 h 608"/>
                <a:gd name="T30" fmla="*/ 2147483647 w 1892"/>
                <a:gd name="T31" fmla="*/ 2147483647 h 608"/>
                <a:gd name="T32" fmla="*/ 2147483647 w 1892"/>
                <a:gd name="T33" fmla="*/ 2147483647 h 608"/>
                <a:gd name="T34" fmla="*/ 2147483647 w 1892"/>
                <a:gd name="T35" fmla="*/ 2147483647 h 608"/>
                <a:gd name="T36" fmla="*/ 2147483647 w 1892"/>
                <a:gd name="T37" fmla="*/ 2147483647 h 608"/>
                <a:gd name="T38" fmla="*/ 2147483647 w 1892"/>
                <a:gd name="T39" fmla="*/ 2147483647 h 608"/>
                <a:gd name="T40" fmla="*/ 2147483647 w 1892"/>
                <a:gd name="T41" fmla="*/ 2147483647 h 608"/>
                <a:gd name="T42" fmla="*/ 2147483647 w 1892"/>
                <a:gd name="T43" fmla="*/ 2147483647 h 608"/>
                <a:gd name="T44" fmla="*/ 2147483647 w 1892"/>
                <a:gd name="T45" fmla="*/ 2147483647 h 608"/>
                <a:gd name="T46" fmla="*/ 2147483647 w 1892"/>
                <a:gd name="T47" fmla="*/ 2147483647 h 608"/>
                <a:gd name="T48" fmla="*/ 2147483647 w 1892"/>
                <a:gd name="T49" fmla="*/ 2147483647 h 608"/>
                <a:gd name="T50" fmla="*/ 2147483647 w 1892"/>
                <a:gd name="T51" fmla="*/ 2147483647 h 608"/>
                <a:gd name="T52" fmla="*/ 2147483647 w 1892"/>
                <a:gd name="T53" fmla="*/ 2147483647 h 608"/>
                <a:gd name="T54" fmla="*/ 2147483647 w 1892"/>
                <a:gd name="T55" fmla="*/ 2147483647 h 608"/>
                <a:gd name="T56" fmla="*/ 2147483647 w 1892"/>
                <a:gd name="T57" fmla="*/ 2147483647 h 608"/>
                <a:gd name="T58" fmla="*/ 2147483647 w 1892"/>
                <a:gd name="T59" fmla="*/ 2147483647 h 608"/>
                <a:gd name="T60" fmla="*/ 2147483647 w 1892"/>
                <a:gd name="T61" fmla="*/ 2147483647 h 608"/>
                <a:gd name="T62" fmla="*/ 0 w 1892"/>
                <a:gd name="T63" fmla="*/ 2147483647 h 608"/>
                <a:gd name="T64" fmla="*/ 2147483647 w 1892"/>
                <a:gd name="T65" fmla="*/ 2147483647 h 608"/>
                <a:gd name="T66" fmla="*/ 2147483647 w 1892"/>
                <a:gd name="T67" fmla="*/ 2147483647 h 608"/>
                <a:gd name="T68" fmla="*/ 2147483647 w 1892"/>
                <a:gd name="T69" fmla="*/ 2147483647 h 608"/>
                <a:gd name="T70" fmla="*/ 2147483647 w 1892"/>
                <a:gd name="T71" fmla="*/ 2147483647 h 608"/>
                <a:gd name="T72" fmla="*/ 2147483647 w 1892"/>
                <a:gd name="T73" fmla="*/ 2147483647 h 608"/>
                <a:gd name="T74" fmla="*/ 2147483647 w 1892"/>
                <a:gd name="T75" fmla="*/ 2147483647 h 608"/>
                <a:gd name="T76" fmla="*/ 2147483647 w 1892"/>
                <a:gd name="T77" fmla="*/ 2147483647 h 608"/>
                <a:gd name="T78" fmla="*/ 2147483647 w 1892"/>
                <a:gd name="T79" fmla="*/ 2147483647 h 608"/>
                <a:gd name="T80" fmla="*/ 2147483647 w 1892"/>
                <a:gd name="T81" fmla="*/ 2147483647 h 608"/>
                <a:gd name="T82" fmla="*/ 2147483647 w 1892"/>
                <a:gd name="T83" fmla="*/ 2147483647 h 608"/>
                <a:gd name="T84" fmla="*/ 2147483647 w 1892"/>
                <a:gd name="T85" fmla="*/ 2147483647 h 608"/>
                <a:gd name="T86" fmla="*/ 2147483647 w 1892"/>
                <a:gd name="T87" fmla="*/ 2147483647 h 608"/>
                <a:gd name="T88" fmla="*/ 2147483647 w 1892"/>
                <a:gd name="T89" fmla="*/ 2147483647 h 608"/>
                <a:gd name="T90" fmla="*/ 2147483647 w 1892"/>
                <a:gd name="T91" fmla="*/ 2147483647 h 608"/>
                <a:gd name="T92" fmla="*/ 2147483647 w 1892"/>
                <a:gd name="T93" fmla="*/ 2147483647 h 608"/>
                <a:gd name="T94" fmla="*/ 2147483647 w 1892"/>
                <a:gd name="T95" fmla="*/ 2147483647 h 608"/>
                <a:gd name="T96" fmla="*/ 2147483647 w 1892"/>
                <a:gd name="T97" fmla="*/ 2147483647 h 608"/>
                <a:gd name="T98" fmla="*/ 2147483647 w 1892"/>
                <a:gd name="T99" fmla="*/ 2147483647 h 608"/>
                <a:gd name="T100" fmla="*/ 2147483647 w 1892"/>
                <a:gd name="T101" fmla="*/ 2147483647 h 608"/>
                <a:gd name="T102" fmla="*/ 2147483647 w 1892"/>
                <a:gd name="T103" fmla="*/ 2147483647 h 608"/>
                <a:gd name="T104" fmla="*/ 2147483647 w 1892"/>
                <a:gd name="T105" fmla="*/ 2147483647 h 608"/>
                <a:gd name="T106" fmla="*/ 2147483647 w 1892"/>
                <a:gd name="T107" fmla="*/ 2147483647 h 608"/>
                <a:gd name="T108" fmla="*/ 2147483647 w 1892"/>
                <a:gd name="T109" fmla="*/ 2147483647 h 608"/>
                <a:gd name="T110" fmla="*/ 2147483647 w 1892"/>
                <a:gd name="T111" fmla="*/ 2147483647 h 608"/>
                <a:gd name="T112" fmla="*/ 2147483647 w 1892"/>
                <a:gd name="T113" fmla="*/ 2147483647 h 608"/>
                <a:gd name="T114" fmla="*/ 2147483647 w 1892"/>
                <a:gd name="T115" fmla="*/ 2147483647 h 608"/>
                <a:gd name="T116" fmla="*/ 2147483647 w 1892"/>
                <a:gd name="T117" fmla="*/ 2147483647 h 608"/>
                <a:gd name="T118" fmla="*/ 2147483647 w 1892"/>
                <a:gd name="T119" fmla="*/ 2147483647 h 608"/>
                <a:gd name="T120" fmla="*/ 2147483647 w 1892"/>
                <a:gd name="T121" fmla="*/ 2147483647 h 6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2"/>
                <a:gd name="T184" fmla="*/ 0 h 608"/>
                <a:gd name="T185" fmla="*/ 1892 w 1892"/>
                <a:gd name="T186" fmla="*/ 608 h 6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2" h="608">
                  <a:moveTo>
                    <a:pt x="1786" y="126"/>
                  </a:moveTo>
                  <a:lnTo>
                    <a:pt x="1808" y="132"/>
                  </a:lnTo>
                  <a:lnTo>
                    <a:pt x="1840" y="144"/>
                  </a:lnTo>
                  <a:lnTo>
                    <a:pt x="1870" y="156"/>
                  </a:lnTo>
                  <a:lnTo>
                    <a:pt x="1870" y="144"/>
                  </a:lnTo>
                  <a:lnTo>
                    <a:pt x="1862" y="132"/>
                  </a:lnTo>
                  <a:lnTo>
                    <a:pt x="1892" y="126"/>
                  </a:lnTo>
                  <a:lnTo>
                    <a:pt x="1870" y="122"/>
                  </a:lnTo>
                  <a:lnTo>
                    <a:pt x="1854" y="122"/>
                  </a:lnTo>
                  <a:lnTo>
                    <a:pt x="1824" y="116"/>
                  </a:lnTo>
                  <a:lnTo>
                    <a:pt x="1794" y="110"/>
                  </a:lnTo>
                  <a:lnTo>
                    <a:pt x="1740" y="98"/>
                  </a:lnTo>
                  <a:lnTo>
                    <a:pt x="1694" y="92"/>
                  </a:lnTo>
                  <a:lnTo>
                    <a:pt x="1672" y="98"/>
                  </a:lnTo>
                  <a:lnTo>
                    <a:pt x="1642" y="98"/>
                  </a:lnTo>
                  <a:lnTo>
                    <a:pt x="1648" y="110"/>
                  </a:lnTo>
                  <a:lnTo>
                    <a:pt x="1618" y="98"/>
                  </a:lnTo>
                  <a:lnTo>
                    <a:pt x="1610" y="104"/>
                  </a:lnTo>
                  <a:lnTo>
                    <a:pt x="1588" y="98"/>
                  </a:lnTo>
                  <a:lnTo>
                    <a:pt x="1566" y="98"/>
                  </a:lnTo>
                  <a:lnTo>
                    <a:pt x="1542" y="104"/>
                  </a:lnTo>
                  <a:lnTo>
                    <a:pt x="1526" y="92"/>
                  </a:lnTo>
                  <a:lnTo>
                    <a:pt x="1506" y="72"/>
                  </a:lnTo>
                  <a:lnTo>
                    <a:pt x="1466" y="80"/>
                  </a:lnTo>
                  <a:lnTo>
                    <a:pt x="1420" y="80"/>
                  </a:lnTo>
                  <a:lnTo>
                    <a:pt x="1390" y="86"/>
                  </a:lnTo>
                  <a:lnTo>
                    <a:pt x="1412" y="80"/>
                  </a:lnTo>
                  <a:lnTo>
                    <a:pt x="1376" y="58"/>
                  </a:lnTo>
                  <a:lnTo>
                    <a:pt x="1330" y="76"/>
                  </a:lnTo>
                  <a:lnTo>
                    <a:pt x="1308" y="70"/>
                  </a:lnTo>
                  <a:lnTo>
                    <a:pt x="1300" y="80"/>
                  </a:lnTo>
                  <a:lnTo>
                    <a:pt x="1276" y="80"/>
                  </a:lnTo>
                  <a:lnTo>
                    <a:pt x="1246" y="86"/>
                  </a:lnTo>
                  <a:lnTo>
                    <a:pt x="1232" y="80"/>
                  </a:lnTo>
                  <a:lnTo>
                    <a:pt x="1224" y="92"/>
                  </a:lnTo>
                  <a:lnTo>
                    <a:pt x="1202" y="86"/>
                  </a:lnTo>
                  <a:lnTo>
                    <a:pt x="1178" y="80"/>
                  </a:lnTo>
                  <a:lnTo>
                    <a:pt x="1194" y="76"/>
                  </a:lnTo>
                  <a:lnTo>
                    <a:pt x="1178" y="64"/>
                  </a:lnTo>
                  <a:lnTo>
                    <a:pt x="1162" y="64"/>
                  </a:lnTo>
                  <a:lnTo>
                    <a:pt x="1148" y="70"/>
                  </a:lnTo>
                  <a:lnTo>
                    <a:pt x="1118" y="70"/>
                  </a:lnTo>
                  <a:lnTo>
                    <a:pt x="1102" y="64"/>
                  </a:lnTo>
                  <a:lnTo>
                    <a:pt x="1064" y="70"/>
                  </a:lnTo>
                  <a:lnTo>
                    <a:pt x="1034" y="70"/>
                  </a:lnTo>
                  <a:lnTo>
                    <a:pt x="1018" y="76"/>
                  </a:lnTo>
                  <a:lnTo>
                    <a:pt x="974" y="92"/>
                  </a:lnTo>
                  <a:lnTo>
                    <a:pt x="996" y="80"/>
                  </a:lnTo>
                  <a:lnTo>
                    <a:pt x="1026" y="70"/>
                  </a:lnTo>
                  <a:lnTo>
                    <a:pt x="1048" y="52"/>
                  </a:lnTo>
                  <a:lnTo>
                    <a:pt x="1034" y="46"/>
                  </a:lnTo>
                  <a:lnTo>
                    <a:pt x="1018" y="40"/>
                  </a:lnTo>
                  <a:lnTo>
                    <a:pt x="1004" y="40"/>
                  </a:lnTo>
                  <a:lnTo>
                    <a:pt x="974" y="46"/>
                  </a:lnTo>
                  <a:lnTo>
                    <a:pt x="964" y="40"/>
                  </a:lnTo>
                  <a:lnTo>
                    <a:pt x="958" y="24"/>
                  </a:lnTo>
                  <a:lnTo>
                    <a:pt x="934" y="18"/>
                  </a:lnTo>
                  <a:lnTo>
                    <a:pt x="950" y="6"/>
                  </a:lnTo>
                  <a:lnTo>
                    <a:pt x="928" y="0"/>
                  </a:lnTo>
                  <a:lnTo>
                    <a:pt x="912" y="18"/>
                  </a:lnTo>
                  <a:lnTo>
                    <a:pt x="934" y="24"/>
                  </a:lnTo>
                  <a:lnTo>
                    <a:pt x="942" y="40"/>
                  </a:lnTo>
                  <a:lnTo>
                    <a:pt x="928" y="36"/>
                  </a:lnTo>
                  <a:lnTo>
                    <a:pt x="920" y="46"/>
                  </a:lnTo>
                  <a:lnTo>
                    <a:pt x="896" y="40"/>
                  </a:lnTo>
                  <a:lnTo>
                    <a:pt x="882" y="40"/>
                  </a:lnTo>
                  <a:lnTo>
                    <a:pt x="866" y="46"/>
                  </a:lnTo>
                  <a:lnTo>
                    <a:pt x="844" y="46"/>
                  </a:lnTo>
                  <a:lnTo>
                    <a:pt x="820" y="52"/>
                  </a:lnTo>
                  <a:lnTo>
                    <a:pt x="828" y="64"/>
                  </a:lnTo>
                  <a:lnTo>
                    <a:pt x="828" y="80"/>
                  </a:lnTo>
                  <a:lnTo>
                    <a:pt x="820" y="70"/>
                  </a:lnTo>
                  <a:lnTo>
                    <a:pt x="798" y="76"/>
                  </a:lnTo>
                  <a:lnTo>
                    <a:pt x="776" y="76"/>
                  </a:lnTo>
                  <a:lnTo>
                    <a:pt x="798" y="86"/>
                  </a:lnTo>
                  <a:lnTo>
                    <a:pt x="814" y="98"/>
                  </a:lnTo>
                  <a:lnTo>
                    <a:pt x="820" y="110"/>
                  </a:lnTo>
                  <a:lnTo>
                    <a:pt x="814" y="122"/>
                  </a:lnTo>
                  <a:lnTo>
                    <a:pt x="798" y="110"/>
                  </a:lnTo>
                  <a:lnTo>
                    <a:pt x="790" y="92"/>
                  </a:lnTo>
                  <a:lnTo>
                    <a:pt x="760" y="92"/>
                  </a:lnTo>
                  <a:lnTo>
                    <a:pt x="744" y="98"/>
                  </a:lnTo>
                  <a:lnTo>
                    <a:pt x="722" y="86"/>
                  </a:lnTo>
                  <a:lnTo>
                    <a:pt x="730" y="104"/>
                  </a:lnTo>
                  <a:lnTo>
                    <a:pt x="738" y="122"/>
                  </a:lnTo>
                  <a:lnTo>
                    <a:pt x="760" y="122"/>
                  </a:lnTo>
                  <a:lnTo>
                    <a:pt x="782" y="132"/>
                  </a:lnTo>
                  <a:lnTo>
                    <a:pt x="776" y="150"/>
                  </a:lnTo>
                  <a:lnTo>
                    <a:pt x="776" y="138"/>
                  </a:lnTo>
                  <a:lnTo>
                    <a:pt x="752" y="126"/>
                  </a:lnTo>
                  <a:lnTo>
                    <a:pt x="752" y="138"/>
                  </a:lnTo>
                  <a:lnTo>
                    <a:pt x="744" y="126"/>
                  </a:lnTo>
                  <a:lnTo>
                    <a:pt x="738" y="144"/>
                  </a:lnTo>
                  <a:lnTo>
                    <a:pt x="730" y="160"/>
                  </a:lnTo>
                  <a:lnTo>
                    <a:pt x="714" y="156"/>
                  </a:lnTo>
                  <a:lnTo>
                    <a:pt x="722" y="144"/>
                  </a:lnTo>
                  <a:lnTo>
                    <a:pt x="722" y="126"/>
                  </a:lnTo>
                  <a:lnTo>
                    <a:pt x="714" y="98"/>
                  </a:lnTo>
                  <a:lnTo>
                    <a:pt x="714" y="86"/>
                  </a:lnTo>
                  <a:lnTo>
                    <a:pt x="706" y="70"/>
                  </a:lnTo>
                  <a:lnTo>
                    <a:pt x="676" y="80"/>
                  </a:lnTo>
                  <a:lnTo>
                    <a:pt x="662" y="98"/>
                  </a:lnTo>
                  <a:lnTo>
                    <a:pt x="662" y="110"/>
                  </a:lnTo>
                  <a:lnTo>
                    <a:pt x="676" y="116"/>
                  </a:lnTo>
                  <a:lnTo>
                    <a:pt x="692" y="126"/>
                  </a:lnTo>
                  <a:lnTo>
                    <a:pt x="654" y="122"/>
                  </a:lnTo>
                  <a:lnTo>
                    <a:pt x="638" y="116"/>
                  </a:lnTo>
                  <a:lnTo>
                    <a:pt x="614" y="110"/>
                  </a:lnTo>
                  <a:lnTo>
                    <a:pt x="570" y="110"/>
                  </a:lnTo>
                  <a:lnTo>
                    <a:pt x="570" y="104"/>
                  </a:lnTo>
                  <a:lnTo>
                    <a:pt x="562" y="104"/>
                  </a:lnTo>
                  <a:lnTo>
                    <a:pt x="554" y="92"/>
                  </a:lnTo>
                  <a:lnTo>
                    <a:pt x="554" y="76"/>
                  </a:lnTo>
                  <a:lnTo>
                    <a:pt x="592" y="64"/>
                  </a:lnTo>
                  <a:lnTo>
                    <a:pt x="630" y="52"/>
                  </a:lnTo>
                  <a:lnTo>
                    <a:pt x="654" y="36"/>
                  </a:lnTo>
                  <a:lnTo>
                    <a:pt x="630" y="40"/>
                  </a:lnTo>
                  <a:lnTo>
                    <a:pt x="586" y="52"/>
                  </a:lnTo>
                  <a:lnTo>
                    <a:pt x="562" y="58"/>
                  </a:lnTo>
                  <a:lnTo>
                    <a:pt x="546" y="76"/>
                  </a:lnTo>
                  <a:lnTo>
                    <a:pt x="532" y="98"/>
                  </a:lnTo>
                  <a:lnTo>
                    <a:pt x="540" y="98"/>
                  </a:lnTo>
                  <a:lnTo>
                    <a:pt x="532" y="110"/>
                  </a:lnTo>
                  <a:lnTo>
                    <a:pt x="554" y="116"/>
                  </a:lnTo>
                  <a:lnTo>
                    <a:pt x="566" y="110"/>
                  </a:lnTo>
                  <a:lnTo>
                    <a:pt x="586" y="116"/>
                  </a:lnTo>
                  <a:lnTo>
                    <a:pt x="600" y="116"/>
                  </a:lnTo>
                  <a:lnTo>
                    <a:pt x="614" y="122"/>
                  </a:lnTo>
                  <a:lnTo>
                    <a:pt x="600" y="126"/>
                  </a:lnTo>
                  <a:lnTo>
                    <a:pt x="578" y="122"/>
                  </a:lnTo>
                  <a:lnTo>
                    <a:pt x="546" y="132"/>
                  </a:lnTo>
                  <a:lnTo>
                    <a:pt x="546" y="122"/>
                  </a:lnTo>
                  <a:lnTo>
                    <a:pt x="540" y="126"/>
                  </a:lnTo>
                  <a:lnTo>
                    <a:pt x="508" y="132"/>
                  </a:lnTo>
                  <a:lnTo>
                    <a:pt x="494" y="150"/>
                  </a:lnTo>
                  <a:lnTo>
                    <a:pt x="486" y="138"/>
                  </a:lnTo>
                  <a:lnTo>
                    <a:pt x="494" y="126"/>
                  </a:lnTo>
                  <a:lnTo>
                    <a:pt x="464" y="126"/>
                  </a:lnTo>
                  <a:lnTo>
                    <a:pt x="472" y="138"/>
                  </a:lnTo>
                  <a:lnTo>
                    <a:pt x="464" y="156"/>
                  </a:lnTo>
                  <a:lnTo>
                    <a:pt x="456" y="156"/>
                  </a:lnTo>
                  <a:lnTo>
                    <a:pt x="440" y="160"/>
                  </a:lnTo>
                  <a:lnTo>
                    <a:pt x="434" y="166"/>
                  </a:lnTo>
                  <a:lnTo>
                    <a:pt x="410" y="166"/>
                  </a:lnTo>
                  <a:lnTo>
                    <a:pt x="426" y="184"/>
                  </a:lnTo>
                  <a:lnTo>
                    <a:pt x="410" y="178"/>
                  </a:lnTo>
                  <a:lnTo>
                    <a:pt x="394" y="172"/>
                  </a:lnTo>
                  <a:lnTo>
                    <a:pt x="402" y="160"/>
                  </a:lnTo>
                  <a:lnTo>
                    <a:pt x="372" y="156"/>
                  </a:lnTo>
                  <a:lnTo>
                    <a:pt x="358" y="150"/>
                  </a:lnTo>
                  <a:lnTo>
                    <a:pt x="386" y="156"/>
                  </a:lnTo>
                  <a:lnTo>
                    <a:pt x="418" y="156"/>
                  </a:lnTo>
                  <a:lnTo>
                    <a:pt x="440" y="150"/>
                  </a:lnTo>
                  <a:lnTo>
                    <a:pt x="440" y="138"/>
                  </a:lnTo>
                  <a:lnTo>
                    <a:pt x="410" y="138"/>
                  </a:lnTo>
                  <a:lnTo>
                    <a:pt x="402" y="126"/>
                  </a:lnTo>
                  <a:lnTo>
                    <a:pt x="380" y="126"/>
                  </a:lnTo>
                  <a:lnTo>
                    <a:pt x="364" y="122"/>
                  </a:lnTo>
                  <a:lnTo>
                    <a:pt x="350" y="116"/>
                  </a:lnTo>
                  <a:lnTo>
                    <a:pt x="312" y="116"/>
                  </a:lnTo>
                  <a:lnTo>
                    <a:pt x="296" y="122"/>
                  </a:lnTo>
                  <a:lnTo>
                    <a:pt x="296" y="110"/>
                  </a:lnTo>
                  <a:lnTo>
                    <a:pt x="274" y="122"/>
                  </a:lnTo>
                  <a:lnTo>
                    <a:pt x="250" y="122"/>
                  </a:lnTo>
                  <a:lnTo>
                    <a:pt x="236" y="132"/>
                  </a:lnTo>
                  <a:lnTo>
                    <a:pt x="212" y="150"/>
                  </a:lnTo>
                  <a:lnTo>
                    <a:pt x="198" y="166"/>
                  </a:lnTo>
                  <a:lnTo>
                    <a:pt x="182" y="190"/>
                  </a:lnTo>
                  <a:lnTo>
                    <a:pt x="160" y="190"/>
                  </a:lnTo>
                  <a:lnTo>
                    <a:pt x="144" y="196"/>
                  </a:lnTo>
                  <a:lnTo>
                    <a:pt x="136" y="208"/>
                  </a:lnTo>
                  <a:lnTo>
                    <a:pt x="130" y="218"/>
                  </a:lnTo>
                  <a:lnTo>
                    <a:pt x="136" y="236"/>
                  </a:lnTo>
                  <a:lnTo>
                    <a:pt x="136" y="248"/>
                  </a:lnTo>
                  <a:lnTo>
                    <a:pt x="152" y="242"/>
                  </a:lnTo>
                  <a:lnTo>
                    <a:pt x="168" y="236"/>
                  </a:lnTo>
                  <a:lnTo>
                    <a:pt x="190" y="230"/>
                  </a:lnTo>
                  <a:lnTo>
                    <a:pt x="198" y="242"/>
                  </a:lnTo>
                  <a:lnTo>
                    <a:pt x="204" y="258"/>
                  </a:lnTo>
                  <a:lnTo>
                    <a:pt x="212" y="264"/>
                  </a:lnTo>
                  <a:lnTo>
                    <a:pt x="236" y="264"/>
                  </a:lnTo>
                  <a:lnTo>
                    <a:pt x="236" y="252"/>
                  </a:lnTo>
                  <a:lnTo>
                    <a:pt x="250" y="242"/>
                  </a:lnTo>
                  <a:lnTo>
                    <a:pt x="250" y="230"/>
                  </a:lnTo>
                  <a:lnTo>
                    <a:pt x="244" y="218"/>
                  </a:lnTo>
                  <a:lnTo>
                    <a:pt x="236" y="208"/>
                  </a:lnTo>
                  <a:lnTo>
                    <a:pt x="236" y="196"/>
                  </a:lnTo>
                  <a:lnTo>
                    <a:pt x="258" y="184"/>
                  </a:lnTo>
                  <a:lnTo>
                    <a:pt x="258" y="172"/>
                  </a:lnTo>
                  <a:lnTo>
                    <a:pt x="282" y="166"/>
                  </a:lnTo>
                  <a:lnTo>
                    <a:pt x="304" y="172"/>
                  </a:lnTo>
                  <a:lnTo>
                    <a:pt x="282" y="190"/>
                  </a:lnTo>
                  <a:lnTo>
                    <a:pt x="266" y="190"/>
                  </a:lnTo>
                  <a:lnTo>
                    <a:pt x="282" y="212"/>
                  </a:lnTo>
                  <a:lnTo>
                    <a:pt x="364" y="212"/>
                  </a:lnTo>
                  <a:lnTo>
                    <a:pt x="350" y="218"/>
                  </a:lnTo>
                  <a:lnTo>
                    <a:pt x="334" y="218"/>
                  </a:lnTo>
                  <a:lnTo>
                    <a:pt x="312" y="224"/>
                  </a:lnTo>
                  <a:lnTo>
                    <a:pt x="304" y="242"/>
                  </a:lnTo>
                  <a:lnTo>
                    <a:pt x="282" y="236"/>
                  </a:lnTo>
                  <a:lnTo>
                    <a:pt x="282" y="264"/>
                  </a:lnTo>
                  <a:lnTo>
                    <a:pt x="258" y="264"/>
                  </a:lnTo>
                  <a:lnTo>
                    <a:pt x="236" y="270"/>
                  </a:lnTo>
                  <a:lnTo>
                    <a:pt x="212" y="270"/>
                  </a:lnTo>
                  <a:lnTo>
                    <a:pt x="198" y="276"/>
                  </a:lnTo>
                  <a:lnTo>
                    <a:pt x="174" y="282"/>
                  </a:lnTo>
                  <a:lnTo>
                    <a:pt x="182" y="270"/>
                  </a:lnTo>
                  <a:lnTo>
                    <a:pt x="198" y="252"/>
                  </a:lnTo>
                  <a:lnTo>
                    <a:pt x="182" y="252"/>
                  </a:lnTo>
                  <a:lnTo>
                    <a:pt x="160" y="248"/>
                  </a:lnTo>
                  <a:lnTo>
                    <a:pt x="168" y="264"/>
                  </a:lnTo>
                  <a:lnTo>
                    <a:pt x="168" y="282"/>
                  </a:lnTo>
                  <a:lnTo>
                    <a:pt x="144" y="282"/>
                  </a:lnTo>
                  <a:lnTo>
                    <a:pt x="136" y="294"/>
                  </a:lnTo>
                  <a:lnTo>
                    <a:pt x="114" y="304"/>
                  </a:lnTo>
                  <a:lnTo>
                    <a:pt x="98" y="316"/>
                  </a:lnTo>
                  <a:lnTo>
                    <a:pt x="76" y="316"/>
                  </a:lnTo>
                  <a:lnTo>
                    <a:pt x="52" y="322"/>
                  </a:lnTo>
                  <a:lnTo>
                    <a:pt x="52" y="332"/>
                  </a:lnTo>
                  <a:lnTo>
                    <a:pt x="68" y="344"/>
                  </a:lnTo>
                  <a:lnTo>
                    <a:pt x="76" y="362"/>
                  </a:lnTo>
                  <a:lnTo>
                    <a:pt x="52" y="368"/>
                  </a:lnTo>
                  <a:lnTo>
                    <a:pt x="0" y="368"/>
                  </a:lnTo>
                  <a:lnTo>
                    <a:pt x="0" y="378"/>
                  </a:lnTo>
                  <a:lnTo>
                    <a:pt x="16" y="378"/>
                  </a:lnTo>
                  <a:lnTo>
                    <a:pt x="6" y="384"/>
                  </a:lnTo>
                  <a:lnTo>
                    <a:pt x="6" y="424"/>
                  </a:lnTo>
                  <a:lnTo>
                    <a:pt x="30" y="420"/>
                  </a:lnTo>
                  <a:lnTo>
                    <a:pt x="46" y="424"/>
                  </a:lnTo>
                  <a:lnTo>
                    <a:pt x="68" y="420"/>
                  </a:lnTo>
                  <a:lnTo>
                    <a:pt x="98" y="408"/>
                  </a:lnTo>
                  <a:lnTo>
                    <a:pt x="98" y="396"/>
                  </a:lnTo>
                  <a:lnTo>
                    <a:pt x="114" y="378"/>
                  </a:lnTo>
                  <a:lnTo>
                    <a:pt x="130" y="368"/>
                  </a:lnTo>
                  <a:lnTo>
                    <a:pt x="174" y="368"/>
                  </a:lnTo>
                  <a:lnTo>
                    <a:pt x="198" y="356"/>
                  </a:lnTo>
                  <a:lnTo>
                    <a:pt x="212" y="378"/>
                  </a:lnTo>
                  <a:lnTo>
                    <a:pt x="228" y="390"/>
                  </a:lnTo>
                  <a:lnTo>
                    <a:pt x="236" y="402"/>
                  </a:lnTo>
                  <a:lnTo>
                    <a:pt x="220" y="408"/>
                  </a:lnTo>
                  <a:lnTo>
                    <a:pt x="236" y="420"/>
                  </a:lnTo>
                  <a:lnTo>
                    <a:pt x="250" y="408"/>
                  </a:lnTo>
                  <a:lnTo>
                    <a:pt x="250" y="390"/>
                  </a:lnTo>
                  <a:lnTo>
                    <a:pt x="244" y="374"/>
                  </a:lnTo>
                  <a:lnTo>
                    <a:pt x="236" y="384"/>
                  </a:lnTo>
                  <a:lnTo>
                    <a:pt x="220" y="362"/>
                  </a:lnTo>
                  <a:lnTo>
                    <a:pt x="204" y="350"/>
                  </a:lnTo>
                  <a:lnTo>
                    <a:pt x="228" y="350"/>
                  </a:lnTo>
                  <a:lnTo>
                    <a:pt x="236" y="356"/>
                  </a:lnTo>
                  <a:lnTo>
                    <a:pt x="258" y="368"/>
                  </a:lnTo>
                  <a:lnTo>
                    <a:pt x="274" y="374"/>
                  </a:lnTo>
                  <a:lnTo>
                    <a:pt x="288" y="384"/>
                  </a:lnTo>
                  <a:lnTo>
                    <a:pt x="304" y="408"/>
                  </a:lnTo>
                  <a:lnTo>
                    <a:pt x="318" y="412"/>
                  </a:lnTo>
                  <a:lnTo>
                    <a:pt x="318" y="402"/>
                  </a:lnTo>
                  <a:lnTo>
                    <a:pt x="312" y="390"/>
                  </a:lnTo>
                  <a:lnTo>
                    <a:pt x="318" y="378"/>
                  </a:lnTo>
                  <a:lnTo>
                    <a:pt x="342" y="378"/>
                  </a:lnTo>
                  <a:lnTo>
                    <a:pt x="364" y="374"/>
                  </a:lnTo>
                  <a:lnTo>
                    <a:pt x="350" y="368"/>
                  </a:lnTo>
                  <a:lnTo>
                    <a:pt x="350" y="356"/>
                  </a:lnTo>
                  <a:lnTo>
                    <a:pt x="364" y="338"/>
                  </a:lnTo>
                  <a:lnTo>
                    <a:pt x="386" y="332"/>
                  </a:lnTo>
                  <a:lnTo>
                    <a:pt x="410" y="328"/>
                  </a:lnTo>
                  <a:lnTo>
                    <a:pt x="394" y="338"/>
                  </a:lnTo>
                  <a:lnTo>
                    <a:pt x="418" y="350"/>
                  </a:lnTo>
                  <a:lnTo>
                    <a:pt x="440" y="344"/>
                  </a:lnTo>
                  <a:lnTo>
                    <a:pt x="464" y="356"/>
                  </a:lnTo>
                  <a:lnTo>
                    <a:pt x="494" y="356"/>
                  </a:lnTo>
                  <a:lnTo>
                    <a:pt x="502" y="378"/>
                  </a:lnTo>
                  <a:lnTo>
                    <a:pt x="464" y="384"/>
                  </a:lnTo>
                  <a:lnTo>
                    <a:pt x="440" y="378"/>
                  </a:lnTo>
                  <a:lnTo>
                    <a:pt x="426" y="378"/>
                  </a:lnTo>
                  <a:lnTo>
                    <a:pt x="410" y="374"/>
                  </a:lnTo>
                  <a:lnTo>
                    <a:pt x="386" y="374"/>
                  </a:lnTo>
                  <a:lnTo>
                    <a:pt x="364" y="384"/>
                  </a:lnTo>
                  <a:lnTo>
                    <a:pt x="350" y="384"/>
                  </a:lnTo>
                  <a:lnTo>
                    <a:pt x="358" y="396"/>
                  </a:lnTo>
                  <a:lnTo>
                    <a:pt x="364" y="408"/>
                  </a:lnTo>
                  <a:lnTo>
                    <a:pt x="380" y="420"/>
                  </a:lnTo>
                  <a:lnTo>
                    <a:pt x="418" y="420"/>
                  </a:lnTo>
                  <a:lnTo>
                    <a:pt x="448" y="412"/>
                  </a:lnTo>
                  <a:lnTo>
                    <a:pt x="434" y="424"/>
                  </a:lnTo>
                  <a:lnTo>
                    <a:pt x="418" y="430"/>
                  </a:lnTo>
                  <a:lnTo>
                    <a:pt x="440" y="430"/>
                  </a:lnTo>
                  <a:lnTo>
                    <a:pt x="440" y="442"/>
                  </a:lnTo>
                  <a:lnTo>
                    <a:pt x="434" y="460"/>
                  </a:lnTo>
                  <a:lnTo>
                    <a:pt x="418" y="448"/>
                  </a:lnTo>
                  <a:lnTo>
                    <a:pt x="418" y="466"/>
                  </a:lnTo>
                  <a:lnTo>
                    <a:pt x="426" y="466"/>
                  </a:lnTo>
                  <a:lnTo>
                    <a:pt x="440" y="476"/>
                  </a:lnTo>
                  <a:lnTo>
                    <a:pt x="448" y="488"/>
                  </a:lnTo>
                  <a:lnTo>
                    <a:pt x="472" y="488"/>
                  </a:lnTo>
                  <a:lnTo>
                    <a:pt x="478" y="504"/>
                  </a:lnTo>
                  <a:lnTo>
                    <a:pt x="486" y="528"/>
                  </a:lnTo>
                  <a:lnTo>
                    <a:pt x="508" y="534"/>
                  </a:lnTo>
                  <a:lnTo>
                    <a:pt x="524" y="546"/>
                  </a:lnTo>
                  <a:lnTo>
                    <a:pt x="532" y="568"/>
                  </a:lnTo>
                  <a:lnTo>
                    <a:pt x="554" y="584"/>
                  </a:lnTo>
                  <a:lnTo>
                    <a:pt x="586" y="580"/>
                  </a:lnTo>
                  <a:lnTo>
                    <a:pt x="622" y="562"/>
                  </a:lnTo>
                  <a:lnTo>
                    <a:pt x="646" y="552"/>
                  </a:lnTo>
                  <a:lnTo>
                    <a:pt x="668" y="540"/>
                  </a:lnTo>
                  <a:lnTo>
                    <a:pt x="692" y="522"/>
                  </a:lnTo>
                  <a:lnTo>
                    <a:pt x="698" y="504"/>
                  </a:lnTo>
                  <a:lnTo>
                    <a:pt x="668" y="500"/>
                  </a:lnTo>
                  <a:lnTo>
                    <a:pt x="662" y="488"/>
                  </a:lnTo>
                  <a:lnTo>
                    <a:pt x="646" y="500"/>
                  </a:lnTo>
                  <a:lnTo>
                    <a:pt x="614" y="504"/>
                  </a:lnTo>
                  <a:lnTo>
                    <a:pt x="614" y="516"/>
                  </a:lnTo>
                  <a:lnTo>
                    <a:pt x="608" y="500"/>
                  </a:lnTo>
                  <a:lnTo>
                    <a:pt x="592" y="488"/>
                  </a:lnTo>
                  <a:lnTo>
                    <a:pt x="570" y="482"/>
                  </a:lnTo>
                  <a:lnTo>
                    <a:pt x="562" y="470"/>
                  </a:lnTo>
                  <a:lnTo>
                    <a:pt x="562" y="454"/>
                  </a:lnTo>
                  <a:lnTo>
                    <a:pt x="586" y="454"/>
                  </a:lnTo>
                  <a:lnTo>
                    <a:pt x="622" y="476"/>
                  </a:lnTo>
                  <a:lnTo>
                    <a:pt x="646" y="476"/>
                  </a:lnTo>
                  <a:lnTo>
                    <a:pt x="654" y="482"/>
                  </a:lnTo>
                  <a:lnTo>
                    <a:pt x="668" y="482"/>
                  </a:lnTo>
                  <a:lnTo>
                    <a:pt x="698" y="488"/>
                  </a:lnTo>
                  <a:lnTo>
                    <a:pt x="722" y="488"/>
                  </a:lnTo>
                  <a:lnTo>
                    <a:pt x="760" y="482"/>
                  </a:lnTo>
                  <a:lnTo>
                    <a:pt x="768" y="482"/>
                  </a:lnTo>
                  <a:lnTo>
                    <a:pt x="776" y="500"/>
                  </a:lnTo>
                  <a:lnTo>
                    <a:pt x="798" y="494"/>
                  </a:lnTo>
                  <a:lnTo>
                    <a:pt x="782" y="504"/>
                  </a:lnTo>
                  <a:lnTo>
                    <a:pt x="798" y="516"/>
                  </a:lnTo>
                  <a:lnTo>
                    <a:pt x="820" y="510"/>
                  </a:lnTo>
                  <a:lnTo>
                    <a:pt x="828" y="534"/>
                  </a:lnTo>
                  <a:lnTo>
                    <a:pt x="844" y="556"/>
                  </a:lnTo>
                  <a:lnTo>
                    <a:pt x="858" y="590"/>
                  </a:lnTo>
                  <a:lnTo>
                    <a:pt x="874" y="608"/>
                  </a:lnTo>
                  <a:lnTo>
                    <a:pt x="890" y="596"/>
                  </a:lnTo>
                  <a:lnTo>
                    <a:pt x="904" y="596"/>
                  </a:lnTo>
                  <a:lnTo>
                    <a:pt x="904" y="584"/>
                  </a:lnTo>
                  <a:lnTo>
                    <a:pt x="920" y="574"/>
                  </a:lnTo>
                  <a:lnTo>
                    <a:pt x="920" y="552"/>
                  </a:lnTo>
                  <a:lnTo>
                    <a:pt x="942" y="534"/>
                  </a:lnTo>
                  <a:lnTo>
                    <a:pt x="980" y="516"/>
                  </a:lnTo>
                  <a:lnTo>
                    <a:pt x="1018" y="504"/>
                  </a:lnTo>
                  <a:lnTo>
                    <a:pt x="1042" y="528"/>
                  </a:lnTo>
                  <a:lnTo>
                    <a:pt x="1064" y="546"/>
                  </a:lnTo>
                  <a:lnTo>
                    <a:pt x="1086" y="540"/>
                  </a:lnTo>
                  <a:lnTo>
                    <a:pt x="1102" y="568"/>
                  </a:lnTo>
                  <a:lnTo>
                    <a:pt x="1102" y="584"/>
                  </a:lnTo>
                  <a:lnTo>
                    <a:pt x="1118" y="602"/>
                  </a:lnTo>
                  <a:lnTo>
                    <a:pt x="1110" y="584"/>
                  </a:lnTo>
                  <a:lnTo>
                    <a:pt x="1110" y="568"/>
                  </a:lnTo>
                  <a:lnTo>
                    <a:pt x="1124" y="556"/>
                  </a:lnTo>
                  <a:lnTo>
                    <a:pt x="1132" y="574"/>
                  </a:lnTo>
                  <a:lnTo>
                    <a:pt x="1156" y="580"/>
                  </a:lnTo>
                  <a:lnTo>
                    <a:pt x="1156" y="596"/>
                  </a:lnTo>
                  <a:lnTo>
                    <a:pt x="1178" y="590"/>
                  </a:lnTo>
                  <a:lnTo>
                    <a:pt x="1208" y="580"/>
                  </a:lnTo>
                  <a:lnTo>
                    <a:pt x="1202" y="562"/>
                  </a:lnTo>
                  <a:lnTo>
                    <a:pt x="1186" y="552"/>
                  </a:lnTo>
                  <a:lnTo>
                    <a:pt x="1170" y="534"/>
                  </a:lnTo>
                  <a:lnTo>
                    <a:pt x="1156" y="522"/>
                  </a:lnTo>
                  <a:lnTo>
                    <a:pt x="1170" y="510"/>
                  </a:lnTo>
                  <a:lnTo>
                    <a:pt x="1202" y="510"/>
                  </a:lnTo>
                  <a:lnTo>
                    <a:pt x="1208" y="516"/>
                  </a:lnTo>
                  <a:lnTo>
                    <a:pt x="1216" y="504"/>
                  </a:lnTo>
                  <a:lnTo>
                    <a:pt x="1238" y="500"/>
                  </a:lnTo>
                  <a:lnTo>
                    <a:pt x="1246" y="504"/>
                  </a:lnTo>
                  <a:lnTo>
                    <a:pt x="1262" y="494"/>
                  </a:lnTo>
                  <a:lnTo>
                    <a:pt x="1276" y="476"/>
                  </a:lnTo>
                  <a:lnTo>
                    <a:pt x="1308" y="454"/>
                  </a:lnTo>
                  <a:lnTo>
                    <a:pt x="1300" y="442"/>
                  </a:lnTo>
                  <a:lnTo>
                    <a:pt x="1292" y="430"/>
                  </a:lnTo>
                  <a:lnTo>
                    <a:pt x="1276" y="420"/>
                  </a:lnTo>
                  <a:lnTo>
                    <a:pt x="1262" y="408"/>
                  </a:lnTo>
                  <a:lnTo>
                    <a:pt x="1276" y="396"/>
                  </a:lnTo>
                  <a:lnTo>
                    <a:pt x="1246" y="396"/>
                  </a:lnTo>
                  <a:lnTo>
                    <a:pt x="1270" y="374"/>
                  </a:lnTo>
                  <a:lnTo>
                    <a:pt x="1276" y="378"/>
                  </a:lnTo>
                  <a:lnTo>
                    <a:pt x="1314" y="378"/>
                  </a:lnTo>
                  <a:lnTo>
                    <a:pt x="1322" y="390"/>
                  </a:lnTo>
                  <a:lnTo>
                    <a:pt x="1338" y="408"/>
                  </a:lnTo>
                  <a:lnTo>
                    <a:pt x="1346" y="430"/>
                  </a:lnTo>
                  <a:lnTo>
                    <a:pt x="1352" y="420"/>
                  </a:lnTo>
                  <a:lnTo>
                    <a:pt x="1376" y="408"/>
                  </a:lnTo>
                  <a:lnTo>
                    <a:pt x="1352" y="396"/>
                  </a:lnTo>
                  <a:lnTo>
                    <a:pt x="1346" y="378"/>
                  </a:lnTo>
                  <a:lnTo>
                    <a:pt x="1360" y="362"/>
                  </a:lnTo>
                  <a:lnTo>
                    <a:pt x="1390" y="350"/>
                  </a:lnTo>
                  <a:lnTo>
                    <a:pt x="1420" y="332"/>
                  </a:lnTo>
                  <a:lnTo>
                    <a:pt x="1428" y="310"/>
                  </a:lnTo>
                  <a:lnTo>
                    <a:pt x="1428" y="288"/>
                  </a:lnTo>
                  <a:lnTo>
                    <a:pt x="1414" y="270"/>
                  </a:lnTo>
                  <a:lnTo>
                    <a:pt x="1414" y="258"/>
                  </a:lnTo>
                  <a:lnTo>
                    <a:pt x="1398" y="248"/>
                  </a:lnTo>
                  <a:lnTo>
                    <a:pt x="1368" y="252"/>
                  </a:lnTo>
                  <a:lnTo>
                    <a:pt x="1368" y="248"/>
                  </a:lnTo>
                  <a:lnTo>
                    <a:pt x="1384" y="224"/>
                  </a:lnTo>
                  <a:lnTo>
                    <a:pt x="1398" y="212"/>
                  </a:lnTo>
                  <a:lnTo>
                    <a:pt x="1428" y="208"/>
                  </a:lnTo>
                  <a:lnTo>
                    <a:pt x="1474" y="208"/>
                  </a:lnTo>
                  <a:lnTo>
                    <a:pt x="1526" y="212"/>
                  </a:lnTo>
                  <a:lnTo>
                    <a:pt x="1542" y="208"/>
                  </a:lnTo>
                  <a:lnTo>
                    <a:pt x="1566" y="184"/>
                  </a:lnTo>
                  <a:lnTo>
                    <a:pt x="1596" y="172"/>
                  </a:lnTo>
                  <a:lnTo>
                    <a:pt x="1596" y="184"/>
                  </a:lnTo>
                  <a:lnTo>
                    <a:pt x="1610" y="190"/>
                  </a:lnTo>
                  <a:lnTo>
                    <a:pt x="1626" y="178"/>
                  </a:lnTo>
                  <a:lnTo>
                    <a:pt x="1648" y="172"/>
                  </a:lnTo>
                  <a:lnTo>
                    <a:pt x="1642" y="184"/>
                  </a:lnTo>
                  <a:lnTo>
                    <a:pt x="1618" y="202"/>
                  </a:lnTo>
                  <a:lnTo>
                    <a:pt x="1588" y="212"/>
                  </a:lnTo>
                  <a:lnTo>
                    <a:pt x="1588" y="230"/>
                  </a:lnTo>
                  <a:lnTo>
                    <a:pt x="1618" y="242"/>
                  </a:lnTo>
                  <a:lnTo>
                    <a:pt x="1618" y="270"/>
                  </a:lnTo>
                  <a:lnTo>
                    <a:pt x="1642" y="288"/>
                  </a:lnTo>
                  <a:lnTo>
                    <a:pt x="1642" y="270"/>
                  </a:lnTo>
                  <a:lnTo>
                    <a:pt x="1656" y="258"/>
                  </a:lnTo>
                  <a:lnTo>
                    <a:pt x="1672" y="242"/>
                  </a:lnTo>
                  <a:lnTo>
                    <a:pt x="1656" y="224"/>
                  </a:lnTo>
                  <a:lnTo>
                    <a:pt x="1656" y="208"/>
                  </a:lnTo>
                  <a:lnTo>
                    <a:pt x="1680" y="190"/>
                  </a:lnTo>
                  <a:lnTo>
                    <a:pt x="1688" y="202"/>
                  </a:lnTo>
                  <a:lnTo>
                    <a:pt x="1726" y="196"/>
                  </a:lnTo>
                  <a:lnTo>
                    <a:pt x="1740" y="184"/>
                  </a:lnTo>
                  <a:lnTo>
                    <a:pt x="1770" y="178"/>
                  </a:lnTo>
                  <a:lnTo>
                    <a:pt x="1770" y="166"/>
                  </a:lnTo>
                  <a:lnTo>
                    <a:pt x="1802" y="160"/>
                  </a:lnTo>
                  <a:lnTo>
                    <a:pt x="1786" y="156"/>
                  </a:lnTo>
                  <a:lnTo>
                    <a:pt x="1770" y="150"/>
                  </a:lnTo>
                  <a:lnTo>
                    <a:pt x="1748" y="144"/>
                  </a:lnTo>
                  <a:lnTo>
                    <a:pt x="1778" y="144"/>
                  </a:lnTo>
                  <a:lnTo>
                    <a:pt x="1786" y="12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dirty="0">
                <a:ea typeface="MS PGothic" panose="020B0600070205080204" pitchFamily="34" charset="-128"/>
              </a:endParaRPr>
            </a:p>
          </p:txBody>
        </p:sp>
        <p:sp>
          <p:nvSpPr>
            <p:cNvPr id="18" name="Freeform 49"/>
            <p:cNvSpPr>
              <a:spLocks noChangeArrowheads="1"/>
            </p:cNvSpPr>
            <p:nvPr/>
          </p:nvSpPr>
          <p:spPr bwMode="auto">
            <a:xfrm>
              <a:off x="6574896" y="514094"/>
              <a:ext cx="310095" cy="378430"/>
            </a:xfrm>
            <a:custGeom>
              <a:avLst/>
              <a:gdLst>
                <a:gd name="T0" fmla="*/ 2147483647 w 138"/>
                <a:gd name="T1" fmla="*/ 2147483647 h 106"/>
                <a:gd name="T2" fmla="*/ 2147483647 w 138"/>
                <a:gd name="T3" fmla="*/ 2147483647 h 106"/>
                <a:gd name="T4" fmla="*/ 2147483647 w 138"/>
                <a:gd name="T5" fmla="*/ 0 h 106"/>
                <a:gd name="T6" fmla="*/ 2147483647 w 138"/>
                <a:gd name="T7" fmla="*/ 0 h 106"/>
                <a:gd name="T8" fmla="*/ 2147483647 w 138"/>
                <a:gd name="T9" fmla="*/ 0 h 106"/>
                <a:gd name="T10" fmla="*/ 2147483647 w 138"/>
                <a:gd name="T11" fmla="*/ 0 h 106"/>
                <a:gd name="T12" fmla="*/ 2147483647 w 138"/>
                <a:gd name="T13" fmla="*/ 2147483647 h 106"/>
                <a:gd name="T14" fmla="*/ 2147483647 w 138"/>
                <a:gd name="T15" fmla="*/ 2147483647 h 106"/>
                <a:gd name="T16" fmla="*/ 2147483647 w 138"/>
                <a:gd name="T17" fmla="*/ 2147483647 h 106"/>
                <a:gd name="T18" fmla="*/ 2147483647 w 138"/>
                <a:gd name="T19" fmla="*/ 2147483647 h 106"/>
                <a:gd name="T20" fmla="*/ 2147483647 w 138"/>
                <a:gd name="T21" fmla="*/ 2147483647 h 106"/>
                <a:gd name="T22" fmla="*/ 2147483647 w 138"/>
                <a:gd name="T23" fmla="*/ 2147483647 h 106"/>
                <a:gd name="T24" fmla="*/ 2147483647 w 138"/>
                <a:gd name="T25" fmla="*/ 2147483647 h 106"/>
                <a:gd name="T26" fmla="*/ 2147483647 w 138"/>
                <a:gd name="T27" fmla="*/ 2147483647 h 106"/>
                <a:gd name="T28" fmla="*/ 2147483647 w 138"/>
                <a:gd name="T29" fmla="*/ 2147483647 h 106"/>
                <a:gd name="T30" fmla="*/ 0 w 138"/>
                <a:gd name="T31" fmla="*/ 2147483647 h 106"/>
                <a:gd name="T32" fmla="*/ 0 w 138"/>
                <a:gd name="T33" fmla="*/ 2147483647 h 106"/>
                <a:gd name="T34" fmla="*/ 0 w 138"/>
                <a:gd name="T35" fmla="*/ 2147483647 h 106"/>
                <a:gd name="T36" fmla="*/ 2147483647 w 138"/>
                <a:gd name="T37" fmla="*/ 2147483647 h 106"/>
                <a:gd name="T38" fmla="*/ 2147483647 w 138"/>
                <a:gd name="T39" fmla="*/ 2147483647 h 106"/>
                <a:gd name="T40" fmla="*/ 2147483647 w 138"/>
                <a:gd name="T41" fmla="*/ 2147483647 h 106"/>
                <a:gd name="T42" fmla="*/ 2147483647 w 138"/>
                <a:gd name="T43" fmla="*/ 2147483647 h 106"/>
                <a:gd name="T44" fmla="*/ 2147483647 w 138"/>
                <a:gd name="T45" fmla="*/ 2147483647 h 106"/>
                <a:gd name="T46" fmla="*/ 2147483647 w 138"/>
                <a:gd name="T47" fmla="*/ 2147483647 h 106"/>
                <a:gd name="T48" fmla="*/ 2147483647 w 138"/>
                <a:gd name="T49" fmla="*/ 2147483647 h 106"/>
                <a:gd name="T50" fmla="*/ 2147483647 w 138"/>
                <a:gd name="T51" fmla="*/ 2147483647 h 106"/>
                <a:gd name="T52" fmla="*/ 2147483647 w 138"/>
                <a:gd name="T53" fmla="*/ 2147483647 h 106"/>
                <a:gd name="T54" fmla="*/ 2147483647 w 138"/>
                <a:gd name="T55" fmla="*/ 2147483647 h 106"/>
                <a:gd name="T56" fmla="*/ 2147483647 w 138"/>
                <a:gd name="T57" fmla="*/ 2147483647 h 106"/>
                <a:gd name="T58" fmla="*/ 2147483647 w 138"/>
                <a:gd name="T59" fmla="*/ 2147483647 h 106"/>
                <a:gd name="T60" fmla="*/ 2147483647 w 138"/>
                <a:gd name="T61" fmla="*/ 2147483647 h 106"/>
                <a:gd name="T62" fmla="*/ 2147483647 w 138"/>
                <a:gd name="T63" fmla="*/ 2147483647 h 106"/>
                <a:gd name="T64" fmla="*/ 2147483647 w 138"/>
                <a:gd name="T65" fmla="*/ 2147483647 h 106"/>
                <a:gd name="T66" fmla="*/ 2147483647 w 138"/>
                <a:gd name="T67" fmla="*/ 2147483647 h 106"/>
                <a:gd name="T68" fmla="*/ 2147483647 w 138"/>
                <a:gd name="T69" fmla="*/ 2147483647 h 106"/>
                <a:gd name="T70" fmla="*/ 2147483647 w 138"/>
                <a:gd name="T71" fmla="*/ 2147483647 h 106"/>
                <a:gd name="T72" fmla="*/ 2147483647 w 138"/>
                <a:gd name="T73" fmla="*/ 2147483647 h 106"/>
                <a:gd name="T74" fmla="*/ 2147483647 w 138"/>
                <a:gd name="T75" fmla="*/ 2147483647 h 106"/>
                <a:gd name="T76" fmla="*/ 2147483647 w 138"/>
                <a:gd name="T77" fmla="*/ 2147483647 h 106"/>
                <a:gd name="T78" fmla="*/ 2147483647 w 138"/>
                <a:gd name="T79" fmla="*/ 2147483647 h 106"/>
                <a:gd name="T80" fmla="*/ 2147483647 w 138"/>
                <a:gd name="T81" fmla="*/ 2147483647 h 106"/>
                <a:gd name="T82" fmla="*/ 2147483647 w 138"/>
                <a:gd name="T83" fmla="*/ 2147483647 h 106"/>
                <a:gd name="T84" fmla="*/ 2147483647 w 138"/>
                <a:gd name="T85" fmla="*/ 2147483647 h 106"/>
                <a:gd name="T86" fmla="*/ 2147483647 w 138"/>
                <a:gd name="T87" fmla="*/ 2147483647 h 106"/>
                <a:gd name="T88" fmla="*/ 2147483647 w 138"/>
                <a:gd name="T89" fmla="*/ 2147483647 h 106"/>
                <a:gd name="T90" fmla="*/ 2147483647 w 138"/>
                <a:gd name="T91" fmla="*/ 2147483647 h 1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
                <a:gd name="T139" fmla="*/ 0 h 106"/>
                <a:gd name="T140" fmla="*/ 138 w 138"/>
                <a:gd name="T141" fmla="*/ 106 h 1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 h="106">
                  <a:moveTo>
                    <a:pt x="84" y="6"/>
                  </a:moveTo>
                  <a:lnTo>
                    <a:pt x="84" y="6"/>
                  </a:lnTo>
                  <a:lnTo>
                    <a:pt x="54" y="0"/>
                  </a:lnTo>
                  <a:lnTo>
                    <a:pt x="38" y="0"/>
                  </a:lnTo>
                  <a:lnTo>
                    <a:pt x="24" y="0"/>
                  </a:lnTo>
                  <a:lnTo>
                    <a:pt x="18" y="2"/>
                  </a:lnTo>
                  <a:lnTo>
                    <a:pt x="16" y="6"/>
                  </a:lnTo>
                  <a:lnTo>
                    <a:pt x="14" y="10"/>
                  </a:lnTo>
                  <a:lnTo>
                    <a:pt x="12" y="18"/>
                  </a:lnTo>
                  <a:lnTo>
                    <a:pt x="8" y="34"/>
                  </a:lnTo>
                  <a:lnTo>
                    <a:pt x="6" y="50"/>
                  </a:lnTo>
                  <a:lnTo>
                    <a:pt x="2" y="84"/>
                  </a:lnTo>
                  <a:lnTo>
                    <a:pt x="0" y="94"/>
                  </a:lnTo>
                  <a:lnTo>
                    <a:pt x="0" y="102"/>
                  </a:lnTo>
                  <a:lnTo>
                    <a:pt x="16" y="102"/>
                  </a:lnTo>
                  <a:lnTo>
                    <a:pt x="32" y="100"/>
                  </a:lnTo>
                  <a:lnTo>
                    <a:pt x="46" y="104"/>
                  </a:lnTo>
                  <a:lnTo>
                    <a:pt x="60" y="106"/>
                  </a:lnTo>
                  <a:lnTo>
                    <a:pt x="68" y="106"/>
                  </a:lnTo>
                  <a:lnTo>
                    <a:pt x="78" y="106"/>
                  </a:lnTo>
                  <a:lnTo>
                    <a:pt x="82" y="104"/>
                  </a:lnTo>
                  <a:lnTo>
                    <a:pt x="82" y="102"/>
                  </a:lnTo>
                  <a:lnTo>
                    <a:pt x="82" y="100"/>
                  </a:lnTo>
                  <a:lnTo>
                    <a:pt x="84" y="98"/>
                  </a:lnTo>
                  <a:lnTo>
                    <a:pt x="104" y="80"/>
                  </a:lnTo>
                  <a:lnTo>
                    <a:pt x="124" y="62"/>
                  </a:lnTo>
                  <a:lnTo>
                    <a:pt x="134" y="50"/>
                  </a:lnTo>
                  <a:lnTo>
                    <a:pt x="138" y="44"/>
                  </a:lnTo>
                  <a:lnTo>
                    <a:pt x="138" y="40"/>
                  </a:lnTo>
                  <a:lnTo>
                    <a:pt x="138" y="34"/>
                  </a:lnTo>
                  <a:lnTo>
                    <a:pt x="136" y="28"/>
                  </a:lnTo>
                  <a:lnTo>
                    <a:pt x="132" y="24"/>
                  </a:lnTo>
                  <a:lnTo>
                    <a:pt x="126" y="20"/>
                  </a:lnTo>
                  <a:lnTo>
                    <a:pt x="112" y="14"/>
                  </a:lnTo>
                  <a:lnTo>
                    <a:pt x="100" y="12"/>
                  </a:lnTo>
                  <a:lnTo>
                    <a:pt x="84" y="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9" name="Freeform 50"/>
            <p:cNvSpPr>
              <a:spLocks noChangeArrowheads="1"/>
            </p:cNvSpPr>
            <p:nvPr/>
          </p:nvSpPr>
          <p:spPr bwMode="auto">
            <a:xfrm>
              <a:off x="6956897" y="3455854"/>
              <a:ext cx="238188" cy="164224"/>
            </a:xfrm>
            <a:custGeom>
              <a:avLst/>
              <a:gdLst>
                <a:gd name="T0" fmla="*/ 2147483647 w 106"/>
                <a:gd name="T1" fmla="*/ 0 h 46"/>
                <a:gd name="T2" fmla="*/ 2147483647 w 106"/>
                <a:gd name="T3" fmla="*/ 2147483647 h 46"/>
                <a:gd name="T4" fmla="*/ 2147483647 w 106"/>
                <a:gd name="T5" fmla="*/ 2147483647 h 46"/>
                <a:gd name="T6" fmla="*/ 0 w 106"/>
                <a:gd name="T7" fmla="*/ 2147483647 h 46"/>
                <a:gd name="T8" fmla="*/ 2147483647 w 106"/>
                <a:gd name="T9" fmla="*/ 2147483647 h 46"/>
                <a:gd name="T10" fmla="*/ 2147483647 w 106"/>
                <a:gd name="T11" fmla="*/ 2147483647 h 46"/>
                <a:gd name="T12" fmla="*/ 2147483647 w 106"/>
                <a:gd name="T13" fmla="*/ 2147483647 h 46"/>
                <a:gd name="T14" fmla="*/ 2147483647 w 106"/>
                <a:gd name="T15" fmla="*/ 2147483647 h 46"/>
                <a:gd name="T16" fmla="*/ 2147483647 w 106"/>
                <a:gd name="T17" fmla="*/ 0 h 46"/>
                <a:gd name="T18" fmla="*/ 2147483647 w 106"/>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46"/>
                <a:gd name="T32" fmla="*/ 106 w 106"/>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46">
                  <a:moveTo>
                    <a:pt x="82" y="0"/>
                  </a:moveTo>
                  <a:lnTo>
                    <a:pt x="60" y="18"/>
                  </a:lnTo>
                  <a:lnTo>
                    <a:pt x="30" y="30"/>
                  </a:lnTo>
                  <a:lnTo>
                    <a:pt x="0" y="40"/>
                  </a:lnTo>
                  <a:lnTo>
                    <a:pt x="30" y="46"/>
                  </a:lnTo>
                  <a:lnTo>
                    <a:pt x="60" y="34"/>
                  </a:lnTo>
                  <a:lnTo>
                    <a:pt x="82" y="18"/>
                  </a:lnTo>
                  <a:lnTo>
                    <a:pt x="106" y="12"/>
                  </a:lnTo>
                  <a:lnTo>
                    <a:pt x="92" y="0"/>
                  </a:lnTo>
                  <a:lnTo>
                    <a:pt x="8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0" name="Freeform 51"/>
            <p:cNvSpPr>
              <a:spLocks noChangeArrowheads="1"/>
            </p:cNvSpPr>
            <p:nvPr/>
          </p:nvSpPr>
          <p:spPr bwMode="auto">
            <a:xfrm>
              <a:off x="7213061" y="3313049"/>
              <a:ext cx="121341" cy="185644"/>
            </a:xfrm>
            <a:custGeom>
              <a:avLst/>
              <a:gdLst>
                <a:gd name="T0" fmla="*/ 2147483647 w 54"/>
                <a:gd name="T1" fmla="*/ 2147483647 h 52"/>
                <a:gd name="T2" fmla="*/ 2147483647 w 54"/>
                <a:gd name="T3" fmla="*/ 0 h 52"/>
                <a:gd name="T4" fmla="*/ 2147483647 w 54"/>
                <a:gd name="T5" fmla="*/ 2147483647 h 52"/>
                <a:gd name="T6" fmla="*/ 0 w 54"/>
                <a:gd name="T7" fmla="*/ 2147483647 h 52"/>
                <a:gd name="T8" fmla="*/ 2147483647 w 54"/>
                <a:gd name="T9" fmla="*/ 2147483647 h 52"/>
                <a:gd name="T10" fmla="*/ 2147483647 w 54"/>
                <a:gd name="T11" fmla="*/ 2147483647 h 52"/>
                <a:gd name="T12" fmla="*/ 2147483647 w 54"/>
                <a:gd name="T13" fmla="*/ 2147483647 h 52"/>
                <a:gd name="T14" fmla="*/ 2147483647 w 54"/>
                <a:gd name="T15" fmla="*/ 2147483647 h 52"/>
                <a:gd name="T16" fmla="*/ 2147483647 w 54"/>
                <a:gd name="T17" fmla="*/ 2147483647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52"/>
                <a:gd name="T29" fmla="*/ 54 w 54"/>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52">
                  <a:moveTo>
                    <a:pt x="14" y="12"/>
                  </a:moveTo>
                  <a:lnTo>
                    <a:pt x="6" y="0"/>
                  </a:lnTo>
                  <a:lnTo>
                    <a:pt x="6" y="34"/>
                  </a:lnTo>
                  <a:lnTo>
                    <a:pt x="0" y="52"/>
                  </a:lnTo>
                  <a:lnTo>
                    <a:pt x="6" y="46"/>
                  </a:lnTo>
                  <a:lnTo>
                    <a:pt x="30" y="28"/>
                  </a:lnTo>
                  <a:lnTo>
                    <a:pt x="44" y="24"/>
                  </a:lnTo>
                  <a:lnTo>
                    <a:pt x="54" y="12"/>
                  </a:lnTo>
                  <a:lnTo>
                    <a:pt x="14"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1" name="Freeform 52"/>
            <p:cNvSpPr>
              <a:spLocks noChangeArrowheads="1"/>
            </p:cNvSpPr>
            <p:nvPr/>
          </p:nvSpPr>
          <p:spPr bwMode="auto">
            <a:xfrm>
              <a:off x="5810897" y="2249161"/>
              <a:ext cx="238188" cy="264187"/>
            </a:xfrm>
            <a:custGeom>
              <a:avLst/>
              <a:gdLst>
                <a:gd name="T0" fmla="*/ 2147483647 w 106"/>
                <a:gd name="T1" fmla="*/ 2147483647 h 74"/>
                <a:gd name="T2" fmla="*/ 2147483647 w 106"/>
                <a:gd name="T3" fmla="*/ 2147483647 h 74"/>
                <a:gd name="T4" fmla="*/ 2147483647 w 106"/>
                <a:gd name="T5" fmla="*/ 2147483647 h 74"/>
                <a:gd name="T6" fmla="*/ 2147483647 w 106"/>
                <a:gd name="T7" fmla="*/ 2147483647 h 74"/>
                <a:gd name="T8" fmla="*/ 2147483647 w 106"/>
                <a:gd name="T9" fmla="*/ 2147483647 h 74"/>
                <a:gd name="T10" fmla="*/ 2147483647 w 106"/>
                <a:gd name="T11" fmla="*/ 0 h 74"/>
                <a:gd name="T12" fmla="*/ 2147483647 w 106"/>
                <a:gd name="T13" fmla="*/ 2147483647 h 74"/>
                <a:gd name="T14" fmla="*/ 2147483647 w 106"/>
                <a:gd name="T15" fmla="*/ 2147483647 h 74"/>
                <a:gd name="T16" fmla="*/ 2147483647 w 106"/>
                <a:gd name="T17" fmla="*/ 2147483647 h 74"/>
                <a:gd name="T18" fmla="*/ 0 w 106"/>
                <a:gd name="T19" fmla="*/ 2147483647 h 74"/>
                <a:gd name="T20" fmla="*/ 2147483647 w 106"/>
                <a:gd name="T21" fmla="*/ 2147483647 h 74"/>
                <a:gd name="T22" fmla="*/ 2147483647 w 106"/>
                <a:gd name="T23" fmla="*/ 2147483647 h 74"/>
                <a:gd name="T24" fmla="*/ 2147483647 w 106"/>
                <a:gd name="T25" fmla="*/ 2147483647 h 74"/>
                <a:gd name="T26" fmla="*/ 2147483647 w 106"/>
                <a:gd name="T27" fmla="*/ 2147483647 h 74"/>
                <a:gd name="T28" fmla="*/ 2147483647 w 106"/>
                <a:gd name="T29" fmla="*/ 2147483647 h 74"/>
                <a:gd name="T30" fmla="*/ 2147483647 w 106"/>
                <a:gd name="T31" fmla="*/ 2147483647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74"/>
                <a:gd name="T50" fmla="*/ 106 w 106"/>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74">
                  <a:moveTo>
                    <a:pt x="98" y="52"/>
                  </a:moveTo>
                  <a:lnTo>
                    <a:pt x="106" y="40"/>
                  </a:lnTo>
                  <a:lnTo>
                    <a:pt x="106" y="18"/>
                  </a:lnTo>
                  <a:lnTo>
                    <a:pt x="98" y="6"/>
                  </a:lnTo>
                  <a:lnTo>
                    <a:pt x="82" y="12"/>
                  </a:lnTo>
                  <a:lnTo>
                    <a:pt x="82" y="0"/>
                  </a:lnTo>
                  <a:lnTo>
                    <a:pt x="60" y="18"/>
                  </a:lnTo>
                  <a:lnTo>
                    <a:pt x="30" y="34"/>
                  </a:lnTo>
                  <a:lnTo>
                    <a:pt x="22" y="40"/>
                  </a:lnTo>
                  <a:lnTo>
                    <a:pt x="0" y="46"/>
                  </a:lnTo>
                  <a:lnTo>
                    <a:pt x="14" y="52"/>
                  </a:lnTo>
                  <a:lnTo>
                    <a:pt x="36" y="58"/>
                  </a:lnTo>
                  <a:lnTo>
                    <a:pt x="30" y="74"/>
                  </a:lnTo>
                  <a:lnTo>
                    <a:pt x="74" y="74"/>
                  </a:lnTo>
                  <a:lnTo>
                    <a:pt x="82" y="70"/>
                  </a:lnTo>
                  <a:lnTo>
                    <a:pt x="98" y="5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2" name="Freeform 53"/>
            <p:cNvSpPr>
              <a:spLocks noChangeArrowheads="1"/>
            </p:cNvSpPr>
            <p:nvPr/>
          </p:nvSpPr>
          <p:spPr bwMode="auto">
            <a:xfrm>
              <a:off x="5945720" y="2513348"/>
              <a:ext cx="31459" cy="64262"/>
            </a:xfrm>
            <a:custGeom>
              <a:avLst/>
              <a:gdLst>
                <a:gd name="T0" fmla="*/ 2147483647 w 14"/>
                <a:gd name="T1" fmla="*/ 2147483647 h 18"/>
                <a:gd name="T2" fmla="*/ 2147483647 w 14"/>
                <a:gd name="T3" fmla="*/ 2147483647 h 18"/>
                <a:gd name="T4" fmla="*/ 2147483647 w 14"/>
                <a:gd name="T5" fmla="*/ 0 h 18"/>
                <a:gd name="T6" fmla="*/ 0 w 14"/>
                <a:gd name="T7" fmla="*/ 2147483647 h 18"/>
                <a:gd name="T8" fmla="*/ 2147483647 w 14"/>
                <a:gd name="T9" fmla="*/ 2147483647 h 18"/>
                <a:gd name="T10" fmla="*/ 0 60000 65536"/>
                <a:gd name="T11" fmla="*/ 0 60000 65536"/>
                <a:gd name="T12" fmla="*/ 0 60000 65536"/>
                <a:gd name="T13" fmla="*/ 0 60000 65536"/>
                <a:gd name="T14" fmla="*/ 0 60000 65536"/>
                <a:gd name="T15" fmla="*/ 0 w 14"/>
                <a:gd name="T16" fmla="*/ 0 h 18"/>
                <a:gd name="T17" fmla="*/ 14 w 14"/>
                <a:gd name="T18" fmla="*/ 18 h 18"/>
              </a:gdLst>
              <a:ahLst/>
              <a:cxnLst>
                <a:cxn ang="T10">
                  <a:pos x="T0" y="T1"/>
                </a:cxn>
                <a:cxn ang="T11">
                  <a:pos x="T2" y="T3"/>
                </a:cxn>
                <a:cxn ang="T12">
                  <a:pos x="T4" y="T5"/>
                </a:cxn>
                <a:cxn ang="T13">
                  <a:pos x="T6" y="T7"/>
                </a:cxn>
                <a:cxn ang="T14">
                  <a:pos x="T8" y="T9"/>
                </a:cxn>
              </a:cxnLst>
              <a:rect l="T15" t="T16" r="T17" b="T18"/>
              <a:pathLst>
                <a:path w="14" h="18">
                  <a:moveTo>
                    <a:pt x="8" y="18"/>
                  </a:moveTo>
                  <a:lnTo>
                    <a:pt x="8" y="12"/>
                  </a:lnTo>
                  <a:lnTo>
                    <a:pt x="14" y="0"/>
                  </a:lnTo>
                  <a:lnTo>
                    <a:pt x="0" y="12"/>
                  </a:lnTo>
                  <a:lnTo>
                    <a:pt x="8" y="1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3" name="Freeform 54"/>
            <p:cNvSpPr>
              <a:spLocks noChangeArrowheads="1"/>
            </p:cNvSpPr>
            <p:nvPr/>
          </p:nvSpPr>
          <p:spPr bwMode="auto">
            <a:xfrm>
              <a:off x="2413343" y="899664"/>
              <a:ext cx="13482" cy="21421"/>
            </a:xfrm>
            <a:custGeom>
              <a:avLst/>
              <a:gdLst>
                <a:gd name="T0" fmla="*/ 2147483647 w 6"/>
                <a:gd name="T1" fmla="*/ 0 h 6"/>
                <a:gd name="T2" fmla="*/ 0 w 6"/>
                <a:gd name="T3" fmla="*/ 2147483647 h 6"/>
                <a:gd name="T4" fmla="*/ 2147483647 w 6"/>
                <a:gd name="T5" fmla="*/ 2147483647 h 6"/>
                <a:gd name="T6" fmla="*/ 2147483647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4"/>
                  </a:lnTo>
                  <a:lnTo>
                    <a:pt x="6" y="6"/>
                  </a:lnTo>
                  <a:lnTo>
                    <a:pt x="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4" name="Freeform 55"/>
            <p:cNvSpPr>
              <a:spLocks noChangeArrowheads="1"/>
            </p:cNvSpPr>
            <p:nvPr/>
          </p:nvSpPr>
          <p:spPr bwMode="auto">
            <a:xfrm>
              <a:off x="2067294" y="1242393"/>
              <a:ext cx="152800" cy="85683"/>
            </a:xfrm>
            <a:custGeom>
              <a:avLst/>
              <a:gdLst>
                <a:gd name="T0" fmla="*/ 2147483647 w 68"/>
                <a:gd name="T1" fmla="*/ 2147483647 h 24"/>
                <a:gd name="T2" fmla="*/ 2147483647 w 68"/>
                <a:gd name="T3" fmla="*/ 2147483647 h 24"/>
                <a:gd name="T4" fmla="*/ 2147483647 w 68"/>
                <a:gd name="T5" fmla="*/ 0 h 24"/>
                <a:gd name="T6" fmla="*/ 2147483647 w 68"/>
                <a:gd name="T7" fmla="*/ 0 h 24"/>
                <a:gd name="T8" fmla="*/ 2147483647 w 68"/>
                <a:gd name="T9" fmla="*/ 2147483647 h 24"/>
                <a:gd name="T10" fmla="*/ 0 w 68"/>
                <a:gd name="T11" fmla="*/ 2147483647 h 24"/>
                <a:gd name="T12" fmla="*/ 0 w 68"/>
                <a:gd name="T13" fmla="*/ 2147483647 h 24"/>
                <a:gd name="T14" fmla="*/ 2147483647 w 68"/>
                <a:gd name="T15" fmla="*/ 2147483647 h 24"/>
                <a:gd name="T16" fmla="*/ 2147483647 w 68"/>
                <a:gd name="T17" fmla="*/ 2147483647 h 24"/>
                <a:gd name="T18" fmla="*/ 2147483647 w 68"/>
                <a:gd name="T19" fmla="*/ 2147483647 h 24"/>
                <a:gd name="T20" fmla="*/ 2147483647 w 68"/>
                <a:gd name="T21" fmla="*/ 2147483647 h 24"/>
                <a:gd name="T22" fmla="*/ 2147483647 w 68"/>
                <a:gd name="T23" fmla="*/ 2147483647 h 24"/>
                <a:gd name="T24" fmla="*/ 2147483647 w 68"/>
                <a:gd name="T25" fmla="*/ 2147483647 h 24"/>
                <a:gd name="T26" fmla="*/ 2147483647 w 68"/>
                <a:gd name="T27" fmla="*/ 214748364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24"/>
                <a:gd name="T44" fmla="*/ 68 w 68"/>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24">
                  <a:moveTo>
                    <a:pt x="38" y="8"/>
                  </a:moveTo>
                  <a:lnTo>
                    <a:pt x="38" y="6"/>
                  </a:lnTo>
                  <a:lnTo>
                    <a:pt x="38" y="0"/>
                  </a:lnTo>
                  <a:lnTo>
                    <a:pt x="24" y="0"/>
                  </a:lnTo>
                  <a:lnTo>
                    <a:pt x="8" y="8"/>
                  </a:lnTo>
                  <a:lnTo>
                    <a:pt x="0" y="12"/>
                  </a:lnTo>
                  <a:lnTo>
                    <a:pt x="0" y="24"/>
                  </a:lnTo>
                  <a:lnTo>
                    <a:pt x="22" y="18"/>
                  </a:lnTo>
                  <a:lnTo>
                    <a:pt x="38" y="24"/>
                  </a:lnTo>
                  <a:lnTo>
                    <a:pt x="54" y="24"/>
                  </a:lnTo>
                  <a:lnTo>
                    <a:pt x="68" y="18"/>
                  </a:lnTo>
                  <a:lnTo>
                    <a:pt x="44" y="12"/>
                  </a:lnTo>
                  <a:lnTo>
                    <a:pt x="54" y="2"/>
                  </a:lnTo>
                  <a:lnTo>
                    <a:pt x="38" y="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5" name="Freeform 56"/>
            <p:cNvSpPr>
              <a:spLocks noChangeArrowheads="1"/>
            </p:cNvSpPr>
            <p:nvPr/>
          </p:nvSpPr>
          <p:spPr bwMode="auto">
            <a:xfrm>
              <a:off x="1795456" y="161346"/>
              <a:ext cx="1141507" cy="913945"/>
            </a:xfrm>
            <a:custGeom>
              <a:avLst/>
              <a:gdLst>
                <a:gd name="T0" fmla="*/ 2147483647 w 508"/>
                <a:gd name="T1" fmla="*/ 2147483647 h 256"/>
                <a:gd name="T2" fmla="*/ 2147483647 w 508"/>
                <a:gd name="T3" fmla="*/ 2147483647 h 256"/>
                <a:gd name="T4" fmla="*/ 2147483647 w 508"/>
                <a:gd name="T5" fmla="*/ 2147483647 h 256"/>
                <a:gd name="T6" fmla="*/ 2147483647 w 508"/>
                <a:gd name="T7" fmla="*/ 2147483647 h 256"/>
                <a:gd name="T8" fmla="*/ 2147483647 w 508"/>
                <a:gd name="T9" fmla="*/ 2147483647 h 256"/>
                <a:gd name="T10" fmla="*/ 2147483647 w 508"/>
                <a:gd name="T11" fmla="*/ 2147483647 h 256"/>
                <a:gd name="T12" fmla="*/ 2147483647 w 508"/>
                <a:gd name="T13" fmla="*/ 2147483647 h 256"/>
                <a:gd name="T14" fmla="*/ 2147483647 w 508"/>
                <a:gd name="T15" fmla="*/ 2147483647 h 256"/>
                <a:gd name="T16" fmla="*/ 2147483647 w 508"/>
                <a:gd name="T17" fmla="*/ 2147483647 h 256"/>
                <a:gd name="T18" fmla="*/ 2147483647 w 508"/>
                <a:gd name="T19" fmla="*/ 2147483647 h 256"/>
                <a:gd name="T20" fmla="*/ 2147483647 w 508"/>
                <a:gd name="T21" fmla="*/ 2147483647 h 256"/>
                <a:gd name="T22" fmla="*/ 2147483647 w 508"/>
                <a:gd name="T23" fmla="*/ 2147483647 h 256"/>
                <a:gd name="T24" fmla="*/ 2147483647 w 508"/>
                <a:gd name="T25" fmla="*/ 2147483647 h 256"/>
                <a:gd name="T26" fmla="*/ 2147483647 w 508"/>
                <a:gd name="T27" fmla="*/ 2147483647 h 256"/>
                <a:gd name="T28" fmla="*/ 2147483647 w 508"/>
                <a:gd name="T29" fmla="*/ 0 h 256"/>
                <a:gd name="T30" fmla="*/ 2147483647 w 508"/>
                <a:gd name="T31" fmla="*/ 2147483647 h 256"/>
                <a:gd name="T32" fmla="*/ 2147483647 w 508"/>
                <a:gd name="T33" fmla="*/ 0 h 256"/>
                <a:gd name="T34" fmla="*/ 2147483647 w 508"/>
                <a:gd name="T35" fmla="*/ 2147483647 h 256"/>
                <a:gd name="T36" fmla="*/ 2147483647 w 508"/>
                <a:gd name="T37" fmla="*/ 2147483647 h 256"/>
                <a:gd name="T38" fmla="*/ 2147483647 w 508"/>
                <a:gd name="T39" fmla="*/ 2147483647 h 256"/>
                <a:gd name="T40" fmla="*/ 2147483647 w 508"/>
                <a:gd name="T41" fmla="*/ 2147483647 h 256"/>
                <a:gd name="T42" fmla="*/ 2147483647 w 508"/>
                <a:gd name="T43" fmla="*/ 2147483647 h 256"/>
                <a:gd name="T44" fmla="*/ 2147483647 w 508"/>
                <a:gd name="T45" fmla="*/ 2147483647 h 256"/>
                <a:gd name="T46" fmla="*/ 0 w 508"/>
                <a:gd name="T47" fmla="*/ 2147483647 h 256"/>
                <a:gd name="T48" fmla="*/ 2147483647 w 508"/>
                <a:gd name="T49" fmla="*/ 2147483647 h 256"/>
                <a:gd name="T50" fmla="*/ 2147483647 w 508"/>
                <a:gd name="T51" fmla="*/ 2147483647 h 256"/>
                <a:gd name="T52" fmla="*/ 2147483647 w 508"/>
                <a:gd name="T53" fmla="*/ 2147483647 h 256"/>
                <a:gd name="T54" fmla="*/ 2147483647 w 508"/>
                <a:gd name="T55" fmla="*/ 2147483647 h 256"/>
                <a:gd name="T56" fmla="*/ 2147483647 w 508"/>
                <a:gd name="T57" fmla="*/ 2147483647 h 256"/>
                <a:gd name="T58" fmla="*/ 2147483647 w 508"/>
                <a:gd name="T59" fmla="*/ 2147483647 h 256"/>
                <a:gd name="T60" fmla="*/ 2147483647 w 508"/>
                <a:gd name="T61" fmla="*/ 2147483647 h 256"/>
                <a:gd name="T62" fmla="*/ 2147483647 w 508"/>
                <a:gd name="T63" fmla="*/ 2147483647 h 256"/>
                <a:gd name="T64" fmla="*/ 2147483647 w 508"/>
                <a:gd name="T65" fmla="*/ 2147483647 h 256"/>
                <a:gd name="T66" fmla="*/ 2147483647 w 508"/>
                <a:gd name="T67" fmla="*/ 2147483647 h 256"/>
                <a:gd name="T68" fmla="*/ 2147483647 w 508"/>
                <a:gd name="T69" fmla="*/ 2147483647 h 256"/>
                <a:gd name="T70" fmla="*/ 2147483647 w 508"/>
                <a:gd name="T71" fmla="*/ 2147483647 h 256"/>
                <a:gd name="T72" fmla="*/ 2147483647 w 508"/>
                <a:gd name="T73" fmla="*/ 2147483647 h 256"/>
                <a:gd name="T74" fmla="*/ 2147483647 w 508"/>
                <a:gd name="T75" fmla="*/ 2147483647 h 256"/>
                <a:gd name="T76" fmla="*/ 2147483647 w 508"/>
                <a:gd name="T77" fmla="*/ 2147483647 h 256"/>
                <a:gd name="T78" fmla="*/ 2147483647 w 508"/>
                <a:gd name="T79" fmla="*/ 2147483647 h 256"/>
                <a:gd name="T80" fmla="*/ 2147483647 w 508"/>
                <a:gd name="T81" fmla="*/ 2147483647 h 2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8"/>
                <a:gd name="T124" fmla="*/ 0 h 256"/>
                <a:gd name="T125" fmla="*/ 508 w 508"/>
                <a:gd name="T126" fmla="*/ 256 h 2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8" h="256">
                  <a:moveTo>
                    <a:pt x="388" y="150"/>
                  </a:moveTo>
                  <a:lnTo>
                    <a:pt x="410" y="154"/>
                  </a:lnTo>
                  <a:lnTo>
                    <a:pt x="424" y="154"/>
                  </a:lnTo>
                  <a:lnTo>
                    <a:pt x="418" y="150"/>
                  </a:lnTo>
                  <a:lnTo>
                    <a:pt x="402" y="138"/>
                  </a:lnTo>
                  <a:lnTo>
                    <a:pt x="388" y="132"/>
                  </a:lnTo>
                  <a:lnTo>
                    <a:pt x="410" y="132"/>
                  </a:lnTo>
                  <a:lnTo>
                    <a:pt x="410" y="120"/>
                  </a:lnTo>
                  <a:lnTo>
                    <a:pt x="424" y="120"/>
                  </a:lnTo>
                  <a:lnTo>
                    <a:pt x="448" y="108"/>
                  </a:lnTo>
                  <a:lnTo>
                    <a:pt x="424" y="98"/>
                  </a:lnTo>
                  <a:lnTo>
                    <a:pt x="448" y="104"/>
                  </a:lnTo>
                  <a:lnTo>
                    <a:pt x="432" y="92"/>
                  </a:lnTo>
                  <a:lnTo>
                    <a:pt x="432" y="86"/>
                  </a:lnTo>
                  <a:lnTo>
                    <a:pt x="462" y="80"/>
                  </a:lnTo>
                  <a:lnTo>
                    <a:pt x="448" y="80"/>
                  </a:lnTo>
                  <a:lnTo>
                    <a:pt x="432" y="74"/>
                  </a:lnTo>
                  <a:lnTo>
                    <a:pt x="440" y="58"/>
                  </a:lnTo>
                  <a:lnTo>
                    <a:pt x="462" y="40"/>
                  </a:lnTo>
                  <a:lnTo>
                    <a:pt x="486" y="34"/>
                  </a:lnTo>
                  <a:lnTo>
                    <a:pt x="508" y="22"/>
                  </a:lnTo>
                  <a:lnTo>
                    <a:pt x="448" y="22"/>
                  </a:lnTo>
                  <a:lnTo>
                    <a:pt x="424" y="34"/>
                  </a:lnTo>
                  <a:lnTo>
                    <a:pt x="402" y="34"/>
                  </a:lnTo>
                  <a:lnTo>
                    <a:pt x="424" y="22"/>
                  </a:lnTo>
                  <a:lnTo>
                    <a:pt x="394" y="28"/>
                  </a:lnTo>
                  <a:lnTo>
                    <a:pt x="424" y="12"/>
                  </a:lnTo>
                  <a:lnTo>
                    <a:pt x="410" y="12"/>
                  </a:lnTo>
                  <a:lnTo>
                    <a:pt x="388" y="6"/>
                  </a:lnTo>
                  <a:lnTo>
                    <a:pt x="364" y="0"/>
                  </a:lnTo>
                  <a:lnTo>
                    <a:pt x="296" y="0"/>
                  </a:lnTo>
                  <a:lnTo>
                    <a:pt x="272" y="6"/>
                  </a:lnTo>
                  <a:lnTo>
                    <a:pt x="258" y="6"/>
                  </a:lnTo>
                  <a:lnTo>
                    <a:pt x="242" y="0"/>
                  </a:lnTo>
                  <a:lnTo>
                    <a:pt x="212" y="12"/>
                  </a:lnTo>
                  <a:lnTo>
                    <a:pt x="226" y="22"/>
                  </a:lnTo>
                  <a:lnTo>
                    <a:pt x="212" y="22"/>
                  </a:lnTo>
                  <a:lnTo>
                    <a:pt x="196" y="16"/>
                  </a:lnTo>
                  <a:lnTo>
                    <a:pt x="174" y="22"/>
                  </a:lnTo>
                  <a:lnTo>
                    <a:pt x="150" y="16"/>
                  </a:lnTo>
                  <a:lnTo>
                    <a:pt x="120" y="22"/>
                  </a:lnTo>
                  <a:lnTo>
                    <a:pt x="104" y="28"/>
                  </a:lnTo>
                  <a:lnTo>
                    <a:pt x="74" y="28"/>
                  </a:lnTo>
                  <a:lnTo>
                    <a:pt x="60" y="40"/>
                  </a:lnTo>
                  <a:lnTo>
                    <a:pt x="60" y="52"/>
                  </a:lnTo>
                  <a:lnTo>
                    <a:pt x="44" y="52"/>
                  </a:lnTo>
                  <a:lnTo>
                    <a:pt x="22" y="58"/>
                  </a:lnTo>
                  <a:lnTo>
                    <a:pt x="0" y="58"/>
                  </a:lnTo>
                  <a:lnTo>
                    <a:pt x="0" y="74"/>
                  </a:lnTo>
                  <a:lnTo>
                    <a:pt x="22" y="74"/>
                  </a:lnTo>
                  <a:lnTo>
                    <a:pt x="0" y="86"/>
                  </a:lnTo>
                  <a:lnTo>
                    <a:pt x="14" y="92"/>
                  </a:lnTo>
                  <a:lnTo>
                    <a:pt x="38" y="86"/>
                  </a:lnTo>
                  <a:lnTo>
                    <a:pt x="74" y="82"/>
                  </a:lnTo>
                  <a:lnTo>
                    <a:pt x="104" y="92"/>
                  </a:lnTo>
                  <a:lnTo>
                    <a:pt x="128" y="108"/>
                  </a:lnTo>
                  <a:lnTo>
                    <a:pt x="128" y="144"/>
                  </a:lnTo>
                  <a:lnTo>
                    <a:pt x="136" y="138"/>
                  </a:lnTo>
                  <a:lnTo>
                    <a:pt x="158" y="150"/>
                  </a:lnTo>
                  <a:lnTo>
                    <a:pt x="158" y="160"/>
                  </a:lnTo>
                  <a:lnTo>
                    <a:pt x="150" y="166"/>
                  </a:lnTo>
                  <a:lnTo>
                    <a:pt x="144" y="178"/>
                  </a:lnTo>
                  <a:lnTo>
                    <a:pt x="128" y="194"/>
                  </a:lnTo>
                  <a:lnTo>
                    <a:pt x="150" y="212"/>
                  </a:lnTo>
                  <a:lnTo>
                    <a:pt x="150" y="224"/>
                  </a:lnTo>
                  <a:lnTo>
                    <a:pt x="166" y="246"/>
                  </a:lnTo>
                  <a:lnTo>
                    <a:pt x="188" y="252"/>
                  </a:lnTo>
                  <a:lnTo>
                    <a:pt x="204" y="252"/>
                  </a:lnTo>
                  <a:lnTo>
                    <a:pt x="212" y="256"/>
                  </a:lnTo>
                  <a:lnTo>
                    <a:pt x="220" y="246"/>
                  </a:lnTo>
                  <a:lnTo>
                    <a:pt x="234" y="246"/>
                  </a:lnTo>
                  <a:lnTo>
                    <a:pt x="242" y="230"/>
                  </a:lnTo>
                  <a:lnTo>
                    <a:pt x="242" y="218"/>
                  </a:lnTo>
                  <a:lnTo>
                    <a:pt x="258" y="218"/>
                  </a:lnTo>
                  <a:lnTo>
                    <a:pt x="242" y="206"/>
                  </a:lnTo>
                  <a:lnTo>
                    <a:pt x="258" y="206"/>
                  </a:lnTo>
                  <a:lnTo>
                    <a:pt x="272" y="200"/>
                  </a:lnTo>
                  <a:lnTo>
                    <a:pt x="296" y="194"/>
                  </a:lnTo>
                  <a:lnTo>
                    <a:pt x="326" y="172"/>
                  </a:lnTo>
                  <a:lnTo>
                    <a:pt x="356" y="172"/>
                  </a:lnTo>
                  <a:lnTo>
                    <a:pt x="378" y="166"/>
                  </a:lnTo>
                  <a:lnTo>
                    <a:pt x="410" y="160"/>
                  </a:lnTo>
                  <a:lnTo>
                    <a:pt x="388" y="1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6" name="Freeform 57"/>
            <p:cNvSpPr>
              <a:spLocks noChangeArrowheads="1"/>
            </p:cNvSpPr>
            <p:nvPr/>
          </p:nvSpPr>
          <p:spPr bwMode="auto">
            <a:xfrm>
              <a:off x="2408848" y="913944"/>
              <a:ext cx="4494" cy="7140"/>
            </a:xfrm>
            <a:custGeom>
              <a:avLst/>
              <a:gdLst>
                <a:gd name="T0" fmla="*/ 2147483647 w 2"/>
                <a:gd name="T1" fmla="*/ 0 h 2"/>
                <a:gd name="T2" fmla="*/ 0 w 2"/>
                <a:gd name="T3" fmla="*/ 0 h 2"/>
                <a:gd name="T4" fmla="*/ 0 w 2"/>
                <a:gd name="T5" fmla="*/ 2147483647 h 2"/>
                <a:gd name="T6" fmla="*/ 2147483647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8" name="Freeform 58"/>
            <p:cNvSpPr>
              <a:spLocks noChangeArrowheads="1"/>
            </p:cNvSpPr>
            <p:nvPr/>
          </p:nvSpPr>
          <p:spPr bwMode="auto">
            <a:xfrm>
              <a:off x="6183908" y="963926"/>
              <a:ext cx="408965" cy="649757"/>
            </a:xfrm>
            <a:custGeom>
              <a:avLst/>
              <a:gdLst>
                <a:gd name="T0" fmla="*/ 2147483647 w 182"/>
                <a:gd name="T1" fmla="*/ 2147483647 h 182"/>
                <a:gd name="T2" fmla="*/ 2147483647 w 182"/>
                <a:gd name="T3" fmla="*/ 2147483647 h 182"/>
                <a:gd name="T4" fmla="*/ 2147483647 w 182"/>
                <a:gd name="T5" fmla="*/ 2147483647 h 182"/>
                <a:gd name="T6" fmla="*/ 2147483647 w 182"/>
                <a:gd name="T7" fmla="*/ 2147483647 h 182"/>
                <a:gd name="T8" fmla="*/ 2147483647 w 182"/>
                <a:gd name="T9" fmla="*/ 2147483647 h 182"/>
                <a:gd name="T10" fmla="*/ 0 w 182"/>
                <a:gd name="T11" fmla="*/ 2147483647 h 182"/>
                <a:gd name="T12" fmla="*/ 2147483647 w 182"/>
                <a:gd name="T13" fmla="*/ 2147483647 h 182"/>
                <a:gd name="T14" fmla="*/ 2147483647 w 182"/>
                <a:gd name="T15" fmla="*/ 2147483647 h 182"/>
                <a:gd name="T16" fmla="*/ 2147483647 w 182"/>
                <a:gd name="T17" fmla="*/ 2147483647 h 182"/>
                <a:gd name="T18" fmla="*/ 2147483647 w 182"/>
                <a:gd name="T19" fmla="*/ 2147483647 h 182"/>
                <a:gd name="T20" fmla="*/ 2147483647 w 182"/>
                <a:gd name="T21" fmla="*/ 2147483647 h 182"/>
                <a:gd name="T22" fmla="*/ 2147483647 w 182"/>
                <a:gd name="T23" fmla="*/ 2147483647 h 182"/>
                <a:gd name="T24" fmla="*/ 2147483647 w 182"/>
                <a:gd name="T25" fmla="*/ 2147483647 h 182"/>
                <a:gd name="T26" fmla="*/ 2147483647 w 182"/>
                <a:gd name="T27" fmla="*/ 2147483647 h 182"/>
                <a:gd name="T28" fmla="*/ 2147483647 w 182"/>
                <a:gd name="T29" fmla="*/ 2147483647 h 182"/>
                <a:gd name="T30" fmla="*/ 2147483647 w 182"/>
                <a:gd name="T31" fmla="*/ 2147483647 h 182"/>
                <a:gd name="T32" fmla="*/ 2147483647 w 182"/>
                <a:gd name="T33" fmla="*/ 2147483647 h 182"/>
                <a:gd name="T34" fmla="*/ 2147483647 w 182"/>
                <a:gd name="T35" fmla="*/ 2147483647 h 182"/>
                <a:gd name="T36" fmla="*/ 2147483647 w 182"/>
                <a:gd name="T37" fmla="*/ 2147483647 h 182"/>
                <a:gd name="T38" fmla="*/ 2147483647 w 182"/>
                <a:gd name="T39" fmla="*/ 2147483647 h 182"/>
                <a:gd name="T40" fmla="*/ 2147483647 w 182"/>
                <a:gd name="T41" fmla="*/ 2147483647 h 182"/>
                <a:gd name="T42" fmla="*/ 2147483647 w 182"/>
                <a:gd name="T43" fmla="*/ 2147483647 h 182"/>
                <a:gd name="T44" fmla="*/ 2147483647 w 182"/>
                <a:gd name="T45" fmla="*/ 2147483647 h 182"/>
                <a:gd name="T46" fmla="*/ 2147483647 w 182"/>
                <a:gd name="T47" fmla="*/ 2147483647 h 182"/>
                <a:gd name="T48" fmla="*/ 2147483647 w 182"/>
                <a:gd name="T49" fmla="*/ 2147483647 h 182"/>
                <a:gd name="T50" fmla="*/ 2147483647 w 182"/>
                <a:gd name="T51" fmla="*/ 2147483647 h 182"/>
                <a:gd name="T52" fmla="*/ 2147483647 w 182"/>
                <a:gd name="T53" fmla="*/ 2147483647 h 182"/>
                <a:gd name="T54" fmla="*/ 2147483647 w 182"/>
                <a:gd name="T55" fmla="*/ 2147483647 h 182"/>
                <a:gd name="T56" fmla="*/ 2147483647 w 182"/>
                <a:gd name="T57" fmla="*/ 2147483647 h 182"/>
                <a:gd name="T58" fmla="*/ 2147483647 w 182"/>
                <a:gd name="T59" fmla="*/ 2147483647 h 182"/>
                <a:gd name="T60" fmla="*/ 2147483647 w 182"/>
                <a:gd name="T61" fmla="*/ 2147483647 h 182"/>
                <a:gd name="T62" fmla="*/ 2147483647 w 182"/>
                <a:gd name="T63" fmla="*/ 2147483647 h 182"/>
                <a:gd name="T64" fmla="*/ 2147483647 w 182"/>
                <a:gd name="T65" fmla="*/ 2147483647 h 182"/>
                <a:gd name="T66" fmla="*/ 2147483647 w 182"/>
                <a:gd name="T67" fmla="*/ 0 h 182"/>
                <a:gd name="T68" fmla="*/ 2147483647 w 182"/>
                <a:gd name="T69" fmla="*/ 2147483647 h 182"/>
                <a:gd name="T70" fmla="*/ 2147483647 w 182"/>
                <a:gd name="T71" fmla="*/ 2147483647 h 182"/>
                <a:gd name="T72" fmla="*/ 2147483647 w 182"/>
                <a:gd name="T73" fmla="*/ 2147483647 h 182"/>
                <a:gd name="T74" fmla="*/ 2147483647 w 182"/>
                <a:gd name="T75" fmla="*/ 2147483647 h 182"/>
                <a:gd name="T76" fmla="*/ 2147483647 w 182"/>
                <a:gd name="T77" fmla="*/ 2147483647 h 182"/>
                <a:gd name="T78" fmla="*/ 2147483647 w 182"/>
                <a:gd name="T79" fmla="*/ 2147483647 h 182"/>
                <a:gd name="T80" fmla="*/ 2147483647 w 182"/>
                <a:gd name="T81" fmla="*/ 2147483647 h 182"/>
                <a:gd name="T82" fmla="*/ 2147483647 w 182"/>
                <a:gd name="T83" fmla="*/ 2147483647 h 182"/>
                <a:gd name="T84" fmla="*/ 2147483647 w 182"/>
                <a:gd name="T85" fmla="*/ 2147483647 h 182"/>
                <a:gd name="T86" fmla="*/ 2147483647 w 182"/>
                <a:gd name="T87" fmla="*/ 2147483647 h 182"/>
                <a:gd name="T88" fmla="*/ 2147483647 w 182"/>
                <a:gd name="T89" fmla="*/ 2147483647 h 182"/>
                <a:gd name="T90" fmla="*/ 2147483647 w 182"/>
                <a:gd name="T91" fmla="*/ 2147483647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182"/>
                <a:gd name="T140" fmla="*/ 182 w 182"/>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182">
                  <a:moveTo>
                    <a:pt x="114" y="142"/>
                  </a:moveTo>
                  <a:lnTo>
                    <a:pt x="92" y="142"/>
                  </a:lnTo>
                  <a:lnTo>
                    <a:pt x="76" y="154"/>
                  </a:lnTo>
                  <a:lnTo>
                    <a:pt x="46" y="160"/>
                  </a:lnTo>
                  <a:lnTo>
                    <a:pt x="22" y="166"/>
                  </a:lnTo>
                  <a:lnTo>
                    <a:pt x="0" y="182"/>
                  </a:lnTo>
                  <a:lnTo>
                    <a:pt x="22" y="182"/>
                  </a:lnTo>
                  <a:lnTo>
                    <a:pt x="22" y="170"/>
                  </a:lnTo>
                  <a:lnTo>
                    <a:pt x="46" y="166"/>
                  </a:lnTo>
                  <a:lnTo>
                    <a:pt x="92" y="166"/>
                  </a:lnTo>
                  <a:lnTo>
                    <a:pt x="114" y="160"/>
                  </a:lnTo>
                  <a:lnTo>
                    <a:pt x="136" y="154"/>
                  </a:lnTo>
                  <a:lnTo>
                    <a:pt x="152" y="154"/>
                  </a:lnTo>
                  <a:lnTo>
                    <a:pt x="158" y="142"/>
                  </a:lnTo>
                  <a:lnTo>
                    <a:pt x="136" y="132"/>
                  </a:lnTo>
                  <a:lnTo>
                    <a:pt x="158" y="126"/>
                  </a:lnTo>
                  <a:lnTo>
                    <a:pt x="144" y="120"/>
                  </a:lnTo>
                  <a:lnTo>
                    <a:pt x="130" y="114"/>
                  </a:lnTo>
                  <a:lnTo>
                    <a:pt x="124" y="114"/>
                  </a:lnTo>
                  <a:lnTo>
                    <a:pt x="136" y="108"/>
                  </a:lnTo>
                  <a:lnTo>
                    <a:pt x="136" y="96"/>
                  </a:lnTo>
                  <a:lnTo>
                    <a:pt x="152" y="102"/>
                  </a:lnTo>
                  <a:lnTo>
                    <a:pt x="168" y="96"/>
                  </a:lnTo>
                  <a:lnTo>
                    <a:pt x="182" y="90"/>
                  </a:lnTo>
                  <a:lnTo>
                    <a:pt x="158" y="90"/>
                  </a:lnTo>
                  <a:lnTo>
                    <a:pt x="136" y="86"/>
                  </a:lnTo>
                  <a:lnTo>
                    <a:pt x="130" y="74"/>
                  </a:lnTo>
                  <a:lnTo>
                    <a:pt x="136" y="68"/>
                  </a:lnTo>
                  <a:lnTo>
                    <a:pt x="122" y="62"/>
                  </a:lnTo>
                  <a:lnTo>
                    <a:pt x="130" y="46"/>
                  </a:lnTo>
                  <a:lnTo>
                    <a:pt x="144" y="46"/>
                  </a:lnTo>
                  <a:lnTo>
                    <a:pt x="122" y="28"/>
                  </a:lnTo>
                  <a:lnTo>
                    <a:pt x="98" y="16"/>
                  </a:lnTo>
                  <a:lnTo>
                    <a:pt x="92" y="0"/>
                  </a:lnTo>
                  <a:lnTo>
                    <a:pt x="84" y="6"/>
                  </a:lnTo>
                  <a:lnTo>
                    <a:pt x="84" y="16"/>
                  </a:lnTo>
                  <a:lnTo>
                    <a:pt x="98" y="34"/>
                  </a:lnTo>
                  <a:lnTo>
                    <a:pt x="114" y="52"/>
                  </a:lnTo>
                  <a:lnTo>
                    <a:pt x="106" y="68"/>
                  </a:lnTo>
                  <a:lnTo>
                    <a:pt x="114" y="80"/>
                  </a:lnTo>
                  <a:lnTo>
                    <a:pt x="122" y="90"/>
                  </a:lnTo>
                  <a:lnTo>
                    <a:pt x="106" y="102"/>
                  </a:lnTo>
                  <a:lnTo>
                    <a:pt x="114" y="120"/>
                  </a:lnTo>
                  <a:lnTo>
                    <a:pt x="122" y="116"/>
                  </a:lnTo>
                  <a:lnTo>
                    <a:pt x="122" y="132"/>
                  </a:lnTo>
                  <a:lnTo>
                    <a:pt x="114" y="1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9" name="Freeform 59"/>
            <p:cNvSpPr>
              <a:spLocks noChangeArrowheads="1"/>
            </p:cNvSpPr>
            <p:nvPr/>
          </p:nvSpPr>
          <p:spPr bwMode="auto">
            <a:xfrm>
              <a:off x="0" y="535513"/>
              <a:ext cx="2611084" cy="3555817"/>
            </a:xfrm>
            <a:custGeom>
              <a:avLst/>
              <a:gdLst>
                <a:gd name="T0" fmla="*/ 2147483647 w 1162"/>
                <a:gd name="T1" fmla="*/ 2147483647 h 996"/>
                <a:gd name="T2" fmla="*/ 2147483647 w 1162"/>
                <a:gd name="T3" fmla="*/ 2147483647 h 996"/>
                <a:gd name="T4" fmla="*/ 2147483647 w 1162"/>
                <a:gd name="T5" fmla="*/ 2147483647 h 996"/>
                <a:gd name="T6" fmla="*/ 2147483647 w 1162"/>
                <a:gd name="T7" fmla="*/ 2147483647 h 996"/>
                <a:gd name="T8" fmla="*/ 2147483647 w 1162"/>
                <a:gd name="T9" fmla="*/ 2147483647 h 996"/>
                <a:gd name="T10" fmla="*/ 2147483647 w 1162"/>
                <a:gd name="T11" fmla="*/ 2147483647 h 996"/>
                <a:gd name="T12" fmla="*/ 2147483647 w 1162"/>
                <a:gd name="T13" fmla="*/ 2147483647 h 996"/>
                <a:gd name="T14" fmla="*/ 2147483647 w 1162"/>
                <a:gd name="T15" fmla="*/ 2147483647 h 996"/>
                <a:gd name="T16" fmla="*/ 2147483647 w 1162"/>
                <a:gd name="T17" fmla="*/ 2147483647 h 996"/>
                <a:gd name="T18" fmla="*/ 2147483647 w 1162"/>
                <a:gd name="T19" fmla="*/ 2147483647 h 996"/>
                <a:gd name="T20" fmla="*/ 2147483647 w 1162"/>
                <a:gd name="T21" fmla="*/ 2147483647 h 996"/>
                <a:gd name="T22" fmla="*/ 2147483647 w 1162"/>
                <a:gd name="T23" fmla="*/ 2147483647 h 996"/>
                <a:gd name="T24" fmla="*/ 2147483647 w 1162"/>
                <a:gd name="T25" fmla="*/ 2147483647 h 996"/>
                <a:gd name="T26" fmla="*/ 2147483647 w 1162"/>
                <a:gd name="T27" fmla="*/ 2147483647 h 996"/>
                <a:gd name="T28" fmla="*/ 2147483647 w 1162"/>
                <a:gd name="T29" fmla="*/ 2147483647 h 996"/>
                <a:gd name="T30" fmla="*/ 2147483647 w 1162"/>
                <a:gd name="T31" fmla="*/ 2147483647 h 996"/>
                <a:gd name="T32" fmla="*/ 2147483647 w 1162"/>
                <a:gd name="T33" fmla="*/ 2147483647 h 996"/>
                <a:gd name="T34" fmla="*/ 2147483647 w 1162"/>
                <a:gd name="T35" fmla="*/ 2147483647 h 996"/>
                <a:gd name="T36" fmla="*/ 2147483647 w 1162"/>
                <a:gd name="T37" fmla="*/ 2147483647 h 996"/>
                <a:gd name="T38" fmla="*/ 2147483647 w 1162"/>
                <a:gd name="T39" fmla="*/ 2147483647 h 996"/>
                <a:gd name="T40" fmla="*/ 2147483647 w 1162"/>
                <a:gd name="T41" fmla="*/ 2147483647 h 996"/>
                <a:gd name="T42" fmla="*/ 2147483647 w 1162"/>
                <a:gd name="T43" fmla="*/ 2147483647 h 996"/>
                <a:gd name="T44" fmla="*/ 2147483647 w 1162"/>
                <a:gd name="T45" fmla="*/ 2147483647 h 996"/>
                <a:gd name="T46" fmla="*/ 2147483647 w 1162"/>
                <a:gd name="T47" fmla="*/ 2147483647 h 996"/>
                <a:gd name="T48" fmla="*/ 2147483647 w 1162"/>
                <a:gd name="T49" fmla="*/ 2147483647 h 996"/>
                <a:gd name="T50" fmla="*/ 2147483647 w 1162"/>
                <a:gd name="T51" fmla="*/ 2147483647 h 996"/>
                <a:gd name="T52" fmla="*/ 2147483647 w 1162"/>
                <a:gd name="T53" fmla="*/ 2147483647 h 996"/>
                <a:gd name="T54" fmla="*/ 2147483647 w 1162"/>
                <a:gd name="T55" fmla="*/ 2147483647 h 996"/>
                <a:gd name="T56" fmla="*/ 2147483647 w 1162"/>
                <a:gd name="T57" fmla="*/ 2147483647 h 996"/>
                <a:gd name="T58" fmla="*/ 2147483647 w 1162"/>
                <a:gd name="T59" fmla="*/ 2147483647 h 996"/>
                <a:gd name="T60" fmla="*/ 2147483647 w 1162"/>
                <a:gd name="T61" fmla="*/ 2147483647 h 996"/>
                <a:gd name="T62" fmla="*/ 2147483647 w 1162"/>
                <a:gd name="T63" fmla="*/ 2147483647 h 996"/>
                <a:gd name="T64" fmla="*/ 2147483647 w 1162"/>
                <a:gd name="T65" fmla="*/ 2147483647 h 996"/>
                <a:gd name="T66" fmla="*/ 2147483647 w 1162"/>
                <a:gd name="T67" fmla="*/ 0 h 996"/>
                <a:gd name="T68" fmla="*/ 2147483647 w 1162"/>
                <a:gd name="T69" fmla="*/ 2147483647 h 996"/>
                <a:gd name="T70" fmla="*/ 2147483647 w 1162"/>
                <a:gd name="T71" fmla="*/ 2147483647 h 996"/>
                <a:gd name="T72" fmla="*/ 2147483647 w 1162"/>
                <a:gd name="T73" fmla="*/ 2147483647 h 996"/>
                <a:gd name="T74" fmla="*/ 2147483647 w 1162"/>
                <a:gd name="T75" fmla="*/ 2147483647 h 996"/>
                <a:gd name="T76" fmla="*/ 2147483647 w 1162"/>
                <a:gd name="T77" fmla="*/ 2147483647 h 996"/>
                <a:gd name="T78" fmla="*/ 2147483647 w 1162"/>
                <a:gd name="T79" fmla="*/ 2147483647 h 996"/>
                <a:gd name="T80" fmla="*/ 2147483647 w 1162"/>
                <a:gd name="T81" fmla="*/ 2147483647 h 996"/>
                <a:gd name="T82" fmla="*/ 2147483647 w 1162"/>
                <a:gd name="T83" fmla="*/ 2147483647 h 996"/>
                <a:gd name="T84" fmla="*/ 2147483647 w 1162"/>
                <a:gd name="T85" fmla="*/ 2147483647 h 996"/>
                <a:gd name="T86" fmla="*/ 2147483647 w 1162"/>
                <a:gd name="T87" fmla="*/ 2147483647 h 996"/>
                <a:gd name="T88" fmla="*/ 2147483647 w 1162"/>
                <a:gd name="T89" fmla="*/ 2147483647 h 996"/>
                <a:gd name="T90" fmla="*/ 2147483647 w 1162"/>
                <a:gd name="T91" fmla="*/ 2147483647 h 996"/>
                <a:gd name="T92" fmla="*/ 2147483647 w 1162"/>
                <a:gd name="T93" fmla="*/ 2147483647 h 996"/>
                <a:gd name="T94" fmla="*/ 2147483647 w 1162"/>
                <a:gd name="T95" fmla="*/ 2147483647 h 996"/>
                <a:gd name="T96" fmla="*/ 2147483647 w 1162"/>
                <a:gd name="T97" fmla="*/ 2147483647 h 996"/>
                <a:gd name="T98" fmla="*/ 2147483647 w 1162"/>
                <a:gd name="T99" fmla="*/ 2147483647 h 996"/>
                <a:gd name="T100" fmla="*/ 2147483647 w 1162"/>
                <a:gd name="T101" fmla="*/ 2147483647 h 996"/>
                <a:gd name="T102" fmla="*/ 2147483647 w 1162"/>
                <a:gd name="T103" fmla="*/ 2147483647 h 996"/>
                <a:gd name="T104" fmla="*/ 2147483647 w 1162"/>
                <a:gd name="T105" fmla="*/ 2147483647 h 996"/>
                <a:gd name="T106" fmla="*/ 2147483647 w 1162"/>
                <a:gd name="T107" fmla="*/ 2147483647 h 996"/>
                <a:gd name="T108" fmla="*/ 2147483647 w 1162"/>
                <a:gd name="T109" fmla="*/ 2147483647 h 996"/>
                <a:gd name="T110" fmla="*/ 2147483647 w 1162"/>
                <a:gd name="T111" fmla="*/ 2147483647 h 996"/>
                <a:gd name="T112" fmla="*/ 2147483647 w 1162"/>
                <a:gd name="T113" fmla="*/ 2147483647 h 996"/>
                <a:gd name="T114" fmla="*/ 2147483647 w 1162"/>
                <a:gd name="T115" fmla="*/ 2147483647 h 996"/>
                <a:gd name="T116" fmla="*/ 2147483647 w 1162"/>
                <a:gd name="T117" fmla="*/ 2147483647 h 996"/>
                <a:gd name="T118" fmla="*/ 2147483647 w 1162"/>
                <a:gd name="T119" fmla="*/ 2147483647 h 996"/>
                <a:gd name="T120" fmla="*/ 2147483647 w 1162"/>
                <a:gd name="T121" fmla="*/ 2147483647 h 9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2"/>
                <a:gd name="T184" fmla="*/ 0 h 996"/>
                <a:gd name="T185" fmla="*/ 1162 w 1162"/>
                <a:gd name="T186" fmla="*/ 996 h 9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2" h="996">
                  <a:moveTo>
                    <a:pt x="1126" y="596"/>
                  </a:moveTo>
                  <a:lnTo>
                    <a:pt x="1110" y="584"/>
                  </a:lnTo>
                  <a:lnTo>
                    <a:pt x="1064" y="584"/>
                  </a:lnTo>
                  <a:lnTo>
                    <a:pt x="1048" y="578"/>
                  </a:lnTo>
                  <a:lnTo>
                    <a:pt x="1026" y="584"/>
                  </a:lnTo>
                  <a:lnTo>
                    <a:pt x="1004" y="584"/>
                  </a:lnTo>
                  <a:lnTo>
                    <a:pt x="1018" y="572"/>
                  </a:lnTo>
                  <a:lnTo>
                    <a:pt x="1010" y="572"/>
                  </a:lnTo>
                  <a:lnTo>
                    <a:pt x="996" y="578"/>
                  </a:lnTo>
                  <a:lnTo>
                    <a:pt x="980" y="584"/>
                  </a:lnTo>
                  <a:lnTo>
                    <a:pt x="988" y="572"/>
                  </a:lnTo>
                  <a:lnTo>
                    <a:pt x="1004" y="572"/>
                  </a:lnTo>
                  <a:lnTo>
                    <a:pt x="1004" y="538"/>
                  </a:lnTo>
                  <a:lnTo>
                    <a:pt x="988" y="532"/>
                  </a:lnTo>
                  <a:lnTo>
                    <a:pt x="964" y="526"/>
                  </a:lnTo>
                  <a:lnTo>
                    <a:pt x="950" y="532"/>
                  </a:lnTo>
                  <a:lnTo>
                    <a:pt x="920" y="526"/>
                  </a:lnTo>
                  <a:lnTo>
                    <a:pt x="920" y="514"/>
                  </a:lnTo>
                  <a:lnTo>
                    <a:pt x="904" y="508"/>
                  </a:lnTo>
                  <a:lnTo>
                    <a:pt x="882" y="498"/>
                  </a:lnTo>
                  <a:lnTo>
                    <a:pt x="860" y="504"/>
                  </a:lnTo>
                  <a:lnTo>
                    <a:pt x="844" y="498"/>
                  </a:lnTo>
                  <a:lnTo>
                    <a:pt x="822" y="492"/>
                  </a:lnTo>
                  <a:lnTo>
                    <a:pt x="798" y="492"/>
                  </a:lnTo>
                  <a:lnTo>
                    <a:pt x="790" y="486"/>
                  </a:lnTo>
                  <a:lnTo>
                    <a:pt x="776" y="492"/>
                  </a:lnTo>
                  <a:lnTo>
                    <a:pt x="752" y="504"/>
                  </a:lnTo>
                  <a:lnTo>
                    <a:pt x="730" y="514"/>
                  </a:lnTo>
                  <a:lnTo>
                    <a:pt x="714" y="508"/>
                  </a:lnTo>
                  <a:lnTo>
                    <a:pt x="730" y="504"/>
                  </a:lnTo>
                  <a:lnTo>
                    <a:pt x="708" y="504"/>
                  </a:lnTo>
                  <a:lnTo>
                    <a:pt x="684" y="508"/>
                  </a:lnTo>
                  <a:lnTo>
                    <a:pt x="668" y="498"/>
                  </a:lnTo>
                  <a:lnTo>
                    <a:pt x="668" y="468"/>
                  </a:lnTo>
                  <a:lnTo>
                    <a:pt x="654" y="462"/>
                  </a:lnTo>
                  <a:lnTo>
                    <a:pt x="638" y="458"/>
                  </a:lnTo>
                  <a:lnTo>
                    <a:pt x="608" y="468"/>
                  </a:lnTo>
                  <a:lnTo>
                    <a:pt x="616" y="452"/>
                  </a:lnTo>
                  <a:lnTo>
                    <a:pt x="616" y="434"/>
                  </a:lnTo>
                  <a:lnTo>
                    <a:pt x="624" y="418"/>
                  </a:lnTo>
                  <a:lnTo>
                    <a:pt x="600" y="424"/>
                  </a:lnTo>
                  <a:lnTo>
                    <a:pt x="586" y="434"/>
                  </a:lnTo>
                  <a:lnTo>
                    <a:pt x="570" y="446"/>
                  </a:lnTo>
                  <a:lnTo>
                    <a:pt x="546" y="440"/>
                  </a:lnTo>
                  <a:lnTo>
                    <a:pt x="524" y="430"/>
                  </a:lnTo>
                  <a:lnTo>
                    <a:pt x="516" y="412"/>
                  </a:lnTo>
                  <a:lnTo>
                    <a:pt x="524" y="394"/>
                  </a:lnTo>
                  <a:lnTo>
                    <a:pt x="516" y="382"/>
                  </a:lnTo>
                  <a:lnTo>
                    <a:pt x="540" y="372"/>
                  </a:lnTo>
                  <a:lnTo>
                    <a:pt x="554" y="366"/>
                  </a:lnTo>
                  <a:lnTo>
                    <a:pt x="578" y="360"/>
                  </a:lnTo>
                  <a:lnTo>
                    <a:pt x="592" y="366"/>
                  </a:lnTo>
                  <a:lnTo>
                    <a:pt x="616" y="360"/>
                  </a:lnTo>
                  <a:lnTo>
                    <a:pt x="654" y="366"/>
                  </a:lnTo>
                  <a:lnTo>
                    <a:pt x="668" y="366"/>
                  </a:lnTo>
                  <a:lnTo>
                    <a:pt x="668" y="378"/>
                  </a:lnTo>
                  <a:lnTo>
                    <a:pt x="684" y="388"/>
                  </a:lnTo>
                  <a:lnTo>
                    <a:pt x="700" y="400"/>
                  </a:lnTo>
                  <a:lnTo>
                    <a:pt x="700" y="382"/>
                  </a:lnTo>
                  <a:lnTo>
                    <a:pt x="692" y="372"/>
                  </a:lnTo>
                  <a:lnTo>
                    <a:pt x="684" y="360"/>
                  </a:lnTo>
                  <a:lnTo>
                    <a:pt x="700" y="354"/>
                  </a:lnTo>
                  <a:lnTo>
                    <a:pt x="714" y="338"/>
                  </a:lnTo>
                  <a:lnTo>
                    <a:pt x="738" y="326"/>
                  </a:lnTo>
                  <a:lnTo>
                    <a:pt x="744" y="314"/>
                  </a:lnTo>
                  <a:lnTo>
                    <a:pt x="730" y="302"/>
                  </a:lnTo>
                  <a:lnTo>
                    <a:pt x="744" y="290"/>
                  </a:lnTo>
                  <a:lnTo>
                    <a:pt x="752" y="302"/>
                  </a:lnTo>
                  <a:lnTo>
                    <a:pt x="776" y="280"/>
                  </a:lnTo>
                  <a:lnTo>
                    <a:pt x="790" y="274"/>
                  </a:lnTo>
                  <a:lnTo>
                    <a:pt x="806" y="268"/>
                  </a:lnTo>
                  <a:lnTo>
                    <a:pt x="806" y="256"/>
                  </a:lnTo>
                  <a:lnTo>
                    <a:pt x="836" y="246"/>
                  </a:lnTo>
                  <a:lnTo>
                    <a:pt x="860" y="240"/>
                  </a:lnTo>
                  <a:lnTo>
                    <a:pt x="852" y="252"/>
                  </a:lnTo>
                  <a:lnTo>
                    <a:pt x="874" y="252"/>
                  </a:lnTo>
                  <a:lnTo>
                    <a:pt x="898" y="240"/>
                  </a:lnTo>
                  <a:lnTo>
                    <a:pt x="874" y="234"/>
                  </a:lnTo>
                  <a:lnTo>
                    <a:pt x="866" y="216"/>
                  </a:lnTo>
                  <a:lnTo>
                    <a:pt x="866" y="206"/>
                  </a:lnTo>
                  <a:lnTo>
                    <a:pt x="844" y="210"/>
                  </a:lnTo>
                  <a:lnTo>
                    <a:pt x="782" y="228"/>
                  </a:lnTo>
                  <a:lnTo>
                    <a:pt x="828" y="210"/>
                  </a:lnTo>
                  <a:lnTo>
                    <a:pt x="852" y="200"/>
                  </a:lnTo>
                  <a:lnTo>
                    <a:pt x="874" y="200"/>
                  </a:lnTo>
                  <a:lnTo>
                    <a:pt x="904" y="206"/>
                  </a:lnTo>
                  <a:lnTo>
                    <a:pt x="912" y="210"/>
                  </a:lnTo>
                  <a:lnTo>
                    <a:pt x="928" y="206"/>
                  </a:lnTo>
                  <a:lnTo>
                    <a:pt x="942" y="194"/>
                  </a:lnTo>
                  <a:lnTo>
                    <a:pt x="964" y="194"/>
                  </a:lnTo>
                  <a:lnTo>
                    <a:pt x="964" y="182"/>
                  </a:lnTo>
                  <a:lnTo>
                    <a:pt x="950" y="176"/>
                  </a:lnTo>
                  <a:lnTo>
                    <a:pt x="928" y="188"/>
                  </a:lnTo>
                  <a:lnTo>
                    <a:pt x="934" y="176"/>
                  </a:lnTo>
                  <a:lnTo>
                    <a:pt x="928" y="166"/>
                  </a:lnTo>
                  <a:lnTo>
                    <a:pt x="920" y="148"/>
                  </a:lnTo>
                  <a:lnTo>
                    <a:pt x="912" y="130"/>
                  </a:lnTo>
                  <a:lnTo>
                    <a:pt x="890" y="120"/>
                  </a:lnTo>
                  <a:lnTo>
                    <a:pt x="874" y="130"/>
                  </a:lnTo>
                  <a:lnTo>
                    <a:pt x="866" y="148"/>
                  </a:lnTo>
                  <a:lnTo>
                    <a:pt x="852" y="142"/>
                  </a:lnTo>
                  <a:lnTo>
                    <a:pt x="852" y="126"/>
                  </a:lnTo>
                  <a:lnTo>
                    <a:pt x="836" y="108"/>
                  </a:lnTo>
                  <a:lnTo>
                    <a:pt x="806" y="102"/>
                  </a:lnTo>
                  <a:lnTo>
                    <a:pt x="776" y="96"/>
                  </a:lnTo>
                  <a:lnTo>
                    <a:pt x="776" y="86"/>
                  </a:lnTo>
                  <a:lnTo>
                    <a:pt x="768" y="102"/>
                  </a:lnTo>
                  <a:lnTo>
                    <a:pt x="768" y="120"/>
                  </a:lnTo>
                  <a:lnTo>
                    <a:pt x="776" y="148"/>
                  </a:lnTo>
                  <a:lnTo>
                    <a:pt x="752" y="160"/>
                  </a:lnTo>
                  <a:lnTo>
                    <a:pt x="738" y="160"/>
                  </a:lnTo>
                  <a:lnTo>
                    <a:pt x="744" y="182"/>
                  </a:lnTo>
                  <a:lnTo>
                    <a:pt x="730" y="200"/>
                  </a:lnTo>
                  <a:lnTo>
                    <a:pt x="714" y="188"/>
                  </a:lnTo>
                  <a:lnTo>
                    <a:pt x="714" y="176"/>
                  </a:lnTo>
                  <a:lnTo>
                    <a:pt x="708" y="160"/>
                  </a:lnTo>
                  <a:lnTo>
                    <a:pt x="692" y="160"/>
                  </a:lnTo>
                  <a:lnTo>
                    <a:pt x="668" y="154"/>
                  </a:lnTo>
                  <a:lnTo>
                    <a:pt x="660" y="148"/>
                  </a:lnTo>
                  <a:lnTo>
                    <a:pt x="646" y="142"/>
                  </a:lnTo>
                  <a:lnTo>
                    <a:pt x="624" y="142"/>
                  </a:lnTo>
                  <a:lnTo>
                    <a:pt x="608" y="130"/>
                  </a:lnTo>
                  <a:lnTo>
                    <a:pt x="608" y="114"/>
                  </a:lnTo>
                  <a:lnTo>
                    <a:pt x="632" y="102"/>
                  </a:lnTo>
                  <a:lnTo>
                    <a:pt x="654" y="90"/>
                  </a:lnTo>
                  <a:lnTo>
                    <a:pt x="638" y="90"/>
                  </a:lnTo>
                  <a:lnTo>
                    <a:pt x="660" y="80"/>
                  </a:lnTo>
                  <a:lnTo>
                    <a:pt x="684" y="86"/>
                  </a:lnTo>
                  <a:lnTo>
                    <a:pt x="676" y="74"/>
                  </a:lnTo>
                  <a:lnTo>
                    <a:pt x="660" y="62"/>
                  </a:lnTo>
                  <a:lnTo>
                    <a:pt x="692" y="62"/>
                  </a:lnTo>
                  <a:lnTo>
                    <a:pt x="700" y="50"/>
                  </a:lnTo>
                  <a:lnTo>
                    <a:pt x="692" y="44"/>
                  </a:lnTo>
                  <a:lnTo>
                    <a:pt x="684" y="50"/>
                  </a:lnTo>
                  <a:lnTo>
                    <a:pt x="684" y="16"/>
                  </a:lnTo>
                  <a:lnTo>
                    <a:pt x="646" y="0"/>
                  </a:lnTo>
                  <a:lnTo>
                    <a:pt x="660" y="28"/>
                  </a:lnTo>
                  <a:lnTo>
                    <a:pt x="616" y="34"/>
                  </a:lnTo>
                  <a:lnTo>
                    <a:pt x="562" y="34"/>
                  </a:lnTo>
                  <a:lnTo>
                    <a:pt x="510" y="44"/>
                  </a:lnTo>
                  <a:lnTo>
                    <a:pt x="464" y="28"/>
                  </a:lnTo>
                  <a:lnTo>
                    <a:pt x="418" y="28"/>
                  </a:lnTo>
                  <a:lnTo>
                    <a:pt x="364" y="22"/>
                  </a:lnTo>
                  <a:lnTo>
                    <a:pt x="320" y="22"/>
                  </a:lnTo>
                  <a:lnTo>
                    <a:pt x="274" y="38"/>
                  </a:lnTo>
                  <a:lnTo>
                    <a:pt x="228" y="28"/>
                  </a:lnTo>
                  <a:lnTo>
                    <a:pt x="182" y="28"/>
                  </a:lnTo>
                  <a:lnTo>
                    <a:pt x="136" y="16"/>
                  </a:lnTo>
                  <a:lnTo>
                    <a:pt x="92" y="16"/>
                  </a:lnTo>
                  <a:lnTo>
                    <a:pt x="52" y="28"/>
                  </a:lnTo>
                  <a:lnTo>
                    <a:pt x="8" y="38"/>
                  </a:lnTo>
                  <a:lnTo>
                    <a:pt x="52" y="56"/>
                  </a:lnTo>
                  <a:lnTo>
                    <a:pt x="0" y="62"/>
                  </a:lnTo>
                  <a:lnTo>
                    <a:pt x="30" y="86"/>
                  </a:lnTo>
                  <a:lnTo>
                    <a:pt x="8" y="120"/>
                  </a:lnTo>
                  <a:lnTo>
                    <a:pt x="22" y="154"/>
                  </a:lnTo>
                  <a:lnTo>
                    <a:pt x="68" y="130"/>
                  </a:lnTo>
                  <a:lnTo>
                    <a:pt x="114" y="126"/>
                  </a:lnTo>
                  <a:lnTo>
                    <a:pt x="160" y="120"/>
                  </a:lnTo>
                  <a:lnTo>
                    <a:pt x="206" y="136"/>
                  </a:lnTo>
                  <a:lnTo>
                    <a:pt x="242" y="160"/>
                  </a:lnTo>
                  <a:lnTo>
                    <a:pt x="274" y="188"/>
                  </a:lnTo>
                  <a:lnTo>
                    <a:pt x="296" y="222"/>
                  </a:lnTo>
                  <a:lnTo>
                    <a:pt x="296" y="262"/>
                  </a:lnTo>
                  <a:lnTo>
                    <a:pt x="282" y="298"/>
                  </a:lnTo>
                  <a:lnTo>
                    <a:pt x="304" y="326"/>
                  </a:lnTo>
                  <a:lnTo>
                    <a:pt x="342" y="360"/>
                  </a:lnTo>
                  <a:lnTo>
                    <a:pt x="372" y="388"/>
                  </a:lnTo>
                  <a:lnTo>
                    <a:pt x="394" y="424"/>
                  </a:lnTo>
                  <a:lnTo>
                    <a:pt x="380" y="388"/>
                  </a:lnTo>
                  <a:lnTo>
                    <a:pt x="364" y="354"/>
                  </a:lnTo>
                  <a:lnTo>
                    <a:pt x="394" y="382"/>
                  </a:lnTo>
                  <a:lnTo>
                    <a:pt x="426" y="412"/>
                  </a:lnTo>
                  <a:lnTo>
                    <a:pt x="448" y="440"/>
                  </a:lnTo>
                  <a:lnTo>
                    <a:pt x="486" y="458"/>
                  </a:lnTo>
                  <a:lnTo>
                    <a:pt x="540" y="468"/>
                  </a:lnTo>
                  <a:lnTo>
                    <a:pt x="592" y="474"/>
                  </a:lnTo>
                  <a:lnTo>
                    <a:pt x="632" y="492"/>
                  </a:lnTo>
                  <a:lnTo>
                    <a:pt x="660" y="520"/>
                  </a:lnTo>
                  <a:lnTo>
                    <a:pt x="714" y="520"/>
                  </a:lnTo>
                  <a:lnTo>
                    <a:pt x="714" y="554"/>
                  </a:lnTo>
                  <a:lnTo>
                    <a:pt x="692" y="584"/>
                  </a:lnTo>
                  <a:lnTo>
                    <a:pt x="692" y="618"/>
                  </a:lnTo>
                  <a:lnTo>
                    <a:pt x="714" y="646"/>
                  </a:lnTo>
                  <a:lnTo>
                    <a:pt x="752" y="682"/>
                  </a:lnTo>
                  <a:lnTo>
                    <a:pt x="790" y="704"/>
                  </a:lnTo>
                  <a:lnTo>
                    <a:pt x="814" y="744"/>
                  </a:lnTo>
                  <a:lnTo>
                    <a:pt x="798" y="784"/>
                  </a:lnTo>
                  <a:lnTo>
                    <a:pt x="806" y="824"/>
                  </a:lnTo>
                  <a:lnTo>
                    <a:pt x="806" y="864"/>
                  </a:lnTo>
                  <a:lnTo>
                    <a:pt x="814" y="904"/>
                  </a:lnTo>
                  <a:lnTo>
                    <a:pt x="814" y="944"/>
                  </a:lnTo>
                  <a:lnTo>
                    <a:pt x="844" y="974"/>
                  </a:lnTo>
                  <a:lnTo>
                    <a:pt x="874" y="996"/>
                  </a:lnTo>
                  <a:lnTo>
                    <a:pt x="920" y="996"/>
                  </a:lnTo>
                  <a:lnTo>
                    <a:pt x="920" y="990"/>
                  </a:lnTo>
                  <a:lnTo>
                    <a:pt x="898" y="984"/>
                  </a:lnTo>
                  <a:lnTo>
                    <a:pt x="898" y="974"/>
                  </a:lnTo>
                  <a:lnTo>
                    <a:pt x="882" y="978"/>
                  </a:lnTo>
                  <a:lnTo>
                    <a:pt x="860" y="978"/>
                  </a:lnTo>
                  <a:lnTo>
                    <a:pt x="874" y="968"/>
                  </a:lnTo>
                  <a:lnTo>
                    <a:pt x="890" y="968"/>
                  </a:lnTo>
                  <a:lnTo>
                    <a:pt x="874" y="950"/>
                  </a:lnTo>
                  <a:lnTo>
                    <a:pt x="890" y="938"/>
                  </a:lnTo>
                  <a:lnTo>
                    <a:pt x="898" y="928"/>
                  </a:lnTo>
                  <a:lnTo>
                    <a:pt x="898" y="922"/>
                  </a:lnTo>
                  <a:lnTo>
                    <a:pt x="882" y="916"/>
                  </a:lnTo>
                  <a:lnTo>
                    <a:pt x="866" y="922"/>
                  </a:lnTo>
                  <a:lnTo>
                    <a:pt x="882" y="904"/>
                  </a:lnTo>
                  <a:lnTo>
                    <a:pt x="898" y="894"/>
                  </a:lnTo>
                  <a:lnTo>
                    <a:pt x="904" y="882"/>
                  </a:lnTo>
                  <a:lnTo>
                    <a:pt x="890" y="888"/>
                  </a:lnTo>
                  <a:lnTo>
                    <a:pt x="882" y="876"/>
                  </a:lnTo>
                  <a:lnTo>
                    <a:pt x="898" y="870"/>
                  </a:lnTo>
                  <a:lnTo>
                    <a:pt x="904" y="876"/>
                  </a:lnTo>
                  <a:lnTo>
                    <a:pt x="904" y="870"/>
                  </a:lnTo>
                  <a:lnTo>
                    <a:pt x="912" y="858"/>
                  </a:lnTo>
                  <a:lnTo>
                    <a:pt x="934" y="852"/>
                  </a:lnTo>
                  <a:lnTo>
                    <a:pt x="958" y="848"/>
                  </a:lnTo>
                  <a:lnTo>
                    <a:pt x="958" y="824"/>
                  </a:lnTo>
                  <a:lnTo>
                    <a:pt x="934" y="812"/>
                  </a:lnTo>
                  <a:lnTo>
                    <a:pt x="928" y="802"/>
                  </a:lnTo>
                  <a:lnTo>
                    <a:pt x="942" y="806"/>
                  </a:lnTo>
                  <a:lnTo>
                    <a:pt x="964" y="818"/>
                  </a:lnTo>
                  <a:lnTo>
                    <a:pt x="980" y="824"/>
                  </a:lnTo>
                  <a:lnTo>
                    <a:pt x="988" y="812"/>
                  </a:lnTo>
                  <a:lnTo>
                    <a:pt x="1004" y="796"/>
                  </a:lnTo>
                  <a:lnTo>
                    <a:pt x="1010" y="778"/>
                  </a:lnTo>
                  <a:lnTo>
                    <a:pt x="1026" y="778"/>
                  </a:lnTo>
                  <a:lnTo>
                    <a:pt x="1026" y="768"/>
                  </a:lnTo>
                  <a:lnTo>
                    <a:pt x="1034" y="750"/>
                  </a:lnTo>
                  <a:lnTo>
                    <a:pt x="1056" y="744"/>
                  </a:lnTo>
                  <a:lnTo>
                    <a:pt x="1080" y="732"/>
                  </a:lnTo>
                  <a:lnTo>
                    <a:pt x="1094" y="732"/>
                  </a:lnTo>
                  <a:lnTo>
                    <a:pt x="1102" y="720"/>
                  </a:lnTo>
                  <a:lnTo>
                    <a:pt x="1110" y="710"/>
                  </a:lnTo>
                  <a:lnTo>
                    <a:pt x="1110" y="670"/>
                  </a:lnTo>
                  <a:lnTo>
                    <a:pt x="1126" y="652"/>
                  </a:lnTo>
                  <a:lnTo>
                    <a:pt x="1148" y="640"/>
                  </a:lnTo>
                  <a:lnTo>
                    <a:pt x="1156" y="630"/>
                  </a:lnTo>
                  <a:lnTo>
                    <a:pt x="1156" y="612"/>
                  </a:lnTo>
                  <a:lnTo>
                    <a:pt x="1162" y="596"/>
                  </a:lnTo>
                  <a:lnTo>
                    <a:pt x="1140" y="606"/>
                  </a:lnTo>
                  <a:lnTo>
                    <a:pt x="1126" y="59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0" name="Freeform 60"/>
            <p:cNvSpPr>
              <a:spLocks noChangeArrowheads="1"/>
            </p:cNvSpPr>
            <p:nvPr/>
          </p:nvSpPr>
          <p:spPr bwMode="auto">
            <a:xfrm>
              <a:off x="3159366" y="935364"/>
              <a:ext cx="152800" cy="299888"/>
            </a:xfrm>
            <a:custGeom>
              <a:avLst/>
              <a:gdLst>
                <a:gd name="T0" fmla="*/ 2147483647 w 68"/>
                <a:gd name="T1" fmla="*/ 2147483647 h 84"/>
                <a:gd name="T2" fmla="*/ 2147483647 w 68"/>
                <a:gd name="T3" fmla="*/ 2147483647 h 84"/>
                <a:gd name="T4" fmla="*/ 2147483647 w 68"/>
                <a:gd name="T5" fmla="*/ 2147483647 h 84"/>
                <a:gd name="T6" fmla="*/ 2147483647 w 68"/>
                <a:gd name="T7" fmla="*/ 2147483647 h 84"/>
                <a:gd name="T8" fmla="*/ 2147483647 w 68"/>
                <a:gd name="T9" fmla="*/ 2147483647 h 84"/>
                <a:gd name="T10" fmla="*/ 2147483647 w 68"/>
                <a:gd name="T11" fmla="*/ 2147483647 h 84"/>
                <a:gd name="T12" fmla="*/ 2147483647 w 68"/>
                <a:gd name="T13" fmla="*/ 2147483647 h 84"/>
                <a:gd name="T14" fmla="*/ 2147483647 w 68"/>
                <a:gd name="T15" fmla="*/ 2147483647 h 84"/>
                <a:gd name="T16" fmla="*/ 2147483647 w 68"/>
                <a:gd name="T17" fmla="*/ 2147483647 h 84"/>
                <a:gd name="T18" fmla="*/ 2147483647 w 68"/>
                <a:gd name="T19" fmla="*/ 2147483647 h 84"/>
                <a:gd name="T20" fmla="*/ 2147483647 w 68"/>
                <a:gd name="T21" fmla="*/ 2147483647 h 84"/>
                <a:gd name="T22" fmla="*/ 2147483647 w 68"/>
                <a:gd name="T23" fmla="*/ 2147483647 h 84"/>
                <a:gd name="T24" fmla="*/ 2147483647 w 68"/>
                <a:gd name="T25" fmla="*/ 2147483647 h 84"/>
                <a:gd name="T26" fmla="*/ 2147483647 w 68"/>
                <a:gd name="T27" fmla="*/ 2147483647 h 84"/>
                <a:gd name="T28" fmla="*/ 2147483647 w 68"/>
                <a:gd name="T29" fmla="*/ 2147483647 h 84"/>
                <a:gd name="T30" fmla="*/ 2147483647 w 68"/>
                <a:gd name="T31" fmla="*/ 2147483647 h 84"/>
                <a:gd name="T32" fmla="*/ 2147483647 w 68"/>
                <a:gd name="T33" fmla="*/ 2147483647 h 84"/>
                <a:gd name="T34" fmla="*/ 2147483647 w 68"/>
                <a:gd name="T35" fmla="*/ 2147483647 h 84"/>
                <a:gd name="T36" fmla="*/ 2147483647 w 68"/>
                <a:gd name="T37" fmla="*/ 2147483647 h 84"/>
                <a:gd name="T38" fmla="*/ 2147483647 w 68"/>
                <a:gd name="T39" fmla="*/ 2147483647 h 84"/>
                <a:gd name="T40" fmla="*/ 2147483647 w 68"/>
                <a:gd name="T41" fmla="*/ 0 h 84"/>
                <a:gd name="T42" fmla="*/ 2147483647 w 68"/>
                <a:gd name="T43" fmla="*/ 2147483647 h 84"/>
                <a:gd name="T44" fmla="*/ 0 w 68"/>
                <a:gd name="T45" fmla="*/ 2147483647 h 84"/>
                <a:gd name="T46" fmla="*/ 2147483647 w 68"/>
                <a:gd name="T47" fmla="*/ 2147483647 h 84"/>
                <a:gd name="T48" fmla="*/ 2147483647 w 68"/>
                <a:gd name="T49" fmla="*/ 2147483647 h 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84"/>
                <a:gd name="T77" fmla="*/ 68 w 68"/>
                <a:gd name="T78" fmla="*/ 84 h 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84">
                  <a:moveTo>
                    <a:pt x="30" y="42"/>
                  </a:moveTo>
                  <a:lnTo>
                    <a:pt x="40" y="54"/>
                  </a:lnTo>
                  <a:lnTo>
                    <a:pt x="24" y="60"/>
                  </a:lnTo>
                  <a:lnTo>
                    <a:pt x="16" y="70"/>
                  </a:lnTo>
                  <a:lnTo>
                    <a:pt x="40" y="70"/>
                  </a:lnTo>
                  <a:lnTo>
                    <a:pt x="24" y="76"/>
                  </a:lnTo>
                  <a:lnTo>
                    <a:pt x="46" y="70"/>
                  </a:lnTo>
                  <a:lnTo>
                    <a:pt x="30" y="76"/>
                  </a:lnTo>
                  <a:lnTo>
                    <a:pt x="6" y="84"/>
                  </a:lnTo>
                  <a:lnTo>
                    <a:pt x="8" y="84"/>
                  </a:lnTo>
                  <a:lnTo>
                    <a:pt x="18" y="84"/>
                  </a:lnTo>
                  <a:lnTo>
                    <a:pt x="34" y="82"/>
                  </a:lnTo>
                  <a:lnTo>
                    <a:pt x="30" y="80"/>
                  </a:lnTo>
                  <a:lnTo>
                    <a:pt x="54" y="76"/>
                  </a:lnTo>
                  <a:lnTo>
                    <a:pt x="62" y="76"/>
                  </a:lnTo>
                  <a:lnTo>
                    <a:pt x="68" y="60"/>
                  </a:lnTo>
                  <a:lnTo>
                    <a:pt x="54" y="42"/>
                  </a:lnTo>
                  <a:lnTo>
                    <a:pt x="30" y="30"/>
                  </a:lnTo>
                  <a:lnTo>
                    <a:pt x="30" y="14"/>
                  </a:lnTo>
                  <a:lnTo>
                    <a:pt x="16" y="14"/>
                  </a:lnTo>
                  <a:lnTo>
                    <a:pt x="26" y="0"/>
                  </a:lnTo>
                  <a:lnTo>
                    <a:pt x="8" y="8"/>
                  </a:lnTo>
                  <a:lnTo>
                    <a:pt x="0" y="24"/>
                  </a:lnTo>
                  <a:lnTo>
                    <a:pt x="16" y="36"/>
                  </a:lnTo>
                  <a:lnTo>
                    <a:pt x="30" y="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1" name="Freeform 61"/>
            <p:cNvSpPr>
              <a:spLocks noChangeArrowheads="1"/>
            </p:cNvSpPr>
            <p:nvPr/>
          </p:nvSpPr>
          <p:spPr bwMode="auto">
            <a:xfrm>
              <a:off x="3298683" y="1163850"/>
              <a:ext cx="31459" cy="42841"/>
            </a:xfrm>
            <a:custGeom>
              <a:avLst/>
              <a:gdLst>
                <a:gd name="T0" fmla="*/ 2147483647 w 14"/>
                <a:gd name="T1" fmla="*/ 0 h 12"/>
                <a:gd name="T2" fmla="*/ 0 w 14"/>
                <a:gd name="T3" fmla="*/ 2147483647 h 12"/>
                <a:gd name="T4" fmla="*/ 2147483647 w 14"/>
                <a:gd name="T5" fmla="*/ 2147483647 h 12"/>
                <a:gd name="T6" fmla="*/ 2147483647 w 14"/>
                <a:gd name="T7" fmla="*/ 0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14" y="0"/>
                  </a:moveTo>
                  <a:lnTo>
                    <a:pt x="0" y="12"/>
                  </a:lnTo>
                  <a:lnTo>
                    <a:pt x="6" y="12"/>
                  </a:lnTo>
                  <a:lnTo>
                    <a:pt x="1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2" name="Freeform 62"/>
            <p:cNvSpPr>
              <a:spLocks noChangeArrowheads="1"/>
            </p:cNvSpPr>
            <p:nvPr/>
          </p:nvSpPr>
          <p:spPr bwMode="auto">
            <a:xfrm>
              <a:off x="6678261" y="2677571"/>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4"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3" name="Freeform 63"/>
            <p:cNvSpPr>
              <a:spLocks noChangeArrowheads="1"/>
            </p:cNvSpPr>
            <p:nvPr/>
          </p:nvSpPr>
          <p:spPr bwMode="auto">
            <a:xfrm>
              <a:off x="5891791" y="2691852"/>
              <a:ext cx="1096565" cy="721159"/>
            </a:xfrm>
            <a:custGeom>
              <a:avLst/>
              <a:gdLst>
                <a:gd name="T0" fmla="*/ 2147483647 w 488"/>
                <a:gd name="T1" fmla="*/ 2147483647 h 202"/>
                <a:gd name="T2" fmla="*/ 2147483647 w 488"/>
                <a:gd name="T3" fmla="*/ 2147483647 h 202"/>
                <a:gd name="T4" fmla="*/ 2147483647 w 488"/>
                <a:gd name="T5" fmla="*/ 2147483647 h 202"/>
                <a:gd name="T6" fmla="*/ 2147483647 w 488"/>
                <a:gd name="T7" fmla="*/ 2147483647 h 202"/>
                <a:gd name="T8" fmla="*/ 2147483647 w 488"/>
                <a:gd name="T9" fmla="*/ 2147483647 h 202"/>
                <a:gd name="T10" fmla="*/ 2147483647 w 488"/>
                <a:gd name="T11" fmla="*/ 2147483647 h 202"/>
                <a:gd name="T12" fmla="*/ 2147483647 w 488"/>
                <a:gd name="T13" fmla="*/ 2147483647 h 202"/>
                <a:gd name="T14" fmla="*/ 2147483647 w 488"/>
                <a:gd name="T15" fmla="*/ 0 h 202"/>
                <a:gd name="T16" fmla="*/ 2147483647 w 488"/>
                <a:gd name="T17" fmla="*/ 2147483647 h 202"/>
                <a:gd name="T18" fmla="*/ 2147483647 w 488"/>
                <a:gd name="T19" fmla="*/ 2147483647 h 202"/>
                <a:gd name="T20" fmla="*/ 2147483647 w 488"/>
                <a:gd name="T21" fmla="*/ 2147483647 h 202"/>
                <a:gd name="T22" fmla="*/ 2147483647 w 488"/>
                <a:gd name="T23" fmla="*/ 2147483647 h 202"/>
                <a:gd name="T24" fmla="*/ 2147483647 w 488"/>
                <a:gd name="T25" fmla="*/ 2147483647 h 202"/>
                <a:gd name="T26" fmla="*/ 2147483647 w 488"/>
                <a:gd name="T27" fmla="*/ 2147483647 h 202"/>
                <a:gd name="T28" fmla="*/ 2147483647 w 488"/>
                <a:gd name="T29" fmla="*/ 2147483647 h 202"/>
                <a:gd name="T30" fmla="*/ 2147483647 w 488"/>
                <a:gd name="T31" fmla="*/ 2147483647 h 202"/>
                <a:gd name="T32" fmla="*/ 2147483647 w 488"/>
                <a:gd name="T33" fmla="*/ 2147483647 h 202"/>
                <a:gd name="T34" fmla="*/ 2147483647 w 488"/>
                <a:gd name="T35" fmla="*/ 2147483647 h 202"/>
                <a:gd name="T36" fmla="*/ 2147483647 w 488"/>
                <a:gd name="T37" fmla="*/ 2147483647 h 202"/>
                <a:gd name="T38" fmla="*/ 2147483647 w 488"/>
                <a:gd name="T39" fmla="*/ 2147483647 h 202"/>
                <a:gd name="T40" fmla="*/ 2147483647 w 488"/>
                <a:gd name="T41" fmla="*/ 2147483647 h 202"/>
                <a:gd name="T42" fmla="*/ 2147483647 w 488"/>
                <a:gd name="T43" fmla="*/ 2147483647 h 202"/>
                <a:gd name="T44" fmla="*/ 2147483647 w 488"/>
                <a:gd name="T45" fmla="*/ 2147483647 h 202"/>
                <a:gd name="T46" fmla="*/ 2147483647 w 488"/>
                <a:gd name="T47" fmla="*/ 2147483647 h 202"/>
                <a:gd name="T48" fmla="*/ 2147483647 w 488"/>
                <a:gd name="T49" fmla="*/ 2147483647 h 202"/>
                <a:gd name="T50" fmla="*/ 2147483647 w 488"/>
                <a:gd name="T51" fmla="*/ 2147483647 h 202"/>
                <a:gd name="T52" fmla="*/ 2147483647 w 488"/>
                <a:gd name="T53" fmla="*/ 2147483647 h 202"/>
                <a:gd name="T54" fmla="*/ 2147483647 w 488"/>
                <a:gd name="T55" fmla="*/ 2147483647 h 202"/>
                <a:gd name="T56" fmla="*/ 2147483647 w 488"/>
                <a:gd name="T57" fmla="*/ 2147483647 h 202"/>
                <a:gd name="T58" fmla="*/ 2147483647 w 488"/>
                <a:gd name="T59" fmla="*/ 2147483647 h 202"/>
                <a:gd name="T60" fmla="*/ 2147483647 w 488"/>
                <a:gd name="T61" fmla="*/ 2147483647 h 202"/>
                <a:gd name="T62" fmla="*/ 2147483647 w 488"/>
                <a:gd name="T63" fmla="*/ 2147483647 h 202"/>
                <a:gd name="T64" fmla="*/ 0 w 488"/>
                <a:gd name="T65" fmla="*/ 2147483647 h 202"/>
                <a:gd name="T66" fmla="*/ 2147483647 w 488"/>
                <a:gd name="T67" fmla="*/ 2147483647 h 202"/>
                <a:gd name="T68" fmla="*/ 2147483647 w 488"/>
                <a:gd name="T69" fmla="*/ 2147483647 h 202"/>
                <a:gd name="T70" fmla="*/ 2147483647 w 488"/>
                <a:gd name="T71" fmla="*/ 2147483647 h 202"/>
                <a:gd name="T72" fmla="*/ 2147483647 w 488"/>
                <a:gd name="T73" fmla="*/ 2147483647 h 202"/>
                <a:gd name="T74" fmla="*/ 2147483647 w 488"/>
                <a:gd name="T75" fmla="*/ 2147483647 h 202"/>
                <a:gd name="T76" fmla="*/ 2147483647 w 488"/>
                <a:gd name="T77" fmla="*/ 2147483647 h 202"/>
                <a:gd name="T78" fmla="*/ 2147483647 w 488"/>
                <a:gd name="T79" fmla="*/ 2147483647 h 202"/>
                <a:gd name="T80" fmla="*/ 2147483647 w 488"/>
                <a:gd name="T81" fmla="*/ 2147483647 h 202"/>
                <a:gd name="T82" fmla="*/ 2147483647 w 488"/>
                <a:gd name="T83" fmla="*/ 2147483647 h 202"/>
                <a:gd name="T84" fmla="*/ 2147483647 w 488"/>
                <a:gd name="T85" fmla="*/ 2147483647 h 202"/>
                <a:gd name="T86" fmla="*/ 2147483647 w 488"/>
                <a:gd name="T87" fmla="*/ 2147483647 h 202"/>
                <a:gd name="T88" fmla="*/ 2147483647 w 488"/>
                <a:gd name="T89" fmla="*/ 2147483647 h 202"/>
                <a:gd name="T90" fmla="*/ 2147483647 w 488"/>
                <a:gd name="T91" fmla="*/ 2147483647 h 202"/>
                <a:gd name="T92" fmla="*/ 2147483647 w 488"/>
                <a:gd name="T93" fmla="*/ 2147483647 h 202"/>
                <a:gd name="T94" fmla="*/ 2147483647 w 488"/>
                <a:gd name="T95" fmla="*/ 2147483647 h 202"/>
                <a:gd name="T96" fmla="*/ 2147483647 w 488"/>
                <a:gd name="T97" fmla="*/ 2147483647 h 202"/>
                <a:gd name="T98" fmla="*/ 2147483647 w 488"/>
                <a:gd name="T99" fmla="*/ 2147483647 h 202"/>
                <a:gd name="T100" fmla="*/ 2147483647 w 488"/>
                <a:gd name="T101" fmla="*/ 2147483647 h 202"/>
                <a:gd name="T102" fmla="*/ 2147483647 w 488"/>
                <a:gd name="T103" fmla="*/ 2147483647 h 202"/>
                <a:gd name="T104" fmla="*/ 2147483647 w 488"/>
                <a:gd name="T105" fmla="*/ 2147483647 h 202"/>
                <a:gd name="T106" fmla="*/ 2147483647 w 488"/>
                <a:gd name="T107" fmla="*/ 2147483647 h 202"/>
                <a:gd name="T108" fmla="*/ 2147483647 w 488"/>
                <a:gd name="T109" fmla="*/ 2147483647 h 202"/>
                <a:gd name="T110" fmla="*/ 2147483647 w 488"/>
                <a:gd name="T111" fmla="*/ 2147483647 h 202"/>
                <a:gd name="T112" fmla="*/ 2147483647 w 488"/>
                <a:gd name="T113" fmla="*/ 2147483647 h 202"/>
                <a:gd name="T114" fmla="*/ 2147483647 w 488"/>
                <a:gd name="T115" fmla="*/ 2147483647 h 202"/>
                <a:gd name="T116" fmla="*/ 2147483647 w 488"/>
                <a:gd name="T117" fmla="*/ 2147483647 h 202"/>
                <a:gd name="T118" fmla="*/ 2147483647 w 488"/>
                <a:gd name="T119" fmla="*/ 2147483647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8"/>
                <a:gd name="T181" fmla="*/ 0 h 202"/>
                <a:gd name="T182" fmla="*/ 488 w 488"/>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8" h="202">
                  <a:moveTo>
                    <a:pt x="442" y="82"/>
                  </a:moveTo>
                  <a:lnTo>
                    <a:pt x="442" y="72"/>
                  </a:lnTo>
                  <a:lnTo>
                    <a:pt x="426" y="60"/>
                  </a:lnTo>
                  <a:lnTo>
                    <a:pt x="396" y="48"/>
                  </a:lnTo>
                  <a:lnTo>
                    <a:pt x="388" y="30"/>
                  </a:lnTo>
                  <a:lnTo>
                    <a:pt x="380" y="20"/>
                  </a:lnTo>
                  <a:lnTo>
                    <a:pt x="364" y="8"/>
                  </a:lnTo>
                  <a:lnTo>
                    <a:pt x="354" y="0"/>
                  </a:lnTo>
                  <a:lnTo>
                    <a:pt x="342" y="14"/>
                  </a:lnTo>
                  <a:lnTo>
                    <a:pt x="342" y="30"/>
                  </a:lnTo>
                  <a:lnTo>
                    <a:pt x="358" y="42"/>
                  </a:lnTo>
                  <a:lnTo>
                    <a:pt x="336" y="48"/>
                  </a:lnTo>
                  <a:lnTo>
                    <a:pt x="312" y="42"/>
                  </a:lnTo>
                  <a:lnTo>
                    <a:pt x="298" y="36"/>
                  </a:lnTo>
                  <a:lnTo>
                    <a:pt x="282" y="30"/>
                  </a:lnTo>
                  <a:lnTo>
                    <a:pt x="288" y="14"/>
                  </a:lnTo>
                  <a:lnTo>
                    <a:pt x="274" y="14"/>
                  </a:lnTo>
                  <a:lnTo>
                    <a:pt x="252" y="8"/>
                  </a:lnTo>
                  <a:lnTo>
                    <a:pt x="214" y="8"/>
                  </a:lnTo>
                  <a:lnTo>
                    <a:pt x="182" y="14"/>
                  </a:lnTo>
                  <a:lnTo>
                    <a:pt x="198" y="20"/>
                  </a:lnTo>
                  <a:lnTo>
                    <a:pt x="206" y="30"/>
                  </a:lnTo>
                  <a:lnTo>
                    <a:pt x="146" y="30"/>
                  </a:lnTo>
                  <a:lnTo>
                    <a:pt x="130" y="42"/>
                  </a:lnTo>
                  <a:lnTo>
                    <a:pt x="108" y="48"/>
                  </a:lnTo>
                  <a:lnTo>
                    <a:pt x="108" y="60"/>
                  </a:lnTo>
                  <a:lnTo>
                    <a:pt x="84" y="78"/>
                  </a:lnTo>
                  <a:lnTo>
                    <a:pt x="62" y="78"/>
                  </a:lnTo>
                  <a:lnTo>
                    <a:pt x="46" y="82"/>
                  </a:lnTo>
                  <a:lnTo>
                    <a:pt x="32" y="78"/>
                  </a:lnTo>
                  <a:lnTo>
                    <a:pt x="8" y="88"/>
                  </a:lnTo>
                  <a:lnTo>
                    <a:pt x="8" y="106"/>
                  </a:lnTo>
                  <a:lnTo>
                    <a:pt x="0" y="128"/>
                  </a:lnTo>
                  <a:lnTo>
                    <a:pt x="8" y="146"/>
                  </a:lnTo>
                  <a:lnTo>
                    <a:pt x="8" y="180"/>
                  </a:lnTo>
                  <a:lnTo>
                    <a:pt x="32" y="186"/>
                  </a:lnTo>
                  <a:lnTo>
                    <a:pt x="54" y="180"/>
                  </a:lnTo>
                  <a:lnTo>
                    <a:pt x="76" y="174"/>
                  </a:lnTo>
                  <a:lnTo>
                    <a:pt x="100" y="174"/>
                  </a:lnTo>
                  <a:lnTo>
                    <a:pt x="130" y="168"/>
                  </a:lnTo>
                  <a:lnTo>
                    <a:pt x="176" y="152"/>
                  </a:lnTo>
                  <a:lnTo>
                    <a:pt x="214" y="152"/>
                  </a:lnTo>
                  <a:lnTo>
                    <a:pt x="236" y="156"/>
                  </a:lnTo>
                  <a:lnTo>
                    <a:pt x="244" y="168"/>
                  </a:lnTo>
                  <a:lnTo>
                    <a:pt x="252" y="180"/>
                  </a:lnTo>
                  <a:lnTo>
                    <a:pt x="274" y="168"/>
                  </a:lnTo>
                  <a:lnTo>
                    <a:pt x="298" y="156"/>
                  </a:lnTo>
                  <a:lnTo>
                    <a:pt x="282" y="174"/>
                  </a:lnTo>
                  <a:lnTo>
                    <a:pt x="274" y="186"/>
                  </a:lnTo>
                  <a:lnTo>
                    <a:pt x="298" y="192"/>
                  </a:lnTo>
                  <a:lnTo>
                    <a:pt x="312" y="202"/>
                  </a:lnTo>
                  <a:lnTo>
                    <a:pt x="364" y="202"/>
                  </a:lnTo>
                  <a:lnTo>
                    <a:pt x="380" y="198"/>
                  </a:lnTo>
                  <a:lnTo>
                    <a:pt x="404" y="192"/>
                  </a:lnTo>
                  <a:lnTo>
                    <a:pt x="418" y="180"/>
                  </a:lnTo>
                  <a:lnTo>
                    <a:pt x="434" y="168"/>
                  </a:lnTo>
                  <a:lnTo>
                    <a:pt x="464" y="146"/>
                  </a:lnTo>
                  <a:lnTo>
                    <a:pt x="488" y="116"/>
                  </a:lnTo>
                  <a:lnTo>
                    <a:pt x="464" y="94"/>
                  </a:lnTo>
                  <a:lnTo>
                    <a:pt x="442" y="8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4" name="Freeform 64"/>
            <p:cNvSpPr>
              <a:spLocks noChangeArrowheads="1"/>
            </p:cNvSpPr>
            <p:nvPr/>
          </p:nvSpPr>
          <p:spPr bwMode="auto">
            <a:xfrm>
              <a:off x="4354801" y="2813235"/>
              <a:ext cx="152800" cy="357009"/>
            </a:xfrm>
            <a:custGeom>
              <a:avLst/>
              <a:gdLst>
                <a:gd name="T0" fmla="*/ 2147483647 w 68"/>
                <a:gd name="T1" fmla="*/ 2147483647 h 100"/>
                <a:gd name="T2" fmla="*/ 2147483647 w 68"/>
                <a:gd name="T3" fmla="*/ 2147483647 h 100"/>
                <a:gd name="T4" fmla="*/ 2147483647 w 68"/>
                <a:gd name="T5" fmla="*/ 2147483647 h 100"/>
                <a:gd name="T6" fmla="*/ 0 w 68"/>
                <a:gd name="T7" fmla="*/ 2147483647 h 100"/>
                <a:gd name="T8" fmla="*/ 0 w 68"/>
                <a:gd name="T9" fmla="*/ 2147483647 h 100"/>
                <a:gd name="T10" fmla="*/ 2147483647 w 68"/>
                <a:gd name="T11" fmla="*/ 2147483647 h 100"/>
                <a:gd name="T12" fmla="*/ 2147483647 w 68"/>
                <a:gd name="T13" fmla="*/ 2147483647 h 100"/>
                <a:gd name="T14" fmla="*/ 2147483647 w 68"/>
                <a:gd name="T15" fmla="*/ 2147483647 h 100"/>
                <a:gd name="T16" fmla="*/ 2147483647 w 68"/>
                <a:gd name="T17" fmla="*/ 2147483647 h 100"/>
                <a:gd name="T18" fmla="*/ 2147483647 w 68"/>
                <a:gd name="T19" fmla="*/ 2147483647 h 100"/>
                <a:gd name="T20" fmla="*/ 2147483647 w 68"/>
                <a:gd name="T21" fmla="*/ 2147483647 h 100"/>
                <a:gd name="T22" fmla="*/ 2147483647 w 68"/>
                <a:gd name="T23" fmla="*/ 0 h 100"/>
                <a:gd name="T24" fmla="*/ 2147483647 w 68"/>
                <a:gd name="T25" fmla="*/ 2147483647 h 100"/>
                <a:gd name="T26" fmla="*/ 2147483647 w 68"/>
                <a:gd name="T27" fmla="*/ 2147483647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100"/>
                <a:gd name="T44" fmla="*/ 68 w 68"/>
                <a:gd name="T45" fmla="*/ 100 h 1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100">
                  <a:moveTo>
                    <a:pt x="32" y="20"/>
                  </a:moveTo>
                  <a:lnTo>
                    <a:pt x="8" y="32"/>
                  </a:lnTo>
                  <a:lnTo>
                    <a:pt x="16" y="48"/>
                  </a:lnTo>
                  <a:lnTo>
                    <a:pt x="0" y="60"/>
                  </a:lnTo>
                  <a:lnTo>
                    <a:pt x="0" y="78"/>
                  </a:lnTo>
                  <a:lnTo>
                    <a:pt x="8" y="94"/>
                  </a:lnTo>
                  <a:lnTo>
                    <a:pt x="24" y="100"/>
                  </a:lnTo>
                  <a:lnTo>
                    <a:pt x="38" y="82"/>
                  </a:lnTo>
                  <a:lnTo>
                    <a:pt x="54" y="54"/>
                  </a:lnTo>
                  <a:lnTo>
                    <a:pt x="68" y="32"/>
                  </a:lnTo>
                  <a:lnTo>
                    <a:pt x="68" y="14"/>
                  </a:lnTo>
                  <a:lnTo>
                    <a:pt x="62" y="0"/>
                  </a:lnTo>
                  <a:lnTo>
                    <a:pt x="54" y="2"/>
                  </a:lnTo>
                  <a:lnTo>
                    <a:pt x="32" y="2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5" name="Freeform 65"/>
            <p:cNvSpPr>
              <a:spLocks noChangeArrowheads="1"/>
            </p:cNvSpPr>
            <p:nvPr/>
          </p:nvSpPr>
          <p:spPr bwMode="auto">
            <a:xfrm>
              <a:off x="4489625" y="2798954"/>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2"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6" name="Freeform 66"/>
            <p:cNvSpPr>
              <a:spLocks noChangeArrowheads="1"/>
            </p:cNvSpPr>
            <p:nvPr/>
          </p:nvSpPr>
          <p:spPr bwMode="auto">
            <a:xfrm>
              <a:off x="2804322" y="671171"/>
              <a:ext cx="184258" cy="128523"/>
            </a:xfrm>
            <a:custGeom>
              <a:avLst/>
              <a:gdLst>
                <a:gd name="T0" fmla="*/ 2147483647 w 82"/>
                <a:gd name="T1" fmla="*/ 2147483647 h 36"/>
                <a:gd name="T2" fmla="*/ 2147483647 w 82"/>
                <a:gd name="T3" fmla="*/ 2147483647 h 36"/>
                <a:gd name="T4" fmla="*/ 2147483647 w 82"/>
                <a:gd name="T5" fmla="*/ 2147483647 h 36"/>
                <a:gd name="T6" fmla="*/ 2147483647 w 82"/>
                <a:gd name="T7" fmla="*/ 0 h 36"/>
                <a:gd name="T8" fmla="*/ 2147483647 w 82"/>
                <a:gd name="T9" fmla="*/ 0 h 36"/>
                <a:gd name="T10" fmla="*/ 2147483647 w 82"/>
                <a:gd name="T11" fmla="*/ 2147483647 h 36"/>
                <a:gd name="T12" fmla="*/ 2147483647 w 82"/>
                <a:gd name="T13" fmla="*/ 2147483647 h 36"/>
                <a:gd name="T14" fmla="*/ 2147483647 w 82"/>
                <a:gd name="T15" fmla="*/ 2147483647 h 36"/>
                <a:gd name="T16" fmla="*/ 2147483647 w 82"/>
                <a:gd name="T17" fmla="*/ 2147483647 h 36"/>
                <a:gd name="T18" fmla="*/ 0 w 82"/>
                <a:gd name="T19" fmla="*/ 2147483647 h 36"/>
                <a:gd name="T20" fmla="*/ 2147483647 w 82"/>
                <a:gd name="T21" fmla="*/ 2147483647 h 36"/>
                <a:gd name="T22" fmla="*/ 2147483647 w 82"/>
                <a:gd name="T23" fmla="*/ 2147483647 h 36"/>
                <a:gd name="T24" fmla="*/ 2147483647 w 82"/>
                <a:gd name="T25" fmla="*/ 2147483647 h 36"/>
                <a:gd name="T26" fmla="*/ 2147483647 w 82"/>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36"/>
                <a:gd name="T44" fmla="*/ 82 w 8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36">
                  <a:moveTo>
                    <a:pt x="74" y="30"/>
                  </a:moveTo>
                  <a:lnTo>
                    <a:pt x="82" y="18"/>
                  </a:lnTo>
                  <a:lnTo>
                    <a:pt x="74" y="6"/>
                  </a:lnTo>
                  <a:lnTo>
                    <a:pt x="82" y="0"/>
                  </a:lnTo>
                  <a:lnTo>
                    <a:pt x="68" y="0"/>
                  </a:lnTo>
                  <a:lnTo>
                    <a:pt x="60" y="6"/>
                  </a:lnTo>
                  <a:lnTo>
                    <a:pt x="44" y="6"/>
                  </a:lnTo>
                  <a:lnTo>
                    <a:pt x="44" y="12"/>
                  </a:lnTo>
                  <a:lnTo>
                    <a:pt x="30" y="6"/>
                  </a:lnTo>
                  <a:lnTo>
                    <a:pt x="0" y="6"/>
                  </a:lnTo>
                  <a:lnTo>
                    <a:pt x="14" y="24"/>
                  </a:lnTo>
                  <a:lnTo>
                    <a:pt x="30" y="36"/>
                  </a:lnTo>
                  <a:lnTo>
                    <a:pt x="52" y="30"/>
                  </a:lnTo>
                  <a:lnTo>
                    <a:pt x="74" y="3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grpSp>
      <p:sp>
        <p:nvSpPr>
          <p:cNvPr id="27"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000" b="1" dirty="0">
                <a:solidFill>
                  <a:srgbClr val="595959"/>
                </a:solidFill>
                <a:latin typeface="Arial" panose="020B0604020202020204" pitchFamily="34" charset="0"/>
                <a:ea typeface="微软雅黑" panose="020B0503020204020204" pitchFamily="34" charset="-122"/>
              </a:rPr>
              <a:t>关键变化及分析</a:t>
            </a:r>
          </a:p>
        </p:txBody>
      </p:sp>
      <p:sp>
        <p:nvSpPr>
          <p:cNvPr id="9" name="Title 1"/>
          <p:cNvSpPr txBox="1"/>
          <p:nvPr/>
        </p:nvSpPr>
        <p:spPr>
          <a:xfrm>
            <a:off x="180324" y="697418"/>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p:txBody>
      </p:sp>
      <p:sp>
        <p:nvSpPr>
          <p:cNvPr id="37" name="矩形 36"/>
          <p:cNvSpPr/>
          <p:nvPr/>
        </p:nvSpPr>
        <p:spPr>
          <a:xfrm>
            <a:off x="683568" y="614467"/>
            <a:ext cx="7920880" cy="442878"/>
          </a:xfrm>
          <a:prstGeom prst="rect">
            <a:avLst/>
          </a:prstGeom>
        </p:spPr>
        <p:txBody>
          <a:bodyPr wrap="square">
            <a:spAutoFit/>
          </a:bodyPr>
          <a:lstStyle/>
          <a:p>
            <a:pPr>
              <a:lnSpc>
                <a:spcPct val="150000"/>
              </a:lnSpc>
            </a:pPr>
            <a:r>
              <a:rPr lang="en-US" altLang="zh-CN" b="1" dirty="0">
                <a:solidFill>
                  <a:schemeClr val="tx1">
                    <a:lumMod val="75000"/>
                    <a:lumOff val="25000"/>
                  </a:schemeClr>
                </a:solidFill>
                <a:latin typeface="+mj-ea"/>
                <a:ea typeface="+mj-ea"/>
              </a:rPr>
              <a:t>7.</a:t>
            </a:r>
            <a:r>
              <a:rPr lang="zh-CN" altLang="en-US" b="1" dirty="0">
                <a:solidFill>
                  <a:schemeClr val="tx1">
                    <a:lumMod val="75000"/>
                    <a:lumOff val="25000"/>
                  </a:schemeClr>
                </a:solidFill>
                <a:latin typeface="+mj-ea"/>
                <a:ea typeface="+mj-ea"/>
              </a:rPr>
              <a:t>共用系统：</a:t>
            </a:r>
            <a:endParaRPr lang="en-US" altLang="zh-CN" b="1" dirty="0">
              <a:solidFill>
                <a:schemeClr val="tx1">
                  <a:lumMod val="75000"/>
                  <a:lumOff val="25000"/>
                </a:schemeClr>
              </a:solidFill>
              <a:latin typeface="+mj-ea"/>
              <a:ea typeface="+mj-ea"/>
            </a:endParaRPr>
          </a:p>
        </p:txBody>
      </p:sp>
      <p:graphicFrame>
        <p:nvGraphicFramePr>
          <p:cNvPr id="39" name="表格 38"/>
          <p:cNvGraphicFramePr>
            <a:graphicFrameLocks noGrp="1"/>
          </p:cNvGraphicFramePr>
          <p:nvPr>
            <p:extLst>
              <p:ext uri="{D42A27DB-BD31-4B8C-83A1-F6EECF244321}">
                <p14:modId xmlns:p14="http://schemas.microsoft.com/office/powerpoint/2010/main" val="2132169827"/>
              </p:ext>
            </p:extLst>
          </p:nvPr>
        </p:nvGraphicFramePr>
        <p:xfrm>
          <a:off x="539552" y="1074390"/>
          <a:ext cx="7992888" cy="3264146"/>
        </p:xfrm>
        <a:graphic>
          <a:graphicData uri="http://schemas.openxmlformats.org/drawingml/2006/table">
            <a:tbl>
              <a:tblPr firstRow="1" bandRow="1">
                <a:tableStyleId>{B301B821-A1FF-4177-AEE7-76D212191A09}</a:tableStyleId>
              </a:tblPr>
              <a:tblGrid>
                <a:gridCol w="576064">
                  <a:extLst>
                    <a:ext uri="{9D8B030D-6E8A-4147-A177-3AD203B41FA5}">
                      <a16:colId xmlns:a16="http://schemas.microsoft.com/office/drawing/2014/main" xmlns="" val="20000"/>
                    </a:ext>
                  </a:extLst>
                </a:gridCol>
                <a:gridCol w="4392488">
                  <a:extLst>
                    <a:ext uri="{9D8B030D-6E8A-4147-A177-3AD203B41FA5}">
                      <a16:colId xmlns:a16="http://schemas.microsoft.com/office/drawing/2014/main" xmlns="" val="20001"/>
                    </a:ext>
                  </a:extLst>
                </a:gridCol>
                <a:gridCol w="936104">
                  <a:extLst>
                    <a:ext uri="{9D8B030D-6E8A-4147-A177-3AD203B41FA5}">
                      <a16:colId xmlns:a16="http://schemas.microsoft.com/office/drawing/2014/main" xmlns="" val="20002"/>
                    </a:ext>
                  </a:extLst>
                </a:gridCol>
                <a:gridCol w="2088232">
                  <a:extLst>
                    <a:ext uri="{9D8B030D-6E8A-4147-A177-3AD203B41FA5}">
                      <a16:colId xmlns:a16="http://schemas.microsoft.com/office/drawing/2014/main" xmlns="" val="20003"/>
                    </a:ext>
                  </a:extLst>
                </a:gridCol>
              </a:tblGrid>
              <a:tr h="289012">
                <a:tc gridSpan="4">
                  <a:txBody>
                    <a:bodyPr/>
                    <a:lstStyle/>
                    <a:p>
                      <a:pPr algn="ctr">
                        <a:lnSpc>
                          <a:spcPct val="100000"/>
                        </a:lnSpc>
                        <a:spcAft>
                          <a:spcPts val="0"/>
                        </a:spcAft>
                      </a:pPr>
                      <a:r>
                        <a:rPr lang="zh-CN" altLang="zh-CN" sz="1350" kern="100" dirty="0"/>
                        <a:t>第</a:t>
                      </a:r>
                      <a:r>
                        <a:rPr lang="en-US" altLang="zh-CN" sz="1350" kern="100" dirty="0"/>
                        <a:t>7</a:t>
                      </a:r>
                      <a:r>
                        <a:rPr lang="zh-CN" altLang="zh-CN" sz="1350" kern="100" dirty="0"/>
                        <a:t>章</a:t>
                      </a:r>
                      <a:endParaRPr lang="zh-CN" altLang="zh-CN" sz="1350" kern="100" dirty="0">
                        <a:solidFill>
                          <a:schemeClr val="tx1"/>
                        </a:solidFill>
                        <a:latin typeface="Calibri"/>
                        <a:ea typeface="+mn-ea"/>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tc>
                <a:tc hMerge="1">
                  <a:txBody>
                    <a:bodyPr/>
                    <a:lstStyle/>
                    <a:p>
                      <a:endParaRPr lang="zh-CN" altLang="en-US"/>
                    </a:p>
                  </a:txBody>
                  <a:tcPr/>
                </a:tc>
                <a:tc hMerge="1">
                  <a:txBody>
                    <a:bodyPr/>
                    <a:lstStyle/>
                    <a:p>
                      <a:endParaRPr lang="zh-CN" altLang="en-US" dirty="0"/>
                    </a:p>
                  </a:txBody>
                  <a:tcPr/>
                </a:tc>
                <a:extLst>
                  <a:ext uri="{0D108BD9-81ED-4DB2-BD59-A6C34878D82A}">
                    <a16:rowId xmlns:a16="http://schemas.microsoft.com/office/drawing/2014/main" xmlns="" val="10000"/>
                  </a:ext>
                </a:extLst>
              </a:tr>
              <a:tr h="293007">
                <a:tc>
                  <a:txBody>
                    <a:bodyPr/>
                    <a:lstStyle/>
                    <a:p>
                      <a:pPr algn="ctr">
                        <a:lnSpc>
                          <a:spcPct val="100000"/>
                        </a:lnSpc>
                      </a:pPr>
                      <a:r>
                        <a:rPr lang="zh-CN" altLang="en-US" sz="1350" dirty="0"/>
                        <a:t>条款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t>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t>类型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t>潜在影响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42960">
                <a:tc>
                  <a:txBody>
                    <a:bodyPr/>
                    <a:lstStyle/>
                    <a:p>
                      <a:pPr algn="ctr">
                        <a:lnSpc>
                          <a:spcPct val="100000"/>
                        </a:lnSpc>
                      </a:pPr>
                      <a:r>
                        <a:rPr lang="en-US" altLang="zh-CN" sz="1350" dirty="0"/>
                        <a:t>7.18</a:t>
                      </a:r>
                      <a:endParaRPr lang="zh-CN" altLang="en-US" sz="13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latin typeface="+mn-ea"/>
                          <a:ea typeface="+mn-ea"/>
                        </a:rPr>
                        <a:t>与产品</a:t>
                      </a:r>
                      <a:r>
                        <a:rPr lang="en-US" altLang="zh-CN" sz="1350" dirty="0">
                          <a:latin typeface="+mn-ea"/>
                          <a:ea typeface="+mn-ea"/>
                        </a:rPr>
                        <a:t>/</a:t>
                      </a:r>
                      <a:r>
                        <a:rPr lang="zh-CN" altLang="en-US" sz="1350" dirty="0">
                          <a:latin typeface="+mn-ea"/>
                          <a:ea typeface="+mn-ea"/>
                        </a:rPr>
                        <a:t>容器内表面直接接触的压缩气体应有具备合适的化学，微粒和微生物纯度，在相应露点标准下应无油，在适当情况下，应符合相应的药典各论。压缩气体在使用时须通过除菌过滤器过滤（</a:t>
                      </a:r>
                      <a:r>
                        <a:rPr lang="zh-CN" altLang="en-US" sz="1350" b="1" dirty="0">
                          <a:solidFill>
                            <a:srgbClr val="FF0000"/>
                          </a:solidFill>
                          <a:latin typeface="+mn-ea"/>
                          <a:ea typeface="+mn-ea"/>
                        </a:rPr>
                        <a:t>最大孔径为</a:t>
                      </a:r>
                      <a:r>
                        <a:rPr lang="en-US" altLang="zh-CN" sz="1350" b="1" dirty="0">
                          <a:solidFill>
                            <a:srgbClr val="FF0000"/>
                          </a:solidFill>
                          <a:latin typeface="+mn-ea"/>
                          <a:ea typeface="+mn-ea"/>
                        </a:rPr>
                        <a:t>0.22µm</a:t>
                      </a:r>
                      <a:r>
                        <a:rPr lang="zh-CN" altLang="en-US" sz="1350" dirty="0">
                          <a:latin typeface="+mn-ea"/>
                          <a:ea typeface="+mn-ea"/>
                        </a:rPr>
                        <a:t>）。</a:t>
                      </a:r>
                      <a:r>
                        <a:rPr lang="zh-CN" altLang="en-US" sz="1350" b="1" dirty="0">
                          <a:solidFill>
                            <a:srgbClr val="FF0000"/>
                          </a:solidFill>
                          <a:latin typeface="+mn-ea"/>
                          <a:ea typeface="+mn-ea"/>
                        </a:rPr>
                        <a:t>如使用于无菌工艺中，终端除菌气体过滤器完整性的确认应作为批放行审核的一部分。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latin typeface="+mn-ea"/>
                          <a:ea typeface="+mn-ea"/>
                        </a:rPr>
                        <a:t>新增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350" kern="1200" dirty="0">
                          <a:latin typeface="+mn-ea"/>
                          <a:ea typeface="+mn-ea"/>
                        </a:rPr>
                        <a:t>1</a:t>
                      </a:r>
                      <a:r>
                        <a:rPr lang="zh-CN" altLang="en-US" sz="1350" kern="1200" dirty="0">
                          <a:latin typeface="+mn-ea"/>
                          <a:ea typeface="+mn-ea"/>
                        </a:rPr>
                        <a:t>、压缩空气系统除菌过滤器最大孔径为</a:t>
                      </a:r>
                      <a:r>
                        <a:rPr lang="en-US" altLang="zh-CN" sz="1350" kern="1200" dirty="0">
                          <a:latin typeface="+mn-ea"/>
                          <a:ea typeface="+mn-ea"/>
                        </a:rPr>
                        <a:t>0.22μm</a:t>
                      </a:r>
                      <a:r>
                        <a:rPr lang="zh-CN" altLang="en-US" sz="1350" kern="1200" dirty="0">
                          <a:latin typeface="+mn-ea"/>
                          <a:ea typeface="+mn-ea"/>
                        </a:rPr>
                        <a:t>。</a:t>
                      </a:r>
                      <a:r>
                        <a:rPr lang="en-US" altLang="zh-CN" sz="1350" kern="1200" dirty="0">
                          <a:latin typeface="+mn-ea"/>
                          <a:ea typeface="+mn-ea"/>
                        </a:rPr>
                        <a:t>2</a:t>
                      </a:r>
                      <a:r>
                        <a:rPr lang="zh-CN" altLang="en-US" sz="1350" kern="1200" dirty="0">
                          <a:latin typeface="+mn-ea"/>
                          <a:ea typeface="+mn-ea"/>
                        </a:rPr>
                        <a:t>、</a:t>
                      </a:r>
                      <a:r>
                        <a:rPr lang="zh-CN" altLang="en-US" sz="1350" dirty="0">
                          <a:latin typeface="+mn-ea"/>
                          <a:ea typeface="+mn-ea"/>
                        </a:rPr>
                        <a:t>如使用于无菌工艺中，终端除菌气体过滤器完整性的确认应作为批放行审核的一部分。 </a:t>
                      </a:r>
                      <a:endParaRPr lang="en-US" altLang="zh-CN" sz="1350" kern="12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671953">
                <a:tc>
                  <a:txBody>
                    <a:bodyPr/>
                    <a:lstStyle/>
                    <a:p>
                      <a:pPr algn="ctr">
                        <a:lnSpc>
                          <a:spcPct val="100000"/>
                        </a:lnSpc>
                      </a:pPr>
                      <a:r>
                        <a:rPr lang="en-US" altLang="zh-CN" sz="1350" dirty="0"/>
                        <a:t>7.22</a:t>
                      </a:r>
                      <a:endParaRPr lang="zh-CN" altLang="en-US" sz="13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latin typeface="+mn-ea"/>
                          <a:ea typeface="+mn-ea"/>
                        </a:rPr>
                        <a:t>冷却循环系统应定期进行</a:t>
                      </a:r>
                      <a:r>
                        <a:rPr lang="zh-CN" altLang="en-US" sz="1350" b="1" dirty="0">
                          <a:solidFill>
                            <a:srgbClr val="FF0000"/>
                          </a:solidFill>
                          <a:latin typeface="+mn-ea"/>
                          <a:ea typeface="+mn-ea"/>
                        </a:rPr>
                        <a:t>泄漏检测</a:t>
                      </a:r>
                      <a:r>
                        <a:rPr lang="zh-CN" altLang="en-US" sz="1350" dirty="0">
                          <a:latin typeface="+mn-ea"/>
                          <a:ea typeface="+mn-ea"/>
                        </a:rPr>
                        <a:t>，并跟踪维护。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latin typeface="+mn-ea"/>
                          <a:ea typeface="+mn-ea"/>
                        </a:rPr>
                        <a:t>新增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zh-CN" altLang="en-US" sz="1350" kern="1200" dirty="0">
                          <a:latin typeface="+mn-ea"/>
                          <a:ea typeface="+mn-ea"/>
                        </a:rPr>
                        <a:t>增加泄露检测</a:t>
                      </a:r>
                      <a:endParaRPr lang="en-US" altLang="zh-CN" sz="1350" kern="12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671953">
                <a:tc>
                  <a:txBody>
                    <a:bodyPr/>
                    <a:lstStyle/>
                    <a:p>
                      <a:pPr algn="ctr">
                        <a:lnSpc>
                          <a:spcPct val="100000"/>
                        </a:lnSpc>
                      </a:pPr>
                      <a:r>
                        <a:rPr lang="en-US" altLang="zh-CN" sz="1350" dirty="0"/>
                        <a:t>7.23</a:t>
                      </a:r>
                      <a:endParaRPr lang="zh-CN" altLang="en-US" sz="13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latin typeface="+mn-ea"/>
                          <a:ea typeface="+mn-ea"/>
                        </a:rPr>
                        <a:t>真空系统和冷却系统应进行</a:t>
                      </a:r>
                      <a:r>
                        <a:rPr lang="zh-CN" altLang="en-US" sz="1350" b="1" dirty="0">
                          <a:solidFill>
                            <a:srgbClr val="FF0000"/>
                          </a:solidFill>
                          <a:latin typeface="+mn-ea"/>
                          <a:ea typeface="+mn-ea"/>
                        </a:rPr>
                        <a:t>定期清洁和消毒</a:t>
                      </a:r>
                      <a:r>
                        <a:rPr lang="zh-CN" altLang="en-US" sz="1350" dirty="0">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latin typeface="+mn-ea"/>
                          <a:ea typeface="+mn-ea"/>
                        </a:rPr>
                        <a:t>新增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zh-CN" altLang="en-US" sz="1350" kern="1200" dirty="0">
                          <a:latin typeface="+mn-ea"/>
                          <a:ea typeface="+mn-ea"/>
                        </a:rPr>
                        <a:t>增加清洁和消毒的要求</a:t>
                      </a:r>
                      <a:endParaRPr lang="en-US" altLang="zh-CN" sz="1350" kern="12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888804658"/>
      </p:ext>
    </p:extLst>
  </p:cSld>
  <p:clrMapOvr>
    <a:masterClrMapping/>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p:cNvGrpSpPr>
            <a:grpSpLocks/>
          </p:cNvGrpSpPr>
          <p:nvPr/>
        </p:nvGrpSpPr>
        <p:grpSpPr bwMode="auto">
          <a:xfrm>
            <a:off x="1700064" y="1283990"/>
            <a:ext cx="5904656" cy="3507854"/>
            <a:chOff x="0" y="161346"/>
            <a:chExt cx="7361368" cy="3929984"/>
          </a:xfrm>
          <a:solidFill>
            <a:schemeClr val="bg1">
              <a:lumMod val="95000"/>
            </a:schemeClr>
          </a:solidFill>
        </p:grpSpPr>
        <p:sp>
          <p:nvSpPr>
            <p:cNvPr id="7" name="Freeform 39"/>
            <p:cNvSpPr>
              <a:spLocks noChangeArrowheads="1"/>
            </p:cNvSpPr>
            <p:nvPr/>
          </p:nvSpPr>
          <p:spPr bwMode="auto">
            <a:xfrm>
              <a:off x="3073978" y="1063889"/>
              <a:ext cx="103365" cy="121384"/>
            </a:xfrm>
            <a:custGeom>
              <a:avLst/>
              <a:gdLst>
                <a:gd name="T0" fmla="*/ 0 w 46"/>
                <a:gd name="T1" fmla="*/ 2147483647 h 34"/>
                <a:gd name="T2" fmla="*/ 2147483647 w 46"/>
                <a:gd name="T3" fmla="*/ 2147483647 h 34"/>
                <a:gd name="T4" fmla="*/ 2147483647 w 46"/>
                <a:gd name="T5" fmla="*/ 2147483647 h 34"/>
                <a:gd name="T6" fmla="*/ 2147483647 w 46"/>
                <a:gd name="T7" fmla="*/ 2147483647 h 34"/>
                <a:gd name="T8" fmla="*/ 2147483647 w 46"/>
                <a:gd name="T9" fmla="*/ 0 h 34"/>
                <a:gd name="T10" fmla="*/ 2147483647 w 46"/>
                <a:gd name="T11" fmla="*/ 0 h 34"/>
                <a:gd name="T12" fmla="*/ 2147483647 w 46"/>
                <a:gd name="T13" fmla="*/ 2147483647 h 34"/>
                <a:gd name="T14" fmla="*/ 0 w 46"/>
                <a:gd name="T15" fmla="*/ 2147483647 h 34"/>
                <a:gd name="T16" fmla="*/ 0 w 46"/>
                <a:gd name="T17" fmla="*/ 2147483647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4"/>
                <a:gd name="T29" fmla="*/ 46 w 4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4">
                  <a:moveTo>
                    <a:pt x="0" y="34"/>
                  </a:moveTo>
                  <a:lnTo>
                    <a:pt x="32" y="28"/>
                  </a:lnTo>
                  <a:lnTo>
                    <a:pt x="46" y="24"/>
                  </a:lnTo>
                  <a:lnTo>
                    <a:pt x="38" y="12"/>
                  </a:lnTo>
                  <a:lnTo>
                    <a:pt x="46" y="0"/>
                  </a:lnTo>
                  <a:lnTo>
                    <a:pt x="32" y="0"/>
                  </a:lnTo>
                  <a:lnTo>
                    <a:pt x="8" y="6"/>
                  </a:lnTo>
                  <a:lnTo>
                    <a:pt x="0" y="12"/>
                  </a:lnTo>
                  <a:lnTo>
                    <a:pt x="0"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8" name="Freeform 40"/>
            <p:cNvSpPr>
              <a:spLocks noChangeArrowheads="1"/>
            </p:cNvSpPr>
            <p:nvPr/>
          </p:nvSpPr>
          <p:spPr bwMode="auto">
            <a:xfrm>
              <a:off x="6390638" y="2434806"/>
              <a:ext cx="543789" cy="264187"/>
            </a:xfrm>
            <a:custGeom>
              <a:avLst/>
              <a:gdLst>
                <a:gd name="T0" fmla="*/ 2147483647 w 242"/>
                <a:gd name="T1" fmla="*/ 2147483647 h 74"/>
                <a:gd name="T2" fmla="*/ 2147483647 w 242"/>
                <a:gd name="T3" fmla="*/ 2147483647 h 74"/>
                <a:gd name="T4" fmla="*/ 2147483647 w 242"/>
                <a:gd name="T5" fmla="*/ 2147483647 h 74"/>
                <a:gd name="T6" fmla="*/ 2147483647 w 242"/>
                <a:gd name="T7" fmla="*/ 2147483647 h 74"/>
                <a:gd name="T8" fmla="*/ 2147483647 w 242"/>
                <a:gd name="T9" fmla="*/ 2147483647 h 74"/>
                <a:gd name="T10" fmla="*/ 2147483647 w 242"/>
                <a:gd name="T11" fmla="*/ 2147483647 h 74"/>
                <a:gd name="T12" fmla="*/ 2147483647 w 242"/>
                <a:gd name="T13" fmla="*/ 2147483647 h 74"/>
                <a:gd name="T14" fmla="*/ 2147483647 w 242"/>
                <a:gd name="T15" fmla="*/ 2147483647 h 74"/>
                <a:gd name="T16" fmla="*/ 2147483647 w 242"/>
                <a:gd name="T17" fmla="*/ 2147483647 h 74"/>
                <a:gd name="T18" fmla="*/ 2147483647 w 242"/>
                <a:gd name="T19" fmla="*/ 0 h 74"/>
                <a:gd name="T20" fmla="*/ 0 w 242"/>
                <a:gd name="T21" fmla="*/ 2147483647 h 74"/>
                <a:gd name="T22" fmla="*/ 2147483647 w 242"/>
                <a:gd name="T23" fmla="*/ 2147483647 h 74"/>
                <a:gd name="T24" fmla="*/ 2147483647 w 242"/>
                <a:gd name="T25" fmla="*/ 2147483647 h 74"/>
                <a:gd name="T26" fmla="*/ 2147483647 w 242"/>
                <a:gd name="T27" fmla="*/ 2147483647 h 74"/>
                <a:gd name="T28" fmla="*/ 2147483647 w 242"/>
                <a:gd name="T29" fmla="*/ 2147483647 h 74"/>
                <a:gd name="T30" fmla="*/ 2147483647 w 242"/>
                <a:gd name="T31" fmla="*/ 2147483647 h 74"/>
                <a:gd name="T32" fmla="*/ 2147483647 w 242"/>
                <a:gd name="T33" fmla="*/ 2147483647 h 74"/>
                <a:gd name="T34" fmla="*/ 2147483647 w 242"/>
                <a:gd name="T35" fmla="*/ 2147483647 h 74"/>
                <a:gd name="T36" fmla="*/ 2147483647 w 242"/>
                <a:gd name="T37" fmla="*/ 2147483647 h 74"/>
                <a:gd name="T38" fmla="*/ 2147483647 w 242"/>
                <a:gd name="T39" fmla="*/ 2147483647 h 74"/>
                <a:gd name="T40" fmla="*/ 2147483647 w 242"/>
                <a:gd name="T41" fmla="*/ 2147483647 h 74"/>
                <a:gd name="T42" fmla="*/ 2147483647 w 242"/>
                <a:gd name="T43" fmla="*/ 2147483647 h 74"/>
                <a:gd name="T44" fmla="*/ 2147483647 w 242"/>
                <a:gd name="T45" fmla="*/ 2147483647 h 74"/>
                <a:gd name="T46" fmla="*/ 2147483647 w 242"/>
                <a:gd name="T47" fmla="*/ 2147483647 h 74"/>
                <a:gd name="T48" fmla="*/ 2147483647 w 242"/>
                <a:gd name="T49" fmla="*/ 2147483647 h 74"/>
                <a:gd name="T50" fmla="*/ 2147483647 w 242"/>
                <a:gd name="T51" fmla="*/ 2147483647 h 74"/>
                <a:gd name="T52" fmla="*/ 2147483647 w 242"/>
                <a:gd name="T53" fmla="*/ 2147483647 h 74"/>
                <a:gd name="T54" fmla="*/ 2147483647 w 242"/>
                <a:gd name="T55" fmla="*/ 2147483647 h 74"/>
                <a:gd name="T56" fmla="*/ 2147483647 w 242"/>
                <a:gd name="T57" fmla="*/ 2147483647 h 74"/>
                <a:gd name="T58" fmla="*/ 2147483647 w 242"/>
                <a:gd name="T59" fmla="*/ 2147483647 h 74"/>
                <a:gd name="T60" fmla="*/ 2147483647 w 242"/>
                <a:gd name="T61" fmla="*/ 2147483647 h 7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2"/>
                <a:gd name="T94" fmla="*/ 0 h 74"/>
                <a:gd name="T95" fmla="*/ 242 w 242"/>
                <a:gd name="T96" fmla="*/ 74 h 7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2" h="74">
                  <a:moveTo>
                    <a:pt x="196" y="34"/>
                  </a:moveTo>
                  <a:lnTo>
                    <a:pt x="182" y="28"/>
                  </a:lnTo>
                  <a:lnTo>
                    <a:pt x="158" y="22"/>
                  </a:lnTo>
                  <a:lnTo>
                    <a:pt x="136" y="18"/>
                  </a:lnTo>
                  <a:lnTo>
                    <a:pt x="90" y="18"/>
                  </a:lnTo>
                  <a:lnTo>
                    <a:pt x="76" y="12"/>
                  </a:lnTo>
                  <a:lnTo>
                    <a:pt x="60" y="18"/>
                  </a:lnTo>
                  <a:lnTo>
                    <a:pt x="52" y="18"/>
                  </a:lnTo>
                  <a:lnTo>
                    <a:pt x="30" y="12"/>
                  </a:lnTo>
                  <a:lnTo>
                    <a:pt x="22" y="0"/>
                  </a:lnTo>
                  <a:lnTo>
                    <a:pt x="0" y="6"/>
                  </a:lnTo>
                  <a:lnTo>
                    <a:pt x="14" y="12"/>
                  </a:lnTo>
                  <a:lnTo>
                    <a:pt x="30" y="22"/>
                  </a:lnTo>
                  <a:lnTo>
                    <a:pt x="52" y="34"/>
                  </a:lnTo>
                  <a:lnTo>
                    <a:pt x="82" y="34"/>
                  </a:lnTo>
                  <a:lnTo>
                    <a:pt x="82" y="46"/>
                  </a:lnTo>
                  <a:lnTo>
                    <a:pt x="106" y="52"/>
                  </a:lnTo>
                  <a:lnTo>
                    <a:pt x="128" y="58"/>
                  </a:lnTo>
                  <a:lnTo>
                    <a:pt x="158" y="58"/>
                  </a:lnTo>
                  <a:lnTo>
                    <a:pt x="166" y="46"/>
                  </a:lnTo>
                  <a:lnTo>
                    <a:pt x="188" y="52"/>
                  </a:lnTo>
                  <a:lnTo>
                    <a:pt x="204" y="58"/>
                  </a:lnTo>
                  <a:lnTo>
                    <a:pt x="196" y="68"/>
                  </a:lnTo>
                  <a:lnTo>
                    <a:pt x="196" y="74"/>
                  </a:lnTo>
                  <a:lnTo>
                    <a:pt x="212" y="64"/>
                  </a:lnTo>
                  <a:lnTo>
                    <a:pt x="228" y="74"/>
                  </a:lnTo>
                  <a:lnTo>
                    <a:pt x="242" y="64"/>
                  </a:lnTo>
                  <a:lnTo>
                    <a:pt x="212" y="58"/>
                  </a:lnTo>
                  <a:lnTo>
                    <a:pt x="204" y="46"/>
                  </a:lnTo>
                  <a:lnTo>
                    <a:pt x="212" y="34"/>
                  </a:lnTo>
                  <a:lnTo>
                    <a:pt x="196"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0" name="Freeform 41"/>
            <p:cNvSpPr>
              <a:spLocks noChangeArrowheads="1"/>
            </p:cNvSpPr>
            <p:nvPr/>
          </p:nvSpPr>
          <p:spPr bwMode="auto">
            <a:xfrm>
              <a:off x="2921178" y="1570842"/>
              <a:ext cx="1586425" cy="1827890"/>
            </a:xfrm>
            <a:custGeom>
              <a:avLst/>
              <a:gdLst>
                <a:gd name="T0" fmla="*/ 2147483647 w 706"/>
                <a:gd name="T1" fmla="*/ 2147483647 h 512"/>
                <a:gd name="T2" fmla="*/ 2147483647 w 706"/>
                <a:gd name="T3" fmla="*/ 2147483647 h 512"/>
                <a:gd name="T4" fmla="*/ 2147483647 w 706"/>
                <a:gd name="T5" fmla="*/ 2147483647 h 512"/>
                <a:gd name="T6" fmla="*/ 2147483647 w 706"/>
                <a:gd name="T7" fmla="*/ 2147483647 h 512"/>
                <a:gd name="T8" fmla="*/ 2147483647 w 706"/>
                <a:gd name="T9" fmla="*/ 2147483647 h 512"/>
                <a:gd name="T10" fmla="*/ 2147483647 w 706"/>
                <a:gd name="T11" fmla="*/ 0 h 512"/>
                <a:gd name="T12" fmla="*/ 2147483647 w 706"/>
                <a:gd name="T13" fmla="*/ 2147483647 h 512"/>
                <a:gd name="T14" fmla="*/ 2147483647 w 706"/>
                <a:gd name="T15" fmla="*/ 2147483647 h 512"/>
                <a:gd name="T16" fmla="*/ 2147483647 w 706"/>
                <a:gd name="T17" fmla="*/ 2147483647 h 512"/>
                <a:gd name="T18" fmla="*/ 2147483647 w 706"/>
                <a:gd name="T19" fmla="*/ 2147483647 h 512"/>
                <a:gd name="T20" fmla="*/ 2147483647 w 706"/>
                <a:gd name="T21" fmla="*/ 2147483647 h 512"/>
                <a:gd name="T22" fmla="*/ 2147483647 w 706"/>
                <a:gd name="T23" fmla="*/ 2147483647 h 512"/>
                <a:gd name="T24" fmla="*/ 2147483647 w 706"/>
                <a:gd name="T25" fmla="*/ 2147483647 h 512"/>
                <a:gd name="T26" fmla="*/ 0 w 706"/>
                <a:gd name="T27" fmla="*/ 2147483647 h 512"/>
                <a:gd name="T28" fmla="*/ 2147483647 w 706"/>
                <a:gd name="T29" fmla="*/ 2147483647 h 512"/>
                <a:gd name="T30" fmla="*/ 2147483647 w 706"/>
                <a:gd name="T31" fmla="*/ 2147483647 h 512"/>
                <a:gd name="T32" fmla="*/ 2147483647 w 706"/>
                <a:gd name="T33" fmla="*/ 2147483647 h 512"/>
                <a:gd name="T34" fmla="*/ 2147483647 w 706"/>
                <a:gd name="T35" fmla="*/ 2147483647 h 512"/>
                <a:gd name="T36" fmla="*/ 2147483647 w 706"/>
                <a:gd name="T37" fmla="*/ 2147483647 h 512"/>
                <a:gd name="T38" fmla="*/ 2147483647 w 706"/>
                <a:gd name="T39" fmla="*/ 2147483647 h 512"/>
                <a:gd name="T40" fmla="*/ 2147483647 w 706"/>
                <a:gd name="T41" fmla="*/ 2147483647 h 512"/>
                <a:gd name="T42" fmla="*/ 2147483647 w 706"/>
                <a:gd name="T43" fmla="*/ 2147483647 h 512"/>
                <a:gd name="T44" fmla="*/ 2147483647 w 706"/>
                <a:gd name="T45" fmla="*/ 2147483647 h 512"/>
                <a:gd name="T46" fmla="*/ 2147483647 w 706"/>
                <a:gd name="T47" fmla="*/ 2147483647 h 512"/>
                <a:gd name="T48" fmla="*/ 2147483647 w 706"/>
                <a:gd name="T49" fmla="*/ 2147483647 h 512"/>
                <a:gd name="T50" fmla="*/ 2147483647 w 706"/>
                <a:gd name="T51" fmla="*/ 2147483647 h 512"/>
                <a:gd name="T52" fmla="*/ 2147483647 w 706"/>
                <a:gd name="T53" fmla="*/ 2147483647 h 512"/>
                <a:gd name="T54" fmla="*/ 2147483647 w 706"/>
                <a:gd name="T55" fmla="*/ 2147483647 h 512"/>
                <a:gd name="T56" fmla="*/ 2147483647 w 706"/>
                <a:gd name="T57" fmla="*/ 2147483647 h 512"/>
                <a:gd name="T58" fmla="*/ 2147483647 w 706"/>
                <a:gd name="T59" fmla="*/ 2147483647 h 512"/>
                <a:gd name="T60" fmla="*/ 2147483647 w 706"/>
                <a:gd name="T61" fmla="*/ 2147483647 h 512"/>
                <a:gd name="T62" fmla="*/ 2147483647 w 706"/>
                <a:gd name="T63" fmla="*/ 2147483647 h 512"/>
                <a:gd name="T64" fmla="*/ 2147483647 w 706"/>
                <a:gd name="T65" fmla="*/ 2147483647 h 512"/>
                <a:gd name="T66" fmla="*/ 2147483647 w 706"/>
                <a:gd name="T67" fmla="*/ 2147483647 h 512"/>
                <a:gd name="T68" fmla="*/ 2147483647 w 706"/>
                <a:gd name="T69" fmla="*/ 2147483647 h 512"/>
                <a:gd name="T70" fmla="*/ 2147483647 w 706"/>
                <a:gd name="T71" fmla="*/ 2147483647 h 512"/>
                <a:gd name="T72" fmla="*/ 2147483647 w 706"/>
                <a:gd name="T73" fmla="*/ 2147483647 h 512"/>
                <a:gd name="T74" fmla="*/ 2147483647 w 706"/>
                <a:gd name="T75" fmla="*/ 2147483647 h 512"/>
                <a:gd name="T76" fmla="*/ 2147483647 w 706"/>
                <a:gd name="T77" fmla="*/ 2147483647 h 512"/>
                <a:gd name="T78" fmla="*/ 2147483647 w 706"/>
                <a:gd name="T79" fmla="*/ 2147483647 h 512"/>
                <a:gd name="T80" fmla="*/ 2147483647 w 706"/>
                <a:gd name="T81" fmla="*/ 2147483647 h 512"/>
                <a:gd name="T82" fmla="*/ 2147483647 w 706"/>
                <a:gd name="T83" fmla="*/ 2147483647 h 512"/>
                <a:gd name="T84" fmla="*/ 2147483647 w 706"/>
                <a:gd name="T85" fmla="*/ 2147483647 h 512"/>
                <a:gd name="T86" fmla="*/ 2147483647 w 706"/>
                <a:gd name="T87" fmla="*/ 2147483647 h 512"/>
                <a:gd name="T88" fmla="*/ 2147483647 w 706"/>
                <a:gd name="T89" fmla="*/ 2147483647 h 512"/>
                <a:gd name="T90" fmla="*/ 2147483647 w 706"/>
                <a:gd name="T91" fmla="*/ 2147483647 h 512"/>
                <a:gd name="T92" fmla="*/ 2147483647 w 706"/>
                <a:gd name="T93" fmla="*/ 2147483647 h 512"/>
                <a:gd name="T94" fmla="*/ 2147483647 w 706"/>
                <a:gd name="T95" fmla="*/ 2147483647 h 512"/>
                <a:gd name="T96" fmla="*/ 2147483647 w 706"/>
                <a:gd name="T97" fmla="*/ 2147483647 h 512"/>
                <a:gd name="T98" fmla="*/ 2147483647 w 706"/>
                <a:gd name="T99" fmla="*/ 2147483647 h 5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6"/>
                <a:gd name="T151" fmla="*/ 0 h 512"/>
                <a:gd name="T152" fmla="*/ 706 w 706"/>
                <a:gd name="T153" fmla="*/ 512 h 5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6" h="512">
                  <a:moveTo>
                    <a:pt x="490" y="50"/>
                  </a:moveTo>
                  <a:lnTo>
                    <a:pt x="458" y="40"/>
                  </a:lnTo>
                  <a:lnTo>
                    <a:pt x="434" y="40"/>
                  </a:lnTo>
                  <a:lnTo>
                    <a:pt x="422" y="38"/>
                  </a:lnTo>
                  <a:lnTo>
                    <a:pt x="402" y="38"/>
                  </a:lnTo>
                  <a:lnTo>
                    <a:pt x="388" y="30"/>
                  </a:lnTo>
                  <a:lnTo>
                    <a:pt x="372" y="58"/>
                  </a:lnTo>
                  <a:lnTo>
                    <a:pt x="336" y="42"/>
                  </a:lnTo>
                  <a:lnTo>
                    <a:pt x="308" y="30"/>
                  </a:lnTo>
                  <a:lnTo>
                    <a:pt x="260" y="30"/>
                  </a:lnTo>
                  <a:lnTo>
                    <a:pt x="280" y="20"/>
                  </a:lnTo>
                  <a:lnTo>
                    <a:pt x="290" y="0"/>
                  </a:lnTo>
                  <a:lnTo>
                    <a:pt x="274" y="0"/>
                  </a:lnTo>
                  <a:lnTo>
                    <a:pt x="244" y="8"/>
                  </a:lnTo>
                  <a:lnTo>
                    <a:pt x="198" y="8"/>
                  </a:lnTo>
                  <a:lnTo>
                    <a:pt x="174" y="18"/>
                  </a:lnTo>
                  <a:lnTo>
                    <a:pt x="118" y="18"/>
                  </a:lnTo>
                  <a:lnTo>
                    <a:pt x="118" y="36"/>
                  </a:lnTo>
                  <a:lnTo>
                    <a:pt x="98" y="36"/>
                  </a:lnTo>
                  <a:lnTo>
                    <a:pt x="84" y="46"/>
                  </a:lnTo>
                  <a:lnTo>
                    <a:pt x="84" y="64"/>
                  </a:lnTo>
                  <a:lnTo>
                    <a:pt x="68" y="70"/>
                  </a:lnTo>
                  <a:lnTo>
                    <a:pt x="46" y="82"/>
                  </a:lnTo>
                  <a:lnTo>
                    <a:pt x="22" y="104"/>
                  </a:lnTo>
                  <a:lnTo>
                    <a:pt x="16" y="128"/>
                  </a:lnTo>
                  <a:lnTo>
                    <a:pt x="22" y="144"/>
                  </a:lnTo>
                  <a:lnTo>
                    <a:pt x="22" y="162"/>
                  </a:lnTo>
                  <a:lnTo>
                    <a:pt x="0" y="168"/>
                  </a:lnTo>
                  <a:lnTo>
                    <a:pt x="22" y="178"/>
                  </a:lnTo>
                  <a:lnTo>
                    <a:pt x="22" y="190"/>
                  </a:lnTo>
                  <a:lnTo>
                    <a:pt x="46" y="196"/>
                  </a:lnTo>
                  <a:lnTo>
                    <a:pt x="54" y="214"/>
                  </a:lnTo>
                  <a:lnTo>
                    <a:pt x="68" y="218"/>
                  </a:lnTo>
                  <a:lnTo>
                    <a:pt x="84" y="230"/>
                  </a:lnTo>
                  <a:lnTo>
                    <a:pt x="100" y="236"/>
                  </a:lnTo>
                  <a:lnTo>
                    <a:pt x="146" y="236"/>
                  </a:lnTo>
                  <a:lnTo>
                    <a:pt x="188" y="230"/>
                  </a:lnTo>
                  <a:lnTo>
                    <a:pt x="214" y="224"/>
                  </a:lnTo>
                  <a:lnTo>
                    <a:pt x="236" y="224"/>
                  </a:lnTo>
                  <a:lnTo>
                    <a:pt x="236" y="236"/>
                  </a:lnTo>
                  <a:lnTo>
                    <a:pt x="282" y="236"/>
                  </a:lnTo>
                  <a:lnTo>
                    <a:pt x="288" y="248"/>
                  </a:lnTo>
                  <a:lnTo>
                    <a:pt x="282" y="264"/>
                  </a:lnTo>
                  <a:lnTo>
                    <a:pt x="288" y="282"/>
                  </a:lnTo>
                  <a:lnTo>
                    <a:pt x="304" y="288"/>
                  </a:lnTo>
                  <a:lnTo>
                    <a:pt x="320" y="294"/>
                  </a:lnTo>
                  <a:lnTo>
                    <a:pt x="320" y="328"/>
                  </a:lnTo>
                  <a:lnTo>
                    <a:pt x="334" y="344"/>
                  </a:lnTo>
                  <a:lnTo>
                    <a:pt x="328" y="362"/>
                  </a:lnTo>
                  <a:lnTo>
                    <a:pt x="328" y="374"/>
                  </a:lnTo>
                  <a:lnTo>
                    <a:pt x="320" y="392"/>
                  </a:lnTo>
                  <a:lnTo>
                    <a:pt x="328" y="402"/>
                  </a:lnTo>
                  <a:lnTo>
                    <a:pt x="350" y="420"/>
                  </a:lnTo>
                  <a:lnTo>
                    <a:pt x="342" y="430"/>
                  </a:lnTo>
                  <a:lnTo>
                    <a:pt x="358" y="436"/>
                  </a:lnTo>
                  <a:lnTo>
                    <a:pt x="358" y="448"/>
                  </a:lnTo>
                  <a:lnTo>
                    <a:pt x="366" y="460"/>
                  </a:lnTo>
                  <a:lnTo>
                    <a:pt x="372" y="478"/>
                  </a:lnTo>
                  <a:lnTo>
                    <a:pt x="388" y="494"/>
                  </a:lnTo>
                  <a:lnTo>
                    <a:pt x="388" y="506"/>
                  </a:lnTo>
                  <a:lnTo>
                    <a:pt x="410" y="512"/>
                  </a:lnTo>
                  <a:lnTo>
                    <a:pt x="464" y="512"/>
                  </a:lnTo>
                  <a:lnTo>
                    <a:pt x="494" y="500"/>
                  </a:lnTo>
                  <a:lnTo>
                    <a:pt x="510" y="482"/>
                  </a:lnTo>
                  <a:lnTo>
                    <a:pt x="524" y="466"/>
                  </a:lnTo>
                  <a:lnTo>
                    <a:pt x="532" y="454"/>
                  </a:lnTo>
                  <a:lnTo>
                    <a:pt x="540" y="442"/>
                  </a:lnTo>
                  <a:lnTo>
                    <a:pt x="556" y="426"/>
                  </a:lnTo>
                  <a:lnTo>
                    <a:pt x="556" y="408"/>
                  </a:lnTo>
                  <a:lnTo>
                    <a:pt x="570" y="392"/>
                  </a:lnTo>
                  <a:lnTo>
                    <a:pt x="586" y="386"/>
                  </a:lnTo>
                  <a:lnTo>
                    <a:pt x="600" y="374"/>
                  </a:lnTo>
                  <a:lnTo>
                    <a:pt x="616" y="362"/>
                  </a:lnTo>
                  <a:lnTo>
                    <a:pt x="600" y="340"/>
                  </a:lnTo>
                  <a:lnTo>
                    <a:pt x="592" y="322"/>
                  </a:lnTo>
                  <a:lnTo>
                    <a:pt x="592" y="300"/>
                  </a:lnTo>
                  <a:lnTo>
                    <a:pt x="600" y="282"/>
                  </a:lnTo>
                  <a:lnTo>
                    <a:pt x="624" y="260"/>
                  </a:lnTo>
                  <a:lnTo>
                    <a:pt x="646" y="248"/>
                  </a:lnTo>
                  <a:lnTo>
                    <a:pt x="670" y="230"/>
                  </a:lnTo>
                  <a:lnTo>
                    <a:pt x="684" y="214"/>
                  </a:lnTo>
                  <a:lnTo>
                    <a:pt x="698" y="196"/>
                  </a:lnTo>
                  <a:lnTo>
                    <a:pt x="706" y="178"/>
                  </a:lnTo>
                  <a:lnTo>
                    <a:pt x="692" y="178"/>
                  </a:lnTo>
                  <a:lnTo>
                    <a:pt x="662" y="184"/>
                  </a:lnTo>
                  <a:lnTo>
                    <a:pt x="638" y="196"/>
                  </a:lnTo>
                  <a:lnTo>
                    <a:pt x="624" y="190"/>
                  </a:lnTo>
                  <a:lnTo>
                    <a:pt x="616" y="172"/>
                  </a:lnTo>
                  <a:lnTo>
                    <a:pt x="600" y="168"/>
                  </a:lnTo>
                  <a:lnTo>
                    <a:pt x="592" y="156"/>
                  </a:lnTo>
                  <a:lnTo>
                    <a:pt x="578" y="140"/>
                  </a:lnTo>
                  <a:lnTo>
                    <a:pt x="562" y="128"/>
                  </a:lnTo>
                  <a:lnTo>
                    <a:pt x="548" y="116"/>
                  </a:lnTo>
                  <a:lnTo>
                    <a:pt x="532" y="110"/>
                  </a:lnTo>
                  <a:lnTo>
                    <a:pt x="532" y="98"/>
                  </a:lnTo>
                  <a:lnTo>
                    <a:pt x="524" y="82"/>
                  </a:lnTo>
                  <a:lnTo>
                    <a:pt x="510" y="64"/>
                  </a:lnTo>
                  <a:lnTo>
                    <a:pt x="502" y="54"/>
                  </a:lnTo>
                  <a:lnTo>
                    <a:pt x="494" y="46"/>
                  </a:lnTo>
                  <a:lnTo>
                    <a:pt x="490" y="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1" name="Freeform 42"/>
            <p:cNvSpPr>
              <a:spLocks noChangeArrowheads="1"/>
            </p:cNvSpPr>
            <p:nvPr/>
          </p:nvSpPr>
          <p:spPr bwMode="auto">
            <a:xfrm>
              <a:off x="6013132" y="2641872"/>
              <a:ext cx="67413" cy="21421"/>
            </a:xfrm>
            <a:custGeom>
              <a:avLst/>
              <a:gdLst>
                <a:gd name="T0" fmla="*/ 2147483647 w 30"/>
                <a:gd name="T1" fmla="*/ 0 h 6"/>
                <a:gd name="T2" fmla="*/ 0 w 30"/>
                <a:gd name="T3" fmla="*/ 2147483647 h 6"/>
                <a:gd name="T4" fmla="*/ 2147483647 w 30"/>
                <a:gd name="T5" fmla="*/ 2147483647 h 6"/>
                <a:gd name="T6" fmla="*/ 2147483647 w 30"/>
                <a:gd name="T7" fmla="*/ 0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30" y="0"/>
                  </a:moveTo>
                  <a:lnTo>
                    <a:pt x="0" y="6"/>
                  </a:lnTo>
                  <a:lnTo>
                    <a:pt x="8" y="6"/>
                  </a:lnTo>
                  <a:lnTo>
                    <a:pt x="3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2" name="Freeform 43"/>
            <p:cNvSpPr>
              <a:spLocks noChangeArrowheads="1"/>
            </p:cNvSpPr>
            <p:nvPr/>
          </p:nvSpPr>
          <p:spPr bwMode="auto">
            <a:xfrm>
              <a:off x="5518779" y="2249161"/>
              <a:ext cx="238188" cy="371290"/>
            </a:xfrm>
            <a:custGeom>
              <a:avLst/>
              <a:gdLst>
                <a:gd name="T0" fmla="*/ 2147483647 w 106"/>
                <a:gd name="T1" fmla="*/ 2147483647 h 104"/>
                <a:gd name="T2" fmla="*/ 2147483647 w 106"/>
                <a:gd name="T3" fmla="*/ 2147483647 h 104"/>
                <a:gd name="T4" fmla="*/ 2147483647 w 106"/>
                <a:gd name="T5" fmla="*/ 2147483647 h 104"/>
                <a:gd name="T6" fmla="*/ 0 w 106"/>
                <a:gd name="T7" fmla="*/ 2147483647 h 104"/>
                <a:gd name="T8" fmla="*/ 2147483647 w 106"/>
                <a:gd name="T9" fmla="*/ 2147483647 h 104"/>
                <a:gd name="T10" fmla="*/ 2147483647 w 106"/>
                <a:gd name="T11" fmla="*/ 2147483647 h 104"/>
                <a:gd name="T12" fmla="*/ 2147483647 w 106"/>
                <a:gd name="T13" fmla="*/ 2147483647 h 104"/>
                <a:gd name="T14" fmla="*/ 2147483647 w 106"/>
                <a:gd name="T15" fmla="*/ 2147483647 h 104"/>
                <a:gd name="T16" fmla="*/ 2147483647 w 106"/>
                <a:gd name="T17" fmla="*/ 2147483647 h 104"/>
                <a:gd name="T18" fmla="*/ 2147483647 w 106"/>
                <a:gd name="T19" fmla="*/ 2147483647 h 104"/>
                <a:gd name="T20" fmla="*/ 2147483647 w 106"/>
                <a:gd name="T21" fmla="*/ 2147483647 h 104"/>
                <a:gd name="T22" fmla="*/ 2147483647 w 106"/>
                <a:gd name="T23" fmla="*/ 2147483647 h 104"/>
                <a:gd name="T24" fmla="*/ 2147483647 w 106"/>
                <a:gd name="T25" fmla="*/ 2147483647 h 104"/>
                <a:gd name="T26" fmla="*/ 2147483647 w 106"/>
                <a:gd name="T27" fmla="*/ 2147483647 h 104"/>
                <a:gd name="T28" fmla="*/ 2147483647 w 106"/>
                <a:gd name="T29" fmla="*/ 2147483647 h 104"/>
                <a:gd name="T30" fmla="*/ 2147483647 w 106"/>
                <a:gd name="T31" fmla="*/ 2147483647 h 104"/>
                <a:gd name="T32" fmla="*/ 2147483647 w 106"/>
                <a:gd name="T33" fmla="*/ 2147483647 h 104"/>
                <a:gd name="T34" fmla="*/ 2147483647 w 106"/>
                <a:gd name="T35" fmla="*/ 2147483647 h 104"/>
                <a:gd name="T36" fmla="*/ 2147483647 w 106"/>
                <a:gd name="T37" fmla="*/ 2147483647 h 104"/>
                <a:gd name="T38" fmla="*/ 2147483647 w 106"/>
                <a:gd name="T39" fmla="*/ 0 h 104"/>
                <a:gd name="T40" fmla="*/ 2147483647 w 106"/>
                <a:gd name="T41" fmla="*/ 2147483647 h 104"/>
                <a:gd name="T42" fmla="*/ 2147483647 w 10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104"/>
                <a:gd name="T68" fmla="*/ 106 w 10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104">
                  <a:moveTo>
                    <a:pt x="60" y="40"/>
                  </a:moveTo>
                  <a:lnTo>
                    <a:pt x="46" y="34"/>
                  </a:lnTo>
                  <a:lnTo>
                    <a:pt x="22" y="24"/>
                  </a:lnTo>
                  <a:lnTo>
                    <a:pt x="0" y="24"/>
                  </a:lnTo>
                  <a:lnTo>
                    <a:pt x="14" y="34"/>
                  </a:lnTo>
                  <a:lnTo>
                    <a:pt x="30" y="46"/>
                  </a:lnTo>
                  <a:lnTo>
                    <a:pt x="60" y="70"/>
                  </a:lnTo>
                  <a:lnTo>
                    <a:pt x="76" y="92"/>
                  </a:lnTo>
                  <a:lnTo>
                    <a:pt x="90" y="92"/>
                  </a:lnTo>
                  <a:lnTo>
                    <a:pt x="106" y="104"/>
                  </a:lnTo>
                  <a:lnTo>
                    <a:pt x="106" y="98"/>
                  </a:lnTo>
                  <a:lnTo>
                    <a:pt x="84" y="86"/>
                  </a:lnTo>
                  <a:lnTo>
                    <a:pt x="84" y="70"/>
                  </a:lnTo>
                  <a:lnTo>
                    <a:pt x="98" y="70"/>
                  </a:lnTo>
                  <a:lnTo>
                    <a:pt x="98" y="58"/>
                  </a:lnTo>
                  <a:lnTo>
                    <a:pt x="84" y="40"/>
                  </a:lnTo>
                  <a:lnTo>
                    <a:pt x="84" y="28"/>
                  </a:lnTo>
                  <a:lnTo>
                    <a:pt x="76" y="12"/>
                  </a:lnTo>
                  <a:lnTo>
                    <a:pt x="60" y="12"/>
                  </a:lnTo>
                  <a:lnTo>
                    <a:pt x="46" y="0"/>
                  </a:lnTo>
                  <a:lnTo>
                    <a:pt x="52" y="12"/>
                  </a:lnTo>
                  <a:lnTo>
                    <a:pt x="60" y="4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3" name="Freeform 44"/>
            <p:cNvSpPr>
              <a:spLocks noChangeArrowheads="1"/>
            </p:cNvSpPr>
            <p:nvPr/>
          </p:nvSpPr>
          <p:spPr bwMode="auto">
            <a:xfrm>
              <a:off x="5977179" y="1485160"/>
              <a:ext cx="53929" cy="28561"/>
            </a:xfrm>
            <a:custGeom>
              <a:avLst/>
              <a:gdLst>
                <a:gd name="T0" fmla="*/ 2147483647 w 24"/>
                <a:gd name="T1" fmla="*/ 2147483647 h 8"/>
                <a:gd name="T2" fmla="*/ 2147483647 w 24"/>
                <a:gd name="T3" fmla="*/ 0 h 8"/>
                <a:gd name="T4" fmla="*/ 0 w 24"/>
                <a:gd name="T5" fmla="*/ 2147483647 h 8"/>
                <a:gd name="T6" fmla="*/ 2147483647 w 24"/>
                <a:gd name="T7" fmla="*/ 2147483647 h 8"/>
                <a:gd name="T8" fmla="*/ 2147483647 w 24"/>
                <a:gd name="T9" fmla="*/ 2147483647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24" y="2"/>
                  </a:moveTo>
                  <a:lnTo>
                    <a:pt x="16" y="0"/>
                  </a:lnTo>
                  <a:lnTo>
                    <a:pt x="0" y="8"/>
                  </a:lnTo>
                  <a:lnTo>
                    <a:pt x="16" y="2"/>
                  </a:lnTo>
                  <a:lnTo>
                    <a:pt x="24" y="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4" name="Freeform 45"/>
            <p:cNvSpPr>
              <a:spLocks noChangeArrowheads="1"/>
            </p:cNvSpPr>
            <p:nvPr/>
          </p:nvSpPr>
          <p:spPr bwMode="auto">
            <a:xfrm>
              <a:off x="5995155" y="1470880"/>
              <a:ext cx="35953" cy="14280"/>
            </a:xfrm>
            <a:custGeom>
              <a:avLst/>
              <a:gdLst>
                <a:gd name="T0" fmla="*/ 0 w 16"/>
                <a:gd name="T1" fmla="*/ 0 h 4"/>
                <a:gd name="T2" fmla="*/ 2147483647 w 16"/>
                <a:gd name="T3" fmla="*/ 2147483647 h 4"/>
                <a:gd name="T4" fmla="*/ 2147483647 w 16"/>
                <a:gd name="T5" fmla="*/ 0 h 4"/>
                <a:gd name="T6" fmla="*/ 0 w 16"/>
                <a:gd name="T7" fmla="*/ 0 h 4"/>
                <a:gd name="T8" fmla="*/ 0 60000 65536"/>
                <a:gd name="T9" fmla="*/ 0 60000 65536"/>
                <a:gd name="T10" fmla="*/ 0 60000 65536"/>
                <a:gd name="T11" fmla="*/ 0 60000 65536"/>
                <a:gd name="T12" fmla="*/ 0 w 16"/>
                <a:gd name="T13" fmla="*/ 0 h 4"/>
                <a:gd name="T14" fmla="*/ 16 w 16"/>
                <a:gd name="T15" fmla="*/ 4 h 4"/>
              </a:gdLst>
              <a:ahLst/>
              <a:cxnLst>
                <a:cxn ang="T8">
                  <a:pos x="T0" y="T1"/>
                </a:cxn>
                <a:cxn ang="T9">
                  <a:pos x="T2" y="T3"/>
                </a:cxn>
                <a:cxn ang="T10">
                  <a:pos x="T4" y="T5"/>
                </a:cxn>
                <a:cxn ang="T11">
                  <a:pos x="T6" y="T7"/>
                </a:cxn>
              </a:cxnLst>
              <a:rect l="T12" t="T13" r="T14" b="T15"/>
              <a:pathLst>
                <a:path w="16" h="4">
                  <a:moveTo>
                    <a:pt x="0" y="0"/>
                  </a:moveTo>
                  <a:lnTo>
                    <a:pt x="8" y="4"/>
                  </a:lnTo>
                  <a:lnTo>
                    <a:pt x="16"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5" name="Freeform 46"/>
            <p:cNvSpPr>
              <a:spLocks noChangeArrowheads="1"/>
            </p:cNvSpPr>
            <p:nvPr/>
          </p:nvSpPr>
          <p:spPr bwMode="auto">
            <a:xfrm>
              <a:off x="5756968" y="2599030"/>
              <a:ext cx="256164" cy="64262"/>
            </a:xfrm>
            <a:custGeom>
              <a:avLst/>
              <a:gdLst>
                <a:gd name="T0" fmla="*/ 2147483647 w 114"/>
                <a:gd name="T1" fmla="*/ 2147483647 h 18"/>
                <a:gd name="T2" fmla="*/ 2147483647 w 114"/>
                <a:gd name="T3" fmla="*/ 2147483647 h 18"/>
                <a:gd name="T4" fmla="*/ 2147483647 w 114"/>
                <a:gd name="T5" fmla="*/ 2147483647 h 18"/>
                <a:gd name="T6" fmla="*/ 2147483647 w 114"/>
                <a:gd name="T7" fmla="*/ 2147483647 h 18"/>
                <a:gd name="T8" fmla="*/ 2147483647 w 114"/>
                <a:gd name="T9" fmla="*/ 2147483647 h 18"/>
                <a:gd name="T10" fmla="*/ 2147483647 w 114"/>
                <a:gd name="T11" fmla="*/ 2147483647 h 18"/>
                <a:gd name="T12" fmla="*/ 2147483647 w 114"/>
                <a:gd name="T13" fmla="*/ 2147483647 h 18"/>
                <a:gd name="T14" fmla="*/ 2147483647 w 114"/>
                <a:gd name="T15" fmla="*/ 2147483647 h 18"/>
                <a:gd name="T16" fmla="*/ 2147483647 w 114"/>
                <a:gd name="T17" fmla="*/ 0 h 18"/>
                <a:gd name="T18" fmla="*/ 2147483647 w 114"/>
                <a:gd name="T19" fmla="*/ 0 h 18"/>
                <a:gd name="T20" fmla="*/ 0 w 114"/>
                <a:gd name="T21" fmla="*/ 2147483647 h 18"/>
                <a:gd name="T22" fmla="*/ 0 w 114"/>
                <a:gd name="T23" fmla="*/ 2147483647 h 18"/>
                <a:gd name="T24" fmla="*/ 2147483647 w 114"/>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18"/>
                <a:gd name="T41" fmla="*/ 114 w 11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18">
                  <a:moveTo>
                    <a:pt x="16" y="12"/>
                  </a:moveTo>
                  <a:lnTo>
                    <a:pt x="8" y="6"/>
                  </a:lnTo>
                  <a:lnTo>
                    <a:pt x="24" y="6"/>
                  </a:lnTo>
                  <a:lnTo>
                    <a:pt x="60" y="18"/>
                  </a:lnTo>
                  <a:lnTo>
                    <a:pt x="114" y="18"/>
                  </a:lnTo>
                  <a:lnTo>
                    <a:pt x="84" y="12"/>
                  </a:lnTo>
                  <a:lnTo>
                    <a:pt x="98" y="12"/>
                  </a:lnTo>
                  <a:lnTo>
                    <a:pt x="68" y="6"/>
                  </a:lnTo>
                  <a:lnTo>
                    <a:pt x="46" y="0"/>
                  </a:lnTo>
                  <a:lnTo>
                    <a:pt x="16" y="0"/>
                  </a:lnTo>
                  <a:lnTo>
                    <a:pt x="0" y="6"/>
                  </a:lnTo>
                  <a:lnTo>
                    <a:pt x="0" y="12"/>
                  </a:lnTo>
                  <a:lnTo>
                    <a:pt x="16"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6" name="Freeform 47"/>
            <p:cNvSpPr>
              <a:spLocks noChangeArrowheads="1"/>
            </p:cNvSpPr>
            <p:nvPr/>
          </p:nvSpPr>
          <p:spPr bwMode="auto">
            <a:xfrm>
              <a:off x="6628827" y="649757"/>
              <a:ext cx="435930" cy="699739"/>
            </a:xfrm>
            <a:custGeom>
              <a:avLst/>
              <a:gdLst>
                <a:gd name="T0" fmla="*/ 2147483647 w 194"/>
                <a:gd name="T1" fmla="*/ 2147483647 h 196"/>
                <a:gd name="T2" fmla="*/ 2147483647 w 194"/>
                <a:gd name="T3" fmla="*/ 2147483647 h 196"/>
                <a:gd name="T4" fmla="*/ 2147483647 w 194"/>
                <a:gd name="T5" fmla="*/ 2147483647 h 196"/>
                <a:gd name="T6" fmla="*/ 2147483647 w 194"/>
                <a:gd name="T7" fmla="*/ 2147483647 h 196"/>
                <a:gd name="T8" fmla="*/ 2147483647 w 194"/>
                <a:gd name="T9" fmla="*/ 2147483647 h 196"/>
                <a:gd name="T10" fmla="*/ 2147483647 w 194"/>
                <a:gd name="T11" fmla="*/ 2147483647 h 196"/>
                <a:gd name="T12" fmla="*/ 2147483647 w 194"/>
                <a:gd name="T13" fmla="*/ 2147483647 h 196"/>
                <a:gd name="T14" fmla="*/ 2147483647 w 194"/>
                <a:gd name="T15" fmla="*/ 2147483647 h 196"/>
                <a:gd name="T16" fmla="*/ 2147483647 w 194"/>
                <a:gd name="T17" fmla="*/ 2147483647 h 196"/>
                <a:gd name="T18" fmla="*/ 2147483647 w 194"/>
                <a:gd name="T19" fmla="*/ 2147483647 h 196"/>
                <a:gd name="T20" fmla="*/ 2147483647 w 194"/>
                <a:gd name="T21" fmla="*/ 2147483647 h 196"/>
                <a:gd name="T22" fmla="*/ 2147483647 w 194"/>
                <a:gd name="T23" fmla="*/ 2147483647 h 196"/>
                <a:gd name="T24" fmla="*/ 2147483647 w 194"/>
                <a:gd name="T25" fmla="*/ 2147483647 h 196"/>
                <a:gd name="T26" fmla="*/ 2147483647 w 194"/>
                <a:gd name="T27" fmla="*/ 2147483647 h 196"/>
                <a:gd name="T28" fmla="*/ 2147483647 w 194"/>
                <a:gd name="T29" fmla="*/ 2147483647 h 196"/>
                <a:gd name="T30" fmla="*/ 2147483647 w 194"/>
                <a:gd name="T31" fmla="*/ 2147483647 h 196"/>
                <a:gd name="T32" fmla="*/ 2147483647 w 194"/>
                <a:gd name="T33" fmla="*/ 2147483647 h 196"/>
                <a:gd name="T34" fmla="*/ 2147483647 w 194"/>
                <a:gd name="T35" fmla="*/ 2147483647 h 196"/>
                <a:gd name="T36" fmla="*/ 2147483647 w 194"/>
                <a:gd name="T37" fmla="*/ 2147483647 h 196"/>
                <a:gd name="T38" fmla="*/ 2147483647 w 194"/>
                <a:gd name="T39" fmla="*/ 2147483647 h 196"/>
                <a:gd name="T40" fmla="*/ 2147483647 w 194"/>
                <a:gd name="T41" fmla="*/ 2147483647 h 196"/>
                <a:gd name="T42" fmla="*/ 2147483647 w 194"/>
                <a:gd name="T43" fmla="*/ 2147483647 h 196"/>
                <a:gd name="T44" fmla="*/ 2147483647 w 194"/>
                <a:gd name="T45" fmla="*/ 2147483647 h 196"/>
                <a:gd name="T46" fmla="*/ 2147483647 w 194"/>
                <a:gd name="T47" fmla="*/ 2147483647 h 196"/>
                <a:gd name="T48" fmla="*/ 2147483647 w 194"/>
                <a:gd name="T49" fmla="*/ 2147483647 h 196"/>
                <a:gd name="T50" fmla="*/ 2147483647 w 194"/>
                <a:gd name="T51" fmla="*/ 2147483647 h 196"/>
                <a:gd name="T52" fmla="*/ 2147483647 w 194"/>
                <a:gd name="T53" fmla="*/ 2147483647 h 196"/>
                <a:gd name="T54" fmla="*/ 2147483647 w 194"/>
                <a:gd name="T55" fmla="*/ 2147483647 h 196"/>
                <a:gd name="T56" fmla="*/ 2147483647 w 194"/>
                <a:gd name="T57" fmla="*/ 2147483647 h 196"/>
                <a:gd name="T58" fmla="*/ 2147483647 w 194"/>
                <a:gd name="T59" fmla="*/ 2147483647 h 196"/>
                <a:gd name="T60" fmla="*/ 2147483647 w 194"/>
                <a:gd name="T61" fmla="*/ 2147483647 h 196"/>
                <a:gd name="T62" fmla="*/ 2147483647 w 194"/>
                <a:gd name="T63" fmla="*/ 2147483647 h 196"/>
                <a:gd name="T64" fmla="*/ 2147483647 w 194"/>
                <a:gd name="T65" fmla="*/ 2147483647 h 196"/>
                <a:gd name="T66" fmla="*/ 2147483647 w 194"/>
                <a:gd name="T67" fmla="*/ 2147483647 h 196"/>
                <a:gd name="T68" fmla="*/ 2147483647 w 194"/>
                <a:gd name="T69" fmla="*/ 2147483647 h 196"/>
                <a:gd name="T70" fmla="*/ 2147483647 w 194"/>
                <a:gd name="T71" fmla="*/ 2147483647 h 196"/>
                <a:gd name="T72" fmla="*/ 2147483647 w 194"/>
                <a:gd name="T73" fmla="*/ 2147483647 h 196"/>
                <a:gd name="T74" fmla="*/ 2147483647 w 194"/>
                <a:gd name="T75" fmla="*/ 2147483647 h 196"/>
                <a:gd name="T76" fmla="*/ 2147483647 w 194"/>
                <a:gd name="T77" fmla="*/ 2147483647 h 196"/>
                <a:gd name="T78" fmla="*/ 2147483647 w 194"/>
                <a:gd name="T79" fmla="*/ 2147483647 h 196"/>
                <a:gd name="T80" fmla="*/ 2147483647 w 194"/>
                <a:gd name="T81" fmla="*/ 2147483647 h 196"/>
                <a:gd name="T82" fmla="*/ 2147483647 w 194"/>
                <a:gd name="T83" fmla="*/ 2147483647 h 196"/>
                <a:gd name="T84" fmla="*/ 2147483647 w 194"/>
                <a:gd name="T85" fmla="*/ 0 h 196"/>
                <a:gd name="T86" fmla="*/ 2147483647 w 194"/>
                <a:gd name="T87" fmla="*/ 2147483647 h 196"/>
                <a:gd name="T88" fmla="*/ 2147483647 w 194"/>
                <a:gd name="T89" fmla="*/ 2147483647 h 196"/>
                <a:gd name="T90" fmla="*/ 2147483647 w 194"/>
                <a:gd name="T91" fmla="*/ 2147483647 h 196"/>
                <a:gd name="T92" fmla="*/ 2147483647 w 194"/>
                <a:gd name="T93" fmla="*/ 2147483647 h 196"/>
                <a:gd name="T94" fmla="*/ 0 w 194"/>
                <a:gd name="T95" fmla="*/ 2147483647 h 196"/>
                <a:gd name="T96" fmla="*/ 0 w 194"/>
                <a:gd name="T97" fmla="*/ 2147483647 h 196"/>
                <a:gd name="T98" fmla="*/ 2147483647 w 194"/>
                <a:gd name="T99" fmla="*/ 2147483647 h 196"/>
                <a:gd name="T100" fmla="*/ 2147483647 w 194"/>
                <a:gd name="T101" fmla="*/ 2147483647 h 196"/>
                <a:gd name="T102" fmla="*/ 2147483647 w 194"/>
                <a:gd name="T103" fmla="*/ 2147483647 h 196"/>
                <a:gd name="T104" fmla="*/ 2147483647 w 194"/>
                <a:gd name="T105" fmla="*/ 2147483647 h 196"/>
                <a:gd name="T106" fmla="*/ 2147483647 w 194"/>
                <a:gd name="T107" fmla="*/ 2147483647 h 196"/>
                <a:gd name="T108" fmla="*/ 2147483647 w 194"/>
                <a:gd name="T109" fmla="*/ 2147483647 h 1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4"/>
                <a:gd name="T166" fmla="*/ 0 h 196"/>
                <a:gd name="T167" fmla="*/ 194 w 194"/>
                <a:gd name="T168" fmla="*/ 196 h 1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4" h="196">
                  <a:moveTo>
                    <a:pt x="36" y="190"/>
                  </a:moveTo>
                  <a:lnTo>
                    <a:pt x="60" y="188"/>
                  </a:lnTo>
                  <a:lnTo>
                    <a:pt x="68" y="162"/>
                  </a:lnTo>
                  <a:lnTo>
                    <a:pt x="76" y="156"/>
                  </a:lnTo>
                  <a:lnTo>
                    <a:pt x="96" y="176"/>
                  </a:lnTo>
                  <a:lnTo>
                    <a:pt x="114" y="192"/>
                  </a:lnTo>
                  <a:lnTo>
                    <a:pt x="138" y="196"/>
                  </a:lnTo>
                  <a:lnTo>
                    <a:pt x="130" y="176"/>
                  </a:lnTo>
                  <a:lnTo>
                    <a:pt x="126" y="164"/>
                  </a:lnTo>
                  <a:lnTo>
                    <a:pt x="124" y="148"/>
                  </a:lnTo>
                  <a:lnTo>
                    <a:pt x="152" y="126"/>
                  </a:lnTo>
                  <a:lnTo>
                    <a:pt x="148" y="114"/>
                  </a:lnTo>
                  <a:lnTo>
                    <a:pt x="136" y="94"/>
                  </a:lnTo>
                  <a:lnTo>
                    <a:pt x="132" y="72"/>
                  </a:lnTo>
                  <a:lnTo>
                    <a:pt x="142" y="68"/>
                  </a:lnTo>
                  <a:lnTo>
                    <a:pt x="156" y="74"/>
                  </a:lnTo>
                  <a:lnTo>
                    <a:pt x="164" y="78"/>
                  </a:lnTo>
                  <a:lnTo>
                    <a:pt x="168" y="80"/>
                  </a:lnTo>
                  <a:lnTo>
                    <a:pt x="172" y="80"/>
                  </a:lnTo>
                  <a:lnTo>
                    <a:pt x="174" y="78"/>
                  </a:lnTo>
                  <a:lnTo>
                    <a:pt x="176" y="74"/>
                  </a:lnTo>
                  <a:lnTo>
                    <a:pt x="176" y="70"/>
                  </a:lnTo>
                  <a:lnTo>
                    <a:pt x="172" y="64"/>
                  </a:lnTo>
                  <a:lnTo>
                    <a:pt x="168" y="60"/>
                  </a:lnTo>
                  <a:lnTo>
                    <a:pt x="168" y="56"/>
                  </a:lnTo>
                  <a:lnTo>
                    <a:pt x="170" y="54"/>
                  </a:lnTo>
                  <a:lnTo>
                    <a:pt x="174" y="50"/>
                  </a:lnTo>
                  <a:lnTo>
                    <a:pt x="180" y="48"/>
                  </a:lnTo>
                  <a:lnTo>
                    <a:pt x="184" y="48"/>
                  </a:lnTo>
                  <a:lnTo>
                    <a:pt x="186" y="46"/>
                  </a:lnTo>
                  <a:lnTo>
                    <a:pt x="188" y="44"/>
                  </a:lnTo>
                  <a:lnTo>
                    <a:pt x="188" y="34"/>
                  </a:lnTo>
                  <a:lnTo>
                    <a:pt x="186" y="28"/>
                  </a:lnTo>
                  <a:lnTo>
                    <a:pt x="194" y="10"/>
                  </a:lnTo>
                  <a:lnTo>
                    <a:pt x="136" y="2"/>
                  </a:lnTo>
                  <a:lnTo>
                    <a:pt x="70" y="0"/>
                  </a:lnTo>
                  <a:lnTo>
                    <a:pt x="16" y="6"/>
                  </a:lnTo>
                  <a:lnTo>
                    <a:pt x="8" y="14"/>
                  </a:lnTo>
                  <a:lnTo>
                    <a:pt x="4" y="20"/>
                  </a:lnTo>
                  <a:lnTo>
                    <a:pt x="0" y="24"/>
                  </a:lnTo>
                  <a:lnTo>
                    <a:pt x="2" y="66"/>
                  </a:lnTo>
                  <a:lnTo>
                    <a:pt x="20" y="132"/>
                  </a:lnTo>
                  <a:lnTo>
                    <a:pt x="34" y="184"/>
                  </a:lnTo>
                  <a:lnTo>
                    <a:pt x="36" y="19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7" name="Freeform 48"/>
            <p:cNvSpPr>
              <a:spLocks noChangeArrowheads="1"/>
            </p:cNvSpPr>
            <p:nvPr/>
          </p:nvSpPr>
          <p:spPr bwMode="auto">
            <a:xfrm>
              <a:off x="3109931" y="322693"/>
              <a:ext cx="4251437" cy="1947889"/>
            </a:xfrm>
            <a:custGeom>
              <a:avLst/>
              <a:gdLst>
                <a:gd name="T0" fmla="*/ 2147483647 w 1892"/>
                <a:gd name="T1" fmla="*/ 2147483647 h 608"/>
                <a:gd name="T2" fmla="*/ 2147483647 w 1892"/>
                <a:gd name="T3" fmla="*/ 2147483647 h 608"/>
                <a:gd name="T4" fmla="*/ 2147483647 w 1892"/>
                <a:gd name="T5" fmla="*/ 2147483647 h 608"/>
                <a:gd name="T6" fmla="*/ 2147483647 w 1892"/>
                <a:gd name="T7" fmla="*/ 2147483647 h 608"/>
                <a:gd name="T8" fmla="*/ 2147483647 w 1892"/>
                <a:gd name="T9" fmla="*/ 2147483647 h 608"/>
                <a:gd name="T10" fmla="*/ 2147483647 w 1892"/>
                <a:gd name="T11" fmla="*/ 2147483647 h 608"/>
                <a:gd name="T12" fmla="*/ 2147483647 w 1892"/>
                <a:gd name="T13" fmla="*/ 2147483647 h 608"/>
                <a:gd name="T14" fmla="*/ 2147483647 w 1892"/>
                <a:gd name="T15" fmla="*/ 2147483647 h 608"/>
                <a:gd name="T16" fmla="*/ 2147483647 w 1892"/>
                <a:gd name="T17" fmla="*/ 2147483647 h 608"/>
                <a:gd name="T18" fmla="*/ 2147483647 w 1892"/>
                <a:gd name="T19" fmla="*/ 2147483647 h 608"/>
                <a:gd name="T20" fmla="*/ 2147483647 w 1892"/>
                <a:gd name="T21" fmla="*/ 2147483647 h 608"/>
                <a:gd name="T22" fmla="*/ 2147483647 w 1892"/>
                <a:gd name="T23" fmla="*/ 2147483647 h 608"/>
                <a:gd name="T24" fmla="*/ 2147483647 w 1892"/>
                <a:gd name="T25" fmla="*/ 2147483647 h 608"/>
                <a:gd name="T26" fmla="*/ 2147483647 w 1892"/>
                <a:gd name="T27" fmla="*/ 2147483647 h 608"/>
                <a:gd name="T28" fmla="*/ 2147483647 w 1892"/>
                <a:gd name="T29" fmla="*/ 2147483647 h 608"/>
                <a:gd name="T30" fmla="*/ 2147483647 w 1892"/>
                <a:gd name="T31" fmla="*/ 2147483647 h 608"/>
                <a:gd name="T32" fmla="*/ 2147483647 w 1892"/>
                <a:gd name="T33" fmla="*/ 2147483647 h 608"/>
                <a:gd name="T34" fmla="*/ 2147483647 w 1892"/>
                <a:gd name="T35" fmla="*/ 2147483647 h 608"/>
                <a:gd name="T36" fmla="*/ 2147483647 w 1892"/>
                <a:gd name="T37" fmla="*/ 2147483647 h 608"/>
                <a:gd name="T38" fmla="*/ 2147483647 w 1892"/>
                <a:gd name="T39" fmla="*/ 2147483647 h 608"/>
                <a:gd name="T40" fmla="*/ 2147483647 w 1892"/>
                <a:gd name="T41" fmla="*/ 2147483647 h 608"/>
                <a:gd name="T42" fmla="*/ 2147483647 w 1892"/>
                <a:gd name="T43" fmla="*/ 2147483647 h 608"/>
                <a:gd name="T44" fmla="*/ 2147483647 w 1892"/>
                <a:gd name="T45" fmla="*/ 2147483647 h 608"/>
                <a:gd name="T46" fmla="*/ 2147483647 w 1892"/>
                <a:gd name="T47" fmla="*/ 2147483647 h 608"/>
                <a:gd name="T48" fmla="*/ 2147483647 w 1892"/>
                <a:gd name="T49" fmla="*/ 2147483647 h 608"/>
                <a:gd name="T50" fmla="*/ 2147483647 w 1892"/>
                <a:gd name="T51" fmla="*/ 2147483647 h 608"/>
                <a:gd name="T52" fmla="*/ 2147483647 w 1892"/>
                <a:gd name="T53" fmla="*/ 2147483647 h 608"/>
                <a:gd name="T54" fmla="*/ 2147483647 w 1892"/>
                <a:gd name="T55" fmla="*/ 2147483647 h 608"/>
                <a:gd name="T56" fmla="*/ 2147483647 w 1892"/>
                <a:gd name="T57" fmla="*/ 2147483647 h 608"/>
                <a:gd name="T58" fmla="*/ 2147483647 w 1892"/>
                <a:gd name="T59" fmla="*/ 2147483647 h 608"/>
                <a:gd name="T60" fmla="*/ 2147483647 w 1892"/>
                <a:gd name="T61" fmla="*/ 2147483647 h 608"/>
                <a:gd name="T62" fmla="*/ 0 w 1892"/>
                <a:gd name="T63" fmla="*/ 2147483647 h 608"/>
                <a:gd name="T64" fmla="*/ 2147483647 w 1892"/>
                <a:gd name="T65" fmla="*/ 2147483647 h 608"/>
                <a:gd name="T66" fmla="*/ 2147483647 w 1892"/>
                <a:gd name="T67" fmla="*/ 2147483647 h 608"/>
                <a:gd name="T68" fmla="*/ 2147483647 w 1892"/>
                <a:gd name="T69" fmla="*/ 2147483647 h 608"/>
                <a:gd name="T70" fmla="*/ 2147483647 w 1892"/>
                <a:gd name="T71" fmla="*/ 2147483647 h 608"/>
                <a:gd name="T72" fmla="*/ 2147483647 w 1892"/>
                <a:gd name="T73" fmla="*/ 2147483647 h 608"/>
                <a:gd name="T74" fmla="*/ 2147483647 w 1892"/>
                <a:gd name="T75" fmla="*/ 2147483647 h 608"/>
                <a:gd name="T76" fmla="*/ 2147483647 w 1892"/>
                <a:gd name="T77" fmla="*/ 2147483647 h 608"/>
                <a:gd name="T78" fmla="*/ 2147483647 w 1892"/>
                <a:gd name="T79" fmla="*/ 2147483647 h 608"/>
                <a:gd name="T80" fmla="*/ 2147483647 w 1892"/>
                <a:gd name="T81" fmla="*/ 2147483647 h 608"/>
                <a:gd name="T82" fmla="*/ 2147483647 w 1892"/>
                <a:gd name="T83" fmla="*/ 2147483647 h 608"/>
                <a:gd name="T84" fmla="*/ 2147483647 w 1892"/>
                <a:gd name="T85" fmla="*/ 2147483647 h 608"/>
                <a:gd name="T86" fmla="*/ 2147483647 w 1892"/>
                <a:gd name="T87" fmla="*/ 2147483647 h 608"/>
                <a:gd name="T88" fmla="*/ 2147483647 w 1892"/>
                <a:gd name="T89" fmla="*/ 2147483647 h 608"/>
                <a:gd name="T90" fmla="*/ 2147483647 w 1892"/>
                <a:gd name="T91" fmla="*/ 2147483647 h 608"/>
                <a:gd name="T92" fmla="*/ 2147483647 w 1892"/>
                <a:gd name="T93" fmla="*/ 2147483647 h 608"/>
                <a:gd name="T94" fmla="*/ 2147483647 w 1892"/>
                <a:gd name="T95" fmla="*/ 2147483647 h 608"/>
                <a:gd name="T96" fmla="*/ 2147483647 w 1892"/>
                <a:gd name="T97" fmla="*/ 2147483647 h 608"/>
                <a:gd name="T98" fmla="*/ 2147483647 w 1892"/>
                <a:gd name="T99" fmla="*/ 2147483647 h 608"/>
                <a:gd name="T100" fmla="*/ 2147483647 w 1892"/>
                <a:gd name="T101" fmla="*/ 2147483647 h 608"/>
                <a:gd name="T102" fmla="*/ 2147483647 w 1892"/>
                <a:gd name="T103" fmla="*/ 2147483647 h 608"/>
                <a:gd name="T104" fmla="*/ 2147483647 w 1892"/>
                <a:gd name="T105" fmla="*/ 2147483647 h 608"/>
                <a:gd name="T106" fmla="*/ 2147483647 w 1892"/>
                <a:gd name="T107" fmla="*/ 2147483647 h 608"/>
                <a:gd name="T108" fmla="*/ 2147483647 w 1892"/>
                <a:gd name="T109" fmla="*/ 2147483647 h 608"/>
                <a:gd name="T110" fmla="*/ 2147483647 w 1892"/>
                <a:gd name="T111" fmla="*/ 2147483647 h 608"/>
                <a:gd name="T112" fmla="*/ 2147483647 w 1892"/>
                <a:gd name="T113" fmla="*/ 2147483647 h 608"/>
                <a:gd name="T114" fmla="*/ 2147483647 w 1892"/>
                <a:gd name="T115" fmla="*/ 2147483647 h 608"/>
                <a:gd name="T116" fmla="*/ 2147483647 w 1892"/>
                <a:gd name="T117" fmla="*/ 2147483647 h 608"/>
                <a:gd name="T118" fmla="*/ 2147483647 w 1892"/>
                <a:gd name="T119" fmla="*/ 2147483647 h 608"/>
                <a:gd name="T120" fmla="*/ 2147483647 w 1892"/>
                <a:gd name="T121" fmla="*/ 2147483647 h 6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2"/>
                <a:gd name="T184" fmla="*/ 0 h 608"/>
                <a:gd name="T185" fmla="*/ 1892 w 1892"/>
                <a:gd name="T186" fmla="*/ 608 h 6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2" h="608">
                  <a:moveTo>
                    <a:pt x="1786" y="126"/>
                  </a:moveTo>
                  <a:lnTo>
                    <a:pt x="1808" y="132"/>
                  </a:lnTo>
                  <a:lnTo>
                    <a:pt x="1840" y="144"/>
                  </a:lnTo>
                  <a:lnTo>
                    <a:pt x="1870" y="156"/>
                  </a:lnTo>
                  <a:lnTo>
                    <a:pt x="1870" y="144"/>
                  </a:lnTo>
                  <a:lnTo>
                    <a:pt x="1862" y="132"/>
                  </a:lnTo>
                  <a:lnTo>
                    <a:pt x="1892" y="126"/>
                  </a:lnTo>
                  <a:lnTo>
                    <a:pt x="1870" y="122"/>
                  </a:lnTo>
                  <a:lnTo>
                    <a:pt x="1854" y="122"/>
                  </a:lnTo>
                  <a:lnTo>
                    <a:pt x="1824" y="116"/>
                  </a:lnTo>
                  <a:lnTo>
                    <a:pt x="1794" y="110"/>
                  </a:lnTo>
                  <a:lnTo>
                    <a:pt x="1740" y="98"/>
                  </a:lnTo>
                  <a:lnTo>
                    <a:pt x="1694" y="92"/>
                  </a:lnTo>
                  <a:lnTo>
                    <a:pt x="1672" y="98"/>
                  </a:lnTo>
                  <a:lnTo>
                    <a:pt x="1642" y="98"/>
                  </a:lnTo>
                  <a:lnTo>
                    <a:pt x="1648" y="110"/>
                  </a:lnTo>
                  <a:lnTo>
                    <a:pt x="1618" y="98"/>
                  </a:lnTo>
                  <a:lnTo>
                    <a:pt x="1610" y="104"/>
                  </a:lnTo>
                  <a:lnTo>
                    <a:pt x="1588" y="98"/>
                  </a:lnTo>
                  <a:lnTo>
                    <a:pt x="1566" y="98"/>
                  </a:lnTo>
                  <a:lnTo>
                    <a:pt x="1542" y="104"/>
                  </a:lnTo>
                  <a:lnTo>
                    <a:pt x="1526" y="92"/>
                  </a:lnTo>
                  <a:lnTo>
                    <a:pt x="1506" y="72"/>
                  </a:lnTo>
                  <a:lnTo>
                    <a:pt x="1466" y="80"/>
                  </a:lnTo>
                  <a:lnTo>
                    <a:pt x="1420" y="80"/>
                  </a:lnTo>
                  <a:lnTo>
                    <a:pt x="1390" y="86"/>
                  </a:lnTo>
                  <a:lnTo>
                    <a:pt x="1412" y="80"/>
                  </a:lnTo>
                  <a:lnTo>
                    <a:pt x="1376" y="58"/>
                  </a:lnTo>
                  <a:lnTo>
                    <a:pt x="1330" y="76"/>
                  </a:lnTo>
                  <a:lnTo>
                    <a:pt x="1308" y="70"/>
                  </a:lnTo>
                  <a:lnTo>
                    <a:pt x="1300" y="80"/>
                  </a:lnTo>
                  <a:lnTo>
                    <a:pt x="1276" y="80"/>
                  </a:lnTo>
                  <a:lnTo>
                    <a:pt x="1246" y="86"/>
                  </a:lnTo>
                  <a:lnTo>
                    <a:pt x="1232" y="80"/>
                  </a:lnTo>
                  <a:lnTo>
                    <a:pt x="1224" y="92"/>
                  </a:lnTo>
                  <a:lnTo>
                    <a:pt x="1202" y="86"/>
                  </a:lnTo>
                  <a:lnTo>
                    <a:pt x="1178" y="80"/>
                  </a:lnTo>
                  <a:lnTo>
                    <a:pt x="1194" y="76"/>
                  </a:lnTo>
                  <a:lnTo>
                    <a:pt x="1178" y="64"/>
                  </a:lnTo>
                  <a:lnTo>
                    <a:pt x="1162" y="64"/>
                  </a:lnTo>
                  <a:lnTo>
                    <a:pt x="1148" y="70"/>
                  </a:lnTo>
                  <a:lnTo>
                    <a:pt x="1118" y="70"/>
                  </a:lnTo>
                  <a:lnTo>
                    <a:pt x="1102" y="64"/>
                  </a:lnTo>
                  <a:lnTo>
                    <a:pt x="1064" y="70"/>
                  </a:lnTo>
                  <a:lnTo>
                    <a:pt x="1034" y="70"/>
                  </a:lnTo>
                  <a:lnTo>
                    <a:pt x="1018" y="76"/>
                  </a:lnTo>
                  <a:lnTo>
                    <a:pt x="974" y="92"/>
                  </a:lnTo>
                  <a:lnTo>
                    <a:pt x="996" y="80"/>
                  </a:lnTo>
                  <a:lnTo>
                    <a:pt x="1026" y="70"/>
                  </a:lnTo>
                  <a:lnTo>
                    <a:pt x="1048" y="52"/>
                  </a:lnTo>
                  <a:lnTo>
                    <a:pt x="1034" y="46"/>
                  </a:lnTo>
                  <a:lnTo>
                    <a:pt x="1018" y="40"/>
                  </a:lnTo>
                  <a:lnTo>
                    <a:pt x="1004" y="40"/>
                  </a:lnTo>
                  <a:lnTo>
                    <a:pt x="974" y="46"/>
                  </a:lnTo>
                  <a:lnTo>
                    <a:pt x="964" y="40"/>
                  </a:lnTo>
                  <a:lnTo>
                    <a:pt x="958" y="24"/>
                  </a:lnTo>
                  <a:lnTo>
                    <a:pt x="934" y="18"/>
                  </a:lnTo>
                  <a:lnTo>
                    <a:pt x="950" y="6"/>
                  </a:lnTo>
                  <a:lnTo>
                    <a:pt x="928" y="0"/>
                  </a:lnTo>
                  <a:lnTo>
                    <a:pt x="912" y="18"/>
                  </a:lnTo>
                  <a:lnTo>
                    <a:pt x="934" y="24"/>
                  </a:lnTo>
                  <a:lnTo>
                    <a:pt x="942" y="40"/>
                  </a:lnTo>
                  <a:lnTo>
                    <a:pt x="928" y="36"/>
                  </a:lnTo>
                  <a:lnTo>
                    <a:pt x="920" y="46"/>
                  </a:lnTo>
                  <a:lnTo>
                    <a:pt x="896" y="40"/>
                  </a:lnTo>
                  <a:lnTo>
                    <a:pt x="882" y="40"/>
                  </a:lnTo>
                  <a:lnTo>
                    <a:pt x="866" y="46"/>
                  </a:lnTo>
                  <a:lnTo>
                    <a:pt x="844" y="46"/>
                  </a:lnTo>
                  <a:lnTo>
                    <a:pt x="820" y="52"/>
                  </a:lnTo>
                  <a:lnTo>
                    <a:pt x="828" y="64"/>
                  </a:lnTo>
                  <a:lnTo>
                    <a:pt x="828" y="80"/>
                  </a:lnTo>
                  <a:lnTo>
                    <a:pt x="820" y="70"/>
                  </a:lnTo>
                  <a:lnTo>
                    <a:pt x="798" y="76"/>
                  </a:lnTo>
                  <a:lnTo>
                    <a:pt x="776" y="76"/>
                  </a:lnTo>
                  <a:lnTo>
                    <a:pt x="798" y="86"/>
                  </a:lnTo>
                  <a:lnTo>
                    <a:pt x="814" y="98"/>
                  </a:lnTo>
                  <a:lnTo>
                    <a:pt x="820" y="110"/>
                  </a:lnTo>
                  <a:lnTo>
                    <a:pt x="814" y="122"/>
                  </a:lnTo>
                  <a:lnTo>
                    <a:pt x="798" y="110"/>
                  </a:lnTo>
                  <a:lnTo>
                    <a:pt x="790" y="92"/>
                  </a:lnTo>
                  <a:lnTo>
                    <a:pt x="760" y="92"/>
                  </a:lnTo>
                  <a:lnTo>
                    <a:pt x="744" y="98"/>
                  </a:lnTo>
                  <a:lnTo>
                    <a:pt x="722" y="86"/>
                  </a:lnTo>
                  <a:lnTo>
                    <a:pt x="730" y="104"/>
                  </a:lnTo>
                  <a:lnTo>
                    <a:pt x="738" y="122"/>
                  </a:lnTo>
                  <a:lnTo>
                    <a:pt x="760" y="122"/>
                  </a:lnTo>
                  <a:lnTo>
                    <a:pt x="782" y="132"/>
                  </a:lnTo>
                  <a:lnTo>
                    <a:pt x="776" y="150"/>
                  </a:lnTo>
                  <a:lnTo>
                    <a:pt x="776" y="138"/>
                  </a:lnTo>
                  <a:lnTo>
                    <a:pt x="752" y="126"/>
                  </a:lnTo>
                  <a:lnTo>
                    <a:pt x="752" y="138"/>
                  </a:lnTo>
                  <a:lnTo>
                    <a:pt x="744" y="126"/>
                  </a:lnTo>
                  <a:lnTo>
                    <a:pt x="738" y="144"/>
                  </a:lnTo>
                  <a:lnTo>
                    <a:pt x="730" y="160"/>
                  </a:lnTo>
                  <a:lnTo>
                    <a:pt x="714" y="156"/>
                  </a:lnTo>
                  <a:lnTo>
                    <a:pt x="722" y="144"/>
                  </a:lnTo>
                  <a:lnTo>
                    <a:pt x="722" y="126"/>
                  </a:lnTo>
                  <a:lnTo>
                    <a:pt x="714" y="98"/>
                  </a:lnTo>
                  <a:lnTo>
                    <a:pt x="714" y="86"/>
                  </a:lnTo>
                  <a:lnTo>
                    <a:pt x="706" y="70"/>
                  </a:lnTo>
                  <a:lnTo>
                    <a:pt x="676" y="80"/>
                  </a:lnTo>
                  <a:lnTo>
                    <a:pt x="662" y="98"/>
                  </a:lnTo>
                  <a:lnTo>
                    <a:pt x="662" y="110"/>
                  </a:lnTo>
                  <a:lnTo>
                    <a:pt x="676" y="116"/>
                  </a:lnTo>
                  <a:lnTo>
                    <a:pt x="692" y="126"/>
                  </a:lnTo>
                  <a:lnTo>
                    <a:pt x="654" y="122"/>
                  </a:lnTo>
                  <a:lnTo>
                    <a:pt x="638" y="116"/>
                  </a:lnTo>
                  <a:lnTo>
                    <a:pt x="614" y="110"/>
                  </a:lnTo>
                  <a:lnTo>
                    <a:pt x="570" y="110"/>
                  </a:lnTo>
                  <a:lnTo>
                    <a:pt x="570" y="104"/>
                  </a:lnTo>
                  <a:lnTo>
                    <a:pt x="562" y="104"/>
                  </a:lnTo>
                  <a:lnTo>
                    <a:pt x="554" y="92"/>
                  </a:lnTo>
                  <a:lnTo>
                    <a:pt x="554" y="76"/>
                  </a:lnTo>
                  <a:lnTo>
                    <a:pt x="592" y="64"/>
                  </a:lnTo>
                  <a:lnTo>
                    <a:pt x="630" y="52"/>
                  </a:lnTo>
                  <a:lnTo>
                    <a:pt x="654" y="36"/>
                  </a:lnTo>
                  <a:lnTo>
                    <a:pt x="630" y="40"/>
                  </a:lnTo>
                  <a:lnTo>
                    <a:pt x="586" y="52"/>
                  </a:lnTo>
                  <a:lnTo>
                    <a:pt x="562" y="58"/>
                  </a:lnTo>
                  <a:lnTo>
                    <a:pt x="546" y="76"/>
                  </a:lnTo>
                  <a:lnTo>
                    <a:pt x="532" y="98"/>
                  </a:lnTo>
                  <a:lnTo>
                    <a:pt x="540" y="98"/>
                  </a:lnTo>
                  <a:lnTo>
                    <a:pt x="532" y="110"/>
                  </a:lnTo>
                  <a:lnTo>
                    <a:pt x="554" y="116"/>
                  </a:lnTo>
                  <a:lnTo>
                    <a:pt x="566" y="110"/>
                  </a:lnTo>
                  <a:lnTo>
                    <a:pt x="586" y="116"/>
                  </a:lnTo>
                  <a:lnTo>
                    <a:pt x="600" y="116"/>
                  </a:lnTo>
                  <a:lnTo>
                    <a:pt x="614" y="122"/>
                  </a:lnTo>
                  <a:lnTo>
                    <a:pt x="600" y="126"/>
                  </a:lnTo>
                  <a:lnTo>
                    <a:pt x="578" y="122"/>
                  </a:lnTo>
                  <a:lnTo>
                    <a:pt x="546" y="132"/>
                  </a:lnTo>
                  <a:lnTo>
                    <a:pt x="546" y="122"/>
                  </a:lnTo>
                  <a:lnTo>
                    <a:pt x="540" y="126"/>
                  </a:lnTo>
                  <a:lnTo>
                    <a:pt x="508" y="132"/>
                  </a:lnTo>
                  <a:lnTo>
                    <a:pt x="494" y="150"/>
                  </a:lnTo>
                  <a:lnTo>
                    <a:pt x="486" y="138"/>
                  </a:lnTo>
                  <a:lnTo>
                    <a:pt x="494" y="126"/>
                  </a:lnTo>
                  <a:lnTo>
                    <a:pt x="464" y="126"/>
                  </a:lnTo>
                  <a:lnTo>
                    <a:pt x="472" y="138"/>
                  </a:lnTo>
                  <a:lnTo>
                    <a:pt x="464" y="156"/>
                  </a:lnTo>
                  <a:lnTo>
                    <a:pt x="456" y="156"/>
                  </a:lnTo>
                  <a:lnTo>
                    <a:pt x="440" y="160"/>
                  </a:lnTo>
                  <a:lnTo>
                    <a:pt x="434" y="166"/>
                  </a:lnTo>
                  <a:lnTo>
                    <a:pt x="410" y="166"/>
                  </a:lnTo>
                  <a:lnTo>
                    <a:pt x="426" y="184"/>
                  </a:lnTo>
                  <a:lnTo>
                    <a:pt x="410" y="178"/>
                  </a:lnTo>
                  <a:lnTo>
                    <a:pt x="394" y="172"/>
                  </a:lnTo>
                  <a:lnTo>
                    <a:pt x="402" y="160"/>
                  </a:lnTo>
                  <a:lnTo>
                    <a:pt x="372" y="156"/>
                  </a:lnTo>
                  <a:lnTo>
                    <a:pt x="358" y="150"/>
                  </a:lnTo>
                  <a:lnTo>
                    <a:pt x="386" y="156"/>
                  </a:lnTo>
                  <a:lnTo>
                    <a:pt x="418" y="156"/>
                  </a:lnTo>
                  <a:lnTo>
                    <a:pt x="440" y="150"/>
                  </a:lnTo>
                  <a:lnTo>
                    <a:pt x="440" y="138"/>
                  </a:lnTo>
                  <a:lnTo>
                    <a:pt x="410" y="138"/>
                  </a:lnTo>
                  <a:lnTo>
                    <a:pt x="402" y="126"/>
                  </a:lnTo>
                  <a:lnTo>
                    <a:pt x="380" y="126"/>
                  </a:lnTo>
                  <a:lnTo>
                    <a:pt x="364" y="122"/>
                  </a:lnTo>
                  <a:lnTo>
                    <a:pt x="350" y="116"/>
                  </a:lnTo>
                  <a:lnTo>
                    <a:pt x="312" y="116"/>
                  </a:lnTo>
                  <a:lnTo>
                    <a:pt x="296" y="122"/>
                  </a:lnTo>
                  <a:lnTo>
                    <a:pt x="296" y="110"/>
                  </a:lnTo>
                  <a:lnTo>
                    <a:pt x="274" y="122"/>
                  </a:lnTo>
                  <a:lnTo>
                    <a:pt x="250" y="122"/>
                  </a:lnTo>
                  <a:lnTo>
                    <a:pt x="236" y="132"/>
                  </a:lnTo>
                  <a:lnTo>
                    <a:pt x="212" y="150"/>
                  </a:lnTo>
                  <a:lnTo>
                    <a:pt x="198" y="166"/>
                  </a:lnTo>
                  <a:lnTo>
                    <a:pt x="182" y="190"/>
                  </a:lnTo>
                  <a:lnTo>
                    <a:pt x="160" y="190"/>
                  </a:lnTo>
                  <a:lnTo>
                    <a:pt x="144" y="196"/>
                  </a:lnTo>
                  <a:lnTo>
                    <a:pt x="136" y="208"/>
                  </a:lnTo>
                  <a:lnTo>
                    <a:pt x="130" y="218"/>
                  </a:lnTo>
                  <a:lnTo>
                    <a:pt x="136" y="236"/>
                  </a:lnTo>
                  <a:lnTo>
                    <a:pt x="136" y="248"/>
                  </a:lnTo>
                  <a:lnTo>
                    <a:pt x="152" y="242"/>
                  </a:lnTo>
                  <a:lnTo>
                    <a:pt x="168" y="236"/>
                  </a:lnTo>
                  <a:lnTo>
                    <a:pt x="190" y="230"/>
                  </a:lnTo>
                  <a:lnTo>
                    <a:pt x="198" y="242"/>
                  </a:lnTo>
                  <a:lnTo>
                    <a:pt x="204" y="258"/>
                  </a:lnTo>
                  <a:lnTo>
                    <a:pt x="212" y="264"/>
                  </a:lnTo>
                  <a:lnTo>
                    <a:pt x="236" y="264"/>
                  </a:lnTo>
                  <a:lnTo>
                    <a:pt x="236" y="252"/>
                  </a:lnTo>
                  <a:lnTo>
                    <a:pt x="250" y="242"/>
                  </a:lnTo>
                  <a:lnTo>
                    <a:pt x="250" y="230"/>
                  </a:lnTo>
                  <a:lnTo>
                    <a:pt x="244" y="218"/>
                  </a:lnTo>
                  <a:lnTo>
                    <a:pt x="236" y="208"/>
                  </a:lnTo>
                  <a:lnTo>
                    <a:pt x="236" y="196"/>
                  </a:lnTo>
                  <a:lnTo>
                    <a:pt x="258" y="184"/>
                  </a:lnTo>
                  <a:lnTo>
                    <a:pt x="258" y="172"/>
                  </a:lnTo>
                  <a:lnTo>
                    <a:pt x="282" y="166"/>
                  </a:lnTo>
                  <a:lnTo>
                    <a:pt x="304" y="172"/>
                  </a:lnTo>
                  <a:lnTo>
                    <a:pt x="282" y="190"/>
                  </a:lnTo>
                  <a:lnTo>
                    <a:pt x="266" y="190"/>
                  </a:lnTo>
                  <a:lnTo>
                    <a:pt x="282" y="212"/>
                  </a:lnTo>
                  <a:lnTo>
                    <a:pt x="364" y="212"/>
                  </a:lnTo>
                  <a:lnTo>
                    <a:pt x="350" y="218"/>
                  </a:lnTo>
                  <a:lnTo>
                    <a:pt x="334" y="218"/>
                  </a:lnTo>
                  <a:lnTo>
                    <a:pt x="312" y="224"/>
                  </a:lnTo>
                  <a:lnTo>
                    <a:pt x="304" y="242"/>
                  </a:lnTo>
                  <a:lnTo>
                    <a:pt x="282" y="236"/>
                  </a:lnTo>
                  <a:lnTo>
                    <a:pt x="282" y="264"/>
                  </a:lnTo>
                  <a:lnTo>
                    <a:pt x="258" y="264"/>
                  </a:lnTo>
                  <a:lnTo>
                    <a:pt x="236" y="270"/>
                  </a:lnTo>
                  <a:lnTo>
                    <a:pt x="212" y="270"/>
                  </a:lnTo>
                  <a:lnTo>
                    <a:pt x="198" y="276"/>
                  </a:lnTo>
                  <a:lnTo>
                    <a:pt x="174" y="282"/>
                  </a:lnTo>
                  <a:lnTo>
                    <a:pt x="182" y="270"/>
                  </a:lnTo>
                  <a:lnTo>
                    <a:pt x="198" y="252"/>
                  </a:lnTo>
                  <a:lnTo>
                    <a:pt x="182" y="252"/>
                  </a:lnTo>
                  <a:lnTo>
                    <a:pt x="160" y="248"/>
                  </a:lnTo>
                  <a:lnTo>
                    <a:pt x="168" y="264"/>
                  </a:lnTo>
                  <a:lnTo>
                    <a:pt x="168" y="282"/>
                  </a:lnTo>
                  <a:lnTo>
                    <a:pt x="144" y="282"/>
                  </a:lnTo>
                  <a:lnTo>
                    <a:pt x="136" y="294"/>
                  </a:lnTo>
                  <a:lnTo>
                    <a:pt x="114" y="304"/>
                  </a:lnTo>
                  <a:lnTo>
                    <a:pt x="98" y="316"/>
                  </a:lnTo>
                  <a:lnTo>
                    <a:pt x="76" y="316"/>
                  </a:lnTo>
                  <a:lnTo>
                    <a:pt x="52" y="322"/>
                  </a:lnTo>
                  <a:lnTo>
                    <a:pt x="52" y="332"/>
                  </a:lnTo>
                  <a:lnTo>
                    <a:pt x="68" y="344"/>
                  </a:lnTo>
                  <a:lnTo>
                    <a:pt x="76" y="362"/>
                  </a:lnTo>
                  <a:lnTo>
                    <a:pt x="52" y="368"/>
                  </a:lnTo>
                  <a:lnTo>
                    <a:pt x="0" y="368"/>
                  </a:lnTo>
                  <a:lnTo>
                    <a:pt x="0" y="378"/>
                  </a:lnTo>
                  <a:lnTo>
                    <a:pt x="16" y="378"/>
                  </a:lnTo>
                  <a:lnTo>
                    <a:pt x="6" y="384"/>
                  </a:lnTo>
                  <a:lnTo>
                    <a:pt x="6" y="424"/>
                  </a:lnTo>
                  <a:lnTo>
                    <a:pt x="30" y="420"/>
                  </a:lnTo>
                  <a:lnTo>
                    <a:pt x="46" y="424"/>
                  </a:lnTo>
                  <a:lnTo>
                    <a:pt x="68" y="420"/>
                  </a:lnTo>
                  <a:lnTo>
                    <a:pt x="98" y="408"/>
                  </a:lnTo>
                  <a:lnTo>
                    <a:pt x="98" y="396"/>
                  </a:lnTo>
                  <a:lnTo>
                    <a:pt x="114" y="378"/>
                  </a:lnTo>
                  <a:lnTo>
                    <a:pt x="130" y="368"/>
                  </a:lnTo>
                  <a:lnTo>
                    <a:pt x="174" y="368"/>
                  </a:lnTo>
                  <a:lnTo>
                    <a:pt x="198" y="356"/>
                  </a:lnTo>
                  <a:lnTo>
                    <a:pt x="212" y="378"/>
                  </a:lnTo>
                  <a:lnTo>
                    <a:pt x="228" y="390"/>
                  </a:lnTo>
                  <a:lnTo>
                    <a:pt x="236" y="402"/>
                  </a:lnTo>
                  <a:lnTo>
                    <a:pt x="220" y="408"/>
                  </a:lnTo>
                  <a:lnTo>
                    <a:pt x="236" y="420"/>
                  </a:lnTo>
                  <a:lnTo>
                    <a:pt x="250" y="408"/>
                  </a:lnTo>
                  <a:lnTo>
                    <a:pt x="250" y="390"/>
                  </a:lnTo>
                  <a:lnTo>
                    <a:pt x="244" y="374"/>
                  </a:lnTo>
                  <a:lnTo>
                    <a:pt x="236" y="384"/>
                  </a:lnTo>
                  <a:lnTo>
                    <a:pt x="220" y="362"/>
                  </a:lnTo>
                  <a:lnTo>
                    <a:pt x="204" y="350"/>
                  </a:lnTo>
                  <a:lnTo>
                    <a:pt x="228" y="350"/>
                  </a:lnTo>
                  <a:lnTo>
                    <a:pt x="236" y="356"/>
                  </a:lnTo>
                  <a:lnTo>
                    <a:pt x="258" y="368"/>
                  </a:lnTo>
                  <a:lnTo>
                    <a:pt x="274" y="374"/>
                  </a:lnTo>
                  <a:lnTo>
                    <a:pt x="288" y="384"/>
                  </a:lnTo>
                  <a:lnTo>
                    <a:pt x="304" y="408"/>
                  </a:lnTo>
                  <a:lnTo>
                    <a:pt x="318" y="412"/>
                  </a:lnTo>
                  <a:lnTo>
                    <a:pt x="318" y="402"/>
                  </a:lnTo>
                  <a:lnTo>
                    <a:pt x="312" y="390"/>
                  </a:lnTo>
                  <a:lnTo>
                    <a:pt x="318" y="378"/>
                  </a:lnTo>
                  <a:lnTo>
                    <a:pt x="342" y="378"/>
                  </a:lnTo>
                  <a:lnTo>
                    <a:pt x="364" y="374"/>
                  </a:lnTo>
                  <a:lnTo>
                    <a:pt x="350" y="368"/>
                  </a:lnTo>
                  <a:lnTo>
                    <a:pt x="350" y="356"/>
                  </a:lnTo>
                  <a:lnTo>
                    <a:pt x="364" y="338"/>
                  </a:lnTo>
                  <a:lnTo>
                    <a:pt x="386" y="332"/>
                  </a:lnTo>
                  <a:lnTo>
                    <a:pt x="410" y="328"/>
                  </a:lnTo>
                  <a:lnTo>
                    <a:pt x="394" y="338"/>
                  </a:lnTo>
                  <a:lnTo>
                    <a:pt x="418" y="350"/>
                  </a:lnTo>
                  <a:lnTo>
                    <a:pt x="440" y="344"/>
                  </a:lnTo>
                  <a:lnTo>
                    <a:pt x="464" y="356"/>
                  </a:lnTo>
                  <a:lnTo>
                    <a:pt x="494" y="356"/>
                  </a:lnTo>
                  <a:lnTo>
                    <a:pt x="502" y="378"/>
                  </a:lnTo>
                  <a:lnTo>
                    <a:pt x="464" y="384"/>
                  </a:lnTo>
                  <a:lnTo>
                    <a:pt x="440" y="378"/>
                  </a:lnTo>
                  <a:lnTo>
                    <a:pt x="426" y="378"/>
                  </a:lnTo>
                  <a:lnTo>
                    <a:pt x="410" y="374"/>
                  </a:lnTo>
                  <a:lnTo>
                    <a:pt x="386" y="374"/>
                  </a:lnTo>
                  <a:lnTo>
                    <a:pt x="364" y="384"/>
                  </a:lnTo>
                  <a:lnTo>
                    <a:pt x="350" y="384"/>
                  </a:lnTo>
                  <a:lnTo>
                    <a:pt x="358" y="396"/>
                  </a:lnTo>
                  <a:lnTo>
                    <a:pt x="364" y="408"/>
                  </a:lnTo>
                  <a:lnTo>
                    <a:pt x="380" y="420"/>
                  </a:lnTo>
                  <a:lnTo>
                    <a:pt x="418" y="420"/>
                  </a:lnTo>
                  <a:lnTo>
                    <a:pt x="448" y="412"/>
                  </a:lnTo>
                  <a:lnTo>
                    <a:pt x="434" y="424"/>
                  </a:lnTo>
                  <a:lnTo>
                    <a:pt x="418" y="430"/>
                  </a:lnTo>
                  <a:lnTo>
                    <a:pt x="440" y="430"/>
                  </a:lnTo>
                  <a:lnTo>
                    <a:pt x="440" y="442"/>
                  </a:lnTo>
                  <a:lnTo>
                    <a:pt x="434" y="460"/>
                  </a:lnTo>
                  <a:lnTo>
                    <a:pt x="418" y="448"/>
                  </a:lnTo>
                  <a:lnTo>
                    <a:pt x="418" y="466"/>
                  </a:lnTo>
                  <a:lnTo>
                    <a:pt x="426" y="466"/>
                  </a:lnTo>
                  <a:lnTo>
                    <a:pt x="440" y="476"/>
                  </a:lnTo>
                  <a:lnTo>
                    <a:pt x="448" y="488"/>
                  </a:lnTo>
                  <a:lnTo>
                    <a:pt x="472" y="488"/>
                  </a:lnTo>
                  <a:lnTo>
                    <a:pt x="478" y="504"/>
                  </a:lnTo>
                  <a:lnTo>
                    <a:pt x="486" y="528"/>
                  </a:lnTo>
                  <a:lnTo>
                    <a:pt x="508" y="534"/>
                  </a:lnTo>
                  <a:lnTo>
                    <a:pt x="524" y="546"/>
                  </a:lnTo>
                  <a:lnTo>
                    <a:pt x="532" y="568"/>
                  </a:lnTo>
                  <a:lnTo>
                    <a:pt x="554" y="584"/>
                  </a:lnTo>
                  <a:lnTo>
                    <a:pt x="586" y="580"/>
                  </a:lnTo>
                  <a:lnTo>
                    <a:pt x="622" y="562"/>
                  </a:lnTo>
                  <a:lnTo>
                    <a:pt x="646" y="552"/>
                  </a:lnTo>
                  <a:lnTo>
                    <a:pt x="668" y="540"/>
                  </a:lnTo>
                  <a:lnTo>
                    <a:pt x="692" y="522"/>
                  </a:lnTo>
                  <a:lnTo>
                    <a:pt x="698" y="504"/>
                  </a:lnTo>
                  <a:lnTo>
                    <a:pt x="668" y="500"/>
                  </a:lnTo>
                  <a:lnTo>
                    <a:pt x="662" y="488"/>
                  </a:lnTo>
                  <a:lnTo>
                    <a:pt x="646" y="500"/>
                  </a:lnTo>
                  <a:lnTo>
                    <a:pt x="614" y="504"/>
                  </a:lnTo>
                  <a:lnTo>
                    <a:pt x="614" y="516"/>
                  </a:lnTo>
                  <a:lnTo>
                    <a:pt x="608" y="500"/>
                  </a:lnTo>
                  <a:lnTo>
                    <a:pt x="592" y="488"/>
                  </a:lnTo>
                  <a:lnTo>
                    <a:pt x="570" y="482"/>
                  </a:lnTo>
                  <a:lnTo>
                    <a:pt x="562" y="470"/>
                  </a:lnTo>
                  <a:lnTo>
                    <a:pt x="562" y="454"/>
                  </a:lnTo>
                  <a:lnTo>
                    <a:pt x="586" y="454"/>
                  </a:lnTo>
                  <a:lnTo>
                    <a:pt x="622" y="476"/>
                  </a:lnTo>
                  <a:lnTo>
                    <a:pt x="646" y="476"/>
                  </a:lnTo>
                  <a:lnTo>
                    <a:pt x="654" y="482"/>
                  </a:lnTo>
                  <a:lnTo>
                    <a:pt x="668" y="482"/>
                  </a:lnTo>
                  <a:lnTo>
                    <a:pt x="698" y="488"/>
                  </a:lnTo>
                  <a:lnTo>
                    <a:pt x="722" y="488"/>
                  </a:lnTo>
                  <a:lnTo>
                    <a:pt x="760" y="482"/>
                  </a:lnTo>
                  <a:lnTo>
                    <a:pt x="768" y="482"/>
                  </a:lnTo>
                  <a:lnTo>
                    <a:pt x="776" y="500"/>
                  </a:lnTo>
                  <a:lnTo>
                    <a:pt x="798" y="494"/>
                  </a:lnTo>
                  <a:lnTo>
                    <a:pt x="782" y="504"/>
                  </a:lnTo>
                  <a:lnTo>
                    <a:pt x="798" y="516"/>
                  </a:lnTo>
                  <a:lnTo>
                    <a:pt x="820" y="510"/>
                  </a:lnTo>
                  <a:lnTo>
                    <a:pt x="828" y="534"/>
                  </a:lnTo>
                  <a:lnTo>
                    <a:pt x="844" y="556"/>
                  </a:lnTo>
                  <a:lnTo>
                    <a:pt x="858" y="590"/>
                  </a:lnTo>
                  <a:lnTo>
                    <a:pt x="874" y="608"/>
                  </a:lnTo>
                  <a:lnTo>
                    <a:pt x="890" y="596"/>
                  </a:lnTo>
                  <a:lnTo>
                    <a:pt x="904" y="596"/>
                  </a:lnTo>
                  <a:lnTo>
                    <a:pt x="904" y="584"/>
                  </a:lnTo>
                  <a:lnTo>
                    <a:pt x="920" y="574"/>
                  </a:lnTo>
                  <a:lnTo>
                    <a:pt x="920" y="552"/>
                  </a:lnTo>
                  <a:lnTo>
                    <a:pt x="942" y="534"/>
                  </a:lnTo>
                  <a:lnTo>
                    <a:pt x="980" y="516"/>
                  </a:lnTo>
                  <a:lnTo>
                    <a:pt x="1018" y="504"/>
                  </a:lnTo>
                  <a:lnTo>
                    <a:pt x="1042" y="528"/>
                  </a:lnTo>
                  <a:lnTo>
                    <a:pt x="1064" y="546"/>
                  </a:lnTo>
                  <a:lnTo>
                    <a:pt x="1086" y="540"/>
                  </a:lnTo>
                  <a:lnTo>
                    <a:pt x="1102" y="568"/>
                  </a:lnTo>
                  <a:lnTo>
                    <a:pt x="1102" y="584"/>
                  </a:lnTo>
                  <a:lnTo>
                    <a:pt x="1118" y="602"/>
                  </a:lnTo>
                  <a:lnTo>
                    <a:pt x="1110" y="584"/>
                  </a:lnTo>
                  <a:lnTo>
                    <a:pt x="1110" y="568"/>
                  </a:lnTo>
                  <a:lnTo>
                    <a:pt x="1124" y="556"/>
                  </a:lnTo>
                  <a:lnTo>
                    <a:pt x="1132" y="574"/>
                  </a:lnTo>
                  <a:lnTo>
                    <a:pt x="1156" y="580"/>
                  </a:lnTo>
                  <a:lnTo>
                    <a:pt x="1156" y="596"/>
                  </a:lnTo>
                  <a:lnTo>
                    <a:pt x="1178" y="590"/>
                  </a:lnTo>
                  <a:lnTo>
                    <a:pt x="1208" y="580"/>
                  </a:lnTo>
                  <a:lnTo>
                    <a:pt x="1202" y="562"/>
                  </a:lnTo>
                  <a:lnTo>
                    <a:pt x="1186" y="552"/>
                  </a:lnTo>
                  <a:lnTo>
                    <a:pt x="1170" y="534"/>
                  </a:lnTo>
                  <a:lnTo>
                    <a:pt x="1156" y="522"/>
                  </a:lnTo>
                  <a:lnTo>
                    <a:pt x="1170" y="510"/>
                  </a:lnTo>
                  <a:lnTo>
                    <a:pt x="1202" y="510"/>
                  </a:lnTo>
                  <a:lnTo>
                    <a:pt x="1208" y="516"/>
                  </a:lnTo>
                  <a:lnTo>
                    <a:pt x="1216" y="504"/>
                  </a:lnTo>
                  <a:lnTo>
                    <a:pt x="1238" y="500"/>
                  </a:lnTo>
                  <a:lnTo>
                    <a:pt x="1246" y="504"/>
                  </a:lnTo>
                  <a:lnTo>
                    <a:pt x="1262" y="494"/>
                  </a:lnTo>
                  <a:lnTo>
                    <a:pt x="1276" y="476"/>
                  </a:lnTo>
                  <a:lnTo>
                    <a:pt x="1308" y="454"/>
                  </a:lnTo>
                  <a:lnTo>
                    <a:pt x="1300" y="442"/>
                  </a:lnTo>
                  <a:lnTo>
                    <a:pt x="1292" y="430"/>
                  </a:lnTo>
                  <a:lnTo>
                    <a:pt x="1276" y="420"/>
                  </a:lnTo>
                  <a:lnTo>
                    <a:pt x="1262" y="408"/>
                  </a:lnTo>
                  <a:lnTo>
                    <a:pt x="1276" y="396"/>
                  </a:lnTo>
                  <a:lnTo>
                    <a:pt x="1246" y="396"/>
                  </a:lnTo>
                  <a:lnTo>
                    <a:pt x="1270" y="374"/>
                  </a:lnTo>
                  <a:lnTo>
                    <a:pt x="1276" y="378"/>
                  </a:lnTo>
                  <a:lnTo>
                    <a:pt x="1314" y="378"/>
                  </a:lnTo>
                  <a:lnTo>
                    <a:pt x="1322" y="390"/>
                  </a:lnTo>
                  <a:lnTo>
                    <a:pt x="1338" y="408"/>
                  </a:lnTo>
                  <a:lnTo>
                    <a:pt x="1346" y="430"/>
                  </a:lnTo>
                  <a:lnTo>
                    <a:pt x="1352" y="420"/>
                  </a:lnTo>
                  <a:lnTo>
                    <a:pt x="1376" y="408"/>
                  </a:lnTo>
                  <a:lnTo>
                    <a:pt x="1352" y="396"/>
                  </a:lnTo>
                  <a:lnTo>
                    <a:pt x="1346" y="378"/>
                  </a:lnTo>
                  <a:lnTo>
                    <a:pt x="1360" y="362"/>
                  </a:lnTo>
                  <a:lnTo>
                    <a:pt x="1390" y="350"/>
                  </a:lnTo>
                  <a:lnTo>
                    <a:pt x="1420" y="332"/>
                  </a:lnTo>
                  <a:lnTo>
                    <a:pt x="1428" y="310"/>
                  </a:lnTo>
                  <a:lnTo>
                    <a:pt x="1428" y="288"/>
                  </a:lnTo>
                  <a:lnTo>
                    <a:pt x="1414" y="270"/>
                  </a:lnTo>
                  <a:lnTo>
                    <a:pt x="1414" y="258"/>
                  </a:lnTo>
                  <a:lnTo>
                    <a:pt x="1398" y="248"/>
                  </a:lnTo>
                  <a:lnTo>
                    <a:pt x="1368" y="252"/>
                  </a:lnTo>
                  <a:lnTo>
                    <a:pt x="1368" y="248"/>
                  </a:lnTo>
                  <a:lnTo>
                    <a:pt x="1384" y="224"/>
                  </a:lnTo>
                  <a:lnTo>
                    <a:pt x="1398" y="212"/>
                  </a:lnTo>
                  <a:lnTo>
                    <a:pt x="1428" y="208"/>
                  </a:lnTo>
                  <a:lnTo>
                    <a:pt x="1474" y="208"/>
                  </a:lnTo>
                  <a:lnTo>
                    <a:pt x="1526" y="212"/>
                  </a:lnTo>
                  <a:lnTo>
                    <a:pt x="1542" y="208"/>
                  </a:lnTo>
                  <a:lnTo>
                    <a:pt x="1566" y="184"/>
                  </a:lnTo>
                  <a:lnTo>
                    <a:pt x="1596" y="172"/>
                  </a:lnTo>
                  <a:lnTo>
                    <a:pt x="1596" y="184"/>
                  </a:lnTo>
                  <a:lnTo>
                    <a:pt x="1610" y="190"/>
                  </a:lnTo>
                  <a:lnTo>
                    <a:pt x="1626" y="178"/>
                  </a:lnTo>
                  <a:lnTo>
                    <a:pt x="1648" y="172"/>
                  </a:lnTo>
                  <a:lnTo>
                    <a:pt x="1642" y="184"/>
                  </a:lnTo>
                  <a:lnTo>
                    <a:pt x="1618" y="202"/>
                  </a:lnTo>
                  <a:lnTo>
                    <a:pt x="1588" y="212"/>
                  </a:lnTo>
                  <a:lnTo>
                    <a:pt x="1588" y="230"/>
                  </a:lnTo>
                  <a:lnTo>
                    <a:pt x="1618" y="242"/>
                  </a:lnTo>
                  <a:lnTo>
                    <a:pt x="1618" y="270"/>
                  </a:lnTo>
                  <a:lnTo>
                    <a:pt x="1642" y="288"/>
                  </a:lnTo>
                  <a:lnTo>
                    <a:pt x="1642" y="270"/>
                  </a:lnTo>
                  <a:lnTo>
                    <a:pt x="1656" y="258"/>
                  </a:lnTo>
                  <a:lnTo>
                    <a:pt x="1672" y="242"/>
                  </a:lnTo>
                  <a:lnTo>
                    <a:pt x="1656" y="224"/>
                  </a:lnTo>
                  <a:lnTo>
                    <a:pt x="1656" y="208"/>
                  </a:lnTo>
                  <a:lnTo>
                    <a:pt x="1680" y="190"/>
                  </a:lnTo>
                  <a:lnTo>
                    <a:pt x="1688" y="202"/>
                  </a:lnTo>
                  <a:lnTo>
                    <a:pt x="1726" y="196"/>
                  </a:lnTo>
                  <a:lnTo>
                    <a:pt x="1740" y="184"/>
                  </a:lnTo>
                  <a:lnTo>
                    <a:pt x="1770" y="178"/>
                  </a:lnTo>
                  <a:lnTo>
                    <a:pt x="1770" y="166"/>
                  </a:lnTo>
                  <a:lnTo>
                    <a:pt x="1802" y="160"/>
                  </a:lnTo>
                  <a:lnTo>
                    <a:pt x="1786" y="156"/>
                  </a:lnTo>
                  <a:lnTo>
                    <a:pt x="1770" y="150"/>
                  </a:lnTo>
                  <a:lnTo>
                    <a:pt x="1748" y="144"/>
                  </a:lnTo>
                  <a:lnTo>
                    <a:pt x="1778" y="144"/>
                  </a:lnTo>
                  <a:lnTo>
                    <a:pt x="1786" y="12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dirty="0">
                <a:ea typeface="MS PGothic" panose="020B0600070205080204" pitchFamily="34" charset="-128"/>
              </a:endParaRPr>
            </a:p>
          </p:txBody>
        </p:sp>
        <p:sp>
          <p:nvSpPr>
            <p:cNvPr id="18" name="Freeform 49"/>
            <p:cNvSpPr>
              <a:spLocks noChangeArrowheads="1"/>
            </p:cNvSpPr>
            <p:nvPr/>
          </p:nvSpPr>
          <p:spPr bwMode="auto">
            <a:xfrm>
              <a:off x="6574896" y="514094"/>
              <a:ext cx="310095" cy="378430"/>
            </a:xfrm>
            <a:custGeom>
              <a:avLst/>
              <a:gdLst>
                <a:gd name="T0" fmla="*/ 2147483647 w 138"/>
                <a:gd name="T1" fmla="*/ 2147483647 h 106"/>
                <a:gd name="T2" fmla="*/ 2147483647 w 138"/>
                <a:gd name="T3" fmla="*/ 2147483647 h 106"/>
                <a:gd name="T4" fmla="*/ 2147483647 w 138"/>
                <a:gd name="T5" fmla="*/ 0 h 106"/>
                <a:gd name="T6" fmla="*/ 2147483647 w 138"/>
                <a:gd name="T7" fmla="*/ 0 h 106"/>
                <a:gd name="T8" fmla="*/ 2147483647 w 138"/>
                <a:gd name="T9" fmla="*/ 0 h 106"/>
                <a:gd name="T10" fmla="*/ 2147483647 w 138"/>
                <a:gd name="T11" fmla="*/ 0 h 106"/>
                <a:gd name="T12" fmla="*/ 2147483647 w 138"/>
                <a:gd name="T13" fmla="*/ 2147483647 h 106"/>
                <a:gd name="T14" fmla="*/ 2147483647 w 138"/>
                <a:gd name="T15" fmla="*/ 2147483647 h 106"/>
                <a:gd name="T16" fmla="*/ 2147483647 w 138"/>
                <a:gd name="T17" fmla="*/ 2147483647 h 106"/>
                <a:gd name="T18" fmla="*/ 2147483647 w 138"/>
                <a:gd name="T19" fmla="*/ 2147483647 h 106"/>
                <a:gd name="T20" fmla="*/ 2147483647 w 138"/>
                <a:gd name="T21" fmla="*/ 2147483647 h 106"/>
                <a:gd name="T22" fmla="*/ 2147483647 w 138"/>
                <a:gd name="T23" fmla="*/ 2147483647 h 106"/>
                <a:gd name="T24" fmla="*/ 2147483647 w 138"/>
                <a:gd name="T25" fmla="*/ 2147483647 h 106"/>
                <a:gd name="T26" fmla="*/ 2147483647 w 138"/>
                <a:gd name="T27" fmla="*/ 2147483647 h 106"/>
                <a:gd name="T28" fmla="*/ 2147483647 w 138"/>
                <a:gd name="T29" fmla="*/ 2147483647 h 106"/>
                <a:gd name="T30" fmla="*/ 0 w 138"/>
                <a:gd name="T31" fmla="*/ 2147483647 h 106"/>
                <a:gd name="T32" fmla="*/ 0 w 138"/>
                <a:gd name="T33" fmla="*/ 2147483647 h 106"/>
                <a:gd name="T34" fmla="*/ 0 w 138"/>
                <a:gd name="T35" fmla="*/ 2147483647 h 106"/>
                <a:gd name="T36" fmla="*/ 2147483647 w 138"/>
                <a:gd name="T37" fmla="*/ 2147483647 h 106"/>
                <a:gd name="T38" fmla="*/ 2147483647 w 138"/>
                <a:gd name="T39" fmla="*/ 2147483647 h 106"/>
                <a:gd name="T40" fmla="*/ 2147483647 w 138"/>
                <a:gd name="T41" fmla="*/ 2147483647 h 106"/>
                <a:gd name="T42" fmla="*/ 2147483647 w 138"/>
                <a:gd name="T43" fmla="*/ 2147483647 h 106"/>
                <a:gd name="T44" fmla="*/ 2147483647 w 138"/>
                <a:gd name="T45" fmla="*/ 2147483647 h 106"/>
                <a:gd name="T46" fmla="*/ 2147483647 w 138"/>
                <a:gd name="T47" fmla="*/ 2147483647 h 106"/>
                <a:gd name="T48" fmla="*/ 2147483647 w 138"/>
                <a:gd name="T49" fmla="*/ 2147483647 h 106"/>
                <a:gd name="T50" fmla="*/ 2147483647 w 138"/>
                <a:gd name="T51" fmla="*/ 2147483647 h 106"/>
                <a:gd name="T52" fmla="*/ 2147483647 w 138"/>
                <a:gd name="T53" fmla="*/ 2147483647 h 106"/>
                <a:gd name="T54" fmla="*/ 2147483647 w 138"/>
                <a:gd name="T55" fmla="*/ 2147483647 h 106"/>
                <a:gd name="T56" fmla="*/ 2147483647 w 138"/>
                <a:gd name="T57" fmla="*/ 2147483647 h 106"/>
                <a:gd name="T58" fmla="*/ 2147483647 w 138"/>
                <a:gd name="T59" fmla="*/ 2147483647 h 106"/>
                <a:gd name="T60" fmla="*/ 2147483647 w 138"/>
                <a:gd name="T61" fmla="*/ 2147483647 h 106"/>
                <a:gd name="T62" fmla="*/ 2147483647 w 138"/>
                <a:gd name="T63" fmla="*/ 2147483647 h 106"/>
                <a:gd name="T64" fmla="*/ 2147483647 w 138"/>
                <a:gd name="T65" fmla="*/ 2147483647 h 106"/>
                <a:gd name="T66" fmla="*/ 2147483647 w 138"/>
                <a:gd name="T67" fmla="*/ 2147483647 h 106"/>
                <a:gd name="T68" fmla="*/ 2147483647 w 138"/>
                <a:gd name="T69" fmla="*/ 2147483647 h 106"/>
                <a:gd name="T70" fmla="*/ 2147483647 w 138"/>
                <a:gd name="T71" fmla="*/ 2147483647 h 106"/>
                <a:gd name="T72" fmla="*/ 2147483647 w 138"/>
                <a:gd name="T73" fmla="*/ 2147483647 h 106"/>
                <a:gd name="T74" fmla="*/ 2147483647 w 138"/>
                <a:gd name="T75" fmla="*/ 2147483647 h 106"/>
                <a:gd name="T76" fmla="*/ 2147483647 w 138"/>
                <a:gd name="T77" fmla="*/ 2147483647 h 106"/>
                <a:gd name="T78" fmla="*/ 2147483647 w 138"/>
                <a:gd name="T79" fmla="*/ 2147483647 h 106"/>
                <a:gd name="T80" fmla="*/ 2147483647 w 138"/>
                <a:gd name="T81" fmla="*/ 2147483647 h 106"/>
                <a:gd name="T82" fmla="*/ 2147483647 w 138"/>
                <a:gd name="T83" fmla="*/ 2147483647 h 106"/>
                <a:gd name="T84" fmla="*/ 2147483647 w 138"/>
                <a:gd name="T85" fmla="*/ 2147483647 h 106"/>
                <a:gd name="T86" fmla="*/ 2147483647 w 138"/>
                <a:gd name="T87" fmla="*/ 2147483647 h 106"/>
                <a:gd name="T88" fmla="*/ 2147483647 w 138"/>
                <a:gd name="T89" fmla="*/ 2147483647 h 106"/>
                <a:gd name="T90" fmla="*/ 2147483647 w 138"/>
                <a:gd name="T91" fmla="*/ 2147483647 h 1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
                <a:gd name="T139" fmla="*/ 0 h 106"/>
                <a:gd name="T140" fmla="*/ 138 w 138"/>
                <a:gd name="T141" fmla="*/ 106 h 1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 h="106">
                  <a:moveTo>
                    <a:pt x="84" y="6"/>
                  </a:moveTo>
                  <a:lnTo>
                    <a:pt x="84" y="6"/>
                  </a:lnTo>
                  <a:lnTo>
                    <a:pt x="54" y="0"/>
                  </a:lnTo>
                  <a:lnTo>
                    <a:pt x="38" y="0"/>
                  </a:lnTo>
                  <a:lnTo>
                    <a:pt x="24" y="0"/>
                  </a:lnTo>
                  <a:lnTo>
                    <a:pt x="18" y="2"/>
                  </a:lnTo>
                  <a:lnTo>
                    <a:pt x="16" y="6"/>
                  </a:lnTo>
                  <a:lnTo>
                    <a:pt x="14" y="10"/>
                  </a:lnTo>
                  <a:lnTo>
                    <a:pt x="12" y="18"/>
                  </a:lnTo>
                  <a:lnTo>
                    <a:pt x="8" y="34"/>
                  </a:lnTo>
                  <a:lnTo>
                    <a:pt x="6" y="50"/>
                  </a:lnTo>
                  <a:lnTo>
                    <a:pt x="2" y="84"/>
                  </a:lnTo>
                  <a:lnTo>
                    <a:pt x="0" y="94"/>
                  </a:lnTo>
                  <a:lnTo>
                    <a:pt x="0" y="102"/>
                  </a:lnTo>
                  <a:lnTo>
                    <a:pt x="16" y="102"/>
                  </a:lnTo>
                  <a:lnTo>
                    <a:pt x="32" y="100"/>
                  </a:lnTo>
                  <a:lnTo>
                    <a:pt x="46" y="104"/>
                  </a:lnTo>
                  <a:lnTo>
                    <a:pt x="60" y="106"/>
                  </a:lnTo>
                  <a:lnTo>
                    <a:pt x="68" y="106"/>
                  </a:lnTo>
                  <a:lnTo>
                    <a:pt x="78" y="106"/>
                  </a:lnTo>
                  <a:lnTo>
                    <a:pt x="82" y="104"/>
                  </a:lnTo>
                  <a:lnTo>
                    <a:pt x="82" y="102"/>
                  </a:lnTo>
                  <a:lnTo>
                    <a:pt x="82" y="100"/>
                  </a:lnTo>
                  <a:lnTo>
                    <a:pt x="84" y="98"/>
                  </a:lnTo>
                  <a:lnTo>
                    <a:pt x="104" y="80"/>
                  </a:lnTo>
                  <a:lnTo>
                    <a:pt x="124" y="62"/>
                  </a:lnTo>
                  <a:lnTo>
                    <a:pt x="134" y="50"/>
                  </a:lnTo>
                  <a:lnTo>
                    <a:pt x="138" y="44"/>
                  </a:lnTo>
                  <a:lnTo>
                    <a:pt x="138" y="40"/>
                  </a:lnTo>
                  <a:lnTo>
                    <a:pt x="138" y="34"/>
                  </a:lnTo>
                  <a:lnTo>
                    <a:pt x="136" y="28"/>
                  </a:lnTo>
                  <a:lnTo>
                    <a:pt x="132" y="24"/>
                  </a:lnTo>
                  <a:lnTo>
                    <a:pt x="126" y="20"/>
                  </a:lnTo>
                  <a:lnTo>
                    <a:pt x="112" y="14"/>
                  </a:lnTo>
                  <a:lnTo>
                    <a:pt x="100" y="12"/>
                  </a:lnTo>
                  <a:lnTo>
                    <a:pt x="84" y="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9" name="Freeform 50"/>
            <p:cNvSpPr>
              <a:spLocks noChangeArrowheads="1"/>
            </p:cNvSpPr>
            <p:nvPr/>
          </p:nvSpPr>
          <p:spPr bwMode="auto">
            <a:xfrm>
              <a:off x="6956897" y="3455854"/>
              <a:ext cx="238188" cy="164224"/>
            </a:xfrm>
            <a:custGeom>
              <a:avLst/>
              <a:gdLst>
                <a:gd name="T0" fmla="*/ 2147483647 w 106"/>
                <a:gd name="T1" fmla="*/ 0 h 46"/>
                <a:gd name="T2" fmla="*/ 2147483647 w 106"/>
                <a:gd name="T3" fmla="*/ 2147483647 h 46"/>
                <a:gd name="T4" fmla="*/ 2147483647 w 106"/>
                <a:gd name="T5" fmla="*/ 2147483647 h 46"/>
                <a:gd name="T6" fmla="*/ 0 w 106"/>
                <a:gd name="T7" fmla="*/ 2147483647 h 46"/>
                <a:gd name="T8" fmla="*/ 2147483647 w 106"/>
                <a:gd name="T9" fmla="*/ 2147483647 h 46"/>
                <a:gd name="T10" fmla="*/ 2147483647 w 106"/>
                <a:gd name="T11" fmla="*/ 2147483647 h 46"/>
                <a:gd name="T12" fmla="*/ 2147483647 w 106"/>
                <a:gd name="T13" fmla="*/ 2147483647 h 46"/>
                <a:gd name="T14" fmla="*/ 2147483647 w 106"/>
                <a:gd name="T15" fmla="*/ 2147483647 h 46"/>
                <a:gd name="T16" fmla="*/ 2147483647 w 106"/>
                <a:gd name="T17" fmla="*/ 0 h 46"/>
                <a:gd name="T18" fmla="*/ 2147483647 w 106"/>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46"/>
                <a:gd name="T32" fmla="*/ 106 w 106"/>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46">
                  <a:moveTo>
                    <a:pt x="82" y="0"/>
                  </a:moveTo>
                  <a:lnTo>
                    <a:pt x="60" y="18"/>
                  </a:lnTo>
                  <a:lnTo>
                    <a:pt x="30" y="30"/>
                  </a:lnTo>
                  <a:lnTo>
                    <a:pt x="0" y="40"/>
                  </a:lnTo>
                  <a:lnTo>
                    <a:pt x="30" y="46"/>
                  </a:lnTo>
                  <a:lnTo>
                    <a:pt x="60" y="34"/>
                  </a:lnTo>
                  <a:lnTo>
                    <a:pt x="82" y="18"/>
                  </a:lnTo>
                  <a:lnTo>
                    <a:pt x="106" y="12"/>
                  </a:lnTo>
                  <a:lnTo>
                    <a:pt x="92" y="0"/>
                  </a:lnTo>
                  <a:lnTo>
                    <a:pt x="8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0" name="Freeform 51"/>
            <p:cNvSpPr>
              <a:spLocks noChangeArrowheads="1"/>
            </p:cNvSpPr>
            <p:nvPr/>
          </p:nvSpPr>
          <p:spPr bwMode="auto">
            <a:xfrm>
              <a:off x="7213061" y="3313049"/>
              <a:ext cx="121341" cy="185644"/>
            </a:xfrm>
            <a:custGeom>
              <a:avLst/>
              <a:gdLst>
                <a:gd name="T0" fmla="*/ 2147483647 w 54"/>
                <a:gd name="T1" fmla="*/ 2147483647 h 52"/>
                <a:gd name="T2" fmla="*/ 2147483647 w 54"/>
                <a:gd name="T3" fmla="*/ 0 h 52"/>
                <a:gd name="T4" fmla="*/ 2147483647 w 54"/>
                <a:gd name="T5" fmla="*/ 2147483647 h 52"/>
                <a:gd name="T6" fmla="*/ 0 w 54"/>
                <a:gd name="T7" fmla="*/ 2147483647 h 52"/>
                <a:gd name="T8" fmla="*/ 2147483647 w 54"/>
                <a:gd name="T9" fmla="*/ 2147483647 h 52"/>
                <a:gd name="T10" fmla="*/ 2147483647 w 54"/>
                <a:gd name="T11" fmla="*/ 2147483647 h 52"/>
                <a:gd name="T12" fmla="*/ 2147483647 w 54"/>
                <a:gd name="T13" fmla="*/ 2147483647 h 52"/>
                <a:gd name="T14" fmla="*/ 2147483647 w 54"/>
                <a:gd name="T15" fmla="*/ 2147483647 h 52"/>
                <a:gd name="T16" fmla="*/ 2147483647 w 54"/>
                <a:gd name="T17" fmla="*/ 2147483647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52"/>
                <a:gd name="T29" fmla="*/ 54 w 54"/>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52">
                  <a:moveTo>
                    <a:pt x="14" y="12"/>
                  </a:moveTo>
                  <a:lnTo>
                    <a:pt x="6" y="0"/>
                  </a:lnTo>
                  <a:lnTo>
                    <a:pt x="6" y="34"/>
                  </a:lnTo>
                  <a:lnTo>
                    <a:pt x="0" y="52"/>
                  </a:lnTo>
                  <a:lnTo>
                    <a:pt x="6" y="46"/>
                  </a:lnTo>
                  <a:lnTo>
                    <a:pt x="30" y="28"/>
                  </a:lnTo>
                  <a:lnTo>
                    <a:pt x="44" y="24"/>
                  </a:lnTo>
                  <a:lnTo>
                    <a:pt x="54" y="12"/>
                  </a:lnTo>
                  <a:lnTo>
                    <a:pt x="14"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1" name="Freeform 52"/>
            <p:cNvSpPr>
              <a:spLocks noChangeArrowheads="1"/>
            </p:cNvSpPr>
            <p:nvPr/>
          </p:nvSpPr>
          <p:spPr bwMode="auto">
            <a:xfrm>
              <a:off x="5810897" y="2249161"/>
              <a:ext cx="238188" cy="264187"/>
            </a:xfrm>
            <a:custGeom>
              <a:avLst/>
              <a:gdLst>
                <a:gd name="T0" fmla="*/ 2147483647 w 106"/>
                <a:gd name="T1" fmla="*/ 2147483647 h 74"/>
                <a:gd name="T2" fmla="*/ 2147483647 w 106"/>
                <a:gd name="T3" fmla="*/ 2147483647 h 74"/>
                <a:gd name="T4" fmla="*/ 2147483647 w 106"/>
                <a:gd name="T5" fmla="*/ 2147483647 h 74"/>
                <a:gd name="T6" fmla="*/ 2147483647 w 106"/>
                <a:gd name="T7" fmla="*/ 2147483647 h 74"/>
                <a:gd name="T8" fmla="*/ 2147483647 w 106"/>
                <a:gd name="T9" fmla="*/ 2147483647 h 74"/>
                <a:gd name="T10" fmla="*/ 2147483647 w 106"/>
                <a:gd name="T11" fmla="*/ 0 h 74"/>
                <a:gd name="T12" fmla="*/ 2147483647 w 106"/>
                <a:gd name="T13" fmla="*/ 2147483647 h 74"/>
                <a:gd name="T14" fmla="*/ 2147483647 w 106"/>
                <a:gd name="T15" fmla="*/ 2147483647 h 74"/>
                <a:gd name="T16" fmla="*/ 2147483647 w 106"/>
                <a:gd name="T17" fmla="*/ 2147483647 h 74"/>
                <a:gd name="T18" fmla="*/ 0 w 106"/>
                <a:gd name="T19" fmla="*/ 2147483647 h 74"/>
                <a:gd name="T20" fmla="*/ 2147483647 w 106"/>
                <a:gd name="T21" fmla="*/ 2147483647 h 74"/>
                <a:gd name="T22" fmla="*/ 2147483647 w 106"/>
                <a:gd name="T23" fmla="*/ 2147483647 h 74"/>
                <a:gd name="T24" fmla="*/ 2147483647 w 106"/>
                <a:gd name="T25" fmla="*/ 2147483647 h 74"/>
                <a:gd name="T26" fmla="*/ 2147483647 w 106"/>
                <a:gd name="T27" fmla="*/ 2147483647 h 74"/>
                <a:gd name="T28" fmla="*/ 2147483647 w 106"/>
                <a:gd name="T29" fmla="*/ 2147483647 h 74"/>
                <a:gd name="T30" fmla="*/ 2147483647 w 106"/>
                <a:gd name="T31" fmla="*/ 2147483647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74"/>
                <a:gd name="T50" fmla="*/ 106 w 106"/>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74">
                  <a:moveTo>
                    <a:pt x="98" y="52"/>
                  </a:moveTo>
                  <a:lnTo>
                    <a:pt x="106" y="40"/>
                  </a:lnTo>
                  <a:lnTo>
                    <a:pt x="106" y="18"/>
                  </a:lnTo>
                  <a:lnTo>
                    <a:pt x="98" y="6"/>
                  </a:lnTo>
                  <a:lnTo>
                    <a:pt x="82" y="12"/>
                  </a:lnTo>
                  <a:lnTo>
                    <a:pt x="82" y="0"/>
                  </a:lnTo>
                  <a:lnTo>
                    <a:pt x="60" y="18"/>
                  </a:lnTo>
                  <a:lnTo>
                    <a:pt x="30" y="34"/>
                  </a:lnTo>
                  <a:lnTo>
                    <a:pt x="22" y="40"/>
                  </a:lnTo>
                  <a:lnTo>
                    <a:pt x="0" y="46"/>
                  </a:lnTo>
                  <a:lnTo>
                    <a:pt x="14" y="52"/>
                  </a:lnTo>
                  <a:lnTo>
                    <a:pt x="36" y="58"/>
                  </a:lnTo>
                  <a:lnTo>
                    <a:pt x="30" y="74"/>
                  </a:lnTo>
                  <a:lnTo>
                    <a:pt x="74" y="74"/>
                  </a:lnTo>
                  <a:lnTo>
                    <a:pt x="82" y="70"/>
                  </a:lnTo>
                  <a:lnTo>
                    <a:pt x="98" y="5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2" name="Freeform 53"/>
            <p:cNvSpPr>
              <a:spLocks noChangeArrowheads="1"/>
            </p:cNvSpPr>
            <p:nvPr/>
          </p:nvSpPr>
          <p:spPr bwMode="auto">
            <a:xfrm>
              <a:off x="5945720" y="2513348"/>
              <a:ext cx="31459" cy="64262"/>
            </a:xfrm>
            <a:custGeom>
              <a:avLst/>
              <a:gdLst>
                <a:gd name="T0" fmla="*/ 2147483647 w 14"/>
                <a:gd name="T1" fmla="*/ 2147483647 h 18"/>
                <a:gd name="T2" fmla="*/ 2147483647 w 14"/>
                <a:gd name="T3" fmla="*/ 2147483647 h 18"/>
                <a:gd name="T4" fmla="*/ 2147483647 w 14"/>
                <a:gd name="T5" fmla="*/ 0 h 18"/>
                <a:gd name="T6" fmla="*/ 0 w 14"/>
                <a:gd name="T7" fmla="*/ 2147483647 h 18"/>
                <a:gd name="T8" fmla="*/ 2147483647 w 14"/>
                <a:gd name="T9" fmla="*/ 2147483647 h 18"/>
                <a:gd name="T10" fmla="*/ 0 60000 65536"/>
                <a:gd name="T11" fmla="*/ 0 60000 65536"/>
                <a:gd name="T12" fmla="*/ 0 60000 65536"/>
                <a:gd name="T13" fmla="*/ 0 60000 65536"/>
                <a:gd name="T14" fmla="*/ 0 60000 65536"/>
                <a:gd name="T15" fmla="*/ 0 w 14"/>
                <a:gd name="T16" fmla="*/ 0 h 18"/>
                <a:gd name="T17" fmla="*/ 14 w 14"/>
                <a:gd name="T18" fmla="*/ 18 h 18"/>
              </a:gdLst>
              <a:ahLst/>
              <a:cxnLst>
                <a:cxn ang="T10">
                  <a:pos x="T0" y="T1"/>
                </a:cxn>
                <a:cxn ang="T11">
                  <a:pos x="T2" y="T3"/>
                </a:cxn>
                <a:cxn ang="T12">
                  <a:pos x="T4" y="T5"/>
                </a:cxn>
                <a:cxn ang="T13">
                  <a:pos x="T6" y="T7"/>
                </a:cxn>
                <a:cxn ang="T14">
                  <a:pos x="T8" y="T9"/>
                </a:cxn>
              </a:cxnLst>
              <a:rect l="T15" t="T16" r="T17" b="T18"/>
              <a:pathLst>
                <a:path w="14" h="18">
                  <a:moveTo>
                    <a:pt x="8" y="18"/>
                  </a:moveTo>
                  <a:lnTo>
                    <a:pt x="8" y="12"/>
                  </a:lnTo>
                  <a:lnTo>
                    <a:pt x="14" y="0"/>
                  </a:lnTo>
                  <a:lnTo>
                    <a:pt x="0" y="12"/>
                  </a:lnTo>
                  <a:lnTo>
                    <a:pt x="8" y="1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3" name="Freeform 54"/>
            <p:cNvSpPr>
              <a:spLocks noChangeArrowheads="1"/>
            </p:cNvSpPr>
            <p:nvPr/>
          </p:nvSpPr>
          <p:spPr bwMode="auto">
            <a:xfrm>
              <a:off x="2413343" y="899664"/>
              <a:ext cx="13482" cy="21421"/>
            </a:xfrm>
            <a:custGeom>
              <a:avLst/>
              <a:gdLst>
                <a:gd name="T0" fmla="*/ 2147483647 w 6"/>
                <a:gd name="T1" fmla="*/ 0 h 6"/>
                <a:gd name="T2" fmla="*/ 0 w 6"/>
                <a:gd name="T3" fmla="*/ 2147483647 h 6"/>
                <a:gd name="T4" fmla="*/ 2147483647 w 6"/>
                <a:gd name="T5" fmla="*/ 2147483647 h 6"/>
                <a:gd name="T6" fmla="*/ 2147483647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4"/>
                  </a:lnTo>
                  <a:lnTo>
                    <a:pt x="6" y="6"/>
                  </a:lnTo>
                  <a:lnTo>
                    <a:pt x="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4" name="Freeform 55"/>
            <p:cNvSpPr>
              <a:spLocks noChangeArrowheads="1"/>
            </p:cNvSpPr>
            <p:nvPr/>
          </p:nvSpPr>
          <p:spPr bwMode="auto">
            <a:xfrm>
              <a:off x="2067294" y="1242393"/>
              <a:ext cx="152800" cy="85683"/>
            </a:xfrm>
            <a:custGeom>
              <a:avLst/>
              <a:gdLst>
                <a:gd name="T0" fmla="*/ 2147483647 w 68"/>
                <a:gd name="T1" fmla="*/ 2147483647 h 24"/>
                <a:gd name="T2" fmla="*/ 2147483647 w 68"/>
                <a:gd name="T3" fmla="*/ 2147483647 h 24"/>
                <a:gd name="T4" fmla="*/ 2147483647 w 68"/>
                <a:gd name="T5" fmla="*/ 0 h 24"/>
                <a:gd name="T6" fmla="*/ 2147483647 w 68"/>
                <a:gd name="T7" fmla="*/ 0 h 24"/>
                <a:gd name="T8" fmla="*/ 2147483647 w 68"/>
                <a:gd name="T9" fmla="*/ 2147483647 h 24"/>
                <a:gd name="T10" fmla="*/ 0 w 68"/>
                <a:gd name="T11" fmla="*/ 2147483647 h 24"/>
                <a:gd name="T12" fmla="*/ 0 w 68"/>
                <a:gd name="T13" fmla="*/ 2147483647 h 24"/>
                <a:gd name="T14" fmla="*/ 2147483647 w 68"/>
                <a:gd name="T15" fmla="*/ 2147483647 h 24"/>
                <a:gd name="T16" fmla="*/ 2147483647 w 68"/>
                <a:gd name="T17" fmla="*/ 2147483647 h 24"/>
                <a:gd name="T18" fmla="*/ 2147483647 w 68"/>
                <a:gd name="T19" fmla="*/ 2147483647 h 24"/>
                <a:gd name="T20" fmla="*/ 2147483647 w 68"/>
                <a:gd name="T21" fmla="*/ 2147483647 h 24"/>
                <a:gd name="T22" fmla="*/ 2147483647 w 68"/>
                <a:gd name="T23" fmla="*/ 2147483647 h 24"/>
                <a:gd name="T24" fmla="*/ 2147483647 w 68"/>
                <a:gd name="T25" fmla="*/ 2147483647 h 24"/>
                <a:gd name="T26" fmla="*/ 2147483647 w 68"/>
                <a:gd name="T27" fmla="*/ 214748364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24"/>
                <a:gd name="T44" fmla="*/ 68 w 68"/>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24">
                  <a:moveTo>
                    <a:pt x="38" y="8"/>
                  </a:moveTo>
                  <a:lnTo>
                    <a:pt x="38" y="6"/>
                  </a:lnTo>
                  <a:lnTo>
                    <a:pt x="38" y="0"/>
                  </a:lnTo>
                  <a:lnTo>
                    <a:pt x="24" y="0"/>
                  </a:lnTo>
                  <a:lnTo>
                    <a:pt x="8" y="8"/>
                  </a:lnTo>
                  <a:lnTo>
                    <a:pt x="0" y="12"/>
                  </a:lnTo>
                  <a:lnTo>
                    <a:pt x="0" y="24"/>
                  </a:lnTo>
                  <a:lnTo>
                    <a:pt x="22" y="18"/>
                  </a:lnTo>
                  <a:lnTo>
                    <a:pt x="38" y="24"/>
                  </a:lnTo>
                  <a:lnTo>
                    <a:pt x="54" y="24"/>
                  </a:lnTo>
                  <a:lnTo>
                    <a:pt x="68" y="18"/>
                  </a:lnTo>
                  <a:lnTo>
                    <a:pt x="44" y="12"/>
                  </a:lnTo>
                  <a:lnTo>
                    <a:pt x="54" y="2"/>
                  </a:lnTo>
                  <a:lnTo>
                    <a:pt x="38" y="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5" name="Freeform 56"/>
            <p:cNvSpPr>
              <a:spLocks noChangeArrowheads="1"/>
            </p:cNvSpPr>
            <p:nvPr/>
          </p:nvSpPr>
          <p:spPr bwMode="auto">
            <a:xfrm>
              <a:off x="1795456" y="161346"/>
              <a:ext cx="1141507" cy="913945"/>
            </a:xfrm>
            <a:custGeom>
              <a:avLst/>
              <a:gdLst>
                <a:gd name="T0" fmla="*/ 2147483647 w 508"/>
                <a:gd name="T1" fmla="*/ 2147483647 h 256"/>
                <a:gd name="T2" fmla="*/ 2147483647 w 508"/>
                <a:gd name="T3" fmla="*/ 2147483647 h 256"/>
                <a:gd name="T4" fmla="*/ 2147483647 w 508"/>
                <a:gd name="T5" fmla="*/ 2147483647 h 256"/>
                <a:gd name="T6" fmla="*/ 2147483647 w 508"/>
                <a:gd name="T7" fmla="*/ 2147483647 h 256"/>
                <a:gd name="T8" fmla="*/ 2147483647 w 508"/>
                <a:gd name="T9" fmla="*/ 2147483647 h 256"/>
                <a:gd name="T10" fmla="*/ 2147483647 w 508"/>
                <a:gd name="T11" fmla="*/ 2147483647 h 256"/>
                <a:gd name="T12" fmla="*/ 2147483647 w 508"/>
                <a:gd name="T13" fmla="*/ 2147483647 h 256"/>
                <a:gd name="T14" fmla="*/ 2147483647 w 508"/>
                <a:gd name="T15" fmla="*/ 2147483647 h 256"/>
                <a:gd name="T16" fmla="*/ 2147483647 w 508"/>
                <a:gd name="T17" fmla="*/ 2147483647 h 256"/>
                <a:gd name="T18" fmla="*/ 2147483647 w 508"/>
                <a:gd name="T19" fmla="*/ 2147483647 h 256"/>
                <a:gd name="T20" fmla="*/ 2147483647 w 508"/>
                <a:gd name="T21" fmla="*/ 2147483647 h 256"/>
                <a:gd name="T22" fmla="*/ 2147483647 w 508"/>
                <a:gd name="T23" fmla="*/ 2147483647 h 256"/>
                <a:gd name="T24" fmla="*/ 2147483647 w 508"/>
                <a:gd name="T25" fmla="*/ 2147483647 h 256"/>
                <a:gd name="T26" fmla="*/ 2147483647 w 508"/>
                <a:gd name="T27" fmla="*/ 2147483647 h 256"/>
                <a:gd name="T28" fmla="*/ 2147483647 w 508"/>
                <a:gd name="T29" fmla="*/ 0 h 256"/>
                <a:gd name="T30" fmla="*/ 2147483647 w 508"/>
                <a:gd name="T31" fmla="*/ 2147483647 h 256"/>
                <a:gd name="T32" fmla="*/ 2147483647 w 508"/>
                <a:gd name="T33" fmla="*/ 0 h 256"/>
                <a:gd name="T34" fmla="*/ 2147483647 w 508"/>
                <a:gd name="T35" fmla="*/ 2147483647 h 256"/>
                <a:gd name="T36" fmla="*/ 2147483647 w 508"/>
                <a:gd name="T37" fmla="*/ 2147483647 h 256"/>
                <a:gd name="T38" fmla="*/ 2147483647 w 508"/>
                <a:gd name="T39" fmla="*/ 2147483647 h 256"/>
                <a:gd name="T40" fmla="*/ 2147483647 w 508"/>
                <a:gd name="T41" fmla="*/ 2147483647 h 256"/>
                <a:gd name="T42" fmla="*/ 2147483647 w 508"/>
                <a:gd name="T43" fmla="*/ 2147483647 h 256"/>
                <a:gd name="T44" fmla="*/ 2147483647 w 508"/>
                <a:gd name="T45" fmla="*/ 2147483647 h 256"/>
                <a:gd name="T46" fmla="*/ 0 w 508"/>
                <a:gd name="T47" fmla="*/ 2147483647 h 256"/>
                <a:gd name="T48" fmla="*/ 2147483647 w 508"/>
                <a:gd name="T49" fmla="*/ 2147483647 h 256"/>
                <a:gd name="T50" fmla="*/ 2147483647 w 508"/>
                <a:gd name="T51" fmla="*/ 2147483647 h 256"/>
                <a:gd name="T52" fmla="*/ 2147483647 w 508"/>
                <a:gd name="T53" fmla="*/ 2147483647 h 256"/>
                <a:gd name="T54" fmla="*/ 2147483647 w 508"/>
                <a:gd name="T55" fmla="*/ 2147483647 h 256"/>
                <a:gd name="T56" fmla="*/ 2147483647 w 508"/>
                <a:gd name="T57" fmla="*/ 2147483647 h 256"/>
                <a:gd name="T58" fmla="*/ 2147483647 w 508"/>
                <a:gd name="T59" fmla="*/ 2147483647 h 256"/>
                <a:gd name="T60" fmla="*/ 2147483647 w 508"/>
                <a:gd name="T61" fmla="*/ 2147483647 h 256"/>
                <a:gd name="T62" fmla="*/ 2147483647 w 508"/>
                <a:gd name="T63" fmla="*/ 2147483647 h 256"/>
                <a:gd name="T64" fmla="*/ 2147483647 w 508"/>
                <a:gd name="T65" fmla="*/ 2147483647 h 256"/>
                <a:gd name="T66" fmla="*/ 2147483647 w 508"/>
                <a:gd name="T67" fmla="*/ 2147483647 h 256"/>
                <a:gd name="T68" fmla="*/ 2147483647 w 508"/>
                <a:gd name="T69" fmla="*/ 2147483647 h 256"/>
                <a:gd name="T70" fmla="*/ 2147483647 w 508"/>
                <a:gd name="T71" fmla="*/ 2147483647 h 256"/>
                <a:gd name="T72" fmla="*/ 2147483647 w 508"/>
                <a:gd name="T73" fmla="*/ 2147483647 h 256"/>
                <a:gd name="T74" fmla="*/ 2147483647 w 508"/>
                <a:gd name="T75" fmla="*/ 2147483647 h 256"/>
                <a:gd name="T76" fmla="*/ 2147483647 w 508"/>
                <a:gd name="T77" fmla="*/ 2147483647 h 256"/>
                <a:gd name="T78" fmla="*/ 2147483647 w 508"/>
                <a:gd name="T79" fmla="*/ 2147483647 h 256"/>
                <a:gd name="T80" fmla="*/ 2147483647 w 508"/>
                <a:gd name="T81" fmla="*/ 2147483647 h 2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8"/>
                <a:gd name="T124" fmla="*/ 0 h 256"/>
                <a:gd name="T125" fmla="*/ 508 w 508"/>
                <a:gd name="T126" fmla="*/ 256 h 2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8" h="256">
                  <a:moveTo>
                    <a:pt x="388" y="150"/>
                  </a:moveTo>
                  <a:lnTo>
                    <a:pt x="410" y="154"/>
                  </a:lnTo>
                  <a:lnTo>
                    <a:pt x="424" y="154"/>
                  </a:lnTo>
                  <a:lnTo>
                    <a:pt x="418" y="150"/>
                  </a:lnTo>
                  <a:lnTo>
                    <a:pt x="402" y="138"/>
                  </a:lnTo>
                  <a:lnTo>
                    <a:pt x="388" y="132"/>
                  </a:lnTo>
                  <a:lnTo>
                    <a:pt x="410" y="132"/>
                  </a:lnTo>
                  <a:lnTo>
                    <a:pt x="410" y="120"/>
                  </a:lnTo>
                  <a:lnTo>
                    <a:pt x="424" y="120"/>
                  </a:lnTo>
                  <a:lnTo>
                    <a:pt x="448" y="108"/>
                  </a:lnTo>
                  <a:lnTo>
                    <a:pt x="424" y="98"/>
                  </a:lnTo>
                  <a:lnTo>
                    <a:pt x="448" y="104"/>
                  </a:lnTo>
                  <a:lnTo>
                    <a:pt x="432" y="92"/>
                  </a:lnTo>
                  <a:lnTo>
                    <a:pt x="432" y="86"/>
                  </a:lnTo>
                  <a:lnTo>
                    <a:pt x="462" y="80"/>
                  </a:lnTo>
                  <a:lnTo>
                    <a:pt x="448" y="80"/>
                  </a:lnTo>
                  <a:lnTo>
                    <a:pt x="432" y="74"/>
                  </a:lnTo>
                  <a:lnTo>
                    <a:pt x="440" y="58"/>
                  </a:lnTo>
                  <a:lnTo>
                    <a:pt x="462" y="40"/>
                  </a:lnTo>
                  <a:lnTo>
                    <a:pt x="486" y="34"/>
                  </a:lnTo>
                  <a:lnTo>
                    <a:pt x="508" y="22"/>
                  </a:lnTo>
                  <a:lnTo>
                    <a:pt x="448" y="22"/>
                  </a:lnTo>
                  <a:lnTo>
                    <a:pt x="424" y="34"/>
                  </a:lnTo>
                  <a:lnTo>
                    <a:pt x="402" y="34"/>
                  </a:lnTo>
                  <a:lnTo>
                    <a:pt x="424" y="22"/>
                  </a:lnTo>
                  <a:lnTo>
                    <a:pt x="394" y="28"/>
                  </a:lnTo>
                  <a:lnTo>
                    <a:pt x="424" y="12"/>
                  </a:lnTo>
                  <a:lnTo>
                    <a:pt x="410" y="12"/>
                  </a:lnTo>
                  <a:lnTo>
                    <a:pt x="388" y="6"/>
                  </a:lnTo>
                  <a:lnTo>
                    <a:pt x="364" y="0"/>
                  </a:lnTo>
                  <a:lnTo>
                    <a:pt x="296" y="0"/>
                  </a:lnTo>
                  <a:lnTo>
                    <a:pt x="272" y="6"/>
                  </a:lnTo>
                  <a:lnTo>
                    <a:pt x="258" y="6"/>
                  </a:lnTo>
                  <a:lnTo>
                    <a:pt x="242" y="0"/>
                  </a:lnTo>
                  <a:lnTo>
                    <a:pt x="212" y="12"/>
                  </a:lnTo>
                  <a:lnTo>
                    <a:pt x="226" y="22"/>
                  </a:lnTo>
                  <a:lnTo>
                    <a:pt x="212" y="22"/>
                  </a:lnTo>
                  <a:lnTo>
                    <a:pt x="196" y="16"/>
                  </a:lnTo>
                  <a:lnTo>
                    <a:pt x="174" y="22"/>
                  </a:lnTo>
                  <a:lnTo>
                    <a:pt x="150" y="16"/>
                  </a:lnTo>
                  <a:lnTo>
                    <a:pt x="120" y="22"/>
                  </a:lnTo>
                  <a:lnTo>
                    <a:pt x="104" y="28"/>
                  </a:lnTo>
                  <a:lnTo>
                    <a:pt x="74" y="28"/>
                  </a:lnTo>
                  <a:lnTo>
                    <a:pt x="60" y="40"/>
                  </a:lnTo>
                  <a:lnTo>
                    <a:pt x="60" y="52"/>
                  </a:lnTo>
                  <a:lnTo>
                    <a:pt x="44" y="52"/>
                  </a:lnTo>
                  <a:lnTo>
                    <a:pt x="22" y="58"/>
                  </a:lnTo>
                  <a:lnTo>
                    <a:pt x="0" y="58"/>
                  </a:lnTo>
                  <a:lnTo>
                    <a:pt x="0" y="74"/>
                  </a:lnTo>
                  <a:lnTo>
                    <a:pt x="22" y="74"/>
                  </a:lnTo>
                  <a:lnTo>
                    <a:pt x="0" y="86"/>
                  </a:lnTo>
                  <a:lnTo>
                    <a:pt x="14" y="92"/>
                  </a:lnTo>
                  <a:lnTo>
                    <a:pt x="38" y="86"/>
                  </a:lnTo>
                  <a:lnTo>
                    <a:pt x="74" y="82"/>
                  </a:lnTo>
                  <a:lnTo>
                    <a:pt x="104" y="92"/>
                  </a:lnTo>
                  <a:lnTo>
                    <a:pt x="128" y="108"/>
                  </a:lnTo>
                  <a:lnTo>
                    <a:pt x="128" y="144"/>
                  </a:lnTo>
                  <a:lnTo>
                    <a:pt x="136" y="138"/>
                  </a:lnTo>
                  <a:lnTo>
                    <a:pt x="158" y="150"/>
                  </a:lnTo>
                  <a:lnTo>
                    <a:pt x="158" y="160"/>
                  </a:lnTo>
                  <a:lnTo>
                    <a:pt x="150" y="166"/>
                  </a:lnTo>
                  <a:lnTo>
                    <a:pt x="144" y="178"/>
                  </a:lnTo>
                  <a:lnTo>
                    <a:pt x="128" y="194"/>
                  </a:lnTo>
                  <a:lnTo>
                    <a:pt x="150" y="212"/>
                  </a:lnTo>
                  <a:lnTo>
                    <a:pt x="150" y="224"/>
                  </a:lnTo>
                  <a:lnTo>
                    <a:pt x="166" y="246"/>
                  </a:lnTo>
                  <a:lnTo>
                    <a:pt x="188" y="252"/>
                  </a:lnTo>
                  <a:lnTo>
                    <a:pt x="204" y="252"/>
                  </a:lnTo>
                  <a:lnTo>
                    <a:pt x="212" y="256"/>
                  </a:lnTo>
                  <a:lnTo>
                    <a:pt x="220" y="246"/>
                  </a:lnTo>
                  <a:lnTo>
                    <a:pt x="234" y="246"/>
                  </a:lnTo>
                  <a:lnTo>
                    <a:pt x="242" y="230"/>
                  </a:lnTo>
                  <a:lnTo>
                    <a:pt x="242" y="218"/>
                  </a:lnTo>
                  <a:lnTo>
                    <a:pt x="258" y="218"/>
                  </a:lnTo>
                  <a:lnTo>
                    <a:pt x="242" y="206"/>
                  </a:lnTo>
                  <a:lnTo>
                    <a:pt x="258" y="206"/>
                  </a:lnTo>
                  <a:lnTo>
                    <a:pt x="272" y="200"/>
                  </a:lnTo>
                  <a:lnTo>
                    <a:pt x="296" y="194"/>
                  </a:lnTo>
                  <a:lnTo>
                    <a:pt x="326" y="172"/>
                  </a:lnTo>
                  <a:lnTo>
                    <a:pt x="356" y="172"/>
                  </a:lnTo>
                  <a:lnTo>
                    <a:pt x="378" y="166"/>
                  </a:lnTo>
                  <a:lnTo>
                    <a:pt x="410" y="160"/>
                  </a:lnTo>
                  <a:lnTo>
                    <a:pt x="388" y="1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6" name="Freeform 57"/>
            <p:cNvSpPr>
              <a:spLocks noChangeArrowheads="1"/>
            </p:cNvSpPr>
            <p:nvPr/>
          </p:nvSpPr>
          <p:spPr bwMode="auto">
            <a:xfrm>
              <a:off x="2408848" y="913944"/>
              <a:ext cx="4494" cy="7140"/>
            </a:xfrm>
            <a:custGeom>
              <a:avLst/>
              <a:gdLst>
                <a:gd name="T0" fmla="*/ 2147483647 w 2"/>
                <a:gd name="T1" fmla="*/ 0 h 2"/>
                <a:gd name="T2" fmla="*/ 0 w 2"/>
                <a:gd name="T3" fmla="*/ 0 h 2"/>
                <a:gd name="T4" fmla="*/ 0 w 2"/>
                <a:gd name="T5" fmla="*/ 2147483647 h 2"/>
                <a:gd name="T6" fmla="*/ 2147483647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8" name="Freeform 58"/>
            <p:cNvSpPr>
              <a:spLocks noChangeArrowheads="1"/>
            </p:cNvSpPr>
            <p:nvPr/>
          </p:nvSpPr>
          <p:spPr bwMode="auto">
            <a:xfrm>
              <a:off x="6183908" y="963926"/>
              <a:ext cx="408965" cy="649757"/>
            </a:xfrm>
            <a:custGeom>
              <a:avLst/>
              <a:gdLst>
                <a:gd name="T0" fmla="*/ 2147483647 w 182"/>
                <a:gd name="T1" fmla="*/ 2147483647 h 182"/>
                <a:gd name="T2" fmla="*/ 2147483647 w 182"/>
                <a:gd name="T3" fmla="*/ 2147483647 h 182"/>
                <a:gd name="T4" fmla="*/ 2147483647 w 182"/>
                <a:gd name="T5" fmla="*/ 2147483647 h 182"/>
                <a:gd name="T6" fmla="*/ 2147483647 w 182"/>
                <a:gd name="T7" fmla="*/ 2147483647 h 182"/>
                <a:gd name="T8" fmla="*/ 2147483647 w 182"/>
                <a:gd name="T9" fmla="*/ 2147483647 h 182"/>
                <a:gd name="T10" fmla="*/ 0 w 182"/>
                <a:gd name="T11" fmla="*/ 2147483647 h 182"/>
                <a:gd name="T12" fmla="*/ 2147483647 w 182"/>
                <a:gd name="T13" fmla="*/ 2147483647 h 182"/>
                <a:gd name="T14" fmla="*/ 2147483647 w 182"/>
                <a:gd name="T15" fmla="*/ 2147483647 h 182"/>
                <a:gd name="T16" fmla="*/ 2147483647 w 182"/>
                <a:gd name="T17" fmla="*/ 2147483647 h 182"/>
                <a:gd name="T18" fmla="*/ 2147483647 w 182"/>
                <a:gd name="T19" fmla="*/ 2147483647 h 182"/>
                <a:gd name="T20" fmla="*/ 2147483647 w 182"/>
                <a:gd name="T21" fmla="*/ 2147483647 h 182"/>
                <a:gd name="T22" fmla="*/ 2147483647 w 182"/>
                <a:gd name="T23" fmla="*/ 2147483647 h 182"/>
                <a:gd name="T24" fmla="*/ 2147483647 w 182"/>
                <a:gd name="T25" fmla="*/ 2147483647 h 182"/>
                <a:gd name="T26" fmla="*/ 2147483647 w 182"/>
                <a:gd name="T27" fmla="*/ 2147483647 h 182"/>
                <a:gd name="T28" fmla="*/ 2147483647 w 182"/>
                <a:gd name="T29" fmla="*/ 2147483647 h 182"/>
                <a:gd name="T30" fmla="*/ 2147483647 w 182"/>
                <a:gd name="T31" fmla="*/ 2147483647 h 182"/>
                <a:gd name="T32" fmla="*/ 2147483647 w 182"/>
                <a:gd name="T33" fmla="*/ 2147483647 h 182"/>
                <a:gd name="T34" fmla="*/ 2147483647 w 182"/>
                <a:gd name="T35" fmla="*/ 2147483647 h 182"/>
                <a:gd name="T36" fmla="*/ 2147483647 w 182"/>
                <a:gd name="T37" fmla="*/ 2147483647 h 182"/>
                <a:gd name="T38" fmla="*/ 2147483647 w 182"/>
                <a:gd name="T39" fmla="*/ 2147483647 h 182"/>
                <a:gd name="T40" fmla="*/ 2147483647 w 182"/>
                <a:gd name="T41" fmla="*/ 2147483647 h 182"/>
                <a:gd name="T42" fmla="*/ 2147483647 w 182"/>
                <a:gd name="T43" fmla="*/ 2147483647 h 182"/>
                <a:gd name="T44" fmla="*/ 2147483647 w 182"/>
                <a:gd name="T45" fmla="*/ 2147483647 h 182"/>
                <a:gd name="T46" fmla="*/ 2147483647 w 182"/>
                <a:gd name="T47" fmla="*/ 2147483647 h 182"/>
                <a:gd name="T48" fmla="*/ 2147483647 w 182"/>
                <a:gd name="T49" fmla="*/ 2147483647 h 182"/>
                <a:gd name="T50" fmla="*/ 2147483647 w 182"/>
                <a:gd name="T51" fmla="*/ 2147483647 h 182"/>
                <a:gd name="T52" fmla="*/ 2147483647 w 182"/>
                <a:gd name="T53" fmla="*/ 2147483647 h 182"/>
                <a:gd name="T54" fmla="*/ 2147483647 w 182"/>
                <a:gd name="T55" fmla="*/ 2147483647 h 182"/>
                <a:gd name="T56" fmla="*/ 2147483647 w 182"/>
                <a:gd name="T57" fmla="*/ 2147483647 h 182"/>
                <a:gd name="T58" fmla="*/ 2147483647 w 182"/>
                <a:gd name="T59" fmla="*/ 2147483647 h 182"/>
                <a:gd name="T60" fmla="*/ 2147483647 w 182"/>
                <a:gd name="T61" fmla="*/ 2147483647 h 182"/>
                <a:gd name="T62" fmla="*/ 2147483647 w 182"/>
                <a:gd name="T63" fmla="*/ 2147483647 h 182"/>
                <a:gd name="T64" fmla="*/ 2147483647 w 182"/>
                <a:gd name="T65" fmla="*/ 2147483647 h 182"/>
                <a:gd name="T66" fmla="*/ 2147483647 w 182"/>
                <a:gd name="T67" fmla="*/ 0 h 182"/>
                <a:gd name="T68" fmla="*/ 2147483647 w 182"/>
                <a:gd name="T69" fmla="*/ 2147483647 h 182"/>
                <a:gd name="T70" fmla="*/ 2147483647 w 182"/>
                <a:gd name="T71" fmla="*/ 2147483647 h 182"/>
                <a:gd name="T72" fmla="*/ 2147483647 w 182"/>
                <a:gd name="T73" fmla="*/ 2147483647 h 182"/>
                <a:gd name="T74" fmla="*/ 2147483647 w 182"/>
                <a:gd name="T75" fmla="*/ 2147483647 h 182"/>
                <a:gd name="T76" fmla="*/ 2147483647 w 182"/>
                <a:gd name="T77" fmla="*/ 2147483647 h 182"/>
                <a:gd name="T78" fmla="*/ 2147483647 w 182"/>
                <a:gd name="T79" fmla="*/ 2147483647 h 182"/>
                <a:gd name="T80" fmla="*/ 2147483647 w 182"/>
                <a:gd name="T81" fmla="*/ 2147483647 h 182"/>
                <a:gd name="T82" fmla="*/ 2147483647 w 182"/>
                <a:gd name="T83" fmla="*/ 2147483647 h 182"/>
                <a:gd name="T84" fmla="*/ 2147483647 w 182"/>
                <a:gd name="T85" fmla="*/ 2147483647 h 182"/>
                <a:gd name="T86" fmla="*/ 2147483647 w 182"/>
                <a:gd name="T87" fmla="*/ 2147483647 h 182"/>
                <a:gd name="T88" fmla="*/ 2147483647 w 182"/>
                <a:gd name="T89" fmla="*/ 2147483647 h 182"/>
                <a:gd name="T90" fmla="*/ 2147483647 w 182"/>
                <a:gd name="T91" fmla="*/ 2147483647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182"/>
                <a:gd name="T140" fmla="*/ 182 w 182"/>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182">
                  <a:moveTo>
                    <a:pt x="114" y="142"/>
                  </a:moveTo>
                  <a:lnTo>
                    <a:pt x="92" y="142"/>
                  </a:lnTo>
                  <a:lnTo>
                    <a:pt x="76" y="154"/>
                  </a:lnTo>
                  <a:lnTo>
                    <a:pt x="46" y="160"/>
                  </a:lnTo>
                  <a:lnTo>
                    <a:pt x="22" y="166"/>
                  </a:lnTo>
                  <a:lnTo>
                    <a:pt x="0" y="182"/>
                  </a:lnTo>
                  <a:lnTo>
                    <a:pt x="22" y="182"/>
                  </a:lnTo>
                  <a:lnTo>
                    <a:pt x="22" y="170"/>
                  </a:lnTo>
                  <a:lnTo>
                    <a:pt x="46" y="166"/>
                  </a:lnTo>
                  <a:lnTo>
                    <a:pt x="92" y="166"/>
                  </a:lnTo>
                  <a:lnTo>
                    <a:pt x="114" y="160"/>
                  </a:lnTo>
                  <a:lnTo>
                    <a:pt x="136" y="154"/>
                  </a:lnTo>
                  <a:lnTo>
                    <a:pt x="152" y="154"/>
                  </a:lnTo>
                  <a:lnTo>
                    <a:pt x="158" y="142"/>
                  </a:lnTo>
                  <a:lnTo>
                    <a:pt x="136" y="132"/>
                  </a:lnTo>
                  <a:lnTo>
                    <a:pt x="158" y="126"/>
                  </a:lnTo>
                  <a:lnTo>
                    <a:pt x="144" y="120"/>
                  </a:lnTo>
                  <a:lnTo>
                    <a:pt x="130" y="114"/>
                  </a:lnTo>
                  <a:lnTo>
                    <a:pt x="124" y="114"/>
                  </a:lnTo>
                  <a:lnTo>
                    <a:pt x="136" y="108"/>
                  </a:lnTo>
                  <a:lnTo>
                    <a:pt x="136" y="96"/>
                  </a:lnTo>
                  <a:lnTo>
                    <a:pt x="152" y="102"/>
                  </a:lnTo>
                  <a:lnTo>
                    <a:pt x="168" y="96"/>
                  </a:lnTo>
                  <a:lnTo>
                    <a:pt x="182" y="90"/>
                  </a:lnTo>
                  <a:lnTo>
                    <a:pt x="158" y="90"/>
                  </a:lnTo>
                  <a:lnTo>
                    <a:pt x="136" y="86"/>
                  </a:lnTo>
                  <a:lnTo>
                    <a:pt x="130" y="74"/>
                  </a:lnTo>
                  <a:lnTo>
                    <a:pt x="136" y="68"/>
                  </a:lnTo>
                  <a:lnTo>
                    <a:pt x="122" y="62"/>
                  </a:lnTo>
                  <a:lnTo>
                    <a:pt x="130" y="46"/>
                  </a:lnTo>
                  <a:lnTo>
                    <a:pt x="144" y="46"/>
                  </a:lnTo>
                  <a:lnTo>
                    <a:pt x="122" y="28"/>
                  </a:lnTo>
                  <a:lnTo>
                    <a:pt x="98" y="16"/>
                  </a:lnTo>
                  <a:lnTo>
                    <a:pt x="92" y="0"/>
                  </a:lnTo>
                  <a:lnTo>
                    <a:pt x="84" y="6"/>
                  </a:lnTo>
                  <a:lnTo>
                    <a:pt x="84" y="16"/>
                  </a:lnTo>
                  <a:lnTo>
                    <a:pt x="98" y="34"/>
                  </a:lnTo>
                  <a:lnTo>
                    <a:pt x="114" y="52"/>
                  </a:lnTo>
                  <a:lnTo>
                    <a:pt x="106" y="68"/>
                  </a:lnTo>
                  <a:lnTo>
                    <a:pt x="114" y="80"/>
                  </a:lnTo>
                  <a:lnTo>
                    <a:pt x="122" y="90"/>
                  </a:lnTo>
                  <a:lnTo>
                    <a:pt x="106" y="102"/>
                  </a:lnTo>
                  <a:lnTo>
                    <a:pt x="114" y="120"/>
                  </a:lnTo>
                  <a:lnTo>
                    <a:pt x="122" y="116"/>
                  </a:lnTo>
                  <a:lnTo>
                    <a:pt x="122" y="132"/>
                  </a:lnTo>
                  <a:lnTo>
                    <a:pt x="114" y="1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9" name="Freeform 59"/>
            <p:cNvSpPr>
              <a:spLocks noChangeArrowheads="1"/>
            </p:cNvSpPr>
            <p:nvPr/>
          </p:nvSpPr>
          <p:spPr bwMode="auto">
            <a:xfrm>
              <a:off x="0" y="535513"/>
              <a:ext cx="2611084" cy="3555817"/>
            </a:xfrm>
            <a:custGeom>
              <a:avLst/>
              <a:gdLst>
                <a:gd name="T0" fmla="*/ 2147483647 w 1162"/>
                <a:gd name="T1" fmla="*/ 2147483647 h 996"/>
                <a:gd name="T2" fmla="*/ 2147483647 w 1162"/>
                <a:gd name="T3" fmla="*/ 2147483647 h 996"/>
                <a:gd name="T4" fmla="*/ 2147483647 w 1162"/>
                <a:gd name="T5" fmla="*/ 2147483647 h 996"/>
                <a:gd name="T6" fmla="*/ 2147483647 w 1162"/>
                <a:gd name="T7" fmla="*/ 2147483647 h 996"/>
                <a:gd name="T8" fmla="*/ 2147483647 w 1162"/>
                <a:gd name="T9" fmla="*/ 2147483647 h 996"/>
                <a:gd name="T10" fmla="*/ 2147483647 w 1162"/>
                <a:gd name="T11" fmla="*/ 2147483647 h 996"/>
                <a:gd name="T12" fmla="*/ 2147483647 w 1162"/>
                <a:gd name="T13" fmla="*/ 2147483647 h 996"/>
                <a:gd name="T14" fmla="*/ 2147483647 w 1162"/>
                <a:gd name="T15" fmla="*/ 2147483647 h 996"/>
                <a:gd name="T16" fmla="*/ 2147483647 w 1162"/>
                <a:gd name="T17" fmla="*/ 2147483647 h 996"/>
                <a:gd name="T18" fmla="*/ 2147483647 w 1162"/>
                <a:gd name="T19" fmla="*/ 2147483647 h 996"/>
                <a:gd name="T20" fmla="*/ 2147483647 w 1162"/>
                <a:gd name="T21" fmla="*/ 2147483647 h 996"/>
                <a:gd name="T22" fmla="*/ 2147483647 w 1162"/>
                <a:gd name="T23" fmla="*/ 2147483647 h 996"/>
                <a:gd name="T24" fmla="*/ 2147483647 w 1162"/>
                <a:gd name="T25" fmla="*/ 2147483647 h 996"/>
                <a:gd name="T26" fmla="*/ 2147483647 w 1162"/>
                <a:gd name="T27" fmla="*/ 2147483647 h 996"/>
                <a:gd name="T28" fmla="*/ 2147483647 w 1162"/>
                <a:gd name="T29" fmla="*/ 2147483647 h 996"/>
                <a:gd name="T30" fmla="*/ 2147483647 w 1162"/>
                <a:gd name="T31" fmla="*/ 2147483647 h 996"/>
                <a:gd name="T32" fmla="*/ 2147483647 w 1162"/>
                <a:gd name="T33" fmla="*/ 2147483647 h 996"/>
                <a:gd name="T34" fmla="*/ 2147483647 w 1162"/>
                <a:gd name="T35" fmla="*/ 2147483647 h 996"/>
                <a:gd name="T36" fmla="*/ 2147483647 w 1162"/>
                <a:gd name="T37" fmla="*/ 2147483647 h 996"/>
                <a:gd name="T38" fmla="*/ 2147483647 w 1162"/>
                <a:gd name="T39" fmla="*/ 2147483647 h 996"/>
                <a:gd name="T40" fmla="*/ 2147483647 w 1162"/>
                <a:gd name="T41" fmla="*/ 2147483647 h 996"/>
                <a:gd name="T42" fmla="*/ 2147483647 w 1162"/>
                <a:gd name="T43" fmla="*/ 2147483647 h 996"/>
                <a:gd name="T44" fmla="*/ 2147483647 w 1162"/>
                <a:gd name="T45" fmla="*/ 2147483647 h 996"/>
                <a:gd name="T46" fmla="*/ 2147483647 w 1162"/>
                <a:gd name="T47" fmla="*/ 2147483647 h 996"/>
                <a:gd name="T48" fmla="*/ 2147483647 w 1162"/>
                <a:gd name="T49" fmla="*/ 2147483647 h 996"/>
                <a:gd name="T50" fmla="*/ 2147483647 w 1162"/>
                <a:gd name="T51" fmla="*/ 2147483647 h 996"/>
                <a:gd name="T52" fmla="*/ 2147483647 w 1162"/>
                <a:gd name="T53" fmla="*/ 2147483647 h 996"/>
                <a:gd name="T54" fmla="*/ 2147483647 w 1162"/>
                <a:gd name="T55" fmla="*/ 2147483647 h 996"/>
                <a:gd name="T56" fmla="*/ 2147483647 w 1162"/>
                <a:gd name="T57" fmla="*/ 2147483647 h 996"/>
                <a:gd name="T58" fmla="*/ 2147483647 w 1162"/>
                <a:gd name="T59" fmla="*/ 2147483647 h 996"/>
                <a:gd name="T60" fmla="*/ 2147483647 w 1162"/>
                <a:gd name="T61" fmla="*/ 2147483647 h 996"/>
                <a:gd name="T62" fmla="*/ 2147483647 w 1162"/>
                <a:gd name="T63" fmla="*/ 2147483647 h 996"/>
                <a:gd name="T64" fmla="*/ 2147483647 w 1162"/>
                <a:gd name="T65" fmla="*/ 2147483647 h 996"/>
                <a:gd name="T66" fmla="*/ 2147483647 w 1162"/>
                <a:gd name="T67" fmla="*/ 0 h 996"/>
                <a:gd name="T68" fmla="*/ 2147483647 w 1162"/>
                <a:gd name="T69" fmla="*/ 2147483647 h 996"/>
                <a:gd name="T70" fmla="*/ 2147483647 w 1162"/>
                <a:gd name="T71" fmla="*/ 2147483647 h 996"/>
                <a:gd name="T72" fmla="*/ 2147483647 w 1162"/>
                <a:gd name="T73" fmla="*/ 2147483647 h 996"/>
                <a:gd name="T74" fmla="*/ 2147483647 w 1162"/>
                <a:gd name="T75" fmla="*/ 2147483647 h 996"/>
                <a:gd name="T76" fmla="*/ 2147483647 w 1162"/>
                <a:gd name="T77" fmla="*/ 2147483647 h 996"/>
                <a:gd name="T78" fmla="*/ 2147483647 w 1162"/>
                <a:gd name="T79" fmla="*/ 2147483647 h 996"/>
                <a:gd name="T80" fmla="*/ 2147483647 w 1162"/>
                <a:gd name="T81" fmla="*/ 2147483647 h 996"/>
                <a:gd name="T82" fmla="*/ 2147483647 w 1162"/>
                <a:gd name="T83" fmla="*/ 2147483647 h 996"/>
                <a:gd name="T84" fmla="*/ 2147483647 w 1162"/>
                <a:gd name="T85" fmla="*/ 2147483647 h 996"/>
                <a:gd name="T86" fmla="*/ 2147483647 w 1162"/>
                <a:gd name="T87" fmla="*/ 2147483647 h 996"/>
                <a:gd name="T88" fmla="*/ 2147483647 w 1162"/>
                <a:gd name="T89" fmla="*/ 2147483647 h 996"/>
                <a:gd name="T90" fmla="*/ 2147483647 w 1162"/>
                <a:gd name="T91" fmla="*/ 2147483647 h 996"/>
                <a:gd name="T92" fmla="*/ 2147483647 w 1162"/>
                <a:gd name="T93" fmla="*/ 2147483647 h 996"/>
                <a:gd name="T94" fmla="*/ 2147483647 w 1162"/>
                <a:gd name="T95" fmla="*/ 2147483647 h 996"/>
                <a:gd name="T96" fmla="*/ 2147483647 w 1162"/>
                <a:gd name="T97" fmla="*/ 2147483647 h 996"/>
                <a:gd name="T98" fmla="*/ 2147483647 w 1162"/>
                <a:gd name="T99" fmla="*/ 2147483647 h 996"/>
                <a:gd name="T100" fmla="*/ 2147483647 w 1162"/>
                <a:gd name="T101" fmla="*/ 2147483647 h 996"/>
                <a:gd name="T102" fmla="*/ 2147483647 w 1162"/>
                <a:gd name="T103" fmla="*/ 2147483647 h 996"/>
                <a:gd name="T104" fmla="*/ 2147483647 w 1162"/>
                <a:gd name="T105" fmla="*/ 2147483647 h 996"/>
                <a:gd name="T106" fmla="*/ 2147483647 w 1162"/>
                <a:gd name="T107" fmla="*/ 2147483647 h 996"/>
                <a:gd name="T108" fmla="*/ 2147483647 w 1162"/>
                <a:gd name="T109" fmla="*/ 2147483647 h 996"/>
                <a:gd name="T110" fmla="*/ 2147483647 w 1162"/>
                <a:gd name="T111" fmla="*/ 2147483647 h 996"/>
                <a:gd name="T112" fmla="*/ 2147483647 w 1162"/>
                <a:gd name="T113" fmla="*/ 2147483647 h 996"/>
                <a:gd name="T114" fmla="*/ 2147483647 w 1162"/>
                <a:gd name="T115" fmla="*/ 2147483647 h 996"/>
                <a:gd name="T116" fmla="*/ 2147483647 w 1162"/>
                <a:gd name="T117" fmla="*/ 2147483647 h 996"/>
                <a:gd name="T118" fmla="*/ 2147483647 w 1162"/>
                <a:gd name="T119" fmla="*/ 2147483647 h 996"/>
                <a:gd name="T120" fmla="*/ 2147483647 w 1162"/>
                <a:gd name="T121" fmla="*/ 2147483647 h 9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2"/>
                <a:gd name="T184" fmla="*/ 0 h 996"/>
                <a:gd name="T185" fmla="*/ 1162 w 1162"/>
                <a:gd name="T186" fmla="*/ 996 h 9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2" h="996">
                  <a:moveTo>
                    <a:pt x="1126" y="596"/>
                  </a:moveTo>
                  <a:lnTo>
                    <a:pt x="1110" y="584"/>
                  </a:lnTo>
                  <a:lnTo>
                    <a:pt x="1064" y="584"/>
                  </a:lnTo>
                  <a:lnTo>
                    <a:pt x="1048" y="578"/>
                  </a:lnTo>
                  <a:lnTo>
                    <a:pt x="1026" y="584"/>
                  </a:lnTo>
                  <a:lnTo>
                    <a:pt x="1004" y="584"/>
                  </a:lnTo>
                  <a:lnTo>
                    <a:pt x="1018" y="572"/>
                  </a:lnTo>
                  <a:lnTo>
                    <a:pt x="1010" y="572"/>
                  </a:lnTo>
                  <a:lnTo>
                    <a:pt x="996" y="578"/>
                  </a:lnTo>
                  <a:lnTo>
                    <a:pt x="980" y="584"/>
                  </a:lnTo>
                  <a:lnTo>
                    <a:pt x="988" y="572"/>
                  </a:lnTo>
                  <a:lnTo>
                    <a:pt x="1004" y="572"/>
                  </a:lnTo>
                  <a:lnTo>
                    <a:pt x="1004" y="538"/>
                  </a:lnTo>
                  <a:lnTo>
                    <a:pt x="988" y="532"/>
                  </a:lnTo>
                  <a:lnTo>
                    <a:pt x="964" y="526"/>
                  </a:lnTo>
                  <a:lnTo>
                    <a:pt x="950" y="532"/>
                  </a:lnTo>
                  <a:lnTo>
                    <a:pt x="920" y="526"/>
                  </a:lnTo>
                  <a:lnTo>
                    <a:pt x="920" y="514"/>
                  </a:lnTo>
                  <a:lnTo>
                    <a:pt x="904" y="508"/>
                  </a:lnTo>
                  <a:lnTo>
                    <a:pt x="882" y="498"/>
                  </a:lnTo>
                  <a:lnTo>
                    <a:pt x="860" y="504"/>
                  </a:lnTo>
                  <a:lnTo>
                    <a:pt x="844" y="498"/>
                  </a:lnTo>
                  <a:lnTo>
                    <a:pt x="822" y="492"/>
                  </a:lnTo>
                  <a:lnTo>
                    <a:pt x="798" y="492"/>
                  </a:lnTo>
                  <a:lnTo>
                    <a:pt x="790" y="486"/>
                  </a:lnTo>
                  <a:lnTo>
                    <a:pt x="776" y="492"/>
                  </a:lnTo>
                  <a:lnTo>
                    <a:pt x="752" y="504"/>
                  </a:lnTo>
                  <a:lnTo>
                    <a:pt x="730" y="514"/>
                  </a:lnTo>
                  <a:lnTo>
                    <a:pt x="714" y="508"/>
                  </a:lnTo>
                  <a:lnTo>
                    <a:pt x="730" y="504"/>
                  </a:lnTo>
                  <a:lnTo>
                    <a:pt x="708" y="504"/>
                  </a:lnTo>
                  <a:lnTo>
                    <a:pt x="684" y="508"/>
                  </a:lnTo>
                  <a:lnTo>
                    <a:pt x="668" y="498"/>
                  </a:lnTo>
                  <a:lnTo>
                    <a:pt x="668" y="468"/>
                  </a:lnTo>
                  <a:lnTo>
                    <a:pt x="654" y="462"/>
                  </a:lnTo>
                  <a:lnTo>
                    <a:pt x="638" y="458"/>
                  </a:lnTo>
                  <a:lnTo>
                    <a:pt x="608" y="468"/>
                  </a:lnTo>
                  <a:lnTo>
                    <a:pt x="616" y="452"/>
                  </a:lnTo>
                  <a:lnTo>
                    <a:pt x="616" y="434"/>
                  </a:lnTo>
                  <a:lnTo>
                    <a:pt x="624" y="418"/>
                  </a:lnTo>
                  <a:lnTo>
                    <a:pt x="600" y="424"/>
                  </a:lnTo>
                  <a:lnTo>
                    <a:pt x="586" y="434"/>
                  </a:lnTo>
                  <a:lnTo>
                    <a:pt x="570" y="446"/>
                  </a:lnTo>
                  <a:lnTo>
                    <a:pt x="546" y="440"/>
                  </a:lnTo>
                  <a:lnTo>
                    <a:pt x="524" y="430"/>
                  </a:lnTo>
                  <a:lnTo>
                    <a:pt x="516" y="412"/>
                  </a:lnTo>
                  <a:lnTo>
                    <a:pt x="524" y="394"/>
                  </a:lnTo>
                  <a:lnTo>
                    <a:pt x="516" y="382"/>
                  </a:lnTo>
                  <a:lnTo>
                    <a:pt x="540" y="372"/>
                  </a:lnTo>
                  <a:lnTo>
                    <a:pt x="554" y="366"/>
                  </a:lnTo>
                  <a:lnTo>
                    <a:pt x="578" y="360"/>
                  </a:lnTo>
                  <a:lnTo>
                    <a:pt x="592" y="366"/>
                  </a:lnTo>
                  <a:lnTo>
                    <a:pt x="616" y="360"/>
                  </a:lnTo>
                  <a:lnTo>
                    <a:pt x="654" y="366"/>
                  </a:lnTo>
                  <a:lnTo>
                    <a:pt x="668" y="366"/>
                  </a:lnTo>
                  <a:lnTo>
                    <a:pt x="668" y="378"/>
                  </a:lnTo>
                  <a:lnTo>
                    <a:pt x="684" y="388"/>
                  </a:lnTo>
                  <a:lnTo>
                    <a:pt x="700" y="400"/>
                  </a:lnTo>
                  <a:lnTo>
                    <a:pt x="700" y="382"/>
                  </a:lnTo>
                  <a:lnTo>
                    <a:pt x="692" y="372"/>
                  </a:lnTo>
                  <a:lnTo>
                    <a:pt x="684" y="360"/>
                  </a:lnTo>
                  <a:lnTo>
                    <a:pt x="700" y="354"/>
                  </a:lnTo>
                  <a:lnTo>
                    <a:pt x="714" y="338"/>
                  </a:lnTo>
                  <a:lnTo>
                    <a:pt x="738" y="326"/>
                  </a:lnTo>
                  <a:lnTo>
                    <a:pt x="744" y="314"/>
                  </a:lnTo>
                  <a:lnTo>
                    <a:pt x="730" y="302"/>
                  </a:lnTo>
                  <a:lnTo>
                    <a:pt x="744" y="290"/>
                  </a:lnTo>
                  <a:lnTo>
                    <a:pt x="752" y="302"/>
                  </a:lnTo>
                  <a:lnTo>
                    <a:pt x="776" y="280"/>
                  </a:lnTo>
                  <a:lnTo>
                    <a:pt x="790" y="274"/>
                  </a:lnTo>
                  <a:lnTo>
                    <a:pt x="806" y="268"/>
                  </a:lnTo>
                  <a:lnTo>
                    <a:pt x="806" y="256"/>
                  </a:lnTo>
                  <a:lnTo>
                    <a:pt x="836" y="246"/>
                  </a:lnTo>
                  <a:lnTo>
                    <a:pt x="860" y="240"/>
                  </a:lnTo>
                  <a:lnTo>
                    <a:pt x="852" y="252"/>
                  </a:lnTo>
                  <a:lnTo>
                    <a:pt x="874" y="252"/>
                  </a:lnTo>
                  <a:lnTo>
                    <a:pt x="898" y="240"/>
                  </a:lnTo>
                  <a:lnTo>
                    <a:pt x="874" y="234"/>
                  </a:lnTo>
                  <a:lnTo>
                    <a:pt x="866" y="216"/>
                  </a:lnTo>
                  <a:lnTo>
                    <a:pt x="866" y="206"/>
                  </a:lnTo>
                  <a:lnTo>
                    <a:pt x="844" y="210"/>
                  </a:lnTo>
                  <a:lnTo>
                    <a:pt x="782" y="228"/>
                  </a:lnTo>
                  <a:lnTo>
                    <a:pt x="828" y="210"/>
                  </a:lnTo>
                  <a:lnTo>
                    <a:pt x="852" y="200"/>
                  </a:lnTo>
                  <a:lnTo>
                    <a:pt x="874" y="200"/>
                  </a:lnTo>
                  <a:lnTo>
                    <a:pt x="904" y="206"/>
                  </a:lnTo>
                  <a:lnTo>
                    <a:pt x="912" y="210"/>
                  </a:lnTo>
                  <a:lnTo>
                    <a:pt x="928" y="206"/>
                  </a:lnTo>
                  <a:lnTo>
                    <a:pt x="942" y="194"/>
                  </a:lnTo>
                  <a:lnTo>
                    <a:pt x="964" y="194"/>
                  </a:lnTo>
                  <a:lnTo>
                    <a:pt x="964" y="182"/>
                  </a:lnTo>
                  <a:lnTo>
                    <a:pt x="950" y="176"/>
                  </a:lnTo>
                  <a:lnTo>
                    <a:pt x="928" y="188"/>
                  </a:lnTo>
                  <a:lnTo>
                    <a:pt x="934" y="176"/>
                  </a:lnTo>
                  <a:lnTo>
                    <a:pt x="928" y="166"/>
                  </a:lnTo>
                  <a:lnTo>
                    <a:pt x="920" y="148"/>
                  </a:lnTo>
                  <a:lnTo>
                    <a:pt x="912" y="130"/>
                  </a:lnTo>
                  <a:lnTo>
                    <a:pt x="890" y="120"/>
                  </a:lnTo>
                  <a:lnTo>
                    <a:pt x="874" y="130"/>
                  </a:lnTo>
                  <a:lnTo>
                    <a:pt x="866" y="148"/>
                  </a:lnTo>
                  <a:lnTo>
                    <a:pt x="852" y="142"/>
                  </a:lnTo>
                  <a:lnTo>
                    <a:pt x="852" y="126"/>
                  </a:lnTo>
                  <a:lnTo>
                    <a:pt x="836" y="108"/>
                  </a:lnTo>
                  <a:lnTo>
                    <a:pt x="806" y="102"/>
                  </a:lnTo>
                  <a:lnTo>
                    <a:pt x="776" y="96"/>
                  </a:lnTo>
                  <a:lnTo>
                    <a:pt x="776" y="86"/>
                  </a:lnTo>
                  <a:lnTo>
                    <a:pt x="768" y="102"/>
                  </a:lnTo>
                  <a:lnTo>
                    <a:pt x="768" y="120"/>
                  </a:lnTo>
                  <a:lnTo>
                    <a:pt x="776" y="148"/>
                  </a:lnTo>
                  <a:lnTo>
                    <a:pt x="752" y="160"/>
                  </a:lnTo>
                  <a:lnTo>
                    <a:pt x="738" y="160"/>
                  </a:lnTo>
                  <a:lnTo>
                    <a:pt x="744" y="182"/>
                  </a:lnTo>
                  <a:lnTo>
                    <a:pt x="730" y="200"/>
                  </a:lnTo>
                  <a:lnTo>
                    <a:pt x="714" y="188"/>
                  </a:lnTo>
                  <a:lnTo>
                    <a:pt x="714" y="176"/>
                  </a:lnTo>
                  <a:lnTo>
                    <a:pt x="708" y="160"/>
                  </a:lnTo>
                  <a:lnTo>
                    <a:pt x="692" y="160"/>
                  </a:lnTo>
                  <a:lnTo>
                    <a:pt x="668" y="154"/>
                  </a:lnTo>
                  <a:lnTo>
                    <a:pt x="660" y="148"/>
                  </a:lnTo>
                  <a:lnTo>
                    <a:pt x="646" y="142"/>
                  </a:lnTo>
                  <a:lnTo>
                    <a:pt x="624" y="142"/>
                  </a:lnTo>
                  <a:lnTo>
                    <a:pt x="608" y="130"/>
                  </a:lnTo>
                  <a:lnTo>
                    <a:pt x="608" y="114"/>
                  </a:lnTo>
                  <a:lnTo>
                    <a:pt x="632" y="102"/>
                  </a:lnTo>
                  <a:lnTo>
                    <a:pt x="654" y="90"/>
                  </a:lnTo>
                  <a:lnTo>
                    <a:pt x="638" y="90"/>
                  </a:lnTo>
                  <a:lnTo>
                    <a:pt x="660" y="80"/>
                  </a:lnTo>
                  <a:lnTo>
                    <a:pt x="684" y="86"/>
                  </a:lnTo>
                  <a:lnTo>
                    <a:pt x="676" y="74"/>
                  </a:lnTo>
                  <a:lnTo>
                    <a:pt x="660" y="62"/>
                  </a:lnTo>
                  <a:lnTo>
                    <a:pt x="692" y="62"/>
                  </a:lnTo>
                  <a:lnTo>
                    <a:pt x="700" y="50"/>
                  </a:lnTo>
                  <a:lnTo>
                    <a:pt x="692" y="44"/>
                  </a:lnTo>
                  <a:lnTo>
                    <a:pt x="684" y="50"/>
                  </a:lnTo>
                  <a:lnTo>
                    <a:pt x="684" y="16"/>
                  </a:lnTo>
                  <a:lnTo>
                    <a:pt x="646" y="0"/>
                  </a:lnTo>
                  <a:lnTo>
                    <a:pt x="660" y="28"/>
                  </a:lnTo>
                  <a:lnTo>
                    <a:pt x="616" y="34"/>
                  </a:lnTo>
                  <a:lnTo>
                    <a:pt x="562" y="34"/>
                  </a:lnTo>
                  <a:lnTo>
                    <a:pt x="510" y="44"/>
                  </a:lnTo>
                  <a:lnTo>
                    <a:pt x="464" y="28"/>
                  </a:lnTo>
                  <a:lnTo>
                    <a:pt x="418" y="28"/>
                  </a:lnTo>
                  <a:lnTo>
                    <a:pt x="364" y="22"/>
                  </a:lnTo>
                  <a:lnTo>
                    <a:pt x="320" y="22"/>
                  </a:lnTo>
                  <a:lnTo>
                    <a:pt x="274" y="38"/>
                  </a:lnTo>
                  <a:lnTo>
                    <a:pt x="228" y="28"/>
                  </a:lnTo>
                  <a:lnTo>
                    <a:pt x="182" y="28"/>
                  </a:lnTo>
                  <a:lnTo>
                    <a:pt x="136" y="16"/>
                  </a:lnTo>
                  <a:lnTo>
                    <a:pt x="92" y="16"/>
                  </a:lnTo>
                  <a:lnTo>
                    <a:pt x="52" y="28"/>
                  </a:lnTo>
                  <a:lnTo>
                    <a:pt x="8" y="38"/>
                  </a:lnTo>
                  <a:lnTo>
                    <a:pt x="52" y="56"/>
                  </a:lnTo>
                  <a:lnTo>
                    <a:pt x="0" y="62"/>
                  </a:lnTo>
                  <a:lnTo>
                    <a:pt x="30" y="86"/>
                  </a:lnTo>
                  <a:lnTo>
                    <a:pt x="8" y="120"/>
                  </a:lnTo>
                  <a:lnTo>
                    <a:pt x="22" y="154"/>
                  </a:lnTo>
                  <a:lnTo>
                    <a:pt x="68" y="130"/>
                  </a:lnTo>
                  <a:lnTo>
                    <a:pt x="114" y="126"/>
                  </a:lnTo>
                  <a:lnTo>
                    <a:pt x="160" y="120"/>
                  </a:lnTo>
                  <a:lnTo>
                    <a:pt x="206" y="136"/>
                  </a:lnTo>
                  <a:lnTo>
                    <a:pt x="242" y="160"/>
                  </a:lnTo>
                  <a:lnTo>
                    <a:pt x="274" y="188"/>
                  </a:lnTo>
                  <a:lnTo>
                    <a:pt x="296" y="222"/>
                  </a:lnTo>
                  <a:lnTo>
                    <a:pt x="296" y="262"/>
                  </a:lnTo>
                  <a:lnTo>
                    <a:pt x="282" y="298"/>
                  </a:lnTo>
                  <a:lnTo>
                    <a:pt x="304" y="326"/>
                  </a:lnTo>
                  <a:lnTo>
                    <a:pt x="342" y="360"/>
                  </a:lnTo>
                  <a:lnTo>
                    <a:pt x="372" y="388"/>
                  </a:lnTo>
                  <a:lnTo>
                    <a:pt x="394" y="424"/>
                  </a:lnTo>
                  <a:lnTo>
                    <a:pt x="380" y="388"/>
                  </a:lnTo>
                  <a:lnTo>
                    <a:pt x="364" y="354"/>
                  </a:lnTo>
                  <a:lnTo>
                    <a:pt x="394" y="382"/>
                  </a:lnTo>
                  <a:lnTo>
                    <a:pt x="426" y="412"/>
                  </a:lnTo>
                  <a:lnTo>
                    <a:pt x="448" y="440"/>
                  </a:lnTo>
                  <a:lnTo>
                    <a:pt x="486" y="458"/>
                  </a:lnTo>
                  <a:lnTo>
                    <a:pt x="540" y="468"/>
                  </a:lnTo>
                  <a:lnTo>
                    <a:pt x="592" y="474"/>
                  </a:lnTo>
                  <a:lnTo>
                    <a:pt x="632" y="492"/>
                  </a:lnTo>
                  <a:lnTo>
                    <a:pt x="660" y="520"/>
                  </a:lnTo>
                  <a:lnTo>
                    <a:pt x="714" y="520"/>
                  </a:lnTo>
                  <a:lnTo>
                    <a:pt x="714" y="554"/>
                  </a:lnTo>
                  <a:lnTo>
                    <a:pt x="692" y="584"/>
                  </a:lnTo>
                  <a:lnTo>
                    <a:pt x="692" y="618"/>
                  </a:lnTo>
                  <a:lnTo>
                    <a:pt x="714" y="646"/>
                  </a:lnTo>
                  <a:lnTo>
                    <a:pt x="752" y="682"/>
                  </a:lnTo>
                  <a:lnTo>
                    <a:pt x="790" y="704"/>
                  </a:lnTo>
                  <a:lnTo>
                    <a:pt x="814" y="744"/>
                  </a:lnTo>
                  <a:lnTo>
                    <a:pt x="798" y="784"/>
                  </a:lnTo>
                  <a:lnTo>
                    <a:pt x="806" y="824"/>
                  </a:lnTo>
                  <a:lnTo>
                    <a:pt x="806" y="864"/>
                  </a:lnTo>
                  <a:lnTo>
                    <a:pt x="814" y="904"/>
                  </a:lnTo>
                  <a:lnTo>
                    <a:pt x="814" y="944"/>
                  </a:lnTo>
                  <a:lnTo>
                    <a:pt x="844" y="974"/>
                  </a:lnTo>
                  <a:lnTo>
                    <a:pt x="874" y="996"/>
                  </a:lnTo>
                  <a:lnTo>
                    <a:pt x="920" y="996"/>
                  </a:lnTo>
                  <a:lnTo>
                    <a:pt x="920" y="990"/>
                  </a:lnTo>
                  <a:lnTo>
                    <a:pt x="898" y="984"/>
                  </a:lnTo>
                  <a:lnTo>
                    <a:pt x="898" y="974"/>
                  </a:lnTo>
                  <a:lnTo>
                    <a:pt x="882" y="978"/>
                  </a:lnTo>
                  <a:lnTo>
                    <a:pt x="860" y="978"/>
                  </a:lnTo>
                  <a:lnTo>
                    <a:pt x="874" y="968"/>
                  </a:lnTo>
                  <a:lnTo>
                    <a:pt x="890" y="968"/>
                  </a:lnTo>
                  <a:lnTo>
                    <a:pt x="874" y="950"/>
                  </a:lnTo>
                  <a:lnTo>
                    <a:pt x="890" y="938"/>
                  </a:lnTo>
                  <a:lnTo>
                    <a:pt x="898" y="928"/>
                  </a:lnTo>
                  <a:lnTo>
                    <a:pt x="898" y="922"/>
                  </a:lnTo>
                  <a:lnTo>
                    <a:pt x="882" y="916"/>
                  </a:lnTo>
                  <a:lnTo>
                    <a:pt x="866" y="922"/>
                  </a:lnTo>
                  <a:lnTo>
                    <a:pt x="882" y="904"/>
                  </a:lnTo>
                  <a:lnTo>
                    <a:pt x="898" y="894"/>
                  </a:lnTo>
                  <a:lnTo>
                    <a:pt x="904" y="882"/>
                  </a:lnTo>
                  <a:lnTo>
                    <a:pt x="890" y="888"/>
                  </a:lnTo>
                  <a:lnTo>
                    <a:pt x="882" y="876"/>
                  </a:lnTo>
                  <a:lnTo>
                    <a:pt x="898" y="870"/>
                  </a:lnTo>
                  <a:lnTo>
                    <a:pt x="904" y="876"/>
                  </a:lnTo>
                  <a:lnTo>
                    <a:pt x="904" y="870"/>
                  </a:lnTo>
                  <a:lnTo>
                    <a:pt x="912" y="858"/>
                  </a:lnTo>
                  <a:lnTo>
                    <a:pt x="934" y="852"/>
                  </a:lnTo>
                  <a:lnTo>
                    <a:pt x="958" y="848"/>
                  </a:lnTo>
                  <a:lnTo>
                    <a:pt x="958" y="824"/>
                  </a:lnTo>
                  <a:lnTo>
                    <a:pt x="934" y="812"/>
                  </a:lnTo>
                  <a:lnTo>
                    <a:pt x="928" y="802"/>
                  </a:lnTo>
                  <a:lnTo>
                    <a:pt x="942" y="806"/>
                  </a:lnTo>
                  <a:lnTo>
                    <a:pt x="964" y="818"/>
                  </a:lnTo>
                  <a:lnTo>
                    <a:pt x="980" y="824"/>
                  </a:lnTo>
                  <a:lnTo>
                    <a:pt x="988" y="812"/>
                  </a:lnTo>
                  <a:lnTo>
                    <a:pt x="1004" y="796"/>
                  </a:lnTo>
                  <a:lnTo>
                    <a:pt x="1010" y="778"/>
                  </a:lnTo>
                  <a:lnTo>
                    <a:pt x="1026" y="778"/>
                  </a:lnTo>
                  <a:lnTo>
                    <a:pt x="1026" y="768"/>
                  </a:lnTo>
                  <a:lnTo>
                    <a:pt x="1034" y="750"/>
                  </a:lnTo>
                  <a:lnTo>
                    <a:pt x="1056" y="744"/>
                  </a:lnTo>
                  <a:lnTo>
                    <a:pt x="1080" y="732"/>
                  </a:lnTo>
                  <a:lnTo>
                    <a:pt x="1094" y="732"/>
                  </a:lnTo>
                  <a:lnTo>
                    <a:pt x="1102" y="720"/>
                  </a:lnTo>
                  <a:lnTo>
                    <a:pt x="1110" y="710"/>
                  </a:lnTo>
                  <a:lnTo>
                    <a:pt x="1110" y="670"/>
                  </a:lnTo>
                  <a:lnTo>
                    <a:pt x="1126" y="652"/>
                  </a:lnTo>
                  <a:lnTo>
                    <a:pt x="1148" y="640"/>
                  </a:lnTo>
                  <a:lnTo>
                    <a:pt x="1156" y="630"/>
                  </a:lnTo>
                  <a:lnTo>
                    <a:pt x="1156" y="612"/>
                  </a:lnTo>
                  <a:lnTo>
                    <a:pt x="1162" y="596"/>
                  </a:lnTo>
                  <a:lnTo>
                    <a:pt x="1140" y="606"/>
                  </a:lnTo>
                  <a:lnTo>
                    <a:pt x="1126" y="59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0" name="Freeform 60"/>
            <p:cNvSpPr>
              <a:spLocks noChangeArrowheads="1"/>
            </p:cNvSpPr>
            <p:nvPr/>
          </p:nvSpPr>
          <p:spPr bwMode="auto">
            <a:xfrm>
              <a:off x="3159366" y="935364"/>
              <a:ext cx="152800" cy="299888"/>
            </a:xfrm>
            <a:custGeom>
              <a:avLst/>
              <a:gdLst>
                <a:gd name="T0" fmla="*/ 2147483647 w 68"/>
                <a:gd name="T1" fmla="*/ 2147483647 h 84"/>
                <a:gd name="T2" fmla="*/ 2147483647 w 68"/>
                <a:gd name="T3" fmla="*/ 2147483647 h 84"/>
                <a:gd name="T4" fmla="*/ 2147483647 w 68"/>
                <a:gd name="T5" fmla="*/ 2147483647 h 84"/>
                <a:gd name="T6" fmla="*/ 2147483647 w 68"/>
                <a:gd name="T7" fmla="*/ 2147483647 h 84"/>
                <a:gd name="T8" fmla="*/ 2147483647 w 68"/>
                <a:gd name="T9" fmla="*/ 2147483647 h 84"/>
                <a:gd name="T10" fmla="*/ 2147483647 w 68"/>
                <a:gd name="T11" fmla="*/ 2147483647 h 84"/>
                <a:gd name="T12" fmla="*/ 2147483647 w 68"/>
                <a:gd name="T13" fmla="*/ 2147483647 h 84"/>
                <a:gd name="T14" fmla="*/ 2147483647 w 68"/>
                <a:gd name="T15" fmla="*/ 2147483647 h 84"/>
                <a:gd name="T16" fmla="*/ 2147483647 w 68"/>
                <a:gd name="T17" fmla="*/ 2147483647 h 84"/>
                <a:gd name="T18" fmla="*/ 2147483647 w 68"/>
                <a:gd name="T19" fmla="*/ 2147483647 h 84"/>
                <a:gd name="T20" fmla="*/ 2147483647 w 68"/>
                <a:gd name="T21" fmla="*/ 2147483647 h 84"/>
                <a:gd name="T22" fmla="*/ 2147483647 w 68"/>
                <a:gd name="T23" fmla="*/ 2147483647 h 84"/>
                <a:gd name="T24" fmla="*/ 2147483647 w 68"/>
                <a:gd name="T25" fmla="*/ 2147483647 h 84"/>
                <a:gd name="T26" fmla="*/ 2147483647 w 68"/>
                <a:gd name="T27" fmla="*/ 2147483647 h 84"/>
                <a:gd name="T28" fmla="*/ 2147483647 w 68"/>
                <a:gd name="T29" fmla="*/ 2147483647 h 84"/>
                <a:gd name="T30" fmla="*/ 2147483647 w 68"/>
                <a:gd name="T31" fmla="*/ 2147483647 h 84"/>
                <a:gd name="T32" fmla="*/ 2147483647 w 68"/>
                <a:gd name="T33" fmla="*/ 2147483647 h 84"/>
                <a:gd name="T34" fmla="*/ 2147483647 w 68"/>
                <a:gd name="T35" fmla="*/ 2147483647 h 84"/>
                <a:gd name="T36" fmla="*/ 2147483647 w 68"/>
                <a:gd name="T37" fmla="*/ 2147483647 h 84"/>
                <a:gd name="T38" fmla="*/ 2147483647 w 68"/>
                <a:gd name="T39" fmla="*/ 2147483647 h 84"/>
                <a:gd name="T40" fmla="*/ 2147483647 w 68"/>
                <a:gd name="T41" fmla="*/ 0 h 84"/>
                <a:gd name="T42" fmla="*/ 2147483647 w 68"/>
                <a:gd name="T43" fmla="*/ 2147483647 h 84"/>
                <a:gd name="T44" fmla="*/ 0 w 68"/>
                <a:gd name="T45" fmla="*/ 2147483647 h 84"/>
                <a:gd name="T46" fmla="*/ 2147483647 w 68"/>
                <a:gd name="T47" fmla="*/ 2147483647 h 84"/>
                <a:gd name="T48" fmla="*/ 2147483647 w 68"/>
                <a:gd name="T49" fmla="*/ 2147483647 h 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84"/>
                <a:gd name="T77" fmla="*/ 68 w 68"/>
                <a:gd name="T78" fmla="*/ 84 h 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84">
                  <a:moveTo>
                    <a:pt x="30" y="42"/>
                  </a:moveTo>
                  <a:lnTo>
                    <a:pt x="40" y="54"/>
                  </a:lnTo>
                  <a:lnTo>
                    <a:pt x="24" y="60"/>
                  </a:lnTo>
                  <a:lnTo>
                    <a:pt x="16" y="70"/>
                  </a:lnTo>
                  <a:lnTo>
                    <a:pt x="40" y="70"/>
                  </a:lnTo>
                  <a:lnTo>
                    <a:pt x="24" y="76"/>
                  </a:lnTo>
                  <a:lnTo>
                    <a:pt x="46" y="70"/>
                  </a:lnTo>
                  <a:lnTo>
                    <a:pt x="30" y="76"/>
                  </a:lnTo>
                  <a:lnTo>
                    <a:pt x="6" y="84"/>
                  </a:lnTo>
                  <a:lnTo>
                    <a:pt x="8" y="84"/>
                  </a:lnTo>
                  <a:lnTo>
                    <a:pt x="18" y="84"/>
                  </a:lnTo>
                  <a:lnTo>
                    <a:pt x="34" y="82"/>
                  </a:lnTo>
                  <a:lnTo>
                    <a:pt x="30" y="80"/>
                  </a:lnTo>
                  <a:lnTo>
                    <a:pt x="54" y="76"/>
                  </a:lnTo>
                  <a:lnTo>
                    <a:pt x="62" y="76"/>
                  </a:lnTo>
                  <a:lnTo>
                    <a:pt x="68" y="60"/>
                  </a:lnTo>
                  <a:lnTo>
                    <a:pt x="54" y="42"/>
                  </a:lnTo>
                  <a:lnTo>
                    <a:pt x="30" y="30"/>
                  </a:lnTo>
                  <a:lnTo>
                    <a:pt x="30" y="14"/>
                  </a:lnTo>
                  <a:lnTo>
                    <a:pt x="16" y="14"/>
                  </a:lnTo>
                  <a:lnTo>
                    <a:pt x="26" y="0"/>
                  </a:lnTo>
                  <a:lnTo>
                    <a:pt x="8" y="8"/>
                  </a:lnTo>
                  <a:lnTo>
                    <a:pt x="0" y="24"/>
                  </a:lnTo>
                  <a:lnTo>
                    <a:pt x="16" y="36"/>
                  </a:lnTo>
                  <a:lnTo>
                    <a:pt x="30" y="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1" name="Freeform 61"/>
            <p:cNvSpPr>
              <a:spLocks noChangeArrowheads="1"/>
            </p:cNvSpPr>
            <p:nvPr/>
          </p:nvSpPr>
          <p:spPr bwMode="auto">
            <a:xfrm>
              <a:off x="3298683" y="1163850"/>
              <a:ext cx="31459" cy="42841"/>
            </a:xfrm>
            <a:custGeom>
              <a:avLst/>
              <a:gdLst>
                <a:gd name="T0" fmla="*/ 2147483647 w 14"/>
                <a:gd name="T1" fmla="*/ 0 h 12"/>
                <a:gd name="T2" fmla="*/ 0 w 14"/>
                <a:gd name="T3" fmla="*/ 2147483647 h 12"/>
                <a:gd name="T4" fmla="*/ 2147483647 w 14"/>
                <a:gd name="T5" fmla="*/ 2147483647 h 12"/>
                <a:gd name="T6" fmla="*/ 2147483647 w 14"/>
                <a:gd name="T7" fmla="*/ 0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14" y="0"/>
                  </a:moveTo>
                  <a:lnTo>
                    <a:pt x="0" y="12"/>
                  </a:lnTo>
                  <a:lnTo>
                    <a:pt x="6" y="12"/>
                  </a:lnTo>
                  <a:lnTo>
                    <a:pt x="1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2" name="Freeform 62"/>
            <p:cNvSpPr>
              <a:spLocks noChangeArrowheads="1"/>
            </p:cNvSpPr>
            <p:nvPr/>
          </p:nvSpPr>
          <p:spPr bwMode="auto">
            <a:xfrm>
              <a:off x="6678261" y="2677571"/>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4"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3" name="Freeform 63"/>
            <p:cNvSpPr>
              <a:spLocks noChangeArrowheads="1"/>
            </p:cNvSpPr>
            <p:nvPr/>
          </p:nvSpPr>
          <p:spPr bwMode="auto">
            <a:xfrm>
              <a:off x="5891791" y="2691852"/>
              <a:ext cx="1096565" cy="721159"/>
            </a:xfrm>
            <a:custGeom>
              <a:avLst/>
              <a:gdLst>
                <a:gd name="T0" fmla="*/ 2147483647 w 488"/>
                <a:gd name="T1" fmla="*/ 2147483647 h 202"/>
                <a:gd name="T2" fmla="*/ 2147483647 w 488"/>
                <a:gd name="T3" fmla="*/ 2147483647 h 202"/>
                <a:gd name="T4" fmla="*/ 2147483647 w 488"/>
                <a:gd name="T5" fmla="*/ 2147483647 h 202"/>
                <a:gd name="T6" fmla="*/ 2147483647 w 488"/>
                <a:gd name="T7" fmla="*/ 2147483647 h 202"/>
                <a:gd name="T8" fmla="*/ 2147483647 w 488"/>
                <a:gd name="T9" fmla="*/ 2147483647 h 202"/>
                <a:gd name="T10" fmla="*/ 2147483647 w 488"/>
                <a:gd name="T11" fmla="*/ 2147483647 h 202"/>
                <a:gd name="T12" fmla="*/ 2147483647 w 488"/>
                <a:gd name="T13" fmla="*/ 2147483647 h 202"/>
                <a:gd name="T14" fmla="*/ 2147483647 w 488"/>
                <a:gd name="T15" fmla="*/ 0 h 202"/>
                <a:gd name="T16" fmla="*/ 2147483647 w 488"/>
                <a:gd name="T17" fmla="*/ 2147483647 h 202"/>
                <a:gd name="T18" fmla="*/ 2147483647 w 488"/>
                <a:gd name="T19" fmla="*/ 2147483647 h 202"/>
                <a:gd name="T20" fmla="*/ 2147483647 w 488"/>
                <a:gd name="T21" fmla="*/ 2147483647 h 202"/>
                <a:gd name="T22" fmla="*/ 2147483647 w 488"/>
                <a:gd name="T23" fmla="*/ 2147483647 h 202"/>
                <a:gd name="T24" fmla="*/ 2147483647 w 488"/>
                <a:gd name="T25" fmla="*/ 2147483647 h 202"/>
                <a:gd name="T26" fmla="*/ 2147483647 w 488"/>
                <a:gd name="T27" fmla="*/ 2147483647 h 202"/>
                <a:gd name="T28" fmla="*/ 2147483647 w 488"/>
                <a:gd name="T29" fmla="*/ 2147483647 h 202"/>
                <a:gd name="T30" fmla="*/ 2147483647 w 488"/>
                <a:gd name="T31" fmla="*/ 2147483647 h 202"/>
                <a:gd name="T32" fmla="*/ 2147483647 w 488"/>
                <a:gd name="T33" fmla="*/ 2147483647 h 202"/>
                <a:gd name="T34" fmla="*/ 2147483647 w 488"/>
                <a:gd name="T35" fmla="*/ 2147483647 h 202"/>
                <a:gd name="T36" fmla="*/ 2147483647 w 488"/>
                <a:gd name="T37" fmla="*/ 2147483647 h 202"/>
                <a:gd name="T38" fmla="*/ 2147483647 w 488"/>
                <a:gd name="T39" fmla="*/ 2147483647 h 202"/>
                <a:gd name="T40" fmla="*/ 2147483647 w 488"/>
                <a:gd name="T41" fmla="*/ 2147483647 h 202"/>
                <a:gd name="T42" fmla="*/ 2147483647 w 488"/>
                <a:gd name="T43" fmla="*/ 2147483647 h 202"/>
                <a:gd name="T44" fmla="*/ 2147483647 w 488"/>
                <a:gd name="T45" fmla="*/ 2147483647 h 202"/>
                <a:gd name="T46" fmla="*/ 2147483647 w 488"/>
                <a:gd name="T47" fmla="*/ 2147483647 h 202"/>
                <a:gd name="T48" fmla="*/ 2147483647 w 488"/>
                <a:gd name="T49" fmla="*/ 2147483647 h 202"/>
                <a:gd name="T50" fmla="*/ 2147483647 w 488"/>
                <a:gd name="T51" fmla="*/ 2147483647 h 202"/>
                <a:gd name="T52" fmla="*/ 2147483647 w 488"/>
                <a:gd name="T53" fmla="*/ 2147483647 h 202"/>
                <a:gd name="T54" fmla="*/ 2147483647 w 488"/>
                <a:gd name="T55" fmla="*/ 2147483647 h 202"/>
                <a:gd name="T56" fmla="*/ 2147483647 w 488"/>
                <a:gd name="T57" fmla="*/ 2147483647 h 202"/>
                <a:gd name="T58" fmla="*/ 2147483647 w 488"/>
                <a:gd name="T59" fmla="*/ 2147483647 h 202"/>
                <a:gd name="T60" fmla="*/ 2147483647 w 488"/>
                <a:gd name="T61" fmla="*/ 2147483647 h 202"/>
                <a:gd name="T62" fmla="*/ 2147483647 w 488"/>
                <a:gd name="T63" fmla="*/ 2147483647 h 202"/>
                <a:gd name="T64" fmla="*/ 0 w 488"/>
                <a:gd name="T65" fmla="*/ 2147483647 h 202"/>
                <a:gd name="T66" fmla="*/ 2147483647 w 488"/>
                <a:gd name="T67" fmla="*/ 2147483647 h 202"/>
                <a:gd name="T68" fmla="*/ 2147483647 w 488"/>
                <a:gd name="T69" fmla="*/ 2147483647 h 202"/>
                <a:gd name="T70" fmla="*/ 2147483647 w 488"/>
                <a:gd name="T71" fmla="*/ 2147483647 h 202"/>
                <a:gd name="T72" fmla="*/ 2147483647 w 488"/>
                <a:gd name="T73" fmla="*/ 2147483647 h 202"/>
                <a:gd name="T74" fmla="*/ 2147483647 w 488"/>
                <a:gd name="T75" fmla="*/ 2147483647 h 202"/>
                <a:gd name="T76" fmla="*/ 2147483647 w 488"/>
                <a:gd name="T77" fmla="*/ 2147483647 h 202"/>
                <a:gd name="T78" fmla="*/ 2147483647 w 488"/>
                <a:gd name="T79" fmla="*/ 2147483647 h 202"/>
                <a:gd name="T80" fmla="*/ 2147483647 w 488"/>
                <a:gd name="T81" fmla="*/ 2147483647 h 202"/>
                <a:gd name="T82" fmla="*/ 2147483647 w 488"/>
                <a:gd name="T83" fmla="*/ 2147483647 h 202"/>
                <a:gd name="T84" fmla="*/ 2147483647 w 488"/>
                <a:gd name="T85" fmla="*/ 2147483647 h 202"/>
                <a:gd name="T86" fmla="*/ 2147483647 w 488"/>
                <a:gd name="T87" fmla="*/ 2147483647 h 202"/>
                <a:gd name="T88" fmla="*/ 2147483647 w 488"/>
                <a:gd name="T89" fmla="*/ 2147483647 h 202"/>
                <a:gd name="T90" fmla="*/ 2147483647 w 488"/>
                <a:gd name="T91" fmla="*/ 2147483647 h 202"/>
                <a:gd name="T92" fmla="*/ 2147483647 w 488"/>
                <a:gd name="T93" fmla="*/ 2147483647 h 202"/>
                <a:gd name="T94" fmla="*/ 2147483647 w 488"/>
                <a:gd name="T95" fmla="*/ 2147483647 h 202"/>
                <a:gd name="T96" fmla="*/ 2147483647 w 488"/>
                <a:gd name="T97" fmla="*/ 2147483647 h 202"/>
                <a:gd name="T98" fmla="*/ 2147483647 w 488"/>
                <a:gd name="T99" fmla="*/ 2147483647 h 202"/>
                <a:gd name="T100" fmla="*/ 2147483647 w 488"/>
                <a:gd name="T101" fmla="*/ 2147483647 h 202"/>
                <a:gd name="T102" fmla="*/ 2147483647 w 488"/>
                <a:gd name="T103" fmla="*/ 2147483647 h 202"/>
                <a:gd name="T104" fmla="*/ 2147483647 w 488"/>
                <a:gd name="T105" fmla="*/ 2147483647 h 202"/>
                <a:gd name="T106" fmla="*/ 2147483647 w 488"/>
                <a:gd name="T107" fmla="*/ 2147483647 h 202"/>
                <a:gd name="T108" fmla="*/ 2147483647 w 488"/>
                <a:gd name="T109" fmla="*/ 2147483647 h 202"/>
                <a:gd name="T110" fmla="*/ 2147483647 w 488"/>
                <a:gd name="T111" fmla="*/ 2147483647 h 202"/>
                <a:gd name="T112" fmla="*/ 2147483647 w 488"/>
                <a:gd name="T113" fmla="*/ 2147483647 h 202"/>
                <a:gd name="T114" fmla="*/ 2147483647 w 488"/>
                <a:gd name="T115" fmla="*/ 2147483647 h 202"/>
                <a:gd name="T116" fmla="*/ 2147483647 w 488"/>
                <a:gd name="T117" fmla="*/ 2147483647 h 202"/>
                <a:gd name="T118" fmla="*/ 2147483647 w 488"/>
                <a:gd name="T119" fmla="*/ 2147483647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8"/>
                <a:gd name="T181" fmla="*/ 0 h 202"/>
                <a:gd name="T182" fmla="*/ 488 w 488"/>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8" h="202">
                  <a:moveTo>
                    <a:pt x="442" y="82"/>
                  </a:moveTo>
                  <a:lnTo>
                    <a:pt x="442" y="72"/>
                  </a:lnTo>
                  <a:lnTo>
                    <a:pt x="426" y="60"/>
                  </a:lnTo>
                  <a:lnTo>
                    <a:pt x="396" y="48"/>
                  </a:lnTo>
                  <a:lnTo>
                    <a:pt x="388" y="30"/>
                  </a:lnTo>
                  <a:lnTo>
                    <a:pt x="380" y="20"/>
                  </a:lnTo>
                  <a:lnTo>
                    <a:pt x="364" y="8"/>
                  </a:lnTo>
                  <a:lnTo>
                    <a:pt x="354" y="0"/>
                  </a:lnTo>
                  <a:lnTo>
                    <a:pt x="342" y="14"/>
                  </a:lnTo>
                  <a:lnTo>
                    <a:pt x="342" y="30"/>
                  </a:lnTo>
                  <a:lnTo>
                    <a:pt x="358" y="42"/>
                  </a:lnTo>
                  <a:lnTo>
                    <a:pt x="336" y="48"/>
                  </a:lnTo>
                  <a:lnTo>
                    <a:pt x="312" y="42"/>
                  </a:lnTo>
                  <a:lnTo>
                    <a:pt x="298" y="36"/>
                  </a:lnTo>
                  <a:lnTo>
                    <a:pt x="282" y="30"/>
                  </a:lnTo>
                  <a:lnTo>
                    <a:pt x="288" y="14"/>
                  </a:lnTo>
                  <a:lnTo>
                    <a:pt x="274" y="14"/>
                  </a:lnTo>
                  <a:lnTo>
                    <a:pt x="252" y="8"/>
                  </a:lnTo>
                  <a:lnTo>
                    <a:pt x="214" y="8"/>
                  </a:lnTo>
                  <a:lnTo>
                    <a:pt x="182" y="14"/>
                  </a:lnTo>
                  <a:lnTo>
                    <a:pt x="198" y="20"/>
                  </a:lnTo>
                  <a:lnTo>
                    <a:pt x="206" y="30"/>
                  </a:lnTo>
                  <a:lnTo>
                    <a:pt x="146" y="30"/>
                  </a:lnTo>
                  <a:lnTo>
                    <a:pt x="130" y="42"/>
                  </a:lnTo>
                  <a:lnTo>
                    <a:pt x="108" y="48"/>
                  </a:lnTo>
                  <a:lnTo>
                    <a:pt x="108" y="60"/>
                  </a:lnTo>
                  <a:lnTo>
                    <a:pt x="84" y="78"/>
                  </a:lnTo>
                  <a:lnTo>
                    <a:pt x="62" y="78"/>
                  </a:lnTo>
                  <a:lnTo>
                    <a:pt x="46" y="82"/>
                  </a:lnTo>
                  <a:lnTo>
                    <a:pt x="32" y="78"/>
                  </a:lnTo>
                  <a:lnTo>
                    <a:pt x="8" y="88"/>
                  </a:lnTo>
                  <a:lnTo>
                    <a:pt x="8" y="106"/>
                  </a:lnTo>
                  <a:lnTo>
                    <a:pt x="0" y="128"/>
                  </a:lnTo>
                  <a:lnTo>
                    <a:pt x="8" y="146"/>
                  </a:lnTo>
                  <a:lnTo>
                    <a:pt x="8" y="180"/>
                  </a:lnTo>
                  <a:lnTo>
                    <a:pt x="32" y="186"/>
                  </a:lnTo>
                  <a:lnTo>
                    <a:pt x="54" y="180"/>
                  </a:lnTo>
                  <a:lnTo>
                    <a:pt x="76" y="174"/>
                  </a:lnTo>
                  <a:lnTo>
                    <a:pt x="100" y="174"/>
                  </a:lnTo>
                  <a:lnTo>
                    <a:pt x="130" y="168"/>
                  </a:lnTo>
                  <a:lnTo>
                    <a:pt x="176" y="152"/>
                  </a:lnTo>
                  <a:lnTo>
                    <a:pt x="214" y="152"/>
                  </a:lnTo>
                  <a:lnTo>
                    <a:pt x="236" y="156"/>
                  </a:lnTo>
                  <a:lnTo>
                    <a:pt x="244" y="168"/>
                  </a:lnTo>
                  <a:lnTo>
                    <a:pt x="252" y="180"/>
                  </a:lnTo>
                  <a:lnTo>
                    <a:pt x="274" y="168"/>
                  </a:lnTo>
                  <a:lnTo>
                    <a:pt x="298" y="156"/>
                  </a:lnTo>
                  <a:lnTo>
                    <a:pt x="282" y="174"/>
                  </a:lnTo>
                  <a:lnTo>
                    <a:pt x="274" y="186"/>
                  </a:lnTo>
                  <a:lnTo>
                    <a:pt x="298" y="192"/>
                  </a:lnTo>
                  <a:lnTo>
                    <a:pt x="312" y="202"/>
                  </a:lnTo>
                  <a:lnTo>
                    <a:pt x="364" y="202"/>
                  </a:lnTo>
                  <a:lnTo>
                    <a:pt x="380" y="198"/>
                  </a:lnTo>
                  <a:lnTo>
                    <a:pt x="404" y="192"/>
                  </a:lnTo>
                  <a:lnTo>
                    <a:pt x="418" y="180"/>
                  </a:lnTo>
                  <a:lnTo>
                    <a:pt x="434" y="168"/>
                  </a:lnTo>
                  <a:lnTo>
                    <a:pt x="464" y="146"/>
                  </a:lnTo>
                  <a:lnTo>
                    <a:pt x="488" y="116"/>
                  </a:lnTo>
                  <a:lnTo>
                    <a:pt x="464" y="94"/>
                  </a:lnTo>
                  <a:lnTo>
                    <a:pt x="442" y="8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4" name="Freeform 64"/>
            <p:cNvSpPr>
              <a:spLocks noChangeArrowheads="1"/>
            </p:cNvSpPr>
            <p:nvPr/>
          </p:nvSpPr>
          <p:spPr bwMode="auto">
            <a:xfrm>
              <a:off x="4354801" y="2813235"/>
              <a:ext cx="152800" cy="357009"/>
            </a:xfrm>
            <a:custGeom>
              <a:avLst/>
              <a:gdLst>
                <a:gd name="T0" fmla="*/ 2147483647 w 68"/>
                <a:gd name="T1" fmla="*/ 2147483647 h 100"/>
                <a:gd name="T2" fmla="*/ 2147483647 w 68"/>
                <a:gd name="T3" fmla="*/ 2147483647 h 100"/>
                <a:gd name="T4" fmla="*/ 2147483647 w 68"/>
                <a:gd name="T5" fmla="*/ 2147483647 h 100"/>
                <a:gd name="T6" fmla="*/ 0 w 68"/>
                <a:gd name="T7" fmla="*/ 2147483647 h 100"/>
                <a:gd name="T8" fmla="*/ 0 w 68"/>
                <a:gd name="T9" fmla="*/ 2147483647 h 100"/>
                <a:gd name="T10" fmla="*/ 2147483647 w 68"/>
                <a:gd name="T11" fmla="*/ 2147483647 h 100"/>
                <a:gd name="T12" fmla="*/ 2147483647 w 68"/>
                <a:gd name="T13" fmla="*/ 2147483647 h 100"/>
                <a:gd name="T14" fmla="*/ 2147483647 w 68"/>
                <a:gd name="T15" fmla="*/ 2147483647 h 100"/>
                <a:gd name="T16" fmla="*/ 2147483647 w 68"/>
                <a:gd name="T17" fmla="*/ 2147483647 h 100"/>
                <a:gd name="T18" fmla="*/ 2147483647 w 68"/>
                <a:gd name="T19" fmla="*/ 2147483647 h 100"/>
                <a:gd name="T20" fmla="*/ 2147483647 w 68"/>
                <a:gd name="T21" fmla="*/ 2147483647 h 100"/>
                <a:gd name="T22" fmla="*/ 2147483647 w 68"/>
                <a:gd name="T23" fmla="*/ 0 h 100"/>
                <a:gd name="T24" fmla="*/ 2147483647 w 68"/>
                <a:gd name="T25" fmla="*/ 2147483647 h 100"/>
                <a:gd name="T26" fmla="*/ 2147483647 w 68"/>
                <a:gd name="T27" fmla="*/ 2147483647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100"/>
                <a:gd name="T44" fmla="*/ 68 w 68"/>
                <a:gd name="T45" fmla="*/ 100 h 1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100">
                  <a:moveTo>
                    <a:pt x="32" y="20"/>
                  </a:moveTo>
                  <a:lnTo>
                    <a:pt x="8" y="32"/>
                  </a:lnTo>
                  <a:lnTo>
                    <a:pt x="16" y="48"/>
                  </a:lnTo>
                  <a:lnTo>
                    <a:pt x="0" y="60"/>
                  </a:lnTo>
                  <a:lnTo>
                    <a:pt x="0" y="78"/>
                  </a:lnTo>
                  <a:lnTo>
                    <a:pt x="8" y="94"/>
                  </a:lnTo>
                  <a:lnTo>
                    <a:pt x="24" y="100"/>
                  </a:lnTo>
                  <a:lnTo>
                    <a:pt x="38" y="82"/>
                  </a:lnTo>
                  <a:lnTo>
                    <a:pt x="54" y="54"/>
                  </a:lnTo>
                  <a:lnTo>
                    <a:pt x="68" y="32"/>
                  </a:lnTo>
                  <a:lnTo>
                    <a:pt x="68" y="14"/>
                  </a:lnTo>
                  <a:lnTo>
                    <a:pt x="62" y="0"/>
                  </a:lnTo>
                  <a:lnTo>
                    <a:pt x="54" y="2"/>
                  </a:lnTo>
                  <a:lnTo>
                    <a:pt x="32" y="2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5" name="Freeform 65"/>
            <p:cNvSpPr>
              <a:spLocks noChangeArrowheads="1"/>
            </p:cNvSpPr>
            <p:nvPr/>
          </p:nvSpPr>
          <p:spPr bwMode="auto">
            <a:xfrm>
              <a:off x="4489625" y="2798954"/>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2"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6" name="Freeform 66"/>
            <p:cNvSpPr>
              <a:spLocks noChangeArrowheads="1"/>
            </p:cNvSpPr>
            <p:nvPr/>
          </p:nvSpPr>
          <p:spPr bwMode="auto">
            <a:xfrm>
              <a:off x="2804322" y="671171"/>
              <a:ext cx="184258" cy="128523"/>
            </a:xfrm>
            <a:custGeom>
              <a:avLst/>
              <a:gdLst>
                <a:gd name="T0" fmla="*/ 2147483647 w 82"/>
                <a:gd name="T1" fmla="*/ 2147483647 h 36"/>
                <a:gd name="T2" fmla="*/ 2147483647 w 82"/>
                <a:gd name="T3" fmla="*/ 2147483647 h 36"/>
                <a:gd name="T4" fmla="*/ 2147483647 w 82"/>
                <a:gd name="T5" fmla="*/ 2147483647 h 36"/>
                <a:gd name="T6" fmla="*/ 2147483647 w 82"/>
                <a:gd name="T7" fmla="*/ 0 h 36"/>
                <a:gd name="T8" fmla="*/ 2147483647 w 82"/>
                <a:gd name="T9" fmla="*/ 0 h 36"/>
                <a:gd name="T10" fmla="*/ 2147483647 w 82"/>
                <a:gd name="T11" fmla="*/ 2147483647 h 36"/>
                <a:gd name="T12" fmla="*/ 2147483647 w 82"/>
                <a:gd name="T13" fmla="*/ 2147483647 h 36"/>
                <a:gd name="T14" fmla="*/ 2147483647 w 82"/>
                <a:gd name="T15" fmla="*/ 2147483647 h 36"/>
                <a:gd name="T16" fmla="*/ 2147483647 w 82"/>
                <a:gd name="T17" fmla="*/ 2147483647 h 36"/>
                <a:gd name="T18" fmla="*/ 0 w 82"/>
                <a:gd name="T19" fmla="*/ 2147483647 h 36"/>
                <a:gd name="T20" fmla="*/ 2147483647 w 82"/>
                <a:gd name="T21" fmla="*/ 2147483647 h 36"/>
                <a:gd name="T22" fmla="*/ 2147483647 w 82"/>
                <a:gd name="T23" fmla="*/ 2147483647 h 36"/>
                <a:gd name="T24" fmla="*/ 2147483647 w 82"/>
                <a:gd name="T25" fmla="*/ 2147483647 h 36"/>
                <a:gd name="T26" fmla="*/ 2147483647 w 82"/>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36"/>
                <a:gd name="T44" fmla="*/ 82 w 8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36">
                  <a:moveTo>
                    <a:pt x="74" y="30"/>
                  </a:moveTo>
                  <a:lnTo>
                    <a:pt x="82" y="18"/>
                  </a:lnTo>
                  <a:lnTo>
                    <a:pt x="74" y="6"/>
                  </a:lnTo>
                  <a:lnTo>
                    <a:pt x="82" y="0"/>
                  </a:lnTo>
                  <a:lnTo>
                    <a:pt x="68" y="0"/>
                  </a:lnTo>
                  <a:lnTo>
                    <a:pt x="60" y="6"/>
                  </a:lnTo>
                  <a:lnTo>
                    <a:pt x="44" y="6"/>
                  </a:lnTo>
                  <a:lnTo>
                    <a:pt x="44" y="12"/>
                  </a:lnTo>
                  <a:lnTo>
                    <a:pt x="30" y="6"/>
                  </a:lnTo>
                  <a:lnTo>
                    <a:pt x="0" y="6"/>
                  </a:lnTo>
                  <a:lnTo>
                    <a:pt x="14" y="24"/>
                  </a:lnTo>
                  <a:lnTo>
                    <a:pt x="30" y="36"/>
                  </a:lnTo>
                  <a:lnTo>
                    <a:pt x="52" y="30"/>
                  </a:lnTo>
                  <a:lnTo>
                    <a:pt x="74" y="3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grpSp>
      <p:sp>
        <p:nvSpPr>
          <p:cNvPr id="27"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000" b="1" dirty="0">
                <a:solidFill>
                  <a:srgbClr val="595959"/>
                </a:solidFill>
                <a:latin typeface="Arial" panose="020B0604020202020204" pitchFamily="34" charset="0"/>
                <a:ea typeface="微软雅黑" panose="020B0503020204020204" pitchFamily="34" charset="-122"/>
              </a:rPr>
              <a:t>关键变化及分析</a:t>
            </a:r>
          </a:p>
        </p:txBody>
      </p:sp>
      <p:sp>
        <p:nvSpPr>
          <p:cNvPr id="9" name="Title 1"/>
          <p:cNvSpPr txBox="1"/>
          <p:nvPr/>
        </p:nvSpPr>
        <p:spPr>
          <a:xfrm>
            <a:off x="180324" y="555526"/>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p:txBody>
      </p:sp>
      <p:sp>
        <p:nvSpPr>
          <p:cNvPr id="37" name="矩形 36"/>
          <p:cNvSpPr/>
          <p:nvPr/>
        </p:nvSpPr>
        <p:spPr>
          <a:xfrm>
            <a:off x="683568" y="563364"/>
            <a:ext cx="7920880" cy="1000274"/>
          </a:xfrm>
          <a:prstGeom prst="rect">
            <a:avLst/>
          </a:prstGeom>
        </p:spPr>
        <p:txBody>
          <a:bodyPr wrap="square">
            <a:spAutoFit/>
          </a:bodyPr>
          <a:lstStyle/>
          <a:p>
            <a:pPr>
              <a:lnSpc>
                <a:spcPct val="150000"/>
              </a:lnSpc>
            </a:pPr>
            <a:r>
              <a:rPr lang="en-US" altLang="zh-CN" b="1" dirty="0">
                <a:solidFill>
                  <a:schemeClr val="tx1">
                    <a:lumMod val="75000"/>
                    <a:lumOff val="25000"/>
                  </a:schemeClr>
                </a:solidFill>
                <a:latin typeface="+mj-ea"/>
                <a:ea typeface="+mj-ea"/>
              </a:rPr>
              <a:t>8.</a:t>
            </a:r>
            <a:r>
              <a:rPr lang="zh-CN" altLang="en-US" b="1" dirty="0">
                <a:solidFill>
                  <a:schemeClr val="tx1">
                    <a:lumMod val="75000"/>
                    <a:lumOff val="25000"/>
                  </a:schemeClr>
                </a:solidFill>
                <a:latin typeface="+mj-ea"/>
                <a:ea typeface="+mj-ea"/>
              </a:rPr>
              <a:t>生产与具体技术：</a:t>
            </a:r>
            <a:endParaRPr lang="en-US" altLang="zh-CN" b="1" dirty="0">
              <a:solidFill>
                <a:schemeClr val="tx1">
                  <a:lumMod val="75000"/>
                  <a:lumOff val="25000"/>
                </a:schemeClr>
              </a:solidFill>
              <a:latin typeface="+mj-ea"/>
              <a:ea typeface="+mj-ea"/>
            </a:endParaRPr>
          </a:p>
          <a:p>
            <a:pPr>
              <a:lnSpc>
                <a:spcPct val="200000"/>
              </a:lnSpc>
            </a:pPr>
            <a:endParaRPr lang="en-US" altLang="zh-CN" sz="1600" dirty="0">
              <a:solidFill>
                <a:schemeClr val="tx1">
                  <a:lumMod val="75000"/>
                  <a:lumOff val="25000"/>
                </a:schemeClr>
              </a:solidFill>
              <a:latin typeface="+mj-ea"/>
              <a:ea typeface="+mj-ea"/>
            </a:endParaRPr>
          </a:p>
        </p:txBody>
      </p:sp>
      <p:graphicFrame>
        <p:nvGraphicFramePr>
          <p:cNvPr id="38" name="表格 37"/>
          <p:cNvGraphicFramePr>
            <a:graphicFrameLocks noGrp="1"/>
          </p:cNvGraphicFramePr>
          <p:nvPr>
            <p:extLst>
              <p:ext uri="{D42A27DB-BD31-4B8C-83A1-F6EECF244321}">
                <p14:modId xmlns:p14="http://schemas.microsoft.com/office/powerpoint/2010/main" val="2796507232"/>
              </p:ext>
            </p:extLst>
          </p:nvPr>
        </p:nvGraphicFramePr>
        <p:xfrm>
          <a:off x="827584" y="1059582"/>
          <a:ext cx="8064895" cy="3926430"/>
        </p:xfrm>
        <a:graphic>
          <a:graphicData uri="http://schemas.openxmlformats.org/drawingml/2006/table">
            <a:tbl>
              <a:tblPr>
                <a:tableStyleId>{69CF1AB2-1976-4502-BF36-3FF5EA218861}</a:tableStyleId>
              </a:tblPr>
              <a:tblGrid>
                <a:gridCol w="672074">
                  <a:extLst>
                    <a:ext uri="{9D8B030D-6E8A-4147-A177-3AD203B41FA5}">
                      <a16:colId xmlns:a16="http://schemas.microsoft.com/office/drawing/2014/main" xmlns="" val="20000"/>
                    </a:ext>
                  </a:extLst>
                </a:gridCol>
                <a:gridCol w="1568174">
                  <a:extLst>
                    <a:ext uri="{9D8B030D-6E8A-4147-A177-3AD203B41FA5}">
                      <a16:colId xmlns:a16="http://schemas.microsoft.com/office/drawing/2014/main" xmlns="" val="20001"/>
                    </a:ext>
                  </a:extLst>
                </a:gridCol>
                <a:gridCol w="5824647">
                  <a:extLst>
                    <a:ext uri="{9D8B030D-6E8A-4147-A177-3AD203B41FA5}">
                      <a16:colId xmlns:a16="http://schemas.microsoft.com/office/drawing/2014/main" xmlns="" val="20002"/>
                    </a:ext>
                  </a:extLst>
                </a:gridCol>
              </a:tblGrid>
              <a:tr h="190446">
                <a:tc gridSpan="3">
                  <a:txBody>
                    <a:bodyPr/>
                    <a:lstStyle/>
                    <a:p>
                      <a:pPr algn="ctr" fontAlgn="ctr"/>
                      <a:r>
                        <a:rPr lang="zh-CN" sz="1300" u="none" strike="noStrike" dirty="0"/>
                        <a:t>第8章中的全新条款</a:t>
                      </a:r>
                      <a:endParaRPr lang="zh-CN" sz="1300" b="0" i="0" u="none" strike="noStrike" dirty="0">
                        <a:solidFill>
                          <a:srgbClr val="000000"/>
                        </a:solidFill>
                        <a:latin typeface="宋体"/>
                      </a:endParaRPr>
                    </a:p>
                  </a:txBody>
                  <a:tcPr marL="4799" marR="4799" marT="4799" marB="0" anchor="ct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0"/>
                  </a:ext>
                </a:extLst>
              </a:tr>
              <a:tr h="190446">
                <a:tc>
                  <a:txBody>
                    <a:bodyPr/>
                    <a:lstStyle/>
                    <a:p>
                      <a:pPr algn="ctr" fontAlgn="ctr"/>
                      <a:r>
                        <a:rPr lang="zh-CN" sz="1300" u="none" strike="noStrike" dirty="0"/>
                        <a:t>条款</a:t>
                      </a:r>
                      <a:endParaRPr lang="zh-CN" sz="1300" b="0" i="0" u="none" strike="noStrike" dirty="0">
                        <a:solidFill>
                          <a:srgbClr val="000000"/>
                        </a:solidFill>
                        <a:latin typeface="宋体"/>
                      </a:endParaRPr>
                    </a:p>
                  </a:txBody>
                  <a:tcPr marL="4799" marR="4799" marT="4799" marB="0" anchor="ctr"/>
                </a:tc>
                <a:tc>
                  <a:txBody>
                    <a:bodyPr/>
                    <a:lstStyle/>
                    <a:p>
                      <a:pPr algn="ctr" fontAlgn="ctr"/>
                      <a:r>
                        <a:rPr lang="zh-CN" altLang="en-US" sz="1300" u="none" strike="noStrike" dirty="0"/>
                        <a:t>条款内容</a:t>
                      </a:r>
                      <a:r>
                        <a:rPr lang="en-US" altLang="zh-CN" sz="1300" u="none" strike="noStrike" dirty="0"/>
                        <a:t>/</a:t>
                      </a:r>
                      <a:r>
                        <a:rPr lang="zh-CN" sz="1300" u="none" strike="noStrike" dirty="0"/>
                        <a:t>主题</a:t>
                      </a:r>
                      <a:endParaRPr lang="zh-CN" sz="1300" b="0" i="0" u="none" strike="noStrike" dirty="0">
                        <a:solidFill>
                          <a:srgbClr val="000000"/>
                        </a:solidFill>
                        <a:latin typeface="宋体"/>
                      </a:endParaRPr>
                    </a:p>
                  </a:txBody>
                  <a:tcPr marL="4799" marR="4799" marT="4799" marB="0" anchor="ctr"/>
                </a:tc>
                <a:tc>
                  <a:txBody>
                    <a:bodyPr/>
                    <a:lstStyle/>
                    <a:p>
                      <a:pPr algn="ctr" fontAlgn="ctr"/>
                      <a:r>
                        <a:rPr lang="zh-CN" sz="1300" u="none" strike="noStrike"/>
                        <a:t>潜在影响</a:t>
                      </a:r>
                      <a:endParaRPr lang="zh-CN" sz="1300" b="0" i="0" u="none" strike="noStrike">
                        <a:solidFill>
                          <a:srgbClr val="000000"/>
                        </a:solidFill>
                        <a:latin typeface="宋体"/>
                      </a:endParaRPr>
                    </a:p>
                  </a:txBody>
                  <a:tcPr marL="4799" marR="4799" marT="4799" marB="0" anchor="ctr"/>
                </a:tc>
                <a:extLst>
                  <a:ext uri="{0D108BD9-81ED-4DB2-BD59-A6C34878D82A}">
                    <a16:rowId xmlns:a16="http://schemas.microsoft.com/office/drawing/2014/main" xmlns="" val="10001"/>
                  </a:ext>
                </a:extLst>
              </a:tr>
              <a:tr h="458258">
                <a:tc>
                  <a:txBody>
                    <a:bodyPr/>
                    <a:lstStyle/>
                    <a:p>
                      <a:pPr algn="ctr" fontAlgn="ctr"/>
                      <a:r>
                        <a:rPr lang="zh-CN" sz="1300" u="none" strike="noStrike"/>
                        <a:t>8.7</a:t>
                      </a:r>
                      <a:endParaRPr lang="zh-CN" sz="1300" b="0" i="0" u="none" strike="noStrike">
                        <a:solidFill>
                          <a:srgbClr val="000000"/>
                        </a:solidFill>
                        <a:latin typeface="宋体"/>
                      </a:endParaRPr>
                    </a:p>
                  </a:txBody>
                  <a:tcPr marL="4799" marR="4799" marT="4799" marB="0" anchor="ctr"/>
                </a:tc>
                <a:tc>
                  <a:txBody>
                    <a:bodyPr/>
                    <a:lstStyle/>
                    <a:p>
                      <a:pPr algn="l" fontAlgn="ctr"/>
                      <a:r>
                        <a:rPr lang="zh-CN" sz="1300" u="none" strike="noStrike" dirty="0"/>
                        <a:t>无菌处理污染控制策略的考虑要点</a:t>
                      </a:r>
                      <a:r>
                        <a:rPr lang="zh-CN" altLang="en-US" sz="1300" u="none" strike="noStrike" dirty="0"/>
                        <a:t>。</a:t>
                      </a:r>
                      <a:endParaRPr lang="zh-CN" sz="1300" b="0" i="0" u="none" strike="noStrike" dirty="0">
                        <a:solidFill>
                          <a:srgbClr val="000000"/>
                        </a:solidFill>
                        <a:latin typeface="宋体"/>
                      </a:endParaRPr>
                    </a:p>
                  </a:txBody>
                  <a:tcPr marL="4799" marR="4799" marT="4799" marB="0" anchor="ctr"/>
                </a:tc>
                <a:tc>
                  <a:txBody>
                    <a:bodyPr/>
                    <a:lstStyle/>
                    <a:p>
                      <a:pPr algn="l" fontAlgn="ctr"/>
                      <a:r>
                        <a:rPr lang="zh-CN" sz="1300" u="none" strike="noStrike" dirty="0"/>
                        <a:t>中度到显著—包含有助于制定污染控制策略的特定指令。对于那些尚未制定此类</a:t>
                      </a:r>
                      <a:r>
                        <a:rPr lang="zh-CN" altLang="en-US" sz="1300" u="none" strike="noStrike" dirty="0"/>
                        <a:t>策略</a:t>
                      </a:r>
                      <a:r>
                        <a:rPr lang="zh-CN" sz="1300" u="none" strike="noStrike" dirty="0"/>
                        <a:t>者非常重要，对那些希望确认其现有</a:t>
                      </a:r>
                      <a:r>
                        <a:rPr lang="zh-CN" altLang="en-US" sz="1300" u="none" strike="noStrike" dirty="0"/>
                        <a:t>策略</a:t>
                      </a:r>
                      <a:r>
                        <a:rPr lang="zh-CN" sz="1300" u="none" strike="noStrike" dirty="0"/>
                        <a:t>合规程度者也提供了有用指导</a:t>
                      </a:r>
                      <a:r>
                        <a:rPr lang="zh-CN" altLang="en-US" sz="1300" u="none" strike="noStrike" dirty="0"/>
                        <a:t>。</a:t>
                      </a:r>
                      <a:endParaRPr lang="zh-CN" sz="1300" b="0" i="0" u="none" strike="noStrike" dirty="0">
                        <a:solidFill>
                          <a:srgbClr val="000000"/>
                        </a:solidFill>
                        <a:latin typeface="宋体"/>
                      </a:endParaRPr>
                    </a:p>
                  </a:txBody>
                  <a:tcPr marL="4799" marR="4799" marT="4799" marB="0" anchor="ctr"/>
                </a:tc>
                <a:extLst>
                  <a:ext uri="{0D108BD9-81ED-4DB2-BD59-A6C34878D82A}">
                    <a16:rowId xmlns:a16="http://schemas.microsoft.com/office/drawing/2014/main" xmlns="" val="10002"/>
                  </a:ext>
                </a:extLst>
              </a:tr>
              <a:tr h="435163">
                <a:tc>
                  <a:txBody>
                    <a:bodyPr/>
                    <a:lstStyle/>
                    <a:p>
                      <a:pPr algn="ctr" fontAlgn="ctr"/>
                      <a:r>
                        <a:rPr lang="zh-CN" sz="1300" u="none" strike="noStrike"/>
                        <a:t>8.13</a:t>
                      </a:r>
                      <a:endParaRPr lang="zh-CN" sz="1300" b="0" i="0" u="none" strike="noStrike">
                        <a:solidFill>
                          <a:srgbClr val="000000"/>
                        </a:solidFill>
                        <a:latin typeface="宋体"/>
                      </a:endParaRPr>
                    </a:p>
                  </a:txBody>
                  <a:tcPr marL="4799" marR="4799" marT="4799" marB="0" anchor="ctr"/>
                </a:tc>
                <a:tc>
                  <a:txBody>
                    <a:bodyPr/>
                    <a:lstStyle/>
                    <a:p>
                      <a:pPr algn="l" fontAlgn="ctr"/>
                      <a:r>
                        <a:rPr lang="zh-CN" altLang="en-US" sz="1300" u="none" strike="noStrike" dirty="0"/>
                        <a:t>无</a:t>
                      </a:r>
                      <a:r>
                        <a:rPr lang="zh-CN" sz="1300" u="none" strike="noStrike" dirty="0"/>
                        <a:t>菌连接的特殊要求</a:t>
                      </a:r>
                      <a:endParaRPr lang="zh-CN" sz="1300" b="0" i="0" u="none" strike="noStrike" dirty="0">
                        <a:solidFill>
                          <a:srgbClr val="000000"/>
                        </a:solidFill>
                        <a:latin typeface="宋体"/>
                      </a:endParaRPr>
                    </a:p>
                  </a:txBody>
                  <a:tcPr marL="4799" marR="4799" marT="4799" marB="0" anchor="ctr"/>
                </a:tc>
                <a:tc>
                  <a:txBody>
                    <a:bodyPr/>
                    <a:lstStyle/>
                    <a:p>
                      <a:pPr algn="l" fontAlgn="ctr"/>
                      <a:r>
                        <a:rPr lang="zh-CN" sz="1300" u="none" strike="noStrike" dirty="0"/>
                        <a:t>轻微</a:t>
                      </a:r>
                      <a:r>
                        <a:rPr lang="zh-CN" altLang="zh-CN" sz="1300" u="none" strike="noStrike" dirty="0"/>
                        <a:t>—</a:t>
                      </a:r>
                      <a:r>
                        <a:rPr lang="zh-CN" sz="1300" u="none" strike="noStrike" dirty="0"/>
                        <a:t>通常反映标准做法，尽管"适当评估"无菌连接的要求有些模棱两可，并可能导致不同的解读和预期。</a:t>
                      </a:r>
                      <a:endParaRPr lang="zh-CN" sz="1300" b="0" i="0" u="none" strike="noStrike" dirty="0">
                        <a:solidFill>
                          <a:srgbClr val="000000"/>
                        </a:solidFill>
                        <a:latin typeface="宋体"/>
                      </a:endParaRPr>
                    </a:p>
                  </a:txBody>
                  <a:tcPr marL="4799" marR="4799" marT="4799" marB="0" anchor="ctr"/>
                </a:tc>
                <a:extLst>
                  <a:ext uri="{0D108BD9-81ED-4DB2-BD59-A6C34878D82A}">
                    <a16:rowId xmlns:a16="http://schemas.microsoft.com/office/drawing/2014/main" xmlns="" val="10003"/>
                  </a:ext>
                </a:extLst>
              </a:tr>
              <a:tr h="484076">
                <a:tc>
                  <a:txBody>
                    <a:bodyPr/>
                    <a:lstStyle/>
                    <a:p>
                      <a:pPr algn="ctr" fontAlgn="ctr"/>
                      <a:r>
                        <a:rPr lang="zh-CN" sz="1300" u="none" strike="noStrike"/>
                        <a:t>8.16</a:t>
                      </a:r>
                      <a:endParaRPr lang="zh-CN" sz="1300" b="0" i="0" u="none" strike="noStrike">
                        <a:solidFill>
                          <a:srgbClr val="000000"/>
                        </a:solidFill>
                        <a:latin typeface="宋体"/>
                      </a:endParaRPr>
                    </a:p>
                  </a:txBody>
                  <a:tcPr marL="4799" marR="4799" marT="4799" marB="0" anchor="ctr"/>
                </a:tc>
                <a:tc>
                  <a:txBody>
                    <a:bodyPr/>
                    <a:lstStyle/>
                    <a:p>
                      <a:pPr algn="l" fontAlgn="ctr"/>
                      <a:r>
                        <a:rPr lang="zh-CN" sz="1300" u="none" strike="noStrike" dirty="0"/>
                        <a:t>不同操作工序的最大放置时间定义</a:t>
                      </a:r>
                      <a:r>
                        <a:rPr lang="zh-CN" altLang="en-US" sz="1300" u="none" strike="noStrike" dirty="0"/>
                        <a:t>。</a:t>
                      </a:r>
                      <a:endParaRPr lang="zh-CN" sz="1300" b="0" i="0" u="none" strike="noStrike" dirty="0">
                        <a:solidFill>
                          <a:srgbClr val="000000"/>
                        </a:solidFill>
                        <a:latin typeface="宋体"/>
                      </a:endParaRPr>
                    </a:p>
                  </a:txBody>
                  <a:tcPr marL="4799" marR="4799" marT="4799" marB="0" anchor="ctr"/>
                </a:tc>
                <a:tc>
                  <a:txBody>
                    <a:bodyPr/>
                    <a:lstStyle/>
                    <a:p>
                      <a:pPr algn="l" fontAlgn="ctr"/>
                      <a:r>
                        <a:rPr lang="zh-CN" sz="1300" u="none" strike="noStrike" dirty="0"/>
                        <a:t>显著—附件中先前讨论的放置时间类型有相当大的扩展。许多制药商可能不会遵守本条款的所有方面，需要进一步研究和更新规程才能符合要求。</a:t>
                      </a:r>
                      <a:endParaRPr lang="zh-CN" sz="1300" b="0" i="0" u="none" strike="noStrike" dirty="0">
                        <a:solidFill>
                          <a:srgbClr val="000000"/>
                        </a:solidFill>
                        <a:latin typeface="宋体"/>
                      </a:endParaRPr>
                    </a:p>
                  </a:txBody>
                  <a:tcPr marL="4799" marR="4799" marT="4799" marB="0" anchor="ctr"/>
                </a:tc>
                <a:extLst>
                  <a:ext uri="{0D108BD9-81ED-4DB2-BD59-A6C34878D82A}">
                    <a16:rowId xmlns:a16="http://schemas.microsoft.com/office/drawing/2014/main" xmlns="" val="10004"/>
                  </a:ext>
                </a:extLst>
              </a:tr>
              <a:tr h="668052">
                <a:tc>
                  <a:txBody>
                    <a:bodyPr/>
                    <a:lstStyle/>
                    <a:p>
                      <a:pPr algn="ctr" fontAlgn="ctr"/>
                      <a:r>
                        <a:rPr lang="zh-CN" sz="1300" u="none" strike="noStrike" dirty="0"/>
                        <a:t>8.2</a:t>
                      </a:r>
                      <a:r>
                        <a:rPr lang="en-US" altLang="zh-CN" sz="1300" u="none" strike="noStrike" dirty="0"/>
                        <a:t>0</a:t>
                      </a:r>
                      <a:endParaRPr lang="zh-CN" sz="1300" b="0" i="0" u="none" strike="noStrike" dirty="0">
                        <a:solidFill>
                          <a:srgbClr val="000000"/>
                        </a:solidFill>
                        <a:latin typeface="宋体"/>
                      </a:endParaRPr>
                    </a:p>
                  </a:txBody>
                  <a:tcPr marL="4799" marR="4799" marT="4799" marB="0" anchor="ctr"/>
                </a:tc>
                <a:tc>
                  <a:txBody>
                    <a:bodyPr/>
                    <a:lstStyle/>
                    <a:p>
                      <a:pPr algn="l" fontAlgn="ctr"/>
                      <a:r>
                        <a:rPr lang="zh-CN" sz="1300" u="none" strike="noStrike" dirty="0"/>
                        <a:t>容器密封验证应考虑</a:t>
                      </a:r>
                      <a:r>
                        <a:rPr lang="zh-CN" altLang="en-US" sz="1300" u="none" strike="noStrike" dirty="0"/>
                        <a:t>运输或装运要求。</a:t>
                      </a:r>
                      <a:endParaRPr lang="zh-CN" sz="1300" b="0" i="0" u="none" strike="noStrike" dirty="0">
                        <a:solidFill>
                          <a:srgbClr val="000000"/>
                        </a:solidFill>
                        <a:latin typeface="宋体"/>
                      </a:endParaRPr>
                    </a:p>
                  </a:txBody>
                  <a:tcPr marL="4799" marR="4799" marT="4799" marB="0" anchor="ctr"/>
                </a:tc>
                <a:tc>
                  <a:txBody>
                    <a:bodyPr/>
                    <a:lstStyle/>
                    <a:p>
                      <a:pPr algn="l" fontAlgn="ctr"/>
                      <a:r>
                        <a:rPr lang="zh-CN" sz="1300" u="none" strike="noStrike" dirty="0"/>
                        <a:t>轻微到中度—该条款缺乏细节，因此有些含糊不清。尽管显然是指确保运输不会对容器封闭完整性产生负面影响，但未讨论潜在的验</a:t>
                      </a:r>
                      <a:r>
                        <a:rPr lang="zh-CN" altLang="en-US" sz="1300" u="none" strike="noStrike" dirty="0"/>
                        <a:t>证方</a:t>
                      </a:r>
                      <a:r>
                        <a:rPr lang="zh-CN" sz="1300" u="none" strike="noStrike" dirty="0"/>
                        <a:t>法或依据。类似的活动广泛开展，但并不普遍，因此这可能需要一些制药商进一步研究。</a:t>
                      </a:r>
                      <a:endParaRPr lang="zh-CN" sz="1300" b="0" i="0" u="none" strike="noStrike" dirty="0">
                        <a:solidFill>
                          <a:srgbClr val="000000"/>
                        </a:solidFill>
                        <a:latin typeface="宋体"/>
                      </a:endParaRPr>
                    </a:p>
                  </a:txBody>
                  <a:tcPr marL="4799" marR="4799" marT="4799" marB="0" anchor="ctr"/>
                </a:tc>
                <a:extLst>
                  <a:ext uri="{0D108BD9-81ED-4DB2-BD59-A6C34878D82A}">
                    <a16:rowId xmlns:a16="http://schemas.microsoft.com/office/drawing/2014/main" xmlns="" val="10005"/>
                  </a:ext>
                </a:extLst>
              </a:tr>
              <a:tr h="495845">
                <a:tc>
                  <a:txBody>
                    <a:bodyPr/>
                    <a:lstStyle/>
                    <a:p>
                      <a:pPr algn="ctr" fontAlgn="ctr"/>
                      <a:r>
                        <a:rPr lang="zh-CN" sz="1300" u="none" strike="noStrike"/>
                        <a:t>8.25</a:t>
                      </a:r>
                      <a:endParaRPr lang="zh-CN" sz="1300" b="0" i="0" u="none" strike="noStrike">
                        <a:solidFill>
                          <a:srgbClr val="000000"/>
                        </a:solidFill>
                        <a:latin typeface="宋体"/>
                      </a:endParaRPr>
                    </a:p>
                  </a:txBody>
                  <a:tcPr marL="4799" marR="4799" marT="4799" marB="0" anchor="ctr"/>
                </a:tc>
                <a:tc>
                  <a:txBody>
                    <a:bodyPr/>
                    <a:lstStyle/>
                    <a:p>
                      <a:pPr algn="l" fontAlgn="ctr"/>
                      <a:r>
                        <a:rPr lang="zh-CN" altLang="en-US" sz="1300" u="none" strike="noStrike" dirty="0"/>
                        <a:t>轧盖操作可考虑使用</a:t>
                      </a:r>
                      <a:r>
                        <a:rPr lang="zh-CN" sz="1300" u="none" strike="noStrike" dirty="0"/>
                        <a:t>隔离系统(RABS)</a:t>
                      </a:r>
                      <a:r>
                        <a:rPr lang="zh-CN" altLang="en-US" sz="1300" u="none" strike="noStrike" dirty="0"/>
                        <a:t>和</a:t>
                      </a:r>
                      <a:r>
                        <a:rPr lang="zh-CN" sz="1300" u="none" strike="noStrike" dirty="0"/>
                        <a:t>隔离器</a:t>
                      </a:r>
                      <a:r>
                        <a:rPr lang="zh-CN" altLang="en-US" sz="1300" u="none" strike="noStrike" dirty="0"/>
                        <a:t>。</a:t>
                      </a:r>
                      <a:endParaRPr lang="zh-CN" sz="1300" b="0" i="0" u="none" strike="noStrike" dirty="0">
                        <a:solidFill>
                          <a:srgbClr val="000000"/>
                        </a:solidFill>
                        <a:latin typeface="宋体"/>
                      </a:endParaRPr>
                    </a:p>
                  </a:txBody>
                  <a:tcPr marL="4799" marR="4799" marT="4799" marB="0" anchor="ctr"/>
                </a:tc>
                <a:tc>
                  <a:txBody>
                    <a:bodyPr/>
                    <a:lstStyle/>
                    <a:p>
                      <a:pPr algn="l" fontAlgn="ctr"/>
                      <a:r>
                        <a:rPr lang="zh-CN" sz="1300" u="none" strike="noStrike" dirty="0"/>
                        <a:t>轻微</a:t>
                      </a:r>
                      <a:r>
                        <a:rPr lang="zh-CN" altLang="zh-CN" sz="1300" u="none" strike="noStrike" dirty="0"/>
                        <a:t>—</a:t>
                      </a:r>
                      <a:r>
                        <a:rPr lang="zh-CN" altLang="en-US" sz="1300" u="none" strike="noStrike" dirty="0"/>
                        <a:t>不强制要求，</a:t>
                      </a:r>
                      <a:r>
                        <a:rPr lang="zh-CN" sz="1300" u="none" strike="noStrike" dirty="0"/>
                        <a:t>但是，可以鼓励制药商采用经改进的技术。</a:t>
                      </a:r>
                      <a:endParaRPr lang="zh-CN" sz="1300" b="0" i="0" u="none" strike="noStrike" dirty="0">
                        <a:solidFill>
                          <a:srgbClr val="000000"/>
                        </a:solidFill>
                        <a:latin typeface="宋体"/>
                      </a:endParaRPr>
                    </a:p>
                  </a:txBody>
                  <a:tcPr marL="4799" marR="4799" marT="4799" marB="0" anchor="ctr"/>
                </a:tc>
                <a:extLst>
                  <a:ext uri="{0D108BD9-81ED-4DB2-BD59-A6C34878D82A}">
                    <a16:rowId xmlns:a16="http://schemas.microsoft.com/office/drawing/2014/main" xmlns="" val="10006"/>
                  </a:ext>
                </a:extLst>
              </a:tr>
              <a:tr h="437942">
                <a:tc>
                  <a:txBody>
                    <a:bodyPr/>
                    <a:lstStyle/>
                    <a:p>
                      <a:pPr algn="ctr" fontAlgn="ctr"/>
                      <a:r>
                        <a:rPr lang="zh-CN" sz="1300" u="none" strike="noStrike" dirty="0"/>
                        <a:t>8.29</a:t>
                      </a:r>
                      <a:endParaRPr lang="zh-CN" sz="1300" b="0" i="0" u="none" strike="noStrike" dirty="0">
                        <a:solidFill>
                          <a:srgbClr val="000000"/>
                        </a:solidFill>
                        <a:latin typeface="宋体"/>
                      </a:endParaRPr>
                    </a:p>
                  </a:txBody>
                  <a:tcPr marL="4799" marR="4799" marT="4799" marB="0" anchor="ctr"/>
                </a:tc>
                <a:tc>
                  <a:txBody>
                    <a:bodyPr/>
                    <a:lstStyle/>
                    <a:p>
                      <a:pPr algn="l" fontAlgn="ctr"/>
                      <a:r>
                        <a:rPr lang="zh-CN" sz="1300" u="none" strike="noStrike" dirty="0"/>
                        <a:t>应记录目视缺陷并通过缺陷</a:t>
                      </a:r>
                      <a:r>
                        <a:rPr lang="zh-CN" altLang="en-US" sz="1300" u="none" strike="noStrike" dirty="0"/>
                        <a:t>进行</a:t>
                      </a:r>
                      <a:r>
                        <a:rPr lang="zh-CN" sz="1300" u="none" strike="noStrike" dirty="0"/>
                        <a:t>趋势分析</a:t>
                      </a:r>
                      <a:endParaRPr lang="zh-CN" sz="1300" b="0" i="0" u="none" strike="noStrike" dirty="0">
                        <a:solidFill>
                          <a:srgbClr val="000000"/>
                        </a:solidFill>
                        <a:latin typeface="宋体"/>
                      </a:endParaRPr>
                    </a:p>
                  </a:txBody>
                  <a:tcPr marL="4799" marR="4799" marT="4799" marB="0" anchor="ctr"/>
                </a:tc>
                <a:tc>
                  <a:txBody>
                    <a:bodyPr/>
                    <a:lstStyle/>
                    <a:p>
                      <a:pPr algn="l" fontAlgn="ctr"/>
                      <a:r>
                        <a:rPr lang="zh-CN" sz="1300" u="none" strike="noStrike" dirty="0"/>
                        <a:t>中度到显著—这些规程目前尚未普遍采用，尽管是知识管理的重要改进，但对于那些目前不执行这些规程者，可能需要付出大量工作才能实施。</a:t>
                      </a:r>
                      <a:endParaRPr lang="zh-CN" sz="1300" b="0" i="0" u="none" strike="noStrike" dirty="0">
                        <a:solidFill>
                          <a:srgbClr val="000000"/>
                        </a:solidFill>
                        <a:latin typeface="宋体"/>
                      </a:endParaRPr>
                    </a:p>
                  </a:txBody>
                  <a:tcPr marL="4799" marR="4799" marT="4799" marB="0" anchor="ctr"/>
                </a:tc>
                <a:extLst>
                  <a:ext uri="{0D108BD9-81ED-4DB2-BD59-A6C34878D82A}">
                    <a16:rowId xmlns:a16="http://schemas.microsoft.com/office/drawing/2014/main" xmlns="" val="10007"/>
                  </a:ext>
                </a:extLst>
              </a:tr>
              <a:tr h="437942">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zh-CN" altLang="zh-CN" sz="1300" u="none" strike="noStrike" dirty="0"/>
                        <a:t>8.</a:t>
                      </a:r>
                      <a:r>
                        <a:rPr lang="en-US" altLang="zh-CN" sz="1300" u="none" strike="noStrike" dirty="0"/>
                        <a:t>117</a:t>
                      </a:r>
                      <a:endParaRPr lang="zh-CN" altLang="zh-CN" sz="1300" b="0" i="0" u="none" strike="noStrike" dirty="0">
                        <a:solidFill>
                          <a:srgbClr val="000000"/>
                        </a:solidFill>
                        <a:latin typeface="宋体"/>
                      </a:endParaRPr>
                    </a:p>
                  </a:txBody>
                  <a:tcPr marL="4799" marR="4799" marT="4799" marB="0" anchor="ctr"/>
                </a:tc>
                <a:tc>
                  <a:txBody>
                    <a:bodyPr/>
                    <a:lstStyle/>
                    <a:p>
                      <a:pPr algn="l" fontAlgn="ctr"/>
                      <a:r>
                        <a:rPr lang="zh-CN" altLang="en-US" sz="1300" b="0" i="0" u="none" strike="noStrike" dirty="0">
                          <a:solidFill>
                            <a:srgbClr val="000000"/>
                          </a:solidFill>
                          <a:latin typeface="宋体"/>
                        </a:rPr>
                        <a:t>一次性使用系统</a:t>
                      </a:r>
                      <a:endParaRPr lang="zh-CN" sz="1300" b="0" i="0" u="none" strike="noStrike" dirty="0">
                        <a:solidFill>
                          <a:srgbClr val="000000"/>
                        </a:solidFill>
                        <a:latin typeface="宋体"/>
                      </a:endParaRPr>
                    </a:p>
                  </a:txBody>
                  <a:tcPr marL="4799" marR="4799" marT="4799" marB="0" anchor="ctr"/>
                </a:tc>
                <a:tc>
                  <a:txBody>
                    <a:bodyPr/>
                    <a:lstStyle/>
                    <a:p>
                      <a:pPr algn="l" fontAlgn="ctr"/>
                      <a:r>
                        <a:rPr lang="zh-CN" altLang="zh-CN" sz="1300" u="none" strike="noStrike" dirty="0"/>
                        <a:t>显著—</a:t>
                      </a:r>
                      <a:r>
                        <a:rPr lang="zh-CN" altLang="en-US" sz="1300" u="none" strike="noStrike" dirty="0"/>
                        <a:t>对一次性使用系统的使用提出具体要求。</a:t>
                      </a:r>
                      <a:endParaRPr lang="zh-CN" sz="1300" b="0" i="0" u="none" strike="noStrike" dirty="0">
                        <a:solidFill>
                          <a:srgbClr val="000000"/>
                        </a:solidFill>
                        <a:latin typeface="宋体"/>
                      </a:endParaRPr>
                    </a:p>
                  </a:txBody>
                  <a:tcPr marL="4799" marR="4799" marT="4799" marB="0" anchor="ct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4029206511"/>
      </p:ext>
    </p:extLst>
  </p:cSld>
  <p:clrMapOvr>
    <a:masterClrMapping/>
  </p:clrMapOvr>
  <p:transition>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p:cNvGrpSpPr>
            <a:grpSpLocks/>
          </p:cNvGrpSpPr>
          <p:nvPr/>
        </p:nvGrpSpPr>
        <p:grpSpPr bwMode="auto">
          <a:xfrm>
            <a:off x="1700064" y="1283990"/>
            <a:ext cx="5904656" cy="3507854"/>
            <a:chOff x="0" y="161346"/>
            <a:chExt cx="7361368" cy="3929984"/>
          </a:xfrm>
          <a:solidFill>
            <a:schemeClr val="bg1">
              <a:lumMod val="95000"/>
            </a:schemeClr>
          </a:solidFill>
        </p:grpSpPr>
        <p:sp>
          <p:nvSpPr>
            <p:cNvPr id="7" name="Freeform 39"/>
            <p:cNvSpPr>
              <a:spLocks noChangeArrowheads="1"/>
            </p:cNvSpPr>
            <p:nvPr/>
          </p:nvSpPr>
          <p:spPr bwMode="auto">
            <a:xfrm>
              <a:off x="3073978" y="1063889"/>
              <a:ext cx="103365" cy="121384"/>
            </a:xfrm>
            <a:custGeom>
              <a:avLst/>
              <a:gdLst>
                <a:gd name="T0" fmla="*/ 0 w 46"/>
                <a:gd name="T1" fmla="*/ 2147483647 h 34"/>
                <a:gd name="T2" fmla="*/ 2147483647 w 46"/>
                <a:gd name="T3" fmla="*/ 2147483647 h 34"/>
                <a:gd name="T4" fmla="*/ 2147483647 w 46"/>
                <a:gd name="T5" fmla="*/ 2147483647 h 34"/>
                <a:gd name="T6" fmla="*/ 2147483647 w 46"/>
                <a:gd name="T7" fmla="*/ 2147483647 h 34"/>
                <a:gd name="T8" fmla="*/ 2147483647 w 46"/>
                <a:gd name="T9" fmla="*/ 0 h 34"/>
                <a:gd name="T10" fmla="*/ 2147483647 w 46"/>
                <a:gd name="T11" fmla="*/ 0 h 34"/>
                <a:gd name="T12" fmla="*/ 2147483647 w 46"/>
                <a:gd name="T13" fmla="*/ 2147483647 h 34"/>
                <a:gd name="T14" fmla="*/ 0 w 46"/>
                <a:gd name="T15" fmla="*/ 2147483647 h 34"/>
                <a:gd name="T16" fmla="*/ 0 w 46"/>
                <a:gd name="T17" fmla="*/ 2147483647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4"/>
                <a:gd name="T29" fmla="*/ 46 w 4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4">
                  <a:moveTo>
                    <a:pt x="0" y="34"/>
                  </a:moveTo>
                  <a:lnTo>
                    <a:pt x="32" y="28"/>
                  </a:lnTo>
                  <a:lnTo>
                    <a:pt x="46" y="24"/>
                  </a:lnTo>
                  <a:lnTo>
                    <a:pt x="38" y="12"/>
                  </a:lnTo>
                  <a:lnTo>
                    <a:pt x="46" y="0"/>
                  </a:lnTo>
                  <a:lnTo>
                    <a:pt x="32" y="0"/>
                  </a:lnTo>
                  <a:lnTo>
                    <a:pt x="8" y="6"/>
                  </a:lnTo>
                  <a:lnTo>
                    <a:pt x="0" y="12"/>
                  </a:lnTo>
                  <a:lnTo>
                    <a:pt x="0"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8" name="Freeform 40"/>
            <p:cNvSpPr>
              <a:spLocks noChangeArrowheads="1"/>
            </p:cNvSpPr>
            <p:nvPr/>
          </p:nvSpPr>
          <p:spPr bwMode="auto">
            <a:xfrm>
              <a:off x="6390638" y="2434806"/>
              <a:ext cx="543789" cy="264187"/>
            </a:xfrm>
            <a:custGeom>
              <a:avLst/>
              <a:gdLst>
                <a:gd name="T0" fmla="*/ 2147483647 w 242"/>
                <a:gd name="T1" fmla="*/ 2147483647 h 74"/>
                <a:gd name="T2" fmla="*/ 2147483647 w 242"/>
                <a:gd name="T3" fmla="*/ 2147483647 h 74"/>
                <a:gd name="T4" fmla="*/ 2147483647 w 242"/>
                <a:gd name="T5" fmla="*/ 2147483647 h 74"/>
                <a:gd name="T6" fmla="*/ 2147483647 w 242"/>
                <a:gd name="T7" fmla="*/ 2147483647 h 74"/>
                <a:gd name="T8" fmla="*/ 2147483647 w 242"/>
                <a:gd name="T9" fmla="*/ 2147483647 h 74"/>
                <a:gd name="T10" fmla="*/ 2147483647 w 242"/>
                <a:gd name="T11" fmla="*/ 2147483647 h 74"/>
                <a:gd name="T12" fmla="*/ 2147483647 w 242"/>
                <a:gd name="T13" fmla="*/ 2147483647 h 74"/>
                <a:gd name="T14" fmla="*/ 2147483647 w 242"/>
                <a:gd name="T15" fmla="*/ 2147483647 h 74"/>
                <a:gd name="T16" fmla="*/ 2147483647 w 242"/>
                <a:gd name="T17" fmla="*/ 2147483647 h 74"/>
                <a:gd name="T18" fmla="*/ 2147483647 w 242"/>
                <a:gd name="T19" fmla="*/ 0 h 74"/>
                <a:gd name="T20" fmla="*/ 0 w 242"/>
                <a:gd name="T21" fmla="*/ 2147483647 h 74"/>
                <a:gd name="T22" fmla="*/ 2147483647 w 242"/>
                <a:gd name="T23" fmla="*/ 2147483647 h 74"/>
                <a:gd name="T24" fmla="*/ 2147483647 w 242"/>
                <a:gd name="T25" fmla="*/ 2147483647 h 74"/>
                <a:gd name="T26" fmla="*/ 2147483647 w 242"/>
                <a:gd name="T27" fmla="*/ 2147483647 h 74"/>
                <a:gd name="T28" fmla="*/ 2147483647 w 242"/>
                <a:gd name="T29" fmla="*/ 2147483647 h 74"/>
                <a:gd name="T30" fmla="*/ 2147483647 w 242"/>
                <a:gd name="T31" fmla="*/ 2147483647 h 74"/>
                <a:gd name="T32" fmla="*/ 2147483647 w 242"/>
                <a:gd name="T33" fmla="*/ 2147483647 h 74"/>
                <a:gd name="T34" fmla="*/ 2147483647 w 242"/>
                <a:gd name="T35" fmla="*/ 2147483647 h 74"/>
                <a:gd name="T36" fmla="*/ 2147483647 w 242"/>
                <a:gd name="T37" fmla="*/ 2147483647 h 74"/>
                <a:gd name="T38" fmla="*/ 2147483647 w 242"/>
                <a:gd name="T39" fmla="*/ 2147483647 h 74"/>
                <a:gd name="T40" fmla="*/ 2147483647 w 242"/>
                <a:gd name="T41" fmla="*/ 2147483647 h 74"/>
                <a:gd name="T42" fmla="*/ 2147483647 w 242"/>
                <a:gd name="T43" fmla="*/ 2147483647 h 74"/>
                <a:gd name="T44" fmla="*/ 2147483647 w 242"/>
                <a:gd name="T45" fmla="*/ 2147483647 h 74"/>
                <a:gd name="T46" fmla="*/ 2147483647 w 242"/>
                <a:gd name="T47" fmla="*/ 2147483647 h 74"/>
                <a:gd name="T48" fmla="*/ 2147483647 w 242"/>
                <a:gd name="T49" fmla="*/ 2147483647 h 74"/>
                <a:gd name="T50" fmla="*/ 2147483647 w 242"/>
                <a:gd name="T51" fmla="*/ 2147483647 h 74"/>
                <a:gd name="T52" fmla="*/ 2147483647 w 242"/>
                <a:gd name="T53" fmla="*/ 2147483647 h 74"/>
                <a:gd name="T54" fmla="*/ 2147483647 w 242"/>
                <a:gd name="T55" fmla="*/ 2147483647 h 74"/>
                <a:gd name="T56" fmla="*/ 2147483647 w 242"/>
                <a:gd name="T57" fmla="*/ 2147483647 h 74"/>
                <a:gd name="T58" fmla="*/ 2147483647 w 242"/>
                <a:gd name="T59" fmla="*/ 2147483647 h 74"/>
                <a:gd name="T60" fmla="*/ 2147483647 w 242"/>
                <a:gd name="T61" fmla="*/ 2147483647 h 7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2"/>
                <a:gd name="T94" fmla="*/ 0 h 74"/>
                <a:gd name="T95" fmla="*/ 242 w 242"/>
                <a:gd name="T96" fmla="*/ 74 h 7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2" h="74">
                  <a:moveTo>
                    <a:pt x="196" y="34"/>
                  </a:moveTo>
                  <a:lnTo>
                    <a:pt x="182" y="28"/>
                  </a:lnTo>
                  <a:lnTo>
                    <a:pt x="158" y="22"/>
                  </a:lnTo>
                  <a:lnTo>
                    <a:pt x="136" y="18"/>
                  </a:lnTo>
                  <a:lnTo>
                    <a:pt x="90" y="18"/>
                  </a:lnTo>
                  <a:lnTo>
                    <a:pt x="76" y="12"/>
                  </a:lnTo>
                  <a:lnTo>
                    <a:pt x="60" y="18"/>
                  </a:lnTo>
                  <a:lnTo>
                    <a:pt x="52" y="18"/>
                  </a:lnTo>
                  <a:lnTo>
                    <a:pt x="30" y="12"/>
                  </a:lnTo>
                  <a:lnTo>
                    <a:pt x="22" y="0"/>
                  </a:lnTo>
                  <a:lnTo>
                    <a:pt x="0" y="6"/>
                  </a:lnTo>
                  <a:lnTo>
                    <a:pt x="14" y="12"/>
                  </a:lnTo>
                  <a:lnTo>
                    <a:pt x="30" y="22"/>
                  </a:lnTo>
                  <a:lnTo>
                    <a:pt x="52" y="34"/>
                  </a:lnTo>
                  <a:lnTo>
                    <a:pt x="82" y="34"/>
                  </a:lnTo>
                  <a:lnTo>
                    <a:pt x="82" y="46"/>
                  </a:lnTo>
                  <a:lnTo>
                    <a:pt x="106" y="52"/>
                  </a:lnTo>
                  <a:lnTo>
                    <a:pt x="128" y="58"/>
                  </a:lnTo>
                  <a:lnTo>
                    <a:pt x="158" y="58"/>
                  </a:lnTo>
                  <a:lnTo>
                    <a:pt x="166" y="46"/>
                  </a:lnTo>
                  <a:lnTo>
                    <a:pt x="188" y="52"/>
                  </a:lnTo>
                  <a:lnTo>
                    <a:pt x="204" y="58"/>
                  </a:lnTo>
                  <a:lnTo>
                    <a:pt x="196" y="68"/>
                  </a:lnTo>
                  <a:lnTo>
                    <a:pt x="196" y="74"/>
                  </a:lnTo>
                  <a:lnTo>
                    <a:pt x="212" y="64"/>
                  </a:lnTo>
                  <a:lnTo>
                    <a:pt x="228" y="74"/>
                  </a:lnTo>
                  <a:lnTo>
                    <a:pt x="242" y="64"/>
                  </a:lnTo>
                  <a:lnTo>
                    <a:pt x="212" y="58"/>
                  </a:lnTo>
                  <a:lnTo>
                    <a:pt x="204" y="46"/>
                  </a:lnTo>
                  <a:lnTo>
                    <a:pt x="212" y="34"/>
                  </a:lnTo>
                  <a:lnTo>
                    <a:pt x="196"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0" name="Freeform 41"/>
            <p:cNvSpPr>
              <a:spLocks noChangeArrowheads="1"/>
            </p:cNvSpPr>
            <p:nvPr/>
          </p:nvSpPr>
          <p:spPr bwMode="auto">
            <a:xfrm>
              <a:off x="2921178" y="1570842"/>
              <a:ext cx="1586425" cy="1827890"/>
            </a:xfrm>
            <a:custGeom>
              <a:avLst/>
              <a:gdLst>
                <a:gd name="T0" fmla="*/ 2147483647 w 706"/>
                <a:gd name="T1" fmla="*/ 2147483647 h 512"/>
                <a:gd name="T2" fmla="*/ 2147483647 w 706"/>
                <a:gd name="T3" fmla="*/ 2147483647 h 512"/>
                <a:gd name="T4" fmla="*/ 2147483647 w 706"/>
                <a:gd name="T5" fmla="*/ 2147483647 h 512"/>
                <a:gd name="T6" fmla="*/ 2147483647 w 706"/>
                <a:gd name="T7" fmla="*/ 2147483647 h 512"/>
                <a:gd name="T8" fmla="*/ 2147483647 w 706"/>
                <a:gd name="T9" fmla="*/ 2147483647 h 512"/>
                <a:gd name="T10" fmla="*/ 2147483647 w 706"/>
                <a:gd name="T11" fmla="*/ 0 h 512"/>
                <a:gd name="T12" fmla="*/ 2147483647 w 706"/>
                <a:gd name="T13" fmla="*/ 2147483647 h 512"/>
                <a:gd name="T14" fmla="*/ 2147483647 w 706"/>
                <a:gd name="T15" fmla="*/ 2147483647 h 512"/>
                <a:gd name="T16" fmla="*/ 2147483647 w 706"/>
                <a:gd name="T17" fmla="*/ 2147483647 h 512"/>
                <a:gd name="T18" fmla="*/ 2147483647 w 706"/>
                <a:gd name="T19" fmla="*/ 2147483647 h 512"/>
                <a:gd name="T20" fmla="*/ 2147483647 w 706"/>
                <a:gd name="T21" fmla="*/ 2147483647 h 512"/>
                <a:gd name="T22" fmla="*/ 2147483647 w 706"/>
                <a:gd name="T23" fmla="*/ 2147483647 h 512"/>
                <a:gd name="T24" fmla="*/ 2147483647 w 706"/>
                <a:gd name="T25" fmla="*/ 2147483647 h 512"/>
                <a:gd name="T26" fmla="*/ 0 w 706"/>
                <a:gd name="T27" fmla="*/ 2147483647 h 512"/>
                <a:gd name="T28" fmla="*/ 2147483647 w 706"/>
                <a:gd name="T29" fmla="*/ 2147483647 h 512"/>
                <a:gd name="T30" fmla="*/ 2147483647 w 706"/>
                <a:gd name="T31" fmla="*/ 2147483647 h 512"/>
                <a:gd name="T32" fmla="*/ 2147483647 w 706"/>
                <a:gd name="T33" fmla="*/ 2147483647 h 512"/>
                <a:gd name="T34" fmla="*/ 2147483647 w 706"/>
                <a:gd name="T35" fmla="*/ 2147483647 h 512"/>
                <a:gd name="T36" fmla="*/ 2147483647 w 706"/>
                <a:gd name="T37" fmla="*/ 2147483647 h 512"/>
                <a:gd name="T38" fmla="*/ 2147483647 w 706"/>
                <a:gd name="T39" fmla="*/ 2147483647 h 512"/>
                <a:gd name="T40" fmla="*/ 2147483647 w 706"/>
                <a:gd name="T41" fmla="*/ 2147483647 h 512"/>
                <a:gd name="T42" fmla="*/ 2147483647 w 706"/>
                <a:gd name="T43" fmla="*/ 2147483647 h 512"/>
                <a:gd name="T44" fmla="*/ 2147483647 w 706"/>
                <a:gd name="T45" fmla="*/ 2147483647 h 512"/>
                <a:gd name="T46" fmla="*/ 2147483647 w 706"/>
                <a:gd name="T47" fmla="*/ 2147483647 h 512"/>
                <a:gd name="T48" fmla="*/ 2147483647 w 706"/>
                <a:gd name="T49" fmla="*/ 2147483647 h 512"/>
                <a:gd name="T50" fmla="*/ 2147483647 w 706"/>
                <a:gd name="T51" fmla="*/ 2147483647 h 512"/>
                <a:gd name="T52" fmla="*/ 2147483647 w 706"/>
                <a:gd name="T53" fmla="*/ 2147483647 h 512"/>
                <a:gd name="T54" fmla="*/ 2147483647 w 706"/>
                <a:gd name="T55" fmla="*/ 2147483647 h 512"/>
                <a:gd name="T56" fmla="*/ 2147483647 w 706"/>
                <a:gd name="T57" fmla="*/ 2147483647 h 512"/>
                <a:gd name="T58" fmla="*/ 2147483647 w 706"/>
                <a:gd name="T59" fmla="*/ 2147483647 h 512"/>
                <a:gd name="T60" fmla="*/ 2147483647 w 706"/>
                <a:gd name="T61" fmla="*/ 2147483647 h 512"/>
                <a:gd name="T62" fmla="*/ 2147483647 w 706"/>
                <a:gd name="T63" fmla="*/ 2147483647 h 512"/>
                <a:gd name="T64" fmla="*/ 2147483647 w 706"/>
                <a:gd name="T65" fmla="*/ 2147483647 h 512"/>
                <a:gd name="T66" fmla="*/ 2147483647 w 706"/>
                <a:gd name="T67" fmla="*/ 2147483647 h 512"/>
                <a:gd name="T68" fmla="*/ 2147483647 w 706"/>
                <a:gd name="T69" fmla="*/ 2147483647 h 512"/>
                <a:gd name="T70" fmla="*/ 2147483647 w 706"/>
                <a:gd name="T71" fmla="*/ 2147483647 h 512"/>
                <a:gd name="T72" fmla="*/ 2147483647 w 706"/>
                <a:gd name="T73" fmla="*/ 2147483647 h 512"/>
                <a:gd name="T74" fmla="*/ 2147483647 w 706"/>
                <a:gd name="T75" fmla="*/ 2147483647 h 512"/>
                <a:gd name="T76" fmla="*/ 2147483647 w 706"/>
                <a:gd name="T77" fmla="*/ 2147483647 h 512"/>
                <a:gd name="T78" fmla="*/ 2147483647 w 706"/>
                <a:gd name="T79" fmla="*/ 2147483647 h 512"/>
                <a:gd name="T80" fmla="*/ 2147483647 w 706"/>
                <a:gd name="T81" fmla="*/ 2147483647 h 512"/>
                <a:gd name="T82" fmla="*/ 2147483647 w 706"/>
                <a:gd name="T83" fmla="*/ 2147483647 h 512"/>
                <a:gd name="T84" fmla="*/ 2147483647 w 706"/>
                <a:gd name="T85" fmla="*/ 2147483647 h 512"/>
                <a:gd name="T86" fmla="*/ 2147483647 w 706"/>
                <a:gd name="T87" fmla="*/ 2147483647 h 512"/>
                <a:gd name="T88" fmla="*/ 2147483647 w 706"/>
                <a:gd name="T89" fmla="*/ 2147483647 h 512"/>
                <a:gd name="T90" fmla="*/ 2147483647 w 706"/>
                <a:gd name="T91" fmla="*/ 2147483647 h 512"/>
                <a:gd name="T92" fmla="*/ 2147483647 w 706"/>
                <a:gd name="T93" fmla="*/ 2147483647 h 512"/>
                <a:gd name="T94" fmla="*/ 2147483647 w 706"/>
                <a:gd name="T95" fmla="*/ 2147483647 h 512"/>
                <a:gd name="T96" fmla="*/ 2147483647 w 706"/>
                <a:gd name="T97" fmla="*/ 2147483647 h 512"/>
                <a:gd name="T98" fmla="*/ 2147483647 w 706"/>
                <a:gd name="T99" fmla="*/ 2147483647 h 5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6"/>
                <a:gd name="T151" fmla="*/ 0 h 512"/>
                <a:gd name="T152" fmla="*/ 706 w 706"/>
                <a:gd name="T153" fmla="*/ 512 h 5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6" h="512">
                  <a:moveTo>
                    <a:pt x="490" y="50"/>
                  </a:moveTo>
                  <a:lnTo>
                    <a:pt x="458" y="40"/>
                  </a:lnTo>
                  <a:lnTo>
                    <a:pt x="434" y="40"/>
                  </a:lnTo>
                  <a:lnTo>
                    <a:pt x="422" y="38"/>
                  </a:lnTo>
                  <a:lnTo>
                    <a:pt x="402" y="38"/>
                  </a:lnTo>
                  <a:lnTo>
                    <a:pt x="388" y="30"/>
                  </a:lnTo>
                  <a:lnTo>
                    <a:pt x="372" y="58"/>
                  </a:lnTo>
                  <a:lnTo>
                    <a:pt x="336" y="42"/>
                  </a:lnTo>
                  <a:lnTo>
                    <a:pt x="308" y="30"/>
                  </a:lnTo>
                  <a:lnTo>
                    <a:pt x="260" y="30"/>
                  </a:lnTo>
                  <a:lnTo>
                    <a:pt x="280" y="20"/>
                  </a:lnTo>
                  <a:lnTo>
                    <a:pt x="290" y="0"/>
                  </a:lnTo>
                  <a:lnTo>
                    <a:pt x="274" y="0"/>
                  </a:lnTo>
                  <a:lnTo>
                    <a:pt x="244" y="8"/>
                  </a:lnTo>
                  <a:lnTo>
                    <a:pt x="198" y="8"/>
                  </a:lnTo>
                  <a:lnTo>
                    <a:pt x="174" y="18"/>
                  </a:lnTo>
                  <a:lnTo>
                    <a:pt x="118" y="18"/>
                  </a:lnTo>
                  <a:lnTo>
                    <a:pt x="118" y="36"/>
                  </a:lnTo>
                  <a:lnTo>
                    <a:pt x="98" y="36"/>
                  </a:lnTo>
                  <a:lnTo>
                    <a:pt x="84" y="46"/>
                  </a:lnTo>
                  <a:lnTo>
                    <a:pt x="84" y="64"/>
                  </a:lnTo>
                  <a:lnTo>
                    <a:pt x="68" y="70"/>
                  </a:lnTo>
                  <a:lnTo>
                    <a:pt x="46" y="82"/>
                  </a:lnTo>
                  <a:lnTo>
                    <a:pt x="22" y="104"/>
                  </a:lnTo>
                  <a:lnTo>
                    <a:pt x="16" y="128"/>
                  </a:lnTo>
                  <a:lnTo>
                    <a:pt x="22" y="144"/>
                  </a:lnTo>
                  <a:lnTo>
                    <a:pt x="22" y="162"/>
                  </a:lnTo>
                  <a:lnTo>
                    <a:pt x="0" y="168"/>
                  </a:lnTo>
                  <a:lnTo>
                    <a:pt x="22" y="178"/>
                  </a:lnTo>
                  <a:lnTo>
                    <a:pt x="22" y="190"/>
                  </a:lnTo>
                  <a:lnTo>
                    <a:pt x="46" y="196"/>
                  </a:lnTo>
                  <a:lnTo>
                    <a:pt x="54" y="214"/>
                  </a:lnTo>
                  <a:lnTo>
                    <a:pt x="68" y="218"/>
                  </a:lnTo>
                  <a:lnTo>
                    <a:pt x="84" y="230"/>
                  </a:lnTo>
                  <a:lnTo>
                    <a:pt x="100" y="236"/>
                  </a:lnTo>
                  <a:lnTo>
                    <a:pt x="146" y="236"/>
                  </a:lnTo>
                  <a:lnTo>
                    <a:pt x="188" y="230"/>
                  </a:lnTo>
                  <a:lnTo>
                    <a:pt x="214" y="224"/>
                  </a:lnTo>
                  <a:lnTo>
                    <a:pt x="236" y="224"/>
                  </a:lnTo>
                  <a:lnTo>
                    <a:pt x="236" y="236"/>
                  </a:lnTo>
                  <a:lnTo>
                    <a:pt x="282" y="236"/>
                  </a:lnTo>
                  <a:lnTo>
                    <a:pt x="288" y="248"/>
                  </a:lnTo>
                  <a:lnTo>
                    <a:pt x="282" y="264"/>
                  </a:lnTo>
                  <a:lnTo>
                    <a:pt x="288" y="282"/>
                  </a:lnTo>
                  <a:lnTo>
                    <a:pt x="304" y="288"/>
                  </a:lnTo>
                  <a:lnTo>
                    <a:pt x="320" y="294"/>
                  </a:lnTo>
                  <a:lnTo>
                    <a:pt x="320" y="328"/>
                  </a:lnTo>
                  <a:lnTo>
                    <a:pt x="334" y="344"/>
                  </a:lnTo>
                  <a:lnTo>
                    <a:pt x="328" y="362"/>
                  </a:lnTo>
                  <a:lnTo>
                    <a:pt x="328" y="374"/>
                  </a:lnTo>
                  <a:lnTo>
                    <a:pt x="320" y="392"/>
                  </a:lnTo>
                  <a:lnTo>
                    <a:pt x="328" y="402"/>
                  </a:lnTo>
                  <a:lnTo>
                    <a:pt x="350" y="420"/>
                  </a:lnTo>
                  <a:lnTo>
                    <a:pt x="342" y="430"/>
                  </a:lnTo>
                  <a:lnTo>
                    <a:pt x="358" y="436"/>
                  </a:lnTo>
                  <a:lnTo>
                    <a:pt x="358" y="448"/>
                  </a:lnTo>
                  <a:lnTo>
                    <a:pt x="366" y="460"/>
                  </a:lnTo>
                  <a:lnTo>
                    <a:pt x="372" y="478"/>
                  </a:lnTo>
                  <a:lnTo>
                    <a:pt x="388" y="494"/>
                  </a:lnTo>
                  <a:lnTo>
                    <a:pt x="388" y="506"/>
                  </a:lnTo>
                  <a:lnTo>
                    <a:pt x="410" y="512"/>
                  </a:lnTo>
                  <a:lnTo>
                    <a:pt x="464" y="512"/>
                  </a:lnTo>
                  <a:lnTo>
                    <a:pt x="494" y="500"/>
                  </a:lnTo>
                  <a:lnTo>
                    <a:pt x="510" y="482"/>
                  </a:lnTo>
                  <a:lnTo>
                    <a:pt x="524" y="466"/>
                  </a:lnTo>
                  <a:lnTo>
                    <a:pt x="532" y="454"/>
                  </a:lnTo>
                  <a:lnTo>
                    <a:pt x="540" y="442"/>
                  </a:lnTo>
                  <a:lnTo>
                    <a:pt x="556" y="426"/>
                  </a:lnTo>
                  <a:lnTo>
                    <a:pt x="556" y="408"/>
                  </a:lnTo>
                  <a:lnTo>
                    <a:pt x="570" y="392"/>
                  </a:lnTo>
                  <a:lnTo>
                    <a:pt x="586" y="386"/>
                  </a:lnTo>
                  <a:lnTo>
                    <a:pt x="600" y="374"/>
                  </a:lnTo>
                  <a:lnTo>
                    <a:pt x="616" y="362"/>
                  </a:lnTo>
                  <a:lnTo>
                    <a:pt x="600" y="340"/>
                  </a:lnTo>
                  <a:lnTo>
                    <a:pt x="592" y="322"/>
                  </a:lnTo>
                  <a:lnTo>
                    <a:pt x="592" y="300"/>
                  </a:lnTo>
                  <a:lnTo>
                    <a:pt x="600" y="282"/>
                  </a:lnTo>
                  <a:lnTo>
                    <a:pt x="624" y="260"/>
                  </a:lnTo>
                  <a:lnTo>
                    <a:pt x="646" y="248"/>
                  </a:lnTo>
                  <a:lnTo>
                    <a:pt x="670" y="230"/>
                  </a:lnTo>
                  <a:lnTo>
                    <a:pt x="684" y="214"/>
                  </a:lnTo>
                  <a:lnTo>
                    <a:pt x="698" y="196"/>
                  </a:lnTo>
                  <a:lnTo>
                    <a:pt x="706" y="178"/>
                  </a:lnTo>
                  <a:lnTo>
                    <a:pt x="692" y="178"/>
                  </a:lnTo>
                  <a:lnTo>
                    <a:pt x="662" y="184"/>
                  </a:lnTo>
                  <a:lnTo>
                    <a:pt x="638" y="196"/>
                  </a:lnTo>
                  <a:lnTo>
                    <a:pt x="624" y="190"/>
                  </a:lnTo>
                  <a:lnTo>
                    <a:pt x="616" y="172"/>
                  </a:lnTo>
                  <a:lnTo>
                    <a:pt x="600" y="168"/>
                  </a:lnTo>
                  <a:lnTo>
                    <a:pt x="592" y="156"/>
                  </a:lnTo>
                  <a:lnTo>
                    <a:pt x="578" y="140"/>
                  </a:lnTo>
                  <a:lnTo>
                    <a:pt x="562" y="128"/>
                  </a:lnTo>
                  <a:lnTo>
                    <a:pt x="548" y="116"/>
                  </a:lnTo>
                  <a:lnTo>
                    <a:pt x="532" y="110"/>
                  </a:lnTo>
                  <a:lnTo>
                    <a:pt x="532" y="98"/>
                  </a:lnTo>
                  <a:lnTo>
                    <a:pt x="524" y="82"/>
                  </a:lnTo>
                  <a:lnTo>
                    <a:pt x="510" y="64"/>
                  </a:lnTo>
                  <a:lnTo>
                    <a:pt x="502" y="54"/>
                  </a:lnTo>
                  <a:lnTo>
                    <a:pt x="494" y="46"/>
                  </a:lnTo>
                  <a:lnTo>
                    <a:pt x="490" y="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1" name="Freeform 42"/>
            <p:cNvSpPr>
              <a:spLocks noChangeArrowheads="1"/>
            </p:cNvSpPr>
            <p:nvPr/>
          </p:nvSpPr>
          <p:spPr bwMode="auto">
            <a:xfrm>
              <a:off x="6013132" y="2641872"/>
              <a:ext cx="67413" cy="21421"/>
            </a:xfrm>
            <a:custGeom>
              <a:avLst/>
              <a:gdLst>
                <a:gd name="T0" fmla="*/ 2147483647 w 30"/>
                <a:gd name="T1" fmla="*/ 0 h 6"/>
                <a:gd name="T2" fmla="*/ 0 w 30"/>
                <a:gd name="T3" fmla="*/ 2147483647 h 6"/>
                <a:gd name="T4" fmla="*/ 2147483647 w 30"/>
                <a:gd name="T5" fmla="*/ 2147483647 h 6"/>
                <a:gd name="T6" fmla="*/ 2147483647 w 30"/>
                <a:gd name="T7" fmla="*/ 0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30" y="0"/>
                  </a:moveTo>
                  <a:lnTo>
                    <a:pt x="0" y="6"/>
                  </a:lnTo>
                  <a:lnTo>
                    <a:pt x="8" y="6"/>
                  </a:lnTo>
                  <a:lnTo>
                    <a:pt x="3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2" name="Freeform 43"/>
            <p:cNvSpPr>
              <a:spLocks noChangeArrowheads="1"/>
            </p:cNvSpPr>
            <p:nvPr/>
          </p:nvSpPr>
          <p:spPr bwMode="auto">
            <a:xfrm>
              <a:off x="5518779" y="2249161"/>
              <a:ext cx="238188" cy="371290"/>
            </a:xfrm>
            <a:custGeom>
              <a:avLst/>
              <a:gdLst>
                <a:gd name="T0" fmla="*/ 2147483647 w 106"/>
                <a:gd name="T1" fmla="*/ 2147483647 h 104"/>
                <a:gd name="T2" fmla="*/ 2147483647 w 106"/>
                <a:gd name="T3" fmla="*/ 2147483647 h 104"/>
                <a:gd name="T4" fmla="*/ 2147483647 w 106"/>
                <a:gd name="T5" fmla="*/ 2147483647 h 104"/>
                <a:gd name="T6" fmla="*/ 0 w 106"/>
                <a:gd name="T7" fmla="*/ 2147483647 h 104"/>
                <a:gd name="T8" fmla="*/ 2147483647 w 106"/>
                <a:gd name="T9" fmla="*/ 2147483647 h 104"/>
                <a:gd name="T10" fmla="*/ 2147483647 w 106"/>
                <a:gd name="T11" fmla="*/ 2147483647 h 104"/>
                <a:gd name="T12" fmla="*/ 2147483647 w 106"/>
                <a:gd name="T13" fmla="*/ 2147483647 h 104"/>
                <a:gd name="T14" fmla="*/ 2147483647 w 106"/>
                <a:gd name="T15" fmla="*/ 2147483647 h 104"/>
                <a:gd name="T16" fmla="*/ 2147483647 w 106"/>
                <a:gd name="T17" fmla="*/ 2147483647 h 104"/>
                <a:gd name="T18" fmla="*/ 2147483647 w 106"/>
                <a:gd name="T19" fmla="*/ 2147483647 h 104"/>
                <a:gd name="T20" fmla="*/ 2147483647 w 106"/>
                <a:gd name="T21" fmla="*/ 2147483647 h 104"/>
                <a:gd name="T22" fmla="*/ 2147483647 w 106"/>
                <a:gd name="T23" fmla="*/ 2147483647 h 104"/>
                <a:gd name="T24" fmla="*/ 2147483647 w 106"/>
                <a:gd name="T25" fmla="*/ 2147483647 h 104"/>
                <a:gd name="T26" fmla="*/ 2147483647 w 106"/>
                <a:gd name="T27" fmla="*/ 2147483647 h 104"/>
                <a:gd name="T28" fmla="*/ 2147483647 w 106"/>
                <a:gd name="T29" fmla="*/ 2147483647 h 104"/>
                <a:gd name="T30" fmla="*/ 2147483647 w 106"/>
                <a:gd name="T31" fmla="*/ 2147483647 h 104"/>
                <a:gd name="T32" fmla="*/ 2147483647 w 106"/>
                <a:gd name="T33" fmla="*/ 2147483647 h 104"/>
                <a:gd name="T34" fmla="*/ 2147483647 w 106"/>
                <a:gd name="T35" fmla="*/ 2147483647 h 104"/>
                <a:gd name="T36" fmla="*/ 2147483647 w 106"/>
                <a:gd name="T37" fmla="*/ 2147483647 h 104"/>
                <a:gd name="T38" fmla="*/ 2147483647 w 106"/>
                <a:gd name="T39" fmla="*/ 0 h 104"/>
                <a:gd name="T40" fmla="*/ 2147483647 w 106"/>
                <a:gd name="T41" fmla="*/ 2147483647 h 104"/>
                <a:gd name="T42" fmla="*/ 2147483647 w 10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104"/>
                <a:gd name="T68" fmla="*/ 106 w 10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104">
                  <a:moveTo>
                    <a:pt x="60" y="40"/>
                  </a:moveTo>
                  <a:lnTo>
                    <a:pt x="46" y="34"/>
                  </a:lnTo>
                  <a:lnTo>
                    <a:pt x="22" y="24"/>
                  </a:lnTo>
                  <a:lnTo>
                    <a:pt x="0" y="24"/>
                  </a:lnTo>
                  <a:lnTo>
                    <a:pt x="14" y="34"/>
                  </a:lnTo>
                  <a:lnTo>
                    <a:pt x="30" y="46"/>
                  </a:lnTo>
                  <a:lnTo>
                    <a:pt x="60" y="70"/>
                  </a:lnTo>
                  <a:lnTo>
                    <a:pt x="76" y="92"/>
                  </a:lnTo>
                  <a:lnTo>
                    <a:pt x="90" y="92"/>
                  </a:lnTo>
                  <a:lnTo>
                    <a:pt x="106" y="104"/>
                  </a:lnTo>
                  <a:lnTo>
                    <a:pt x="106" y="98"/>
                  </a:lnTo>
                  <a:lnTo>
                    <a:pt x="84" y="86"/>
                  </a:lnTo>
                  <a:lnTo>
                    <a:pt x="84" y="70"/>
                  </a:lnTo>
                  <a:lnTo>
                    <a:pt x="98" y="70"/>
                  </a:lnTo>
                  <a:lnTo>
                    <a:pt x="98" y="58"/>
                  </a:lnTo>
                  <a:lnTo>
                    <a:pt x="84" y="40"/>
                  </a:lnTo>
                  <a:lnTo>
                    <a:pt x="84" y="28"/>
                  </a:lnTo>
                  <a:lnTo>
                    <a:pt x="76" y="12"/>
                  </a:lnTo>
                  <a:lnTo>
                    <a:pt x="60" y="12"/>
                  </a:lnTo>
                  <a:lnTo>
                    <a:pt x="46" y="0"/>
                  </a:lnTo>
                  <a:lnTo>
                    <a:pt x="52" y="12"/>
                  </a:lnTo>
                  <a:lnTo>
                    <a:pt x="60" y="4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3" name="Freeform 44"/>
            <p:cNvSpPr>
              <a:spLocks noChangeArrowheads="1"/>
            </p:cNvSpPr>
            <p:nvPr/>
          </p:nvSpPr>
          <p:spPr bwMode="auto">
            <a:xfrm>
              <a:off x="5977179" y="1485160"/>
              <a:ext cx="53929" cy="28561"/>
            </a:xfrm>
            <a:custGeom>
              <a:avLst/>
              <a:gdLst>
                <a:gd name="T0" fmla="*/ 2147483647 w 24"/>
                <a:gd name="T1" fmla="*/ 2147483647 h 8"/>
                <a:gd name="T2" fmla="*/ 2147483647 w 24"/>
                <a:gd name="T3" fmla="*/ 0 h 8"/>
                <a:gd name="T4" fmla="*/ 0 w 24"/>
                <a:gd name="T5" fmla="*/ 2147483647 h 8"/>
                <a:gd name="T6" fmla="*/ 2147483647 w 24"/>
                <a:gd name="T7" fmla="*/ 2147483647 h 8"/>
                <a:gd name="T8" fmla="*/ 2147483647 w 24"/>
                <a:gd name="T9" fmla="*/ 2147483647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24" y="2"/>
                  </a:moveTo>
                  <a:lnTo>
                    <a:pt x="16" y="0"/>
                  </a:lnTo>
                  <a:lnTo>
                    <a:pt x="0" y="8"/>
                  </a:lnTo>
                  <a:lnTo>
                    <a:pt x="16" y="2"/>
                  </a:lnTo>
                  <a:lnTo>
                    <a:pt x="24" y="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4" name="Freeform 45"/>
            <p:cNvSpPr>
              <a:spLocks noChangeArrowheads="1"/>
            </p:cNvSpPr>
            <p:nvPr/>
          </p:nvSpPr>
          <p:spPr bwMode="auto">
            <a:xfrm>
              <a:off x="5995155" y="1470880"/>
              <a:ext cx="35953" cy="14280"/>
            </a:xfrm>
            <a:custGeom>
              <a:avLst/>
              <a:gdLst>
                <a:gd name="T0" fmla="*/ 0 w 16"/>
                <a:gd name="T1" fmla="*/ 0 h 4"/>
                <a:gd name="T2" fmla="*/ 2147483647 w 16"/>
                <a:gd name="T3" fmla="*/ 2147483647 h 4"/>
                <a:gd name="T4" fmla="*/ 2147483647 w 16"/>
                <a:gd name="T5" fmla="*/ 0 h 4"/>
                <a:gd name="T6" fmla="*/ 0 w 16"/>
                <a:gd name="T7" fmla="*/ 0 h 4"/>
                <a:gd name="T8" fmla="*/ 0 60000 65536"/>
                <a:gd name="T9" fmla="*/ 0 60000 65536"/>
                <a:gd name="T10" fmla="*/ 0 60000 65536"/>
                <a:gd name="T11" fmla="*/ 0 60000 65536"/>
                <a:gd name="T12" fmla="*/ 0 w 16"/>
                <a:gd name="T13" fmla="*/ 0 h 4"/>
                <a:gd name="T14" fmla="*/ 16 w 16"/>
                <a:gd name="T15" fmla="*/ 4 h 4"/>
              </a:gdLst>
              <a:ahLst/>
              <a:cxnLst>
                <a:cxn ang="T8">
                  <a:pos x="T0" y="T1"/>
                </a:cxn>
                <a:cxn ang="T9">
                  <a:pos x="T2" y="T3"/>
                </a:cxn>
                <a:cxn ang="T10">
                  <a:pos x="T4" y="T5"/>
                </a:cxn>
                <a:cxn ang="T11">
                  <a:pos x="T6" y="T7"/>
                </a:cxn>
              </a:cxnLst>
              <a:rect l="T12" t="T13" r="T14" b="T15"/>
              <a:pathLst>
                <a:path w="16" h="4">
                  <a:moveTo>
                    <a:pt x="0" y="0"/>
                  </a:moveTo>
                  <a:lnTo>
                    <a:pt x="8" y="4"/>
                  </a:lnTo>
                  <a:lnTo>
                    <a:pt x="16"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5" name="Freeform 46"/>
            <p:cNvSpPr>
              <a:spLocks noChangeArrowheads="1"/>
            </p:cNvSpPr>
            <p:nvPr/>
          </p:nvSpPr>
          <p:spPr bwMode="auto">
            <a:xfrm>
              <a:off x="5756968" y="2599030"/>
              <a:ext cx="256164" cy="64262"/>
            </a:xfrm>
            <a:custGeom>
              <a:avLst/>
              <a:gdLst>
                <a:gd name="T0" fmla="*/ 2147483647 w 114"/>
                <a:gd name="T1" fmla="*/ 2147483647 h 18"/>
                <a:gd name="T2" fmla="*/ 2147483647 w 114"/>
                <a:gd name="T3" fmla="*/ 2147483647 h 18"/>
                <a:gd name="T4" fmla="*/ 2147483647 w 114"/>
                <a:gd name="T5" fmla="*/ 2147483647 h 18"/>
                <a:gd name="T6" fmla="*/ 2147483647 w 114"/>
                <a:gd name="T7" fmla="*/ 2147483647 h 18"/>
                <a:gd name="T8" fmla="*/ 2147483647 w 114"/>
                <a:gd name="T9" fmla="*/ 2147483647 h 18"/>
                <a:gd name="T10" fmla="*/ 2147483647 w 114"/>
                <a:gd name="T11" fmla="*/ 2147483647 h 18"/>
                <a:gd name="T12" fmla="*/ 2147483647 w 114"/>
                <a:gd name="T13" fmla="*/ 2147483647 h 18"/>
                <a:gd name="T14" fmla="*/ 2147483647 w 114"/>
                <a:gd name="T15" fmla="*/ 2147483647 h 18"/>
                <a:gd name="T16" fmla="*/ 2147483647 w 114"/>
                <a:gd name="T17" fmla="*/ 0 h 18"/>
                <a:gd name="T18" fmla="*/ 2147483647 w 114"/>
                <a:gd name="T19" fmla="*/ 0 h 18"/>
                <a:gd name="T20" fmla="*/ 0 w 114"/>
                <a:gd name="T21" fmla="*/ 2147483647 h 18"/>
                <a:gd name="T22" fmla="*/ 0 w 114"/>
                <a:gd name="T23" fmla="*/ 2147483647 h 18"/>
                <a:gd name="T24" fmla="*/ 2147483647 w 114"/>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18"/>
                <a:gd name="T41" fmla="*/ 114 w 11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18">
                  <a:moveTo>
                    <a:pt x="16" y="12"/>
                  </a:moveTo>
                  <a:lnTo>
                    <a:pt x="8" y="6"/>
                  </a:lnTo>
                  <a:lnTo>
                    <a:pt x="24" y="6"/>
                  </a:lnTo>
                  <a:lnTo>
                    <a:pt x="60" y="18"/>
                  </a:lnTo>
                  <a:lnTo>
                    <a:pt x="114" y="18"/>
                  </a:lnTo>
                  <a:lnTo>
                    <a:pt x="84" y="12"/>
                  </a:lnTo>
                  <a:lnTo>
                    <a:pt x="98" y="12"/>
                  </a:lnTo>
                  <a:lnTo>
                    <a:pt x="68" y="6"/>
                  </a:lnTo>
                  <a:lnTo>
                    <a:pt x="46" y="0"/>
                  </a:lnTo>
                  <a:lnTo>
                    <a:pt x="16" y="0"/>
                  </a:lnTo>
                  <a:lnTo>
                    <a:pt x="0" y="6"/>
                  </a:lnTo>
                  <a:lnTo>
                    <a:pt x="0" y="12"/>
                  </a:lnTo>
                  <a:lnTo>
                    <a:pt x="16"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6" name="Freeform 47"/>
            <p:cNvSpPr>
              <a:spLocks noChangeArrowheads="1"/>
            </p:cNvSpPr>
            <p:nvPr/>
          </p:nvSpPr>
          <p:spPr bwMode="auto">
            <a:xfrm>
              <a:off x="6628827" y="649757"/>
              <a:ext cx="435930" cy="699739"/>
            </a:xfrm>
            <a:custGeom>
              <a:avLst/>
              <a:gdLst>
                <a:gd name="T0" fmla="*/ 2147483647 w 194"/>
                <a:gd name="T1" fmla="*/ 2147483647 h 196"/>
                <a:gd name="T2" fmla="*/ 2147483647 w 194"/>
                <a:gd name="T3" fmla="*/ 2147483647 h 196"/>
                <a:gd name="T4" fmla="*/ 2147483647 w 194"/>
                <a:gd name="T5" fmla="*/ 2147483647 h 196"/>
                <a:gd name="T6" fmla="*/ 2147483647 w 194"/>
                <a:gd name="T7" fmla="*/ 2147483647 h 196"/>
                <a:gd name="T8" fmla="*/ 2147483647 w 194"/>
                <a:gd name="T9" fmla="*/ 2147483647 h 196"/>
                <a:gd name="T10" fmla="*/ 2147483647 w 194"/>
                <a:gd name="T11" fmla="*/ 2147483647 h 196"/>
                <a:gd name="T12" fmla="*/ 2147483647 w 194"/>
                <a:gd name="T13" fmla="*/ 2147483647 h 196"/>
                <a:gd name="T14" fmla="*/ 2147483647 w 194"/>
                <a:gd name="T15" fmla="*/ 2147483647 h 196"/>
                <a:gd name="T16" fmla="*/ 2147483647 w 194"/>
                <a:gd name="T17" fmla="*/ 2147483647 h 196"/>
                <a:gd name="T18" fmla="*/ 2147483647 w 194"/>
                <a:gd name="T19" fmla="*/ 2147483647 h 196"/>
                <a:gd name="T20" fmla="*/ 2147483647 w 194"/>
                <a:gd name="T21" fmla="*/ 2147483647 h 196"/>
                <a:gd name="T22" fmla="*/ 2147483647 w 194"/>
                <a:gd name="T23" fmla="*/ 2147483647 h 196"/>
                <a:gd name="T24" fmla="*/ 2147483647 w 194"/>
                <a:gd name="T25" fmla="*/ 2147483647 h 196"/>
                <a:gd name="T26" fmla="*/ 2147483647 w 194"/>
                <a:gd name="T27" fmla="*/ 2147483647 h 196"/>
                <a:gd name="T28" fmla="*/ 2147483647 w 194"/>
                <a:gd name="T29" fmla="*/ 2147483647 h 196"/>
                <a:gd name="T30" fmla="*/ 2147483647 w 194"/>
                <a:gd name="T31" fmla="*/ 2147483647 h 196"/>
                <a:gd name="T32" fmla="*/ 2147483647 w 194"/>
                <a:gd name="T33" fmla="*/ 2147483647 h 196"/>
                <a:gd name="T34" fmla="*/ 2147483647 w 194"/>
                <a:gd name="T35" fmla="*/ 2147483647 h 196"/>
                <a:gd name="T36" fmla="*/ 2147483647 w 194"/>
                <a:gd name="T37" fmla="*/ 2147483647 h 196"/>
                <a:gd name="T38" fmla="*/ 2147483647 w 194"/>
                <a:gd name="T39" fmla="*/ 2147483647 h 196"/>
                <a:gd name="T40" fmla="*/ 2147483647 w 194"/>
                <a:gd name="T41" fmla="*/ 2147483647 h 196"/>
                <a:gd name="T42" fmla="*/ 2147483647 w 194"/>
                <a:gd name="T43" fmla="*/ 2147483647 h 196"/>
                <a:gd name="T44" fmla="*/ 2147483647 w 194"/>
                <a:gd name="T45" fmla="*/ 2147483647 h 196"/>
                <a:gd name="T46" fmla="*/ 2147483647 w 194"/>
                <a:gd name="T47" fmla="*/ 2147483647 h 196"/>
                <a:gd name="T48" fmla="*/ 2147483647 w 194"/>
                <a:gd name="T49" fmla="*/ 2147483647 h 196"/>
                <a:gd name="T50" fmla="*/ 2147483647 w 194"/>
                <a:gd name="T51" fmla="*/ 2147483647 h 196"/>
                <a:gd name="T52" fmla="*/ 2147483647 w 194"/>
                <a:gd name="T53" fmla="*/ 2147483647 h 196"/>
                <a:gd name="T54" fmla="*/ 2147483647 w 194"/>
                <a:gd name="T55" fmla="*/ 2147483647 h 196"/>
                <a:gd name="T56" fmla="*/ 2147483647 w 194"/>
                <a:gd name="T57" fmla="*/ 2147483647 h 196"/>
                <a:gd name="T58" fmla="*/ 2147483647 w 194"/>
                <a:gd name="T59" fmla="*/ 2147483647 h 196"/>
                <a:gd name="T60" fmla="*/ 2147483647 w 194"/>
                <a:gd name="T61" fmla="*/ 2147483647 h 196"/>
                <a:gd name="T62" fmla="*/ 2147483647 w 194"/>
                <a:gd name="T63" fmla="*/ 2147483647 h 196"/>
                <a:gd name="T64" fmla="*/ 2147483647 w 194"/>
                <a:gd name="T65" fmla="*/ 2147483647 h 196"/>
                <a:gd name="T66" fmla="*/ 2147483647 w 194"/>
                <a:gd name="T67" fmla="*/ 2147483647 h 196"/>
                <a:gd name="T68" fmla="*/ 2147483647 w 194"/>
                <a:gd name="T69" fmla="*/ 2147483647 h 196"/>
                <a:gd name="T70" fmla="*/ 2147483647 w 194"/>
                <a:gd name="T71" fmla="*/ 2147483647 h 196"/>
                <a:gd name="T72" fmla="*/ 2147483647 w 194"/>
                <a:gd name="T73" fmla="*/ 2147483647 h 196"/>
                <a:gd name="T74" fmla="*/ 2147483647 w 194"/>
                <a:gd name="T75" fmla="*/ 2147483647 h 196"/>
                <a:gd name="T76" fmla="*/ 2147483647 w 194"/>
                <a:gd name="T77" fmla="*/ 2147483647 h 196"/>
                <a:gd name="T78" fmla="*/ 2147483647 w 194"/>
                <a:gd name="T79" fmla="*/ 2147483647 h 196"/>
                <a:gd name="T80" fmla="*/ 2147483647 w 194"/>
                <a:gd name="T81" fmla="*/ 2147483647 h 196"/>
                <a:gd name="T82" fmla="*/ 2147483647 w 194"/>
                <a:gd name="T83" fmla="*/ 2147483647 h 196"/>
                <a:gd name="T84" fmla="*/ 2147483647 w 194"/>
                <a:gd name="T85" fmla="*/ 0 h 196"/>
                <a:gd name="T86" fmla="*/ 2147483647 w 194"/>
                <a:gd name="T87" fmla="*/ 2147483647 h 196"/>
                <a:gd name="T88" fmla="*/ 2147483647 w 194"/>
                <a:gd name="T89" fmla="*/ 2147483647 h 196"/>
                <a:gd name="T90" fmla="*/ 2147483647 w 194"/>
                <a:gd name="T91" fmla="*/ 2147483647 h 196"/>
                <a:gd name="T92" fmla="*/ 2147483647 w 194"/>
                <a:gd name="T93" fmla="*/ 2147483647 h 196"/>
                <a:gd name="T94" fmla="*/ 0 w 194"/>
                <a:gd name="T95" fmla="*/ 2147483647 h 196"/>
                <a:gd name="T96" fmla="*/ 0 w 194"/>
                <a:gd name="T97" fmla="*/ 2147483647 h 196"/>
                <a:gd name="T98" fmla="*/ 2147483647 w 194"/>
                <a:gd name="T99" fmla="*/ 2147483647 h 196"/>
                <a:gd name="T100" fmla="*/ 2147483647 w 194"/>
                <a:gd name="T101" fmla="*/ 2147483647 h 196"/>
                <a:gd name="T102" fmla="*/ 2147483647 w 194"/>
                <a:gd name="T103" fmla="*/ 2147483647 h 196"/>
                <a:gd name="T104" fmla="*/ 2147483647 w 194"/>
                <a:gd name="T105" fmla="*/ 2147483647 h 196"/>
                <a:gd name="T106" fmla="*/ 2147483647 w 194"/>
                <a:gd name="T107" fmla="*/ 2147483647 h 196"/>
                <a:gd name="T108" fmla="*/ 2147483647 w 194"/>
                <a:gd name="T109" fmla="*/ 2147483647 h 1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4"/>
                <a:gd name="T166" fmla="*/ 0 h 196"/>
                <a:gd name="T167" fmla="*/ 194 w 194"/>
                <a:gd name="T168" fmla="*/ 196 h 1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4" h="196">
                  <a:moveTo>
                    <a:pt x="36" y="190"/>
                  </a:moveTo>
                  <a:lnTo>
                    <a:pt x="60" y="188"/>
                  </a:lnTo>
                  <a:lnTo>
                    <a:pt x="68" y="162"/>
                  </a:lnTo>
                  <a:lnTo>
                    <a:pt x="76" y="156"/>
                  </a:lnTo>
                  <a:lnTo>
                    <a:pt x="96" y="176"/>
                  </a:lnTo>
                  <a:lnTo>
                    <a:pt x="114" y="192"/>
                  </a:lnTo>
                  <a:lnTo>
                    <a:pt x="138" y="196"/>
                  </a:lnTo>
                  <a:lnTo>
                    <a:pt x="130" y="176"/>
                  </a:lnTo>
                  <a:lnTo>
                    <a:pt x="126" y="164"/>
                  </a:lnTo>
                  <a:lnTo>
                    <a:pt x="124" y="148"/>
                  </a:lnTo>
                  <a:lnTo>
                    <a:pt x="152" y="126"/>
                  </a:lnTo>
                  <a:lnTo>
                    <a:pt x="148" y="114"/>
                  </a:lnTo>
                  <a:lnTo>
                    <a:pt x="136" y="94"/>
                  </a:lnTo>
                  <a:lnTo>
                    <a:pt x="132" y="72"/>
                  </a:lnTo>
                  <a:lnTo>
                    <a:pt x="142" y="68"/>
                  </a:lnTo>
                  <a:lnTo>
                    <a:pt x="156" y="74"/>
                  </a:lnTo>
                  <a:lnTo>
                    <a:pt x="164" y="78"/>
                  </a:lnTo>
                  <a:lnTo>
                    <a:pt x="168" y="80"/>
                  </a:lnTo>
                  <a:lnTo>
                    <a:pt x="172" y="80"/>
                  </a:lnTo>
                  <a:lnTo>
                    <a:pt x="174" y="78"/>
                  </a:lnTo>
                  <a:lnTo>
                    <a:pt x="176" y="74"/>
                  </a:lnTo>
                  <a:lnTo>
                    <a:pt x="176" y="70"/>
                  </a:lnTo>
                  <a:lnTo>
                    <a:pt x="172" y="64"/>
                  </a:lnTo>
                  <a:lnTo>
                    <a:pt x="168" y="60"/>
                  </a:lnTo>
                  <a:lnTo>
                    <a:pt x="168" y="56"/>
                  </a:lnTo>
                  <a:lnTo>
                    <a:pt x="170" y="54"/>
                  </a:lnTo>
                  <a:lnTo>
                    <a:pt x="174" y="50"/>
                  </a:lnTo>
                  <a:lnTo>
                    <a:pt x="180" y="48"/>
                  </a:lnTo>
                  <a:lnTo>
                    <a:pt x="184" y="48"/>
                  </a:lnTo>
                  <a:lnTo>
                    <a:pt x="186" y="46"/>
                  </a:lnTo>
                  <a:lnTo>
                    <a:pt x="188" y="44"/>
                  </a:lnTo>
                  <a:lnTo>
                    <a:pt x="188" y="34"/>
                  </a:lnTo>
                  <a:lnTo>
                    <a:pt x="186" y="28"/>
                  </a:lnTo>
                  <a:lnTo>
                    <a:pt x="194" y="10"/>
                  </a:lnTo>
                  <a:lnTo>
                    <a:pt x="136" y="2"/>
                  </a:lnTo>
                  <a:lnTo>
                    <a:pt x="70" y="0"/>
                  </a:lnTo>
                  <a:lnTo>
                    <a:pt x="16" y="6"/>
                  </a:lnTo>
                  <a:lnTo>
                    <a:pt x="8" y="14"/>
                  </a:lnTo>
                  <a:lnTo>
                    <a:pt x="4" y="20"/>
                  </a:lnTo>
                  <a:lnTo>
                    <a:pt x="0" y="24"/>
                  </a:lnTo>
                  <a:lnTo>
                    <a:pt x="2" y="66"/>
                  </a:lnTo>
                  <a:lnTo>
                    <a:pt x="20" y="132"/>
                  </a:lnTo>
                  <a:lnTo>
                    <a:pt x="34" y="184"/>
                  </a:lnTo>
                  <a:lnTo>
                    <a:pt x="36" y="19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7" name="Freeform 48"/>
            <p:cNvSpPr>
              <a:spLocks noChangeArrowheads="1"/>
            </p:cNvSpPr>
            <p:nvPr/>
          </p:nvSpPr>
          <p:spPr bwMode="auto">
            <a:xfrm>
              <a:off x="3109931" y="322693"/>
              <a:ext cx="4251437" cy="1947889"/>
            </a:xfrm>
            <a:custGeom>
              <a:avLst/>
              <a:gdLst>
                <a:gd name="T0" fmla="*/ 2147483647 w 1892"/>
                <a:gd name="T1" fmla="*/ 2147483647 h 608"/>
                <a:gd name="T2" fmla="*/ 2147483647 w 1892"/>
                <a:gd name="T3" fmla="*/ 2147483647 h 608"/>
                <a:gd name="T4" fmla="*/ 2147483647 w 1892"/>
                <a:gd name="T5" fmla="*/ 2147483647 h 608"/>
                <a:gd name="T6" fmla="*/ 2147483647 w 1892"/>
                <a:gd name="T7" fmla="*/ 2147483647 h 608"/>
                <a:gd name="T8" fmla="*/ 2147483647 w 1892"/>
                <a:gd name="T9" fmla="*/ 2147483647 h 608"/>
                <a:gd name="T10" fmla="*/ 2147483647 w 1892"/>
                <a:gd name="T11" fmla="*/ 2147483647 h 608"/>
                <a:gd name="T12" fmla="*/ 2147483647 w 1892"/>
                <a:gd name="T13" fmla="*/ 2147483647 h 608"/>
                <a:gd name="T14" fmla="*/ 2147483647 w 1892"/>
                <a:gd name="T15" fmla="*/ 2147483647 h 608"/>
                <a:gd name="T16" fmla="*/ 2147483647 w 1892"/>
                <a:gd name="T17" fmla="*/ 2147483647 h 608"/>
                <a:gd name="T18" fmla="*/ 2147483647 w 1892"/>
                <a:gd name="T19" fmla="*/ 2147483647 h 608"/>
                <a:gd name="T20" fmla="*/ 2147483647 w 1892"/>
                <a:gd name="T21" fmla="*/ 2147483647 h 608"/>
                <a:gd name="T22" fmla="*/ 2147483647 w 1892"/>
                <a:gd name="T23" fmla="*/ 2147483647 h 608"/>
                <a:gd name="T24" fmla="*/ 2147483647 w 1892"/>
                <a:gd name="T25" fmla="*/ 2147483647 h 608"/>
                <a:gd name="T26" fmla="*/ 2147483647 w 1892"/>
                <a:gd name="T27" fmla="*/ 2147483647 h 608"/>
                <a:gd name="T28" fmla="*/ 2147483647 w 1892"/>
                <a:gd name="T29" fmla="*/ 2147483647 h 608"/>
                <a:gd name="T30" fmla="*/ 2147483647 w 1892"/>
                <a:gd name="T31" fmla="*/ 2147483647 h 608"/>
                <a:gd name="T32" fmla="*/ 2147483647 w 1892"/>
                <a:gd name="T33" fmla="*/ 2147483647 h 608"/>
                <a:gd name="T34" fmla="*/ 2147483647 w 1892"/>
                <a:gd name="T35" fmla="*/ 2147483647 h 608"/>
                <a:gd name="T36" fmla="*/ 2147483647 w 1892"/>
                <a:gd name="T37" fmla="*/ 2147483647 h 608"/>
                <a:gd name="T38" fmla="*/ 2147483647 w 1892"/>
                <a:gd name="T39" fmla="*/ 2147483647 h 608"/>
                <a:gd name="T40" fmla="*/ 2147483647 w 1892"/>
                <a:gd name="T41" fmla="*/ 2147483647 h 608"/>
                <a:gd name="T42" fmla="*/ 2147483647 w 1892"/>
                <a:gd name="T43" fmla="*/ 2147483647 h 608"/>
                <a:gd name="T44" fmla="*/ 2147483647 w 1892"/>
                <a:gd name="T45" fmla="*/ 2147483647 h 608"/>
                <a:gd name="T46" fmla="*/ 2147483647 w 1892"/>
                <a:gd name="T47" fmla="*/ 2147483647 h 608"/>
                <a:gd name="T48" fmla="*/ 2147483647 w 1892"/>
                <a:gd name="T49" fmla="*/ 2147483647 h 608"/>
                <a:gd name="T50" fmla="*/ 2147483647 w 1892"/>
                <a:gd name="T51" fmla="*/ 2147483647 h 608"/>
                <a:gd name="T52" fmla="*/ 2147483647 w 1892"/>
                <a:gd name="T53" fmla="*/ 2147483647 h 608"/>
                <a:gd name="T54" fmla="*/ 2147483647 w 1892"/>
                <a:gd name="T55" fmla="*/ 2147483647 h 608"/>
                <a:gd name="T56" fmla="*/ 2147483647 w 1892"/>
                <a:gd name="T57" fmla="*/ 2147483647 h 608"/>
                <a:gd name="T58" fmla="*/ 2147483647 w 1892"/>
                <a:gd name="T59" fmla="*/ 2147483647 h 608"/>
                <a:gd name="T60" fmla="*/ 2147483647 w 1892"/>
                <a:gd name="T61" fmla="*/ 2147483647 h 608"/>
                <a:gd name="T62" fmla="*/ 0 w 1892"/>
                <a:gd name="T63" fmla="*/ 2147483647 h 608"/>
                <a:gd name="T64" fmla="*/ 2147483647 w 1892"/>
                <a:gd name="T65" fmla="*/ 2147483647 h 608"/>
                <a:gd name="T66" fmla="*/ 2147483647 w 1892"/>
                <a:gd name="T67" fmla="*/ 2147483647 h 608"/>
                <a:gd name="T68" fmla="*/ 2147483647 w 1892"/>
                <a:gd name="T69" fmla="*/ 2147483647 h 608"/>
                <a:gd name="T70" fmla="*/ 2147483647 w 1892"/>
                <a:gd name="T71" fmla="*/ 2147483647 h 608"/>
                <a:gd name="T72" fmla="*/ 2147483647 w 1892"/>
                <a:gd name="T73" fmla="*/ 2147483647 h 608"/>
                <a:gd name="T74" fmla="*/ 2147483647 w 1892"/>
                <a:gd name="T75" fmla="*/ 2147483647 h 608"/>
                <a:gd name="T76" fmla="*/ 2147483647 w 1892"/>
                <a:gd name="T77" fmla="*/ 2147483647 h 608"/>
                <a:gd name="T78" fmla="*/ 2147483647 w 1892"/>
                <a:gd name="T79" fmla="*/ 2147483647 h 608"/>
                <a:gd name="T80" fmla="*/ 2147483647 w 1892"/>
                <a:gd name="T81" fmla="*/ 2147483647 h 608"/>
                <a:gd name="T82" fmla="*/ 2147483647 w 1892"/>
                <a:gd name="T83" fmla="*/ 2147483647 h 608"/>
                <a:gd name="T84" fmla="*/ 2147483647 w 1892"/>
                <a:gd name="T85" fmla="*/ 2147483647 h 608"/>
                <a:gd name="T86" fmla="*/ 2147483647 w 1892"/>
                <a:gd name="T87" fmla="*/ 2147483647 h 608"/>
                <a:gd name="T88" fmla="*/ 2147483647 w 1892"/>
                <a:gd name="T89" fmla="*/ 2147483647 h 608"/>
                <a:gd name="T90" fmla="*/ 2147483647 w 1892"/>
                <a:gd name="T91" fmla="*/ 2147483647 h 608"/>
                <a:gd name="T92" fmla="*/ 2147483647 w 1892"/>
                <a:gd name="T93" fmla="*/ 2147483647 h 608"/>
                <a:gd name="T94" fmla="*/ 2147483647 w 1892"/>
                <a:gd name="T95" fmla="*/ 2147483647 h 608"/>
                <a:gd name="T96" fmla="*/ 2147483647 w 1892"/>
                <a:gd name="T97" fmla="*/ 2147483647 h 608"/>
                <a:gd name="T98" fmla="*/ 2147483647 w 1892"/>
                <a:gd name="T99" fmla="*/ 2147483647 h 608"/>
                <a:gd name="T100" fmla="*/ 2147483647 w 1892"/>
                <a:gd name="T101" fmla="*/ 2147483647 h 608"/>
                <a:gd name="T102" fmla="*/ 2147483647 w 1892"/>
                <a:gd name="T103" fmla="*/ 2147483647 h 608"/>
                <a:gd name="T104" fmla="*/ 2147483647 w 1892"/>
                <a:gd name="T105" fmla="*/ 2147483647 h 608"/>
                <a:gd name="T106" fmla="*/ 2147483647 w 1892"/>
                <a:gd name="T107" fmla="*/ 2147483647 h 608"/>
                <a:gd name="T108" fmla="*/ 2147483647 w 1892"/>
                <a:gd name="T109" fmla="*/ 2147483647 h 608"/>
                <a:gd name="T110" fmla="*/ 2147483647 w 1892"/>
                <a:gd name="T111" fmla="*/ 2147483647 h 608"/>
                <a:gd name="T112" fmla="*/ 2147483647 w 1892"/>
                <a:gd name="T113" fmla="*/ 2147483647 h 608"/>
                <a:gd name="T114" fmla="*/ 2147483647 w 1892"/>
                <a:gd name="T115" fmla="*/ 2147483647 h 608"/>
                <a:gd name="T116" fmla="*/ 2147483647 w 1892"/>
                <a:gd name="T117" fmla="*/ 2147483647 h 608"/>
                <a:gd name="T118" fmla="*/ 2147483647 w 1892"/>
                <a:gd name="T119" fmla="*/ 2147483647 h 608"/>
                <a:gd name="T120" fmla="*/ 2147483647 w 1892"/>
                <a:gd name="T121" fmla="*/ 2147483647 h 6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2"/>
                <a:gd name="T184" fmla="*/ 0 h 608"/>
                <a:gd name="T185" fmla="*/ 1892 w 1892"/>
                <a:gd name="T186" fmla="*/ 608 h 6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2" h="608">
                  <a:moveTo>
                    <a:pt x="1786" y="126"/>
                  </a:moveTo>
                  <a:lnTo>
                    <a:pt x="1808" y="132"/>
                  </a:lnTo>
                  <a:lnTo>
                    <a:pt x="1840" y="144"/>
                  </a:lnTo>
                  <a:lnTo>
                    <a:pt x="1870" y="156"/>
                  </a:lnTo>
                  <a:lnTo>
                    <a:pt x="1870" y="144"/>
                  </a:lnTo>
                  <a:lnTo>
                    <a:pt x="1862" y="132"/>
                  </a:lnTo>
                  <a:lnTo>
                    <a:pt x="1892" y="126"/>
                  </a:lnTo>
                  <a:lnTo>
                    <a:pt x="1870" y="122"/>
                  </a:lnTo>
                  <a:lnTo>
                    <a:pt x="1854" y="122"/>
                  </a:lnTo>
                  <a:lnTo>
                    <a:pt x="1824" y="116"/>
                  </a:lnTo>
                  <a:lnTo>
                    <a:pt x="1794" y="110"/>
                  </a:lnTo>
                  <a:lnTo>
                    <a:pt x="1740" y="98"/>
                  </a:lnTo>
                  <a:lnTo>
                    <a:pt x="1694" y="92"/>
                  </a:lnTo>
                  <a:lnTo>
                    <a:pt x="1672" y="98"/>
                  </a:lnTo>
                  <a:lnTo>
                    <a:pt x="1642" y="98"/>
                  </a:lnTo>
                  <a:lnTo>
                    <a:pt x="1648" y="110"/>
                  </a:lnTo>
                  <a:lnTo>
                    <a:pt x="1618" y="98"/>
                  </a:lnTo>
                  <a:lnTo>
                    <a:pt x="1610" y="104"/>
                  </a:lnTo>
                  <a:lnTo>
                    <a:pt x="1588" y="98"/>
                  </a:lnTo>
                  <a:lnTo>
                    <a:pt x="1566" y="98"/>
                  </a:lnTo>
                  <a:lnTo>
                    <a:pt x="1542" y="104"/>
                  </a:lnTo>
                  <a:lnTo>
                    <a:pt x="1526" y="92"/>
                  </a:lnTo>
                  <a:lnTo>
                    <a:pt x="1506" y="72"/>
                  </a:lnTo>
                  <a:lnTo>
                    <a:pt x="1466" y="80"/>
                  </a:lnTo>
                  <a:lnTo>
                    <a:pt x="1420" y="80"/>
                  </a:lnTo>
                  <a:lnTo>
                    <a:pt x="1390" y="86"/>
                  </a:lnTo>
                  <a:lnTo>
                    <a:pt x="1412" y="80"/>
                  </a:lnTo>
                  <a:lnTo>
                    <a:pt x="1376" y="58"/>
                  </a:lnTo>
                  <a:lnTo>
                    <a:pt x="1330" y="76"/>
                  </a:lnTo>
                  <a:lnTo>
                    <a:pt x="1308" y="70"/>
                  </a:lnTo>
                  <a:lnTo>
                    <a:pt x="1300" y="80"/>
                  </a:lnTo>
                  <a:lnTo>
                    <a:pt x="1276" y="80"/>
                  </a:lnTo>
                  <a:lnTo>
                    <a:pt x="1246" y="86"/>
                  </a:lnTo>
                  <a:lnTo>
                    <a:pt x="1232" y="80"/>
                  </a:lnTo>
                  <a:lnTo>
                    <a:pt x="1224" y="92"/>
                  </a:lnTo>
                  <a:lnTo>
                    <a:pt x="1202" y="86"/>
                  </a:lnTo>
                  <a:lnTo>
                    <a:pt x="1178" y="80"/>
                  </a:lnTo>
                  <a:lnTo>
                    <a:pt x="1194" y="76"/>
                  </a:lnTo>
                  <a:lnTo>
                    <a:pt x="1178" y="64"/>
                  </a:lnTo>
                  <a:lnTo>
                    <a:pt x="1162" y="64"/>
                  </a:lnTo>
                  <a:lnTo>
                    <a:pt x="1148" y="70"/>
                  </a:lnTo>
                  <a:lnTo>
                    <a:pt x="1118" y="70"/>
                  </a:lnTo>
                  <a:lnTo>
                    <a:pt x="1102" y="64"/>
                  </a:lnTo>
                  <a:lnTo>
                    <a:pt x="1064" y="70"/>
                  </a:lnTo>
                  <a:lnTo>
                    <a:pt x="1034" y="70"/>
                  </a:lnTo>
                  <a:lnTo>
                    <a:pt x="1018" y="76"/>
                  </a:lnTo>
                  <a:lnTo>
                    <a:pt x="974" y="92"/>
                  </a:lnTo>
                  <a:lnTo>
                    <a:pt x="996" y="80"/>
                  </a:lnTo>
                  <a:lnTo>
                    <a:pt x="1026" y="70"/>
                  </a:lnTo>
                  <a:lnTo>
                    <a:pt x="1048" y="52"/>
                  </a:lnTo>
                  <a:lnTo>
                    <a:pt x="1034" y="46"/>
                  </a:lnTo>
                  <a:lnTo>
                    <a:pt x="1018" y="40"/>
                  </a:lnTo>
                  <a:lnTo>
                    <a:pt x="1004" y="40"/>
                  </a:lnTo>
                  <a:lnTo>
                    <a:pt x="974" y="46"/>
                  </a:lnTo>
                  <a:lnTo>
                    <a:pt x="964" y="40"/>
                  </a:lnTo>
                  <a:lnTo>
                    <a:pt x="958" y="24"/>
                  </a:lnTo>
                  <a:lnTo>
                    <a:pt x="934" y="18"/>
                  </a:lnTo>
                  <a:lnTo>
                    <a:pt x="950" y="6"/>
                  </a:lnTo>
                  <a:lnTo>
                    <a:pt x="928" y="0"/>
                  </a:lnTo>
                  <a:lnTo>
                    <a:pt x="912" y="18"/>
                  </a:lnTo>
                  <a:lnTo>
                    <a:pt x="934" y="24"/>
                  </a:lnTo>
                  <a:lnTo>
                    <a:pt x="942" y="40"/>
                  </a:lnTo>
                  <a:lnTo>
                    <a:pt x="928" y="36"/>
                  </a:lnTo>
                  <a:lnTo>
                    <a:pt x="920" y="46"/>
                  </a:lnTo>
                  <a:lnTo>
                    <a:pt x="896" y="40"/>
                  </a:lnTo>
                  <a:lnTo>
                    <a:pt x="882" y="40"/>
                  </a:lnTo>
                  <a:lnTo>
                    <a:pt x="866" y="46"/>
                  </a:lnTo>
                  <a:lnTo>
                    <a:pt x="844" y="46"/>
                  </a:lnTo>
                  <a:lnTo>
                    <a:pt x="820" y="52"/>
                  </a:lnTo>
                  <a:lnTo>
                    <a:pt x="828" y="64"/>
                  </a:lnTo>
                  <a:lnTo>
                    <a:pt x="828" y="80"/>
                  </a:lnTo>
                  <a:lnTo>
                    <a:pt x="820" y="70"/>
                  </a:lnTo>
                  <a:lnTo>
                    <a:pt x="798" y="76"/>
                  </a:lnTo>
                  <a:lnTo>
                    <a:pt x="776" y="76"/>
                  </a:lnTo>
                  <a:lnTo>
                    <a:pt x="798" y="86"/>
                  </a:lnTo>
                  <a:lnTo>
                    <a:pt x="814" y="98"/>
                  </a:lnTo>
                  <a:lnTo>
                    <a:pt x="820" y="110"/>
                  </a:lnTo>
                  <a:lnTo>
                    <a:pt x="814" y="122"/>
                  </a:lnTo>
                  <a:lnTo>
                    <a:pt x="798" y="110"/>
                  </a:lnTo>
                  <a:lnTo>
                    <a:pt x="790" y="92"/>
                  </a:lnTo>
                  <a:lnTo>
                    <a:pt x="760" y="92"/>
                  </a:lnTo>
                  <a:lnTo>
                    <a:pt x="744" y="98"/>
                  </a:lnTo>
                  <a:lnTo>
                    <a:pt x="722" y="86"/>
                  </a:lnTo>
                  <a:lnTo>
                    <a:pt x="730" y="104"/>
                  </a:lnTo>
                  <a:lnTo>
                    <a:pt x="738" y="122"/>
                  </a:lnTo>
                  <a:lnTo>
                    <a:pt x="760" y="122"/>
                  </a:lnTo>
                  <a:lnTo>
                    <a:pt x="782" y="132"/>
                  </a:lnTo>
                  <a:lnTo>
                    <a:pt x="776" y="150"/>
                  </a:lnTo>
                  <a:lnTo>
                    <a:pt x="776" y="138"/>
                  </a:lnTo>
                  <a:lnTo>
                    <a:pt x="752" y="126"/>
                  </a:lnTo>
                  <a:lnTo>
                    <a:pt x="752" y="138"/>
                  </a:lnTo>
                  <a:lnTo>
                    <a:pt x="744" y="126"/>
                  </a:lnTo>
                  <a:lnTo>
                    <a:pt x="738" y="144"/>
                  </a:lnTo>
                  <a:lnTo>
                    <a:pt x="730" y="160"/>
                  </a:lnTo>
                  <a:lnTo>
                    <a:pt x="714" y="156"/>
                  </a:lnTo>
                  <a:lnTo>
                    <a:pt x="722" y="144"/>
                  </a:lnTo>
                  <a:lnTo>
                    <a:pt x="722" y="126"/>
                  </a:lnTo>
                  <a:lnTo>
                    <a:pt x="714" y="98"/>
                  </a:lnTo>
                  <a:lnTo>
                    <a:pt x="714" y="86"/>
                  </a:lnTo>
                  <a:lnTo>
                    <a:pt x="706" y="70"/>
                  </a:lnTo>
                  <a:lnTo>
                    <a:pt x="676" y="80"/>
                  </a:lnTo>
                  <a:lnTo>
                    <a:pt x="662" y="98"/>
                  </a:lnTo>
                  <a:lnTo>
                    <a:pt x="662" y="110"/>
                  </a:lnTo>
                  <a:lnTo>
                    <a:pt x="676" y="116"/>
                  </a:lnTo>
                  <a:lnTo>
                    <a:pt x="692" y="126"/>
                  </a:lnTo>
                  <a:lnTo>
                    <a:pt x="654" y="122"/>
                  </a:lnTo>
                  <a:lnTo>
                    <a:pt x="638" y="116"/>
                  </a:lnTo>
                  <a:lnTo>
                    <a:pt x="614" y="110"/>
                  </a:lnTo>
                  <a:lnTo>
                    <a:pt x="570" y="110"/>
                  </a:lnTo>
                  <a:lnTo>
                    <a:pt x="570" y="104"/>
                  </a:lnTo>
                  <a:lnTo>
                    <a:pt x="562" y="104"/>
                  </a:lnTo>
                  <a:lnTo>
                    <a:pt x="554" y="92"/>
                  </a:lnTo>
                  <a:lnTo>
                    <a:pt x="554" y="76"/>
                  </a:lnTo>
                  <a:lnTo>
                    <a:pt x="592" y="64"/>
                  </a:lnTo>
                  <a:lnTo>
                    <a:pt x="630" y="52"/>
                  </a:lnTo>
                  <a:lnTo>
                    <a:pt x="654" y="36"/>
                  </a:lnTo>
                  <a:lnTo>
                    <a:pt x="630" y="40"/>
                  </a:lnTo>
                  <a:lnTo>
                    <a:pt x="586" y="52"/>
                  </a:lnTo>
                  <a:lnTo>
                    <a:pt x="562" y="58"/>
                  </a:lnTo>
                  <a:lnTo>
                    <a:pt x="546" y="76"/>
                  </a:lnTo>
                  <a:lnTo>
                    <a:pt x="532" y="98"/>
                  </a:lnTo>
                  <a:lnTo>
                    <a:pt x="540" y="98"/>
                  </a:lnTo>
                  <a:lnTo>
                    <a:pt x="532" y="110"/>
                  </a:lnTo>
                  <a:lnTo>
                    <a:pt x="554" y="116"/>
                  </a:lnTo>
                  <a:lnTo>
                    <a:pt x="566" y="110"/>
                  </a:lnTo>
                  <a:lnTo>
                    <a:pt x="586" y="116"/>
                  </a:lnTo>
                  <a:lnTo>
                    <a:pt x="600" y="116"/>
                  </a:lnTo>
                  <a:lnTo>
                    <a:pt x="614" y="122"/>
                  </a:lnTo>
                  <a:lnTo>
                    <a:pt x="600" y="126"/>
                  </a:lnTo>
                  <a:lnTo>
                    <a:pt x="578" y="122"/>
                  </a:lnTo>
                  <a:lnTo>
                    <a:pt x="546" y="132"/>
                  </a:lnTo>
                  <a:lnTo>
                    <a:pt x="546" y="122"/>
                  </a:lnTo>
                  <a:lnTo>
                    <a:pt x="540" y="126"/>
                  </a:lnTo>
                  <a:lnTo>
                    <a:pt x="508" y="132"/>
                  </a:lnTo>
                  <a:lnTo>
                    <a:pt x="494" y="150"/>
                  </a:lnTo>
                  <a:lnTo>
                    <a:pt x="486" y="138"/>
                  </a:lnTo>
                  <a:lnTo>
                    <a:pt x="494" y="126"/>
                  </a:lnTo>
                  <a:lnTo>
                    <a:pt x="464" y="126"/>
                  </a:lnTo>
                  <a:lnTo>
                    <a:pt x="472" y="138"/>
                  </a:lnTo>
                  <a:lnTo>
                    <a:pt x="464" y="156"/>
                  </a:lnTo>
                  <a:lnTo>
                    <a:pt x="456" y="156"/>
                  </a:lnTo>
                  <a:lnTo>
                    <a:pt x="440" y="160"/>
                  </a:lnTo>
                  <a:lnTo>
                    <a:pt x="434" y="166"/>
                  </a:lnTo>
                  <a:lnTo>
                    <a:pt x="410" y="166"/>
                  </a:lnTo>
                  <a:lnTo>
                    <a:pt x="426" y="184"/>
                  </a:lnTo>
                  <a:lnTo>
                    <a:pt x="410" y="178"/>
                  </a:lnTo>
                  <a:lnTo>
                    <a:pt x="394" y="172"/>
                  </a:lnTo>
                  <a:lnTo>
                    <a:pt x="402" y="160"/>
                  </a:lnTo>
                  <a:lnTo>
                    <a:pt x="372" y="156"/>
                  </a:lnTo>
                  <a:lnTo>
                    <a:pt x="358" y="150"/>
                  </a:lnTo>
                  <a:lnTo>
                    <a:pt x="386" y="156"/>
                  </a:lnTo>
                  <a:lnTo>
                    <a:pt x="418" y="156"/>
                  </a:lnTo>
                  <a:lnTo>
                    <a:pt x="440" y="150"/>
                  </a:lnTo>
                  <a:lnTo>
                    <a:pt x="440" y="138"/>
                  </a:lnTo>
                  <a:lnTo>
                    <a:pt x="410" y="138"/>
                  </a:lnTo>
                  <a:lnTo>
                    <a:pt x="402" y="126"/>
                  </a:lnTo>
                  <a:lnTo>
                    <a:pt x="380" y="126"/>
                  </a:lnTo>
                  <a:lnTo>
                    <a:pt x="364" y="122"/>
                  </a:lnTo>
                  <a:lnTo>
                    <a:pt x="350" y="116"/>
                  </a:lnTo>
                  <a:lnTo>
                    <a:pt x="312" y="116"/>
                  </a:lnTo>
                  <a:lnTo>
                    <a:pt x="296" y="122"/>
                  </a:lnTo>
                  <a:lnTo>
                    <a:pt x="296" y="110"/>
                  </a:lnTo>
                  <a:lnTo>
                    <a:pt x="274" y="122"/>
                  </a:lnTo>
                  <a:lnTo>
                    <a:pt x="250" y="122"/>
                  </a:lnTo>
                  <a:lnTo>
                    <a:pt x="236" y="132"/>
                  </a:lnTo>
                  <a:lnTo>
                    <a:pt x="212" y="150"/>
                  </a:lnTo>
                  <a:lnTo>
                    <a:pt x="198" y="166"/>
                  </a:lnTo>
                  <a:lnTo>
                    <a:pt x="182" y="190"/>
                  </a:lnTo>
                  <a:lnTo>
                    <a:pt x="160" y="190"/>
                  </a:lnTo>
                  <a:lnTo>
                    <a:pt x="144" y="196"/>
                  </a:lnTo>
                  <a:lnTo>
                    <a:pt x="136" y="208"/>
                  </a:lnTo>
                  <a:lnTo>
                    <a:pt x="130" y="218"/>
                  </a:lnTo>
                  <a:lnTo>
                    <a:pt x="136" y="236"/>
                  </a:lnTo>
                  <a:lnTo>
                    <a:pt x="136" y="248"/>
                  </a:lnTo>
                  <a:lnTo>
                    <a:pt x="152" y="242"/>
                  </a:lnTo>
                  <a:lnTo>
                    <a:pt x="168" y="236"/>
                  </a:lnTo>
                  <a:lnTo>
                    <a:pt x="190" y="230"/>
                  </a:lnTo>
                  <a:lnTo>
                    <a:pt x="198" y="242"/>
                  </a:lnTo>
                  <a:lnTo>
                    <a:pt x="204" y="258"/>
                  </a:lnTo>
                  <a:lnTo>
                    <a:pt x="212" y="264"/>
                  </a:lnTo>
                  <a:lnTo>
                    <a:pt x="236" y="264"/>
                  </a:lnTo>
                  <a:lnTo>
                    <a:pt x="236" y="252"/>
                  </a:lnTo>
                  <a:lnTo>
                    <a:pt x="250" y="242"/>
                  </a:lnTo>
                  <a:lnTo>
                    <a:pt x="250" y="230"/>
                  </a:lnTo>
                  <a:lnTo>
                    <a:pt x="244" y="218"/>
                  </a:lnTo>
                  <a:lnTo>
                    <a:pt x="236" y="208"/>
                  </a:lnTo>
                  <a:lnTo>
                    <a:pt x="236" y="196"/>
                  </a:lnTo>
                  <a:lnTo>
                    <a:pt x="258" y="184"/>
                  </a:lnTo>
                  <a:lnTo>
                    <a:pt x="258" y="172"/>
                  </a:lnTo>
                  <a:lnTo>
                    <a:pt x="282" y="166"/>
                  </a:lnTo>
                  <a:lnTo>
                    <a:pt x="304" y="172"/>
                  </a:lnTo>
                  <a:lnTo>
                    <a:pt x="282" y="190"/>
                  </a:lnTo>
                  <a:lnTo>
                    <a:pt x="266" y="190"/>
                  </a:lnTo>
                  <a:lnTo>
                    <a:pt x="282" y="212"/>
                  </a:lnTo>
                  <a:lnTo>
                    <a:pt x="364" y="212"/>
                  </a:lnTo>
                  <a:lnTo>
                    <a:pt x="350" y="218"/>
                  </a:lnTo>
                  <a:lnTo>
                    <a:pt x="334" y="218"/>
                  </a:lnTo>
                  <a:lnTo>
                    <a:pt x="312" y="224"/>
                  </a:lnTo>
                  <a:lnTo>
                    <a:pt x="304" y="242"/>
                  </a:lnTo>
                  <a:lnTo>
                    <a:pt x="282" y="236"/>
                  </a:lnTo>
                  <a:lnTo>
                    <a:pt x="282" y="264"/>
                  </a:lnTo>
                  <a:lnTo>
                    <a:pt x="258" y="264"/>
                  </a:lnTo>
                  <a:lnTo>
                    <a:pt x="236" y="270"/>
                  </a:lnTo>
                  <a:lnTo>
                    <a:pt x="212" y="270"/>
                  </a:lnTo>
                  <a:lnTo>
                    <a:pt x="198" y="276"/>
                  </a:lnTo>
                  <a:lnTo>
                    <a:pt x="174" y="282"/>
                  </a:lnTo>
                  <a:lnTo>
                    <a:pt x="182" y="270"/>
                  </a:lnTo>
                  <a:lnTo>
                    <a:pt x="198" y="252"/>
                  </a:lnTo>
                  <a:lnTo>
                    <a:pt x="182" y="252"/>
                  </a:lnTo>
                  <a:lnTo>
                    <a:pt x="160" y="248"/>
                  </a:lnTo>
                  <a:lnTo>
                    <a:pt x="168" y="264"/>
                  </a:lnTo>
                  <a:lnTo>
                    <a:pt x="168" y="282"/>
                  </a:lnTo>
                  <a:lnTo>
                    <a:pt x="144" y="282"/>
                  </a:lnTo>
                  <a:lnTo>
                    <a:pt x="136" y="294"/>
                  </a:lnTo>
                  <a:lnTo>
                    <a:pt x="114" y="304"/>
                  </a:lnTo>
                  <a:lnTo>
                    <a:pt x="98" y="316"/>
                  </a:lnTo>
                  <a:lnTo>
                    <a:pt x="76" y="316"/>
                  </a:lnTo>
                  <a:lnTo>
                    <a:pt x="52" y="322"/>
                  </a:lnTo>
                  <a:lnTo>
                    <a:pt x="52" y="332"/>
                  </a:lnTo>
                  <a:lnTo>
                    <a:pt x="68" y="344"/>
                  </a:lnTo>
                  <a:lnTo>
                    <a:pt x="76" y="362"/>
                  </a:lnTo>
                  <a:lnTo>
                    <a:pt x="52" y="368"/>
                  </a:lnTo>
                  <a:lnTo>
                    <a:pt x="0" y="368"/>
                  </a:lnTo>
                  <a:lnTo>
                    <a:pt x="0" y="378"/>
                  </a:lnTo>
                  <a:lnTo>
                    <a:pt x="16" y="378"/>
                  </a:lnTo>
                  <a:lnTo>
                    <a:pt x="6" y="384"/>
                  </a:lnTo>
                  <a:lnTo>
                    <a:pt x="6" y="424"/>
                  </a:lnTo>
                  <a:lnTo>
                    <a:pt x="30" y="420"/>
                  </a:lnTo>
                  <a:lnTo>
                    <a:pt x="46" y="424"/>
                  </a:lnTo>
                  <a:lnTo>
                    <a:pt x="68" y="420"/>
                  </a:lnTo>
                  <a:lnTo>
                    <a:pt x="98" y="408"/>
                  </a:lnTo>
                  <a:lnTo>
                    <a:pt x="98" y="396"/>
                  </a:lnTo>
                  <a:lnTo>
                    <a:pt x="114" y="378"/>
                  </a:lnTo>
                  <a:lnTo>
                    <a:pt x="130" y="368"/>
                  </a:lnTo>
                  <a:lnTo>
                    <a:pt x="174" y="368"/>
                  </a:lnTo>
                  <a:lnTo>
                    <a:pt x="198" y="356"/>
                  </a:lnTo>
                  <a:lnTo>
                    <a:pt x="212" y="378"/>
                  </a:lnTo>
                  <a:lnTo>
                    <a:pt x="228" y="390"/>
                  </a:lnTo>
                  <a:lnTo>
                    <a:pt x="236" y="402"/>
                  </a:lnTo>
                  <a:lnTo>
                    <a:pt x="220" y="408"/>
                  </a:lnTo>
                  <a:lnTo>
                    <a:pt x="236" y="420"/>
                  </a:lnTo>
                  <a:lnTo>
                    <a:pt x="250" y="408"/>
                  </a:lnTo>
                  <a:lnTo>
                    <a:pt x="250" y="390"/>
                  </a:lnTo>
                  <a:lnTo>
                    <a:pt x="244" y="374"/>
                  </a:lnTo>
                  <a:lnTo>
                    <a:pt x="236" y="384"/>
                  </a:lnTo>
                  <a:lnTo>
                    <a:pt x="220" y="362"/>
                  </a:lnTo>
                  <a:lnTo>
                    <a:pt x="204" y="350"/>
                  </a:lnTo>
                  <a:lnTo>
                    <a:pt x="228" y="350"/>
                  </a:lnTo>
                  <a:lnTo>
                    <a:pt x="236" y="356"/>
                  </a:lnTo>
                  <a:lnTo>
                    <a:pt x="258" y="368"/>
                  </a:lnTo>
                  <a:lnTo>
                    <a:pt x="274" y="374"/>
                  </a:lnTo>
                  <a:lnTo>
                    <a:pt x="288" y="384"/>
                  </a:lnTo>
                  <a:lnTo>
                    <a:pt x="304" y="408"/>
                  </a:lnTo>
                  <a:lnTo>
                    <a:pt x="318" y="412"/>
                  </a:lnTo>
                  <a:lnTo>
                    <a:pt x="318" y="402"/>
                  </a:lnTo>
                  <a:lnTo>
                    <a:pt x="312" y="390"/>
                  </a:lnTo>
                  <a:lnTo>
                    <a:pt x="318" y="378"/>
                  </a:lnTo>
                  <a:lnTo>
                    <a:pt x="342" y="378"/>
                  </a:lnTo>
                  <a:lnTo>
                    <a:pt x="364" y="374"/>
                  </a:lnTo>
                  <a:lnTo>
                    <a:pt x="350" y="368"/>
                  </a:lnTo>
                  <a:lnTo>
                    <a:pt x="350" y="356"/>
                  </a:lnTo>
                  <a:lnTo>
                    <a:pt x="364" y="338"/>
                  </a:lnTo>
                  <a:lnTo>
                    <a:pt x="386" y="332"/>
                  </a:lnTo>
                  <a:lnTo>
                    <a:pt x="410" y="328"/>
                  </a:lnTo>
                  <a:lnTo>
                    <a:pt x="394" y="338"/>
                  </a:lnTo>
                  <a:lnTo>
                    <a:pt x="418" y="350"/>
                  </a:lnTo>
                  <a:lnTo>
                    <a:pt x="440" y="344"/>
                  </a:lnTo>
                  <a:lnTo>
                    <a:pt x="464" y="356"/>
                  </a:lnTo>
                  <a:lnTo>
                    <a:pt x="494" y="356"/>
                  </a:lnTo>
                  <a:lnTo>
                    <a:pt x="502" y="378"/>
                  </a:lnTo>
                  <a:lnTo>
                    <a:pt x="464" y="384"/>
                  </a:lnTo>
                  <a:lnTo>
                    <a:pt x="440" y="378"/>
                  </a:lnTo>
                  <a:lnTo>
                    <a:pt x="426" y="378"/>
                  </a:lnTo>
                  <a:lnTo>
                    <a:pt x="410" y="374"/>
                  </a:lnTo>
                  <a:lnTo>
                    <a:pt x="386" y="374"/>
                  </a:lnTo>
                  <a:lnTo>
                    <a:pt x="364" y="384"/>
                  </a:lnTo>
                  <a:lnTo>
                    <a:pt x="350" y="384"/>
                  </a:lnTo>
                  <a:lnTo>
                    <a:pt x="358" y="396"/>
                  </a:lnTo>
                  <a:lnTo>
                    <a:pt x="364" y="408"/>
                  </a:lnTo>
                  <a:lnTo>
                    <a:pt x="380" y="420"/>
                  </a:lnTo>
                  <a:lnTo>
                    <a:pt x="418" y="420"/>
                  </a:lnTo>
                  <a:lnTo>
                    <a:pt x="448" y="412"/>
                  </a:lnTo>
                  <a:lnTo>
                    <a:pt x="434" y="424"/>
                  </a:lnTo>
                  <a:lnTo>
                    <a:pt x="418" y="430"/>
                  </a:lnTo>
                  <a:lnTo>
                    <a:pt x="440" y="430"/>
                  </a:lnTo>
                  <a:lnTo>
                    <a:pt x="440" y="442"/>
                  </a:lnTo>
                  <a:lnTo>
                    <a:pt x="434" y="460"/>
                  </a:lnTo>
                  <a:lnTo>
                    <a:pt x="418" y="448"/>
                  </a:lnTo>
                  <a:lnTo>
                    <a:pt x="418" y="466"/>
                  </a:lnTo>
                  <a:lnTo>
                    <a:pt x="426" y="466"/>
                  </a:lnTo>
                  <a:lnTo>
                    <a:pt x="440" y="476"/>
                  </a:lnTo>
                  <a:lnTo>
                    <a:pt x="448" y="488"/>
                  </a:lnTo>
                  <a:lnTo>
                    <a:pt x="472" y="488"/>
                  </a:lnTo>
                  <a:lnTo>
                    <a:pt x="478" y="504"/>
                  </a:lnTo>
                  <a:lnTo>
                    <a:pt x="486" y="528"/>
                  </a:lnTo>
                  <a:lnTo>
                    <a:pt x="508" y="534"/>
                  </a:lnTo>
                  <a:lnTo>
                    <a:pt x="524" y="546"/>
                  </a:lnTo>
                  <a:lnTo>
                    <a:pt x="532" y="568"/>
                  </a:lnTo>
                  <a:lnTo>
                    <a:pt x="554" y="584"/>
                  </a:lnTo>
                  <a:lnTo>
                    <a:pt x="586" y="580"/>
                  </a:lnTo>
                  <a:lnTo>
                    <a:pt x="622" y="562"/>
                  </a:lnTo>
                  <a:lnTo>
                    <a:pt x="646" y="552"/>
                  </a:lnTo>
                  <a:lnTo>
                    <a:pt x="668" y="540"/>
                  </a:lnTo>
                  <a:lnTo>
                    <a:pt x="692" y="522"/>
                  </a:lnTo>
                  <a:lnTo>
                    <a:pt x="698" y="504"/>
                  </a:lnTo>
                  <a:lnTo>
                    <a:pt x="668" y="500"/>
                  </a:lnTo>
                  <a:lnTo>
                    <a:pt x="662" y="488"/>
                  </a:lnTo>
                  <a:lnTo>
                    <a:pt x="646" y="500"/>
                  </a:lnTo>
                  <a:lnTo>
                    <a:pt x="614" y="504"/>
                  </a:lnTo>
                  <a:lnTo>
                    <a:pt x="614" y="516"/>
                  </a:lnTo>
                  <a:lnTo>
                    <a:pt x="608" y="500"/>
                  </a:lnTo>
                  <a:lnTo>
                    <a:pt x="592" y="488"/>
                  </a:lnTo>
                  <a:lnTo>
                    <a:pt x="570" y="482"/>
                  </a:lnTo>
                  <a:lnTo>
                    <a:pt x="562" y="470"/>
                  </a:lnTo>
                  <a:lnTo>
                    <a:pt x="562" y="454"/>
                  </a:lnTo>
                  <a:lnTo>
                    <a:pt x="586" y="454"/>
                  </a:lnTo>
                  <a:lnTo>
                    <a:pt x="622" y="476"/>
                  </a:lnTo>
                  <a:lnTo>
                    <a:pt x="646" y="476"/>
                  </a:lnTo>
                  <a:lnTo>
                    <a:pt x="654" y="482"/>
                  </a:lnTo>
                  <a:lnTo>
                    <a:pt x="668" y="482"/>
                  </a:lnTo>
                  <a:lnTo>
                    <a:pt x="698" y="488"/>
                  </a:lnTo>
                  <a:lnTo>
                    <a:pt x="722" y="488"/>
                  </a:lnTo>
                  <a:lnTo>
                    <a:pt x="760" y="482"/>
                  </a:lnTo>
                  <a:lnTo>
                    <a:pt x="768" y="482"/>
                  </a:lnTo>
                  <a:lnTo>
                    <a:pt x="776" y="500"/>
                  </a:lnTo>
                  <a:lnTo>
                    <a:pt x="798" y="494"/>
                  </a:lnTo>
                  <a:lnTo>
                    <a:pt x="782" y="504"/>
                  </a:lnTo>
                  <a:lnTo>
                    <a:pt x="798" y="516"/>
                  </a:lnTo>
                  <a:lnTo>
                    <a:pt x="820" y="510"/>
                  </a:lnTo>
                  <a:lnTo>
                    <a:pt x="828" y="534"/>
                  </a:lnTo>
                  <a:lnTo>
                    <a:pt x="844" y="556"/>
                  </a:lnTo>
                  <a:lnTo>
                    <a:pt x="858" y="590"/>
                  </a:lnTo>
                  <a:lnTo>
                    <a:pt x="874" y="608"/>
                  </a:lnTo>
                  <a:lnTo>
                    <a:pt x="890" y="596"/>
                  </a:lnTo>
                  <a:lnTo>
                    <a:pt x="904" y="596"/>
                  </a:lnTo>
                  <a:lnTo>
                    <a:pt x="904" y="584"/>
                  </a:lnTo>
                  <a:lnTo>
                    <a:pt x="920" y="574"/>
                  </a:lnTo>
                  <a:lnTo>
                    <a:pt x="920" y="552"/>
                  </a:lnTo>
                  <a:lnTo>
                    <a:pt x="942" y="534"/>
                  </a:lnTo>
                  <a:lnTo>
                    <a:pt x="980" y="516"/>
                  </a:lnTo>
                  <a:lnTo>
                    <a:pt x="1018" y="504"/>
                  </a:lnTo>
                  <a:lnTo>
                    <a:pt x="1042" y="528"/>
                  </a:lnTo>
                  <a:lnTo>
                    <a:pt x="1064" y="546"/>
                  </a:lnTo>
                  <a:lnTo>
                    <a:pt x="1086" y="540"/>
                  </a:lnTo>
                  <a:lnTo>
                    <a:pt x="1102" y="568"/>
                  </a:lnTo>
                  <a:lnTo>
                    <a:pt x="1102" y="584"/>
                  </a:lnTo>
                  <a:lnTo>
                    <a:pt x="1118" y="602"/>
                  </a:lnTo>
                  <a:lnTo>
                    <a:pt x="1110" y="584"/>
                  </a:lnTo>
                  <a:lnTo>
                    <a:pt x="1110" y="568"/>
                  </a:lnTo>
                  <a:lnTo>
                    <a:pt x="1124" y="556"/>
                  </a:lnTo>
                  <a:lnTo>
                    <a:pt x="1132" y="574"/>
                  </a:lnTo>
                  <a:lnTo>
                    <a:pt x="1156" y="580"/>
                  </a:lnTo>
                  <a:lnTo>
                    <a:pt x="1156" y="596"/>
                  </a:lnTo>
                  <a:lnTo>
                    <a:pt x="1178" y="590"/>
                  </a:lnTo>
                  <a:lnTo>
                    <a:pt x="1208" y="580"/>
                  </a:lnTo>
                  <a:lnTo>
                    <a:pt x="1202" y="562"/>
                  </a:lnTo>
                  <a:lnTo>
                    <a:pt x="1186" y="552"/>
                  </a:lnTo>
                  <a:lnTo>
                    <a:pt x="1170" y="534"/>
                  </a:lnTo>
                  <a:lnTo>
                    <a:pt x="1156" y="522"/>
                  </a:lnTo>
                  <a:lnTo>
                    <a:pt x="1170" y="510"/>
                  </a:lnTo>
                  <a:lnTo>
                    <a:pt x="1202" y="510"/>
                  </a:lnTo>
                  <a:lnTo>
                    <a:pt x="1208" y="516"/>
                  </a:lnTo>
                  <a:lnTo>
                    <a:pt x="1216" y="504"/>
                  </a:lnTo>
                  <a:lnTo>
                    <a:pt x="1238" y="500"/>
                  </a:lnTo>
                  <a:lnTo>
                    <a:pt x="1246" y="504"/>
                  </a:lnTo>
                  <a:lnTo>
                    <a:pt x="1262" y="494"/>
                  </a:lnTo>
                  <a:lnTo>
                    <a:pt x="1276" y="476"/>
                  </a:lnTo>
                  <a:lnTo>
                    <a:pt x="1308" y="454"/>
                  </a:lnTo>
                  <a:lnTo>
                    <a:pt x="1300" y="442"/>
                  </a:lnTo>
                  <a:lnTo>
                    <a:pt x="1292" y="430"/>
                  </a:lnTo>
                  <a:lnTo>
                    <a:pt x="1276" y="420"/>
                  </a:lnTo>
                  <a:lnTo>
                    <a:pt x="1262" y="408"/>
                  </a:lnTo>
                  <a:lnTo>
                    <a:pt x="1276" y="396"/>
                  </a:lnTo>
                  <a:lnTo>
                    <a:pt x="1246" y="396"/>
                  </a:lnTo>
                  <a:lnTo>
                    <a:pt x="1270" y="374"/>
                  </a:lnTo>
                  <a:lnTo>
                    <a:pt x="1276" y="378"/>
                  </a:lnTo>
                  <a:lnTo>
                    <a:pt x="1314" y="378"/>
                  </a:lnTo>
                  <a:lnTo>
                    <a:pt x="1322" y="390"/>
                  </a:lnTo>
                  <a:lnTo>
                    <a:pt x="1338" y="408"/>
                  </a:lnTo>
                  <a:lnTo>
                    <a:pt x="1346" y="430"/>
                  </a:lnTo>
                  <a:lnTo>
                    <a:pt x="1352" y="420"/>
                  </a:lnTo>
                  <a:lnTo>
                    <a:pt x="1376" y="408"/>
                  </a:lnTo>
                  <a:lnTo>
                    <a:pt x="1352" y="396"/>
                  </a:lnTo>
                  <a:lnTo>
                    <a:pt x="1346" y="378"/>
                  </a:lnTo>
                  <a:lnTo>
                    <a:pt x="1360" y="362"/>
                  </a:lnTo>
                  <a:lnTo>
                    <a:pt x="1390" y="350"/>
                  </a:lnTo>
                  <a:lnTo>
                    <a:pt x="1420" y="332"/>
                  </a:lnTo>
                  <a:lnTo>
                    <a:pt x="1428" y="310"/>
                  </a:lnTo>
                  <a:lnTo>
                    <a:pt x="1428" y="288"/>
                  </a:lnTo>
                  <a:lnTo>
                    <a:pt x="1414" y="270"/>
                  </a:lnTo>
                  <a:lnTo>
                    <a:pt x="1414" y="258"/>
                  </a:lnTo>
                  <a:lnTo>
                    <a:pt x="1398" y="248"/>
                  </a:lnTo>
                  <a:lnTo>
                    <a:pt x="1368" y="252"/>
                  </a:lnTo>
                  <a:lnTo>
                    <a:pt x="1368" y="248"/>
                  </a:lnTo>
                  <a:lnTo>
                    <a:pt x="1384" y="224"/>
                  </a:lnTo>
                  <a:lnTo>
                    <a:pt x="1398" y="212"/>
                  </a:lnTo>
                  <a:lnTo>
                    <a:pt x="1428" y="208"/>
                  </a:lnTo>
                  <a:lnTo>
                    <a:pt x="1474" y="208"/>
                  </a:lnTo>
                  <a:lnTo>
                    <a:pt x="1526" y="212"/>
                  </a:lnTo>
                  <a:lnTo>
                    <a:pt x="1542" y="208"/>
                  </a:lnTo>
                  <a:lnTo>
                    <a:pt x="1566" y="184"/>
                  </a:lnTo>
                  <a:lnTo>
                    <a:pt x="1596" y="172"/>
                  </a:lnTo>
                  <a:lnTo>
                    <a:pt x="1596" y="184"/>
                  </a:lnTo>
                  <a:lnTo>
                    <a:pt x="1610" y="190"/>
                  </a:lnTo>
                  <a:lnTo>
                    <a:pt x="1626" y="178"/>
                  </a:lnTo>
                  <a:lnTo>
                    <a:pt x="1648" y="172"/>
                  </a:lnTo>
                  <a:lnTo>
                    <a:pt x="1642" y="184"/>
                  </a:lnTo>
                  <a:lnTo>
                    <a:pt x="1618" y="202"/>
                  </a:lnTo>
                  <a:lnTo>
                    <a:pt x="1588" y="212"/>
                  </a:lnTo>
                  <a:lnTo>
                    <a:pt x="1588" y="230"/>
                  </a:lnTo>
                  <a:lnTo>
                    <a:pt x="1618" y="242"/>
                  </a:lnTo>
                  <a:lnTo>
                    <a:pt x="1618" y="270"/>
                  </a:lnTo>
                  <a:lnTo>
                    <a:pt x="1642" y="288"/>
                  </a:lnTo>
                  <a:lnTo>
                    <a:pt x="1642" y="270"/>
                  </a:lnTo>
                  <a:lnTo>
                    <a:pt x="1656" y="258"/>
                  </a:lnTo>
                  <a:lnTo>
                    <a:pt x="1672" y="242"/>
                  </a:lnTo>
                  <a:lnTo>
                    <a:pt x="1656" y="224"/>
                  </a:lnTo>
                  <a:lnTo>
                    <a:pt x="1656" y="208"/>
                  </a:lnTo>
                  <a:lnTo>
                    <a:pt x="1680" y="190"/>
                  </a:lnTo>
                  <a:lnTo>
                    <a:pt x="1688" y="202"/>
                  </a:lnTo>
                  <a:lnTo>
                    <a:pt x="1726" y="196"/>
                  </a:lnTo>
                  <a:lnTo>
                    <a:pt x="1740" y="184"/>
                  </a:lnTo>
                  <a:lnTo>
                    <a:pt x="1770" y="178"/>
                  </a:lnTo>
                  <a:lnTo>
                    <a:pt x="1770" y="166"/>
                  </a:lnTo>
                  <a:lnTo>
                    <a:pt x="1802" y="160"/>
                  </a:lnTo>
                  <a:lnTo>
                    <a:pt x="1786" y="156"/>
                  </a:lnTo>
                  <a:lnTo>
                    <a:pt x="1770" y="150"/>
                  </a:lnTo>
                  <a:lnTo>
                    <a:pt x="1748" y="144"/>
                  </a:lnTo>
                  <a:lnTo>
                    <a:pt x="1778" y="144"/>
                  </a:lnTo>
                  <a:lnTo>
                    <a:pt x="1786" y="12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dirty="0">
                <a:ea typeface="MS PGothic" panose="020B0600070205080204" pitchFamily="34" charset="-128"/>
              </a:endParaRPr>
            </a:p>
          </p:txBody>
        </p:sp>
        <p:sp>
          <p:nvSpPr>
            <p:cNvPr id="18" name="Freeform 49"/>
            <p:cNvSpPr>
              <a:spLocks noChangeArrowheads="1"/>
            </p:cNvSpPr>
            <p:nvPr/>
          </p:nvSpPr>
          <p:spPr bwMode="auto">
            <a:xfrm>
              <a:off x="6574896" y="514094"/>
              <a:ext cx="310095" cy="378430"/>
            </a:xfrm>
            <a:custGeom>
              <a:avLst/>
              <a:gdLst>
                <a:gd name="T0" fmla="*/ 2147483647 w 138"/>
                <a:gd name="T1" fmla="*/ 2147483647 h 106"/>
                <a:gd name="T2" fmla="*/ 2147483647 w 138"/>
                <a:gd name="T3" fmla="*/ 2147483647 h 106"/>
                <a:gd name="T4" fmla="*/ 2147483647 w 138"/>
                <a:gd name="T5" fmla="*/ 0 h 106"/>
                <a:gd name="T6" fmla="*/ 2147483647 w 138"/>
                <a:gd name="T7" fmla="*/ 0 h 106"/>
                <a:gd name="T8" fmla="*/ 2147483647 w 138"/>
                <a:gd name="T9" fmla="*/ 0 h 106"/>
                <a:gd name="T10" fmla="*/ 2147483647 w 138"/>
                <a:gd name="T11" fmla="*/ 0 h 106"/>
                <a:gd name="T12" fmla="*/ 2147483647 w 138"/>
                <a:gd name="T13" fmla="*/ 2147483647 h 106"/>
                <a:gd name="T14" fmla="*/ 2147483647 w 138"/>
                <a:gd name="T15" fmla="*/ 2147483647 h 106"/>
                <a:gd name="T16" fmla="*/ 2147483647 w 138"/>
                <a:gd name="T17" fmla="*/ 2147483647 h 106"/>
                <a:gd name="T18" fmla="*/ 2147483647 w 138"/>
                <a:gd name="T19" fmla="*/ 2147483647 h 106"/>
                <a:gd name="T20" fmla="*/ 2147483647 w 138"/>
                <a:gd name="T21" fmla="*/ 2147483647 h 106"/>
                <a:gd name="T22" fmla="*/ 2147483647 w 138"/>
                <a:gd name="T23" fmla="*/ 2147483647 h 106"/>
                <a:gd name="T24" fmla="*/ 2147483647 w 138"/>
                <a:gd name="T25" fmla="*/ 2147483647 h 106"/>
                <a:gd name="T26" fmla="*/ 2147483647 w 138"/>
                <a:gd name="T27" fmla="*/ 2147483647 h 106"/>
                <a:gd name="T28" fmla="*/ 2147483647 w 138"/>
                <a:gd name="T29" fmla="*/ 2147483647 h 106"/>
                <a:gd name="T30" fmla="*/ 0 w 138"/>
                <a:gd name="T31" fmla="*/ 2147483647 h 106"/>
                <a:gd name="T32" fmla="*/ 0 w 138"/>
                <a:gd name="T33" fmla="*/ 2147483647 h 106"/>
                <a:gd name="T34" fmla="*/ 0 w 138"/>
                <a:gd name="T35" fmla="*/ 2147483647 h 106"/>
                <a:gd name="T36" fmla="*/ 2147483647 w 138"/>
                <a:gd name="T37" fmla="*/ 2147483647 h 106"/>
                <a:gd name="T38" fmla="*/ 2147483647 w 138"/>
                <a:gd name="T39" fmla="*/ 2147483647 h 106"/>
                <a:gd name="T40" fmla="*/ 2147483647 w 138"/>
                <a:gd name="T41" fmla="*/ 2147483647 h 106"/>
                <a:gd name="T42" fmla="*/ 2147483647 w 138"/>
                <a:gd name="T43" fmla="*/ 2147483647 h 106"/>
                <a:gd name="T44" fmla="*/ 2147483647 w 138"/>
                <a:gd name="T45" fmla="*/ 2147483647 h 106"/>
                <a:gd name="T46" fmla="*/ 2147483647 w 138"/>
                <a:gd name="T47" fmla="*/ 2147483647 h 106"/>
                <a:gd name="T48" fmla="*/ 2147483647 w 138"/>
                <a:gd name="T49" fmla="*/ 2147483647 h 106"/>
                <a:gd name="T50" fmla="*/ 2147483647 w 138"/>
                <a:gd name="T51" fmla="*/ 2147483647 h 106"/>
                <a:gd name="T52" fmla="*/ 2147483647 w 138"/>
                <a:gd name="T53" fmla="*/ 2147483647 h 106"/>
                <a:gd name="T54" fmla="*/ 2147483647 w 138"/>
                <a:gd name="T55" fmla="*/ 2147483647 h 106"/>
                <a:gd name="T56" fmla="*/ 2147483647 w 138"/>
                <a:gd name="T57" fmla="*/ 2147483647 h 106"/>
                <a:gd name="T58" fmla="*/ 2147483647 w 138"/>
                <a:gd name="T59" fmla="*/ 2147483647 h 106"/>
                <a:gd name="T60" fmla="*/ 2147483647 w 138"/>
                <a:gd name="T61" fmla="*/ 2147483647 h 106"/>
                <a:gd name="T62" fmla="*/ 2147483647 w 138"/>
                <a:gd name="T63" fmla="*/ 2147483647 h 106"/>
                <a:gd name="T64" fmla="*/ 2147483647 w 138"/>
                <a:gd name="T65" fmla="*/ 2147483647 h 106"/>
                <a:gd name="T66" fmla="*/ 2147483647 w 138"/>
                <a:gd name="T67" fmla="*/ 2147483647 h 106"/>
                <a:gd name="T68" fmla="*/ 2147483647 w 138"/>
                <a:gd name="T69" fmla="*/ 2147483647 h 106"/>
                <a:gd name="T70" fmla="*/ 2147483647 w 138"/>
                <a:gd name="T71" fmla="*/ 2147483647 h 106"/>
                <a:gd name="T72" fmla="*/ 2147483647 w 138"/>
                <a:gd name="T73" fmla="*/ 2147483647 h 106"/>
                <a:gd name="T74" fmla="*/ 2147483647 w 138"/>
                <a:gd name="T75" fmla="*/ 2147483647 h 106"/>
                <a:gd name="T76" fmla="*/ 2147483647 w 138"/>
                <a:gd name="T77" fmla="*/ 2147483647 h 106"/>
                <a:gd name="T78" fmla="*/ 2147483647 w 138"/>
                <a:gd name="T79" fmla="*/ 2147483647 h 106"/>
                <a:gd name="T80" fmla="*/ 2147483647 w 138"/>
                <a:gd name="T81" fmla="*/ 2147483647 h 106"/>
                <a:gd name="T82" fmla="*/ 2147483647 w 138"/>
                <a:gd name="T83" fmla="*/ 2147483647 h 106"/>
                <a:gd name="T84" fmla="*/ 2147483647 w 138"/>
                <a:gd name="T85" fmla="*/ 2147483647 h 106"/>
                <a:gd name="T86" fmla="*/ 2147483647 w 138"/>
                <a:gd name="T87" fmla="*/ 2147483647 h 106"/>
                <a:gd name="T88" fmla="*/ 2147483647 w 138"/>
                <a:gd name="T89" fmla="*/ 2147483647 h 106"/>
                <a:gd name="T90" fmla="*/ 2147483647 w 138"/>
                <a:gd name="T91" fmla="*/ 2147483647 h 1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
                <a:gd name="T139" fmla="*/ 0 h 106"/>
                <a:gd name="T140" fmla="*/ 138 w 138"/>
                <a:gd name="T141" fmla="*/ 106 h 1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 h="106">
                  <a:moveTo>
                    <a:pt x="84" y="6"/>
                  </a:moveTo>
                  <a:lnTo>
                    <a:pt x="84" y="6"/>
                  </a:lnTo>
                  <a:lnTo>
                    <a:pt x="54" y="0"/>
                  </a:lnTo>
                  <a:lnTo>
                    <a:pt x="38" y="0"/>
                  </a:lnTo>
                  <a:lnTo>
                    <a:pt x="24" y="0"/>
                  </a:lnTo>
                  <a:lnTo>
                    <a:pt x="18" y="2"/>
                  </a:lnTo>
                  <a:lnTo>
                    <a:pt x="16" y="6"/>
                  </a:lnTo>
                  <a:lnTo>
                    <a:pt x="14" y="10"/>
                  </a:lnTo>
                  <a:lnTo>
                    <a:pt x="12" y="18"/>
                  </a:lnTo>
                  <a:lnTo>
                    <a:pt x="8" y="34"/>
                  </a:lnTo>
                  <a:lnTo>
                    <a:pt x="6" y="50"/>
                  </a:lnTo>
                  <a:lnTo>
                    <a:pt x="2" y="84"/>
                  </a:lnTo>
                  <a:lnTo>
                    <a:pt x="0" y="94"/>
                  </a:lnTo>
                  <a:lnTo>
                    <a:pt x="0" y="102"/>
                  </a:lnTo>
                  <a:lnTo>
                    <a:pt x="16" y="102"/>
                  </a:lnTo>
                  <a:lnTo>
                    <a:pt x="32" y="100"/>
                  </a:lnTo>
                  <a:lnTo>
                    <a:pt x="46" y="104"/>
                  </a:lnTo>
                  <a:lnTo>
                    <a:pt x="60" y="106"/>
                  </a:lnTo>
                  <a:lnTo>
                    <a:pt x="68" y="106"/>
                  </a:lnTo>
                  <a:lnTo>
                    <a:pt x="78" y="106"/>
                  </a:lnTo>
                  <a:lnTo>
                    <a:pt x="82" y="104"/>
                  </a:lnTo>
                  <a:lnTo>
                    <a:pt x="82" y="102"/>
                  </a:lnTo>
                  <a:lnTo>
                    <a:pt x="82" y="100"/>
                  </a:lnTo>
                  <a:lnTo>
                    <a:pt x="84" y="98"/>
                  </a:lnTo>
                  <a:lnTo>
                    <a:pt x="104" y="80"/>
                  </a:lnTo>
                  <a:lnTo>
                    <a:pt x="124" y="62"/>
                  </a:lnTo>
                  <a:lnTo>
                    <a:pt x="134" y="50"/>
                  </a:lnTo>
                  <a:lnTo>
                    <a:pt x="138" y="44"/>
                  </a:lnTo>
                  <a:lnTo>
                    <a:pt x="138" y="40"/>
                  </a:lnTo>
                  <a:lnTo>
                    <a:pt x="138" y="34"/>
                  </a:lnTo>
                  <a:lnTo>
                    <a:pt x="136" y="28"/>
                  </a:lnTo>
                  <a:lnTo>
                    <a:pt x="132" y="24"/>
                  </a:lnTo>
                  <a:lnTo>
                    <a:pt x="126" y="20"/>
                  </a:lnTo>
                  <a:lnTo>
                    <a:pt x="112" y="14"/>
                  </a:lnTo>
                  <a:lnTo>
                    <a:pt x="100" y="12"/>
                  </a:lnTo>
                  <a:lnTo>
                    <a:pt x="84" y="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9" name="Freeform 50"/>
            <p:cNvSpPr>
              <a:spLocks noChangeArrowheads="1"/>
            </p:cNvSpPr>
            <p:nvPr/>
          </p:nvSpPr>
          <p:spPr bwMode="auto">
            <a:xfrm>
              <a:off x="6956897" y="3455854"/>
              <a:ext cx="238188" cy="164224"/>
            </a:xfrm>
            <a:custGeom>
              <a:avLst/>
              <a:gdLst>
                <a:gd name="T0" fmla="*/ 2147483647 w 106"/>
                <a:gd name="T1" fmla="*/ 0 h 46"/>
                <a:gd name="T2" fmla="*/ 2147483647 w 106"/>
                <a:gd name="T3" fmla="*/ 2147483647 h 46"/>
                <a:gd name="T4" fmla="*/ 2147483647 w 106"/>
                <a:gd name="T5" fmla="*/ 2147483647 h 46"/>
                <a:gd name="T6" fmla="*/ 0 w 106"/>
                <a:gd name="T7" fmla="*/ 2147483647 h 46"/>
                <a:gd name="T8" fmla="*/ 2147483647 w 106"/>
                <a:gd name="T9" fmla="*/ 2147483647 h 46"/>
                <a:gd name="T10" fmla="*/ 2147483647 w 106"/>
                <a:gd name="T11" fmla="*/ 2147483647 h 46"/>
                <a:gd name="T12" fmla="*/ 2147483647 w 106"/>
                <a:gd name="T13" fmla="*/ 2147483647 h 46"/>
                <a:gd name="T14" fmla="*/ 2147483647 w 106"/>
                <a:gd name="T15" fmla="*/ 2147483647 h 46"/>
                <a:gd name="T16" fmla="*/ 2147483647 w 106"/>
                <a:gd name="T17" fmla="*/ 0 h 46"/>
                <a:gd name="T18" fmla="*/ 2147483647 w 106"/>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46"/>
                <a:gd name="T32" fmla="*/ 106 w 106"/>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46">
                  <a:moveTo>
                    <a:pt x="82" y="0"/>
                  </a:moveTo>
                  <a:lnTo>
                    <a:pt x="60" y="18"/>
                  </a:lnTo>
                  <a:lnTo>
                    <a:pt x="30" y="30"/>
                  </a:lnTo>
                  <a:lnTo>
                    <a:pt x="0" y="40"/>
                  </a:lnTo>
                  <a:lnTo>
                    <a:pt x="30" y="46"/>
                  </a:lnTo>
                  <a:lnTo>
                    <a:pt x="60" y="34"/>
                  </a:lnTo>
                  <a:lnTo>
                    <a:pt x="82" y="18"/>
                  </a:lnTo>
                  <a:lnTo>
                    <a:pt x="106" y="12"/>
                  </a:lnTo>
                  <a:lnTo>
                    <a:pt x="92" y="0"/>
                  </a:lnTo>
                  <a:lnTo>
                    <a:pt x="8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0" name="Freeform 51"/>
            <p:cNvSpPr>
              <a:spLocks noChangeArrowheads="1"/>
            </p:cNvSpPr>
            <p:nvPr/>
          </p:nvSpPr>
          <p:spPr bwMode="auto">
            <a:xfrm>
              <a:off x="7213061" y="3313049"/>
              <a:ext cx="121341" cy="185644"/>
            </a:xfrm>
            <a:custGeom>
              <a:avLst/>
              <a:gdLst>
                <a:gd name="T0" fmla="*/ 2147483647 w 54"/>
                <a:gd name="T1" fmla="*/ 2147483647 h 52"/>
                <a:gd name="T2" fmla="*/ 2147483647 w 54"/>
                <a:gd name="T3" fmla="*/ 0 h 52"/>
                <a:gd name="T4" fmla="*/ 2147483647 w 54"/>
                <a:gd name="T5" fmla="*/ 2147483647 h 52"/>
                <a:gd name="T6" fmla="*/ 0 w 54"/>
                <a:gd name="T7" fmla="*/ 2147483647 h 52"/>
                <a:gd name="T8" fmla="*/ 2147483647 w 54"/>
                <a:gd name="T9" fmla="*/ 2147483647 h 52"/>
                <a:gd name="T10" fmla="*/ 2147483647 w 54"/>
                <a:gd name="T11" fmla="*/ 2147483647 h 52"/>
                <a:gd name="T12" fmla="*/ 2147483647 w 54"/>
                <a:gd name="T13" fmla="*/ 2147483647 h 52"/>
                <a:gd name="T14" fmla="*/ 2147483647 w 54"/>
                <a:gd name="T15" fmla="*/ 2147483647 h 52"/>
                <a:gd name="T16" fmla="*/ 2147483647 w 54"/>
                <a:gd name="T17" fmla="*/ 2147483647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52"/>
                <a:gd name="T29" fmla="*/ 54 w 54"/>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52">
                  <a:moveTo>
                    <a:pt x="14" y="12"/>
                  </a:moveTo>
                  <a:lnTo>
                    <a:pt x="6" y="0"/>
                  </a:lnTo>
                  <a:lnTo>
                    <a:pt x="6" y="34"/>
                  </a:lnTo>
                  <a:lnTo>
                    <a:pt x="0" y="52"/>
                  </a:lnTo>
                  <a:lnTo>
                    <a:pt x="6" y="46"/>
                  </a:lnTo>
                  <a:lnTo>
                    <a:pt x="30" y="28"/>
                  </a:lnTo>
                  <a:lnTo>
                    <a:pt x="44" y="24"/>
                  </a:lnTo>
                  <a:lnTo>
                    <a:pt x="54" y="12"/>
                  </a:lnTo>
                  <a:lnTo>
                    <a:pt x="14"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1" name="Freeform 52"/>
            <p:cNvSpPr>
              <a:spLocks noChangeArrowheads="1"/>
            </p:cNvSpPr>
            <p:nvPr/>
          </p:nvSpPr>
          <p:spPr bwMode="auto">
            <a:xfrm>
              <a:off x="5810897" y="2249161"/>
              <a:ext cx="238188" cy="264187"/>
            </a:xfrm>
            <a:custGeom>
              <a:avLst/>
              <a:gdLst>
                <a:gd name="T0" fmla="*/ 2147483647 w 106"/>
                <a:gd name="T1" fmla="*/ 2147483647 h 74"/>
                <a:gd name="T2" fmla="*/ 2147483647 w 106"/>
                <a:gd name="T3" fmla="*/ 2147483647 h 74"/>
                <a:gd name="T4" fmla="*/ 2147483647 w 106"/>
                <a:gd name="T5" fmla="*/ 2147483647 h 74"/>
                <a:gd name="T6" fmla="*/ 2147483647 w 106"/>
                <a:gd name="T7" fmla="*/ 2147483647 h 74"/>
                <a:gd name="T8" fmla="*/ 2147483647 w 106"/>
                <a:gd name="T9" fmla="*/ 2147483647 h 74"/>
                <a:gd name="T10" fmla="*/ 2147483647 w 106"/>
                <a:gd name="T11" fmla="*/ 0 h 74"/>
                <a:gd name="T12" fmla="*/ 2147483647 w 106"/>
                <a:gd name="T13" fmla="*/ 2147483647 h 74"/>
                <a:gd name="T14" fmla="*/ 2147483647 w 106"/>
                <a:gd name="T15" fmla="*/ 2147483647 h 74"/>
                <a:gd name="T16" fmla="*/ 2147483647 w 106"/>
                <a:gd name="T17" fmla="*/ 2147483647 h 74"/>
                <a:gd name="T18" fmla="*/ 0 w 106"/>
                <a:gd name="T19" fmla="*/ 2147483647 h 74"/>
                <a:gd name="T20" fmla="*/ 2147483647 w 106"/>
                <a:gd name="T21" fmla="*/ 2147483647 h 74"/>
                <a:gd name="T22" fmla="*/ 2147483647 w 106"/>
                <a:gd name="T23" fmla="*/ 2147483647 h 74"/>
                <a:gd name="T24" fmla="*/ 2147483647 w 106"/>
                <a:gd name="T25" fmla="*/ 2147483647 h 74"/>
                <a:gd name="T26" fmla="*/ 2147483647 w 106"/>
                <a:gd name="T27" fmla="*/ 2147483647 h 74"/>
                <a:gd name="T28" fmla="*/ 2147483647 w 106"/>
                <a:gd name="T29" fmla="*/ 2147483647 h 74"/>
                <a:gd name="T30" fmla="*/ 2147483647 w 106"/>
                <a:gd name="T31" fmla="*/ 2147483647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74"/>
                <a:gd name="T50" fmla="*/ 106 w 106"/>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74">
                  <a:moveTo>
                    <a:pt x="98" y="52"/>
                  </a:moveTo>
                  <a:lnTo>
                    <a:pt x="106" y="40"/>
                  </a:lnTo>
                  <a:lnTo>
                    <a:pt x="106" y="18"/>
                  </a:lnTo>
                  <a:lnTo>
                    <a:pt x="98" y="6"/>
                  </a:lnTo>
                  <a:lnTo>
                    <a:pt x="82" y="12"/>
                  </a:lnTo>
                  <a:lnTo>
                    <a:pt x="82" y="0"/>
                  </a:lnTo>
                  <a:lnTo>
                    <a:pt x="60" y="18"/>
                  </a:lnTo>
                  <a:lnTo>
                    <a:pt x="30" y="34"/>
                  </a:lnTo>
                  <a:lnTo>
                    <a:pt x="22" y="40"/>
                  </a:lnTo>
                  <a:lnTo>
                    <a:pt x="0" y="46"/>
                  </a:lnTo>
                  <a:lnTo>
                    <a:pt x="14" y="52"/>
                  </a:lnTo>
                  <a:lnTo>
                    <a:pt x="36" y="58"/>
                  </a:lnTo>
                  <a:lnTo>
                    <a:pt x="30" y="74"/>
                  </a:lnTo>
                  <a:lnTo>
                    <a:pt x="74" y="74"/>
                  </a:lnTo>
                  <a:lnTo>
                    <a:pt x="82" y="70"/>
                  </a:lnTo>
                  <a:lnTo>
                    <a:pt x="98" y="5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2" name="Freeform 53"/>
            <p:cNvSpPr>
              <a:spLocks noChangeArrowheads="1"/>
            </p:cNvSpPr>
            <p:nvPr/>
          </p:nvSpPr>
          <p:spPr bwMode="auto">
            <a:xfrm>
              <a:off x="5945720" y="2513348"/>
              <a:ext cx="31459" cy="64262"/>
            </a:xfrm>
            <a:custGeom>
              <a:avLst/>
              <a:gdLst>
                <a:gd name="T0" fmla="*/ 2147483647 w 14"/>
                <a:gd name="T1" fmla="*/ 2147483647 h 18"/>
                <a:gd name="T2" fmla="*/ 2147483647 w 14"/>
                <a:gd name="T3" fmla="*/ 2147483647 h 18"/>
                <a:gd name="T4" fmla="*/ 2147483647 w 14"/>
                <a:gd name="T5" fmla="*/ 0 h 18"/>
                <a:gd name="T6" fmla="*/ 0 w 14"/>
                <a:gd name="T7" fmla="*/ 2147483647 h 18"/>
                <a:gd name="T8" fmla="*/ 2147483647 w 14"/>
                <a:gd name="T9" fmla="*/ 2147483647 h 18"/>
                <a:gd name="T10" fmla="*/ 0 60000 65536"/>
                <a:gd name="T11" fmla="*/ 0 60000 65536"/>
                <a:gd name="T12" fmla="*/ 0 60000 65536"/>
                <a:gd name="T13" fmla="*/ 0 60000 65536"/>
                <a:gd name="T14" fmla="*/ 0 60000 65536"/>
                <a:gd name="T15" fmla="*/ 0 w 14"/>
                <a:gd name="T16" fmla="*/ 0 h 18"/>
                <a:gd name="T17" fmla="*/ 14 w 14"/>
                <a:gd name="T18" fmla="*/ 18 h 18"/>
              </a:gdLst>
              <a:ahLst/>
              <a:cxnLst>
                <a:cxn ang="T10">
                  <a:pos x="T0" y="T1"/>
                </a:cxn>
                <a:cxn ang="T11">
                  <a:pos x="T2" y="T3"/>
                </a:cxn>
                <a:cxn ang="T12">
                  <a:pos x="T4" y="T5"/>
                </a:cxn>
                <a:cxn ang="T13">
                  <a:pos x="T6" y="T7"/>
                </a:cxn>
                <a:cxn ang="T14">
                  <a:pos x="T8" y="T9"/>
                </a:cxn>
              </a:cxnLst>
              <a:rect l="T15" t="T16" r="T17" b="T18"/>
              <a:pathLst>
                <a:path w="14" h="18">
                  <a:moveTo>
                    <a:pt x="8" y="18"/>
                  </a:moveTo>
                  <a:lnTo>
                    <a:pt x="8" y="12"/>
                  </a:lnTo>
                  <a:lnTo>
                    <a:pt x="14" y="0"/>
                  </a:lnTo>
                  <a:lnTo>
                    <a:pt x="0" y="12"/>
                  </a:lnTo>
                  <a:lnTo>
                    <a:pt x="8" y="1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3" name="Freeform 54"/>
            <p:cNvSpPr>
              <a:spLocks noChangeArrowheads="1"/>
            </p:cNvSpPr>
            <p:nvPr/>
          </p:nvSpPr>
          <p:spPr bwMode="auto">
            <a:xfrm>
              <a:off x="2413343" y="899664"/>
              <a:ext cx="13482" cy="21421"/>
            </a:xfrm>
            <a:custGeom>
              <a:avLst/>
              <a:gdLst>
                <a:gd name="T0" fmla="*/ 2147483647 w 6"/>
                <a:gd name="T1" fmla="*/ 0 h 6"/>
                <a:gd name="T2" fmla="*/ 0 w 6"/>
                <a:gd name="T3" fmla="*/ 2147483647 h 6"/>
                <a:gd name="T4" fmla="*/ 2147483647 w 6"/>
                <a:gd name="T5" fmla="*/ 2147483647 h 6"/>
                <a:gd name="T6" fmla="*/ 2147483647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4"/>
                  </a:lnTo>
                  <a:lnTo>
                    <a:pt x="6" y="6"/>
                  </a:lnTo>
                  <a:lnTo>
                    <a:pt x="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4" name="Freeform 55"/>
            <p:cNvSpPr>
              <a:spLocks noChangeArrowheads="1"/>
            </p:cNvSpPr>
            <p:nvPr/>
          </p:nvSpPr>
          <p:spPr bwMode="auto">
            <a:xfrm>
              <a:off x="2067294" y="1242393"/>
              <a:ext cx="152800" cy="85683"/>
            </a:xfrm>
            <a:custGeom>
              <a:avLst/>
              <a:gdLst>
                <a:gd name="T0" fmla="*/ 2147483647 w 68"/>
                <a:gd name="T1" fmla="*/ 2147483647 h 24"/>
                <a:gd name="T2" fmla="*/ 2147483647 w 68"/>
                <a:gd name="T3" fmla="*/ 2147483647 h 24"/>
                <a:gd name="T4" fmla="*/ 2147483647 w 68"/>
                <a:gd name="T5" fmla="*/ 0 h 24"/>
                <a:gd name="T6" fmla="*/ 2147483647 w 68"/>
                <a:gd name="T7" fmla="*/ 0 h 24"/>
                <a:gd name="T8" fmla="*/ 2147483647 w 68"/>
                <a:gd name="T9" fmla="*/ 2147483647 h 24"/>
                <a:gd name="T10" fmla="*/ 0 w 68"/>
                <a:gd name="T11" fmla="*/ 2147483647 h 24"/>
                <a:gd name="T12" fmla="*/ 0 w 68"/>
                <a:gd name="T13" fmla="*/ 2147483647 h 24"/>
                <a:gd name="T14" fmla="*/ 2147483647 w 68"/>
                <a:gd name="T15" fmla="*/ 2147483647 h 24"/>
                <a:gd name="T16" fmla="*/ 2147483647 w 68"/>
                <a:gd name="T17" fmla="*/ 2147483647 h 24"/>
                <a:gd name="T18" fmla="*/ 2147483647 w 68"/>
                <a:gd name="T19" fmla="*/ 2147483647 h 24"/>
                <a:gd name="T20" fmla="*/ 2147483647 w 68"/>
                <a:gd name="T21" fmla="*/ 2147483647 h 24"/>
                <a:gd name="T22" fmla="*/ 2147483647 w 68"/>
                <a:gd name="T23" fmla="*/ 2147483647 h 24"/>
                <a:gd name="T24" fmla="*/ 2147483647 w 68"/>
                <a:gd name="T25" fmla="*/ 2147483647 h 24"/>
                <a:gd name="T26" fmla="*/ 2147483647 w 68"/>
                <a:gd name="T27" fmla="*/ 214748364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24"/>
                <a:gd name="T44" fmla="*/ 68 w 68"/>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24">
                  <a:moveTo>
                    <a:pt x="38" y="8"/>
                  </a:moveTo>
                  <a:lnTo>
                    <a:pt x="38" y="6"/>
                  </a:lnTo>
                  <a:lnTo>
                    <a:pt x="38" y="0"/>
                  </a:lnTo>
                  <a:lnTo>
                    <a:pt x="24" y="0"/>
                  </a:lnTo>
                  <a:lnTo>
                    <a:pt x="8" y="8"/>
                  </a:lnTo>
                  <a:lnTo>
                    <a:pt x="0" y="12"/>
                  </a:lnTo>
                  <a:lnTo>
                    <a:pt x="0" y="24"/>
                  </a:lnTo>
                  <a:lnTo>
                    <a:pt x="22" y="18"/>
                  </a:lnTo>
                  <a:lnTo>
                    <a:pt x="38" y="24"/>
                  </a:lnTo>
                  <a:lnTo>
                    <a:pt x="54" y="24"/>
                  </a:lnTo>
                  <a:lnTo>
                    <a:pt x="68" y="18"/>
                  </a:lnTo>
                  <a:lnTo>
                    <a:pt x="44" y="12"/>
                  </a:lnTo>
                  <a:lnTo>
                    <a:pt x="54" y="2"/>
                  </a:lnTo>
                  <a:lnTo>
                    <a:pt x="38" y="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5" name="Freeform 56"/>
            <p:cNvSpPr>
              <a:spLocks noChangeArrowheads="1"/>
            </p:cNvSpPr>
            <p:nvPr/>
          </p:nvSpPr>
          <p:spPr bwMode="auto">
            <a:xfrm>
              <a:off x="1795456" y="161346"/>
              <a:ext cx="1141507" cy="913945"/>
            </a:xfrm>
            <a:custGeom>
              <a:avLst/>
              <a:gdLst>
                <a:gd name="T0" fmla="*/ 2147483647 w 508"/>
                <a:gd name="T1" fmla="*/ 2147483647 h 256"/>
                <a:gd name="T2" fmla="*/ 2147483647 w 508"/>
                <a:gd name="T3" fmla="*/ 2147483647 h 256"/>
                <a:gd name="T4" fmla="*/ 2147483647 w 508"/>
                <a:gd name="T5" fmla="*/ 2147483647 h 256"/>
                <a:gd name="T6" fmla="*/ 2147483647 w 508"/>
                <a:gd name="T7" fmla="*/ 2147483647 h 256"/>
                <a:gd name="T8" fmla="*/ 2147483647 w 508"/>
                <a:gd name="T9" fmla="*/ 2147483647 h 256"/>
                <a:gd name="T10" fmla="*/ 2147483647 w 508"/>
                <a:gd name="T11" fmla="*/ 2147483647 h 256"/>
                <a:gd name="T12" fmla="*/ 2147483647 w 508"/>
                <a:gd name="T13" fmla="*/ 2147483647 h 256"/>
                <a:gd name="T14" fmla="*/ 2147483647 w 508"/>
                <a:gd name="T15" fmla="*/ 2147483647 h 256"/>
                <a:gd name="T16" fmla="*/ 2147483647 w 508"/>
                <a:gd name="T17" fmla="*/ 2147483647 h 256"/>
                <a:gd name="T18" fmla="*/ 2147483647 w 508"/>
                <a:gd name="T19" fmla="*/ 2147483647 h 256"/>
                <a:gd name="T20" fmla="*/ 2147483647 w 508"/>
                <a:gd name="T21" fmla="*/ 2147483647 h 256"/>
                <a:gd name="T22" fmla="*/ 2147483647 w 508"/>
                <a:gd name="T23" fmla="*/ 2147483647 h 256"/>
                <a:gd name="T24" fmla="*/ 2147483647 w 508"/>
                <a:gd name="T25" fmla="*/ 2147483647 h 256"/>
                <a:gd name="T26" fmla="*/ 2147483647 w 508"/>
                <a:gd name="T27" fmla="*/ 2147483647 h 256"/>
                <a:gd name="T28" fmla="*/ 2147483647 w 508"/>
                <a:gd name="T29" fmla="*/ 0 h 256"/>
                <a:gd name="T30" fmla="*/ 2147483647 w 508"/>
                <a:gd name="T31" fmla="*/ 2147483647 h 256"/>
                <a:gd name="T32" fmla="*/ 2147483647 w 508"/>
                <a:gd name="T33" fmla="*/ 0 h 256"/>
                <a:gd name="T34" fmla="*/ 2147483647 w 508"/>
                <a:gd name="T35" fmla="*/ 2147483647 h 256"/>
                <a:gd name="T36" fmla="*/ 2147483647 w 508"/>
                <a:gd name="T37" fmla="*/ 2147483647 h 256"/>
                <a:gd name="T38" fmla="*/ 2147483647 w 508"/>
                <a:gd name="T39" fmla="*/ 2147483647 h 256"/>
                <a:gd name="T40" fmla="*/ 2147483647 w 508"/>
                <a:gd name="T41" fmla="*/ 2147483647 h 256"/>
                <a:gd name="T42" fmla="*/ 2147483647 w 508"/>
                <a:gd name="T43" fmla="*/ 2147483647 h 256"/>
                <a:gd name="T44" fmla="*/ 2147483647 w 508"/>
                <a:gd name="T45" fmla="*/ 2147483647 h 256"/>
                <a:gd name="T46" fmla="*/ 0 w 508"/>
                <a:gd name="T47" fmla="*/ 2147483647 h 256"/>
                <a:gd name="T48" fmla="*/ 2147483647 w 508"/>
                <a:gd name="T49" fmla="*/ 2147483647 h 256"/>
                <a:gd name="T50" fmla="*/ 2147483647 w 508"/>
                <a:gd name="T51" fmla="*/ 2147483647 h 256"/>
                <a:gd name="T52" fmla="*/ 2147483647 w 508"/>
                <a:gd name="T53" fmla="*/ 2147483647 h 256"/>
                <a:gd name="T54" fmla="*/ 2147483647 w 508"/>
                <a:gd name="T55" fmla="*/ 2147483647 h 256"/>
                <a:gd name="T56" fmla="*/ 2147483647 w 508"/>
                <a:gd name="T57" fmla="*/ 2147483647 h 256"/>
                <a:gd name="T58" fmla="*/ 2147483647 w 508"/>
                <a:gd name="T59" fmla="*/ 2147483647 h 256"/>
                <a:gd name="T60" fmla="*/ 2147483647 w 508"/>
                <a:gd name="T61" fmla="*/ 2147483647 h 256"/>
                <a:gd name="T62" fmla="*/ 2147483647 w 508"/>
                <a:gd name="T63" fmla="*/ 2147483647 h 256"/>
                <a:gd name="T64" fmla="*/ 2147483647 w 508"/>
                <a:gd name="T65" fmla="*/ 2147483647 h 256"/>
                <a:gd name="T66" fmla="*/ 2147483647 w 508"/>
                <a:gd name="T67" fmla="*/ 2147483647 h 256"/>
                <a:gd name="T68" fmla="*/ 2147483647 w 508"/>
                <a:gd name="T69" fmla="*/ 2147483647 h 256"/>
                <a:gd name="T70" fmla="*/ 2147483647 w 508"/>
                <a:gd name="T71" fmla="*/ 2147483647 h 256"/>
                <a:gd name="T72" fmla="*/ 2147483647 w 508"/>
                <a:gd name="T73" fmla="*/ 2147483647 h 256"/>
                <a:gd name="T74" fmla="*/ 2147483647 w 508"/>
                <a:gd name="T75" fmla="*/ 2147483647 h 256"/>
                <a:gd name="T76" fmla="*/ 2147483647 w 508"/>
                <a:gd name="T77" fmla="*/ 2147483647 h 256"/>
                <a:gd name="T78" fmla="*/ 2147483647 w 508"/>
                <a:gd name="T79" fmla="*/ 2147483647 h 256"/>
                <a:gd name="T80" fmla="*/ 2147483647 w 508"/>
                <a:gd name="T81" fmla="*/ 2147483647 h 2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8"/>
                <a:gd name="T124" fmla="*/ 0 h 256"/>
                <a:gd name="T125" fmla="*/ 508 w 508"/>
                <a:gd name="T126" fmla="*/ 256 h 2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8" h="256">
                  <a:moveTo>
                    <a:pt x="388" y="150"/>
                  </a:moveTo>
                  <a:lnTo>
                    <a:pt x="410" y="154"/>
                  </a:lnTo>
                  <a:lnTo>
                    <a:pt x="424" y="154"/>
                  </a:lnTo>
                  <a:lnTo>
                    <a:pt x="418" y="150"/>
                  </a:lnTo>
                  <a:lnTo>
                    <a:pt x="402" y="138"/>
                  </a:lnTo>
                  <a:lnTo>
                    <a:pt x="388" y="132"/>
                  </a:lnTo>
                  <a:lnTo>
                    <a:pt x="410" y="132"/>
                  </a:lnTo>
                  <a:lnTo>
                    <a:pt x="410" y="120"/>
                  </a:lnTo>
                  <a:lnTo>
                    <a:pt x="424" y="120"/>
                  </a:lnTo>
                  <a:lnTo>
                    <a:pt x="448" y="108"/>
                  </a:lnTo>
                  <a:lnTo>
                    <a:pt x="424" y="98"/>
                  </a:lnTo>
                  <a:lnTo>
                    <a:pt x="448" y="104"/>
                  </a:lnTo>
                  <a:lnTo>
                    <a:pt x="432" y="92"/>
                  </a:lnTo>
                  <a:lnTo>
                    <a:pt x="432" y="86"/>
                  </a:lnTo>
                  <a:lnTo>
                    <a:pt x="462" y="80"/>
                  </a:lnTo>
                  <a:lnTo>
                    <a:pt x="448" y="80"/>
                  </a:lnTo>
                  <a:lnTo>
                    <a:pt x="432" y="74"/>
                  </a:lnTo>
                  <a:lnTo>
                    <a:pt x="440" y="58"/>
                  </a:lnTo>
                  <a:lnTo>
                    <a:pt x="462" y="40"/>
                  </a:lnTo>
                  <a:lnTo>
                    <a:pt x="486" y="34"/>
                  </a:lnTo>
                  <a:lnTo>
                    <a:pt x="508" y="22"/>
                  </a:lnTo>
                  <a:lnTo>
                    <a:pt x="448" y="22"/>
                  </a:lnTo>
                  <a:lnTo>
                    <a:pt x="424" y="34"/>
                  </a:lnTo>
                  <a:lnTo>
                    <a:pt x="402" y="34"/>
                  </a:lnTo>
                  <a:lnTo>
                    <a:pt x="424" y="22"/>
                  </a:lnTo>
                  <a:lnTo>
                    <a:pt x="394" y="28"/>
                  </a:lnTo>
                  <a:lnTo>
                    <a:pt x="424" y="12"/>
                  </a:lnTo>
                  <a:lnTo>
                    <a:pt x="410" y="12"/>
                  </a:lnTo>
                  <a:lnTo>
                    <a:pt x="388" y="6"/>
                  </a:lnTo>
                  <a:lnTo>
                    <a:pt x="364" y="0"/>
                  </a:lnTo>
                  <a:lnTo>
                    <a:pt x="296" y="0"/>
                  </a:lnTo>
                  <a:lnTo>
                    <a:pt x="272" y="6"/>
                  </a:lnTo>
                  <a:lnTo>
                    <a:pt x="258" y="6"/>
                  </a:lnTo>
                  <a:lnTo>
                    <a:pt x="242" y="0"/>
                  </a:lnTo>
                  <a:lnTo>
                    <a:pt x="212" y="12"/>
                  </a:lnTo>
                  <a:lnTo>
                    <a:pt x="226" y="22"/>
                  </a:lnTo>
                  <a:lnTo>
                    <a:pt x="212" y="22"/>
                  </a:lnTo>
                  <a:lnTo>
                    <a:pt x="196" y="16"/>
                  </a:lnTo>
                  <a:lnTo>
                    <a:pt x="174" y="22"/>
                  </a:lnTo>
                  <a:lnTo>
                    <a:pt x="150" y="16"/>
                  </a:lnTo>
                  <a:lnTo>
                    <a:pt x="120" y="22"/>
                  </a:lnTo>
                  <a:lnTo>
                    <a:pt x="104" y="28"/>
                  </a:lnTo>
                  <a:lnTo>
                    <a:pt x="74" y="28"/>
                  </a:lnTo>
                  <a:lnTo>
                    <a:pt x="60" y="40"/>
                  </a:lnTo>
                  <a:lnTo>
                    <a:pt x="60" y="52"/>
                  </a:lnTo>
                  <a:lnTo>
                    <a:pt x="44" y="52"/>
                  </a:lnTo>
                  <a:lnTo>
                    <a:pt x="22" y="58"/>
                  </a:lnTo>
                  <a:lnTo>
                    <a:pt x="0" y="58"/>
                  </a:lnTo>
                  <a:lnTo>
                    <a:pt x="0" y="74"/>
                  </a:lnTo>
                  <a:lnTo>
                    <a:pt x="22" y="74"/>
                  </a:lnTo>
                  <a:lnTo>
                    <a:pt x="0" y="86"/>
                  </a:lnTo>
                  <a:lnTo>
                    <a:pt x="14" y="92"/>
                  </a:lnTo>
                  <a:lnTo>
                    <a:pt x="38" y="86"/>
                  </a:lnTo>
                  <a:lnTo>
                    <a:pt x="74" y="82"/>
                  </a:lnTo>
                  <a:lnTo>
                    <a:pt x="104" y="92"/>
                  </a:lnTo>
                  <a:lnTo>
                    <a:pt x="128" y="108"/>
                  </a:lnTo>
                  <a:lnTo>
                    <a:pt x="128" y="144"/>
                  </a:lnTo>
                  <a:lnTo>
                    <a:pt x="136" y="138"/>
                  </a:lnTo>
                  <a:lnTo>
                    <a:pt x="158" y="150"/>
                  </a:lnTo>
                  <a:lnTo>
                    <a:pt x="158" y="160"/>
                  </a:lnTo>
                  <a:lnTo>
                    <a:pt x="150" y="166"/>
                  </a:lnTo>
                  <a:lnTo>
                    <a:pt x="144" y="178"/>
                  </a:lnTo>
                  <a:lnTo>
                    <a:pt x="128" y="194"/>
                  </a:lnTo>
                  <a:lnTo>
                    <a:pt x="150" y="212"/>
                  </a:lnTo>
                  <a:lnTo>
                    <a:pt x="150" y="224"/>
                  </a:lnTo>
                  <a:lnTo>
                    <a:pt x="166" y="246"/>
                  </a:lnTo>
                  <a:lnTo>
                    <a:pt x="188" y="252"/>
                  </a:lnTo>
                  <a:lnTo>
                    <a:pt x="204" y="252"/>
                  </a:lnTo>
                  <a:lnTo>
                    <a:pt x="212" y="256"/>
                  </a:lnTo>
                  <a:lnTo>
                    <a:pt x="220" y="246"/>
                  </a:lnTo>
                  <a:lnTo>
                    <a:pt x="234" y="246"/>
                  </a:lnTo>
                  <a:lnTo>
                    <a:pt x="242" y="230"/>
                  </a:lnTo>
                  <a:lnTo>
                    <a:pt x="242" y="218"/>
                  </a:lnTo>
                  <a:lnTo>
                    <a:pt x="258" y="218"/>
                  </a:lnTo>
                  <a:lnTo>
                    <a:pt x="242" y="206"/>
                  </a:lnTo>
                  <a:lnTo>
                    <a:pt x="258" y="206"/>
                  </a:lnTo>
                  <a:lnTo>
                    <a:pt x="272" y="200"/>
                  </a:lnTo>
                  <a:lnTo>
                    <a:pt x="296" y="194"/>
                  </a:lnTo>
                  <a:lnTo>
                    <a:pt x="326" y="172"/>
                  </a:lnTo>
                  <a:lnTo>
                    <a:pt x="356" y="172"/>
                  </a:lnTo>
                  <a:lnTo>
                    <a:pt x="378" y="166"/>
                  </a:lnTo>
                  <a:lnTo>
                    <a:pt x="410" y="160"/>
                  </a:lnTo>
                  <a:lnTo>
                    <a:pt x="388" y="1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6" name="Freeform 57"/>
            <p:cNvSpPr>
              <a:spLocks noChangeArrowheads="1"/>
            </p:cNvSpPr>
            <p:nvPr/>
          </p:nvSpPr>
          <p:spPr bwMode="auto">
            <a:xfrm>
              <a:off x="2408848" y="913944"/>
              <a:ext cx="4494" cy="7140"/>
            </a:xfrm>
            <a:custGeom>
              <a:avLst/>
              <a:gdLst>
                <a:gd name="T0" fmla="*/ 2147483647 w 2"/>
                <a:gd name="T1" fmla="*/ 0 h 2"/>
                <a:gd name="T2" fmla="*/ 0 w 2"/>
                <a:gd name="T3" fmla="*/ 0 h 2"/>
                <a:gd name="T4" fmla="*/ 0 w 2"/>
                <a:gd name="T5" fmla="*/ 2147483647 h 2"/>
                <a:gd name="T6" fmla="*/ 2147483647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8" name="Freeform 58"/>
            <p:cNvSpPr>
              <a:spLocks noChangeArrowheads="1"/>
            </p:cNvSpPr>
            <p:nvPr/>
          </p:nvSpPr>
          <p:spPr bwMode="auto">
            <a:xfrm>
              <a:off x="6183908" y="963926"/>
              <a:ext cx="408965" cy="649757"/>
            </a:xfrm>
            <a:custGeom>
              <a:avLst/>
              <a:gdLst>
                <a:gd name="T0" fmla="*/ 2147483647 w 182"/>
                <a:gd name="T1" fmla="*/ 2147483647 h 182"/>
                <a:gd name="T2" fmla="*/ 2147483647 w 182"/>
                <a:gd name="T3" fmla="*/ 2147483647 h 182"/>
                <a:gd name="T4" fmla="*/ 2147483647 w 182"/>
                <a:gd name="T5" fmla="*/ 2147483647 h 182"/>
                <a:gd name="T6" fmla="*/ 2147483647 w 182"/>
                <a:gd name="T7" fmla="*/ 2147483647 h 182"/>
                <a:gd name="T8" fmla="*/ 2147483647 w 182"/>
                <a:gd name="T9" fmla="*/ 2147483647 h 182"/>
                <a:gd name="T10" fmla="*/ 0 w 182"/>
                <a:gd name="T11" fmla="*/ 2147483647 h 182"/>
                <a:gd name="T12" fmla="*/ 2147483647 w 182"/>
                <a:gd name="T13" fmla="*/ 2147483647 h 182"/>
                <a:gd name="T14" fmla="*/ 2147483647 w 182"/>
                <a:gd name="T15" fmla="*/ 2147483647 h 182"/>
                <a:gd name="T16" fmla="*/ 2147483647 w 182"/>
                <a:gd name="T17" fmla="*/ 2147483647 h 182"/>
                <a:gd name="T18" fmla="*/ 2147483647 w 182"/>
                <a:gd name="T19" fmla="*/ 2147483647 h 182"/>
                <a:gd name="T20" fmla="*/ 2147483647 w 182"/>
                <a:gd name="T21" fmla="*/ 2147483647 h 182"/>
                <a:gd name="T22" fmla="*/ 2147483647 w 182"/>
                <a:gd name="T23" fmla="*/ 2147483647 h 182"/>
                <a:gd name="T24" fmla="*/ 2147483647 w 182"/>
                <a:gd name="T25" fmla="*/ 2147483647 h 182"/>
                <a:gd name="T26" fmla="*/ 2147483647 w 182"/>
                <a:gd name="T27" fmla="*/ 2147483647 h 182"/>
                <a:gd name="T28" fmla="*/ 2147483647 w 182"/>
                <a:gd name="T29" fmla="*/ 2147483647 h 182"/>
                <a:gd name="T30" fmla="*/ 2147483647 w 182"/>
                <a:gd name="T31" fmla="*/ 2147483647 h 182"/>
                <a:gd name="T32" fmla="*/ 2147483647 w 182"/>
                <a:gd name="T33" fmla="*/ 2147483647 h 182"/>
                <a:gd name="T34" fmla="*/ 2147483647 w 182"/>
                <a:gd name="T35" fmla="*/ 2147483647 h 182"/>
                <a:gd name="T36" fmla="*/ 2147483647 w 182"/>
                <a:gd name="T37" fmla="*/ 2147483647 h 182"/>
                <a:gd name="T38" fmla="*/ 2147483647 w 182"/>
                <a:gd name="T39" fmla="*/ 2147483647 h 182"/>
                <a:gd name="T40" fmla="*/ 2147483647 w 182"/>
                <a:gd name="T41" fmla="*/ 2147483647 h 182"/>
                <a:gd name="T42" fmla="*/ 2147483647 w 182"/>
                <a:gd name="T43" fmla="*/ 2147483647 h 182"/>
                <a:gd name="T44" fmla="*/ 2147483647 w 182"/>
                <a:gd name="T45" fmla="*/ 2147483647 h 182"/>
                <a:gd name="T46" fmla="*/ 2147483647 w 182"/>
                <a:gd name="T47" fmla="*/ 2147483647 h 182"/>
                <a:gd name="T48" fmla="*/ 2147483647 w 182"/>
                <a:gd name="T49" fmla="*/ 2147483647 h 182"/>
                <a:gd name="T50" fmla="*/ 2147483647 w 182"/>
                <a:gd name="T51" fmla="*/ 2147483647 h 182"/>
                <a:gd name="T52" fmla="*/ 2147483647 w 182"/>
                <a:gd name="T53" fmla="*/ 2147483647 h 182"/>
                <a:gd name="T54" fmla="*/ 2147483647 w 182"/>
                <a:gd name="T55" fmla="*/ 2147483647 h 182"/>
                <a:gd name="T56" fmla="*/ 2147483647 w 182"/>
                <a:gd name="T57" fmla="*/ 2147483647 h 182"/>
                <a:gd name="T58" fmla="*/ 2147483647 w 182"/>
                <a:gd name="T59" fmla="*/ 2147483647 h 182"/>
                <a:gd name="T60" fmla="*/ 2147483647 w 182"/>
                <a:gd name="T61" fmla="*/ 2147483647 h 182"/>
                <a:gd name="T62" fmla="*/ 2147483647 w 182"/>
                <a:gd name="T63" fmla="*/ 2147483647 h 182"/>
                <a:gd name="T64" fmla="*/ 2147483647 w 182"/>
                <a:gd name="T65" fmla="*/ 2147483647 h 182"/>
                <a:gd name="T66" fmla="*/ 2147483647 w 182"/>
                <a:gd name="T67" fmla="*/ 0 h 182"/>
                <a:gd name="T68" fmla="*/ 2147483647 w 182"/>
                <a:gd name="T69" fmla="*/ 2147483647 h 182"/>
                <a:gd name="T70" fmla="*/ 2147483647 w 182"/>
                <a:gd name="T71" fmla="*/ 2147483647 h 182"/>
                <a:gd name="T72" fmla="*/ 2147483647 w 182"/>
                <a:gd name="T73" fmla="*/ 2147483647 h 182"/>
                <a:gd name="T74" fmla="*/ 2147483647 w 182"/>
                <a:gd name="T75" fmla="*/ 2147483647 h 182"/>
                <a:gd name="T76" fmla="*/ 2147483647 w 182"/>
                <a:gd name="T77" fmla="*/ 2147483647 h 182"/>
                <a:gd name="T78" fmla="*/ 2147483647 w 182"/>
                <a:gd name="T79" fmla="*/ 2147483647 h 182"/>
                <a:gd name="T80" fmla="*/ 2147483647 w 182"/>
                <a:gd name="T81" fmla="*/ 2147483647 h 182"/>
                <a:gd name="T82" fmla="*/ 2147483647 w 182"/>
                <a:gd name="T83" fmla="*/ 2147483647 h 182"/>
                <a:gd name="T84" fmla="*/ 2147483647 w 182"/>
                <a:gd name="T85" fmla="*/ 2147483647 h 182"/>
                <a:gd name="T86" fmla="*/ 2147483647 w 182"/>
                <a:gd name="T87" fmla="*/ 2147483647 h 182"/>
                <a:gd name="T88" fmla="*/ 2147483647 w 182"/>
                <a:gd name="T89" fmla="*/ 2147483647 h 182"/>
                <a:gd name="T90" fmla="*/ 2147483647 w 182"/>
                <a:gd name="T91" fmla="*/ 2147483647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182"/>
                <a:gd name="T140" fmla="*/ 182 w 182"/>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182">
                  <a:moveTo>
                    <a:pt x="114" y="142"/>
                  </a:moveTo>
                  <a:lnTo>
                    <a:pt x="92" y="142"/>
                  </a:lnTo>
                  <a:lnTo>
                    <a:pt x="76" y="154"/>
                  </a:lnTo>
                  <a:lnTo>
                    <a:pt x="46" y="160"/>
                  </a:lnTo>
                  <a:lnTo>
                    <a:pt x="22" y="166"/>
                  </a:lnTo>
                  <a:lnTo>
                    <a:pt x="0" y="182"/>
                  </a:lnTo>
                  <a:lnTo>
                    <a:pt x="22" y="182"/>
                  </a:lnTo>
                  <a:lnTo>
                    <a:pt x="22" y="170"/>
                  </a:lnTo>
                  <a:lnTo>
                    <a:pt x="46" y="166"/>
                  </a:lnTo>
                  <a:lnTo>
                    <a:pt x="92" y="166"/>
                  </a:lnTo>
                  <a:lnTo>
                    <a:pt x="114" y="160"/>
                  </a:lnTo>
                  <a:lnTo>
                    <a:pt x="136" y="154"/>
                  </a:lnTo>
                  <a:lnTo>
                    <a:pt x="152" y="154"/>
                  </a:lnTo>
                  <a:lnTo>
                    <a:pt x="158" y="142"/>
                  </a:lnTo>
                  <a:lnTo>
                    <a:pt x="136" y="132"/>
                  </a:lnTo>
                  <a:lnTo>
                    <a:pt x="158" y="126"/>
                  </a:lnTo>
                  <a:lnTo>
                    <a:pt x="144" y="120"/>
                  </a:lnTo>
                  <a:lnTo>
                    <a:pt x="130" y="114"/>
                  </a:lnTo>
                  <a:lnTo>
                    <a:pt x="124" y="114"/>
                  </a:lnTo>
                  <a:lnTo>
                    <a:pt x="136" y="108"/>
                  </a:lnTo>
                  <a:lnTo>
                    <a:pt x="136" y="96"/>
                  </a:lnTo>
                  <a:lnTo>
                    <a:pt x="152" y="102"/>
                  </a:lnTo>
                  <a:lnTo>
                    <a:pt x="168" y="96"/>
                  </a:lnTo>
                  <a:lnTo>
                    <a:pt x="182" y="90"/>
                  </a:lnTo>
                  <a:lnTo>
                    <a:pt x="158" y="90"/>
                  </a:lnTo>
                  <a:lnTo>
                    <a:pt x="136" y="86"/>
                  </a:lnTo>
                  <a:lnTo>
                    <a:pt x="130" y="74"/>
                  </a:lnTo>
                  <a:lnTo>
                    <a:pt x="136" y="68"/>
                  </a:lnTo>
                  <a:lnTo>
                    <a:pt x="122" y="62"/>
                  </a:lnTo>
                  <a:lnTo>
                    <a:pt x="130" y="46"/>
                  </a:lnTo>
                  <a:lnTo>
                    <a:pt x="144" y="46"/>
                  </a:lnTo>
                  <a:lnTo>
                    <a:pt x="122" y="28"/>
                  </a:lnTo>
                  <a:lnTo>
                    <a:pt x="98" y="16"/>
                  </a:lnTo>
                  <a:lnTo>
                    <a:pt x="92" y="0"/>
                  </a:lnTo>
                  <a:lnTo>
                    <a:pt x="84" y="6"/>
                  </a:lnTo>
                  <a:lnTo>
                    <a:pt x="84" y="16"/>
                  </a:lnTo>
                  <a:lnTo>
                    <a:pt x="98" y="34"/>
                  </a:lnTo>
                  <a:lnTo>
                    <a:pt x="114" y="52"/>
                  </a:lnTo>
                  <a:lnTo>
                    <a:pt x="106" y="68"/>
                  </a:lnTo>
                  <a:lnTo>
                    <a:pt x="114" y="80"/>
                  </a:lnTo>
                  <a:lnTo>
                    <a:pt x="122" y="90"/>
                  </a:lnTo>
                  <a:lnTo>
                    <a:pt x="106" y="102"/>
                  </a:lnTo>
                  <a:lnTo>
                    <a:pt x="114" y="120"/>
                  </a:lnTo>
                  <a:lnTo>
                    <a:pt x="122" y="116"/>
                  </a:lnTo>
                  <a:lnTo>
                    <a:pt x="122" y="132"/>
                  </a:lnTo>
                  <a:lnTo>
                    <a:pt x="114" y="1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9" name="Freeform 59"/>
            <p:cNvSpPr>
              <a:spLocks noChangeArrowheads="1"/>
            </p:cNvSpPr>
            <p:nvPr/>
          </p:nvSpPr>
          <p:spPr bwMode="auto">
            <a:xfrm>
              <a:off x="0" y="535513"/>
              <a:ext cx="2611084" cy="3555817"/>
            </a:xfrm>
            <a:custGeom>
              <a:avLst/>
              <a:gdLst>
                <a:gd name="T0" fmla="*/ 2147483647 w 1162"/>
                <a:gd name="T1" fmla="*/ 2147483647 h 996"/>
                <a:gd name="T2" fmla="*/ 2147483647 w 1162"/>
                <a:gd name="T3" fmla="*/ 2147483647 h 996"/>
                <a:gd name="T4" fmla="*/ 2147483647 w 1162"/>
                <a:gd name="T5" fmla="*/ 2147483647 h 996"/>
                <a:gd name="T6" fmla="*/ 2147483647 w 1162"/>
                <a:gd name="T7" fmla="*/ 2147483647 h 996"/>
                <a:gd name="T8" fmla="*/ 2147483647 w 1162"/>
                <a:gd name="T9" fmla="*/ 2147483647 h 996"/>
                <a:gd name="T10" fmla="*/ 2147483647 w 1162"/>
                <a:gd name="T11" fmla="*/ 2147483647 h 996"/>
                <a:gd name="T12" fmla="*/ 2147483647 w 1162"/>
                <a:gd name="T13" fmla="*/ 2147483647 h 996"/>
                <a:gd name="T14" fmla="*/ 2147483647 w 1162"/>
                <a:gd name="T15" fmla="*/ 2147483647 h 996"/>
                <a:gd name="T16" fmla="*/ 2147483647 w 1162"/>
                <a:gd name="T17" fmla="*/ 2147483647 h 996"/>
                <a:gd name="T18" fmla="*/ 2147483647 w 1162"/>
                <a:gd name="T19" fmla="*/ 2147483647 h 996"/>
                <a:gd name="T20" fmla="*/ 2147483647 w 1162"/>
                <a:gd name="T21" fmla="*/ 2147483647 h 996"/>
                <a:gd name="T22" fmla="*/ 2147483647 w 1162"/>
                <a:gd name="T23" fmla="*/ 2147483647 h 996"/>
                <a:gd name="T24" fmla="*/ 2147483647 w 1162"/>
                <a:gd name="T25" fmla="*/ 2147483647 h 996"/>
                <a:gd name="T26" fmla="*/ 2147483647 w 1162"/>
                <a:gd name="T27" fmla="*/ 2147483647 h 996"/>
                <a:gd name="T28" fmla="*/ 2147483647 w 1162"/>
                <a:gd name="T29" fmla="*/ 2147483647 h 996"/>
                <a:gd name="T30" fmla="*/ 2147483647 w 1162"/>
                <a:gd name="T31" fmla="*/ 2147483647 h 996"/>
                <a:gd name="T32" fmla="*/ 2147483647 w 1162"/>
                <a:gd name="T33" fmla="*/ 2147483647 h 996"/>
                <a:gd name="T34" fmla="*/ 2147483647 w 1162"/>
                <a:gd name="T35" fmla="*/ 2147483647 h 996"/>
                <a:gd name="T36" fmla="*/ 2147483647 w 1162"/>
                <a:gd name="T37" fmla="*/ 2147483647 h 996"/>
                <a:gd name="T38" fmla="*/ 2147483647 w 1162"/>
                <a:gd name="T39" fmla="*/ 2147483647 h 996"/>
                <a:gd name="T40" fmla="*/ 2147483647 w 1162"/>
                <a:gd name="T41" fmla="*/ 2147483647 h 996"/>
                <a:gd name="T42" fmla="*/ 2147483647 w 1162"/>
                <a:gd name="T43" fmla="*/ 2147483647 h 996"/>
                <a:gd name="T44" fmla="*/ 2147483647 w 1162"/>
                <a:gd name="T45" fmla="*/ 2147483647 h 996"/>
                <a:gd name="T46" fmla="*/ 2147483647 w 1162"/>
                <a:gd name="T47" fmla="*/ 2147483647 h 996"/>
                <a:gd name="T48" fmla="*/ 2147483647 w 1162"/>
                <a:gd name="T49" fmla="*/ 2147483647 h 996"/>
                <a:gd name="T50" fmla="*/ 2147483647 w 1162"/>
                <a:gd name="T51" fmla="*/ 2147483647 h 996"/>
                <a:gd name="T52" fmla="*/ 2147483647 w 1162"/>
                <a:gd name="T53" fmla="*/ 2147483647 h 996"/>
                <a:gd name="T54" fmla="*/ 2147483647 w 1162"/>
                <a:gd name="T55" fmla="*/ 2147483647 h 996"/>
                <a:gd name="T56" fmla="*/ 2147483647 w 1162"/>
                <a:gd name="T57" fmla="*/ 2147483647 h 996"/>
                <a:gd name="T58" fmla="*/ 2147483647 w 1162"/>
                <a:gd name="T59" fmla="*/ 2147483647 h 996"/>
                <a:gd name="T60" fmla="*/ 2147483647 w 1162"/>
                <a:gd name="T61" fmla="*/ 2147483647 h 996"/>
                <a:gd name="T62" fmla="*/ 2147483647 w 1162"/>
                <a:gd name="T63" fmla="*/ 2147483647 h 996"/>
                <a:gd name="T64" fmla="*/ 2147483647 w 1162"/>
                <a:gd name="T65" fmla="*/ 2147483647 h 996"/>
                <a:gd name="T66" fmla="*/ 2147483647 w 1162"/>
                <a:gd name="T67" fmla="*/ 0 h 996"/>
                <a:gd name="T68" fmla="*/ 2147483647 w 1162"/>
                <a:gd name="T69" fmla="*/ 2147483647 h 996"/>
                <a:gd name="T70" fmla="*/ 2147483647 w 1162"/>
                <a:gd name="T71" fmla="*/ 2147483647 h 996"/>
                <a:gd name="T72" fmla="*/ 2147483647 w 1162"/>
                <a:gd name="T73" fmla="*/ 2147483647 h 996"/>
                <a:gd name="T74" fmla="*/ 2147483647 w 1162"/>
                <a:gd name="T75" fmla="*/ 2147483647 h 996"/>
                <a:gd name="T76" fmla="*/ 2147483647 w 1162"/>
                <a:gd name="T77" fmla="*/ 2147483647 h 996"/>
                <a:gd name="T78" fmla="*/ 2147483647 w 1162"/>
                <a:gd name="T79" fmla="*/ 2147483647 h 996"/>
                <a:gd name="T80" fmla="*/ 2147483647 w 1162"/>
                <a:gd name="T81" fmla="*/ 2147483647 h 996"/>
                <a:gd name="T82" fmla="*/ 2147483647 w 1162"/>
                <a:gd name="T83" fmla="*/ 2147483647 h 996"/>
                <a:gd name="T84" fmla="*/ 2147483647 w 1162"/>
                <a:gd name="T85" fmla="*/ 2147483647 h 996"/>
                <a:gd name="T86" fmla="*/ 2147483647 w 1162"/>
                <a:gd name="T87" fmla="*/ 2147483647 h 996"/>
                <a:gd name="T88" fmla="*/ 2147483647 w 1162"/>
                <a:gd name="T89" fmla="*/ 2147483647 h 996"/>
                <a:gd name="T90" fmla="*/ 2147483647 w 1162"/>
                <a:gd name="T91" fmla="*/ 2147483647 h 996"/>
                <a:gd name="T92" fmla="*/ 2147483647 w 1162"/>
                <a:gd name="T93" fmla="*/ 2147483647 h 996"/>
                <a:gd name="T94" fmla="*/ 2147483647 w 1162"/>
                <a:gd name="T95" fmla="*/ 2147483647 h 996"/>
                <a:gd name="T96" fmla="*/ 2147483647 w 1162"/>
                <a:gd name="T97" fmla="*/ 2147483647 h 996"/>
                <a:gd name="T98" fmla="*/ 2147483647 w 1162"/>
                <a:gd name="T99" fmla="*/ 2147483647 h 996"/>
                <a:gd name="T100" fmla="*/ 2147483647 w 1162"/>
                <a:gd name="T101" fmla="*/ 2147483647 h 996"/>
                <a:gd name="T102" fmla="*/ 2147483647 w 1162"/>
                <a:gd name="T103" fmla="*/ 2147483647 h 996"/>
                <a:gd name="T104" fmla="*/ 2147483647 w 1162"/>
                <a:gd name="T105" fmla="*/ 2147483647 h 996"/>
                <a:gd name="T106" fmla="*/ 2147483647 w 1162"/>
                <a:gd name="T107" fmla="*/ 2147483647 h 996"/>
                <a:gd name="T108" fmla="*/ 2147483647 w 1162"/>
                <a:gd name="T109" fmla="*/ 2147483647 h 996"/>
                <a:gd name="T110" fmla="*/ 2147483647 w 1162"/>
                <a:gd name="T111" fmla="*/ 2147483647 h 996"/>
                <a:gd name="T112" fmla="*/ 2147483647 w 1162"/>
                <a:gd name="T113" fmla="*/ 2147483647 h 996"/>
                <a:gd name="T114" fmla="*/ 2147483647 w 1162"/>
                <a:gd name="T115" fmla="*/ 2147483647 h 996"/>
                <a:gd name="T116" fmla="*/ 2147483647 w 1162"/>
                <a:gd name="T117" fmla="*/ 2147483647 h 996"/>
                <a:gd name="T118" fmla="*/ 2147483647 w 1162"/>
                <a:gd name="T119" fmla="*/ 2147483647 h 996"/>
                <a:gd name="T120" fmla="*/ 2147483647 w 1162"/>
                <a:gd name="T121" fmla="*/ 2147483647 h 9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2"/>
                <a:gd name="T184" fmla="*/ 0 h 996"/>
                <a:gd name="T185" fmla="*/ 1162 w 1162"/>
                <a:gd name="T186" fmla="*/ 996 h 9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2" h="996">
                  <a:moveTo>
                    <a:pt x="1126" y="596"/>
                  </a:moveTo>
                  <a:lnTo>
                    <a:pt x="1110" y="584"/>
                  </a:lnTo>
                  <a:lnTo>
                    <a:pt x="1064" y="584"/>
                  </a:lnTo>
                  <a:lnTo>
                    <a:pt x="1048" y="578"/>
                  </a:lnTo>
                  <a:lnTo>
                    <a:pt x="1026" y="584"/>
                  </a:lnTo>
                  <a:lnTo>
                    <a:pt x="1004" y="584"/>
                  </a:lnTo>
                  <a:lnTo>
                    <a:pt x="1018" y="572"/>
                  </a:lnTo>
                  <a:lnTo>
                    <a:pt x="1010" y="572"/>
                  </a:lnTo>
                  <a:lnTo>
                    <a:pt x="996" y="578"/>
                  </a:lnTo>
                  <a:lnTo>
                    <a:pt x="980" y="584"/>
                  </a:lnTo>
                  <a:lnTo>
                    <a:pt x="988" y="572"/>
                  </a:lnTo>
                  <a:lnTo>
                    <a:pt x="1004" y="572"/>
                  </a:lnTo>
                  <a:lnTo>
                    <a:pt x="1004" y="538"/>
                  </a:lnTo>
                  <a:lnTo>
                    <a:pt x="988" y="532"/>
                  </a:lnTo>
                  <a:lnTo>
                    <a:pt x="964" y="526"/>
                  </a:lnTo>
                  <a:lnTo>
                    <a:pt x="950" y="532"/>
                  </a:lnTo>
                  <a:lnTo>
                    <a:pt x="920" y="526"/>
                  </a:lnTo>
                  <a:lnTo>
                    <a:pt x="920" y="514"/>
                  </a:lnTo>
                  <a:lnTo>
                    <a:pt x="904" y="508"/>
                  </a:lnTo>
                  <a:lnTo>
                    <a:pt x="882" y="498"/>
                  </a:lnTo>
                  <a:lnTo>
                    <a:pt x="860" y="504"/>
                  </a:lnTo>
                  <a:lnTo>
                    <a:pt x="844" y="498"/>
                  </a:lnTo>
                  <a:lnTo>
                    <a:pt x="822" y="492"/>
                  </a:lnTo>
                  <a:lnTo>
                    <a:pt x="798" y="492"/>
                  </a:lnTo>
                  <a:lnTo>
                    <a:pt x="790" y="486"/>
                  </a:lnTo>
                  <a:lnTo>
                    <a:pt x="776" y="492"/>
                  </a:lnTo>
                  <a:lnTo>
                    <a:pt x="752" y="504"/>
                  </a:lnTo>
                  <a:lnTo>
                    <a:pt x="730" y="514"/>
                  </a:lnTo>
                  <a:lnTo>
                    <a:pt x="714" y="508"/>
                  </a:lnTo>
                  <a:lnTo>
                    <a:pt x="730" y="504"/>
                  </a:lnTo>
                  <a:lnTo>
                    <a:pt x="708" y="504"/>
                  </a:lnTo>
                  <a:lnTo>
                    <a:pt x="684" y="508"/>
                  </a:lnTo>
                  <a:lnTo>
                    <a:pt x="668" y="498"/>
                  </a:lnTo>
                  <a:lnTo>
                    <a:pt x="668" y="468"/>
                  </a:lnTo>
                  <a:lnTo>
                    <a:pt x="654" y="462"/>
                  </a:lnTo>
                  <a:lnTo>
                    <a:pt x="638" y="458"/>
                  </a:lnTo>
                  <a:lnTo>
                    <a:pt x="608" y="468"/>
                  </a:lnTo>
                  <a:lnTo>
                    <a:pt x="616" y="452"/>
                  </a:lnTo>
                  <a:lnTo>
                    <a:pt x="616" y="434"/>
                  </a:lnTo>
                  <a:lnTo>
                    <a:pt x="624" y="418"/>
                  </a:lnTo>
                  <a:lnTo>
                    <a:pt x="600" y="424"/>
                  </a:lnTo>
                  <a:lnTo>
                    <a:pt x="586" y="434"/>
                  </a:lnTo>
                  <a:lnTo>
                    <a:pt x="570" y="446"/>
                  </a:lnTo>
                  <a:lnTo>
                    <a:pt x="546" y="440"/>
                  </a:lnTo>
                  <a:lnTo>
                    <a:pt x="524" y="430"/>
                  </a:lnTo>
                  <a:lnTo>
                    <a:pt x="516" y="412"/>
                  </a:lnTo>
                  <a:lnTo>
                    <a:pt x="524" y="394"/>
                  </a:lnTo>
                  <a:lnTo>
                    <a:pt x="516" y="382"/>
                  </a:lnTo>
                  <a:lnTo>
                    <a:pt x="540" y="372"/>
                  </a:lnTo>
                  <a:lnTo>
                    <a:pt x="554" y="366"/>
                  </a:lnTo>
                  <a:lnTo>
                    <a:pt x="578" y="360"/>
                  </a:lnTo>
                  <a:lnTo>
                    <a:pt x="592" y="366"/>
                  </a:lnTo>
                  <a:lnTo>
                    <a:pt x="616" y="360"/>
                  </a:lnTo>
                  <a:lnTo>
                    <a:pt x="654" y="366"/>
                  </a:lnTo>
                  <a:lnTo>
                    <a:pt x="668" y="366"/>
                  </a:lnTo>
                  <a:lnTo>
                    <a:pt x="668" y="378"/>
                  </a:lnTo>
                  <a:lnTo>
                    <a:pt x="684" y="388"/>
                  </a:lnTo>
                  <a:lnTo>
                    <a:pt x="700" y="400"/>
                  </a:lnTo>
                  <a:lnTo>
                    <a:pt x="700" y="382"/>
                  </a:lnTo>
                  <a:lnTo>
                    <a:pt x="692" y="372"/>
                  </a:lnTo>
                  <a:lnTo>
                    <a:pt x="684" y="360"/>
                  </a:lnTo>
                  <a:lnTo>
                    <a:pt x="700" y="354"/>
                  </a:lnTo>
                  <a:lnTo>
                    <a:pt x="714" y="338"/>
                  </a:lnTo>
                  <a:lnTo>
                    <a:pt x="738" y="326"/>
                  </a:lnTo>
                  <a:lnTo>
                    <a:pt x="744" y="314"/>
                  </a:lnTo>
                  <a:lnTo>
                    <a:pt x="730" y="302"/>
                  </a:lnTo>
                  <a:lnTo>
                    <a:pt x="744" y="290"/>
                  </a:lnTo>
                  <a:lnTo>
                    <a:pt x="752" y="302"/>
                  </a:lnTo>
                  <a:lnTo>
                    <a:pt x="776" y="280"/>
                  </a:lnTo>
                  <a:lnTo>
                    <a:pt x="790" y="274"/>
                  </a:lnTo>
                  <a:lnTo>
                    <a:pt x="806" y="268"/>
                  </a:lnTo>
                  <a:lnTo>
                    <a:pt x="806" y="256"/>
                  </a:lnTo>
                  <a:lnTo>
                    <a:pt x="836" y="246"/>
                  </a:lnTo>
                  <a:lnTo>
                    <a:pt x="860" y="240"/>
                  </a:lnTo>
                  <a:lnTo>
                    <a:pt x="852" y="252"/>
                  </a:lnTo>
                  <a:lnTo>
                    <a:pt x="874" y="252"/>
                  </a:lnTo>
                  <a:lnTo>
                    <a:pt x="898" y="240"/>
                  </a:lnTo>
                  <a:lnTo>
                    <a:pt x="874" y="234"/>
                  </a:lnTo>
                  <a:lnTo>
                    <a:pt x="866" y="216"/>
                  </a:lnTo>
                  <a:lnTo>
                    <a:pt x="866" y="206"/>
                  </a:lnTo>
                  <a:lnTo>
                    <a:pt x="844" y="210"/>
                  </a:lnTo>
                  <a:lnTo>
                    <a:pt x="782" y="228"/>
                  </a:lnTo>
                  <a:lnTo>
                    <a:pt x="828" y="210"/>
                  </a:lnTo>
                  <a:lnTo>
                    <a:pt x="852" y="200"/>
                  </a:lnTo>
                  <a:lnTo>
                    <a:pt x="874" y="200"/>
                  </a:lnTo>
                  <a:lnTo>
                    <a:pt x="904" y="206"/>
                  </a:lnTo>
                  <a:lnTo>
                    <a:pt x="912" y="210"/>
                  </a:lnTo>
                  <a:lnTo>
                    <a:pt x="928" y="206"/>
                  </a:lnTo>
                  <a:lnTo>
                    <a:pt x="942" y="194"/>
                  </a:lnTo>
                  <a:lnTo>
                    <a:pt x="964" y="194"/>
                  </a:lnTo>
                  <a:lnTo>
                    <a:pt x="964" y="182"/>
                  </a:lnTo>
                  <a:lnTo>
                    <a:pt x="950" y="176"/>
                  </a:lnTo>
                  <a:lnTo>
                    <a:pt x="928" y="188"/>
                  </a:lnTo>
                  <a:lnTo>
                    <a:pt x="934" y="176"/>
                  </a:lnTo>
                  <a:lnTo>
                    <a:pt x="928" y="166"/>
                  </a:lnTo>
                  <a:lnTo>
                    <a:pt x="920" y="148"/>
                  </a:lnTo>
                  <a:lnTo>
                    <a:pt x="912" y="130"/>
                  </a:lnTo>
                  <a:lnTo>
                    <a:pt x="890" y="120"/>
                  </a:lnTo>
                  <a:lnTo>
                    <a:pt x="874" y="130"/>
                  </a:lnTo>
                  <a:lnTo>
                    <a:pt x="866" y="148"/>
                  </a:lnTo>
                  <a:lnTo>
                    <a:pt x="852" y="142"/>
                  </a:lnTo>
                  <a:lnTo>
                    <a:pt x="852" y="126"/>
                  </a:lnTo>
                  <a:lnTo>
                    <a:pt x="836" y="108"/>
                  </a:lnTo>
                  <a:lnTo>
                    <a:pt x="806" y="102"/>
                  </a:lnTo>
                  <a:lnTo>
                    <a:pt x="776" y="96"/>
                  </a:lnTo>
                  <a:lnTo>
                    <a:pt x="776" y="86"/>
                  </a:lnTo>
                  <a:lnTo>
                    <a:pt x="768" y="102"/>
                  </a:lnTo>
                  <a:lnTo>
                    <a:pt x="768" y="120"/>
                  </a:lnTo>
                  <a:lnTo>
                    <a:pt x="776" y="148"/>
                  </a:lnTo>
                  <a:lnTo>
                    <a:pt x="752" y="160"/>
                  </a:lnTo>
                  <a:lnTo>
                    <a:pt x="738" y="160"/>
                  </a:lnTo>
                  <a:lnTo>
                    <a:pt x="744" y="182"/>
                  </a:lnTo>
                  <a:lnTo>
                    <a:pt x="730" y="200"/>
                  </a:lnTo>
                  <a:lnTo>
                    <a:pt x="714" y="188"/>
                  </a:lnTo>
                  <a:lnTo>
                    <a:pt x="714" y="176"/>
                  </a:lnTo>
                  <a:lnTo>
                    <a:pt x="708" y="160"/>
                  </a:lnTo>
                  <a:lnTo>
                    <a:pt x="692" y="160"/>
                  </a:lnTo>
                  <a:lnTo>
                    <a:pt x="668" y="154"/>
                  </a:lnTo>
                  <a:lnTo>
                    <a:pt x="660" y="148"/>
                  </a:lnTo>
                  <a:lnTo>
                    <a:pt x="646" y="142"/>
                  </a:lnTo>
                  <a:lnTo>
                    <a:pt x="624" y="142"/>
                  </a:lnTo>
                  <a:lnTo>
                    <a:pt x="608" y="130"/>
                  </a:lnTo>
                  <a:lnTo>
                    <a:pt x="608" y="114"/>
                  </a:lnTo>
                  <a:lnTo>
                    <a:pt x="632" y="102"/>
                  </a:lnTo>
                  <a:lnTo>
                    <a:pt x="654" y="90"/>
                  </a:lnTo>
                  <a:lnTo>
                    <a:pt x="638" y="90"/>
                  </a:lnTo>
                  <a:lnTo>
                    <a:pt x="660" y="80"/>
                  </a:lnTo>
                  <a:lnTo>
                    <a:pt x="684" y="86"/>
                  </a:lnTo>
                  <a:lnTo>
                    <a:pt x="676" y="74"/>
                  </a:lnTo>
                  <a:lnTo>
                    <a:pt x="660" y="62"/>
                  </a:lnTo>
                  <a:lnTo>
                    <a:pt x="692" y="62"/>
                  </a:lnTo>
                  <a:lnTo>
                    <a:pt x="700" y="50"/>
                  </a:lnTo>
                  <a:lnTo>
                    <a:pt x="692" y="44"/>
                  </a:lnTo>
                  <a:lnTo>
                    <a:pt x="684" y="50"/>
                  </a:lnTo>
                  <a:lnTo>
                    <a:pt x="684" y="16"/>
                  </a:lnTo>
                  <a:lnTo>
                    <a:pt x="646" y="0"/>
                  </a:lnTo>
                  <a:lnTo>
                    <a:pt x="660" y="28"/>
                  </a:lnTo>
                  <a:lnTo>
                    <a:pt x="616" y="34"/>
                  </a:lnTo>
                  <a:lnTo>
                    <a:pt x="562" y="34"/>
                  </a:lnTo>
                  <a:lnTo>
                    <a:pt x="510" y="44"/>
                  </a:lnTo>
                  <a:lnTo>
                    <a:pt x="464" y="28"/>
                  </a:lnTo>
                  <a:lnTo>
                    <a:pt x="418" y="28"/>
                  </a:lnTo>
                  <a:lnTo>
                    <a:pt x="364" y="22"/>
                  </a:lnTo>
                  <a:lnTo>
                    <a:pt x="320" y="22"/>
                  </a:lnTo>
                  <a:lnTo>
                    <a:pt x="274" y="38"/>
                  </a:lnTo>
                  <a:lnTo>
                    <a:pt x="228" y="28"/>
                  </a:lnTo>
                  <a:lnTo>
                    <a:pt x="182" y="28"/>
                  </a:lnTo>
                  <a:lnTo>
                    <a:pt x="136" y="16"/>
                  </a:lnTo>
                  <a:lnTo>
                    <a:pt x="92" y="16"/>
                  </a:lnTo>
                  <a:lnTo>
                    <a:pt x="52" y="28"/>
                  </a:lnTo>
                  <a:lnTo>
                    <a:pt x="8" y="38"/>
                  </a:lnTo>
                  <a:lnTo>
                    <a:pt x="52" y="56"/>
                  </a:lnTo>
                  <a:lnTo>
                    <a:pt x="0" y="62"/>
                  </a:lnTo>
                  <a:lnTo>
                    <a:pt x="30" y="86"/>
                  </a:lnTo>
                  <a:lnTo>
                    <a:pt x="8" y="120"/>
                  </a:lnTo>
                  <a:lnTo>
                    <a:pt x="22" y="154"/>
                  </a:lnTo>
                  <a:lnTo>
                    <a:pt x="68" y="130"/>
                  </a:lnTo>
                  <a:lnTo>
                    <a:pt x="114" y="126"/>
                  </a:lnTo>
                  <a:lnTo>
                    <a:pt x="160" y="120"/>
                  </a:lnTo>
                  <a:lnTo>
                    <a:pt x="206" y="136"/>
                  </a:lnTo>
                  <a:lnTo>
                    <a:pt x="242" y="160"/>
                  </a:lnTo>
                  <a:lnTo>
                    <a:pt x="274" y="188"/>
                  </a:lnTo>
                  <a:lnTo>
                    <a:pt x="296" y="222"/>
                  </a:lnTo>
                  <a:lnTo>
                    <a:pt x="296" y="262"/>
                  </a:lnTo>
                  <a:lnTo>
                    <a:pt x="282" y="298"/>
                  </a:lnTo>
                  <a:lnTo>
                    <a:pt x="304" y="326"/>
                  </a:lnTo>
                  <a:lnTo>
                    <a:pt x="342" y="360"/>
                  </a:lnTo>
                  <a:lnTo>
                    <a:pt x="372" y="388"/>
                  </a:lnTo>
                  <a:lnTo>
                    <a:pt x="394" y="424"/>
                  </a:lnTo>
                  <a:lnTo>
                    <a:pt x="380" y="388"/>
                  </a:lnTo>
                  <a:lnTo>
                    <a:pt x="364" y="354"/>
                  </a:lnTo>
                  <a:lnTo>
                    <a:pt x="394" y="382"/>
                  </a:lnTo>
                  <a:lnTo>
                    <a:pt x="426" y="412"/>
                  </a:lnTo>
                  <a:lnTo>
                    <a:pt x="448" y="440"/>
                  </a:lnTo>
                  <a:lnTo>
                    <a:pt x="486" y="458"/>
                  </a:lnTo>
                  <a:lnTo>
                    <a:pt x="540" y="468"/>
                  </a:lnTo>
                  <a:lnTo>
                    <a:pt x="592" y="474"/>
                  </a:lnTo>
                  <a:lnTo>
                    <a:pt x="632" y="492"/>
                  </a:lnTo>
                  <a:lnTo>
                    <a:pt x="660" y="520"/>
                  </a:lnTo>
                  <a:lnTo>
                    <a:pt x="714" y="520"/>
                  </a:lnTo>
                  <a:lnTo>
                    <a:pt x="714" y="554"/>
                  </a:lnTo>
                  <a:lnTo>
                    <a:pt x="692" y="584"/>
                  </a:lnTo>
                  <a:lnTo>
                    <a:pt x="692" y="618"/>
                  </a:lnTo>
                  <a:lnTo>
                    <a:pt x="714" y="646"/>
                  </a:lnTo>
                  <a:lnTo>
                    <a:pt x="752" y="682"/>
                  </a:lnTo>
                  <a:lnTo>
                    <a:pt x="790" y="704"/>
                  </a:lnTo>
                  <a:lnTo>
                    <a:pt x="814" y="744"/>
                  </a:lnTo>
                  <a:lnTo>
                    <a:pt x="798" y="784"/>
                  </a:lnTo>
                  <a:lnTo>
                    <a:pt x="806" y="824"/>
                  </a:lnTo>
                  <a:lnTo>
                    <a:pt x="806" y="864"/>
                  </a:lnTo>
                  <a:lnTo>
                    <a:pt x="814" y="904"/>
                  </a:lnTo>
                  <a:lnTo>
                    <a:pt x="814" y="944"/>
                  </a:lnTo>
                  <a:lnTo>
                    <a:pt x="844" y="974"/>
                  </a:lnTo>
                  <a:lnTo>
                    <a:pt x="874" y="996"/>
                  </a:lnTo>
                  <a:lnTo>
                    <a:pt x="920" y="996"/>
                  </a:lnTo>
                  <a:lnTo>
                    <a:pt x="920" y="990"/>
                  </a:lnTo>
                  <a:lnTo>
                    <a:pt x="898" y="984"/>
                  </a:lnTo>
                  <a:lnTo>
                    <a:pt x="898" y="974"/>
                  </a:lnTo>
                  <a:lnTo>
                    <a:pt x="882" y="978"/>
                  </a:lnTo>
                  <a:lnTo>
                    <a:pt x="860" y="978"/>
                  </a:lnTo>
                  <a:lnTo>
                    <a:pt x="874" y="968"/>
                  </a:lnTo>
                  <a:lnTo>
                    <a:pt x="890" y="968"/>
                  </a:lnTo>
                  <a:lnTo>
                    <a:pt x="874" y="950"/>
                  </a:lnTo>
                  <a:lnTo>
                    <a:pt x="890" y="938"/>
                  </a:lnTo>
                  <a:lnTo>
                    <a:pt x="898" y="928"/>
                  </a:lnTo>
                  <a:lnTo>
                    <a:pt x="898" y="922"/>
                  </a:lnTo>
                  <a:lnTo>
                    <a:pt x="882" y="916"/>
                  </a:lnTo>
                  <a:lnTo>
                    <a:pt x="866" y="922"/>
                  </a:lnTo>
                  <a:lnTo>
                    <a:pt x="882" y="904"/>
                  </a:lnTo>
                  <a:lnTo>
                    <a:pt x="898" y="894"/>
                  </a:lnTo>
                  <a:lnTo>
                    <a:pt x="904" y="882"/>
                  </a:lnTo>
                  <a:lnTo>
                    <a:pt x="890" y="888"/>
                  </a:lnTo>
                  <a:lnTo>
                    <a:pt x="882" y="876"/>
                  </a:lnTo>
                  <a:lnTo>
                    <a:pt x="898" y="870"/>
                  </a:lnTo>
                  <a:lnTo>
                    <a:pt x="904" y="876"/>
                  </a:lnTo>
                  <a:lnTo>
                    <a:pt x="904" y="870"/>
                  </a:lnTo>
                  <a:lnTo>
                    <a:pt x="912" y="858"/>
                  </a:lnTo>
                  <a:lnTo>
                    <a:pt x="934" y="852"/>
                  </a:lnTo>
                  <a:lnTo>
                    <a:pt x="958" y="848"/>
                  </a:lnTo>
                  <a:lnTo>
                    <a:pt x="958" y="824"/>
                  </a:lnTo>
                  <a:lnTo>
                    <a:pt x="934" y="812"/>
                  </a:lnTo>
                  <a:lnTo>
                    <a:pt x="928" y="802"/>
                  </a:lnTo>
                  <a:lnTo>
                    <a:pt x="942" y="806"/>
                  </a:lnTo>
                  <a:lnTo>
                    <a:pt x="964" y="818"/>
                  </a:lnTo>
                  <a:lnTo>
                    <a:pt x="980" y="824"/>
                  </a:lnTo>
                  <a:lnTo>
                    <a:pt x="988" y="812"/>
                  </a:lnTo>
                  <a:lnTo>
                    <a:pt x="1004" y="796"/>
                  </a:lnTo>
                  <a:lnTo>
                    <a:pt x="1010" y="778"/>
                  </a:lnTo>
                  <a:lnTo>
                    <a:pt x="1026" y="778"/>
                  </a:lnTo>
                  <a:lnTo>
                    <a:pt x="1026" y="768"/>
                  </a:lnTo>
                  <a:lnTo>
                    <a:pt x="1034" y="750"/>
                  </a:lnTo>
                  <a:lnTo>
                    <a:pt x="1056" y="744"/>
                  </a:lnTo>
                  <a:lnTo>
                    <a:pt x="1080" y="732"/>
                  </a:lnTo>
                  <a:lnTo>
                    <a:pt x="1094" y="732"/>
                  </a:lnTo>
                  <a:lnTo>
                    <a:pt x="1102" y="720"/>
                  </a:lnTo>
                  <a:lnTo>
                    <a:pt x="1110" y="710"/>
                  </a:lnTo>
                  <a:lnTo>
                    <a:pt x="1110" y="670"/>
                  </a:lnTo>
                  <a:lnTo>
                    <a:pt x="1126" y="652"/>
                  </a:lnTo>
                  <a:lnTo>
                    <a:pt x="1148" y="640"/>
                  </a:lnTo>
                  <a:lnTo>
                    <a:pt x="1156" y="630"/>
                  </a:lnTo>
                  <a:lnTo>
                    <a:pt x="1156" y="612"/>
                  </a:lnTo>
                  <a:lnTo>
                    <a:pt x="1162" y="596"/>
                  </a:lnTo>
                  <a:lnTo>
                    <a:pt x="1140" y="606"/>
                  </a:lnTo>
                  <a:lnTo>
                    <a:pt x="1126" y="59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0" name="Freeform 60"/>
            <p:cNvSpPr>
              <a:spLocks noChangeArrowheads="1"/>
            </p:cNvSpPr>
            <p:nvPr/>
          </p:nvSpPr>
          <p:spPr bwMode="auto">
            <a:xfrm>
              <a:off x="3159366" y="935364"/>
              <a:ext cx="152800" cy="299888"/>
            </a:xfrm>
            <a:custGeom>
              <a:avLst/>
              <a:gdLst>
                <a:gd name="T0" fmla="*/ 2147483647 w 68"/>
                <a:gd name="T1" fmla="*/ 2147483647 h 84"/>
                <a:gd name="T2" fmla="*/ 2147483647 w 68"/>
                <a:gd name="T3" fmla="*/ 2147483647 h 84"/>
                <a:gd name="T4" fmla="*/ 2147483647 w 68"/>
                <a:gd name="T5" fmla="*/ 2147483647 h 84"/>
                <a:gd name="T6" fmla="*/ 2147483647 w 68"/>
                <a:gd name="T7" fmla="*/ 2147483647 h 84"/>
                <a:gd name="T8" fmla="*/ 2147483647 w 68"/>
                <a:gd name="T9" fmla="*/ 2147483647 h 84"/>
                <a:gd name="T10" fmla="*/ 2147483647 w 68"/>
                <a:gd name="T11" fmla="*/ 2147483647 h 84"/>
                <a:gd name="T12" fmla="*/ 2147483647 w 68"/>
                <a:gd name="T13" fmla="*/ 2147483647 h 84"/>
                <a:gd name="T14" fmla="*/ 2147483647 w 68"/>
                <a:gd name="T15" fmla="*/ 2147483647 h 84"/>
                <a:gd name="T16" fmla="*/ 2147483647 w 68"/>
                <a:gd name="T17" fmla="*/ 2147483647 h 84"/>
                <a:gd name="T18" fmla="*/ 2147483647 w 68"/>
                <a:gd name="T19" fmla="*/ 2147483647 h 84"/>
                <a:gd name="T20" fmla="*/ 2147483647 w 68"/>
                <a:gd name="T21" fmla="*/ 2147483647 h 84"/>
                <a:gd name="T22" fmla="*/ 2147483647 w 68"/>
                <a:gd name="T23" fmla="*/ 2147483647 h 84"/>
                <a:gd name="T24" fmla="*/ 2147483647 w 68"/>
                <a:gd name="T25" fmla="*/ 2147483647 h 84"/>
                <a:gd name="T26" fmla="*/ 2147483647 w 68"/>
                <a:gd name="T27" fmla="*/ 2147483647 h 84"/>
                <a:gd name="T28" fmla="*/ 2147483647 w 68"/>
                <a:gd name="T29" fmla="*/ 2147483647 h 84"/>
                <a:gd name="T30" fmla="*/ 2147483647 w 68"/>
                <a:gd name="T31" fmla="*/ 2147483647 h 84"/>
                <a:gd name="T32" fmla="*/ 2147483647 w 68"/>
                <a:gd name="T33" fmla="*/ 2147483647 h 84"/>
                <a:gd name="T34" fmla="*/ 2147483647 w 68"/>
                <a:gd name="T35" fmla="*/ 2147483647 h 84"/>
                <a:gd name="T36" fmla="*/ 2147483647 w 68"/>
                <a:gd name="T37" fmla="*/ 2147483647 h 84"/>
                <a:gd name="T38" fmla="*/ 2147483647 w 68"/>
                <a:gd name="T39" fmla="*/ 2147483647 h 84"/>
                <a:gd name="T40" fmla="*/ 2147483647 w 68"/>
                <a:gd name="T41" fmla="*/ 0 h 84"/>
                <a:gd name="T42" fmla="*/ 2147483647 w 68"/>
                <a:gd name="T43" fmla="*/ 2147483647 h 84"/>
                <a:gd name="T44" fmla="*/ 0 w 68"/>
                <a:gd name="T45" fmla="*/ 2147483647 h 84"/>
                <a:gd name="T46" fmla="*/ 2147483647 w 68"/>
                <a:gd name="T47" fmla="*/ 2147483647 h 84"/>
                <a:gd name="T48" fmla="*/ 2147483647 w 68"/>
                <a:gd name="T49" fmla="*/ 2147483647 h 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84"/>
                <a:gd name="T77" fmla="*/ 68 w 68"/>
                <a:gd name="T78" fmla="*/ 84 h 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84">
                  <a:moveTo>
                    <a:pt x="30" y="42"/>
                  </a:moveTo>
                  <a:lnTo>
                    <a:pt x="40" y="54"/>
                  </a:lnTo>
                  <a:lnTo>
                    <a:pt x="24" y="60"/>
                  </a:lnTo>
                  <a:lnTo>
                    <a:pt x="16" y="70"/>
                  </a:lnTo>
                  <a:lnTo>
                    <a:pt x="40" y="70"/>
                  </a:lnTo>
                  <a:lnTo>
                    <a:pt x="24" y="76"/>
                  </a:lnTo>
                  <a:lnTo>
                    <a:pt x="46" y="70"/>
                  </a:lnTo>
                  <a:lnTo>
                    <a:pt x="30" y="76"/>
                  </a:lnTo>
                  <a:lnTo>
                    <a:pt x="6" y="84"/>
                  </a:lnTo>
                  <a:lnTo>
                    <a:pt x="8" y="84"/>
                  </a:lnTo>
                  <a:lnTo>
                    <a:pt x="18" y="84"/>
                  </a:lnTo>
                  <a:lnTo>
                    <a:pt x="34" y="82"/>
                  </a:lnTo>
                  <a:lnTo>
                    <a:pt x="30" y="80"/>
                  </a:lnTo>
                  <a:lnTo>
                    <a:pt x="54" y="76"/>
                  </a:lnTo>
                  <a:lnTo>
                    <a:pt x="62" y="76"/>
                  </a:lnTo>
                  <a:lnTo>
                    <a:pt x="68" y="60"/>
                  </a:lnTo>
                  <a:lnTo>
                    <a:pt x="54" y="42"/>
                  </a:lnTo>
                  <a:lnTo>
                    <a:pt x="30" y="30"/>
                  </a:lnTo>
                  <a:lnTo>
                    <a:pt x="30" y="14"/>
                  </a:lnTo>
                  <a:lnTo>
                    <a:pt x="16" y="14"/>
                  </a:lnTo>
                  <a:lnTo>
                    <a:pt x="26" y="0"/>
                  </a:lnTo>
                  <a:lnTo>
                    <a:pt x="8" y="8"/>
                  </a:lnTo>
                  <a:lnTo>
                    <a:pt x="0" y="24"/>
                  </a:lnTo>
                  <a:lnTo>
                    <a:pt x="16" y="36"/>
                  </a:lnTo>
                  <a:lnTo>
                    <a:pt x="30" y="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1" name="Freeform 61"/>
            <p:cNvSpPr>
              <a:spLocks noChangeArrowheads="1"/>
            </p:cNvSpPr>
            <p:nvPr/>
          </p:nvSpPr>
          <p:spPr bwMode="auto">
            <a:xfrm>
              <a:off x="3298683" y="1163850"/>
              <a:ext cx="31459" cy="42841"/>
            </a:xfrm>
            <a:custGeom>
              <a:avLst/>
              <a:gdLst>
                <a:gd name="T0" fmla="*/ 2147483647 w 14"/>
                <a:gd name="T1" fmla="*/ 0 h 12"/>
                <a:gd name="T2" fmla="*/ 0 w 14"/>
                <a:gd name="T3" fmla="*/ 2147483647 h 12"/>
                <a:gd name="T4" fmla="*/ 2147483647 w 14"/>
                <a:gd name="T5" fmla="*/ 2147483647 h 12"/>
                <a:gd name="T6" fmla="*/ 2147483647 w 14"/>
                <a:gd name="T7" fmla="*/ 0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14" y="0"/>
                  </a:moveTo>
                  <a:lnTo>
                    <a:pt x="0" y="12"/>
                  </a:lnTo>
                  <a:lnTo>
                    <a:pt x="6" y="12"/>
                  </a:lnTo>
                  <a:lnTo>
                    <a:pt x="1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2" name="Freeform 62"/>
            <p:cNvSpPr>
              <a:spLocks noChangeArrowheads="1"/>
            </p:cNvSpPr>
            <p:nvPr/>
          </p:nvSpPr>
          <p:spPr bwMode="auto">
            <a:xfrm>
              <a:off x="6678261" y="2677571"/>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4"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3" name="Freeform 63"/>
            <p:cNvSpPr>
              <a:spLocks noChangeArrowheads="1"/>
            </p:cNvSpPr>
            <p:nvPr/>
          </p:nvSpPr>
          <p:spPr bwMode="auto">
            <a:xfrm>
              <a:off x="5891791" y="2691852"/>
              <a:ext cx="1096565" cy="721159"/>
            </a:xfrm>
            <a:custGeom>
              <a:avLst/>
              <a:gdLst>
                <a:gd name="T0" fmla="*/ 2147483647 w 488"/>
                <a:gd name="T1" fmla="*/ 2147483647 h 202"/>
                <a:gd name="T2" fmla="*/ 2147483647 w 488"/>
                <a:gd name="T3" fmla="*/ 2147483647 h 202"/>
                <a:gd name="T4" fmla="*/ 2147483647 w 488"/>
                <a:gd name="T5" fmla="*/ 2147483647 h 202"/>
                <a:gd name="T6" fmla="*/ 2147483647 w 488"/>
                <a:gd name="T7" fmla="*/ 2147483647 h 202"/>
                <a:gd name="T8" fmla="*/ 2147483647 w 488"/>
                <a:gd name="T9" fmla="*/ 2147483647 h 202"/>
                <a:gd name="T10" fmla="*/ 2147483647 w 488"/>
                <a:gd name="T11" fmla="*/ 2147483647 h 202"/>
                <a:gd name="T12" fmla="*/ 2147483647 w 488"/>
                <a:gd name="T13" fmla="*/ 2147483647 h 202"/>
                <a:gd name="T14" fmla="*/ 2147483647 w 488"/>
                <a:gd name="T15" fmla="*/ 0 h 202"/>
                <a:gd name="T16" fmla="*/ 2147483647 w 488"/>
                <a:gd name="T17" fmla="*/ 2147483647 h 202"/>
                <a:gd name="T18" fmla="*/ 2147483647 w 488"/>
                <a:gd name="T19" fmla="*/ 2147483647 h 202"/>
                <a:gd name="T20" fmla="*/ 2147483647 w 488"/>
                <a:gd name="T21" fmla="*/ 2147483647 h 202"/>
                <a:gd name="T22" fmla="*/ 2147483647 w 488"/>
                <a:gd name="T23" fmla="*/ 2147483647 h 202"/>
                <a:gd name="T24" fmla="*/ 2147483647 w 488"/>
                <a:gd name="T25" fmla="*/ 2147483647 h 202"/>
                <a:gd name="T26" fmla="*/ 2147483647 w 488"/>
                <a:gd name="T27" fmla="*/ 2147483647 h 202"/>
                <a:gd name="T28" fmla="*/ 2147483647 w 488"/>
                <a:gd name="T29" fmla="*/ 2147483647 h 202"/>
                <a:gd name="T30" fmla="*/ 2147483647 w 488"/>
                <a:gd name="T31" fmla="*/ 2147483647 h 202"/>
                <a:gd name="T32" fmla="*/ 2147483647 w 488"/>
                <a:gd name="T33" fmla="*/ 2147483647 h 202"/>
                <a:gd name="T34" fmla="*/ 2147483647 w 488"/>
                <a:gd name="T35" fmla="*/ 2147483647 h 202"/>
                <a:gd name="T36" fmla="*/ 2147483647 w 488"/>
                <a:gd name="T37" fmla="*/ 2147483647 h 202"/>
                <a:gd name="T38" fmla="*/ 2147483647 w 488"/>
                <a:gd name="T39" fmla="*/ 2147483647 h 202"/>
                <a:gd name="T40" fmla="*/ 2147483647 w 488"/>
                <a:gd name="T41" fmla="*/ 2147483647 h 202"/>
                <a:gd name="T42" fmla="*/ 2147483647 w 488"/>
                <a:gd name="T43" fmla="*/ 2147483647 h 202"/>
                <a:gd name="T44" fmla="*/ 2147483647 w 488"/>
                <a:gd name="T45" fmla="*/ 2147483647 h 202"/>
                <a:gd name="T46" fmla="*/ 2147483647 w 488"/>
                <a:gd name="T47" fmla="*/ 2147483647 h 202"/>
                <a:gd name="T48" fmla="*/ 2147483647 w 488"/>
                <a:gd name="T49" fmla="*/ 2147483647 h 202"/>
                <a:gd name="T50" fmla="*/ 2147483647 w 488"/>
                <a:gd name="T51" fmla="*/ 2147483647 h 202"/>
                <a:gd name="T52" fmla="*/ 2147483647 w 488"/>
                <a:gd name="T53" fmla="*/ 2147483647 h 202"/>
                <a:gd name="T54" fmla="*/ 2147483647 w 488"/>
                <a:gd name="T55" fmla="*/ 2147483647 h 202"/>
                <a:gd name="T56" fmla="*/ 2147483647 w 488"/>
                <a:gd name="T57" fmla="*/ 2147483647 h 202"/>
                <a:gd name="T58" fmla="*/ 2147483647 w 488"/>
                <a:gd name="T59" fmla="*/ 2147483647 h 202"/>
                <a:gd name="T60" fmla="*/ 2147483647 w 488"/>
                <a:gd name="T61" fmla="*/ 2147483647 h 202"/>
                <a:gd name="T62" fmla="*/ 2147483647 w 488"/>
                <a:gd name="T63" fmla="*/ 2147483647 h 202"/>
                <a:gd name="T64" fmla="*/ 0 w 488"/>
                <a:gd name="T65" fmla="*/ 2147483647 h 202"/>
                <a:gd name="T66" fmla="*/ 2147483647 w 488"/>
                <a:gd name="T67" fmla="*/ 2147483647 h 202"/>
                <a:gd name="T68" fmla="*/ 2147483647 w 488"/>
                <a:gd name="T69" fmla="*/ 2147483647 h 202"/>
                <a:gd name="T70" fmla="*/ 2147483647 w 488"/>
                <a:gd name="T71" fmla="*/ 2147483647 h 202"/>
                <a:gd name="T72" fmla="*/ 2147483647 w 488"/>
                <a:gd name="T73" fmla="*/ 2147483647 h 202"/>
                <a:gd name="T74" fmla="*/ 2147483647 w 488"/>
                <a:gd name="T75" fmla="*/ 2147483647 h 202"/>
                <a:gd name="T76" fmla="*/ 2147483647 w 488"/>
                <a:gd name="T77" fmla="*/ 2147483647 h 202"/>
                <a:gd name="T78" fmla="*/ 2147483647 w 488"/>
                <a:gd name="T79" fmla="*/ 2147483647 h 202"/>
                <a:gd name="T80" fmla="*/ 2147483647 w 488"/>
                <a:gd name="T81" fmla="*/ 2147483647 h 202"/>
                <a:gd name="T82" fmla="*/ 2147483647 w 488"/>
                <a:gd name="T83" fmla="*/ 2147483647 h 202"/>
                <a:gd name="T84" fmla="*/ 2147483647 w 488"/>
                <a:gd name="T85" fmla="*/ 2147483647 h 202"/>
                <a:gd name="T86" fmla="*/ 2147483647 w 488"/>
                <a:gd name="T87" fmla="*/ 2147483647 h 202"/>
                <a:gd name="T88" fmla="*/ 2147483647 w 488"/>
                <a:gd name="T89" fmla="*/ 2147483647 h 202"/>
                <a:gd name="T90" fmla="*/ 2147483647 w 488"/>
                <a:gd name="T91" fmla="*/ 2147483647 h 202"/>
                <a:gd name="T92" fmla="*/ 2147483647 w 488"/>
                <a:gd name="T93" fmla="*/ 2147483647 h 202"/>
                <a:gd name="T94" fmla="*/ 2147483647 w 488"/>
                <a:gd name="T95" fmla="*/ 2147483647 h 202"/>
                <a:gd name="T96" fmla="*/ 2147483647 w 488"/>
                <a:gd name="T97" fmla="*/ 2147483647 h 202"/>
                <a:gd name="T98" fmla="*/ 2147483647 w 488"/>
                <a:gd name="T99" fmla="*/ 2147483647 h 202"/>
                <a:gd name="T100" fmla="*/ 2147483647 w 488"/>
                <a:gd name="T101" fmla="*/ 2147483647 h 202"/>
                <a:gd name="T102" fmla="*/ 2147483647 w 488"/>
                <a:gd name="T103" fmla="*/ 2147483647 h 202"/>
                <a:gd name="T104" fmla="*/ 2147483647 w 488"/>
                <a:gd name="T105" fmla="*/ 2147483647 h 202"/>
                <a:gd name="T106" fmla="*/ 2147483647 w 488"/>
                <a:gd name="T107" fmla="*/ 2147483647 h 202"/>
                <a:gd name="T108" fmla="*/ 2147483647 w 488"/>
                <a:gd name="T109" fmla="*/ 2147483647 h 202"/>
                <a:gd name="T110" fmla="*/ 2147483647 w 488"/>
                <a:gd name="T111" fmla="*/ 2147483647 h 202"/>
                <a:gd name="T112" fmla="*/ 2147483647 w 488"/>
                <a:gd name="T113" fmla="*/ 2147483647 h 202"/>
                <a:gd name="T114" fmla="*/ 2147483647 w 488"/>
                <a:gd name="T115" fmla="*/ 2147483647 h 202"/>
                <a:gd name="T116" fmla="*/ 2147483647 w 488"/>
                <a:gd name="T117" fmla="*/ 2147483647 h 202"/>
                <a:gd name="T118" fmla="*/ 2147483647 w 488"/>
                <a:gd name="T119" fmla="*/ 2147483647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8"/>
                <a:gd name="T181" fmla="*/ 0 h 202"/>
                <a:gd name="T182" fmla="*/ 488 w 488"/>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8" h="202">
                  <a:moveTo>
                    <a:pt x="442" y="82"/>
                  </a:moveTo>
                  <a:lnTo>
                    <a:pt x="442" y="72"/>
                  </a:lnTo>
                  <a:lnTo>
                    <a:pt x="426" y="60"/>
                  </a:lnTo>
                  <a:lnTo>
                    <a:pt x="396" y="48"/>
                  </a:lnTo>
                  <a:lnTo>
                    <a:pt x="388" y="30"/>
                  </a:lnTo>
                  <a:lnTo>
                    <a:pt x="380" y="20"/>
                  </a:lnTo>
                  <a:lnTo>
                    <a:pt x="364" y="8"/>
                  </a:lnTo>
                  <a:lnTo>
                    <a:pt x="354" y="0"/>
                  </a:lnTo>
                  <a:lnTo>
                    <a:pt x="342" y="14"/>
                  </a:lnTo>
                  <a:lnTo>
                    <a:pt x="342" y="30"/>
                  </a:lnTo>
                  <a:lnTo>
                    <a:pt x="358" y="42"/>
                  </a:lnTo>
                  <a:lnTo>
                    <a:pt x="336" y="48"/>
                  </a:lnTo>
                  <a:lnTo>
                    <a:pt x="312" y="42"/>
                  </a:lnTo>
                  <a:lnTo>
                    <a:pt x="298" y="36"/>
                  </a:lnTo>
                  <a:lnTo>
                    <a:pt x="282" y="30"/>
                  </a:lnTo>
                  <a:lnTo>
                    <a:pt x="288" y="14"/>
                  </a:lnTo>
                  <a:lnTo>
                    <a:pt x="274" y="14"/>
                  </a:lnTo>
                  <a:lnTo>
                    <a:pt x="252" y="8"/>
                  </a:lnTo>
                  <a:lnTo>
                    <a:pt x="214" y="8"/>
                  </a:lnTo>
                  <a:lnTo>
                    <a:pt x="182" y="14"/>
                  </a:lnTo>
                  <a:lnTo>
                    <a:pt x="198" y="20"/>
                  </a:lnTo>
                  <a:lnTo>
                    <a:pt x="206" y="30"/>
                  </a:lnTo>
                  <a:lnTo>
                    <a:pt x="146" y="30"/>
                  </a:lnTo>
                  <a:lnTo>
                    <a:pt x="130" y="42"/>
                  </a:lnTo>
                  <a:lnTo>
                    <a:pt x="108" y="48"/>
                  </a:lnTo>
                  <a:lnTo>
                    <a:pt x="108" y="60"/>
                  </a:lnTo>
                  <a:lnTo>
                    <a:pt x="84" y="78"/>
                  </a:lnTo>
                  <a:lnTo>
                    <a:pt x="62" y="78"/>
                  </a:lnTo>
                  <a:lnTo>
                    <a:pt x="46" y="82"/>
                  </a:lnTo>
                  <a:lnTo>
                    <a:pt x="32" y="78"/>
                  </a:lnTo>
                  <a:lnTo>
                    <a:pt x="8" y="88"/>
                  </a:lnTo>
                  <a:lnTo>
                    <a:pt x="8" y="106"/>
                  </a:lnTo>
                  <a:lnTo>
                    <a:pt x="0" y="128"/>
                  </a:lnTo>
                  <a:lnTo>
                    <a:pt x="8" y="146"/>
                  </a:lnTo>
                  <a:lnTo>
                    <a:pt x="8" y="180"/>
                  </a:lnTo>
                  <a:lnTo>
                    <a:pt x="32" y="186"/>
                  </a:lnTo>
                  <a:lnTo>
                    <a:pt x="54" y="180"/>
                  </a:lnTo>
                  <a:lnTo>
                    <a:pt x="76" y="174"/>
                  </a:lnTo>
                  <a:lnTo>
                    <a:pt x="100" y="174"/>
                  </a:lnTo>
                  <a:lnTo>
                    <a:pt x="130" y="168"/>
                  </a:lnTo>
                  <a:lnTo>
                    <a:pt x="176" y="152"/>
                  </a:lnTo>
                  <a:lnTo>
                    <a:pt x="214" y="152"/>
                  </a:lnTo>
                  <a:lnTo>
                    <a:pt x="236" y="156"/>
                  </a:lnTo>
                  <a:lnTo>
                    <a:pt x="244" y="168"/>
                  </a:lnTo>
                  <a:lnTo>
                    <a:pt x="252" y="180"/>
                  </a:lnTo>
                  <a:lnTo>
                    <a:pt x="274" y="168"/>
                  </a:lnTo>
                  <a:lnTo>
                    <a:pt x="298" y="156"/>
                  </a:lnTo>
                  <a:lnTo>
                    <a:pt x="282" y="174"/>
                  </a:lnTo>
                  <a:lnTo>
                    <a:pt x="274" y="186"/>
                  </a:lnTo>
                  <a:lnTo>
                    <a:pt x="298" y="192"/>
                  </a:lnTo>
                  <a:lnTo>
                    <a:pt x="312" y="202"/>
                  </a:lnTo>
                  <a:lnTo>
                    <a:pt x="364" y="202"/>
                  </a:lnTo>
                  <a:lnTo>
                    <a:pt x="380" y="198"/>
                  </a:lnTo>
                  <a:lnTo>
                    <a:pt x="404" y="192"/>
                  </a:lnTo>
                  <a:lnTo>
                    <a:pt x="418" y="180"/>
                  </a:lnTo>
                  <a:lnTo>
                    <a:pt x="434" y="168"/>
                  </a:lnTo>
                  <a:lnTo>
                    <a:pt x="464" y="146"/>
                  </a:lnTo>
                  <a:lnTo>
                    <a:pt x="488" y="116"/>
                  </a:lnTo>
                  <a:lnTo>
                    <a:pt x="464" y="94"/>
                  </a:lnTo>
                  <a:lnTo>
                    <a:pt x="442" y="8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4" name="Freeform 64"/>
            <p:cNvSpPr>
              <a:spLocks noChangeArrowheads="1"/>
            </p:cNvSpPr>
            <p:nvPr/>
          </p:nvSpPr>
          <p:spPr bwMode="auto">
            <a:xfrm>
              <a:off x="4354801" y="2813235"/>
              <a:ext cx="152800" cy="357009"/>
            </a:xfrm>
            <a:custGeom>
              <a:avLst/>
              <a:gdLst>
                <a:gd name="T0" fmla="*/ 2147483647 w 68"/>
                <a:gd name="T1" fmla="*/ 2147483647 h 100"/>
                <a:gd name="T2" fmla="*/ 2147483647 w 68"/>
                <a:gd name="T3" fmla="*/ 2147483647 h 100"/>
                <a:gd name="T4" fmla="*/ 2147483647 w 68"/>
                <a:gd name="T5" fmla="*/ 2147483647 h 100"/>
                <a:gd name="T6" fmla="*/ 0 w 68"/>
                <a:gd name="T7" fmla="*/ 2147483647 h 100"/>
                <a:gd name="T8" fmla="*/ 0 w 68"/>
                <a:gd name="T9" fmla="*/ 2147483647 h 100"/>
                <a:gd name="T10" fmla="*/ 2147483647 w 68"/>
                <a:gd name="T11" fmla="*/ 2147483647 h 100"/>
                <a:gd name="T12" fmla="*/ 2147483647 w 68"/>
                <a:gd name="T13" fmla="*/ 2147483647 h 100"/>
                <a:gd name="T14" fmla="*/ 2147483647 w 68"/>
                <a:gd name="T15" fmla="*/ 2147483647 h 100"/>
                <a:gd name="T16" fmla="*/ 2147483647 w 68"/>
                <a:gd name="T17" fmla="*/ 2147483647 h 100"/>
                <a:gd name="T18" fmla="*/ 2147483647 w 68"/>
                <a:gd name="T19" fmla="*/ 2147483647 h 100"/>
                <a:gd name="T20" fmla="*/ 2147483647 w 68"/>
                <a:gd name="T21" fmla="*/ 2147483647 h 100"/>
                <a:gd name="T22" fmla="*/ 2147483647 w 68"/>
                <a:gd name="T23" fmla="*/ 0 h 100"/>
                <a:gd name="T24" fmla="*/ 2147483647 w 68"/>
                <a:gd name="T25" fmla="*/ 2147483647 h 100"/>
                <a:gd name="T26" fmla="*/ 2147483647 w 68"/>
                <a:gd name="T27" fmla="*/ 2147483647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100"/>
                <a:gd name="T44" fmla="*/ 68 w 68"/>
                <a:gd name="T45" fmla="*/ 100 h 1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100">
                  <a:moveTo>
                    <a:pt x="32" y="20"/>
                  </a:moveTo>
                  <a:lnTo>
                    <a:pt x="8" y="32"/>
                  </a:lnTo>
                  <a:lnTo>
                    <a:pt x="16" y="48"/>
                  </a:lnTo>
                  <a:lnTo>
                    <a:pt x="0" y="60"/>
                  </a:lnTo>
                  <a:lnTo>
                    <a:pt x="0" y="78"/>
                  </a:lnTo>
                  <a:lnTo>
                    <a:pt x="8" y="94"/>
                  </a:lnTo>
                  <a:lnTo>
                    <a:pt x="24" y="100"/>
                  </a:lnTo>
                  <a:lnTo>
                    <a:pt x="38" y="82"/>
                  </a:lnTo>
                  <a:lnTo>
                    <a:pt x="54" y="54"/>
                  </a:lnTo>
                  <a:lnTo>
                    <a:pt x="68" y="32"/>
                  </a:lnTo>
                  <a:lnTo>
                    <a:pt x="68" y="14"/>
                  </a:lnTo>
                  <a:lnTo>
                    <a:pt x="62" y="0"/>
                  </a:lnTo>
                  <a:lnTo>
                    <a:pt x="54" y="2"/>
                  </a:lnTo>
                  <a:lnTo>
                    <a:pt x="32" y="2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5" name="Freeform 65"/>
            <p:cNvSpPr>
              <a:spLocks noChangeArrowheads="1"/>
            </p:cNvSpPr>
            <p:nvPr/>
          </p:nvSpPr>
          <p:spPr bwMode="auto">
            <a:xfrm>
              <a:off x="4489625" y="2798954"/>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2"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6" name="Freeform 66"/>
            <p:cNvSpPr>
              <a:spLocks noChangeArrowheads="1"/>
            </p:cNvSpPr>
            <p:nvPr/>
          </p:nvSpPr>
          <p:spPr bwMode="auto">
            <a:xfrm>
              <a:off x="2804322" y="671171"/>
              <a:ext cx="184258" cy="128523"/>
            </a:xfrm>
            <a:custGeom>
              <a:avLst/>
              <a:gdLst>
                <a:gd name="T0" fmla="*/ 2147483647 w 82"/>
                <a:gd name="T1" fmla="*/ 2147483647 h 36"/>
                <a:gd name="T2" fmla="*/ 2147483647 w 82"/>
                <a:gd name="T3" fmla="*/ 2147483647 h 36"/>
                <a:gd name="T4" fmla="*/ 2147483647 w 82"/>
                <a:gd name="T5" fmla="*/ 2147483647 h 36"/>
                <a:gd name="T6" fmla="*/ 2147483647 w 82"/>
                <a:gd name="T7" fmla="*/ 0 h 36"/>
                <a:gd name="T8" fmla="*/ 2147483647 w 82"/>
                <a:gd name="T9" fmla="*/ 0 h 36"/>
                <a:gd name="T10" fmla="*/ 2147483647 w 82"/>
                <a:gd name="T11" fmla="*/ 2147483647 h 36"/>
                <a:gd name="T12" fmla="*/ 2147483647 w 82"/>
                <a:gd name="T13" fmla="*/ 2147483647 h 36"/>
                <a:gd name="T14" fmla="*/ 2147483647 w 82"/>
                <a:gd name="T15" fmla="*/ 2147483647 h 36"/>
                <a:gd name="T16" fmla="*/ 2147483647 w 82"/>
                <a:gd name="T17" fmla="*/ 2147483647 h 36"/>
                <a:gd name="T18" fmla="*/ 0 w 82"/>
                <a:gd name="T19" fmla="*/ 2147483647 h 36"/>
                <a:gd name="T20" fmla="*/ 2147483647 w 82"/>
                <a:gd name="T21" fmla="*/ 2147483647 h 36"/>
                <a:gd name="T22" fmla="*/ 2147483647 w 82"/>
                <a:gd name="T23" fmla="*/ 2147483647 h 36"/>
                <a:gd name="T24" fmla="*/ 2147483647 w 82"/>
                <a:gd name="T25" fmla="*/ 2147483647 h 36"/>
                <a:gd name="T26" fmla="*/ 2147483647 w 82"/>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36"/>
                <a:gd name="T44" fmla="*/ 82 w 8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36">
                  <a:moveTo>
                    <a:pt x="74" y="30"/>
                  </a:moveTo>
                  <a:lnTo>
                    <a:pt x="82" y="18"/>
                  </a:lnTo>
                  <a:lnTo>
                    <a:pt x="74" y="6"/>
                  </a:lnTo>
                  <a:lnTo>
                    <a:pt x="82" y="0"/>
                  </a:lnTo>
                  <a:lnTo>
                    <a:pt x="68" y="0"/>
                  </a:lnTo>
                  <a:lnTo>
                    <a:pt x="60" y="6"/>
                  </a:lnTo>
                  <a:lnTo>
                    <a:pt x="44" y="6"/>
                  </a:lnTo>
                  <a:lnTo>
                    <a:pt x="44" y="12"/>
                  </a:lnTo>
                  <a:lnTo>
                    <a:pt x="30" y="6"/>
                  </a:lnTo>
                  <a:lnTo>
                    <a:pt x="0" y="6"/>
                  </a:lnTo>
                  <a:lnTo>
                    <a:pt x="14" y="24"/>
                  </a:lnTo>
                  <a:lnTo>
                    <a:pt x="30" y="36"/>
                  </a:lnTo>
                  <a:lnTo>
                    <a:pt x="52" y="30"/>
                  </a:lnTo>
                  <a:lnTo>
                    <a:pt x="74" y="3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grpSp>
      <p:sp>
        <p:nvSpPr>
          <p:cNvPr id="27"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000" b="1" dirty="0">
                <a:solidFill>
                  <a:srgbClr val="595959"/>
                </a:solidFill>
                <a:latin typeface="Arial" panose="020B0604020202020204" pitchFamily="34" charset="0"/>
                <a:ea typeface="微软雅黑" panose="020B0503020204020204" pitchFamily="34" charset="-122"/>
              </a:rPr>
              <a:t>关键变化及分析</a:t>
            </a:r>
          </a:p>
        </p:txBody>
      </p:sp>
      <p:sp>
        <p:nvSpPr>
          <p:cNvPr id="9" name="Title 1"/>
          <p:cNvSpPr txBox="1"/>
          <p:nvPr/>
        </p:nvSpPr>
        <p:spPr>
          <a:xfrm>
            <a:off x="180324" y="697418"/>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p:txBody>
      </p:sp>
      <p:sp>
        <p:nvSpPr>
          <p:cNvPr id="37" name="矩形 36"/>
          <p:cNvSpPr/>
          <p:nvPr/>
        </p:nvSpPr>
        <p:spPr>
          <a:xfrm>
            <a:off x="683568" y="614467"/>
            <a:ext cx="7920880" cy="1000274"/>
          </a:xfrm>
          <a:prstGeom prst="rect">
            <a:avLst/>
          </a:prstGeom>
        </p:spPr>
        <p:txBody>
          <a:bodyPr wrap="square">
            <a:spAutoFit/>
          </a:bodyPr>
          <a:lstStyle/>
          <a:p>
            <a:pPr>
              <a:lnSpc>
                <a:spcPct val="150000"/>
              </a:lnSpc>
            </a:pPr>
            <a:r>
              <a:rPr lang="en-US" altLang="zh-CN" b="1" dirty="0">
                <a:solidFill>
                  <a:schemeClr val="tx1">
                    <a:lumMod val="75000"/>
                    <a:lumOff val="25000"/>
                  </a:schemeClr>
                </a:solidFill>
                <a:latin typeface="+mj-ea"/>
                <a:ea typeface="+mj-ea"/>
              </a:rPr>
              <a:t>8.</a:t>
            </a:r>
            <a:r>
              <a:rPr lang="zh-CN" altLang="en-US" b="1" dirty="0">
                <a:solidFill>
                  <a:schemeClr val="tx1">
                    <a:lumMod val="75000"/>
                    <a:lumOff val="25000"/>
                  </a:schemeClr>
                </a:solidFill>
                <a:latin typeface="+mj-ea"/>
                <a:ea typeface="+mj-ea"/>
              </a:rPr>
              <a:t>生产与具体技术：</a:t>
            </a:r>
            <a:endParaRPr lang="en-US" altLang="zh-CN" b="1" dirty="0">
              <a:solidFill>
                <a:schemeClr val="tx1">
                  <a:lumMod val="75000"/>
                  <a:lumOff val="25000"/>
                </a:schemeClr>
              </a:solidFill>
              <a:latin typeface="+mj-ea"/>
              <a:ea typeface="+mj-ea"/>
            </a:endParaRPr>
          </a:p>
          <a:p>
            <a:pPr>
              <a:lnSpc>
                <a:spcPct val="200000"/>
              </a:lnSpc>
            </a:pPr>
            <a:endParaRPr lang="en-US" altLang="zh-CN" sz="1600" dirty="0">
              <a:solidFill>
                <a:schemeClr val="tx1">
                  <a:lumMod val="75000"/>
                  <a:lumOff val="25000"/>
                </a:schemeClr>
              </a:solidFill>
              <a:latin typeface="+mj-ea"/>
              <a:ea typeface="+mj-ea"/>
            </a:endParaRPr>
          </a:p>
        </p:txBody>
      </p:sp>
      <p:graphicFrame>
        <p:nvGraphicFramePr>
          <p:cNvPr id="39" name="表格 38"/>
          <p:cNvGraphicFramePr>
            <a:graphicFrameLocks noGrp="1"/>
          </p:cNvGraphicFramePr>
          <p:nvPr>
            <p:extLst>
              <p:ext uri="{D42A27DB-BD31-4B8C-83A1-F6EECF244321}">
                <p14:modId xmlns:p14="http://schemas.microsoft.com/office/powerpoint/2010/main" val="720823722"/>
              </p:ext>
            </p:extLst>
          </p:nvPr>
        </p:nvGraphicFramePr>
        <p:xfrm>
          <a:off x="755576" y="1257990"/>
          <a:ext cx="7779760" cy="2682298"/>
        </p:xfrm>
        <a:graphic>
          <a:graphicData uri="http://schemas.openxmlformats.org/drawingml/2006/table">
            <a:tbl>
              <a:tblPr>
                <a:tableStyleId>{69CF1AB2-1976-4502-BF36-3FF5EA218861}</a:tableStyleId>
              </a:tblPr>
              <a:tblGrid>
                <a:gridCol w="434187">
                  <a:extLst>
                    <a:ext uri="{9D8B030D-6E8A-4147-A177-3AD203B41FA5}">
                      <a16:colId xmlns:a16="http://schemas.microsoft.com/office/drawing/2014/main" xmlns="" val="20000"/>
                    </a:ext>
                  </a:extLst>
                </a:gridCol>
                <a:gridCol w="653106">
                  <a:extLst>
                    <a:ext uri="{9D8B030D-6E8A-4147-A177-3AD203B41FA5}">
                      <a16:colId xmlns:a16="http://schemas.microsoft.com/office/drawing/2014/main" xmlns="" val="20001"/>
                    </a:ext>
                  </a:extLst>
                </a:gridCol>
                <a:gridCol w="1242673">
                  <a:extLst>
                    <a:ext uri="{9D8B030D-6E8A-4147-A177-3AD203B41FA5}">
                      <a16:colId xmlns:a16="http://schemas.microsoft.com/office/drawing/2014/main" xmlns="" val="20002"/>
                    </a:ext>
                  </a:extLst>
                </a:gridCol>
                <a:gridCol w="2096075">
                  <a:extLst>
                    <a:ext uri="{9D8B030D-6E8A-4147-A177-3AD203B41FA5}">
                      <a16:colId xmlns:a16="http://schemas.microsoft.com/office/drawing/2014/main" xmlns="" val="20003"/>
                    </a:ext>
                  </a:extLst>
                </a:gridCol>
                <a:gridCol w="3353719">
                  <a:extLst>
                    <a:ext uri="{9D8B030D-6E8A-4147-A177-3AD203B41FA5}">
                      <a16:colId xmlns:a16="http://schemas.microsoft.com/office/drawing/2014/main" xmlns="" val="20004"/>
                    </a:ext>
                  </a:extLst>
                </a:gridCol>
              </a:tblGrid>
              <a:tr h="209385">
                <a:tc gridSpan="5">
                  <a:txBody>
                    <a:bodyPr/>
                    <a:lstStyle/>
                    <a:p>
                      <a:pPr algn="ctr" fontAlgn="ctr"/>
                      <a:r>
                        <a:rPr lang="zh-CN" sz="1300" u="none" strike="noStrike" dirty="0"/>
                        <a:t>第8章中出现显著变化的条款</a:t>
                      </a:r>
                      <a:endParaRPr lang="zh-CN" sz="1300" b="0" i="0" u="none" strike="noStrike" dirty="0">
                        <a:solidFill>
                          <a:srgbClr val="000000"/>
                        </a:solidFill>
                        <a:latin typeface="宋体"/>
                      </a:endParaRPr>
                    </a:p>
                  </a:txBody>
                  <a:tcPr marL="9053" marR="9053" marT="9053"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0"/>
                  </a:ext>
                </a:extLst>
              </a:tr>
              <a:tr h="409619">
                <a:tc>
                  <a:txBody>
                    <a:bodyPr/>
                    <a:lstStyle/>
                    <a:p>
                      <a:pPr algn="ctr" fontAlgn="ctr"/>
                      <a:r>
                        <a:rPr lang="zh-CN" sz="1300" u="none" strike="noStrike" dirty="0"/>
                        <a:t>条款</a:t>
                      </a:r>
                      <a:endParaRPr lang="zh-CN" sz="1300" b="0" i="0" u="none" strike="noStrike" dirty="0">
                        <a:solidFill>
                          <a:srgbClr val="000000"/>
                        </a:solidFill>
                        <a:latin typeface="宋体"/>
                      </a:endParaRPr>
                    </a:p>
                  </a:txBody>
                  <a:tcPr marL="9053" marR="9053" marT="9053" marB="0" anchor="ctr"/>
                </a:tc>
                <a:tc>
                  <a:txBody>
                    <a:bodyPr/>
                    <a:lstStyle/>
                    <a:p>
                      <a:pPr algn="ctr" fontAlgn="ctr"/>
                      <a:r>
                        <a:rPr lang="zh-CN" sz="1300" u="none" strike="noStrike"/>
                        <a:t>2007版</a:t>
                      </a:r>
                      <a:endParaRPr lang="zh-CN" sz="1300" b="0" i="0" u="none" strike="noStrike">
                        <a:solidFill>
                          <a:srgbClr val="000000"/>
                        </a:solidFill>
                        <a:latin typeface="宋体"/>
                      </a:endParaRPr>
                    </a:p>
                  </a:txBody>
                  <a:tcPr marL="9053" marR="9053" marT="9053" marB="0" anchor="ctr"/>
                </a:tc>
                <a:tc>
                  <a:txBody>
                    <a:bodyPr/>
                    <a:lstStyle/>
                    <a:p>
                      <a:pPr algn="ctr" fontAlgn="ctr"/>
                      <a:r>
                        <a:rPr lang="zh-CN" altLang="en-US" sz="1300" u="none" strike="noStrike" dirty="0"/>
                        <a:t>条款内容</a:t>
                      </a:r>
                      <a:r>
                        <a:rPr lang="en-US" altLang="zh-CN" sz="1300" u="none" strike="noStrike" dirty="0"/>
                        <a:t>/</a:t>
                      </a:r>
                      <a:r>
                        <a:rPr lang="zh-CN" sz="1300" u="none" strike="noStrike" dirty="0"/>
                        <a:t>主题</a:t>
                      </a:r>
                      <a:endParaRPr lang="zh-CN" sz="1300" b="0" i="0" u="none" strike="noStrike" dirty="0">
                        <a:solidFill>
                          <a:srgbClr val="000000"/>
                        </a:solidFill>
                        <a:latin typeface="宋体"/>
                      </a:endParaRPr>
                    </a:p>
                  </a:txBody>
                  <a:tcPr marL="9053" marR="9053" marT="9053" marB="0" anchor="ctr"/>
                </a:tc>
                <a:tc>
                  <a:txBody>
                    <a:bodyPr/>
                    <a:lstStyle/>
                    <a:p>
                      <a:pPr algn="ctr" fontAlgn="ctr"/>
                      <a:r>
                        <a:rPr lang="zh-CN" sz="1300" u="none" strike="noStrike" dirty="0"/>
                        <a:t>变化</a:t>
                      </a:r>
                      <a:endParaRPr lang="zh-CN" sz="1300" b="0" i="0" u="none" strike="noStrike" dirty="0">
                        <a:solidFill>
                          <a:srgbClr val="000000"/>
                        </a:solidFill>
                        <a:latin typeface="宋体"/>
                      </a:endParaRPr>
                    </a:p>
                  </a:txBody>
                  <a:tcPr marL="9053" marR="9053" marT="9053" marB="0" anchor="ctr"/>
                </a:tc>
                <a:tc>
                  <a:txBody>
                    <a:bodyPr/>
                    <a:lstStyle/>
                    <a:p>
                      <a:pPr algn="ctr" fontAlgn="ctr"/>
                      <a:r>
                        <a:rPr lang="zh-CN" sz="1300" u="none" strike="noStrike"/>
                        <a:t>“显著变化”情况的解释</a:t>
                      </a:r>
                      <a:endParaRPr lang="zh-CN" sz="1300" b="0" i="0" u="none" strike="noStrike">
                        <a:solidFill>
                          <a:srgbClr val="000000"/>
                        </a:solidFill>
                        <a:latin typeface="宋体"/>
                      </a:endParaRPr>
                    </a:p>
                  </a:txBody>
                  <a:tcPr marL="9053" marR="9053" marT="9053" marB="0" anchor="ctr"/>
                </a:tc>
                <a:extLst>
                  <a:ext uri="{0D108BD9-81ED-4DB2-BD59-A6C34878D82A}">
                    <a16:rowId xmlns:a16="http://schemas.microsoft.com/office/drawing/2014/main" xmlns="" val="10001"/>
                  </a:ext>
                </a:extLst>
              </a:tr>
              <a:tr h="1253204">
                <a:tc>
                  <a:txBody>
                    <a:bodyPr/>
                    <a:lstStyle/>
                    <a:p>
                      <a:pPr algn="ctr" fontAlgn="ctr"/>
                      <a:r>
                        <a:rPr lang="zh-CN" sz="1300" u="none" strike="noStrike" dirty="0"/>
                        <a:t>8.42</a:t>
                      </a:r>
                      <a:endParaRPr lang="zh-CN" sz="1300" b="0" i="0" u="none" strike="noStrike" dirty="0">
                        <a:solidFill>
                          <a:srgbClr val="000000"/>
                        </a:solidFill>
                        <a:latin typeface="宋体"/>
                      </a:endParaRPr>
                    </a:p>
                  </a:txBody>
                  <a:tcPr marL="9053" marR="9053" marT="9053" marB="0" anchor="ctr"/>
                </a:tc>
                <a:tc>
                  <a:txBody>
                    <a:bodyPr/>
                    <a:lstStyle/>
                    <a:p>
                      <a:pPr algn="ctr" fontAlgn="ctr"/>
                      <a:r>
                        <a:rPr lang="zh-CN" sz="1300" u="none" strike="noStrike" dirty="0"/>
                        <a:t>81</a:t>
                      </a:r>
                      <a:endParaRPr lang="zh-CN" sz="1300" b="0" i="0" u="none" strike="noStrike" dirty="0">
                        <a:solidFill>
                          <a:srgbClr val="000000"/>
                        </a:solidFill>
                        <a:latin typeface="宋体"/>
                      </a:endParaRPr>
                    </a:p>
                  </a:txBody>
                  <a:tcPr marL="9053" marR="9053" marT="9053" marB="0" anchor="ctr"/>
                </a:tc>
                <a:tc>
                  <a:txBody>
                    <a:bodyPr/>
                    <a:lstStyle/>
                    <a:p>
                      <a:pPr algn="l" fontAlgn="ctr"/>
                      <a:r>
                        <a:rPr lang="zh-CN" sz="1300" u="none" strike="noStrike" dirty="0"/>
                        <a:t>将物料</a:t>
                      </a:r>
                      <a:r>
                        <a:rPr lang="zh-CN" altLang="en-US" sz="1300" u="none" strike="noStrike" dirty="0"/>
                        <a:t>、设备和组件</a:t>
                      </a:r>
                      <a:r>
                        <a:rPr lang="zh-CN" sz="1300" u="none" strike="noStrike" dirty="0"/>
                        <a:t>转移到无菌加工区的机制</a:t>
                      </a:r>
                      <a:endParaRPr lang="zh-CN" sz="1300" b="0" i="0" u="none" strike="noStrike" dirty="0">
                        <a:solidFill>
                          <a:srgbClr val="000000"/>
                        </a:solidFill>
                        <a:latin typeface="宋体"/>
                      </a:endParaRPr>
                    </a:p>
                  </a:txBody>
                  <a:tcPr marL="9053" marR="9053" marT="9053" marB="0" anchor="ctr"/>
                </a:tc>
                <a:tc>
                  <a:txBody>
                    <a:bodyPr/>
                    <a:lstStyle/>
                    <a:p>
                      <a:pPr algn="l" fontAlgn="ctr"/>
                      <a:r>
                        <a:rPr lang="zh-CN" sz="1300" u="none" strike="noStrike" dirty="0"/>
                        <a:t>关于除双扉高压蒸汽灭菌器(double-ended autoclave)之外的其它方法是具体的。添加术语"单向"来描述传递</a:t>
                      </a:r>
                      <a:endParaRPr lang="zh-CN" sz="1300" b="0" i="0" u="none" strike="noStrike" dirty="0">
                        <a:solidFill>
                          <a:srgbClr val="000000"/>
                        </a:solidFill>
                        <a:latin typeface="宋体"/>
                      </a:endParaRPr>
                    </a:p>
                  </a:txBody>
                  <a:tcPr marL="9053" marR="9053" marT="9053" marB="0" anchor="ctr"/>
                </a:tc>
                <a:tc>
                  <a:txBody>
                    <a:bodyPr/>
                    <a:lstStyle/>
                    <a:p>
                      <a:pPr algn="l" fontAlgn="ctr"/>
                      <a:r>
                        <a:rPr lang="zh-CN" sz="1300" u="none" strike="noStrike" dirty="0"/>
                        <a:t>通常很好地理解替代手段。消毒是一种具有最大合规风险的方法，也是审查最为严格的方法。术语"有效"表示该工艺过程必须基于证据。使用单向一词，可能意味着不再允许双向传递到A级区。这对于一些较小的制药商可能是重要的。</a:t>
                      </a:r>
                      <a:endParaRPr lang="zh-CN" sz="1300" b="0" i="0" u="none" strike="noStrike" dirty="0">
                        <a:solidFill>
                          <a:srgbClr val="000000"/>
                        </a:solidFill>
                        <a:latin typeface="宋体"/>
                      </a:endParaRPr>
                    </a:p>
                  </a:txBody>
                  <a:tcPr marL="9053" marR="9053" marT="9053" marB="0" anchor="ctr"/>
                </a:tc>
                <a:extLst>
                  <a:ext uri="{0D108BD9-81ED-4DB2-BD59-A6C34878D82A}">
                    <a16:rowId xmlns:a16="http://schemas.microsoft.com/office/drawing/2014/main" xmlns="" val="10002"/>
                  </a:ext>
                </a:extLst>
              </a:tr>
              <a:tr h="810090">
                <a:tc>
                  <a:txBody>
                    <a:bodyPr/>
                    <a:lstStyle/>
                    <a:p>
                      <a:pPr algn="ctr" fontAlgn="ctr"/>
                      <a:r>
                        <a:rPr lang="zh-CN" sz="1300" u="none" strike="noStrike" dirty="0"/>
                        <a:t>8.6</a:t>
                      </a:r>
                      <a:r>
                        <a:rPr lang="en-US" altLang="zh-CN" sz="1300" u="none" strike="noStrike" dirty="0"/>
                        <a:t>0</a:t>
                      </a:r>
                      <a:endParaRPr lang="zh-CN" sz="1300" b="0" i="0" u="none" strike="noStrike" dirty="0">
                        <a:solidFill>
                          <a:srgbClr val="000000"/>
                        </a:solidFill>
                        <a:latin typeface="宋体"/>
                      </a:endParaRPr>
                    </a:p>
                  </a:txBody>
                  <a:tcPr marL="9053" marR="9053" marT="9053" marB="0" anchor="ctr"/>
                </a:tc>
                <a:tc>
                  <a:txBody>
                    <a:bodyPr/>
                    <a:lstStyle/>
                    <a:p>
                      <a:pPr algn="ctr" fontAlgn="ctr"/>
                      <a:r>
                        <a:rPr lang="zh-CN" sz="1300" u="none" strike="noStrike" dirty="0"/>
                        <a:t>95</a:t>
                      </a:r>
                      <a:endParaRPr lang="zh-CN" sz="1300" b="0" i="0" u="none" strike="noStrike" dirty="0">
                        <a:solidFill>
                          <a:srgbClr val="000000"/>
                        </a:solidFill>
                        <a:latin typeface="宋体"/>
                      </a:endParaRPr>
                    </a:p>
                  </a:txBody>
                  <a:tcPr marL="9053" marR="9053" marT="9053" marB="0" anchor="ctr"/>
                </a:tc>
                <a:tc>
                  <a:txBody>
                    <a:bodyPr/>
                    <a:lstStyle/>
                    <a:p>
                      <a:pPr algn="l" fontAlgn="ctr"/>
                      <a:r>
                        <a:rPr lang="zh-CN" sz="1300" u="none" strike="noStrike" dirty="0"/>
                        <a:t>蒸汽消毒负荷考虑要点</a:t>
                      </a:r>
                      <a:endParaRPr lang="zh-CN" sz="1300" b="0" i="0" u="none" strike="noStrike" dirty="0">
                        <a:solidFill>
                          <a:srgbClr val="000000"/>
                        </a:solidFill>
                        <a:latin typeface="宋体"/>
                      </a:endParaRPr>
                    </a:p>
                  </a:txBody>
                  <a:tcPr marL="9053" marR="9053" marT="9053" marB="0" anchor="ctr"/>
                </a:tc>
                <a:tc>
                  <a:txBody>
                    <a:bodyPr/>
                    <a:lstStyle/>
                    <a:p>
                      <a:pPr algn="l" fontAlgn="ctr"/>
                      <a:r>
                        <a:rPr lang="zh-CN" sz="1300" u="none" strike="noStrike" dirty="0"/>
                        <a:t>作为灭菌过程验收的一部分，增加了确认进料干燥的要求</a:t>
                      </a:r>
                      <a:endParaRPr lang="zh-CN" sz="1300" b="0" i="0" u="none" strike="noStrike" dirty="0">
                        <a:solidFill>
                          <a:srgbClr val="000000"/>
                        </a:solidFill>
                        <a:latin typeface="宋体"/>
                      </a:endParaRPr>
                    </a:p>
                  </a:txBody>
                  <a:tcPr marL="9053" marR="9053" marT="9053" marB="0" anchor="ctr"/>
                </a:tc>
                <a:tc>
                  <a:txBody>
                    <a:bodyPr/>
                    <a:lstStyle/>
                    <a:p>
                      <a:pPr algn="l" fontAlgn="ctr"/>
                      <a:r>
                        <a:rPr lang="zh-CN" sz="1300" u="none" strike="noStrike" dirty="0"/>
                        <a:t>新条款意味着每个进料都需要进料干燥确认，这可能与某些制药商的过程不同，其中的参数已被视为验证的一部分。</a:t>
                      </a:r>
                      <a:endParaRPr lang="zh-CN" sz="1300" b="0" i="0" u="none" strike="noStrike" dirty="0">
                        <a:solidFill>
                          <a:srgbClr val="000000"/>
                        </a:solidFill>
                        <a:latin typeface="宋体"/>
                      </a:endParaRPr>
                    </a:p>
                  </a:txBody>
                  <a:tcPr marL="9053" marR="9053" marT="9053" marB="0" anchor="ct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505067625"/>
      </p:ext>
    </p:extLst>
  </p:cSld>
  <p:clrMapOvr>
    <a:masterClrMapping/>
  </p:clrMapOvr>
  <p:transition>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p:cNvGrpSpPr>
            <a:grpSpLocks/>
          </p:cNvGrpSpPr>
          <p:nvPr/>
        </p:nvGrpSpPr>
        <p:grpSpPr bwMode="auto">
          <a:xfrm>
            <a:off x="1700064" y="1283990"/>
            <a:ext cx="5904656" cy="3507854"/>
            <a:chOff x="0" y="161346"/>
            <a:chExt cx="7361368" cy="3929984"/>
          </a:xfrm>
          <a:solidFill>
            <a:schemeClr val="bg1">
              <a:lumMod val="95000"/>
            </a:schemeClr>
          </a:solidFill>
        </p:grpSpPr>
        <p:sp>
          <p:nvSpPr>
            <p:cNvPr id="7" name="Freeform 39"/>
            <p:cNvSpPr>
              <a:spLocks noChangeArrowheads="1"/>
            </p:cNvSpPr>
            <p:nvPr/>
          </p:nvSpPr>
          <p:spPr bwMode="auto">
            <a:xfrm>
              <a:off x="3073978" y="1063889"/>
              <a:ext cx="103365" cy="121384"/>
            </a:xfrm>
            <a:custGeom>
              <a:avLst/>
              <a:gdLst>
                <a:gd name="T0" fmla="*/ 0 w 46"/>
                <a:gd name="T1" fmla="*/ 2147483647 h 34"/>
                <a:gd name="T2" fmla="*/ 2147483647 w 46"/>
                <a:gd name="T3" fmla="*/ 2147483647 h 34"/>
                <a:gd name="T4" fmla="*/ 2147483647 w 46"/>
                <a:gd name="T5" fmla="*/ 2147483647 h 34"/>
                <a:gd name="T6" fmla="*/ 2147483647 w 46"/>
                <a:gd name="T7" fmla="*/ 2147483647 h 34"/>
                <a:gd name="T8" fmla="*/ 2147483647 w 46"/>
                <a:gd name="T9" fmla="*/ 0 h 34"/>
                <a:gd name="T10" fmla="*/ 2147483647 w 46"/>
                <a:gd name="T11" fmla="*/ 0 h 34"/>
                <a:gd name="T12" fmla="*/ 2147483647 w 46"/>
                <a:gd name="T13" fmla="*/ 2147483647 h 34"/>
                <a:gd name="T14" fmla="*/ 0 w 46"/>
                <a:gd name="T15" fmla="*/ 2147483647 h 34"/>
                <a:gd name="T16" fmla="*/ 0 w 46"/>
                <a:gd name="T17" fmla="*/ 2147483647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4"/>
                <a:gd name="T29" fmla="*/ 46 w 4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4">
                  <a:moveTo>
                    <a:pt x="0" y="34"/>
                  </a:moveTo>
                  <a:lnTo>
                    <a:pt x="32" y="28"/>
                  </a:lnTo>
                  <a:lnTo>
                    <a:pt x="46" y="24"/>
                  </a:lnTo>
                  <a:lnTo>
                    <a:pt x="38" y="12"/>
                  </a:lnTo>
                  <a:lnTo>
                    <a:pt x="46" y="0"/>
                  </a:lnTo>
                  <a:lnTo>
                    <a:pt x="32" y="0"/>
                  </a:lnTo>
                  <a:lnTo>
                    <a:pt x="8" y="6"/>
                  </a:lnTo>
                  <a:lnTo>
                    <a:pt x="0" y="12"/>
                  </a:lnTo>
                  <a:lnTo>
                    <a:pt x="0"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8" name="Freeform 40"/>
            <p:cNvSpPr>
              <a:spLocks noChangeArrowheads="1"/>
            </p:cNvSpPr>
            <p:nvPr/>
          </p:nvSpPr>
          <p:spPr bwMode="auto">
            <a:xfrm>
              <a:off x="6390638" y="2434806"/>
              <a:ext cx="543789" cy="264187"/>
            </a:xfrm>
            <a:custGeom>
              <a:avLst/>
              <a:gdLst>
                <a:gd name="T0" fmla="*/ 2147483647 w 242"/>
                <a:gd name="T1" fmla="*/ 2147483647 h 74"/>
                <a:gd name="T2" fmla="*/ 2147483647 w 242"/>
                <a:gd name="T3" fmla="*/ 2147483647 h 74"/>
                <a:gd name="T4" fmla="*/ 2147483647 w 242"/>
                <a:gd name="T5" fmla="*/ 2147483647 h 74"/>
                <a:gd name="T6" fmla="*/ 2147483647 w 242"/>
                <a:gd name="T7" fmla="*/ 2147483647 h 74"/>
                <a:gd name="T8" fmla="*/ 2147483647 w 242"/>
                <a:gd name="T9" fmla="*/ 2147483647 h 74"/>
                <a:gd name="T10" fmla="*/ 2147483647 w 242"/>
                <a:gd name="T11" fmla="*/ 2147483647 h 74"/>
                <a:gd name="T12" fmla="*/ 2147483647 w 242"/>
                <a:gd name="T13" fmla="*/ 2147483647 h 74"/>
                <a:gd name="T14" fmla="*/ 2147483647 w 242"/>
                <a:gd name="T15" fmla="*/ 2147483647 h 74"/>
                <a:gd name="T16" fmla="*/ 2147483647 w 242"/>
                <a:gd name="T17" fmla="*/ 2147483647 h 74"/>
                <a:gd name="T18" fmla="*/ 2147483647 w 242"/>
                <a:gd name="T19" fmla="*/ 0 h 74"/>
                <a:gd name="T20" fmla="*/ 0 w 242"/>
                <a:gd name="T21" fmla="*/ 2147483647 h 74"/>
                <a:gd name="T22" fmla="*/ 2147483647 w 242"/>
                <a:gd name="T23" fmla="*/ 2147483647 h 74"/>
                <a:gd name="T24" fmla="*/ 2147483647 w 242"/>
                <a:gd name="T25" fmla="*/ 2147483647 h 74"/>
                <a:gd name="T26" fmla="*/ 2147483647 w 242"/>
                <a:gd name="T27" fmla="*/ 2147483647 h 74"/>
                <a:gd name="T28" fmla="*/ 2147483647 w 242"/>
                <a:gd name="T29" fmla="*/ 2147483647 h 74"/>
                <a:gd name="T30" fmla="*/ 2147483647 w 242"/>
                <a:gd name="T31" fmla="*/ 2147483647 h 74"/>
                <a:gd name="T32" fmla="*/ 2147483647 w 242"/>
                <a:gd name="T33" fmla="*/ 2147483647 h 74"/>
                <a:gd name="T34" fmla="*/ 2147483647 w 242"/>
                <a:gd name="T35" fmla="*/ 2147483647 h 74"/>
                <a:gd name="T36" fmla="*/ 2147483647 w 242"/>
                <a:gd name="T37" fmla="*/ 2147483647 h 74"/>
                <a:gd name="T38" fmla="*/ 2147483647 w 242"/>
                <a:gd name="T39" fmla="*/ 2147483647 h 74"/>
                <a:gd name="T40" fmla="*/ 2147483647 w 242"/>
                <a:gd name="T41" fmla="*/ 2147483647 h 74"/>
                <a:gd name="T42" fmla="*/ 2147483647 w 242"/>
                <a:gd name="T43" fmla="*/ 2147483647 h 74"/>
                <a:gd name="T44" fmla="*/ 2147483647 w 242"/>
                <a:gd name="T45" fmla="*/ 2147483647 h 74"/>
                <a:gd name="T46" fmla="*/ 2147483647 w 242"/>
                <a:gd name="T47" fmla="*/ 2147483647 h 74"/>
                <a:gd name="T48" fmla="*/ 2147483647 w 242"/>
                <a:gd name="T49" fmla="*/ 2147483647 h 74"/>
                <a:gd name="T50" fmla="*/ 2147483647 w 242"/>
                <a:gd name="T51" fmla="*/ 2147483647 h 74"/>
                <a:gd name="T52" fmla="*/ 2147483647 w 242"/>
                <a:gd name="T53" fmla="*/ 2147483647 h 74"/>
                <a:gd name="T54" fmla="*/ 2147483647 w 242"/>
                <a:gd name="T55" fmla="*/ 2147483647 h 74"/>
                <a:gd name="T56" fmla="*/ 2147483647 w 242"/>
                <a:gd name="T57" fmla="*/ 2147483647 h 74"/>
                <a:gd name="T58" fmla="*/ 2147483647 w 242"/>
                <a:gd name="T59" fmla="*/ 2147483647 h 74"/>
                <a:gd name="T60" fmla="*/ 2147483647 w 242"/>
                <a:gd name="T61" fmla="*/ 2147483647 h 7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2"/>
                <a:gd name="T94" fmla="*/ 0 h 74"/>
                <a:gd name="T95" fmla="*/ 242 w 242"/>
                <a:gd name="T96" fmla="*/ 74 h 7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2" h="74">
                  <a:moveTo>
                    <a:pt x="196" y="34"/>
                  </a:moveTo>
                  <a:lnTo>
                    <a:pt x="182" y="28"/>
                  </a:lnTo>
                  <a:lnTo>
                    <a:pt x="158" y="22"/>
                  </a:lnTo>
                  <a:lnTo>
                    <a:pt x="136" y="18"/>
                  </a:lnTo>
                  <a:lnTo>
                    <a:pt x="90" y="18"/>
                  </a:lnTo>
                  <a:lnTo>
                    <a:pt x="76" y="12"/>
                  </a:lnTo>
                  <a:lnTo>
                    <a:pt x="60" y="18"/>
                  </a:lnTo>
                  <a:lnTo>
                    <a:pt x="52" y="18"/>
                  </a:lnTo>
                  <a:lnTo>
                    <a:pt x="30" y="12"/>
                  </a:lnTo>
                  <a:lnTo>
                    <a:pt x="22" y="0"/>
                  </a:lnTo>
                  <a:lnTo>
                    <a:pt x="0" y="6"/>
                  </a:lnTo>
                  <a:lnTo>
                    <a:pt x="14" y="12"/>
                  </a:lnTo>
                  <a:lnTo>
                    <a:pt x="30" y="22"/>
                  </a:lnTo>
                  <a:lnTo>
                    <a:pt x="52" y="34"/>
                  </a:lnTo>
                  <a:lnTo>
                    <a:pt x="82" y="34"/>
                  </a:lnTo>
                  <a:lnTo>
                    <a:pt x="82" y="46"/>
                  </a:lnTo>
                  <a:lnTo>
                    <a:pt x="106" y="52"/>
                  </a:lnTo>
                  <a:lnTo>
                    <a:pt x="128" y="58"/>
                  </a:lnTo>
                  <a:lnTo>
                    <a:pt x="158" y="58"/>
                  </a:lnTo>
                  <a:lnTo>
                    <a:pt x="166" y="46"/>
                  </a:lnTo>
                  <a:lnTo>
                    <a:pt x="188" y="52"/>
                  </a:lnTo>
                  <a:lnTo>
                    <a:pt x="204" y="58"/>
                  </a:lnTo>
                  <a:lnTo>
                    <a:pt x="196" y="68"/>
                  </a:lnTo>
                  <a:lnTo>
                    <a:pt x="196" y="74"/>
                  </a:lnTo>
                  <a:lnTo>
                    <a:pt x="212" y="64"/>
                  </a:lnTo>
                  <a:lnTo>
                    <a:pt x="228" y="74"/>
                  </a:lnTo>
                  <a:lnTo>
                    <a:pt x="242" y="64"/>
                  </a:lnTo>
                  <a:lnTo>
                    <a:pt x="212" y="58"/>
                  </a:lnTo>
                  <a:lnTo>
                    <a:pt x="204" y="46"/>
                  </a:lnTo>
                  <a:lnTo>
                    <a:pt x="212" y="34"/>
                  </a:lnTo>
                  <a:lnTo>
                    <a:pt x="196"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0" name="Freeform 41"/>
            <p:cNvSpPr>
              <a:spLocks noChangeArrowheads="1"/>
            </p:cNvSpPr>
            <p:nvPr/>
          </p:nvSpPr>
          <p:spPr bwMode="auto">
            <a:xfrm>
              <a:off x="2921178" y="1570842"/>
              <a:ext cx="1586425" cy="1827890"/>
            </a:xfrm>
            <a:custGeom>
              <a:avLst/>
              <a:gdLst>
                <a:gd name="T0" fmla="*/ 2147483647 w 706"/>
                <a:gd name="T1" fmla="*/ 2147483647 h 512"/>
                <a:gd name="T2" fmla="*/ 2147483647 w 706"/>
                <a:gd name="T3" fmla="*/ 2147483647 h 512"/>
                <a:gd name="T4" fmla="*/ 2147483647 w 706"/>
                <a:gd name="T5" fmla="*/ 2147483647 h 512"/>
                <a:gd name="T6" fmla="*/ 2147483647 w 706"/>
                <a:gd name="T7" fmla="*/ 2147483647 h 512"/>
                <a:gd name="T8" fmla="*/ 2147483647 w 706"/>
                <a:gd name="T9" fmla="*/ 2147483647 h 512"/>
                <a:gd name="T10" fmla="*/ 2147483647 w 706"/>
                <a:gd name="T11" fmla="*/ 0 h 512"/>
                <a:gd name="T12" fmla="*/ 2147483647 w 706"/>
                <a:gd name="T13" fmla="*/ 2147483647 h 512"/>
                <a:gd name="T14" fmla="*/ 2147483647 w 706"/>
                <a:gd name="T15" fmla="*/ 2147483647 h 512"/>
                <a:gd name="T16" fmla="*/ 2147483647 w 706"/>
                <a:gd name="T17" fmla="*/ 2147483647 h 512"/>
                <a:gd name="T18" fmla="*/ 2147483647 w 706"/>
                <a:gd name="T19" fmla="*/ 2147483647 h 512"/>
                <a:gd name="T20" fmla="*/ 2147483647 w 706"/>
                <a:gd name="T21" fmla="*/ 2147483647 h 512"/>
                <a:gd name="T22" fmla="*/ 2147483647 w 706"/>
                <a:gd name="T23" fmla="*/ 2147483647 h 512"/>
                <a:gd name="T24" fmla="*/ 2147483647 w 706"/>
                <a:gd name="T25" fmla="*/ 2147483647 h 512"/>
                <a:gd name="T26" fmla="*/ 0 w 706"/>
                <a:gd name="T27" fmla="*/ 2147483647 h 512"/>
                <a:gd name="T28" fmla="*/ 2147483647 w 706"/>
                <a:gd name="T29" fmla="*/ 2147483647 h 512"/>
                <a:gd name="T30" fmla="*/ 2147483647 w 706"/>
                <a:gd name="T31" fmla="*/ 2147483647 h 512"/>
                <a:gd name="T32" fmla="*/ 2147483647 w 706"/>
                <a:gd name="T33" fmla="*/ 2147483647 h 512"/>
                <a:gd name="T34" fmla="*/ 2147483647 w 706"/>
                <a:gd name="T35" fmla="*/ 2147483647 h 512"/>
                <a:gd name="T36" fmla="*/ 2147483647 w 706"/>
                <a:gd name="T37" fmla="*/ 2147483647 h 512"/>
                <a:gd name="T38" fmla="*/ 2147483647 w 706"/>
                <a:gd name="T39" fmla="*/ 2147483647 h 512"/>
                <a:gd name="T40" fmla="*/ 2147483647 w 706"/>
                <a:gd name="T41" fmla="*/ 2147483647 h 512"/>
                <a:gd name="T42" fmla="*/ 2147483647 w 706"/>
                <a:gd name="T43" fmla="*/ 2147483647 h 512"/>
                <a:gd name="T44" fmla="*/ 2147483647 w 706"/>
                <a:gd name="T45" fmla="*/ 2147483647 h 512"/>
                <a:gd name="T46" fmla="*/ 2147483647 w 706"/>
                <a:gd name="T47" fmla="*/ 2147483647 h 512"/>
                <a:gd name="T48" fmla="*/ 2147483647 w 706"/>
                <a:gd name="T49" fmla="*/ 2147483647 h 512"/>
                <a:gd name="T50" fmla="*/ 2147483647 w 706"/>
                <a:gd name="T51" fmla="*/ 2147483647 h 512"/>
                <a:gd name="T52" fmla="*/ 2147483647 w 706"/>
                <a:gd name="T53" fmla="*/ 2147483647 h 512"/>
                <a:gd name="T54" fmla="*/ 2147483647 w 706"/>
                <a:gd name="T55" fmla="*/ 2147483647 h 512"/>
                <a:gd name="T56" fmla="*/ 2147483647 w 706"/>
                <a:gd name="T57" fmla="*/ 2147483647 h 512"/>
                <a:gd name="T58" fmla="*/ 2147483647 w 706"/>
                <a:gd name="T59" fmla="*/ 2147483647 h 512"/>
                <a:gd name="T60" fmla="*/ 2147483647 w 706"/>
                <a:gd name="T61" fmla="*/ 2147483647 h 512"/>
                <a:gd name="T62" fmla="*/ 2147483647 w 706"/>
                <a:gd name="T63" fmla="*/ 2147483647 h 512"/>
                <a:gd name="T64" fmla="*/ 2147483647 w 706"/>
                <a:gd name="T65" fmla="*/ 2147483647 h 512"/>
                <a:gd name="T66" fmla="*/ 2147483647 w 706"/>
                <a:gd name="T67" fmla="*/ 2147483647 h 512"/>
                <a:gd name="T68" fmla="*/ 2147483647 w 706"/>
                <a:gd name="T69" fmla="*/ 2147483647 h 512"/>
                <a:gd name="T70" fmla="*/ 2147483647 w 706"/>
                <a:gd name="T71" fmla="*/ 2147483647 h 512"/>
                <a:gd name="T72" fmla="*/ 2147483647 w 706"/>
                <a:gd name="T73" fmla="*/ 2147483647 h 512"/>
                <a:gd name="T74" fmla="*/ 2147483647 w 706"/>
                <a:gd name="T75" fmla="*/ 2147483647 h 512"/>
                <a:gd name="T76" fmla="*/ 2147483647 w 706"/>
                <a:gd name="T77" fmla="*/ 2147483647 h 512"/>
                <a:gd name="T78" fmla="*/ 2147483647 w 706"/>
                <a:gd name="T79" fmla="*/ 2147483647 h 512"/>
                <a:gd name="T80" fmla="*/ 2147483647 w 706"/>
                <a:gd name="T81" fmla="*/ 2147483647 h 512"/>
                <a:gd name="T82" fmla="*/ 2147483647 w 706"/>
                <a:gd name="T83" fmla="*/ 2147483647 h 512"/>
                <a:gd name="T84" fmla="*/ 2147483647 w 706"/>
                <a:gd name="T85" fmla="*/ 2147483647 h 512"/>
                <a:gd name="T86" fmla="*/ 2147483647 w 706"/>
                <a:gd name="T87" fmla="*/ 2147483647 h 512"/>
                <a:gd name="T88" fmla="*/ 2147483647 w 706"/>
                <a:gd name="T89" fmla="*/ 2147483647 h 512"/>
                <a:gd name="T90" fmla="*/ 2147483647 w 706"/>
                <a:gd name="T91" fmla="*/ 2147483647 h 512"/>
                <a:gd name="T92" fmla="*/ 2147483647 w 706"/>
                <a:gd name="T93" fmla="*/ 2147483647 h 512"/>
                <a:gd name="T94" fmla="*/ 2147483647 w 706"/>
                <a:gd name="T95" fmla="*/ 2147483647 h 512"/>
                <a:gd name="T96" fmla="*/ 2147483647 w 706"/>
                <a:gd name="T97" fmla="*/ 2147483647 h 512"/>
                <a:gd name="T98" fmla="*/ 2147483647 w 706"/>
                <a:gd name="T99" fmla="*/ 2147483647 h 5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6"/>
                <a:gd name="T151" fmla="*/ 0 h 512"/>
                <a:gd name="T152" fmla="*/ 706 w 706"/>
                <a:gd name="T153" fmla="*/ 512 h 5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6" h="512">
                  <a:moveTo>
                    <a:pt x="490" y="50"/>
                  </a:moveTo>
                  <a:lnTo>
                    <a:pt x="458" y="40"/>
                  </a:lnTo>
                  <a:lnTo>
                    <a:pt x="434" y="40"/>
                  </a:lnTo>
                  <a:lnTo>
                    <a:pt x="422" y="38"/>
                  </a:lnTo>
                  <a:lnTo>
                    <a:pt x="402" y="38"/>
                  </a:lnTo>
                  <a:lnTo>
                    <a:pt x="388" y="30"/>
                  </a:lnTo>
                  <a:lnTo>
                    <a:pt x="372" y="58"/>
                  </a:lnTo>
                  <a:lnTo>
                    <a:pt x="336" y="42"/>
                  </a:lnTo>
                  <a:lnTo>
                    <a:pt x="308" y="30"/>
                  </a:lnTo>
                  <a:lnTo>
                    <a:pt x="260" y="30"/>
                  </a:lnTo>
                  <a:lnTo>
                    <a:pt x="280" y="20"/>
                  </a:lnTo>
                  <a:lnTo>
                    <a:pt x="290" y="0"/>
                  </a:lnTo>
                  <a:lnTo>
                    <a:pt x="274" y="0"/>
                  </a:lnTo>
                  <a:lnTo>
                    <a:pt x="244" y="8"/>
                  </a:lnTo>
                  <a:lnTo>
                    <a:pt x="198" y="8"/>
                  </a:lnTo>
                  <a:lnTo>
                    <a:pt x="174" y="18"/>
                  </a:lnTo>
                  <a:lnTo>
                    <a:pt x="118" y="18"/>
                  </a:lnTo>
                  <a:lnTo>
                    <a:pt x="118" y="36"/>
                  </a:lnTo>
                  <a:lnTo>
                    <a:pt x="98" y="36"/>
                  </a:lnTo>
                  <a:lnTo>
                    <a:pt x="84" y="46"/>
                  </a:lnTo>
                  <a:lnTo>
                    <a:pt x="84" y="64"/>
                  </a:lnTo>
                  <a:lnTo>
                    <a:pt x="68" y="70"/>
                  </a:lnTo>
                  <a:lnTo>
                    <a:pt x="46" y="82"/>
                  </a:lnTo>
                  <a:lnTo>
                    <a:pt x="22" y="104"/>
                  </a:lnTo>
                  <a:lnTo>
                    <a:pt x="16" y="128"/>
                  </a:lnTo>
                  <a:lnTo>
                    <a:pt x="22" y="144"/>
                  </a:lnTo>
                  <a:lnTo>
                    <a:pt x="22" y="162"/>
                  </a:lnTo>
                  <a:lnTo>
                    <a:pt x="0" y="168"/>
                  </a:lnTo>
                  <a:lnTo>
                    <a:pt x="22" y="178"/>
                  </a:lnTo>
                  <a:lnTo>
                    <a:pt x="22" y="190"/>
                  </a:lnTo>
                  <a:lnTo>
                    <a:pt x="46" y="196"/>
                  </a:lnTo>
                  <a:lnTo>
                    <a:pt x="54" y="214"/>
                  </a:lnTo>
                  <a:lnTo>
                    <a:pt x="68" y="218"/>
                  </a:lnTo>
                  <a:lnTo>
                    <a:pt x="84" y="230"/>
                  </a:lnTo>
                  <a:lnTo>
                    <a:pt x="100" y="236"/>
                  </a:lnTo>
                  <a:lnTo>
                    <a:pt x="146" y="236"/>
                  </a:lnTo>
                  <a:lnTo>
                    <a:pt x="188" y="230"/>
                  </a:lnTo>
                  <a:lnTo>
                    <a:pt x="214" y="224"/>
                  </a:lnTo>
                  <a:lnTo>
                    <a:pt x="236" y="224"/>
                  </a:lnTo>
                  <a:lnTo>
                    <a:pt x="236" y="236"/>
                  </a:lnTo>
                  <a:lnTo>
                    <a:pt x="282" y="236"/>
                  </a:lnTo>
                  <a:lnTo>
                    <a:pt x="288" y="248"/>
                  </a:lnTo>
                  <a:lnTo>
                    <a:pt x="282" y="264"/>
                  </a:lnTo>
                  <a:lnTo>
                    <a:pt x="288" y="282"/>
                  </a:lnTo>
                  <a:lnTo>
                    <a:pt x="304" y="288"/>
                  </a:lnTo>
                  <a:lnTo>
                    <a:pt x="320" y="294"/>
                  </a:lnTo>
                  <a:lnTo>
                    <a:pt x="320" y="328"/>
                  </a:lnTo>
                  <a:lnTo>
                    <a:pt x="334" y="344"/>
                  </a:lnTo>
                  <a:lnTo>
                    <a:pt x="328" y="362"/>
                  </a:lnTo>
                  <a:lnTo>
                    <a:pt x="328" y="374"/>
                  </a:lnTo>
                  <a:lnTo>
                    <a:pt x="320" y="392"/>
                  </a:lnTo>
                  <a:lnTo>
                    <a:pt x="328" y="402"/>
                  </a:lnTo>
                  <a:lnTo>
                    <a:pt x="350" y="420"/>
                  </a:lnTo>
                  <a:lnTo>
                    <a:pt x="342" y="430"/>
                  </a:lnTo>
                  <a:lnTo>
                    <a:pt x="358" y="436"/>
                  </a:lnTo>
                  <a:lnTo>
                    <a:pt x="358" y="448"/>
                  </a:lnTo>
                  <a:lnTo>
                    <a:pt x="366" y="460"/>
                  </a:lnTo>
                  <a:lnTo>
                    <a:pt x="372" y="478"/>
                  </a:lnTo>
                  <a:lnTo>
                    <a:pt x="388" y="494"/>
                  </a:lnTo>
                  <a:lnTo>
                    <a:pt x="388" y="506"/>
                  </a:lnTo>
                  <a:lnTo>
                    <a:pt x="410" y="512"/>
                  </a:lnTo>
                  <a:lnTo>
                    <a:pt x="464" y="512"/>
                  </a:lnTo>
                  <a:lnTo>
                    <a:pt x="494" y="500"/>
                  </a:lnTo>
                  <a:lnTo>
                    <a:pt x="510" y="482"/>
                  </a:lnTo>
                  <a:lnTo>
                    <a:pt x="524" y="466"/>
                  </a:lnTo>
                  <a:lnTo>
                    <a:pt x="532" y="454"/>
                  </a:lnTo>
                  <a:lnTo>
                    <a:pt x="540" y="442"/>
                  </a:lnTo>
                  <a:lnTo>
                    <a:pt x="556" y="426"/>
                  </a:lnTo>
                  <a:lnTo>
                    <a:pt x="556" y="408"/>
                  </a:lnTo>
                  <a:lnTo>
                    <a:pt x="570" y="392"/>
                  </a:lnTo>
                  <a:lnTo>
                    <a:pt x="586" y="386"/>
                  </a:lnTo>
                  <a:lnTo>
                    <a:pt x="600" y="374"/>
                  </a:lnTo>
                  <a:lnTo>
                    <a:pt x="616" y="362"/>
                  </a:lnTo>
                  <a:lnTo>
                    <a:pt x="600" y="340"/>
                  </a:lnTo>
                  <a:lnTo>
                    <a:pt x="592" y="322"/>
                  </a:lnTo>
                  <a:lnTo>
                    <a:pt x="592" y="300"/>
                  </a:lnTo>
                  <a:lnTo>
                    <a:pt x="600" y="282"/>
                  </a:lnTo>
                  <a:lnTo>
                    <a:pt x="624" y="260"/>
                  </a:lnTo>
                  <a:lnTo>
                    <a:pt x="646" y="248"/>
                  </a:lnTo>
                  <a:lnTo>
                    <a:pt x="670" y="230"/>
                  </a:lnTo>
                  <a:lnTo>
                    <a:pt x="684" y="214"/>
                  </a:lnTo>
                  <a:lnTo>
                    <a:pt x="698" y="196"/>
                  </a:lnTo>
                  <a:lnTo>
                    <a:pt x="706" y="178"/>
                  </a:lnTo>
                  <a:lnTo>
                    <a:pt x="692" y="178"/>
                  </a:lnTo>
                  <a:lnTo>
                    <a:pt x="662" y="184"/>
                  </a:lnTo>
                  <a:lnTo>
                    <a:pt x="638" y="196"/>
                  </a:lnTo>
                  <a:lnTo>
                    <a:pt x="624" y="190"/>
                  </a:lnTo>
                  <a:lnTo>
                    <a:pt x="616" y="172"/>
                  </a:lnTo>
                  <a:lnTo>
                    <a:pt x="600" y="168"/>
                  </a:lnTo>
                  <a:lnTo>
                    <a:pt x="592" y="156"/>
                  </a:lnTo>
                  <a:lnTo>
                    <a:pt x="578" y="140"/>
                  </a:lnTo>
                  <a:lnTo>
                    <a:pt x="562" y="128"/>
                  </a:lnTo>
                  <a:lnTo>
                    <a:pt x="548" y="116"/>
                  </a:lnTo>
                  <a:lnTo>
                    <a:pt x="532" y="110"/>
                  </a:lnTo>
                  <a:lnTo>
                    <a:pt x="532" y="98"/>
                  </a:lnTo>
                  <a:lnTo>
                    <a:pt x="524" y="82"/>
                  </a:lnTo>
                  <a:lnTo>
                    <a:pt x="510" y="64"/>
                  </a:lnTo>
                  <a:lnTo>
                    <a:pt x="502" y="54"/>
                  </a:lnTo>
                  <a:lnTo>
                    <a:pt x="494" y="46"/>
                  </a:lnTo>
                  <a:lnTo>
                    <a:pt x="490" y="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1" name="Freeform 42"/>
            <p:cNvSpPr>
              <a:spLocks noChangeArrowheads="1"/>
            </p:cNvSpPr>
            <p:nvPr/>
          </p:nvSpPr>
          <p:spPr bwMode="auto">
            <a:xfrm>
              <a:off x="6013132" y="2641872"/>
              <a:ext cx="67413" cy="21421"/>
            </a:xfrm>
            <a:custGeom>
              <a:avLst/>
              <a:gdLst>
                <a:gd name="T0" fmla="*/ 2147483647 w 30"/>
                <a:gd name="T1" fmla="*/ 0 h 6"/>
                <a:gd name="T2" fmla="*/ 0 w 30"/>
                <a:gd name="T3" fmla="*/ 2147483647 h 6"/>
                <a:gd name="T4" fmla="*/ 2147483647 w 30"/>
                <a:gd name="T5" fmla="*/ 2147483647 h 6"/>
                <a:gd name="T6" fmla="*/ 2147483647 w 30"/>
                <a:gd name="T7" fmla="*/ 0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30" y="0"/>
                  </a:moveTo>
                  <a:lnTo>
                    <a:pt x="0" y="6"/>
                  </a:lnTo>
                  <a:lnTo>
                    <a:pt x="8" y="6"/>
                  </a:lnTo>
                  <a:lnTo>
                    <a:pt x="3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2" name="Freeform 43"/>
            <p:cNvSpPr>
              <a:spLocks noChangeArrowheads="1"/>
            </p:cNvSpPr>
            <p:nvPr/>
          </p:nvSpPr>
          <p:spPr bwMode="auto">
            <a:xfrm>
              <a:off x="5518779" y="2249161"/>
              <a:ext cx="238188" cy="371290"/>
            </a:xfrm>
            <a:custGeom>
              <a:avLst/>
              <a:gdLst>
                <a:gd name="T0" fmla="*/ 2147483647 w 106"/>
                <a:gd name="T1" fmla="*/ 2147483647 h 104"/>
                <a:gd name="T2" fmla="*/ 2147483647 w 106"/>
                <a:gd name="T3" fmla="*/ 2147483647 h 104"/>
                <a:gd name="T4" fmla="*/ 2147483647 w 106"/>
                <a:gd name="T5" fmla="*/ 2147483647 h 104"/>
                <a:gd name="T6" fmla="*/ 0 w 106"/>
                <a:gd name="T7" fmla="*/ 2147483647 h 104"/>
                <a:gd name="T8" fmla="*/ 2147483647 w 106"/>
                <a:gd name="T9" fmla="*/ 2147483647 h 104"/>
                <a:gd name="T10" fmla="*/ 2147483647 w 106"/>
                <a:gd name="T11" fmla="*/ 2147483647 h 104"/>
                <a:gd name="T12" fmla="*/ 2147483647 w 106"/>
                <a:gd name="T13" fmla="*/ 2147483647 h 104"/>
                <a:gd name="T14" fmla="*/ 2147483647 w 106"/>
                <a:gd name="T15" fmla="*/ 2147483647 h 104"/>
                <a:gd name="T16" fmla="*/ 2147483647 w 106"/>
                <a:gd name="T17" fmla="*/ 2147483647 h 104"/>
                <a:gd name="T18" fmla="*/ 2147483647 w 106"/>
                <a:gd name="T19" fmla="*/ 2147483647 h 104"/>
                <a:gd name="T20" fmla="*/ 2147483647 w 106"/>
                <a:gd name="T21" fmla="*/ 2147483647 h 104"/>
                <a:gd name="T22" fmla="*/ 2147483647 w 106"/>
                <a:gd name="T23" fmla="*/ 2147483647 h 104"/>
                <a:gd name="T24" fmla="*/ 2147483647 w 106"/>
                <a:gd name="T25" fmla="*/ 2147483647 h 104"/>
                <a:gd name="T26" fmla="*/ 2147483647 w 106"/>
                <a:gd name="T27" fmla="*/ 2147483647 h 104"/>
                <a:gd name="T28" fmla="*/ 2147483647 w 106"/>
                <a:gd name="T29" fmla="*/ 2147483647 h 104"/>
                <a:gd name="T30" fmla="*/ 2147483647 w 106"/>
                <a:gd name="T31" fmla="*/ 2147483647 h 104"/>
                <a:gd name="T32" fmla="*/ 2147483647 w 106"/>
                <a:gd name="T33" fmla="*/ 2147483647 h 104"/>
                <a:gd name="T34" fmla="*/ 2147483647 w 106"/>
                <a:gd name="T35" fmla="*/ 2147483647 h 104"/>
                <a:gd name="T36" fmla="*/ 2147483647 w 106"/>
                <a:gd name="T37" fmla="*/ 2147483647 h 104"/>
                <a:gd name="T38" fmla="*/ 2147483647 w 106"/>
                <a:gd name="T39" fmla="*/ 0 h 104"/>
                <a:gd name="T40" fmla="*/ 2147483647 w 106"/>
                <a:gd name="T41" fmla="*/ 2147483647 h 104"/>
                <a:gd name="T42" fmla="*/ 2147483647 w 10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104"/>
                <a:gd name="T68" fmla="*/ 106 w 10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104">
                  <a:moveTo>
                    <a:pt x="60" y="40"/>
                  </a:moveTo>
                  <a:lnTo>
                    <a:pt x="46" y="34"/>
                  </a:lnTo>
                  <a:lnTo>
                    <a:pt x="22" y="24"/>
                  </a:lnTo>
                  <a:lnTo>
                    <a:pt x="0" y="24"/>
                  </a:lnTo>
                  <a:lnTo>
                    <a:pt x="14" y="34"/>
                  </a:lnTo>
                  <a:lnTo>
                    <a:pt x="30" y="46"/>
                  </a:lnTo>
                  <a:lnTo>
                    <a:pt x="60" y="70"/>
                  </a:lnTo>
                  <a:lnTo>
                    <a:pt x="76" y="92"/>
                  </a:lnTo>
                  <a:lnTo>
                    <a:pt x="90" y="92"/>
                  </a:lnTo>
                  <a:lnTo>
                    <a:pt x="106" y="104"/>
                  </a:lnTo>
                  <a:lnTo>
                    <a:pt x="106" y="98"/>
                  </a:lnTo>
                  <a:lnTo>
                    <a:pt x="84" y="86"/>
                  </a:lnTo>
                  <a:lnTo>
                    <a:pt x="84" y="70"/>
                  </a:lnTo>
                  <a:lnTo>
                    <a:pt x="98" y="70"/>
                  </a:lnTo>
                  <a:lnTo>
                    <a:pt x="98" y="58"/>
                  </a:lnTo>
                  <a:lnTo>
                    <a:pt x="84" y="40"/>
                  </a:lnTo>
                  <a:lnTo>
                    <a:pt x="84" y="28"/>
                  </a:lnTo>
                  <a:lnTo>
                    <a:pt x="76" y="12"/>
                  </a:lnTo>
                  <a:lnTo>
                    <a:pt x="60" y="12"/>
                  </a:lnTo>
                  <a:lnTo>
                    <a:pt x="46" y="0"/>
                  </a:lnTo>
                  <a:lnTo>
                    <a:pt x="52" y="12"/>
                  </a:lnTo>
                  <a:lnTo>
                    <a:pt x="60" y="4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3" name="Freeform 44"/>
            <p:cNvSpPr>
              <a:spLocks noChangeArrowheads="1"/>
            </p:cNvSpPr>
            <p:nvPr/>
          </p:nvSpPr>
          <p:spPr bwMode="auto">
            <a:xfrm>
              <a:off x="5977179" y="1485160"/>
              <a:ext cx="53929" cy="28561"/>
            </a:xfrm>
            <a:custGeom>
              <a:avLst/>
              <a:gdLst>
                <a:gd name="T0" fmla="*/ 2147483647 w 24"/>
                <a:gd name="T1" fmla="*/ 2147483647 h 8"/>
                <a:gd name="T2" fmla="*/ 2147483647 w 24"/>
                <a:gd name="T3" fmla="*/ 0 h 8"/>
                <a:gd name="T4" fmla="*/ 0 w 24"/>
                <a:gd name="T5" fmla="*/ 2147483647 h 8"/>
                <a:gd name="T6" fmla="*/ 2147483647 w 24"/>
                <a:gd name="T7" fmla="*/ 2147483647 h 8"/>
                <a:gd name="T8" fmla="*/ 2147483647 w 24"/>
                <a:gd name="T9" fmla="*/ 2147483647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24" y="2"/>
                  </a:moveTo>
                  <a:lnTo>
                    <a:pt x="16" y="0"/>
                  </a:lnTo>
                  <a:lnTo>
                    <a:pt x="0" y="8"/>
                  </a:lnTo>
                  <a:lnTo>
                    <a:pt x="16" y="2"/>
                  </a:lnTo>
                  <a:lnTo>
                    <a:pt x="24" y="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4" name="Freeform 45"/>
            <p:cNvSpPr>
              <a:spLocks noChangeArrowheads="1"/>
            </p:cNvSpPr>
            <p:nvPr/>
          </p:nvSpPr>
          <p:spPr bwMode="auto">
            <a:xfrm>
              <a:off x="5995155" y="1470880"/>
              <a:ext cx="35953" cy="14280"/>
            </a:xfrm>
            <a:custGeom>
              <a:avLst/>
              <a:gdLst>
                <a:gd name="T0" fmla="*/ 0 w 16"/>
                <a:gd name="T1" fmla="*/ 0 h 4"/>
                <a:gd name="T2" fmla="*/ 2147483647 w 16"/>
                <a:gd name="T3" fmla="*/ 2147483647 h 4"/>
                <a:gd name="T4" fmla="*/ 2147483647 w 16"/>
                <a:gd name="T5" fmla="*/ 0 h 4"/>
                <a:gd name="T6" fmla="*/ 0 w 16"/>
                <a:gd name="T7" fmla="*/ 0 h 4"/>
                <a:gd name="T8" fmla="*/ 0 60000 65536"/>
                <a:gd name="T9" fmla="*/ 0 60000 65536"/>
                <a:gd name="T10" fmla="*/ 0 60000 65536"/>
                <a:gd name="T11" fmla="*/ 0 60000 65536"/>
                <a:gd name="T12" fmla="*/ 0 w 16"/>
                <a:gd name="T13" fmla="*/ 0 h 4"/>
                <a:gd name="T14" fmla="*/ 16 w 16"/>
                <a:gd name="T15" fmla="*/ 4 h 4"/>
              </a:gdLst>
              <a:ahLst/>
              <a:cxnLst>
                <a:cxn ang="T8">
                  <a:pos x="T0" y="T1"/>
                </a:cxn>
                <a:cxn ang="T9">
                  <a:pos x="T2" y="T3"/>
                </a:cxn>
                <a:cxn ang="T10">
                  <a:pos x="T4" y="T5"/>
                </a:cxn>
                <a:cxn ang="T11">
                  <a:pos x="T6" y="T7"/>
                </a:cxn>
              </a:cxnLst>
              <a:rect l="T12" t="T13" r="T14" b="T15"/>
              <a:pathLst>
                <a:path w="16" h="4">
                  <a:moveTo>
                    <a:pt x="0" y="0"/>
                  </a:moveTo>
                  <a:lnTo>
                    <a:pt x="8" y="4"/>
                  </a:lnTo>
                  <a:lnTo>
                    <a:pt x="16"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5" name="Freeform 46"/>
            <p:cNvSpPr>
              <a:spLocks noChangeArrowheads="1"/>
            </p:cNvSpPr>
            <p:nvPr/>
          </p:nvSpPr>
          <p:spPr bwMode="auto">
            <a:xfrm>
              <a:off x="5756968" y="2599030"/>
              <a:ext cx="256164" cy="64262"/>
            </a:xfrm>
            <a:custGeom>
              <a:avLst/>
              <a:gdLst>
                <a:gd name="T0" fmla="*/ 2147483647 w 114"/>
                <a:gd name="T1" fmla="*/ 2147483647 h 18"/>
                <a:gd name="T2" fmla="*/ 2147483647 w 114"/>
                <a:gd name="T3" fmla="*/ 2147483647 h 18"/>
                <a:gd name="T4" fmla="*/ 2147483647 w 114"/>
                <a:gd name="T5" fmla="*/ 2147483647 h 18"/>
                <a:gd name="T6" fmla="*/ 2147483647 w 114"/>
                <a:gd name="T7" fmla="*/ 2147483647 h 18"/>
                <a:gd name="T8" fmla="*/ 2147483647 w 114"/>
                <a:gd name="T9" fmla="*/ 2147483647 h 18"/>
                <a:gd name="T10" fmla="*/ 2147483647 w 114"/>
                <a:gd name="T11" fmla="*/ 2147483647 h 18"/>
                <a:gd name="T12" fmla="*/ 2147483647 w 114"/>
                <a:gd name="T13" fmla="*/ 2147483647 h 18"/>
                <a:gd name="T14" fmla="*/ 2147483647 w 114"/>
                <a:gd name="T15" fmla="*/ 2147483647 h 18"/>
                <a:gd name="T16" fmla="*/ 2147483647 w 114"/>
                <a:gd name="T17" fmla="*/ 0 h 18"/>
                <a:gd name="T18" fmla="*/ 2147483647 w 114"/>
                <a:gd name="T19" fmla="*/ 0 h 18"/>
                <a:gd name="T20" fmla="*/ 0 w 114"/>
                <a:gd name="T21" fmla="*/ 2147483647 h 18"/>
                <a:gd name="T22" fmla="*/ 0 w 114"/>
                <a:gd name="T23" fmla="*/ 2147483647 h 18"/>
                <a:gd name="T24" fmla="*/ 2147483647 w 114"/>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18"/>
                <a:gd name="T41" fmla="*/ 114 w 11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18">
                  <a:moveTo>
                    <a:pt x="16" y="12"/>
                  </a:moveTo>
                  <a:lnTo>
                    <a:pt x="8" y="6"/>
                  </a:lnTo>
                  <a:lnTo>
                    <a:pt x="24" y="6"/>
                  </a:lnTo>
                  <a:lnTo>
                    <a:pt x="60" y="18"/>
                  </a:lnTo>
                  <a:lnTo>
                    <a:pt x="114" y="18"/>
                  </a:lnTo>
                  <a:lnTo>
                    <a:pt x="84" y="12"/>
                  </a:lnTo>
                  <a:lnTo>
                    <a:pt x="98" y="12"/>
                  </a:lnTo>
                  <a:lnTo>
                    <a:pt x="68" y="6"/>
                  </a:lnTo>
                  <a:lnTo>
                    <a:pt x="46" y="0"/>
                  </a:lnTo>
                  <a:lnTo>
                    <a:pt x="16" y="0"/>
                  </a:lnTo>
                  <a:lnTo>
                    <a:pt x="0" y="6"/>
                  </a:lnTo>
                  <a:lnTo>
                    <a:pt x="0" y="12"/>
                  </a:lnTo>
                  <a:lnTo>
                    <a:pt x="16"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6" name="Freeform 47"/>
            <p:cNvSpPr>
              <a:spLocks noChangeArrowheads="1"/>
            </p:cNvSpPr>
            <p:nvPr/>
          </p:nvSpPr>
          <p:spPr bwMode="auto">
            <a:xfrm>
              <a:off x="6628827" y="649757"/>
              <a:ext cx="435930" cy="699739"/>
            </a:xfrm>
            <a:custGeom>
              <a:avLst/>
              <a:gdLst>
                <a:gd name="T0" fmla="*/ 2147483647 w 194"/>
                <a:gd name="T1" fmla="*/ 2147483647 h 196"/>
                <a:gd name="T2" fmla="*/ 2147483647 w 194"/>
                <a:gd name="T3" fmla="*/ 2147483647 h 196"/>
                <a:gd name="T4" fmla="*/ 2147483647 w 194"/>
                <a:gd name="T5" fmla="*/ 2147483647 h 196"/>
                <a:gd name="T6" fmla="*/ 2147483647 w 194"/>
                <a:gd name="T7" fmla="*/ 2147483647 h 196"/>
                <a:gd name="T8" fmla="*/ 2147483647 w 194"/>
                <a:gd name="T9" fmla="*/ 2147483647 h 196"/>
                <a:gd name="T10" fmla="*/ 2147483647 w 194"/>
                <a:gd name="T11" fmla="*/ 2147483647 h 196"/>
                <a:gd name="T12" fmla="*/ 2147483647 w 194"/>
                <a:gd name="T13" fmla="*/ 2147483647 h 196"/>
                <a:gd name="T14" fmla="*/ 2147483647 w 194"/>
                <a:gd name="T15" fmla="*/ 2147483647 h 196"/>
                <a:gd name="T16" fmla="*/ 2147483647 w 194"/>
                <a:gd name="T17" fmla="*/ 2147483647 h 196"/>
                <a:gd name="T18" fmla="*/ 2147483647 w 194"/>
                <a:gd name="T19" fmla="*/ 2147483647 h 196"/>
                <a:gd name="T20" fmla="*/ 2147483647 w 194"/>
                <a:gd name="T21" fmla="*/ 2147483647 h 196"/>
                <a:gd name="T22" fmla="*/ 2147483647 w 194"/>
                <a:gd name="T23" fmla="*/ 2147483647 h 196"/>
                <a:gd name="T24" fmla="*/ 2147483647 w 194"/>
                <a:gd name="T25" fmla="*/ 2147483647 h 196"/>
                <a:gd name="T26" fmla="*/ 2147483647 w 194"/>
                <a:gd name="T27" fmla="*/ 2147483647 h 196"/>
                <a:gd name="T28" fmla="*/ 2147483647 w 194"/>
                <a:gd name="T29" fmla="*/ 2147483647 h 196"/>
                <a:gd name="T30" fmla="*/ 2147483647 w 194"/>
                <a:gd name="T31" fmla="*/ 2147483647 h 196"/>
                <a:gd name="T32" fmla="*/ 2147483647 w 194"/>
                <a:gd name="T33" fmla="*/ 2147483647 h 196"/>
                <a:gd name="T34" fmla="*/ 2147483647 w 194"/>
                <a:gd name="T35" fmla="*/ 2147483647 h 196"/>
                <a:gd name="T36" fmla="*/ 2147483647 w 194"/>
                <a:gd name="T37" fmla="*/ 2147483647 h 196"/>
                <a:gd name="T38" fmla="*/ 2147483647 w 194"/>
                <a:gd name="T39" fmla="*/ 2147483647 h 196"/>
                <a:gd name="T40" fmla="*/ 2147483647 w 194"/>
                <a:gd name="T41" fmla="*/ 2147483647 h 196"/>
                <a:gd name="T42" fmla="*/ 2147483647 w 194"/>
                <a:gd name="T43" fmla="*/ 2147483647 h 196"/>
                <a:gd name="T44" fmla="*/ 2147483647 w 194"/>
                <a:gd name="T45" fmla="*/ 2147483647 h 196"/>
                <a:gd name="T46" fmla="*/ 2147483647 w 194"/>
                <a:gd name="T47" fmla="*/ 2147483647 h 196"/>
                <a:gd name="T48" fmla="*/ 2147483647 w 194"/>
                <a:gd name="T49" fmla="*/ 2147483647 h 196"/>
                <a:gd name="T50" fmla="*/ 2147483647 w 194"/>
                <a:gd name="T51" fmla="*/ 2147483647 h 196"/>
                <a:gd name="T52" fmla="*/ 2147483647 w 194"/>
                <a:gd name="T53" fmla="*/ 2147483647 h 196"/>
                <a:gd name="T54" fmla="*/ 2147483647 w 194"/>
                <a:gd name="T55" fmla="*/ 2147483647 h 196"/>
                <a:gd name="T56" fmla="*/ 2147483647 w 194"/>
                <a:gd name="T57" fmla="*/ 2147483647 h 196"/>
                <a:gd name="T58" fmla="*/ 2147483647 w 194"/>
                <a:gd name="T59" fmla="*/ 2147483647 h 196"/>
                <a:gd name="T60" fmla="*/ 2147483647 w 194"/>
                <a:gd name="T61" fmla="*/ 2147483647 h 196"/>
                <a:gd name="T62" fmla="*/ 2147483647 w 194"/>
                <a:gd name="T63" fmla="*/ 2147483647 h 196"/>
                <a:gd name="T64" fmla="*/ 2147483647 w 194"/>
                <a:gd name="T65" fmla="*/ 2147483647 h 196"/>
                <a:gd name="T66" fmla="*/ 2147483647 w 194"/>
                <a:gd name="T67" fmla="*/ 2147483647 h 196"/>
                <a:gd name="T68" fmla="*/ 2147483647 w 194"/>
                <a:gd name="T69" fmla="*/ 2147483647 h 196"/>
                <a:gd name="T70" fmla="*/ 2147483647 w 194"/>
                <a:gd name="T71" fmla="*/ 2147483647 h 196"/>
                <a:gd name="T72" fmla="*/ 2147483647 w 194"/>
                <a:gd name="T73" fmla="*/ 2147483647 h 196"/>
                <a:gd name="T74" fmla="*/ 2147483647 w 194"/>
                <a:gd name="T75" fmla="*/ 2147483647 h 196"/>
                <a:gd name="T76" fmla="*/ 2147483647 w 194"/>
                <a:gd name="T77" fmla="*/ 2147483647 h 196"/>
                <a:gd name="T78" fmla="*/ 2147483647 w 194"/>
                <a:gd name="T79" fmla="*/ 2147483647 h 196"/>
                <a:gd name="T80" fmla="*/ 2147483647 w 194"/>
                <a:gd name="T81" fmla="*/ 2147483647 h 196"/>
                <a:gd name="T82" fmla="*/ 2147483647 w 194"/>
                <a:gd name="T83" fmla="*/ 2147483647 h 196"/>
                <a:gd name="T84" fmla="*/ 2147483647 w 194"/>
                <a:gd name="T85" fmla="*/ 0 h 196"/>
                <a:gd name="T86" fmla="*/ 2147483647 w 194"/>
                <a:gd name="T87" fmla="*/ 2147483647 h 196"/>
                <a:gd name="T88" fmla="*/ 2147483647 w 194"/>
                <a:gd name="T89" fmla="*/ 2147483647 h 196"/>
                <a:gd name="T90" fmla="*/ 2147483647 w 194"/>
                <a:gd name="T91" fmla="*/ 2147483647 h 196"/>
                <a:gd name="T92" fmla="*/ 2147483647 w 194"/>
                <a:gd name="T93" fmla="*/ 2147483647 h 196"/>
                <a:gd name="T94" fmla="*/ 0 w 194"/>
                <a:gd name="T95" fmla="*/ 2147483647 h 196"/>
                <a:gd name="T96" fmla="*/ 0 w 194"/>
                <a:gd name="T97" fmla="*/ 2147483647 h 196"/>
                <a:gd name="T98" fmla="*/ 2147483647 w 194"/>
                <a:gd name="T99" fmla="*/ 2147483647 h 196"/>
                <a:gd name="T100" fmla="*/ 2147483647 w 194"/>
                <a:gd name="T101" fmla="*/ 2147483647 h 196"/>
                <a:gd name="T102" fmla="*/ 2147483647 w 194"/>
                <a:gd name="T103" fmla="*/ 2147483647 h 196"/>
                <a:gd name="T104" fmla="*/ 2147483647 w 194"/>
                <a:gd name="T105" fmla="*/ 2147483647 h 196"/>
                <a:gd name="T106" fmla="*/ 2147483647 w 194"/>
                <a:gd name="T107" fmla="*/ 2147483647 h 196"/>
                <a:gd name="T108" fmla="*/ 2147483647 w 194"/>
                <a:gd name="T109" fmla="*/ 2147483647 h 1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4"/>
                <a:gd name="T166" fmla="*/ 0 h 196"/>
                <a:gd name="T167" fmla="*/ 194 w 194"/>
                <a:gd name="T168" fmla="*/ 196 h 1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4" h="196">
                  <a:moveTo>
                    <a:pt x="36" y="190"/>
                  </a:moveTo>
                  <a:lnTo>
                    <a:pt x="60" y="188"/>
                  </a:lnTo>
                  <a:lnTo>
                    <a:pt x="68" y="162"/>
                  </a:lnTo>
                  <a:lnTo>
                    <a:pt x="76" y="156"/>
                  </a:lnTo>
                  <a:lnTo>
                    <a:pt x="96" y="176"/>
                  </a:lnTo>
                  <a:lnTo>
                    <a:pt x="114" y="192"/>
                  </a:lnTo>
                  <a:lnTo>
                    <a:pt x="138" y="196"/>
                  </a:lnTo>
                  <a:lnTo>
                    <a:pt x="130" y="176"/>
                  </a:lnTo>
                  <a:lnTo>
                    <a:pt x="126" y="164"/>
                  </a:lnTo>
                  <a:lnTo>
                    <a:pt x="124" y="148"/>
                  </a:lnTo>
                  <a:lnTo>
                    <a:pt x="152" y="126"/>
                  </a:lnTo>
                  <a:lnTo>
                    <a:pt x="148" y="114"/>
                  </a:lnTo>
                  <a:lnTo>
                    <a:pt x="136" y="94"/>
                  </a:lnTo>
                  <a:lnTo>
                    <a:pt x="132" y="72"/>
                  </a:lnTo>
                  <a:lnTo>
                    <a:pt x="142" y="68"/>
                  </a:lnTo>
                  <a:lnTo>
                    <a:pt x="156" y="74"/>
                  </a:lnTo>
                  <a:lnTo>
                    <a:pt x="164" y="78"/>
                  </a:lnTo>
                  <a:lnTo>
                    <a:pt x="168" y="80"/>
                  </a:lnTo>
                  <a:lnTo>
                    <a:pt x="172" y="80"/>
                  </a:lnTo>
                  <a:lnTo>
                    <a:pt x="174" y="78"/>
                  </a:lnTo>
                  <a:lnTo>
                    <a:pt x="176" y="74"/>
                  </a:lnTo>
                  <a:lnTo>
                    <a:pt x="176" y="70"/>
                  </a:lnTo>
                  <a:lnTo>
                    <a:pt x="172" y="64"/>
                  </a:lnTo>
                  <a:lnTo>
                    <a:pt x="168" y="60"/>
                  </a:lnTo>
                  <a:lnTo>
                    <a:pt x="168" y="56"/>
                  </a:lnTo>
                  <a:lnTo>
                    <a:pt x="170" y="54"/>
                  </a:lnTo>
                  <a:lnTo>
                    <a:pt x="174" y="50"/>
                  </a:lnTo>
                  <a:lnTo>
                    <a:pt x="180" y="48"/>
                  </a:lnTo>
                  <a:lnTo>
                    <a:pt x="184" y="48"/>
                  </a:lnTo>
                  <a:lnTo>
                    <a:pt x="186" y="46"/>
                  </a:lnTo>
                  <a:lnTo>
                    <a:pt x="188" y="44"/>
                  </a:lnTo>
                  <a:lnTo>
                    <a:pt x="188" y="34"/>
                  </a:lnTo>
                  <a:lnTo>
                    <a:pt x="186" y="28"/>
                  </a:lnTo>
                  <a:lnTo>
                    <a:pt x="194" y="10"/>
                  </a:lnTo>
                  <a:lnTo>
                    <a:pt x="136" y="2"/>
                  </a:lnTo>
                  <a:lnTo>
                    <a:pt x="70" y="0"/>
                  </a:lnTo>
                  <a:lnTo>
                    <a:pt x="16" y="6"/>
                  </a:lnTo>
                  <a:lnTo>
                    <a:pt x="8" y="14"/>
                  </a:lnTo>
                  <a:lnTo>
                    <a:pt x="4" y="20"/>
                  </a:lnTo>
                  <a:lnTo>
                    <a:pt x="0" y="24"/>
                  </a:lnTo>
                  <a:lnTo>
                    <a:pt x="2" y="66"/>
                  </a:lnTo>
                  <a:lnTo>
                    <a:pt x="20" y="132"/>
                  </a:lnTo>
                  <a:lnTo>
                    <a:pt x="34" y="184"/>
                  </a:lnTo>
                  <a:lnTo>
                    <a:pt x="36" y="19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7" name="Freeform 48"/>
            <p:cNvSpPr>
              <a:spLocks noChangeArrowheads="1"/>
            </p:cNvSpPr>
            <p:nvPr/>
          </p:nvSpPr>
          <p:spPr bwMode="auto">
            <a:xfrm>
              <a:off x="3109931" y="322693"/>
              <a:ext cx="4251437" cy="1947889"/>
            </a:xfrm>
            <a:custGeom>
              <a:avLst/>
              <a:gdLst>
                <a:gd name="T0" fmla="*/ 2147483647 w 1892"/>
                <a:gd name="T1" fmla="*/ 2147483647 h 608"/>
                <a:gd name="T2" fmla="*/ 2147483647 w 1892"/>
                <a:gd name="T3" fmla="*/ 2147483647 h 608"/>
                <a:gd name="T4" fmla="*/ 2147483647 w 1892"/>
                <a:gd name="T5" fmla="*/ 2147483647 h 608"/>
                <a:gd name="T6" fmla="*/ 2147483647 w 1892"/>
                <a:gd name="T7" fmla="*/ 2147483647 h 608"/>
                <a:gd name="T8" fmla="*/ 2147483647 w 1892"/>
                <a:gd name="T9" fmla="*/ 2147483647 h 608"/>
                <a:gd name="T10" fmla="*/ 2147483647 w 1892"/>
                <a:gd name="T11" fmla="*/ 2147483647 h 608"/>
                <a:gd name="T12" fmla="*/ 2147483647 w 1892"/>
                <a:gd name="T13" fmla="*/ 2147483647 h 608"/>
                <a:gd name="T14" fmla="*/ 2147483647 w 1892"/>
                <a:gd name="T15" fmla="*/ 2147483647 h 608"/>
                <a:gd name="T16" fmla="*/ 2147483647 w 1892"/>
                <a:gd name="T17" fmla="*/ 2147483647 h 608"/>
                <a:gd name="T18" fmla="*/ 2147483647 w 1892"/>
                <a:gd name="T19" fmla="*/ 2147483647 h 608"/>
                <a:gd name="T20" fmla="*/ 2147483647 w 1892"/>
                <a:gd name="T21" fmla="*/ 2147483647 h 608"/>
                <a:gd name="T22" fmla="*/ 2147483647 w 1892"/>
                <a:gd name="T23" fmla="*/ 2147483647 h 608"/>
                <a:gd name="T24" fmla="*/ 2147483647 w 1892"/>
                <a:gd name="T25" fmla="*/ 2147483647 h 608"/>
                <a:gd name="T26" fmla="*/ 2147483647 w 1892"/>
                <a:gd name="T27" fmla="*/ 2147483647 h 608"/>
                <a:gd name="T28" fmla="*/ 2147483647 w 1892"/>
                <a:gd name="T29" fmla="*/ 2147483647 h 608"/>
                <a:gd name="T30" fmla="*/ 2147483647 w 1892"/>
                <a:gd name="T31" fmla="*/ 2147483647 h 608"/>
                <a:gd name="T32" fmla="*/ 2147483647 w 1892"/>
                <a:gd name="T33" fmla="*/ 2147483647 h 608"/>
                <a:gd name="T34" fmla="*/ 2147483647 w 1892"/>
                <a:gd name="T35" fmla="*/ 2147483647 h 608"/>
                <a:gd name="T36" fmla="*/ 2147483647 w 1892"/>
                <a:gd name="T37" fmla="*/ 2147483647 h 608"/>
                <a:gd name="T38" fmla="*/ 2147483647 w 1892"/>
                <a:gd name="T39" fmla="*/ 2147483647 h 608"/>
                <a:gd name="T40" fmla="*/ 2147483647 w 1892"/>
                <a:gd name="T41" fmla="*/ 2147483647 h 608"/>
                <a:gd name="T42" fmla="*/ 2147483647 w 1892"/>
                <a:gd name="T43" fmla="*/ 2147483647 h 608"/>
                <a:gd name="T44" fmla="*/ 2147483647 w 1892"/>
                <a:gd name="T45" fmla="*/ 2147483647 h 608"/>
                <a:gd name="T46" fmla="*/ 2147483647 w 1892"/>
                <a:gd name="T47" fmla="*/ 2147483647 h 608"/>
                <a:gd name="T48" fmla="*/ 2147483647 w 1892"/>
                <a:gd name="T49" fmla="*/ 2147483647 h 608"/>
                <a:gd name="T50" fmla="*/ 2147483647 w 1892"/>
                <a:gd name="T51" fmla="*/ 2147483647 h 608"/>
                <a:gd name="T52" fmla="*/ 2147483647 w 1892"/>
                <a:gd name="T53" fmla="*/ 2147483647 h 608"/>
                <a:gd name="T54" fmla="*/ 2147483647 w 1892"/>
                <a:gd name="T55" fmla="*/ 2147483647 h 608"/>
                <a:gd name="T56" fmla="*/ 2147483647 w 1892"/>
                <a:gd name="T57" fmla="*/ 2147483647 h 608"/>
                <a:gd name="T58" fmla="*/ 2147483647 w 1892"/>
                <a:gd name="T59" fmla="*/ 2147483647 h 608"/>
                <a:gd name="T60" fmla="*/ 2147483647 w 1892"/>
                <a:gd name="T61" fmla="*/ 2147483647 h 608"/>
                <a:gd name="T62" fmla="*/ 0 w 1892"/>
                <a:gd name="T63" fmla="*/ 2147483647 h 608"/>
                <a:gd name="T64" fmla="*/ 2147483647 w 1892"/>
                <a:gd name="T65" fmla="*/ 2147483647 h 608"/>
                <a:gd name="T66" fmla="*/ 2147483647 w 1892"/>
                <a:gd name="T67" fmla="*/ 2147483647 h 608"/>
                <a:gd name="T68" fmla="*/ 2147483647 w 1892"/>
                <a:gd name="T69" fmla="*/ 2147483647 h 608"/>
                <a:gd name="T70" fmla="*/ 2147483647 w 1892"/>
                <a:gd name="T71" fmla="*/ 2147483647 h 608"/>
                <a:gd name="T72" fmla="*/ 2147483647 w 1892"/>
                <a:gd name="T73" fmla="*/ 2147483647 h 608"/>
                <a:gd name="T74" fmla="*/ 2147483647 w 1892"/>
                <a:gd name="T75" fmla="*/ 2147483647 h 608"/>
                <a:gd name="T76" fmla="*/ 2147483647 w 1892"/>
                <a:gd name="T77" fmla="*/ 2147483647 h 608"/>
                <a:gd name="T78" fmla="*/ 2147483647 w 1892"/>
                <a:gd name="T79" fmla="*/ 2147483647 h 608"/>
                <a:gd name="T80" fmla="*/ 2147483647 w 1892"/>
                <a:gd name="T81" fmla="*/ 2147483647 h 608"/>
                <a:gd name="T82" fmla="*/ 2147483647 w 1892"/>
                <a:gd name="T83" fmla="*/ 2147483647 h 608"/>
                <a:gd name="T84" fmla="*/ 2147483647 w 1892"/>
                <a:gd name="T85" fmla="*/ 2147483647 h 608"/>
                <a:gd name="T86" fmla="*/ 2147483647 w 1892"/>
                <a:gd name="T87" fmla="*/ 2147483647 h 608"/>
                <a:gd name="T88" fmla="*/ 2147483647 w 1892"/>
                <a:gd name="T89" fmla="*/ 2147483647 h 608"/>
                <a:gd name="T90" fmla="*/ 2147483647 w 1892"/>
                <a:gd name="T91" fmla="*/ 2147483647 h 608"/>
                <a:gd name="T92" fmla="*/ 2147483647 w 1892"/>
                <a:gd name="T93" fmla="*/ 2147483647 h 608"/>
                <a:gd name="T94" fmla="*/ 2147483647 w 1892"/>
                <a:gd name="T95" fmla="*/ 2147483647 h 608"/>
                <a:gd name="T96" fmla="*/ 2147483647 w 1892"/>
                <a:gd name="T97" fmla="*/ 2147483647 h 608"/>
                <a:gd name="T98" fmla="*/ 2147483647 w 1892"/>
                <a:gd name="T99" fmla="*/ 2147483647 h 608"/>
                <a:gd name="T100" fmla="*/ 2147483647 w 1892"/>
                <a:gd name="T101" fmla="*/ 2147483647 h 608"/>
                <a:gd name="T102" fmla="*/ 2147483647 w 1892"/>
                <a:gd name="T103" fmla="*/ 2147483647 h 608"/>
                <a:gd name="T104" fmla="*/ 2147483647 w 1892"/>
                <a:gd name="T105" fmla="*/ 2147483647 h 608"/>
                <a:gd name="T106" fmla="*/ 2147483647 w 1892"/>
                <a:gd name="T107" fmla="*/ 2147483647 h 608"/>
                <a:gd name="T108" fmla="*/ 2147483647 w 1892"/>
                <a:gd name="T109" fmla="*/ 2147483647 h 608"/>
                <a:gd name="T110" fmla="*/ 2147483647 w 1892"/>
                <a:gd name="T111" fmla="*/ 2147483647 h 608"/>
                <a:gd name="T112" fmla="*/ 2147483647 w 1892"/>
                <a:gd name="T113" fmla="*/ 2147483647 h 608"/>
                <a:gd name="T114" fmla="*/ 2147483647 w 1892"/>
                <a:gd name="T115" fmla="*/ 2147483647 h 608"/>
                <a:gd name="T116" fmla="*/ 2147483647 w 1892"/>
                <a:gd name="T117" fmla="*/ 2147483647 h 608"/>
                <a:gd name="T118" fmla="*/ 2147483647 w 1892"/>
                <a:gd name="T119" fmla="*/ 2147483647 h 608"/>
                <a:gd name="T120" fmla="*/ 2147483647 w 1892"/>
                <a:gd name="T121" fmla="*/ 2147483647 h 6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2"/>
                <a:gd name="T184" fmla="*/ 0 h 608"/>
                <a:gd name="T185" fmla="*/ 1892 w 1892"/>
                <a:gd name="T186" fmla="*/ 608 h 6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2" h="608">
                  <a:moveTo>
                    <a:pt x="1786" y="126"/>
                  </a:moveTo>
                  <a:lnTo>
                    <a:pt x="1808" y="132"/>
                  </a:lnTo>
                  <a:lnTo>
                    <a:pt x="1840" y="144"/>
                  </a:lnTo>
                  <a:lnTo>
                    <a:pt x="1870" y="156"/>
                  </a:lnTo>
                  <a:lnTo>
                    <a:pt x="1870" y="144"/>
                  </a:lnTo>
                  <a:lnTo>
                    <a:pt x="1862" y="132"/>
                  </a:lnTo>
                  <a:lnTo>
                    <a:pt x="1892" y="126"/>
                  </a:lnTo>
                  <a:lnTo>
                    <a:pt x="1870" y="122"/>
                  </a:lnTo>
                  <a:lnTo>
                    <a:pt x="1854" y="122"/>
                  </a:lnTo>
                  <a:lnTo>
                    <a:pt x="1824" y="116"/>
                  </a:lnTo>
                  <a:lnTo>
                    <a:pt x="1794" y="110"/>
                  </a:lnTo>
                  <a:lnTo>
                    <a:pt x="1740" y="98"/>
                  </a:lnTo>
                  <a:lnTo>
                    <a:pt x="1694" y="92"/>
                  </a:lnTo>
                  <a:lnTo>
                    <a:pt x="1672" y="98"/>
                  </a:lnTo>
                  <a:lnTo>
                    <a:pt x="1642" y="98"/>
                  </a:lnTo>
                  <a:lnTo>
                    <a:pt x="1648" y="110"/>
                  </a:lnTo>
                  <a:lnTo>
                    <a:pt x="1618" y="98"/>
                  </a:lnTo>
                  <a:lnTo>
                    <a:pt x="1610" y="104"/>
                  </a:lnTo>
                  <a:lnTo>
                    <a:pt x="1588" y="98"/>
                  </a:lnTo>
                  <a:lnTo>
                    <a:pt x="1566" y="98"/>
                  </a:lnTo>
                  <a:lnTo>
                    <a:pt x="1542" y="104"/>
                  </a:lnTo>
                  <a:lnTo>
                    <a:pt x="1526" y="92"/>
                  </a:lnTo>
                  <a:lnTo>
                    <a:pt x="1506" y="72"/>
                  </a:lnTo>
                  <a:lnTo>
                    <a:pt x="1466" y="80"/>
                  </a:lnTo>
                  <a:lnTo>
                    <a:pt x="1420" y="80"/>
                  </a:lnTo>
                  <a:lnTo>
                    <a:pt x="1390" y="86"/>
                  </a:lnTo>
                  <a:lnTo>
                    <a:pt x="1412" y="80"/>
                  </a:lnTo>
                  <a:lnTo>
                    <a:pt x="1376" y="58"/>
                  </a:lnTo>
                  <a:lnTo>
                    <a:pt x="1330" y="76"/>
                  </a:lnTo>
                  <a:lnTo>
                    <a:pt x="1308" y="70"/>
                  </a:lnTo>
                  <a:lnTo>
                    <a:pt x="1300" y="80"/>
                  </a:lnTo>
                  <a:lnTo>
                    <a:pt x="1276" y="80"/>
                  </a:lnTo>
                  <a:lnTo>
                    <a:pt x="1246" y="86"/>
                  </a:lnTo>
                  <a:lnTo>
                    <a:pt x="1232" y="80"/>
                  </a:lnTo>
                  <a:lnTo>
                    <a:pt x="1224" y="92"/>
                  </a:lnTo>
                  <a:lnTo>
                    <a:pt x="1202" y="86"/>
                  </a:lnTo>
                  <a:lnTo>
                    <a:pt x="1178" y="80"/>
                  </a:lnTo>
                  <a:lnTo>
                    <a:pt x="1194" y="76"/>
                  </a:lnTo>
                  <a:lnTo>
                    <a:pt x="1178" y="64"/>
                  </a:lnTo>
                  <a:lnTo>
                    <a:pt x="1162" y="64"/>
                  </a:lnTo>
                  <a:lnTo>
                    <a:pt x="1148" y="70"/>
                  </a:lnTo>
                  <a:lnTo>
                    <a:pt x="1118" y="70"/>
                  </a:lnTo>
                  <a:lnTo>
                    <a:pt x="1102" y="64"/>
                  </a:lnTo>
                  <a:lnTo>
                    <a:pt x="1064" y="70"/>
                  </a:lnTo>
                  <a:lnTo>
                    <a:pt x="1034" y="70"/>
                  </a:lnTo>
                  <a:lnTo>
                    <a:pt x="1018" y="76"/>
                  </a:lnTo>
                  <a:lnTo>
                    <a:pt x="974" y="92"/>
                  </a:lnTo>
                  <a:lnTo>
                    <a:pt x="996" y="80"/>
                  </a:lnTo>
                  <a:lnTo>
                    <a:pt x="1026" y="70"/>
                  </a:lnTo>
                  <a:lnTo>
                    <a:pt x="1048" y="52"/>
                  </a:lnTo>
                  <a:lnTo>
                    <a:pt x="1034" y="46"/>
                  </a:lnTo>
                  <a:lnTo>
                    <a:pt x="1018" y="40"/>
                  </a:lnTo>
                  <a:lnTo>
                    <a:pt x="1004" y="40"/>
                  </a:lnTo>
                  <a:lnTo>
                    <a:pt x="974" y="46"/>
                  </a:lnTo>
                  <a:lnTo>
                    <a:pt x="964" y="40"/>
                  </a:lnTo>
                  <a:lnTo>
                    <a:pt x="958" y="24"/>
                  </a:lnTo>
                  <a:lnTo>
                    <a:pt x="934" y="18"/>
                  </a:lnTo>
                  <a:lnTo>
                    <a:pt x="950" y="6"/>
                  </a:lnTo>
                  <a:lnTo>
                    <a:pt x="928" y="0"/>
                  </a:lnTo>
                  <a:lnTo>
                    <a:pt x="912" y="18"/>
                  </a:lnTo>
                  <a:lnTo>
                    <a:pt x="934" y="24"/>
                  </a:lnTo>
                  <a:lnTo>
                    <a:pt x="942" y="40"/>
                  </a:lnTo>
                  <a:lnTo>
                    <a:pt x="928" y="36"/>
                  </a:lnTo>
                  <a:lnTo>
                    <a:pt x="920" y="46"/>
                  </a:lnTo>
                  <a:lnTo>
                    <a:pt x="896" y="40"/>
                  </a:lnTo>
                  <a:lnTo>
                    <a:pt x="882" y="40"/>
                  </a:lnTo>
                  <a:lnTo>
                    <a:pt x="866" y="46"/>
                  </a:lnTo>
                  <a:lnTo>
                    <a:pt x="844" y="46"/>
                  </a:lnTo>
                  <a:lnTo>
                    <a:pt x="820" y="52"/>
                  </a:lnTo>
                  <a:lnTo>
                    <a:pt x="828" y="64"/>
                  </a:lnTo>
                  <a:lnTo>
                    <a:pt x="828" y="80"/>
                  </a:lnTo>
                  <a:lnTo>
                    <a:pt x="820" y="70"/>
                  </a:lnTo>
                  <a:lnTo>
                    <a:pt x="798" y="76"/>
                  </a:lnTo>
                  <a:lnTo>
                    <a:pt x="776" y="76"/>
                  </a:lnTo>
                  <a:lnTo>
                    <a:pt x="798" y="86"/>
                  </a:lnTo>
                  <a:lnTo>
                    <a:pt x="814" y="98"/>
                  </a:lnTo>
                  <a:lnTo>
                    <a:pt x="820" y="110"/>
                  </a:lnTo>
                  <a:lnTo>
                    <a:pt x="814" y="122"/>
                  </a:lnTo>
                  <a:lnTo>
                    <a:pt x="798" y="110"/>
                  </a:lnTo>
                  <a:lnTo>
                    <a:pt x="790" y="92"/>
                  </a:lnTo>
                  <a:lnTo>
                    <a:pt x="760" y="92"/>
                  </a:lnTo>
                  <a:lnTo>
                    <a:pt x="744" y="98"/>
                  </a:lnTo>
                  <a:lnTo>
                    <a:pt x="722" y="86"/>
                  </a:lnTo>
                  <a:lnTo>
                    <a:pt x="730" y="104"/>
                  </a:lnTo>
                  <a:lnTo>
                    <a:pt x="738" y="122"/>
                  </a:lnTo>
                  <a:lnTo>
                    <a:pt x="760" y="122"/>
                  </a:lnTo>
                  <a:lnTo>
                    <a:pt x="782" y="132"/>
                  </a:lnTo>
                  <a:lnTo>
                    <a:pt x="776" y="150"/>
                  </a:lnTo>
                  <a:lnTo>
                    <a:pt x="776" y="138"/>
                  </a:lnTo>
                  <a:lnTo>
                    <a:pt x="752" y="126"/>
                  </a:lnTo>
                  <a:lnTo>
                    <a:pt x="752" y="138"/>
                  </a:lnTo>
                  <a:lnTo>
                    <a:pt x="744" y="126"/>
                  </a:lnTo>
                  <a:lnTo>
                    <a:pt x="738" y="144"/>
                  </a:lnTo>
                  <a:lnTo>
                    <a:pt x="730" y="160"/>
                  </a:lnTo>
                  <a:lnTo>
                    <a:pt x="714" y="156"/>
                  </a:lnTo>
                  <a:lnTo>
                    <a:pt x="722" y="144"/>
                  </a:lnTo>
                  <a:lnTo>
                    <a:pt x="722" y="126"/>
                  </a:lnTo>
                  <a:lnTo>
                    <a:pt x="714" y="98"/>
                  </a:lnTo>
                  <a:lnTo>
                    <a:pt x="714" y="86"/>
                  </a:lnTo>
                  <a:lnTo>
                    <a:pt x="706" y="70"/>
                  </a:lnTo>
                  <a:lnTo>
                    <a:pt x="676" y="80"/>
                  </a:lnTo>
                  <a:lnTo>
                    <a:pt x="662" y="98"/>
                  </a:lnTo>
                  <a:lnTo>
                    <a:pt x="662" y="110"/>
                  </a:lnTo>
                  <a:lnTo>
                    <a:pt x="676" y="116"/>
                  </a:lnTo>
                  <a:lnTo>
                    <a:pt x="692" y="126"/>
                  </a:lnTo>
                  <a:lnTo>
                    <a:pt x="654" y="122"/>
                  </a:lnTo>
                  <a:lnTo>
                    <a:pt x="638" y="116"/>
                  </a:lnTo>
                  <a:lnTo>
                    <a:pt x="614" y="110"/>
                  </a:lnTo>
                  <a:lnTo>
                    <a:pt x="570" y="110"/>
                  </a:lnTo>
                  <a:lnTo>
                    <a:pt x="570" y="104"/>
                  </a:lnTo>
                  <a:lnTo>
                    <a:pt x="562" y="104"/>
                  </a:lnTo>
                  <a:lnTo>
                    <a:pt x="554" y="92"/>
                  </a:lnTo>
                  <a:lnTo>
                    <a:pt x="554" y="76"/>
                  </a:lnTo>
                  <a:lnTo>
                    <a:pt x="592" y="64"/>
                  </a:lnTo>
                  <a:lnTo>
                    <a:pt x="630" y="52"/>
                  </a:lnTo>
                  <a:lnTo>
                    <a:pt x="654" y="36"/>
                  </a:lnTo>
                  <a:lnTo>
                    <a:pt x="630" y="40"/>
                  </a:lnTo>
                  <a:lnTo>
                    <a:pt x="586" y="52"/>
                  </a:lnTo>
                  <a:lnTo>
                    <a:pt x="562" y="58"/>
                  </a:lnTo>
                  <a:lnTo>
                    <a:pt x="546" y="76"/>
                  </a:lnTo>
                  <a:lnTo>
                    <a:pt x="532" y="98"/>
                  </a:lnTo>
                  <a:lnTo>
                    <a:pt x="540" y="98"/>
                  </a:lnTo>
                  <a:lnTo>
                    <a:pt x="532" y="110"/>
                  </a:lnTo>
                  <a:lnTo>
                    <a:pt x="554" y="116"/>
                  </a:lnTo>
                  <a:lnTo>
                    <a:pt x="566" y="110"/>
                  </a:lnTo>
                  <a:lnTo>
                    <a:pt x="586" y="116"/>
                  </a:lnTo>
                  <a:lnTo>
                    <a:pt x="600" y="116"/>
                  </a:lnTo>
                  <a:lnTo>
                    <a:pt x="614" y="122"/>
                  </a:lnTo>
                  <a:lnTo>
                    <a:pt x="600" y="126"/>
                  </a:lnTo>
                  <a:lnTo>
                    <a:pt x="578" y="122"/>
                  </a:lnTo>
                  <a:lnTo>
                    <a:pt x="546" y="132"/>
                  </a:lnTo>
                  <a:lnTo>
                    <a:pt x="546" y="122"/>
                  </a:lnTo>
                  <a:lnTo>
                    <a:pt x="540" y="126"/>
                  </a:lnTo>
                  <a:lnTo>
                    <a:pt x="508" y="132"/>
                  </a:lnTo>
                  <a:lnTo>
                    <a:pt x="494" y="150"/>
                  </a:lnTo>
                  <a:lnTo>
                    <a:pt x="486" y="138"/>
                  </a:lnTo>
                  <a:lnTo>
                    <a:pt x="494" y="126"/>
                  </a:lnTo>
                  <a:lnTo>
                    <a:pt x="464" y="126"/>
                  </a:lnTo>
                  <a:lnTo>
                    <a:pt x="472" y="138"/>
                  </a:lnTo>
                  <a:lnTo>
                    <a:pt x="464" y="156"/>
                  </a:lnTo>
                  <a:lnTo>
                    <a:pt x="456" y="156"/>
                  </a:lnTo>
                  <a:lnTo>
                    <a:pt x="440" y="160"/>
                  </a:lnTo>
                  <a:lnTo>
                    <a:pt x="434" y="166"/>
                  </a:lnTo>
                  <a:lnTo>
                    <a:pt x="410" y="166"/>
                  </a:lnTo>
                  <a:lnTo>
                    <a:pt x="426" y="184"/>
                  </a:lnTo>
                  <a:lnTo>
                    <a:pt x="410" y="178"/>
                  </a:lnTo>
                  <a:lnTo>
                    <a:pt x="394" y="172"/>
                  </a:lnTo>
                  <a:lnTo>
                    <a:pt x="402" y="160"/>
                  </a:lnTo>
                  <a:lnTo>
                    <a:pt x="372" y="156"/>
                  </a:lnTo>
                  <a:lnTo>
                    <a:pt x="358" y="150"/>
                  </a:lnTo>
                  <a:lnTo>
                    <a:pt x="386" y="156"/>
                  </a:lnTo>
                  <a:lnTo>
                    <a:pt x="418" y="156"/>
                  </a:lnTo>
                  <a:lnTo>
                    <a:pt x="440" y="150"/>
                  </a:lnTo>
                  <a:lnTo>
                    <a:pt x="440" y="138"/>
                  </a:lnTo>
                  <a:lnTo>
                    <a:pt x="410" y="138"/>
                  </a:lnTo>
                  <a:lnTo>
                    <a:pt x="402" y="126"/>
                  </a:lnTo>
                  <a:lnTo>
                    <a:pt x="380" y="126"/>
                  </a:lnTo>
                  <a:lnTo>
                    <a:pt x="364" y="122"/>
                  </a:lnTo>
                  <a:lnTo>
                    <a:pt x="350" y="116"/>
                  </a:lnTo>
                  <a:lnTo>
                    <a:pt x="312" y="116"/>
                  </a:lnTo>
                  <a:lnTo>
                    <a:pt x="296" y="122"/>
                  </a:lnTo>
                  <a:lnTo>
                    <a:pt x="296" y="110"/>
                  </a:lnTo>
                  <a:lnTo>
                    <a:pt x="274" y="122"/>
                  </a:lnTo>
                  <a:lnTo>
                    <a:pt x="250" y="122"/>
                  </a:lnTo>
                  <a:lnTo>
                    <a:pt x="236" y="132"/>
                  </a:lnTo>
                  <a:lnTo>
                    <a:pt x="212" y="150"/>
                  </a:lnTo>
                  <a:lnTo>
                    <a:pt x="198" y="166"/>
                  </a:lnTo>
                  <a:lnTo>
                    <a:pt x="182" y="190"/>
                  </a:lnTo>
                  <a:lnTo>
                    <a:pt x="160" y="190"/>
                  </a:lnTo>
                  <a:lnTo>
                    <a:pt x="144" y="196"/>
                  </a:lnTo>
                  <a:lnTo>
                    <a:pt x="136" y="208"/>
                  </a:lnTo>
                  <a:lnTo>
                    <a:pt x="130" y="218"/>
                  </a:lnTo>
                  <a:lnTo>
                    <a:pt x="136" y="236"/>
                  </a:lnTo>
                  <a:lnTo>
                    <a:pt x="136" y="248"/>
                  </a:lnTo>
                  <a:lnTo>
                    <a:pt x="152" y="242"/>
                  </a:lnTo>
                  <a:lnTo>
                    <a:pt x="168" y="236"/>
                  </a:lnTo>
                  <a:lnTo>
                    <a:pt x="190" y="230"/>
                  </a:lnTo>
                  <a:lnTo>
                    <a:pt x="198" y="242"/>
                  </a:lnTo>
                  <a:lnTo>
                    <a:pt x="204" y="258"/>
                  </a:lnTo>
                  <a:lnTo>
                    <a:pt x="212" y="264"/>
                  </a:lnTo>
                  <a:lnTo>
                    <a:pt x="236" y="264"/>
                  </a:lnTo>
                  <a:lnTo>
                    <a:pt x="236" y="252"/>
                  </a:lnTo>
                  <a:lnTo>
                    <a:pt x="250" y="242"/>
                  </a:lnTo>
                  <a:lnTo>
                    <a:pt x="250" y="230"/>
                  </a:lnTo>
                  <a:lnTo>
                    <a:pt x="244" y="218"/>
                  </a:lnTo>
                  <a:lnTo>
                    <a:pt x="236" y="208"/>
                  </a:lnTo>
                  <a:lnTo>
                    <a:pt x="236" y="196"/>
                  </a:lnTo>
                  <a:lnTo>
                    <a:pt x="258" y="184"/>
                  </a:lnTo>
                  <a:lnTo>
                    <a:pt x="258" y="172"/>
                  </a:lnTo>
                  <a:lnTo>
                    <a:pt x="282" y="166"/>
                  </a:lnTo>
                  <a:lnTo>
                    <a:pt x="304" y="172"/>
                  </a:lnTo>
                  <a:lnTo>
                    <a:pt x="282" y="190"/>
                  </a:lnTo>
                  <a:lnTo>
                    <a:pt x="266" y="190"/>
                  </a:lnTo>
                  <a:lnTo>
                    <a:pt x="282" y="212"/>
                  </a:lnTo>
                  <a:lnTo>
                    <a:pt x="364" y="212"/>
                  </a:lnTo>
                  <a:lnTo>
                    <a:pt x="350" y="218"/>
                  </a:lnTo>
                  <a:lnTo>
                    <a:pt x="334" y="218"/>
                  </a:lnTo>
                  <a:lnTo>
                    <a:pt x="312" y="224"/>
                  </a:lnTo>
                  <a:lnTo>
                    <a:pt x="304" y="242"/>
                  </a:lnTo>
                  <a:lnTo>
                    <a:pt x="282" y="236"/>
                  </a:lnTo>
                  <a:lnTo>
                    <a:pt x="282" y="264"/>
                  </a:lnTo>
                  <a:lnTo>
                    <a:pt x="258" y="264"/>
                  </a:lnTo>
                  <a:lnTo>
                    <a:pt x="236" y="270"/>
                  </a:lnTo>
                  <a:lnTo>
                    <a:pt x="212" y="270"/>
                  </a:lnTo>
                  <a:lnTo>
                    <a:pt x="198" y="276"/>
                  </a:lnTo>
                  <a:lnTo>
                    <a:pt x="174" y="282"/>
                  </a:lnTo>
                  <a:lnTo>
                    <a:pt x="182" y="270"/>
                  </a:lnTo>
                  <a:lnTo>
                    <a:pt x="198" y="252"/>
                  </a:lnTo>
                  <a:lnTo>
                    <a:pt x="182" y="252"/>
                  </a:lnTo>
                  <a:lnTo>
                    <a:pt x="160" y="248"/>
                  </a:lnTo>
                  <a:lnTo>
                    <a:pt x="168" y="264"/>
                  </a:lnTo>
                  <a:lnTo>
                    <a:pt x="168" y="282"/>
                  </a:lnTo>
                  <a:lnTo>
                    <a:pt x="144" y="282"/>
                  </a:lnTo>
                  <a:lnTo>
                    <a:pt x="136" y="294"/>
                  </a:lnTo>
                  <a:lnTo>
                    <a:pt x="114" y="304"/>
                  </a:lnTo>
                  <a:lnTo>
                    <a:pt x="98" y="316"/>
                  </a:lnTo>
                  <a:lnTo>
                    <a:pt x="76" y="316"/>
                  </a:lnTo>
                  <a:lnTo>
                    <a:pt x="52" y="322"/>
                  </a:lnTo>
                  <a:lnTo>
                    <a:pt x="52" y="332"/>
                  </a:lnTo>
                  <a:lnTo>
                    <a:pt x="68" y="344"/>
                  </a:lnTo>
                  <a:lnTo>
                    <a:pt x="76" y="362"/>
                  </a:lnTo>
                  <a:lnTo>
                    <a:pt x="52" y="368"/>
                  </a:lnTo>
                  <a:lnTo>
                    <a:pt x="0" y="368"/>
                  </a:lnTo>
                  <a:lnTo>
                    <a:pt x="0" y="378"/>
                  </a:lnTo>
                  <a:lnTo>
                    <a:pt x="16" y="378"/>
                  </a:lnTo>
                  <a:lnTo>
                    <a:pt x="6" y="384"/>
                  </a:lnTo>
                  <a:lnTo>
                    <a:pt x="6" y="424"/>
                  </a:lnTo>
                  <a:lnTo>
                    <a:pt x="30" y="420"/>
                  </a:lnTo>
                  <a:lnTo>
                    <a:pt x="46" y="424"/>
                  </a:lnTo>
                  <a:lnTo>
                    <a:pt x="68" y="420"/>
                  </a:lnTo>
                  <a:lnTo>
                    <a:pt x="98" y="408"/>
                  </a:lnTo>
                  <a:lnTo>
                    <a:pt x="98" y="396"/>
                  </a:lnTo>
                  <a:lnTo>
                    <a:pt x="114" y="378"/>
                  </a:lnTo>
                  <a:lnTo>
                    <a:pt x="130" y="368"/>
                  </a:lnTo>
                  <a:lnTo>
                    <a:pt x="174" y="368"/>
                  </a:lnTo>
                  <a:lnTo>
                    <a:pt x="198" y="356"/>
                  </a:lnTo>
                  <a:lnTo>
                    <a:pt x="212" y="378"/>
                  </a:lnTo>
                  <a:lnTo>
                    <a:pt x="228" y="390"/>
                  </a:lnTo>
                  <a:lnTo>
                    <a:pt x="236" y="402"/>
                  </a:lnTo>
                  <a:lnTo>
                    <a:pt x="220" y="408"/>
                  </a:lnTo>
                  <a:lnTo>
                    <a:pt x="236" y="420"/>
                  </a:lnTo>
                  <a:lnTo>
                    <a:pt x="250" y="408"/>
                  </a:lnTo>
                  <a:lnTo>
                    <a:pt x="250" y="390"/>
                  </a:lnTo>
                  <a:lnTo>
                    <a:pt x="244" y="374"/>
                  </a:lnTo>
                  <a:lnTo>
                    <a:pt x="236" y="384"/>
                  </a:lnTo>
                  <a:lnTo>
                    <a:pt x="220" y="362"/>
                  </a:lnTo>
                  <a:lnTo>
                    <a:pt x="204" y="350"/>
                  </a:lnTo>
                  <a:lnTo>
                    <a:pt x="228" y="350"/>
                  </a:lnTo>
                  <a:lnTo>
                    <a:pt x="236" y="356"/>
                  </a:lnTo>
                  <a:lnTo>
                    <a:pt x="258" y="368"/>
                  </a:lnTo>
                  <a:lnTo>
                    <a:pt x="274" y="374"/>
                  </a:lnTo>
                  <a:lnTo>
                    <a:pt x="288" y="384"/>
                  </a:lnTo>
                  <a:lnTo>
                    <a:pt x="304" y="408"/>
                  </a:lnTo>
                  <a:lnTo>
                    <a:pt x="318" y="412"/>
                  </a:lnTo>
                  <a:lnTo>
                    <a:pt x="318" y="402"/>
                  </a:lnTo>
                  <a:lnTo>
                    <a:pt x="312" y="390"/>
                  </a:lnTo>
                  <a:lnTo>
                    <a:pt x="318" y="378"/>
                  </a:lnTo>
                  <a:lnTo>
                    <a:pt x="342" y="378"/>
                  </a:lnTo>
                  <a:lnTo>
                    <a:pt x="364" y="374"/>
                  </a:lnTo>
                  <a:lnTo>
                    <a:pt x="350" y="368"/>
                  </a:lnTo>
                  <a:lnTo>
                    <a:pt x="350" y="356"/>
                  </a:lnTo>
                  <a:lnTo>
                    <a:pt x="364" y="338"/>
                  </a:lnTo>
                  <a:lnTo>
                    <a:pt x="386" y="332"/>
                  </a:lnTo>
                  <a:lnTo>
                    <a:pt x="410" y="328"/>
                  </a:lnTo>
                  <a:lnTo>
                    <a:pt x="394" y="338"/>
                  </a:lnTo>
                  <a:lnTo>
                    <a:pt x="418" y="350"/>
                  </a:lnTo>
                  <a:lnTo>
                    <a:pt x="440" y="344"/>
                  </a:lnTo>
                  <a:lnTo>
                    <a:pt x="464" y="356"/>
                  </a:lnTo>
                  <a:lnTo>
                    <a:pt x="494" y="356"/>
                  </a:lnTo>
                  <a:lnTo>
                    <a:pt x="502" y="378"/>
                  </a:lnTo>
                  <a:lnTo>
                    <a:pt x="464" y="384"/>
                  </a:lnTo>
                  <a:lnTo>
                    <a:pt x="440" y="378"/>
                  </a:lnTo>
                  <a:lnTo>
                    <a:pt x="426" y="378"/>
                  </a:lnTo>
                  <a:lnTo>
                    <a:pt x="410" y="374"/>
                  </a:lnTo>
                  <a:lnTo>
                    <a:pt x="386" y="374"/>
                  </a:lnTo>
                  <a:lnTo>
                    <a:pt x="364" y="384"/>
                  </a:lnTo>
                  <a:lnTo>
                    <a:pt x="350" y="384"/>
                  </a:lnTo>
                  <a:lnTo>
                    <a:pt x="358" y="396"/>
                  </a:lnTo>
                  <a:lnTo>
                    <a:pt x="364" y="408"/>
                  </a:lnTo>
                  <a:lnTo>
                    <a:pt x="380" y="420"/>
                  </a:lnTo>
                  <a:lnTo>
                    <a:pt x="418" y="420"/>
                  </a:lnTo>
                  <a:lnTo>
                    <a:pt x="448" y="412"/>
                  </a:lnTo>
                  <a:lnTo>
                    <a:pt x="434" y="424"/>
                  </a:lnTo>
                  <a:lnTo>
                    <a:pt x="418" y="430"/>
                  </a:lnTo>
                  <a:lnTo>
                    <a:pt x="440" y="430"/>
                  </a:lnTo>
                  <a:lnTo>
                    <a:pt x="440" y="442"/>
                  </a:lnTo>
                  <a:lnTo>
                    <a:pt x="434" y="460"/>
                  </a:lnTo>
                  <a:lnTo>
                    <a:pt x="418" y="448"/>
                  </a:lnTo>
                  <a:lnTo>
                    <a:pt x="418" y="466"/>
                  </a:lnTo>
                  <a:lnTo>
                    <a:pt x="426" y="466"/>
                  </a:lnTo>
                  <a:lnTo>
                    <a:pt x="440" y="476"/>
                  </a:lnTo>
                  <a:lnTo>
                    <a:pt x="448" y="488"/>
                  </a:lnTo>
                  <a:lnTo>
                    <a:pt x="472" y="488"/>
                  </a:lnTo>
                  <a:lnTo>
                    <a:pt x="478" y="504"/>
                  </a:lnTo>
                  <a:lnTo>
                    <a:pt x="486" y="528"/>
                  </a:lnTo>
                  <a:lnTo>
                    <a:pt x="508" y="534"/>
                  </a:lnTo>
                  <a:lnTo>
                    <a:pt x="524" y="546"/>
                  </a:lnTo>
                  <a:lnTo>
                    <a:pt x="532" y="568"/>
                  </a:lnTo>
                  <a:lnTo>
                    <a:pt x="554" y="584"/>
                  </a:lnTo>
                  <a:lnTo>
                    <a:pt x="586" y="580"/>
                  </a:lnTo>
                  <a:lnTo>
                    <a:pt x="622" y="562"/>
                  </a:lnTo>
                  <a:lnTo>
                    <a:pt x="646" y="552"/>
                  </a:lnTo>
                  <a:lnTo>
                    <a:pt x="668" y="540"/>
                  </a:lnTo>
                  <a:lnTo>
                    <a:pt x="692" y="522"/>
                  </a:lnTo>
                  <a:lnTo>
                    <a:pt x="698" y="504"/>
                  </a:lnTo>
                  <a:lnTo>
                    <a:pt x="668" y="500"/>
                  </a:lnTo>
                  <a:lnTo>
                    <a:pt x="662" y="488"/>
                  </a:lnTo>
                  <a:lnTo>
                    <a:pt x="646" y="500"/>
                  </a:lnTo>
                  <a:lnTo>
                    <a:pt x="614" y="504"/>
                  </a:lnTo>
                  <a:lnTo>
                    <a:pt x="614" y="516"/>
                  </a:lnTo>
                  <a:lnTo>
                    <a:pt x="608" y="500"/>
                  </a:lnTo>
                  <a:lnTo>
                    <a:pt x="592" y="488"/>
                  </a:lnTo>
                  <a:lnTo>
                    <a:pt x="570" y="482"/>
                  </a:lnTo>
                  <a:lnTo>
                    <a:pt x="562" y="470"/>
                  </a:lnTo>
                  <a:lnTo>
                    <a:pt x="562" y="454"/>
                  </a:lnTo>
                  <a:lnTo>
                    <a:pt x="586" y="454"/>
                  </a:lnTo>
                  <a:lnTo>
                    <a:pt x="622" y="476"/>
                  </a:lnTo>
                  <a:lnTo>
                    <a:pt x="646" y="476"/>
                  </a:lnTo>
                  <a:lnTo>
                    <a:pt x="654" y="482"/>
                  </a:lnTo>
                  <a:lnTo>
                    <a:pt x="668" y="482"/>
                  </a:lnTo>
                  <a:lnTo>
                    <a:pt x="698" y="488"/>
                  </a:lnTo>
                  <a:lnTo>
                    <a:pt x="722" y="488"/>
                  </a:lnTo>
                  <a:lnTo>
                    <a:pt x="760" y="482"/>
                  </a:lnTo>
                  <a:lnTo>
                    <a:pt x="768" y="482"/>
                  </a:lnTo>
                  <a:lnTo>
                    <a:pt x="776" y="500"/>
                  </a:lnTo>
                  <a:lnTo>
                    <a:pt x="798" y="494"/>
                  </a:lnTo>
                  <a:lnTo>
                    <a:pt x="782" y="504"/>
                  </a:lnTo>
                  <a:lnTo>
                    <a:pt x="798" y="516"/>
                  </a:lnTo>
                  <a:lnTo>
                    <a:pt x="820" y="510"/>
                  </a:lnTo>
                  <a:lnTo>
                    <a:pt x="828" y="534"/>
                  </a:lnTo>
                  <a:lnTo>
                    <a:pt x="844" y="556"/>
                  </a:lnTo>
                  <a:lnTo>
                    <a:pt x="858" y="590"/>
                  </a:lnTo>
                  <a:lnTo>
                    <a:pt x="874" y="608"/>
                  </a:lnTo>
                  <a:lnTo>
                    <a:pt x="890" y="596"/>
                  </a:lnTo>
                  <a:lnTo>
                    <a:pt x="904" y="596"/>
                  </a:lnTo>
                  <a:lnTo>
                    <a:pt x="904" y="584"/>
                  </a:lnTo>
                  <a:lnTo>
                    <a:pt x="920" y="574"/>
                  </a:lnTo>
                  <a:lnTo>
                    <a:pt x="920" y="552"/>
                  </a:lnTo>
                  <a:lnTo>
                    <a:pt x="942" y="534"/>
                  </a:lnTo>
                  <a:lnTo>
                    <a:pt x="980" y="516"/>
                  </a:lnTo>
                  <a:lnTo>
                    <a:pt x="1018" y="504"/>
                  </a:lnTo>
                  <a:lnTo>
                    <a:pt x="1042" y="528"/>
                  </a:lnTo>
                  <a:lnTo>
                    <a:pt x="1064" y="546"/>
                  </a:lnTo>
                  <a:lnTo>
                    <a:pt x="1086" y="540"/>
                  </a:lnTo>
                  <a:lnTo>
                    <a:pt x="1102" y="568"/>
                  </a:lnTo>
                  <a:lnTo>
                    <a:pt x="1102" y="584"/>
                  </a:lnTo>
                  <a:lnTo>
                    <a:pt x="1118" y="602"/>
                  </a:lnTo>
                  <a:lnTo>
                    <a:pt x="1110" y="584"/>
                  </a:lnTo>
                  <a:lnTo>
                    <a:pt x="1110" y="568"/>
                  </a:lnTo>
                  <a:lnTo>
                    <a:pt x="1124" y="556"/>
                  </a:lnTo>
                  <a:lnTo>
                    <a:pt x="1132" y="574"/>
                  </a:lnTo>
                  <a:lnTo>
                    <a:pt x="1156" y="580"/>
                  </a:lnTo>
                  <a:lnTo>
                    <a:pt x="1156" y="596"/>
                  </a:lnTo>
                  <a:lnTo>
                    <a:pt x="1178" y="590"/>
                  </a:lnTo>
                  <a:lnTo>
                    <a:pt x="1208" y="580"/>
                  </a:lnTo>
                  <a:lnTo>
                    <a:pt x="1202" y="562"/>
                  </a:lnTo>
                  <a:lnTo>
                    <a:pt x="1186" y="552"/>
                  </a:lnTo>
                  <a:lnTo>
                    <a:pt x="1170" y="534"/>
                  </a:lnTo>
                  <a:lnTo>
                    <a:pt x="1156" y="522"/>
                  </a:lnTo>
                  <a:lnTo>
                    <a:pt x="1170" y="510"/>
                  </a:lnTo>
                  <a:lnTo>
                    <a:pt x="1202" y="510"/>
                  </a:lnTo>
                  <a:lnTo>
                    <a:pt x="1208" y="516"/>
                  </a:lnTo>
                  <a:lnTo>
                    <a:pt x="1216" y="504"/>
                  </a:lnTo>
                  <a:lnTo>
                    <a:pt x="1238" y="500"/>
                  </a:lnTo>
                  <a:lnTo>
                    <a:pt x="1246" y="504"/>
                  </a:lnTo>
                  <a:lnTo>
                    <a:pt x="1262" y="494"/>
                  </a:lnTo>
                  <a:lnTo>
                    <a:pt x="1276" y="476"/>
                  </a:lnTo>
                  <a:lnTo>
                    <a:pt x="1308" y="454"/>
                  </a:lnTo>
                  <a:lnTo>
                    <a:pt x="1300" y="442"/>
                  </a:lnTo>
                  <a:lnTo>
                    <a:pt x="1292" y="430"/>
                  </a:lnTo>
                  <a:lnTo>
                    <a:pt x="1276" y="420"/>
                  </a:lnTo>
                  <a:lnTo>
                    <a:pt x="1262" y="408"/>
                  </a:lnTo>
                  <a:lnTo>
                    <a:pt x="1276" y="396"/>
                  </a:lnTo>
                  <a:lnTo>
                    <a:pt x="1246" y="396"/>
                  </a:lnTo>
                  <a:lnTo>
                    <a:pt x="1270" y="374"/>
                  </a:lnTo>
                  <a:lnTo>
                    <a:pt x="1276" y="378"/>
                  </a:lnTo>
                  <a:lnTo>
                    <a:pt x="1314" y="378"/>
                  </a:lnTo>
                  <a:lnTo>
                    <a:pt x="1322" y="390"/>
                  </a:lnTo>
                  <a:lnTo>
                    <a:pt x="1338" y="408"/>
                  </a:lnTo>
                  <a:lnTo>
                    <a:pt x="1346" y="430"/>
                  </a:lnTo>
                  <a:lnTo>
                    <a:pt x="1352" y="420"/>
                  </a:lnTo>
                  <a:lnTo>
                    <a:pt x="1376" y="408"/>
                  </a:lnTo>
                  <a:lnTo>
                    <a:pt x="1352" y="396"/>
                  </a:lnTo>
                  <a:lnTo>
                    <a:pt x="1346" y="378"/>
                  </a:lnTo>
                  <a:lnTo>
                    <a:pt x="1360" y="362"/>
                  </a:lnTo>
                  <a:lnTo>
                    <a:pt x="1390" y="350"/>
                  </a:lnTo>
                  <a:lnTo>
                    <a:pt x="1420" y="332"/>
                  </a:lnTo>
                  <a:lnTo>
                    <a:pt x="1428" y="310"/>
                  </a:lnTo>
                  <a:lnTo>
                    <a:pt x="1428" y="288"/>
                  </a:lnTo>
                  <a:lnTo>
                    <a:pt x="1414" y="270"/>
                  </a:lnTo>
                  <a:lnTo>
                    <a:pt x="1414" y="258"/>
                  </a:lnTo>
                  <a:lnTo>
                    <a:pt x="1398" y="248"/>
                  </a:lnTo>
                  <a:lnTo>
                    <a:pt x="1368" y="252"/>
                  </a:lnTo>
                  <a:lnTo>
                    <a:pt x="1368" y="248"/>
                  </a:lnTo>
                  <a:lnTo>
                    <a:pt x="1384" y="224"/>
                  </a:lnTo>
                  <a:lnTo>
                    <a:pt x="1398" y="212"/>
                  </a:lnTo>
                  <a:lnTo>
                    <a:pt x="1428" y="208"/>
                  </a:lnTo>
                  <a:lnTo>
                    <a:pt x="1474" y="208"/>
                  </a:lnTo>
                  <a:lnTo>
                    <a:pt x="1526" y="212"/>
                  </a:lnTo>
                  <a:lnTo>
                    <a:pt x="1542" y="208"/>
                  </a:lnTo>
                  <a:lnTo>
                    <a:pt x="1566" y="184"/>
                  </a:lnTo>
                  <a:lnTo>
                    <a:pt x="1596" y="172"/>
                  </a:lnTo>
                  <a:lnTo>
                    <a:pt x="1596" y="184"/>
                  </a:lnTo>
                  <a:lnTo>
                    <a:pt x="1610" y="190"/>
                  </a:lnTo>
                  <a:lnTo>
                    <a:pt x="1626" y="178"/>
                  </a:lnTo>
                  <a:lnTo>
                    <a:pt x="1648" y="172"/>
                  </a:lnTo>
                  <a:lnTo>
                    <a:pt x="1642" y="184"/>
                  </a:lnTo>
                  <a:lnTo>
                    <a:pt x="1618" y="202"/>
                  </a:lnTo>
                  <a:lnTo>
                    <a:pt x="1588" y="212"/>
                  </a:lnTo>
                  <a:lnTo>
                    <a:pt x="1588" y="230"/>
                  </a:lnTo>
                  <a:lnTo>
                    <a:pt x="1618" y="242"/>
                  </a:lnTo>
                  <a:lnTo>
                    <a:pt x="1618" y="270"/>
                  </a:lnTo>
                  <a:lnTo>
                    <a:pt x="1642" y="288"/>
                  </a:lnTo>
                  <a:lnTo>
                    <a:pt x="1642" y="270"/>
                  </a:lnTo>
                  <a:lnTo>
                    <a:pt x="1656" y="258"/>
                  </a:lnTo>
                  <a:lnTo>
                    <a:pt x="1672" y="242"/>
                  </a:lnTo>
                  <a:lnTo>
                    <a:pt x="1656" y="224"/>
                  </a:lnTo>
                  <a:lnTo>
                    <a:pt x="1656" y="208"/>
                  </a:lnTo>
                  <a:lnTo>
                    <a:pt x="1680" y="190"/>
                  </a:lnTo>
                  <a:lnTo>
                    <a:pt x="1688" y="202"/>
                  </a:lnTo>
                  <a:lnTo>
                    <a:pt x="1726" y="196"/>
                  </a:lnTo>
                  <a:lnTo>
                    <a:pt x="1740" y="184"/>
                  </a:lnTo>
                  <a:lnTo>
                    <a:pt x="1770" y="178"/>
                  </a:lnTo>
                  <a:lnTo>
                    <a:pt x="1770" y="166"/>
                  </a:lnTo>
                  <a:lnTo>
                    <a:pt x="1802" y="160"/>
                  </a:lnTo>
                  <a:lnTo>
                    <a:pt x="1786" y="156"/>
                  </a:lnTo>
                  <a:lnTo>
                    <a:pt x="1770" y="150"/>
                  </a:lnTo>
                  <a:lnTo>
                    <a:pt x="1748" y="144"/>
                  </a:lnTo>
                  <a:lnTo>
                    <a:pt x="1778" y="144"/>
                  </a:lnTo>
                  <a:lnTo>
                    <a:pt x="1786" y="12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dirty="0">
                <a:ea typeface="MS PGothic" panose="020B0600070205080204" pitchFamily="34" charset="-128"/>
              </a:endParaRPr>
            </a:p>
          </p:txBody>
        </p:sp>
        <p:sp>
          <p:nvSpPr>
            <p:cNvPr id="18" name="Freeform 49"/>
            <p:cNvSpPr>
              <a:spLocks noChangeArrowheads="1"/>
            </p:cNvSpPr>
            <p:nvPr/>
          </p:nvSpPr>
          <p:spPr bwMode="auto">
            <a:xfrm>
              <a:off x="6574896" y="514094"/>
              <a:ext cx="310095" cy="378430"/>
            </a:xfrm>
            <a:custGeom>
              <a:avLst/>
              <a:gdLst>
                <a:gd name="T0" fmla="*/ 2147483647 w 138"/>
                <a:gd name="T1" fmla="*/ 2147483647 h 106"/>
                <a:gd name="T2" fmla="*/ 2147483647 w 138"/>
                <a:gd name="T3" fmla="*/ 2147483647 h 106"/>
                <a:gd name="T4" fmla="*/ 2147483647 w 138"/>
                <a:gd name="T5" fmla="*/ 0 h 106"/>
                <a:gd name="T6" fmla="*/ 2147483647 w 138"/>
                <a:gd name="T7" fmla="*/ 0 h 106"/>
                <a:gd name="T8" fmla="*/ 2147483647 w 138"/>
                <a:gd name="T9" fmla="*/ 0 h 106"/>
                <a:gd name="T10" fmla="*/ 2147483647 w 138"/>
                <a:gd name="T11" fmla="*/ 0 h 106"/>
                <a:gd name="T12" fmla="*/ 2147483647 w 138"/>
                <a:gd name="T13" fmla="*/ 2147483647 h 106"/>
                <a:gd name="T14" fmla="*/ 2147483647 w 138"/>
                <a:gd name="T15" fmla="*/ 2147483647 h 106"/>
                <a:gd name="T16" fmla="*/ 2147483647 w 138"/>
                <a:gd name="T17" fmla="*/ 2147483647 h 106"/>
                <a:gd name="T18" fmla="*/ 2147483647 w 138"/>
                <a:gd name="T19" fmla="*/ 2147483647 h 106"/>
                <a:gd name="T20" fmla="*/ 2147483647 w 138"/>
                <a:gd name="T21" fmla="*/ 2147483647 h 106"/>
                <a:gd name="T22" fmla="*/ 2147483647 w 138"/>
                <a:gd name="T23" fmla="*/ 2147483647 h 106"/>
                <a:gd name="T24" fmla="*/ 2147483647 w 138"/>
                <a:gd name="T25" fmla="*/ 2147483647 h 106"/>
                <a:gd name="T26" fmla="*/ 2147483647 w 138"/>
                <a:gd name="T27" fmla="*/ 2147483647 h 106"/>
                <a:gd name="T28" fmla="*/ 2147483647 w 138"/>
                <a:gd name="T29" fmla="*/ 2147483647 h 106"/>
                <a:gd name="T30" fmla="*/ 0 w 138"/>
                <a:gd name="T31" fmla="*/ 2147483647 h 106"/>
                <a:gd name="T32" fmla="*/ 0 w 138"/>
                <a:gd name="T33" fmla="*/ 2147483647 h 106"/>
                <a:gd name="T34" fmla="*/ 0 w 138"/>
                <a:gd name="T35" fmla="*/ 2147483647 h 106"/>
                <a:gd name="T36" fmla="*/ 2147483647 w 138"/>
                <a:gd name="T37" fmla="*/ 2147483647 h 106"/>
                <a:gd name="T38" fmla="*/ 2147483647 w 138"/>
                <a:gd name="T39" fmla="*/ 2147483647 h 106"/>
                <a:gd name="T40" fmla="*/ 2147483647 w 138"/>
                <a:gd name="T41" fmla="*/ 2147483647 h 106"/>
                <a:gd name="T42" fmla="*/ 2147483647 w 138"/>
                <a:gd name="T43" fmla="*/ 2147483647 h 106"/>
                <a:gd name="T44" fmla="*/ 2147483647 w 138"/>
                <a:gd name="T45" fmla="*/ 2147483647 h 106"/>
                <a:gd name="T46" fmla="*/ 2147483647 w 138"/>
                <a:gd name="T47" fmla="*/ 2147483647 h 106"/>
                <a:gd name="T48" fmla="*/ 2147483647 w 138"/>
                <a:gd name="T49" fmla="*/ 2147483647 h 106"/>
                <a:gd name="T50" fmla="*/ 2147483647 w 138"/>
                <a:gd name="T51" fmla="*/ 2147483647 h 106"/>
                <a:gd name="T52" fmla="*/ 2147483647 w 138"/>
                <a:gd name="T53" fmla="*/ 2147483647 h 106"/>
                <a:gd name="T54" fmla="*/ 2147483647 w 138"/>
                <a:gd name="T55" fmla="*/ 2147483647 h 106"/>
                <a:gd name="T56" fmla="*/ 2147483647 w 138"/>
                <a:gd name="T57" fmla="*/ 2147483647 h 106"/>
                <a:gd name="T58" fmla="*/ 2147483647 w 138"/>
                <a:gd name="T59" fmla="*/ 2147483647 h 106"/>
                <a:gd name="T60" fmla="*/ 2147483647 w 138"/>
                <a:gd name="T61" fmla="*/ 2147483647 h 106"/>
                <a:gd name="T62" fmla="*/ 2147483647 w 138"/>
                <a:gd name="T63" fmla="*/ 2147483647 h 106"/>
                <a:gd name="T64" fmla="*/ 2147483647 w 138"/>
                <a:gd name="T65" fmla="*/ 2147483647 h 106"/>
                <a:gd name="T66" fmla="*/ 2147483647 w 138"/>
                <a:gd name="T67" fmla="*/ 2147483647 h 106"/>
                <a:gd name="T68" fmla="*/ 2147483647 w 138"/>
                <a:gd name="T69" fmla="*/ 2147483647 h 106"/>
                <a:gd name="T70" fmla="*/ 2147483647 w 138"/>
                <a:gd name="T71" fmla="*/ 2147483647 h 106"/>
                <a:gd name="T72" fmla="*/ 2147483647 w 138"/>
                <a:gd name="T73" fmla="*/ 2147483647 h 106"/>
                <a:gd name="T74" fmla="*/ 2147483647 w 138"/>
                <a:gd name="T75" fmla="*/ 2147483647 h 106"/>
                <a:gd name="T76" fmla="*/ 2147483647 w 138"/>
                <a:gd name="T77" fmla="*/ 2147483647 h 106"/>
                <a:gd name="T78" fmla="*/ 2147483647 w 138"/>
                <a:gd name="T79" fmla="*/ 2147483647 h 106"/>
                <a:gd name="T80" fmla="*/ 2147483647 w 138"/>
                <a:gd name="T81" fmla="*/ 2147483647 h 106"/>
                <a:gd name="T82" fmla="*/ 2147483647 w 138"/>
                <a:gd name="T83" fmla="*/ 2147483647 h 106"/>
                <a:gd name="T84" fmla="*/ 2147483647 w 138"/>
                <a:gd name="T85" fmla="*/ 2147483647 h 106"/>
                <a:gd name="T86" fmla="*/ 2147483647 w 138"/>
                <a:gd name="T87" fmla="*/ 2147483647 h 106"/>
                <a:gd name="T88" fmla="*/ 2147483647 w 138"/>
                <a:gd name="T89" fmla="*/ 2147483647 h 106"/>
                <a:gd name="T90" fmla="*/ 2147483647 w 138"/>
                <a:gd name="T91" fmla="*/ 2147483647 h 1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
                <a:gd name="T139" fmla="*/ 0 h 106"/>
                <a:gd name="T140" fmla="*/ 138 w 138"/>
                <a:gd name="T141" fmla="*/ 106 h 1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 h="106">
                  <a:moveTo>
                    <a:pt x="84" y="6"/>
                  </a:moveTo>
                  <a:lnTo>
                    <a:pt x="84" y="6"/>
                  </a:lnTo>
                  <a:lnTo>
                    <a:pt x="54" y="0"/>
                  </a:lnTo>
                  <a:lnTo>
                    <a:pt x="38" y="0"/>
                  </a:lnTo>
                  <a:lnTo>
                    <a:pt x="24" y="0"/>
                  </a:lnTo>
                  <a:lnTo>
                    <a:pt x="18" y="2"/>
                  </a:lnTo>
                  <a:lnTo>
                    <a:pt x="16" y="6"/>
                  </a:lnTo>
                  <a:lnTo>
                    <a:pt x="14" y="10"/>
                  </a:lnTo>
                  <a:lnTo>
                    <a:pt x="12" y="18"/>
                  </a:lnTo>
                  <a:lnTo>
                    <a:pt x="8" y="34"/>
                  </a:lnTo>
                  <a:lnTo>
                    <a:pt x="6" y="50"/>
                  </a:lnTo>
                  <a:lnTo>
                    <a:pt x="2" y="84"/>
                  </a:lnTo>
                  <a:lnTo>
                    <a:pt x="0" y="94"/>
                  </a:lnTo>
                  <a:lnTo>
                    <a:pt x="0" y="102"/>
                  </a:lnTo>
                  <a:lnTo>
                    <a:pt x="16" y="102"/>
                  </a:lnTo>
                  <a:lnTo>
                    <a:pt x="32" y="100"/>
                  </a:lnTo>
                  <a:lnTo>
                    <a:pt x="46" y="104"/>
                  </a:lnTo>
                  <a:lnTo>
                    <a:pt x="60" y="106"/>
                  </a:lnTo>
                  <a:lnTo>
                    <a:pt x="68" y="106"/>
                  </a:lnTo>
                  <a:lnTo>
                    <a:pt x="78" y="106"/>
                  </a:lnTo>
                  <a:lnTo>
                    <a:pt x="82" y="104"/>
                  </a:lnTo>
                  <a:lnTo>
                    <a:pt x="82" y="102"/>
                  </a:lnTo>
                  <a:lnTo>
                    <a:pt x="82" y="100"/>
                  </a:lnTo>
                  <a:lnTo>
                    <a:pt x="84" y="98"/>
                  </a:lnTo>
                  <a:lnTo>
                    <a:pt x="104" y="80"/>
                  </a:lnTo>
                  <a:lnTo>
                    <a:pt x="124" y="62"/>
                  </a:lnTo>
                  <a:lnTo>
                    <a:pt x="134" y="50"/>
                  </a:lnTo>
                  <a:lnTo>
                    <a:pt x="138" y="44"/>
                  </a:lnTo>
                  <a:lnTo>
                    <a:pt x="138" y="40"/>
                  </a:lnTo>
                  <a:lnTo>
                    <a:pt x="138" y="34"/>
                  </a:lnTo>
                  <a:lnTo>
                    <a:pt x="136" y="28"/>
                  </a:lnTo>
                  <a:lnTo>
                    <a:pt x="132" y="24"/>
                  </a:lnTo>
                  <a:lnTo>
                    <a:pt x="126" y="20"/>
                  </a:lnTo>
                  <a:lnTo>
                    <a:pt x="112" y="14"/>
                  </a:lnTo>
                  <a:lnTo>
                    <a:pt x="100" y="12"/>
                  </a:lnTo>
                  <a:lnTo>
                    <a:pt x="84" y="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9" name="Freeform 50"/>
            <p:cNvSpPr>
              <a:spLocks noChangeArrowheads="1"/>
            </p:cNvSpPr>
            <p:nvPr/>
          </p:nvSpPr>
          <p:spPr bwMode="auto">
            <a:xfrm>
              <a:off x="6956897" y="3455854"/>
              <a:ext cx="238188" cy="164224"/>
            </a:xfrm>
            <a:custGeom>
              <a:avLst/>
              <a:gdLst>
                <a:gd name="T0" fmla="*/ 2147483647 w 106"/>
                <a:gd name="T1" fmla="*/ 0 h 46"/>
                <a:gd name="T2" fmla="*/ 2147483647 w 106"/>
                <a:gd name="T3" fmla="*/ 2147483647 h 46"/>
                <a:gd name="T4" fmla="*/ 2147483647 w 106"/>
                <a:gd name="T5" fmla="*/ 2147483647 h 46"/>
                <a:gd name="T6" fmla="*/ 0 w 106"/>
                <a:gd name="T7" fmla="*/ 2147483647 h 46"/>
                <a:gd name="T8" fmla="*/ 2147483647 w 106"/>
                <a:gd name="T9" fmla="*/ 2147483647 h 46"/>
                <a:gd name="T10" fmla="*/ 2147483647 w 106"/>
                <a:gd name="T11" fmla="*/ 2147483647 h 46"/>
                <a:gd name="T12" fmla="*/ 2147483647 w 106"/>
                <a:gd name="T13" fmla="*/ 2147483647 h 46"/>
                <a:gd name="T14" fmla="*/ 2147483647 w 106"/>
                <a:gd name="T15" fmla="*/ 2147483647 h 46"/>
                <a:gd name="T16" fmla="*/ 2147483647 w 106"/>
                <a:gd name="T17" fmla="*/ 0 h 46"/>
                <a:gd name="T18" fmla="*/ 2147483647 w 106"/>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46"/>
                <a:gd name="T32" fmla="*/ 106 w 106"/>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46">
                  <a:moveTo>
                    <a:pt x="82" y="0"/>
                  </a:moveTo>
                  <a:lnTo>
                    <a:pt x="60" y="18"/>
                  </a:lnTo>
                  <a:lnTo>
                    <a:pt x="30" y="30"/>
                  </a:lnTo>
                  <a:lnTo>
                    <a:pt x="0" y="40"/>
                  </a:lnTo>
                  <a:lnTo>
                    <a:pt x="30" y="46"/>
                  </a:lnTo>
                  <a:lnTo>
                    <a:pt x="60" y="34"/>
                  </a:lnTo>
                  <a:lnTo>
                    <a:pt x="82" y="18"/>
                  </a:lnTo>
                  <a:lnTo>
                    <a:pt x="106" y="12"/>
                  </a:lnTo>
                  <a:lnTo>
                    <a:pt x="92" y="0"/>
                  </a:lnTo>
                  <a:lnTo>
                    <a:pt x="8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0" name="Freeform 51"/>
            <p:cNvSpPr>
              <a:spLocks noChangeArrowheads="1"/>
            </p:cNvSpPr>
            <p:nvPr/>
          </p:nvSpPr>
          <p:spPr bwMode="auto">
            <a:xfrm>
              <a:off x="7213061" y="3313049"/>
              <a:ext cx="121341" cy="185644"/>
            </a:xfrm>
            <a:custGeom>
              <a:avLst/>
              <a:gdLst>
                <a:gd name="T0" fmla="*/ 2147483647 w 54"/>
                <a:gd name="T1" fmla="*/ 2147483647 h 52"/>
                <a:gd name="T2" fmla="*/ 2147483647 w 54"/>
                <a:gd name="T3" fmla="*/ 0 h 52"/>
                <a:gd name="T4" fmla="*/ 2147483647 w 54"/>
                <a:gd name="T5" fmla="*/ 2147483647 h 52"/>
                <a:gd name="T6" fmla="*/ 0 w 54"/>
                <a:gd name="T7" fmla="*/ 2147483647 h 52"/>
                <a:gd name="T8" fmla="*/ 2147483647 w 54"/>
                <a:gd name="T9" fmla="*/ 2147483647 h 52"/>
                <a:gd name="T10" fmla="*/ 2147483647 w 54"/>
                <a:gd name="T11" fmla="*/ 2147483647 h 52"/>
                <a:gd name="T12" fmla="*/ 2147483647 w 54"/>
                <a:gd name="T13" fmla="*/ 2147483647 h 52"/>
                <a:gd name="T14" fmla="*/ 2147483647 w 54"/>
                <a:gd name="T15" fmla="*/ 2147483647 h 52"/>
                <a:gd name="T16" fmla="*/ 2147483647 w 54"/>
                <a:gd name="T17" fmla="*/ 2147483647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52"/>
                <a:gd name="T29" fmla="*/ 54 w 54"/>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52">
                  <a:moveTo>
                    <a:pt x="14" y="12"/>
                  </a:moveTo>
                  <a:lnTo>
                    <a:pt x="6" y="0"/>
                  </a:lnTo>
                  <a:lnTo>
                    <a:pt x="6" y="34"/>
                  </a:lnTo>
                  <a:lnTo>
                    <a:pt x="0" y="52"/>
                  </a:lnTo>
                  <a:lnTo>
                    <a:pt x="6" y="46"/>
                  </a:lnTo>
                  <a:lnTo>
                    <a:pt x="30" y="28"/>
                  </a:lnTo>
                  <a:lnTo>
                    <a:pt x="44" y="24"/>
                  </a:lnTo>
                  <a:lnTo>
                    <a:pt x="54" y="12"/>
                  </a:lnTo>
                  <a:lnTo>
                    <a:pt x="14"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1" name="Freeform 52"/>
            <p:cNvSpPr>
              <a:spLocks noChangeArrowheads="1"/>
            </p:cNvSpPr>
            <p:nvPr/>
          </p:nvSpPr>
          <p:spPr bwMode="auto">
            <a:xfrm>
              <a:off x="5810897" y="2249161"/>
              <a:ext cx="238188" cy="264187"/>
            </a:xfrm>
            <a:custGeom>
              <a:avLst/>
              <a:gdLst>
                <a:gd name="T0" fmla="*/ 2147483647 w 106"/>
                <a:gd name="T1" fmla="*/ 2147483647 h 74"/>
                <a:gd name="T2" fmla="*/ 2147483647 w 106"/>
                <a:gd name="T3" fmla="*/ 2147483647 h 74"/>
                <a:gd name="T4" fmla="*/ 2147483647 w 106"/>
                <a:gd name="T5" fmla="*/ 2147483647 h 74"/>
                <a:gd name="T6" fmla="*/ 2147483647 w 106"/>
                <a:gd name="T7" fmla="*/ 2147483647 h 74"/>
                <a:gd name="T8" fmla="*/ 2147483647 w 106"/>
                <a:gd name="T9" fmla="*/ 2147483647 h 74"/>
                <a:gd name="T10" fmla="*/ 2147483647 w 106"/>
                <a:gd name="T11" fmla="*/ 0 h 74"/>
                <a:gd name="T12" fmla="*/ 2147483647 w 106"/>
                <a:gd name="T13" fmla="*/ 2147483647 h 74"/>
                <a:gd name="T14" fmla="*/ 2147483647 w 106"/>
                <a:gd name="T15" fmla="*/ 2147483647 h 74"/>
                <a:gd name="T16" fmla="*/ 2147483647 w 106"/>
                <a:gd name="T17" fmla="*/ 2147483647 h 74"/>
                <a:gd name="T18" fmla="*/ 0 w 106"/>
                <a:gd name="T19" fmla="*/ 2147483647 h 74"/>
                <a:gd name="T20" fmla="*/ 2147483647 w 106"/>
                <a:gd name="T21" fmla="*/ 2147483647 h 74"/>
                <a:gd name="T22" fmla="*/ 2147483647 w 106"/>
                <a:gd name="T23" fmla="*/ 2147483647 h 74"/>
                <a:gd name="T24" fmla="*/ 2147483647 w 106"/>
                <a:gd name="T25" fmla="*/ 2147483647 h 74"/>
                <a:gd name="T26" fmla="*/ 2147483647 w 106"/>
                <a:gd name="T27" fmla="*/ 2147483647 h 74"/>
                <a:gd name="T28" fmla="*/ 2147483647 w 106"/>
                <a:gd name="T29" fmla="*/ 2147483647 h 74"/>
                <a:gd name="T30" fmla="*/ 2147483647 w 106"/>
                <a:gd name="T31" fmla="*/ 2147483647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74"/>
                <a:gd name="T50" fmla="*/ 106 w 106"/>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74">
                  <a:moveTo>
                    <a:pt x="98" y="52"/>
                  </a:moveTo>
                  <a:lnTo>
                    <a:pt x="106" y="40"/>
                  </a:lnTo>
                  <a:lnTo>
                    <a:pt x="106" y="18"/>
                  </a:lnTo>
                  <a:lnTo>
                    <a:pt x="98" y="6"/>
                  </a:lnTo>
                  <a:lnTo>
                    <a:pt x="82" y="12"/>
                  </a:lnTo>
                  <a:lnTo>
                    <a:pt x="82" y="0"/>
                  </a:lnTo>
                  <a:lnTo>
                    <a:pt x="60" y="18"/>
                  </a:lnTo>
                  <a:lnTo>
                    <a:pt x="30" y="34"/>
                  </a:lnTo>
                  <a:lnTo>
                    <a:pt x="22" y="40"/>
                  </a:lnTo>
                  <a:lnTo>
                    <a:pt x="0" y="46"/>
                  </a:lnTo>
                  <a:lnTo>
                    <a:pt x="14" y="52"/>
                  </a:lnTo>
                  <a:lnTo>
                    <a:pt x="36" y="58"/>
                  </a:lnTo>
                  <a:lnTo>
                    <a:pt x="30" y="74"/>
                  </a:lnTo>
                  <a:lnTo>
                    <a:pt x="74" y="74"/>
                  </a:lnTo>
                  <a:lnTo>
                    <a:pt x="82" y="70"/>
                  </a:lnTo>
                  <a:lnTo>
                    <a:pt x="98" y="5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2" name="Freeform 53"/>
            <p:cNvSpPr>
              <a:spLocks noChangeArrowheads="1"/>
            </p:cNvSpPr>
            <p:nvPr/>
          </p:nvSpPr>
          <p:spPr bwMode="auto">
            <a:xfrm>
              <a:off x="5945720" y="2513348"/>
              <a:ext cx="31459" cy="64262"/>
            </a:xfrm>
            <a:custGeom>
              <a:avLst/>
              <a:gdLst>
                <a:gd name="T0" fmla="*/ 2147483647 w 14"/>
                <a:gd name="T1" fmla="*/ 2147483647 h 18"/>
                <a:gd name="T2" fmla="*/ 2147483647 w 14"/>
                <a:gd name="T3" fmla="*/ 2147483647 h 18"/>
                <a:gd name="T4" fmla="*/ 2147483647 w 14"/>
                <a:gd name="T5" fmla="*/ 0 h 18"/>
                <a:gd name="T6" fmla="*/ 0 w 14"/>
                <a:gd name="T7" fmla="*/ 2147483647 h 18"/>
                <a:gd name="T8" fmla="*/ 2147483647 w 14"/>
                <a:gd name="T9" fmla="*/ 2147483647 h 18"/>
                <a:gd name="T10" fmla="*/ 0 60000 65536"/>
                <a:gd name="T11" fmla="*/ 0 60000 65536"/>
                <a:gd name="T12" fmla="*/ 0 60000 65536"/>
                <a:gd name="T13" fmla="*/ 0 60000 65536"/>
                <a:gd name="T14" fmla="*/ 0 60000 65536"/>
                <a:gd name="T15" fmla="*/ 0 w 14"/>
                <a:gd name="T16" fmla="*/ 0 h 18"/>
                <a:gd name="T17" fmla="*/ 14 w 14"/>
                <a:gd name="T18" fmla="*/ 18 h 18"/>
              </a:gdLst>
              <a:ahLst/>
              <a:cxnLst>
                <a:cxn ang="T10">
                  <a:pos x="T0" y="T1"/>
                </a:cxn>
                <a:cxn ang="T11">
                  <a:pos x="T2" y="T3"/>
                </a:cxn>
                <a:cxn ang="T12">
                  <a:pos x="T4" y="T5"/>
                </a:cxn>
                <a:cxn ang="T13">
                  <a:pos x="T6" y="T7"/>
                </a:cxn>
                <a:cxn ang="T14">
                  <a:pos x="T8" y="T9"/>
                </a:cxn>
              </a:cxnLst>
              <a:rect l="T15" t="T16" r="T17" b="T18"/>
              <a:pathLst>
                <a:path w="14" h="18">
                  <a:moveTo>
                    <a:pt x="8" y="18"/>
                  </a:moveTo>
                  <a:lnTo>
                    <a:pt x="8" y="12"/>
                  </a:lnTo>
                  <a:lnTo>
                    <a:pt x="14" y="0"/>
                  </a:lnTo>
                  <a:lnTo>
                    <a:pt x="0" y="12"/>
                  </a:lnTo>
                  <a:lnTo>
                    <a:pt x="8" y="1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3" name="Freeform 54"/>
            <p:cNvSpPr>
              <a:spLocks noChangeArrowheads="1"/>
            </p:cNvSpPr>
            <p:nvPr/>
          </p:nvSpPr>
          <p:spPr bwMode="auto">
            <a:xfrm>
              <a:off x="2413343" y="899664"/>
              <a:ext cx="13482" cy="21421"/>
            </a:xfrm>
            <a:custGeom>
              <a:avLst/>
              <a:gdLst>
                <a:gd name="T0" fmla="*/ 2147483647 w 6"/>
                <a:gd name="T1" fmla="*/ 0 h 6"/>
                <a:gd name="T2" fmla="*/ 0 w 6"/>
                <a:gd name="T3" fmla="*/ 2147483647 h 6"/>
                <a:gd name="T4" fmla="*/ 2147483647 w 6"/>
                <a:gd name="T5" fmla="*/ 2147483647 h 6"/>
                <a:gd name="T6" fmla="*/ 2147483647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4"/>
                  </a:lnTo>
                  <a:lnTo>
                    <a:pt x="6" y="6"/>
                  </a:lnTo>
                  <a:lnTo>
                    <a:pt x="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4" name="Freeform 55"/>
            <p:cNvSpPr>
              <a:spLocks noChangeArrowheads="1"/>
            </p:cNvSpPr>
            <p:nvPr/>
          </p:nvSpPr>
          <p:spPr bwMode="auto">
            <a:xfrm>
              <a:off x="2067294" y="1242393"/>
              <a:ext cx="152800" cy="85683"/>
            </a:xfrm>
            <a:custGeom>
              <a:avLst/>
              <a:gdLst>
                <a:gd name="T0" fmla="*/ 2147483647 w 68"/>
                <a:gd name="T1" fmla="*/ 2147483647 h 24"/>
                <a:gd name="T2" fmla="*/ 2147483647 w 68"/>
                <a:gd name="T3" fmla="*/ 2147483647 h 24"/>
                <a:gd name="T4" fmla="*/ 2147483647 w 68"/>
                <a:gd name="T5" fmla="*/ 0 h 24"/>
                <a:gd name="T6" fmla="*/ 2147483647 w 68"/>
                <a:gd name="T7" fmla="*/ 0 h 24"/>
                <a:gd name="T8" fmla="*/ 2147483647 w 68"/>
                <a:gd name="T9" fmla="*/ 2147483647 h 24"/>
                <a:gd name="T10" fmla="*/ 0 w 68"/>
                <a:gd name="T11" fmla="*/ 2147483647 h 24"/>
                <a:gd name="T12" fmla="*/ 0 w 68"/>
                <a:gd name="T13" fmla="*/ 2147483647 h 24"/>
                <a:gd name="T14" fmla="*/ 2147483647 w 68"/>
                <a:gd name="T15" fmla="*/ 2147483647 h 24"/>
                <a:gd name="T16" fmla="*/ 2147483647 w 68"/>
                <a:gd name="T17" fmla="*/ 2147483647 h 24"/>
                <a:gd name="T18" fmla="*/ 2147483647 w 68"/>
                <a:gd name="T19" fmla="*/ 2147483647 h 24"/>
                <a:gd name="T20" fmla="*/ 2147483647 w 68"/>
                <a:gd name="T21" fmla="*/ 2147483647 h 24"/>
                <a:gd name="T22" fmla="*/ 2147483647 w 68"/>
                <a:gd name="T23" fmla="*/ 2147483647 h 24"/>
                <a:gd name="T24" fmla="*/ 2147483647 w 68"/>
                <a:gd name="T25" fmla="*/ 2147483647 h 24"/>
                <a:gd name="T26" fmla="*/ 2147483647 w 68"/>
                <a:gd name="T27" fmla="*/ 214748364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24"/>
                <a:gd name="T44" fmla="*/ 68 w 68"/>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24">
                  <a:moveTo>
                    <a:pt x="38" y="8"/>
                  </a:moveTo>
                  <a:lnTo>
                    <a:pt x="38" y="6"/>
                  </a:lnTo>
                  <a:lnTo>
                    <a:pt x="38" y="0"/>
                  </a:lnTo>
                  <a:lnTo>
                    <a:pt x="24" y="0"/>
                  </a:lnTo>
                  <a:lnTo>
                    <a:pt x="8" y="8"/>
                  </a:lnTo>
                  <a:lnTo>
                    <a:pt x="0" y="12"/>
                  </a:lnTo>
                  <a:lnTo>
                    <a:pt x="0" y="24"/>
                  </a:lnTo>
                  <a:lnTo>
                    <a:pt x="22" y="18"/>
                  </a:lnTo>
                  <a:lnTo>
                    <a:pt x="38" y="24"/>
                  </a:lnTo>
                  <a:lnTo>
                    <a:pt x="54" y="24"/>
                  </a:lnTo>
                  <a:lnTo>
                    <a:pt x="68" y="18"/>
                  </a:lnTo>
                  <a:lnTo>
                    <a:pt x="44" y="12"/>
                  </a:lnTo>
                  <a:lnTo>
                    <a:pt x="54" y="2"/>
                  </a:lnTo>
                  <a:lnTo>
                    <a:pt x="38" y="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5" name="Freeform 56"/>
            <p:cNvSpPr>
              <a:spLocks noChangeArrowheads="1"/>
            </p:cNvSpPr>
            <p:nvPr/>
          </p:nvSpPr>
          <p:spPr bwMode="auto">
            <a:xfrm>
              <a:off x="1795456" y="161346"/>
              <a:ext cx="1141507" cy="913945"/>
            </a:xfrm>
            <a:custGeom>
              <a:avLst/>
              <a:gdLst>
                <a:gd name="T0" fmla="*/ 2147483647 w 508"/>
                <a:gd name="T1" fmla="*/ 2147483647 h 256"/>
                <a:gd name="T2" fmla="*/ 2147483647 w 508"/>
                <a:gd name="T3" fmla="*/ 2147483647 h 256"/>
                <a:gd name="T4" fmla="*/ 2147483647 w 508"/>
                <a:gd name="T5" fmla="*/ 2147483647 h 256"/>
                <a:gd name="T6" fmla="*/ 2147483647 w 508"/>
                <a:gd name="T7" fmla="*/ 2147483647 h 256"/>
                <a:gd name="T8" fmla="*/ 2147483647 w 508"/>
                <a:gd name="T9" fmla="*/ 2147483647 h 256"/>
                <a:gd name="T10" fmla="*/ 2147483647 w 508"/>
                <a:gd name="T11" fmla="*/ 2147483647 h 256"/>
                <a:gd name="T12" fmla="*/ 2147483647 w 508"/>
                <a:gd name="T13" fmla="*/ 2147483647 h 256"/>
                <a:gd name="T14" fmla="*/ 2147483647 w 508"/>
                <a:gd name="T15" fmla="*/ 2147483647 h 256"/>
                <a:gd name="T16" fmla="*/ 2147483647 w 508"/>
                <a:gd name="T17" fmla="*/ 2147483647 h 256"/>
                <a:gd name="T18" fmla="*/ 2147483647 w 508"/>
                <a:gd name="T19" fmla="*/ 2147483647 h 256"/>
                <a:gd name="T20" fmla="*/ 2147483647 w 508"/>
                <a:gd name="T21" fmla="*/ 2147483647 h 256"/>
                <a:gd name="T22" fmla="*/ 2147483647 w 508"/>
                <a:gd name="T23" fmla="*/ 2147483647 h 256"/>
                <a:gd name="T24" fmla="*/ 2147483647 w 508"/>
                <a:gd name="T25" fmla="*/ 2147483647 h 256"/>
                <a:gd name="T26" fmla="*/ 2147483647 w 508"/>
                <a:gd name="T27" fmla="*/ 2147483647 h 256"/>
                <a:gd name="T28" fmla="*/ 2147483647 w 508"/>
                <a:gd name="T29" fmla="*/ 0 h 256"/>
                <a:gd name="T30" fmla="*/ 2147483647 w 508"/>
                <a:gd name="T31" fmla="*/ 2147483647 h 256"/>
                <a:gd name="T32" fmla="*/ 2147483647 w 508"/>
                <a:gd name="T33" fmla="*/ 0 h 256"/>
                <a:gd name="T34" fmla="*/ 2147483647 w 508"/>
                <a:gd name="T35" fmla="*/ 2147483647 h 256"/>
                <a:gd name="T36" fmla="*/ 2147483647 w 508"/>
                <a:gd name="T37" fmla="*/ 2147483647 h 256"/>
                <a:gd name="T38" fmla="*/ 2147483647 w 508"/>
                <a:gd name="T39" fmla="*/ 2147483647 h 256"/>
                <a:gd name="T40" fmla="*/ 2147483647 w 508"/>
                <a:gd name="T41" fmla="*/ 2147483647 h 256"/>
                <a:gd name="T42" fmla="*/ 2147483647 w 508"/>
                <a:gd name="T43" fmla="*/ 2147483647 h 256"/>
                <a:gd name="T44" fmla="*/ 2147483647 w 508"/>
                <a:gd name="T45" fmla="*/ 2147483647 h 256"/>
                <a:gd name="T46" fmla="*/ 0 w 508"/>
                <a:gd name="T47" fmla="*/ 2147483647 h 256"/>
                <a:gd name="T48" fmla="*/ 2147483647 w 508"/>
                <a:gd name="T49" fmla="*/ 2147483647 h 256"/>
                <a:gd name="T50" fmla="*/ 2147483647 w 508"/>
                <a:gd name="T51" fmla="*/ 2147483647 h 256"/>
                <a:gd name="T52" fmla="*/ 2147483647 w 508"/>
                <a:gd name="T53" fmla="*/ 2147483647 h 256"/>
                <a:gd name="T54" fmla="*/ 2147483647 w 508"/>
                <a:gd name="T55" fmla="*/ 2147483647 h 256"/>
                <a:gd name="T56" fmla="*/ 2147483647 w 508"/>
                <a:gd name="T57" fmla="*/ 2147483647 h 256"/>
                <a:gd name="T58" fmla="*/ 2147483647 w 508"/>
                <a:gd name="T59" fmla="*/ 2147483647 h 256"/>
                <a:gd name="T60" fmla="*/ 2147483647 w 508"/>
                <a:gd name="T61" fmla="*/ 2147483647 h 256"/>
                <a:gd name="T62" fmla="*/ 2147483647 w 508"/>
                <a:gd name="T63" fmla="*/ 2147483647 h 256"/>
                <a:gd name="T64" fmla="*/ 2147483647 w 508"/>
                <a:gd name="T65" fmla="*/ 2147483647 h 256"/>
                <a:gd name="T66" fmla="*/ 2147483647 w 508"/>
                <a:gd name="T67" fmla="*/ 2147483647 h 256"/>
                <a:gd name="T68" fmla="*/ 2147483647 w 508"/>
                <a:gd name="T69" fmla="*/ 2147483647 h 256"/>
                <a:gd name="T70" fmla="*/ 2147483647 w 508"/>
                <a:gd name="T71" fmla="*/ 2147483647 h 256"/>
                <a:gd name="T72" fmla="*/ 2147483647 w 508"/>
                <a:gd name="T73" fmla="*/ 2147483647 h 256"/>
                <a:gd name="T74" fmla="*/ 2147483647 w 508"/>
                <a:gd name="T75" fmla="*/ 2147483647 h 256"/>
                <a:gd name="T76" fmla="*/ 2147483647 w 508"/>
                <a:gd name="T77" fmla="*/ 2147483647 h 256"/>
                <a:gd name="T78" fmla="*/ 2147483647 w 508"/>
                <a:gd name="T79" fmla="*/ 2147483647 h 256"/>
                <a:gd name="T80" fmla="*/ 2147483647 w 508"/>
                <a:gd name="T81" fmla="*/ 2147483647 h 2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8"/>
                <a:gd name="T124" fmla="*/ 0 h 256"/>
                <a:gd name="T125" fmla="*/ 508 w 508"/>
                <a:gd name="T126" fmla="*/ 256 h 2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8" h="256">
                  <a:moveTo>
                    <a:pt x="388" y="150"/>
                  </a:moveTo>
                  <a:lnTo>
                    <a:pt x="410" y="154"/>
                  </a:lnTo>
                  <a:lnTo>
                    <a:pt x="424" y="154"/>
                  </a:lnTo>
                  <a:lnTo>
                    <a:pt x="418" y="150"/>
                  </a:lnTo>
                  <a:lnTo>
                    <a:pt x="402" y="138"/>
                  </a:lnTo>
                  <a:lnTo>
                    <a:pt x="388" y="132"/>
                  </a:lnTo>
                  <a:lnTo>
                    <a:pt x="410" y="132"/>
                  </a:lnTo>
                  <a:lnTo>
                    <a:pt x="410" y="120"/>
                  </a:lnTo>
                  <a:lnTo>
                    <a:pt x="424" y="120"/>
                  </a:lnTo>
                  <a:lnTo>
                    <a:pt x="448" y="108"/>
                  </a:lnTo>
                  <a:lnTo>
                    <a:pt x="424" y="98"/>
                  </a:lnTo>
                  <a:lnTo>
                    <a:pt x="448" y="104"/>
                  </a:lnTo>
                  <a:lnTo>
                    <a:pt x="432" y="92"/>
                  </a:lnTo>
                  <a:lnTo>
                    <a:pt x="432" y="86"/>
                  </a:lnTo>
                  <a:lnTo>
                    <a:pt x="462" y="80"/>
                  </a:lnTo>
                  <a:lnTo>
                    <a:pt x="448" y="80"/>
                  </a:lnTo>
                  <a:lnTo>
                    <a:pt x="432" y="74"/>
                  </a:lnTo>
                  <a:lnTo>
                    <a:pt x="440" y="58"/>
                  </a:lnTo>
                  <a:lnTo>
                    <a:pt x="462" y="40"/>
                  </a:lnTo>
                  <a:lnTo>
                    <a:pt x="486" y="34"/>
                  </a:lnTo>
                  <a:lnTo>
                    <a:pt x="508" y="22"/>
                  </a:lnTo>
                  <a:lnTo>
                    <a:pt x="448" y="22"/>
                  </a:lnTo>
                  <a:lnTo>
                    <a:pt x="424" y="34"/>
                  </a:lnTo>
                  <a:lnTo>
                    <a:pt x="402" y="34"/>
                  </a:lnTo>
                  <a:lnTo>
                    <a:pt x="424" y="22"/>
                  </a:lnTo>
                  <a:lnTo>
                    <a:pt x="394" y="28"/>
                  </a:lnTo>
                  <a:lnTo>
                    <a:pt x="424" y="12"/>
                  </a:lnTo>
                  <a:lnTo>
                    <a:pt x="410" y="12"/>
                  </a:lnTo>
                  <a:lnTo>
                    <a:pt x="388" y="6"/>
                  </a:lnTo>
                  <a:lnTo>
                    <a:pt x="364" y="0"/>
                  </a:lnTo>
                  <a:lnTo>
                    <a:pt x="296" y="0"/>
                  </a:lnTo>
                  <a:lnTo>
                    <a:pt x="272" y="6"/>
                  </a:lnTo>
                  <a:lnTo>
                    <a:pt x="258" y="6"/>
                  </a:lnTo>
                  <a:lnTo>
                    <a:pt x="242" y="0"/>
                  </a:lnTo>
                  <a:lnTo>
                    <a:pt x="212" y="12"/>
                  </a:lnTo>
                  <a:lnTo>
                    <a:pt x="226" y="22"/>
                  </a:lnTo>
                  <a:lnTo>
                    <a:pt x="212" y="22"/>
                  </a:lnTo>
                  <a:lnTo>
                    <a:pt x="196" y="16"/>
                  </a:lnTo>
                  <a:lnTo>
                    <a:pt x="174" y="22"/>
                  </a:lnTo>
                  <a:lnTo>
                    <a:pt x="150" y="16"/>
                  </a:lnTo>
                  <a:lnTo>
                    <a:pt x="120" y="22"/>
                  </a:lnTo>
                  <a:lnTo>
                    <a:pt x="104" y="28"/>
                  </a:lnTo>
                  <a:lnTo>
                    <a:pt x="74" y="28"/>
                  </a:lnTo>
                  <a:lnTo>
                    <a:pt x="60" y="40"/>
                  </a:lnTo>
                  <a:lnTo>
                    <a:pt x="60" y="52"/>
                  </a:lnTo>
                  <a:lnTo>
                    <a:pt x="44" y="52"/>
                  </a:lnTo>
                  <a:lnTo>
                    <a:pt x="22" y="58"/>
                  </a:lnTo>
                  <a:lnTo>
                    <a:pt x="0" y="58"/>
                  </a:lnTo>
                  <a:lnTo>
                    <a:pt x="0" y="74"/>
                  </a:lnTo>
                  <a:lnTo>
                    <a:pt x="22" y="74"/>
                  </a:lnTo>
                  <a:lnTo>
                    <a:pt x="0" y="86"/>
                  </a:lnTo>
                  <a:lnTo>
                    <a:pt x="14" y="92"/>
                  </a:lnTo>
                  <a:lnTo>
                    <a:pt x="38" y="86"/>
                  </a:lnTo>
                  <a:lnTo>
                    <a:pt x="74" y="82"/>
                  </a:lnTo>
                  <a:lnTo>
                    <a:pt x="104" y="92"/>
                  </a:lnTo>
                  <a:lnTo>
                    <a:pt x="128" y="108"/>
                  </a:lnTo>
                  <a:lnTo>
                    <a:pt x="128" y="144"/>
                  </a:lnTo>
                  <a:lnTo>
                    <a:pt x="136" y="138"/>
                  </a:lnTo>
                  <a:lnTo>
                    <a:pt x="158" y="150"/>
                  </a:lnTo>
                  <a:lnTo>
                    <a:pt x="158" y="160"/>
                  </a:lnTo>
                  <a:lnTo>
                    <a:pt x="150" y="166"/>
                  </a:lnTo>
                  <a:lnTo>
                    <a:pt x="144" y="178"/>
                  </a:lnTo>
                  <a:lnTo>
                    <a:pt x="128" y="194"/>
                  </a:lnTo>
                  <a:lnTo>
                    <a:pt x="150" y="212"/>
                  </a:lnTo>
                  <a:lnTo>
                    <a:pt x="150" y="224"/>
                  </a:lnTo>
                  <a:lnTo>
                    <a:pt x="166" y="246"/>
                  </a:lnTo>
                  <a:lnTo>
                    <a:pt x="188" y="252"/>
                  </a:lnTo>
                  <a:lnTo>
                    <a:pt x="204" y="252"/>
                  </a:lnTo>
                  <a:lnTo>
                    <a:pt x="212" y="256"/>
                  </a:lnTo>
                  <a:lnTo>
                    <a:pt x="220" y="246"/>
                  </a:lnTo>
                  <a:lnTo>
                    <a:pt x="234" y="246"/>
                  </a:lnTo>
                  <a:lnTo>
                    <a:pt x="242" y="230"/>
                  </a:lnTo>
                  <a:lnTo>
                    <a:pt x="242" y="218"/>
                  </a:lnTo>
                  <a:lnTo>
                    <a:pt x="258" y="218"/>
                  </a:lnTo>
                  <a:lnTo>
                    <a:pt x="242" y="206"/>
                  </a:lnTo>
                  <a:lnTo>
                    <a:pt x="258" y="206"/>
                  </a:lnTo>
                  <a:lnTo>
                    <a:pt x="272" y="200"/>
                  </a:lnTo>
                  <a:lnTo>
                    <a:pt x="296" y="194"/>
                  </a:lnTo>
                  <a:lnTo>
                    <a:pt x="326" y="172"/>
                  </a:lnTo>
                  <a:lnTo>
                    <a:pt x="356" y="172"/>
                  </a:lnTo>
                  <a:lnTo>
                    <a:pt x="378" y="166"/>
                  </a:lnTo>
                  <a:lnTo>
                    <a:pt x="410" y="160"/>
                  </a:lnTo>
                  <a:lnTo>
                    <a:pt x="388" y="1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6" name="Freeform 57"/>
            <p:cNvSpPr>
              <a:spLocks noChangeArrowheads="1"/>
            </p:cNvSpPr>
            <p:nvPr/>
          </p:nvSpPr>
          <p:spPr bwMode="auto">
            <a:xfrm>
              <a:off x="2408848" y="913944"/>
              <a:ext cx="4494" cy="7140"/>
            </a:xfrm>
            <a:custGeom>
              <a:avLst/>
              <a:gdLst>
                <a:gd name="T0" fmla="*/ 2147483647 w 2"/>
                <a:gd name="T1" fmla="*/ 0 h 2"/>
                <a:gd name="T2" fmla="*/ 0 w 2"/>
                <a:gd name="T3" fmla="*/ 0 h 2"/>
                <a:gd name="T4" fmla="*/ 0 w 2"/>
                <a:gd name="T5" fmla="*/ 2147483647 h 2"/>
                <a:gd name="T6" fmla="*/ 2147483647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8" name="Freeform 58"/>
            <p:cNvSpPr>
              <a:spLocks noChangeArrowheads="1"/>
            </p:cNvSpPr>
            <p:nvPr/>
          </p:nvSpPr>
          <p:spPr bwMode="auto">
            <a:xfrm>
              <a:off x="6183908" y="963926"/>
              <a:ext cx="408965" cy="649757"/>
            </a:xfrm>
            <a:custGeom>
              <a:avLst/>
              <a:gdLst>
                <a:gd name="T0" fmla="*/ 2147483647 w 182"/>
                <a:gd name="T1" fmla="*/ 2147483647 h 182"/>
                <a:gd name="T2" fmla="*/ 2147483647 w 182"/>
                <a:gd name="T3" fmla="*/ 2147483647 h 182"/>
                <a:gd name="T4" fmla="*/ 2147483647 w 182"/>
                <a:gd name="T5" fmla="*/ 2147483647 h 182"/>
                <a:gd name="T6" fmla="*/ 2147483647 w 182"/>
                <a:gd name="T7" fmla="*/ 2147483647 h 182"/>
                <a:gd name="T8" fmla="*/ 2147483647 w 182"/>
                <a:gd name="T9" fmla="*/ 2147483647 h 182"/>
                <a:gd name="T10" fmla="*/ 0 w 182"/>
                <a:gd name="T11" fmla="*/ 2147483647 h 182"/>
                <a:gd name="T12" fmla="*/ 2147483647 w 182"/>
                <a:gd name="T13" fmla="*/ 2147483647 h 182"/>
                <a:gd name="T14" fmla="*/ 2147483647 w 182"/>
                <a:gd name="T15" fmla="*/ 2147483647 h 182"/>
                <a:gd name="T16" fmla="*/ 2147483647 w 182"/>
                <a:gd name="T17" fmla="*/ 2147483647 h 182"/>
                <a:gd name="T18" fmla="*/ 2147483647 w 182"/>
                <a:gd name="T19" fmla="*/ 2147483647 h 182"/>
                <a:gd name="T20" fmla="*/ 2147483647 w 182"/>
                <a:gd name="T21" fmla="*/ 2147483647 h 182"/>
                <a:gd name="T22" fmla="*/ 2147483647 w 182"/>
                <a:gd name="T23" fmla="*/ 2147483647 h 182"/>
                <a:gd name="T24" fmla="*/ 2147483647 w 182"/>
                <a:gd name="T25" fmla="*/ 2147483647 h 182"/>
                <a:gd name="T26" fmla="*/ 2147483647 w 182"/>
                <a:gd name="T27" fmla="*/ 2147483647 h 182"/>
                <a:gd name="T28" fmla="*/ 2147483647 w 182"/>
                <a:gd name="T29" fmla="*/ 2147483647 h 182"/>
                <a:gd name="T30" fmla="*/ 2147483647 w 182"/>
                <a:gd name="T31" fmla="*/ 2147483647 h 182"/>
                <a:gd name="T32" fmla="*/ 2147483647 w 182"/>
                <a:gd name="T33" fmla="*/ 2147483647 h 182"/>
                <a:gd name="T34" fmla="*/ 2147483647 w 182"/>
                <a:gd name="T35" fmla="*/ 2147483647 h 182"/>
                <a:gd name="T36" fmla="*/ 2147483647 w 182"/>
                <a:gd name="T37" fmla="*/ 2147483647 h 182"/>
                <a:gd name="T38" fmla="*/ 2147483647 w 182"/>
                <a:gd name="T39" fmla="*/ 2147483647 h 182"/>
                <a:gd name="T40" fmla="*/ 2147483647 w 182"/>
                <a:gd name="T41" fmla="*/ 2147483647 h 182"/>
                <a:gd name="T42" fmla="*/ 2147483647 w 182"/>
                <a:gd name="T43" fmla="*/ 2147483647 h 182"/>
                <a:gd name="T44" fmla="*/ 2147483647 w 182"/>
                <a:gd name="T45" fmla="*/ 2147483647 h 182"/>
                <a:gd name="T46" fmla="*/ 2147483647 w 182"/>
                <a:gd name="T47" fmla="*/ 2147483647 h 182"/>
                <a:gd name="T48" fmla="*/ 2147483647 w 182"/>
                <a:gd name="T49" fmla="*/ 2147483647 h 182"/>
                <a:gd name="T50" fmla="*/ 2147483647 w 182"/>
                <a:gd name="T51" fmla="*/ 2147483647 h 182"/>
                <a:gd name="T52" fmla="*/ 2147483647 w 182"/>
                <a:gd name="T53" fmla="*/ 2147483647 h 182"/>
                <a:gd name="T54" fmla="*/ 2147483647 w 182"/>
                <a:gd name="T55" fmla="*/ 2147483647 h 182"/>
                <a:gd name="T56" fmla="*/ 2147483647 w 182"/>
                <a:gd name="T57" fmla="*/ 2147483647 h 182"/>
                <a:gd name="T58" fmla="*/ 2147483647 w 182"/>
                <a:gd name="T59" fmla="*/ 2147483647 h 182"/>
                <a:gd name="T60" fmla="*/ 2147483647 w 182"/>
                <a:gd name="T61" fmla="*/ 2147483647 h 182"/>
                <a:gd name="T62" fmla="*/ 2147483647 w 182"/>
                <a:gd name="T63" fmla="*/ 2147483647 h 182"/>
                <a:gd name="T64" fmla="*/ 2147483647 w 182"/>
                <a:gd name="T65" fmla="*/ 2147483647 h 182"/>
                <a:gd name="T66" fmla="*/ 2147483647 w 182"/>
                <a:gd name="T67" fmla="*/ 0 h 182"/>
                <a:gd name="T68" fmla="*/ 2147483647 w 182"/>
                <a:gd name="T69" fmla="*/ 2147483647 h 182"/>
                <a:gd name="T70" fmla="*/ 2147483647 w 182"/>
                <a:gd name="T71" fmla="*/ 2147483647 h 182"/>
                <a:gd name="T72" fmla="*/ 2147483647 w 182"/>
                <a:gd name="T73" fmla="*/ 2147483647 h 182"/>
                <a:gd name="T74" fmla="*/ 2147483647 w 182"/>
                <a:gd name="T75" fmla="*/ 2147483647 h 182"/>
                <a:gd name="T76" fmla="*/ 2147483647 w 182"/>
                <a:gd name="T77" fmla="*/ 2147483647 h 182"/>
                <a:gd name="T78" fmla="*/ 2147483647 w 182"/>
                <a:gd name="T79" fmla="*/ 2147483647 h 182"/>
                <a:gd name="T80" fmla="*/ 2147483647 w 182"/>
                <a:gd name="T81" fmla="*/ 2147483647 h 182"/>
                <a:gd name="T82" fmla="*/ 2147483647 w 182"/>
                <a:gd name="T83" fmla="*/ 2147483647 h 182"/>
                <a:gd name="T84" fmla="*/ 2147483647 w 182"/>
                <a:gd name="T85" fmla="*/ 2147483647 h 182"/>
                <a:gd name="T86" fmla="*/ 2147483647 w 182"/>
                <a:gd name="T87" fmla="*/ 2147483647 h 182"/>
                <a:gd name="T88" fmla="*/ 2147483647 w 182"/>
                <a:gd name="T89" fmla="*/ 2147483647 h 182"/>
                <a:gd name="T90" fmla="*/ 2147483647 w 182"/>
                <a:gd name="T91" fmla="*/ 2147483647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182"/>
                <a:gd name="T140" fmla="*/ 182 w 182"/>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182">
                  <a:moveTo>
                    <a:pt x="114" y="142"/>
                  </a:moveTo>
                  <a:lnTo>
                    <a:pt x="92" y="142"/>
                  </a:lnTo>
                  <a:lnTo>
                    <a:pt x="76" y="154"/>
                  </a:lnTo>
                  <a:lnTo>
                    <a:pt x="46" y="160"/>
                  </a:lnTo>
                  <a:lnTo>
                    <a:pt x="22" y="166"/>
                  </a:lnTo>
                  <a:lnTo>
                    <a:pt x="0" y="182"/>
                  </a:lnTo>
                  <a:lnTo>
                    <a:pt x="22" y="182"/>
                  </a:lnTo>
                  <a:lnTo>
                    <a:pt x="22" y="170"/>
                  </a:lnTo>
                  <a:lnTo>
                    <a:pt x="46" y="166"/>
                  </a:lnTo>
                  <a:lnTo>
                    <a:pt x="92" y="166"/>
                  </a:lnTo>
                  <a:lnTo>
                    <a:pt x="114" y="160"/>
                  </a:lnTo>
                  <a:lnTo>
                    <a:pt x="136" y="154"/>
                  </a:lnTo>
                  <a:lnTo>
                    <a:pt x="152" y="154"/>
                  </a:lnTo>
                  <a:lnTo>
                    <a:pt x="158" y="142"/>
                  </a:lnTo>
                  <a:lnTo>
                    <a:pt x="136" y="132"/>
                  </a:lnTo>
                  <a:lnTo>
                    <a:pt x="158" y="126"/>
                  </a:lnTo>
                  <a:lnTo>
                    <a:pt x="144" y="120"/>
                  </a:lnTo>
                  <a:lnTo>
                    <a:pt x="130" y="114"/>
                  </a:lnTo>
                  <a:lnTo>
                    <a:pt x="124" y="114"/>
                  </a:lnTo>
                  <a:lnTo>
                    <a:pt x="136" y="108"/>
                  </a:lnTo>
                  <a:lnTo>
                    <a:pt x="136" y="96"/>
                  </a:lnTo>
                  <a:lnTo>
                    <a:pt x="152" y="102"/>
                  </a:lnTo>
                  <a:lnTo>
                    <a:pt x="168" y="96"/>
                  </a:lnTo>
                  <a:lnTo>
                    <a:pt x="182" y="90"/>
                  </a:lnTo>
                  <a:lnTo>
                    <a:pt x="158" y="90"/>
                  </a:lnTo>
                  <a:lnTo>
                    <a:pt x="136" y="86"/>
                  </a:lnTo>
                  <a:lnTo>
                    <a:pt x="130" y="74"/>
                  </a:lnTo>
                  <a:lnTo>
                    <a:pt x="136" y="68"/>
                  </a:lnTo>
                  <a:lnTo>
                    <a:pt x="122" y="62"/>
                  </a:lnTo>
                  <a:lnTo>
                    <a:pt x="130" y="46"/>
                  </a:lnTo>
                  <a:lnTo>
                    <a:pt x="144" y="46"/>
                  </a:lnTo>
                  <a:lnTo>
                    <a:pt x="122" y="28"/>
                  </a:lnTo>
                  <a:lnTo>
                    <a:pt x="98" y="16"/>
                  </a:lnTo>
                  <a:lnTo>
                    <a:pt x="92" y="0"/>
                  </a:lnTo>
                  <a:lnTo>
                    <a:pt x="84" y="6"/>
                  </a:lnTo>
                  <a:lnTo>
                    <a:pt x="84" y="16"/>
                  </a:lnTo>
                  <a:lnTo>
                    <a:pt x="98" y="34"/>
                  </a:lnTo>
                  <a:lnTo>
                    <a:pt x="114" y="52"/>
                  </a:lnTo>
                  <a:lnTo>
                    <a:pt x="106" y="68"/>
                  </a:lnTo>
                  <a:lnTo>
                    <a:pt x="114" y="80"/>
                  </a:lnTo>
                  <a:lnTo>
                    <a:pt x="122" y="90"/>
                  </a:lnTo>
                  <a:lnTo>
                    <a:pt x="106" y="102"/>
                  </a:lnTo>
                  <a:lnTo>
                    <a:pt x="114" y="120"/>
                  </a:lnTo>
                  <a:lnTo>
                    <a:pt x="122" y="116"/>
                  </a:lnTo>
                  <a:lnTo>
                    <a:pt x="122" y="132"/>
                  </a:lnTo>
                  <a:lnTo>
                    <a:pt x="114" y="1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9" name="Freeform 59"/>
            <p:cNvSpPr>
              <a:spLocks noChangeArrowheads="1"/>
            </p:cNvSpPr>
            <p:nvPr/>
          </p:nvSpPr>
          <p:spPr bwMode="auto">
            <a:xfrm>
              <a:off x="0" y="535513"/>
              <a:ext cx="2611084" cy="3555817"/>
            </a:xfrm>
            <a:custGeom>
              <a:avLst/>
              <a:gdLst>
                <a:gd name="T0" fmla="*/ 2147483647 w 1162"/>
                <a:gd name="T1" fmla="*/ 2147483647 h 996"/>
                <a:gd name="T2" fmla="*/ 2147483647 w 1162"/>
                <a:gd name="T3" fmla="*/ 2147483647 h 996"/>
                <a:gd name="T4" fmla="*/ 2147483647 w 1162"/>
                <a:gd name="T5" fmla="*/ 2147483647 h 996"/>
                <a:gd name="T6" fmla="*/ 2147483647 w 1162"/>
                <a:gd name="T7" fmla="*/ 2147483647 h 996"/>
                <a:gd name="T8" fmla="*/ 2147483647 w 1162"/>
                <a:gd name="T9" fmla="*/ 2147483647 h 996"/>
                <a:gd name="T10" fmla="*/ 2147483647 w 1162"/>
                <a:gd name="T11" fmla="*/ 2147483647 h 996"/>
                <a:gd name="T12" fmla="*/ 2147483647 w 1162"/>
                <a:gd name="T13" fmla="*/ 2147483647 h 996"/>
                <a:gd name="T14" fmla="*/ 2147483647 w 1162"/>
                <a:gd name="T15" fmla="*/ 2147483647 h 996"/>
                <a:gd name="T16" fmla="*/ 2147483647 w 1162"/>
                <a:gd name="T17" fmla="*/ 2147483647 h 996"/>
                <a:gd name="T18" fmla="*/ 2147483647 w 1162"/>
                <a:gd name="T19" fmla="*/ 2147483647 h 996"/>
                <a:gd name="T20" fmla="*/ 2147483647 w 1162"/>
                <a:gd name="T21" fmla="*/ 2147483647 h 996"/>
                <a:gd name="T22" fmla="*/ 2147483647 w 1162"/>
                <a:gd name="T23" fmla="*/ 2147483647 h 996"/>
                <a:gd name="T24" fmla="*/ 2147483647 w 1162"/>
                <a:gd name="T25" fmla="*/ 2147483647 h 996"/>
                <a:gd name="T26" fmla="*/ 2147483647 w 1162"/>
                <a:gd name="T27" fmla="*/ 2147483647 h 996"/>
                <a:gd name="T28" fmla="*/ 2147483647 w 1162"/>
                <a:gd name="T29" fmla="*/ 2147483647 h 996"/>
                <a:gd name="T30" fmla="*/ 2147483647 w 1162"/>
                <a:gd name="T31" fmla="*/ 2147483647 h 996"/>
                <a:gd name="T32" fmla="*/ 2147483647 w 1162"/>
                <a:gd name="T33" fmla="*/ 2147483647 h 996"/>
                <a:gd name="T34" fmla="*/ 2147483647 w 1162"/>
                <a:gd name="T35" fmla="*/ 2147483647 h 996"/>
                <a:gd name="T36" fmla="*/ 2147483647 w 1162"/>
                <a:gd name="T37" fmla="*/ 2147483647 h 996"/>
                <a:gd name="T38" fmla="*/ 2147483647 w 1162"/>
                <a:gd name="T39" fmla="*/ 2147483647 h 996"/>
                <a:gd name="T40" fmla="*/ 2147483647 w 1162"/>
                <a:gd name="T41" fmla="*/ 2147483647 h 996"/>
                <a:gd name="T42" fmla="*/ 2147483647 w 1162"/>
                <a:gd name="T43" fmla="*/ 2147483647 h 996"/>
                <a:gd name="T44" fmla="*/ 2147483647 w 1162"/>
                <a:gd name="T45" fmla="*/ 2147483647 h 996"/>
                <a:gd name="T46" fmla="*/ 2147483647 w 1162"/>
                <a:gd name="T47" fmla="*/ 2147483647 h 996"/>
                <a:gd name="T48" fmla="*/ 2147483647 w 1162"/>
                <a:gd name="T49" fmla="*/ 2147483647 h 996"/>
                <a:gd name="T50" fmla="*/ 2147483647 w 1162"/>
                <a:gd name="T51" fmla="*/ 2147483647 h 996"/>
                <a:gd name="T52" fmla="*/ 2147483647 w 1162"/>
                <a:gd name="T53" fmla="*/ 2147483647 h 996"/>
                <a:gd name="T54" fmla="*/ 2147483647 w 1162"/>
                <a:gd name="T55" fmla="*/ 2147483647 h 996"/>
                <a:gd name="T56" fmla="*/ 2147483647 w 1162"/>
                <a:gd name="T57" fmla="*/ 2147483647 h 996"/>
                <a:gd name="T58" fmla="*/ 2147483647 w 1162"/>
                <a:gd name="T59" fmla="*/ 2147483647 h 996"/>
                <a:gd name="T60" fmla="*/ 2147483647 w 1162"/>
                <a:gd name="T61" fmla="*/ 2147483647 h 996"/>
                <a:gd name="T62" fmla="*/ 2147483647 w 1162"/>
                <a:gd name="T63" fmla="*/ 2147483647 h 996"/>
                <a:gd name="T64" fmla="*/ 2147483647 w 1162"/>
                <a:gd name="T65" fmla="*/ 2147483647 h 996"/>
                <a:gd name="T66" fmla="*/ 2147483647 w 1162"/>
                <a:gd name="T67" fmla="*/ 0 h 996"/>
                <a:gd name="T68" fmla="*/ 2147483647 w 1162"/>
                <a:gd name="T69" fmla="*/ 2147483647 h 996"/>
                <a:gd name="T70" fmla="*/ 2147483647 w 1162"/>
                <a:gd name="T71" fmla="*/ 2147483647 h 996"/>
                <a:gd name="T72" fmla="*/ 2147483647 w 1162"/>
                <a:gd name="T73" fmla="*/ 2147483647 h 996"/>
                <a:gd name="T74" fmla="*/ 2147483647 w 1162"/>
                <a:gd name="T75" fmla="*/ 2147483647 h 996"/>
                <a:gd name="T76" fmla="*/ 2147483647 w 1162"/>
                <a:gd name="T77" fmla="*/ 2147483647 h 996"/>
                <a:gd name="T78" fmla="*/ 2147483647 w 1162"/>
                <a:gd name="T79" fmla="*/ 2147483647 h 996"/>
                <a:gd name="T80" fmla="*/ 2147483647 w 1162"/>
                <a:gd name="T81" fmla="*/ 2147483647 h 996"/>
                <a:gd name="T82" fmla="*/ 2147483647 w 1162"/>
                <a:gd name="T83" fmla="*/ 2147483647 h 996"/>
                <a:gd name="T84" fmla="*/ 2147483647 w 1162"/>
                <a:gd name="T85" fmla="*/ 2147483647 h 996"/>
                <a:gd name="T86" fmla="*/ 2147483647 w 1162"/>
                <a:gd name="T87" fmla="*/ 2147483647 h 996"/>
                <a:gd name="T88" fmla="*/ 2147483647 w 1162"/>
                <a:gd name="T89" fmla="*/ 2147483647 h 996"/>
                <a:gd name="T90" fmla="*/ 2147483647 w 1162"/>
                <a:gd name="T91" fmla="*/ 2147483647 h 996"/>
                <a:gd name="T92" fmla="*/ 2147483647 w 1162"/>
                <a:gd name="T93" fmla="*/ 2147483647 h 996"/>
                <a:gd name="T94" fmla="*/ 2147483647 w 1162"/>
                <a:gd name="T95" fmla="*/ 2147483647 h 996"/>
                <a:gd name="T96" fmla="*/ 2147483647 w 1162"/>
                <a:gd name="T97" fmla="*/ 2147483647 h 996"/>
                <a:gd name="T98" fmla="*/ 2147483647 w 1162"/>
                <a:gd name="T99" fmla="*/ 2147483647 h 996"/>
                <a:gd name="T100" fmla="*/ 2147483647 w 1162"/>
                <a:gd name="T101" fmla="*/ 2147483647 h 996"/>
                <a:gd name="T102" fmla="*/ 2147483647 w 1162"/>
                <a:gd name="T103" fmla="*/ 2147483647 h 996"/>
                <a:gd name="T104" fmla="*/ 2147483647 w 1162"/>
                <a:gd name="T105" fmla="*/ 2147483647 h 996"/>
                <a:gd name="T106" fmla="*/ 2147483647 w 1162"/>
                <a:gd name="T107" fmla="*/ 2147483647 h 996"/>
                <a:gd name="T108" fmla="*/ 2147483647 w 1162"/>
                <a:gd name="T109" fmla="*/ 2147483647 h 996"/>
                <a:gd name="T110" fmla="*/ 2147483647 w 1162"/>
                <a:gd name="T111" fmla="*/ 2147483647 h 996"/>
                <a:gd name="T112" fmla="*/ 2147483647 w 1162"/>
                <a:gd name="T113" fmla="*/ 2147483647 h 996"/>
                <a:gd name="T114" fmla="*/ 2147483647 w 1162"/>
                <a:gd name="T115" fmla="*/ 2147483647 h 996"/>
                <a:gd name="T116" fmla="*/ 2147483647 w 1162"/>
                <a:gd name="T117" fmla="*/ 2147483647 h 996"/>
                <a:gd name="T118" fmla="*/ 2147483647 w 1162"/>
                <a:gd name="T119" fmla="*/ 2147483647 h 996"/>
                <a:gd name="T120" fmla="*/ 2147483647 w 1162"/>
                <a:gd name="T121" fmla="*/ 2147483647 h 9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2"/>
                <a:gd name="T184" fmla="*/ 0 h 996"/>
                <a:gd name="T185" fmla="*/ 1162 w 1162"/>
                <a:gd name="T186" fmla="*/ 996 h 9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2" h="996">
                  <a:moveTo>
                    <a:pt x="1126" y="596"/>
                  </a:moveTo>
                  <a:lnTo>
                    <a:pt x="1110" y="584"/>
                  </a:lnTo>
                  <a:lnTo>
                    <a:pt x="1064" y="584"/>
                  </a:lnTo>
                  <a:lnTo>
                    <a:pt x="1048" y="578"/>
                  </a:lnTo>
                  <a:lnTo>
                    <a:pt x="1026" y="584"/>
                  </a:lnTo>
                  <a:lnTo>
                    <a:pt x="1004" y="584"/>
                  </a:lnTo>
                  <a:lnTo>
                    <a:pt x="1018" y="572"/>
                  </a:lnTo>
                  <a:lnTo>
                    <a:pt x="1010" y="572"/>
                  </a:lnTo>
                  <a:lnTo>
                    <a:pt x="996" y="578"/>
                  </a:lnTo>
                  <a:lnTo>
                    <a:pt x="980" y="584"/>
                  </a:lnTo>
                  <a:lnTo>
                    <a:pt x="988" y="572"/>
                  </a:lnTo>
                  <a:lnTo>
                    <a:pt x="1004" y="572"/>
                  </a:lnTo>
                  <a:lnTo>
                    <a:pt x="1004" y="538"/>
                  </a:lnTo>
                  <a:lnTo>
                    <a:pt x="988" y="532"/>
                  </a:lnTo>
                  <a:lnTo>
                    <a:pt x="964" y="526"/>
                  </a:lnTo>
                  <a:lnTo>
                    <a:pt x="950" y="532"/>
                  </a:lnTo>
                  <a:lnTo>
                    <a:pt x="920" y="526"/>
                  </a:lnTo>
                  <a:lnTo>
                    <a:pt x="920" y="514"/>
                  </a:lnTo>
                  <a:lnTo>
                    <a:pt x="904" y="508"/>
                  </a:lnTo>
                  <a:lnTo>
                    <a:pt x="882" y="498"/>
                  </a:lnTo>
                  <a:lnTo>
                    <a:pt x="860" y="504"/>
                  </a:lnTo>
                  <a:lnTo>
                    <a:pt x="844" y="498"/>
                  </a:lnTo>
                  <a:lnTo>
                    <a:pt x="822" y="492"/>
                  </a:lnTo>
                  <a:lnTo>
                    <a:pt x="798" y="492"/>
                  </a:lnTo>
                  <a:lnTo>
                    <a:pt x="790" y="486"/>
                  </a:lnTo>
                  <a:lnTo>
                    <a:pt x="776" y="492"/>
                  </a:lnTo>
                  <a:lnTo>
                    <a:pt x="752" y="504"/>
                  </a:lnTo>
                  <a:lnTo>
                    <a:pt x="730" y="514"/>
                  </a:lnTo>
                  <a:lnTo>
                    <a:pt x="714" y="508"/>
                  </a:lnTo>
                  <a:lnTo>
                    <a:pt x="730" y="504"/>
                  </a:lnTo>
                  <a:lnTo>
                    <a:pt x="708" y="504"/>
                  </a:lnTo>
                  <a:lnTo>
                    <a:pt x="684" y="508"/>
                  </a:lnTo>
                  <a:lnTo>
                    <a:pt x="668" y="498"/>
                  </a:lnTo>
                  <a:lnTo>
                    <a:pt x="668" y="468"/>
                  </a:lnTo>
                  <a:lnTo>
                    <a:pt x="654" y="462"/>
                  </a:lnTo>
                  <a:lnTo>
                    <a:pt x="638" y="458"/>
                  </a:lnTo>
                  <a:lnTo>
                    <a:pt x="608" y="468"/>
                  </a:lnTo>
                  <a:lnTo>
                    <a:pt x="616" y="452"/>
                  </a:lnTo>
                  <a:lnTo>
                    <a:pt x="616" y="434"/>
                  </a:lnTo>
                  <a:lnTo>
                    <a:pt x="624" y="418"/>
                  </a:lnTo>
                  <a:lnTo>
                    <a:pt x="600" y="424"/>
                  </a:lnTo>
                  <a:lnTo>
                    <a:pt x="586" y="434"/>
                  </a:lnTo>
                  <a:lnTo>
                    <a:pt x="570" y="446"/>
                  </a:lnTo>
                  <a:lnTo>
                    <a:pt x="546" y="440"/>
                  </a:lnTo>
                  <a:lnTo>
                    <a:pt x="524" y="430"/>
                  </a:lnTo>
                  <a:lnTo>
                    <a:pt x="516" y="412"/>
                  </a:lnTo>
                  <a:lnTo>
                    <a:pt x="524" y="394"/>
                  </a:lnTo>
                  <a:lnTo>
                    <a:pt x="516" y="382"/>
                  </a:lnTo>
                  <a:lnTo>
                    <a:pt x="540" y="372"/>
                  </a:lnTo>
                  <a:lnTo>
                    <a:pt x="554" y="366"/>
                  </a:lnTo>
                  <a:lnTo>
                    <a:pt x="578" y="360"/>
                  </a:lnTo>
                  <a:lnTo>
                    <a:pt x="592" y="366"/>
                  </a:lnTo>
                  <a:lnTo>
                    <a:pt x="616" y="360"/>
                  </a:lnTo>
                  <a:lnTo>
                    <a:pt x="654" y="366"/>
                  </a:lnTo>
                  <a:lnTo>
                    <a:pt x="668" y="366"/>
                  </a:lnTo>
                  <a:lnTo>
                    <a:pt x="668" y="378"/>
                  </a:lnTo>
                  <a:lnTo>
                    <a:pt x="684" y="388"/>
                  </a:lnTo>
                  <a:lnTo>
                    <a:pt x="700" y="400"/>
                  </a:lnTo>
                  <a:lnTo>
                    <a:pt x="700" y="382"/>
                  </a:lnTo>
                  <a:lnTo>
                    <a:pt x="692" y="372"/>
                  </a:lnTo>
                  <a:lnTo>
                    <a:pt x="684" y="360"/>
                  </a:lnTo>
                  <a:lnTo>
                    <a:pt x="700" y="354"/>
                  </a:lnTo>
                  <a:lnTo>
                    <a:pt x="714" y="338"/>
                  </a:lnTo>
                  <a:lnTo>
                    <a:pt x="738" y="326"/>
                  </a:lnTo>
                  <a:lnTo>
                    <a:pt x="744" y="314"/>
                  </a:lnTo>
                  <a:lnTo>
                    <a:pt x="730" y="302"/>
                  </a:lnTo>
                  <a:lnTo>
                    <a:pt x="744" y="290"/>
                  </a:lnTo>
                  <a:lnTo>
                    <a:pt x="752" y="302"/>
                  </a:lnTo>
                  <a:lnTo>
                    <a:pt x="776" y="280"/>
                  </a:lnTo>
                  <a:lnTo>
                    <a:pt x="790" y="274"/>
                  </a:lnTo>
                  <a:lnTo>
                    <a:pt x="806" y="268"/>
                  </a:lnTo>
                  <a:lnTo>
                    <a:pt x="806" y="256"/>
                  </a:lnTo>
                  <a:lnTo>
                    <a:pt x="836" y="246"/>
                  </a:lnTo>
                  <a:lnTo>
                    <a:pt x="860" y="240"/>
                  </a:lnTo>
                  <a:lnTo>
                    <a:pt x="852" y="252"/>
                  </a:lnTo>
                  <a:lnTo>
                    <a:pt x="874" y="252"/>
                  </a:lnTo>
                  <a:lnTo>
                    <a:pt x="898" y="240"/>
                  </a:lnTo>
                  <a:lnTo>
                    <a:pt x="874" y="234"/>
                  </a:lnTo>
                  <a:lnTo>
                    <a:pt x="866" y="216"/>
                  </a:lnTo>
                  <a:lnTo>
                    <a:pt x="866" y="206"/>
                  </a:lnTo>
                  <a:lnTo>
                    <a:pt x="844" y="210"/>
                  </a:lnTo>
                  <a:lnTo>
                    <a:pt x="782" y="228"/>
                  </a:lnTo>
                  <a:lnTo>
                    <a:pt x="828" y="210"/>
                  </a:lnTo>
                  <a:lnTo>
                    <a:pt x="852" y="200"/>
                  </a:lnTo>
                  <a:lnTo>
                    <a:pt x="874" y="200"/>
                  </a:lnTo>
                  <a:lnTo>
                    <a:pt x="904" y="206"/>
                  </a:lnTo>
                  <a:lnTo>
                    <a:pt x="912" y="210"/>
                  </a:lnTo>
                  <a:lnTo>
                    <a:pt x="928" y="206"/>
                  </a:lnTo>
                  <a:lnTo>
                    <a:pt x="942" y="194"/>
                  </a:lnTo>
                  <a:lnTo>
                    <a:pt x="964" y="194"/>
                  </a:lnTo>
                  <a:lnTo>
                    <a:pt x="964" y="182"/>
                  </a:lnTo>
                  <a:lnTo>
                    <a:pt x="950" y="176"/>
                  </a:lnTo>
                  <a:lnTo>
                    <a:pt x="928" y="188"/>
                  </a:lnTo>
                  <a:lnTo>
                    <a:pt x="934" y="176"/>
                  </a:lnTo>
                  <a:lnTo>
                    <a:pt x="928" y="166"/>
                  </a:lnTo>
                  <a:lnTo>
                    <a:pt x="920" y="148"/>
                  </a:lnTo>
                  <a:lnTo>
                    <a:pt x="912" y="130"/>
                  </a:lnTo>
                  <a:lnTo>
                    <a:pt x="890" y="120"/>
                  </a:lnTo>
                  <a:lnTo>
                    <a:pt x="874" y="130"/>
                  </a:lnTo>
                  <a:lnTo>
                    <a:pt x="866" y="148"/>
                  </a:lnTo>
                  <a:lnTo>
                    <a:pt x="852" y="142"/>
                  </a:lnTo>
                  <a:lnTo>
                    <a:pt x="852" y="126"/>
                  </a:lnTo>
                  <a:lnTo>
                    <a:pt x="836" y="108"/>
                  </a:lnTo>
                  <a:lnTo>
                    <a:pt x="806" y="102"/>
                  </a:lnTo>
                  <a:lnTo>
                    <a:pt x="776" y="96"/>
                  </a:lnTo>
                  <a:lnTo>
                    <a:pt x="776" y="86"/>
                  </a:lnTo>
                  <a:lnTo>
                    <a:pt x="768" y="102"/>
                  </a:lnTo>
                  <a:lnTo>
                    <a:pt x="768" y="120"/>
                  </a:lnTo>
                  <a:lnTo>
                    <a:pt x="776" y="148"/>
                  </a:lnTo>
                  <a:lnTo>
                    <a:pt x="752" y="160"/>
                  </a:lnTo>
                  <a:lnTo>
                    <a:pt x="738" y="160"/>
                  </a:lnTo>
                  <a:lnTo>
                    <a:pt x="744" y="182"/>
                  </a:lnTo>
                  <a:lnTo>
                    <a:pt x="730" y="200"/>
                  </a:lnTo>
                  <a:lnTo>
                    <a:pt x="714" y="188"/>
                  </a:lnTo>
                  <a:lnTo>
                    <a:pt x="714" y="176"/>
                  </a:lnTo>
                  <a:lnTo>
                    <a:pt x="708" y="160"/>
                  </a:lnTo>
                  <a:lnTo>
                    <a:pt x="692" y="160"/>
                  </a:lnTo>
                  <a:lnTo>
                    <a:pt x="668" y="154"/>
                  </a:lnTo>
                  <a:lnTo>
                    <a:pt x="660" y="148"/>
                  </a:lnTo>
                  <a:lnTo>
                    <a:pt x="646" y="142"/>
                  </a:lnTo>
                  <a:lnTo>
                    <a:pt x="624" y="142"/>
                  </a:lnTo>
                  <a:lnTo>
                    <a:pt x="608" y="130"/>
                  </a:lnTo>
                  <a:lnTo>
                    <a:pt x="608" y="114"/>
                  </a:lnTo>
                  <a:lnTo>
                    <a:pt x="632" y="102"/>
                  </a:lnTo>
                  <a:lnTo>
                    <a:pt x="654" y="90"/>
                  </a:lnTo>
                  <a:lnTo>
                    <a:pt x="638" y="90"/>
                  </a:lnTo>
                  <a:lnTo>
                    <a:pt x="660" y="80"/>
                  </a:lnTo>
                  <a:lnTo>
                    <a:pt x="684" y="86"/>
                  </a:lnTo>
                  <a:lnTo>
                    <a:pt x="676" y="74"/>
                  </a:lnTo>
                  <a:lnTo>
                    <a:pt x="660" y="62"/>
                  </a:lnTo>
                  <a:lnTo>
                    <a:pt x="692" y="62"/>
                  </a:lnTo>
                  <a:lnTo>
                    <a:pt x="700" y="50"/>
                  </a:lnTo>
                  <a:lnTo>
                    <a:pt x="692" y="44"/>
                  </a:lnTo>
                  <a:lnTo>
                    <a:pt x="684" y="50"/>
                  </a:lnTo>
                  <a:lnTo>
                    <a:pt x="684" y="16"/>
                  </a:lnTo>
                  <a:lnTo>
                    <a:pt x="646" y="0"/>
                  </a:lnTo>
                  <a:lnTo>
                    <a:pt x="660" y="28"/>
                  </a:lnTo>
                  <a:lnTo>
                    <a:pt x="616" y="34"/>
                  </a:lnTo>
                  <a:lnTo>
                    <a:pt x="562" y="34"/>
                  </a:lnTo>
                  <a:lnTo>
                    <a:pt x="510" y="44"/>
                  </a:lnTo>
                  <a:lnTo>
                    <a:pt x="464" y="28"/>
                  </a:lnTo>
                  <a:lnTo>
                    <a:pt x="418" y="28"/>
                  </a:lnTo>
                  <a:lnTo>
                    <a:pt x="364" y="22"/>
                  </a:lnTo>
                  <a:lnTo>
                    <a:pt x="320" y="22"/>
                  </a:lnTo>
                  <a:lnTo>
                    <a:pt x="274" y="38"/>
                  </a:lnTo>
                  <a:lnTo>
                    <a:pt x="228" y="28"/>
                  </a:lnTo>
                  <a:lnTo>
                    <a:pt x="182" y="28"/>
                  </a:lnTo>
                  <a:lnTo>
                    <a:pt x="136" y="16"/>
                  </a:lnTo>
                  <a:lnTo>
                    <a:pt x="92" y="16"/>
                  </a:lnTo>
                  <a:lnTo>
                    <a:pt x="52" y="28"/>
                  </a:lnTo>
                  <a:lnTo>
                    <a:pt x="8" y="38"/>
                  </a:lnTo>
                  <a:lnTo>
                    <a:pt x="52" y="56"/>
                  </a:lnTo>
                  <a:lnTo>
                    <a:pt x="0" y="62"/>
                  </a:lnTo>
                  <a:lnTo>
                    <a:pt x="30" y="86"/>
                  </a:lnTo>
                  <a:lnTo>
                    <a:pt x="8" y="120"/>
                  </a:lnTo>
                  <a:lnTo>
                    <a:pt x="22" y="154"/>
                  </a:lnTo>
                  <a:lnTo>
                    <a:pt x="68" y="130"/>
                  </a:lnTo>
                  <a:lnTo>
                    <a:pt x="114" y="126"/>
                  </a:lnTo>
                  <a:lnTo>
                    <a:pt x="160" y="120"/>
                  </a:lnTo>
                  <a:lnTo>
                    <a:pt x="206" y="136"/>
                  </a:lnTo>
                  <a:lnTo>
                    <a:pt x="242" y="160"/>
                  </a:lnTo>
                  <a:lnTo>
                    <a:pt x="274" y="188"/>
                  </a:lnTo>
                  <a:lnTo>
                    <a:pt x="296" y="222"/>
                  </a:lnTo>
                  <a:lnTo>
                    <a:pt x="296" y="262"/>
                  </a:lnTo>
                  <a:lnTo>
                    <a:pt x="282" y="298"/>
                  </a:lnTo>
                  <a:lnTo>
                    <a:pt x="304" y="326"/>
                  </a:lnTo>
                  <a:lnTo>
                    <a:pt x="342" y="360"/>
                  </a:lnTo>
                  <a:lnTo>
                    <a:pt x="372" y="388"/>
                  </a:lnTo>
                  <a:lnTo>
                    <a:pt x="394" y="424"/>
                  </a:lnTo>
                  <a:lnTo>
                    <a:pt x="380" y="388"/>
                  </a:lnTo>
                  <a:lnTo>
                    <a:pt x="364" y="354"/>
                  </a:lnTo>
                  <a:lnTo>
                    <a:pt x="394" y="382"/>
                  </a:lnTo>
                  <a:lnTo>
                    <a:pt x="426" y="412"/>
                  </a:lnTo>
                  <a:lnTo>
                    <a:pt x="448" y="440"/>
                  </a:lnTo>
                  <a:lnTo>
                    <a:pt x="486" y="458"/>
                  </a:lnTo>
                  <a:lnTo>
                    <a:pt x="540" y="468"/>
                  </a:lnTo>
                  <a:lnTo>
                    <a:pt x="592" y="474"/>
                  </a:lnTo>
                  <a:lnTo>
                    <a:pt x="632" y="492"/>
                  </a:lnTo>
                  <a:lnTo>
                    <a:pt x="660" y="520"/>
                  </a:lnTo>
                  <a:lnTo>
                    <a:pt x="714" y="520"/>
                  </a:lnTo>
                  <a:lnTo>
                    <a:pt x="714" y="554"/>
                  </a:lnTo>
                  <a:lnTo>
                    <a:pt x="692" y="584"/>
                  </a:lnTo>
                  <a:lnTo>
                    <a:pt x="692" y="618"/>
                  </a:lnTo>
                  <a:lnTo>
                    <a:pt x="714" y="646"/>
                  </a:lnTo>
                  <a:lnTo>
                    <a:pt x="752" y="682"/>
                  </a:lnTo>
                  <a:lnTo>
                    <a:pt x="790" y="704"/>
                  </a:lnTo>
                  <a:lnTo>
                    <a:pt x="814" y="744"/>
                  </a:lnTo>
                  <a:lnTo>
                    <a:pt x="798" y="784"/>
                  </a:lnTo>
                  <a:lnTo>
                    <a:pt x="806" y="824"/>
                  </a:lnTo>
                  <a:lnTo>
                    <a:pt x="806" y="864"/>
                  </a:lnTo>
                  <a:lnTo>
                    <a:pt x="814" y="904"/>
                  </a:lnTo>
                  <a:lnTo>
                    <a:pt x="814" y="944"/>
                  </a:lnTo>
                  <a:lnTo>
                    <a:pt x="844" y="974"/>
                  </a:lnTo>
                  <a:lnTo>
                    <a:pt x="874" y="996"/>
                  </a:lnTo>
                  <a:lnTo>
                    <a:pt x="920" y="996"/>
                  </a:lnTo>
                  <a:lnTo>
                    <a:pt x="920" y="990"/>
                  </a:lnTo>
                  <a:lnTo>
                    <a:pt x="898" y="984"/>
                  </a:lnTo>
                  <a:lnTo>
                    <a:pt x="898" y="974"/>
                  </a:lnTo>
                  <a:lnTo>
                    <a:pt x="882" y="978"/>
                  </a:lnTo>
                  <a:lnTo>
                    <a:pt x="860" y="978"/>
                  </a:lnTo>
                  <a:lnTo>
                    <a:pt x="874" y="968"/>
                  </a:lnTo>
                  <a:lnTo>
                    <a:pt x="890" y="968"/>
                  </a:lnTo>
                  <a:lnTo>
                    <a:pt x="874" y="950"/>
                  </a:lnTo>
                  <a:lnTo>
                    <a:pt x="890" y="938"/>
                  </a:lnTo>
                  <a:lnTo>
                    <a:pt x="898" y="928"/>
                  </a:lnTo>
                  <a:lnTo>
                    <a:pt x="898" y="922"/>
                  </a:lnTo>
                  <a:lnTo>
                    <a:pt x="882" y="916"/>
                  </a:lnTo>
                  <a:lnTo>
                    <a:pt x="866" y="922"/>
                  </a:lnTo>
                  <a:lnTo>
                    <a:pt x="882" y="904"/>
                  </a:lnTo>
                  <a:lnTo>
                    <a:pt x="898" y="894"/>
                  </a:lnTo>
                  <a:lnTo>
                    <a:pt x="904" y="882"/>
                  </a:lnTo>
                  <a:lnTo>
                    <a:pt x="890" y="888"/>
                  </a:lnTo>
                  <a:lnTo>
                    <a:pt x="882" y="876"/>
                  </a:lnTo>
                  <a:lnTo>
                    <a:pt x="898" y="870"/>
                  </a:lnTo>
                  <a:lnTo>
                    <a:pt x="904" y="876"/>
                  </a:lnTo>
                  <a:lnTo>
                    <a:pt x="904" y="870"/>
                  </a:lnTo>
                  <a:lnTo>
                    <a:pt x="912" y="858"/>
                  </a:lnTo>
                  <a:lnTo>
                    <a:pt x="934" y="852"/>
                  </a:lnTo>
                  <a:lnTo>
                    <a:pt x="958" y="848"/>
                  </a:lnTo>
                  <a:lnTo>
                    <a:pt x="958" y="824"/>
                  </a:lnTo>
                  <a:lnTo>
                    <a:pt x="934" y="812"/>
                  </a:lnTo>
                  <a:lnTo>
                    <a:pt x="928" y="802"/>
                  </a:lnTo>
                  <a:lnTo>
                    <a:pt x="942" y="806"/>
                  </a:lnTo>
                  <a:lnTo>
                    <a:pt x="964" y="818"/>
                  </a:lnTo>
                  <a:lnTo>
                    <a:pt x="980" y="824"/>
                  </a:lnTo>
                  <a:lnTo>
                    <a:pt x="988" y="812"/>
                  </a:lnTo>
                  <a:lnTo>
                    <a:pt x="1004" y="796"/>
                  </a:lnTo>
                  <a:lnTo>
                    <a:pt x="1010" y="778"/>
                  </a:lnTo>
                  <a:lnTo>
                    <a:pt x="1026" y="778"/>
                  </a:lnTo>
                  <a:lnTo>
                    <a:pt x="1026" y="768"/>
                  </a:lnTo>
                  <a:lnTo>
                    <a:pt x="1034" y="750"/>
                  </a:lnTo>
                  <a:lnTo>
                    <a:pt x="1056" y="744"/>
                  </a:lnTo>
                  <a:lnTo>
                    <a:pt x="1080" y="732"/>
                  </a:lnTo>
                  <a:lnTo>
                    <a:pt x="1094" y="732"/>
                  </a:lnTo>
                  <a:lnTo>
                    <a:pt x="1102" y="720"/>
                  </a:lnTo>
                  <a:lnTo>
                    <a:pt x="1110" y="710"/>
                  </a:lnTo>
                  <a:lnTo>
                    <a:pt x="1110" y="670"/>
                  </a:lnTo>
                  <a:lnTo>
                    <a:pt x="1126" y="652"/>
                  </a:lnTo>
                  <a:lnTo>
                    <a:pt x="1148" y="640"/>
                  </a:lnTo>
                  <a:lnTo>
                    <a:pt x="1156" y="630"/>
                  </a:lnTo>
                  <a:lnTo>
                    <a:pt x="1156" y="612"/>
                  </a:lnTo>
                  <a:lnTo>
                    <a:pt x="1162" y="596"/>
                  </a:lnTo>
                  <a:lnTo>
                    <a:pt x="1140" y="606"/>
                  </a:lnTo>
                  <a:lnTo>
                    <a:pt x="1126" y="59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0" name="Freeform 60"/>
            <p:cNvSpPr>
              <a:spLocks noChangeArrowheads="1"/>
            </p:cNvSpPr>
            <p:nvPr/>
          </p:nvSpPr>
          <p:spPr bwMode="auto">
            <a:xfrm>
              <a:off x="3159366" y="935364"/>
              <a:ext cx="152800" cy="299888"/>
            </a:xfrm>
            <a:custGeom>
              <a:avLst/>
              <a:gdLst>
                <a:gd name="T0" fmla="*/ 2147483647 w 68"/>
                <a:gd name="T1" fmla="*/ 2147483647 h 84"/>
                <a:gd name="T2" fmla="*/ 2147483647 w 68"/>
                <a:gd name="T3" fmla="*/ 2147483647 h 84"/>
                <a:gd name="T4" fmla="*/ 2147483647 w 68"/>
                <a:gd name="T5" fmla="*/ 2147483647 h 84"/>
                <a:gd name="T6" fmla="*/ 2147483647 w 68"/>
                <a:gd name="T7" fmla="*/ 2147483647 h 84"/>
                <a:gd name="T8" fmla="*/ 2147483647 w 68"/>
                <a:gd name="T9" fmla="*/ 2147483647 h 84"/>
                <a:gd name="T10" fmla="*/ 2147483647 w 68"/>
                <a:gd name="T11" fmla="*/ 2147483647 h 84"/>
                <a:gd name="T12" fmla="*/ 2147483647 w 68"/>
                <a:gd name="T13" fmla="*/ 2147483647 h 84"/>
                <a:gd name="T14" fmla="*/ 2147483647 w 68"/>
                <a:gd name="T15" fmla="*/ 2147483647 h 84"/>
                <a:gd name="T16" fmla="*/ 2147483647 w 68"/>
                <a:gd name="T17" fmla="*/ 2147483647 h 84"/>
                <a:gd name="T18" fmla="*/ 2147483647 w 68"/>
                <a:gd name="T19" fmla="*/ 2147483647 h 84"/>
                <a:gd name="T20" fmla="*/ 2147483647 w 68"/>
                <a:gd name="T21" fmla="*/ 2147483647 h 84"/>
                <a:gd name="T22" fmla="*/ 2147483647 w 68"/>
                <a:gd name="T23" fmla="*/ 2147483647 h 84"/>
                <a:gd name="T24" fmla="*/ 2147483647 w 68"/>
                <a:gd name="T25" fmla="*/ 2147483647 h 84"/>
                <a:gd name="T26" fmla="*/ 2147483647 w 68"/>
                <a:gd name="T27" fmla="*/ 2147483647 h 84"/>
                <a:gd name="T28" fmla="*/ 2147483647 w 68"/>
                <a:gd name="T29" fmla="*/ 2147483647 h 84"/>
                <a:gd name="T30" fmla="*/ 2147483647 w 68"/>
                <a:gd name="T31" fmla="*/ 2147483647 h 84"/>
                <a:gd name="T32" fmla="*/ 2147483647 w 68"/>
                <a:gd name="T33" fmla="*/ 2147483647 h 84"/>
                <a:gd name="T34" fmla="*/ 2147483647 w 68"/>
                <a:gd name="T35" fmla="*/ 2147483647 h 84"/>
                <a:gd name="T36" fmla="*/ 2147483647 w 68"/>
                <a:gd name="T37" fmla="*/ 2147483647 h 84"/>
                <a:gd name="T38" fmla="*/ 2147483647 w 68"/>
                <a:gd name="T39" fmla="*/ 2147483647 h 84"/>
                <a:gd name="T40" fmla="*/ 2147483647 w 68"/>
                <a:gd name="T41" fmla="*/ 0 h 84"/>
                <a:gd name="T42" fmla="*/ 2147483647 w 68"/>
                <a:gd name="T43" fmla="*/ 2147483647 h 84"/>
                <a:gd name="T44" fmla="*/ 0 w 68"/>
                <a:gd name="T45" fmla="*/ 2147483647 h 84"/>
                <a:gd name="T46" fmla="*/ 2147483647 w 68"/>
                <a:gd name="T47" fmla="*/ 2147483647 h 84"/>
                <a:gd name="T48" fmla="*/ 2147483647 w 68"/>
                <a:gd name="T49" fmla="*/ 2147483647 h 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84"/>
                <a:gd name="T77" fmla="*/ 68 w 68"/>
                <a:gd name="T78" fmla="*/ 84 h 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84">
                  <a:moveTo>
                    <a:pt x="30" y="42"/>
                  </a:moveTo>
                  <a:lnTo>
                    <a:pt x="40" y="54"/>
                  </a:lnTo>
                  <a:lnTo>
                    <a:pt x="24" y="60"/>
                  </a:lnTo>
                  <a:lnTo>
                    <a:pt x="16" y="70"/>
                  </a:lnTo>
                  <a:lnTo>
                    <a:pt x="40" y="70"/>
                  </a:lnTo>
                  <a:lnTo>
                    <a:pt x="24" y="76"/>
                  </a:lnTo>
                  <a:lnTo>
                    <a:pt x="46" y="70"/>
                  </a:lnTo>
                  <a:lnTo>
                    <a:pt x="30" y="76"/>
                  </a:lnTo>
                  <a:lnTo>
                    <a:pt x="6" y="84"/>
                  </a:lnTo>
                  <a:lnTo>
                    <a:pt x="8" y="84"/>
                  </a:lnTo>
                  <a:lnTo>
                    <a:pt x="18" y="84"/>
                  </a:lnTo>
                  <a:lnTo>
                    <a:pt x="34" y="82"/>
                  </a:lnTo>
                  <a:lnTo>
                    <a:pt x="30" y="80"/>
                  </a:lnTo>
                  <a:lnTo>
                    <a:pt x="54" y="76"/>
                  </a:lnTo>
                  <a:lnTo>
                    <a:pt x="62" y="76"/>
                  </a:lnTo>
                  <a:lnTo>
                    <a:pt x="68" y="60"/>
                  </a:lnTo>
                  <a:lnTo>
                    <a:pt x="54" y="42"/>
                  </a:lnTo>
                  <a:lnTo>
                    <a:pt x="30" y="30"/>
                  </a:lnTo>
                  <a:lnTo>
                    <a:pt x="30" y="14"/>
                  </a:lnTo>
                  <a:lnTo>
                    <a:pt x="16" y="14"/>
                  </a:lnTo>
                  <a:lnTo>
                    <a:pt x="26" y="0"/>
                  </a:lnTo>
                  <a:lnTo>
                    <a:pt x="8" y="8"/>
                  </a:lnTo>
                  <a:lnTo>
                    <a:pt x="0" y="24"/>
                  </a:lnTo>
                  <a:lnTo>
                    <a:pt x="16" y="36"/>
                  </a:lnTo>
                  <a:lnTo>
                    <a:pt x="30" y="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1" name="Freeform 61"/>
            <p:cNvSpPr>
              <a:spLocks noChangeArrowheads="1"/>
            </p:cNvSpPr>
            <p:nvPr/>
          </p:nvSpPr>
          <p:spPr bwMode="auto">
            <a:xfrm>
              <a:off x="3298683" y="1163850"/>
              <a:ext cx="31459" cy="42841"/>
            </a:xfrm>
            <a:custGeom>
              <a:avLst/>
              <a:gdLst>
                <a:gd name="T0" fmla="*/ 2147483647 w 14"/>
                <a:gd name="T1" fmla="*/ 0 h 12"/>
                <a:gd name="T2" fmla="*/ 0 w 14"/>
                <a:gd name="T3" fmla="*/ 2147483647 h 12"/>
                <a:gd name="T4" fmla="*/ 2147483647 w 14"/>
                <a:gd name="T5" fmla="*/ 2147483647 h 12"/>
                <a:gd name="T6" fmla="*/ 2147483647 w 14"/>
                <a:gd name="T7" fmla="*/ 0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14" y="0"/>
                  </a:moveTo>
                  <a:lnTo>
                    <a:pt x="0" y="12"/>
                  </a:lnTo>
                  <a:lnTo>
                    <a:pt x="6" y="12"/>
                  </a:lnTo>
                  <a:lnTo>
                    <a:pt x="1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2" name="Freeform 62"/>
            <p:cNvSpPr>
              <a:spLocks noChangeArrowheads="1"/>
            </p:cNvSpPr>
            <p:nvPr/>
          </p:nvSpPr>
          <p:spPr bwMode="auto">
            <a:xfrm>
              <a:off x="6678261" y="2677571"/>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4"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3" name="Freeform 63"/>
            <p:cNvSpPr>
              <a:spLocks noChangeArrowheads="1"/>
            </p:cNvSpPr>
            <p:nvPr/>
          </p:nvSpPr>
          <p:spPr bwMode="auto">
            <a:xfrm>
              <a:off x="5891791" y="2691852"/>
              <a:ext cx="1096565" cy="721159"/>
            </a:xfrm>
            <a:custGeom>
              <a:avLst/>
              <a:gdLst>
                <a:gd name="T0" fmla="*/ 2147483647 w 488"/>
                <a:gd name="T1" fmla="*/ 2147483647 h 202"/>
                <a:gd name="T2" fmla="*/ 2147483647 w 488"/>
                <a:gd name="T3" fmla="*/ 2147483647 h 202"/>
                <a:gd name="T4" fmla="*/ 2147483647 w 488"/>
                <a:gd name="T5" fmla="*/ 2147483647 h 202"/>
                <a:gd name="T6" fmla="*/ 2147483647 w 488"/>
                <a:gd name="T7" fmla="*/ 2147483647 h 202"/>
                <a:gd name="T8" fmla="*/ 2147483647 w 488"/>
                <a:gd name="T9" fmla="*/ 2147483647 h 202"/>
                <a:gd name="T10" fmla="*/ 2147483647 w 488"/>
                <a:gd name="T11" fmla="*/ 2147483647 h 202"/>
                <a:gd name="T12" fmla="*/ 2147483647 w 488"/>
                <a:gd name="T13" fmla="*/ 2147483647 h 202"/>
                <a:gd name="T14" fmla="*/ 2147483647 w 488"/>
                <a:gd name="T15" fmla="*/ 0 h 202"/>
                <a:gd name="T16" fmla="*/ 2147483647 w 488"/>
                <a:gd name="T17" fmla="*/ 2147483647 h 202"/>
                <a:gd name="T18" fmla="*/ 2147483647 w 488"/>
                <a:gd name="T19" fmla="*/ 2147483647 h 202"/>
                <a:gd name="T20" fmla="*/ 2147483647 w 488"/>
                <a:gd name="T21" fmla="*/ 2147483647 h 202"/>
                <a:gd name="T22" fmla="*/ 2147483647 w 488"/>
                <a:gd name="T23" fmla="*/ 2147483647 h 202"/>
                <a:gd name="T24" fmla="*/ 2147483647 w 488"/>
                <a:gd name="T25" fmla="*/ 2147483647 h 202"/>
                <a:gd name="T26" fmla="*/ 2147483647 w 488"/>
                <a:gd name="T27" fmla="*/ 2147483647 h 202"/>
                <a:gd name="T28" fmla="*/ 2147483647 w 488"/>
                <a:gd name="T29" fmla="*/ 2147483647 h 202"/>
                <a:gd name="T30" fmla="*/ 2147483647 w 488"/>
                <a:gd name="T31" fmla="*/ 2147483647 h 202"/>
                <a:gd name="T32" fmla="*/ 2147483647 w 488"/>
                <a:gd name="T33" fmla="*/ 2147483647 h 202"/>
                <a:gd name="T34" fmla="*/ 2147483647 w 488"/>
                <a:gd name="T35" fmla="*/ 2147483647 h 202"/>
                <a:gd name="T36" fmla="*/ 2147483647 w 488"/>
                <a:gd name="T37" fmla="*/ 2147483647 h 202"/>
                <a:gd name="T38" fmla="*/ 2147483647 w 488"/>
                <a:gd name="T39" fmla="*/ 2147483647 h 202"/>
                <a:gd name="T40" fmla="*/ 2147483647 w 488"/>
                <a:gd name="T41" fmla="*/ 2147483647 h 202"/>
                <a:gd name="T42" fmla="*/ 2147483647 w 488"/>
                <a:gd name="T43" fmla="*/ 2147483647 h 202"/>
                <a:gd name="T44" fmla="*/ 2147483647 w 488"/>
                <a:gd name="T45" fmla="*/ 2147483647 h 202"/>
                <a:gd name="T46" fmla="*/ 2147483647 w 488"/>
                <a:gd name="T47" fmla="*/ 2147483647 h 202"/>
                <a:gd name="T48" fmla="*/ 2147483647 w 488"/>
                <a:gd name="T49" fmla="*/ 2147483647 h 202"/>
                <a:gd name="T50" fmla="*/ 2147483647 w 488"/>
                <a:gd name="T51" fmla="*/ 2147483647 h 202"/>
                <a:gd name="T52" fmla="*/ 2147483647 w 488"/>
                <a:gd name="T53" fmla="*/ 2147483647 h 202"/>
                <a:gd name="T54" fmla="*/ 2147483647 w 488"/>
                <a:gd name="T55" fmla="*/ 2147483647 h 202"/>
                <a:gd name="T56" fmla="*/ 2147483647 w 488"/>
                <a:gd name="T57" fmla="*/ 2147483647 h 202"/>
                <a:gd name="T58" fmla="*/ 2147483647 w 488"/>
                <a:gd name="T59" fmla="*/ 2147483647 h 202"/>
                <a:gd name="T60" fmla="*/ 2147483647 w 488"/>
                <a:gd name="T61" fmla="*/ 2147483647 h 202"/>
                <a:gd name="T62" fmla="*/ 2147483647 w 488"/>
                <a:gd name="T63" fmla="*/ 2147483647 h 202"/>
                <a:gd name="T64" fmla="*/ 0 w 488"/>
                <a:gd name="T65" fmla="*/ 2147483647 h 202"/>
                <a:gd name="T66" fmla="*/ 2147483647 w 488"/>
                <a:gd name="T67" fmla="*/ 2147483647 h 202"/>
                <a:gd name="T68" fmla="*/ 2147483647 w 488"/>
                <a:gd name="T69" fmla="*/ 2147483647 h 202"/>
                <a:gd name="T70" fmla="*/ 2147483647 w 488"/>
                <a:gd name="T71" fmla="*/ 2147483647 h 202"/>
                <a:gd name="T72" fmla="*/ 2147483647 w 488"/>
                <a:gd name="T73" fmla="*/ 2147483647 h 202"/>
                <a:gd name="T74" fmla="*/ 2147483647 w 488"/>
                <a:gd name="T75" fmla="*/ 2147483647 h 202"/>
                <a:gd name="T76" fmla="*/ 2147483647 w 488"/>
                <a:gd name="T77" fmla="*/ 2147483647 h 202"/>
                <a:gd name="T78" fmla="*/ 2147483647 w 488"/>
                <a:gd name="T79" fmla="*/ 2147483647 h 202"/>
                <a:gd name="T80" fmla="*/ 2147483647 w 488"/>
                <a:gd name="T81" fmla="*/ 2147483647 h 202"/>
                <a:gd name="T82" fmla="*/ 2147483647 w 488"/>
                <a:gd name="T83" fmla="*/ 2147483647 h 202"/>
                <a:gd name="T84" fmla="*/ 2147483647 w 488"/>
                <a:gd name="T85" fmla="*/ 2147483647 h 202"/>
                <a:gd name="T86" fmla="*/ 2147483647 w 488"/>
                <a:gd name="T87" fmla="*/ 2147483647 h 202"/>
                <a:gd name="T88" fmla="*/ 2147483647 w 488"/>
                <a:gd name="T89" fmla="*/ 2147483647 h 202"/>
                <a:gd name="T90" fmla="*/ 2147483647 w 488"/>
                <a:gd name="T91" fmla="*/ 2147483647 h 202"/>
                <a:gd name="T92" fmla="*/ 2147483647 w 488"/>
                <a:gd name="T93" fmla="*/ 2147483647 h 202"/>
                <a:gd name="T94" fmla="*/ 2147483647 w 488"/>
                <a:gd name="T95" fmla="*/ 2147483647 h 202"/>
                <a:gd name="T96" fmla="*/ 2147483647 w 488"/>
                <a:gd name="T97" fmla="*/ 2147483647 h 202"/>
                <a:gd name="T98" fmla="*/ 2147483647 w 488"/>
                <a:gd name="T99" fmla="*/ 2147483647 h 202"/>
                <a:gd name="T100" fmla="*/ 2147483647 w 488"/>
                <a:gd name="T101" fmla="*/ 2147483647 h 202"/>
                <a:gd name="T102" fmla="*/ 2147483647 w 488"/>
                <a:gd name="T103" fmla="*/ 2147483647 h 202"/>
                <a:gd name="T104" fmla="*/ 2147483647 w 488"/>
                <a:gd name="T105" fmla="*/ 2147483647 h 202"/>
                <a:gd name="T106" fmla="*/ 2147483647 w 488"/>
                <a:gd name="T107" fmla="*/ 2147483647 h 202"/>
                <a:gd name="T108" fmla="*/ 2147483647 w 488"/>
                <a:gd name="T109" fmla="*/ 2147483647 h 202"/>
                <a:gd name="T110" fmla="*/ 2147483647 w 488"/>
                <a:gd name="T111" fmla="*/ 2147483647 h 202"/>
                <a:gd name="T112" fmla="*/ 2147483647 w 488"/>
                <a:gd name="T113" fmla="*/ 2147483647 h 202"/>
                <a:gd name="T114" fmla="*/ 2147483647 w 488"/>
                <a:gd name="T115" fmla="*/ 2147483647 h 202"/>
                <a:gd name="T116" fmla="*/ 2147483647 w 488"/>
                <a:gd name="T117" fmla="*/ 2147483647 h 202"/>
                <a:gd name="T118" fmla="*/ 2147483647 w 488"/>
                <a:gd name="T119" fmla="*/ 2147483647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8"/>
                <a:gd name="T181" fmla="*/ 0 h 202"/>
                <a:gd name="T182" fmla="*/ 488 w 488"/>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8" h="202">
                  <a:moveTo>
                    <a:pt x="442" y="82"/>
                  </a:moveTo>
                  <a:lnTo>
                    <a:pt x="442" y="72"/>
                  </a:lnTo>
                  <a:lnTo>
                    <a:pt x="426" y="60"/>
                  </a:lnTo>
                  <a:lnTo>
                    <a:pt x="396" y="48"/>
                  </a:lnTo>
                  <a:lnTo>
                    <a:pt x="388" y="30"/>
                  </a:lnTo>
                  <a:lnTo>
                    <a:pt x="380" y="20"/>
                  </a:lnTo>
                  <a:lnTo>
                    <a:pt x="364" y="8"/>
                  </a:lnTo>
                  <a:lnTo>
                    <a:pt x="354" y="0"/>
                  </a:lnTo>
                  <a:lnTo>
                    <a:pt x="342" y="14"/>
                  </a:lnTo>
                  <a:lnTo>
                    <a:pt x="342" y="30"/>
                  </a:lnTo>
                  <a:lnTo>
                    <a:pt x="358" y="42"/>
                  </a:lnTo>
                  <a:lnTo>
                    <a:pt x="336" y="48"/>
                  </a:lnTo>
                  <a:lnTo>
                    <a:pt x="312" y="42"/>
                  </a:lnTo>
                  <a:lnTo>
                    <a:pt x="298" y="36"/>
                  </a:lnTo>
                  <a:lnTo>
                    <a:pt x="282" y="30"/>
                  </a:lnTo>
                  <a:lnTo>
                    <a:pt x="288" y="14"/>
                  </a:lnTo>
                  <a:lnTo>
                    <a:pt x="274" y="14"/>
                  </a:lnTo>
                  <a:lnTo>
                    <a:pt x="252" y="8"/>
                  </a:lnTo>
                  <a:lnTo>
                    <a:pt x="214" y="8"/>
                  </a:lnTo>
                  <a:lnTo>
                    <a:pt x="182" y="14"/>
                  </a:lnTo>
                  <a:lnTo>
                    <a:pt x="198" y="20"/>
                  </a:lnTo>
                  <a:lnTo>
                    <a:pt x="206" y="30"/>
                  </a:lnTo>
                  <a:lnTo>
                    <a:pt x="146" y="30"/>
                  </a:lnTo>
                  <a:lnTo>
                    <a:pt x="130" y="42"/>
                  </a:lnTo>
                  <a:lnTo>
                    <a:pt x="108" y="48"/>
                  </a:lnTo>
                  <a:lnTo>
                    <a:pt x="108" y="60"/>
                  </a:lnTo>
                  <a:lnTo>
                    <a:pt x="84" y="78"/>
                  </a:lnTo>
                  <a:lnTo>
                    <a:pt x="62" y="78"/>
                  </a:lnTo>
                  <a:lnTo>
                    <a:pt x="46" y="82"/>
                  </a:lnTo>
                  <a:lnTo>
                    <a:pt x="32" y="78"/>
                  </a:lnTo>
                  <a:lnTo>
                    <a:pt x="8" y="88"/>
                  </a:lnTo>
                  <a:lnTo>
                    <a:pt x="8" y="106"/>
                  </a:lnTo>
                  <a:lnTo>
                    <a:pt x="0" y="128"/>
                  </a:lnTo>
                  <a:lnTo>
                    <a:pt x="8" y="146"/>
                  </a:lnTo>
                  <a:lnTo>
                    <a:pt x="8" y="180"/>
                  </a:lnTo>
                  <a:lnTo>
                    <a:pt x="32" y="186"/>
                  </a:lnTo>
                  <a:lnTo>
                    <a:pt x="54" y="180"/>
                  </a:lnTo>
                  <a:lnTo>
                    <a:pt x="76" y="174"/>
                  </a:lnTo>
                  <a:lnTo>
                    <a:pt x="100" y="174"/>
                  </a:lnTo>
                  <a:lnTo>
                    <a:pt x="130" y="168"/>
                  </a:lnTo>
                  <a:lnTo>
                    <a:pt x="176" y="152"/>
                  </a:lnTo>
                  <a:lnTo>
                    <a:pt x="214" y="152"/>
                  </a:lnTo>
                  <a:lnTo>
                    <a:pt x="236" y="156"/>
                  </a:lnTo>
                  <a:lnTo>
                    <a:pt x="244" y="168"/>
                  </a:lnTo>
                  <a:lnTo>
                    <a:pt x="252" y="180"/>
                  </a:lnTo>
                  <a:lnTo>
                    <a:pt x="274" y="168"/>
                  </a:lnTo>
                  <a:lnTo>
                    <a:pt x="298" y="156"/>
                  </a:lnTo>
                  <a:lnTo>
                    <a:pt x="282" y="174"/>
                  </a:lnTo>
                  <a:lnTo>
                    <a:pt x="274" y="186"/>
                  </a:lnTo>
                  <a:lnTo>
                    <a:pt x="298" y="192"/>
                  </a:lnTo>
                  <a:lnTo>
                    <a:pt x="312" y="202"/>
                  </a:lnTo>
                  <a:lnTo>
                    <a:pt x="364" y="202"/>
                  </a:lnTo>
                  <a:lnTo>
                    <a:pt x="380" y="198"/>
                  </a:lnTo>
                  <a:lnTo>
                    <a:pt x="404" y="192"/>
                  </a:lnTo>
                  <a:lnTo>
                    <a:pt x="418" y="180"/>
                  </a:lnTo>
                  <a:lnTo>
                    <a:pt x="434" y="168"/>
                  </a:lnTo>
                  <a:lnTo>
                    <a:pt x="464" y="146"/>
                  </a:lnTo>
                  <a:lnTo>
                    <a:pt x="488" y="116"/>
                  </a:lnTo>
                  <a:lnTo>
                    <a:pt x="464" y="94"/>
                  </a:lnTo>
                  <a:lnTo>
                    <a:pt x="442" y="8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4" name="Freeform 64"/>
            <p:cNvSpPr>
              <a:spLocks noChangeArrowheads="1"/>
            </p:cNvSpPr>
            <p:nvPr/>
          </p:nvSpPr>
          <p:spPr bwMode="auto">
            <a:xfrm>
              <a:off x="4354801" y="2813235"/>
              <a:ext cx="152800" cy="357009"/>
            </a:xfrm>
            <a:custGeom>
              <a:avLst/>
              <a:gdLst>
                <a:gd name="T0" fmla="*/ 2147483647 w 68"/>
                <a:gd name="T1" fmla="*/ 2147483647 h 100"/>
                <a:gd name="T2" fmla="*/ 2147483647 w 68"/>
                <a:gd name="T3" fmla="*/ 2147483647 h 100"/>
                <a:gd name="T4" fmla="*/ 2147483647 w 68"/>
                <a:gd name="T5" fmla="*/ 2147483647 h 100"/>
                <a:gd name="T6" fmla="*/ 0 w 68"/>
                <a:gd name="T7" fmla="*/ 2147483647 h 100"/>
                <a:gd name="T8" fmla="*/ 0 w 68"/>
                <a:gd name="T9" fmla="*/ 2147483647 h 100"/>
                <a:gd name="T10" fmla="*/ 2147483647 w 68"/>
                <a:gd name="T11" fmla="*/ 2147483647 h 100"/>
                <a:gd name="T12" fmla="*/ 2147483647 w 68"/>
                <a:gd name="T13" fmla="*/ 2147483647 h 100"/>
                <a:gd name="T14" fmla="*/ 2147483647 w 68"/>
                <a:gd name="T15" fmla="*/ 2147483647 h 100"/>
                <a:gd name="T16" fmla="*/ 2147483647 w 68"/>
                <a:gd name="T17" fmla="*/ 2147483647 h 100"/>
                <a:gd name="T18" fmla="*/ 2147483647 w 68"/>
                <a:gd name="T19" fmla="*/ 2147483647 h 100"/>
                <a:gd name="T20" fmla="*/ 2147483647 w 68"/>
                <a:gd name="T21" fmla="*/ 2147483647 h 100"/>
                <a:gd name="T22" fmla="*/ 2147483647 w 68"/>
                <a:gd name="T23" fmla="*/ 0 h 100"/>
                <a:gd name="T24" fmla="*/ 2147483647 w 68"/>
                <a:gd name="T25" fmla="*/ 2147483647 h 100"/>
                <a:gd name="T26" fmla="*/ 2147483647 w 68"/>
                <a:gd name="T27" fmla="*/ 2147483647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100"/>
                <a:gd name="T44" fmla="*/ 68 w 68"/>
                <a:gd name="T45" fmla="*/ 100 h 1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100">
                  <a:moveTo>
                    <a:pt x="32" y="20"/>
                  </a:moveTo>
                  <a:lnTo>
                    <a:pt x="8" y="32"/>
                  </a:lnTo>
                  <a:lnTo>
                    <a:pt x="16" y="48"/>
                  </a:lnTo>
                  <a:lnTo>
                    <a:pt x="0" y="60"/>
                  </a:lnTo>
                  <a:lnTo>
                    <a:pt x="0" y="78"/>
                  </a:lnTo>
                  <a:lnTo>
                    <a:pt x="8" y="94"/>
                  </a:lnTo>
                  <a:lnTo>
                    <a:pt x="24" y="100"/>
                  </a:lnTo>
                  <a:lnTo>
                    <a:pt x="38" y="82"/>
                  </a:lnTo>
                  <a:lnTo>
                    <a:pt x="54" y="54"/>
                  </a:lnTo>
                  <a:lnTo>
                    <a:pt x="68" y="32"/>
                  </a:lnTo>
                  <a:lnTo>
                    <a:pt x="68" y="14"/>
                  </a:lnTo>
                  <a:lnTo>
                    <a:pt x="62" y="0"/>
                  </a:lnTo>
                  <a:lnTo>
                    <a:pt x="54" y="2"/>
                  </a:lnTo>
                  <a:lnTo>
                    <a:pt x="32" y="2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5" name="Freeform 65"/>
            <p:cNvSpPr>
              <a:spLocks noChangeArrowheads="1"/>
            </p:cNvSpPr>
            <p:nvPr/>
          </p:nvSpPr>
          <p:spPr bwMode="auto">
            <a:xfrm>
              <a:off x="4489625" y="2798954"/>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2"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6" name="Freeform 66"/>
            <p:cNvSpPr>
              <a:spLocks noChangeArrowheads="1"/>
            </p:cNvSpPr>
            <p:nvPr/>
          </p:nvSpPr>
          <p:spPr bwMode="auto">
            <a:xfrm>
              <a:off x="2804322" y="671171"/>
              <a:ext cx="184258" cy="128523"/>
            </a:xfrm>
            <a:custGeom>
              <a:avLst/>
              <a:gdLst>
                <a:gd name="T0" fmla="*/ 2147483647 w 82"/>
                <a:gd name="T1" fmla="*/ 2147483647 h 36"/>
                <a:gd name="T2" fmla="*/ 2147483647 w 82"/>
                <a:gd name="T3" fmla="*/ 2147483647 h 36"/>
                <a:gd name="T4" fmla="*/ 2147483647 w 82"/>
                <a:gd name="T5" fmla="*/ 2147483647 h 36"/>
                <a:gd name="T6" fmla="*/ 2147483647 w 82"/>
                <a:gd name="T7" fmla="*/ 0 h 36"/>
                <a:gd name="T8" fmla="*/ 2147483647 w 82"/>
                <a:gd name="T9" fmla="*/ 0 h 36"/>
                <a:gd name="T10" fmla="*/ 2147483647 w 82"/>
                <a:gd name="T11" fmla="*/ 2147483647 h 36"/>
                <a:gd name="T12" fmla="*/ 2147483647 w 82"/>
                <a:gd name="T13" fmla="*/ 2147483647 h 36"/>
                <a:gd name="T14" fmla="*/ 2147483647 w 82"/>
                <a:gd name="T15" fmla="*/ 2147483647 h 36"/>
                <a:gd name="T16" fmla="*/ 2147483647 w 82"/>
                <a:gd name="T17" fmla="*/ 2147483647 h 36"/>
                <a:gd name="T18" fmla="*/ 0 w 82"/>
                <a:gd name="T19" fmla="*/ 2147483647 h 36"/>
                <a:gd name="T20" fmla="*/ 2147483647 w 82"/>
                <a:gd name="T21" fmla="*/ 2147483647 h 36"/>
                <a:gd name="T22" fmla="*/ 2147483647 w 82"/>
                <a:gd name="T23" fmla="*/ 2147483647 h 36"/>
                <a:gd name="T24" fmla="*/ 2147483647 w 82"/>
                <a:gd name="T25" fmla="*/ 2147483647 h 36"/>
                <a:gd name="T26" fmla="*/ 2147483647 w 82"/>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36"/>
                <a:gd name="T44" fmla="*/ 82 w 8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36">
                  <a:moveTo>
                    <a:pt x="74" y="30"/>
                  </a:moveTo>
                  <a:lnTo>
                    <a:pt x="82" y="18"/>
                  </a:lnTo>
                  <a:lnTo>
                    <a:pt x="74" y="6"/>
                  </a:lnTo>
                  <a:lnTo>
                    <a:pt x="82" y="0"/>
                  </a:lnTo>
                  <a:lnTo>
                    <a:pt x="68" y="0"/>
                  </a:lnTo>
                  <a:lnTo>
                    <a:pt x="60" y="6"/>
                  </a:lnTo>
                  <a:lnTo>
                    <a:pt x="44" y="6"/>
                  </a:lnTo>
                  <a:lnTo>
                    <a:pt x="44" y="12"/>
                  </a:lnTo>
                  <a:lnTo>
                    <a:pt x="30" y="6"/>
                  </a:lnTo>
                  <a:lnTo>
                    <a:pt x="0" y="6"/>
                  </a:lnTo>
                  <a:lnTo>
                    <a:pt x="14" y="24"/>
                  </a:lnTo>
                  <a:lnTo>
                    <a:pt x="30" y="36"/>
                  </a:lnTo>
                  <a:lnTo>
                    <a:pt x="52" y="30"/>
                  </a:lnTo>
                  <a:lnTo>
                    <a:pt x="74" y="3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grpSp>
      <p:sp>
        <p:nvSpPr>
          <p:cNvPr id="27"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000" b="1" dirty="0">
                <a:solidFill>
                  <a:srgbClr val="595959"/>
                </a:solidFill>
                <a:latin typeface="Arial" panose="020B0604020202020204" pitchFamily="34" charset="0"/>
                <a:ea typeface="微软雅黑" panose="020B0503020204020204" pitchFamily="34" charset="-122"/>
              </a:rPr>
              <a:t>关键变化及分析</a:t>
            </a:r>
          </a:p>
        </p:txBody>
      </p:sp>
      <p:sp>
        <p:nvSpPr>
          <p:cNvPr id="9" name="Title 1"/>
          <p:cNvSpPr txBox="1"/>
          <p:nvPr/>
        </p:nvSpPr>
        <p:spPr>
          <a:xfrm>
            <a:off x="180324" y="697418"/>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p:txBody>
      </p:sp>
      <p:sp>
        <p:nvSpPr>
          <p:cNvPr id="37" name="矩形 36"/>
          <p:cNvSpPr/>
          <p:nvPr/>
        </p:nvSpPr>
        <p:spPr>
          <a:xfrm>
            <a:off x="683568" y="614467"/>
            <a:ext cx="7920880" cy="442878"/>
          </a:xfrm>
          <a:prstGeom prst="rect">
            <a:avLst/>
          </a:prstGeom>
        </p:spPr>
        <p:txBody>
          <a:bodyPr wrap="square">
            <a:spAutoFit/>
          </a:bodyPr>
          <a:lstStyle/>
          <a:p>
            <a:pPr>
              <a:lnSpc>
                <a:spcPct val="150000"/>
              </a:lnSpc>
            </a:pPr>
            <a:r>
              <a:rPr lang="en-US" altLang="zh-CN" b="1" dirty="0">
                <a:solidFill>
                  <a:schemeClr val="tx1">
                    <a:lumMod val="75000"/>
                    <a:lumOff val="25000"/>
                  </a:schemeClr>
                </a:solidFill>
                <a:latin typeface="+mj-ea"/>
                <a:ea typeface="+mj-ea"/>
              </a:rPr>
              <a:t>9.</a:t>
            </a:r>
            <a:r>
              <a:rPr lang="zh-CN" altLang="en-US" b="1" dirty="0">
                <a:solidFill>
                  <a:schemeClr val="tx1">
                    <a:lumMod val="75000"/>
                    <a:lumOff val="25000"/>
                  </a:schemeClr>
                </a:solidFill>
                <a:latin typeface="+mj-ea"/>
                <a:ea typeface="+mj-ea"/>
              </a:rPr>
              <a:t>环境及工艺监测：</a:t>
            </a:r>
            <a:endParaRPr lang="en-US" altLang="zh-CN" b="1" dirty="0">
              <a:solidFill>
                <a:schemeClr val="tx1">
                  <a:lumMod val="75000"/>
                  <a:lumOff val="25000"/>
                </a:schemeClr>
              </a:solidFill>
              <a:latin typeface="+mj-ea"/>
              <a:ea typeface="+mj-ea"/>
            </a:endParaRPr>
          </a:p>
        </p:txBody>
      </p:sp>
      <p:graphicFrame>
        <p:nvGraphicFramePr>
          <p:cNvPr id="38" name="表格 37"/>
          <p:cNvGraphicFramePr>
            <a:graphicFrameLocks noGrp="1"/>
          </p:cNvGraphicFramePr>
          <p:nvPr>
            <p:extLst>
              <p:ext uri="{D42A27DB-BD31-4B8C-83A1-F6EECF244321}">
                <p14:modId xmlns:p14="http://schemas.microsoft.com/office/powerpoint/2010/main" val="3552412919"/>
              </p:ext>
            </p:extLst>
          </p:nvPr>
        </p:nvGraphicFramePr>
        <p:xfrm>
          <a:off x="791580" y="1131590"/>
          <a:ext cx="7915506" cy="3296738"/>
        </p:xfrm>
        <a:graphic>
          <a:graphicData uri="http://schemas.openxmlformats.org/drawingml/2006/table">
            <a:tbl>
              <a:tblPr>
                <a:tableStyleId>{69CF1AB2-1976-4502-BF36-3FF5EA218861}</a:tableStyleId>
              </a:tblPr>
              <a:tblGrid>
                <a:gridCol w="442456">
                  <a:extLst>
                    <a:ext uri="{9D8B030D-6E8A-4147-A177-3AD203B41FA5}">
                      <a16:colId xmlns:a16="http://schemas.microsoft.com/office/drawing/2014/main" xmlns="" val="20000"/>
                    </a:ext>
                  </a:extLst>
                </a:gridCol>
                <a:gridCol w="653106">
                  <a:extLst>
                    <a:ext uri="{9D8B030D-6E8A-4147-A177-3AD203B41FA5}">
                      <a16:colId xmlns:a16="http://schemas.microsoft.com/office/drawing/2014/main" xmlns="" val="20001"/>
                    </a:ext>
                  </a:extLst>
                </a:gridCol>
                <a:gridCol w="1266343">
                  <a:extLst>
                    <a:ext uri="{9D8B030D-6E8A-4147-A177-3AD203B41FA5}">
                      <a16:colId xmlns:a16="http://schemas.microsoft.com/office/drawing/2014/main" xmlns="" val="20002"/>
                    </a:ext>
                  </a:extLst>
                </a:gridCol>
                <a:gridCol w="2136000">
                  <a:extLst>
                    <a:ext uri="{9D8B030D-6E8A-4147-A177-3AD203B41FA5}">
                      <a16:colId xmlns:a16="http://schemas.microsoft.com/office/drawing/2014/main" xmlns="" val="20003"/>
                    </a:ext>
                  </a:extLst>
                </a:gridCol>
                <a:gridCol w="3417601">
                  <a:extLst>
                    <a:ext uri="{9D8B030D-6E8A-4147-A177-3AD203B41FA5}">
                      <a16:colId xmlns:a16="http://schemas.microsoft.com/office/drawing/2014/main" xmlns="" val="20004"/>
                    </a:ext>
                  </a:extLst>
                </a:gridCol>
              </a:tblGrid>
              <a:tr h="235259">
                <a:tc gridSpan="5">
                  <a:txBody>
                    <a:bodyPr/>
                    <a:lstStyle/>
                    <a:p>
                      <a:pPr algn="ctr" fontAlgn="ctr"/>
                      <a:r>
                        <a:rPr lang="zh-CN" sz="1300" u="none" strike="noStrike" dirty="0"/>
                        <a:t>第9章中度变化条款</a:t>
                      </a:r>
                      <a:endParaRPr lang="zh-CN" sz="1300" b="0" i="0" u="none" strike="noStrike" dirty="0">
                        <a:solidFill>
                          <a:srgbClr val="000000"/>
                        </a:solidFill>
                        <a:latin typeface="宋体"/>
                      </a:endParaRPr>
                    </a:p>
                  </a:txBody>
                  <a:tcPr marL="9053" marR="9053" marT="9053"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0"/>
                  </a:ext>
                </a:extLst>
              </a:tr>
              <a:tr h="460237">
                <a:tc>
                  <a:txBody>
                    <a:bodyPr/>
                    <a:lstStyle/>
                    <a:p>
                      <a:pPr algn="ctr" fontAlgn="ctr"/>
                      <a:r>
                        <a:rPr lang="zh-CN" sz="1300" u="none" strike="noStrike" dirty="0"/>
                        <a:t>条款</a:t>
                      </a:r>
                      <a:endParaRPr lang="zh-CN" sz="1300" b="0" i="0" u="none" strike="noStrike" dirty="0">
                        <a:solidFill>
                          <a:srgbClr val="000000"/>
                        </a:solidFill>
                        <a:latin typeface="宋体"/>
                      </a:endParaRPr>
                    </a:p>
                  </a:txBody>
                  <a:tcPr marL="9053" marR="9053" marT="9053" marB="0" anchor="ctr"/>
                </a:tc>
                <a:tc>
                  <a:txBody>
                    <a:bodyPr/>
                    <a:lstStyle/>
                    <a:p>
                      <a:pPr algn="ctr" fontAlgn="ctr"/>
                      <a:r>
                        <a:rPr lang="zh-CN" sz="1300" u="none" strike="noStrike" dirty="0"/>
                        <a:t>2007版</a:t>
                      </a:r>
                      <a:endParaRPr lang="zh-CN" sz="1300" b="0" i="0" u="none" strike="noStrike" dirty="0">
                        <a:solidFill>
                          <a:srgbClr val="000000"/>
                        </a:solidFill>
                        <a:latin typeface="宋体"/>
                      </a:endParaRPr>
                    </a:p>
                  </a:txBody>
                  <a:tcPr marL="9053" marR="9053" marT="9053" marB="0" anchor="ctr"/>
                </a:tc>
                <a:tc>
                  <a:txBody>
                    <a:bodyPr/>
                    <a:lstStyle/>
                    <a:p>
                      <a:pPr algn="ctr" fontAlgn="ctr"/>
                      <a:r>
                        <a:rPr lang="zh-CN" altLang="en-US" sz="1300" u="none" strike="noStrike" dirty="0"/>
                        <a:t>条款内容</a:t>
                      </a:r>
                      <a:r>
                        <a:rPr lang="en-US" altLang="zh-CN" sz="1300" u="none" strike="noStrike" dirty="0"/>
                        <a:t>/</a:t>
                      </a:r>
                      <a:r>
                        <a:rPr lang="zh-CN" sz="1300" u="none" strike="noStrike" dirty="0"/>
                        <a:t>主题</a:t>
                      </a:r>
                      <a:endParaRPr lang="zh-CN" sz="1300" b="0" i="0" u="none" strike="noStrike" dirty="0">
                        <a:solidFill>
                          <a:srgbClr val="000000"/>
                        </a:solidFill>
                        <a:latin typeface="宋体"/>
                      </a:endParaRPr>
                    </a:p>
                  </a:txBody>
                  <a:tcPr marL="9053" marR="9053" marT="9053" marB="0" anchor="ctr"/>
                </a:tc>
                <a:tc>
                  <a:txBody>
                    <a:bodyPr/>
                    <a:lstStyle/>
                    <a:p>
                      <a:pPr algn="ctr" fontAlgn="ctr"/>
                      <a:r>
                        <a:rPr lang="zh-CN" sz="1300" u="none" strike="noStrike" dirty="0"/>
                        <a:t>变化</a:t>
                      </a:r>
                      <a:endParaRPr lang="zh-CN" sz="1300" b="0" i="0" u="none" strike="noStrike" dirty="0">
                        <a:solidFill>
                          <a:srgbClr val="000000"/>
                        </a:solidFill>
                        <a:latin typeface="宋体"/>
                      </a:endParaRPr>
                    </a:p>
                  </a:txBody>
                  <a:tcPr marL="9053" marR="9053" marT="9053" marB="0" anchor="ctr"/>
                </a:tc>
                <a:tc>
                  <a:txBody>
                    <a:bodyPr/>
                    <a:lstStyle/>
                    <a:p>
                      <a:pPr algn="ctr" fontAlgn="ctr"/>
                      <a:r>
                        <a:rPr lang="zh-CN" sz="1300" u="none" strike="noStrike"/>
                        <a:t>“中度变化”情况的解释</a:t>
                      </a:r>
                      <a:endParaRPr lang="zh-CN" sz="1300" b="0" i="0" u="none" strike="noStrike">
                        <a:solidFill>
                          <a:srgbClr val="000000"/>
                        </a:solidFill>
                        <a:latin typeface="宋体"/>
                      </a:endParaRPr>
                    </a:p>
                  </a:txBody>
                  <a:tcPr marL="9053" marR="9053" marT="9053" marB="0" anchor="ctr"/>
                </a:tc>
                <a:extLst>
                  <a:ext uri="{0D108BD9-81ED-4DB2-BD59-A6C34878D82A}">
                    <a16:rowId xmlns:a16="http://schemas.microsoft.com/office/drawing/2014/main" xmlns="" val="10001"/>
                  </a:ext>
                </a:extLst>
              </a:tr>
              <a:tr h="1104704">
                <a:tc>
                  <a:txBody>
                    <a:bodyPr/>
                    <a:lstStyle/>
                    <a:p>
                      <a:pPr algn="ctr" fontAlgn="ctr"/>
                      <a:r>
                        <a:rPr lang="zh-CN" sz="1300" u="none" strike="noStrike"/>
                        <a:t>9.31</a:t>
                      </a:r>
                      <a:endParaRPr lang="zh-CN" sz="1300" b="0" i="0" u="none" strike="noStrike">
                        <a:solidFill>
                          <a:srgbClr val="000000"/>
                        </a:solidFill>
                        <a:latin typeface="宋体"/>
                      </a:endParaRPr>
                    </a:p>
                  </a:txBody>
                  <a:tcPr marL="9053" marR="9053" marT="9053" marB="0" anchor="ctr"/>
                </a:tc>
                <a:tc>
                  <a:txBody>
                    <a:bodyPr/>
                    <a:lstStyle/>
                    <a:p>
                      <a:pPr algn="ctr" fontAlgn="ctr"/>
                      <a:r>
                        <a:rPr lang="zh-CN" sz="1300" u="none" strike="noStrike" dirty="0"/>
                        <a:t>9</a:t>
                      </a:r>
                      <a:endParaRPr lang="zh-CN" sz="1300" b="0" i="0" u="none" strike="noStrike" dirty="0">
                        <a:solidFill>
                          <a:srgbClr val="000000"/>
                        </a:solidFill>
                        <a:latin typeface="宋体"/>
                      </a:endParaRPr>
                    </a:p>
                  </a:txBody>
                  <a:tcPr marL="9053" marR="9053" marT="9053" marB="0" anchor="ctr"/>
                </a:tc>
                <a:tc>
                  <a:txBody>
                    <a:bodyPr/>
                    <a:lstStyle/>
                    <a:p>
                      <a:pPr algn="l" fontAlgn="ctr"/>
                      <a:r>
                        <a:rPr lang="zh-CN" sz="1300" u="none" strike="noStrike" dirty="0"/>
                        <a:t>微生物监测推荐限度</a:t>
                      </a:r>
                      <a:endParaRPr lang="zh-CN" sz="1300" b="0" i="0" u="none" strike="noStrike" dirty="0">
                        <a:solidFill>
                          <a:srgbClr val="000000"/>
                        </a:solidFill>
                        <a:latin typeface="宋体"/>
                      </a:endParaRPr>
                    </a:p>
                  </a:txBody>
                  <a:tcPr marL="9053" marR="9053" marT="9053" marB="0" anchor="ctr"/>
                </a:tc>
                <a:tc>
                  <a:txBody>
                    <a:bodyPr/>
                    <a:lstStyle/>
                    <a:p>
                      <a:pPr algn="l" fontAlgn="ctr"/>
                      <a:r>
                        <a:rPr lang="zh-CN" sz="1300" u="none" strike="noStrike" dirty="0"/>
                        <a:t>A级区微生物污染的最大限度目前为1</a:t>
                      </a:r>
                      <a:r>
                        <a:rPr lang="zh-CN" altLang="zh-CN" sz="1300" u="none" strike="noStrike" dirty="0"/>
                        <a:t>cfu</a:t>
                      </a:r>
                      <a:r>
                        <a:rPr lang="zh-CN" sz="1300" u="none" strike="noStrike" dirty="0"/>
                        <a:t>，之前一直为＜1cfu测量。已删除围绕“平均值”的声明，沉降皿的暴露有额外解释。</a:t>
                      </a:r>
                      <a:endParaRPr lang="zh-CN" sz="1300" b="0" i="0" u="none" strike="noStrike" dirty="0">
                        <a:solidFill>
                          <a:srgbClr val="000000"/>
                        </a:solidFill>
                        <a:latin typeface="宋体"/>
                      </a:endParaRPr>
                    </a:p>
                  </a:txBody>
                  <a:tcPr marL="9053" marR="9053" marT="9053" marB="0" anchor="ctr"/>
                </a:tc>
                <a:tc>
                  <a:txBody>
                    <a:bodyPr/>
                    <a:lstStyle/>
                    <a:p>
                      <a:pPr algn="l" fontAlgn="ctr"/>
                      <a:r>
                        <a:rPr lang="zh-CN" sz="1300" u="none" strike="noStrike" dirty="0"/>
                        <a:t>这些变化是有影响力的，尽管不那么严苛（但是，对A级区污染仍然需要进行调查)。消除了对平均值的混淆。不允许取平均值。</a:t>
                      </a:r>
                      <a:endParaRPr lang="zh-CN" sz="1300" b="0" i="0" u="none" strike="noStrike" dirty="0">
                        <a:solidFill>
                          <a:srgbClr val="000000"/>
                        </a:solidFill>
                        <a:latin typeface="宋体"/>
                      </a:endParaRPr>
                    </a:p>
                  </a:txBody>
                  <a:tcPr marL="9053" marR="9053" marT="9053" marB="0" anchor="ctr"/>
                </a:tc>
                <a:extLst>
                  <a:ext uri="{0D108BD9-81ED-4DB2-BD59-A6C34878D82A}">
                    <a16:rowId xmlns:a16="http://schemas.microsoft.com/office/drawing/2014/main" xmlns="" val="10002"/>
                  </a:ext>
                </a:extLst>
              </a:tr>
              <a:tr h="576064">
                <a:tc>
                  <a:txBody>
                    <a:bodyPr/>
                    <a:lstStyle/>
                    <a:p>
                      <a:pPr algn="ctr" fontAlgn="ctr"/>
                      <a:r>
                        <a:rPr lang="zh-CN" sz="1300" u="none" strike="noStrike"/>
                        <a:t>9.32</a:t>
                      </a:r>
                      <a:endParaRPr lang="zh-CN" sz="1300" b="0" i="0" u="none" strike="noStrike">
                        <a:solidFill>
                          <a:srgbClr val="000000"/>
                        </a:solidFill>
                        <a:latin typeface="宋体"/>
                      </a:endParaRPr>
                    </a:p>
                  </a:txBody>
                  <a:tcPr marL="9053" marR="9053" marT="9053" marB="0" anchor="ctr"/>
                </a:tc>
                <a:tc>
                  <a:txBody>
                    <a:bodyPr/>
                    <a:lstStyle/>
                    <a:p>
                      <a:pPr algn="ctr" fontAlgn="ctr"/>
                      <a:r>
                        <a:rPr lang="zh-CN" sz="1300" u="none" strike="noStrike"/>
                        <a:t>20</a:t>
                      </a:r>
                      <a:endParaRPr lang="zh-CN" sz="1300" b="0" i="0" u="none" strike="noStrike">
                        <a:solidFill>
                          <a:srgbClr val="000000"/>
                        </a:solidFill>
                        <a:latin typeface="宋体"/>
                      </a:endParaRPr>
                    </a:p>
                  </a:txBody>
                  <a:tcPr marL="9053" marR="9053" marT="9053" marB="0" anchor="ctr"/>
                </a:tc>
                <a:tc>
                  <a:txBody>
                    <a:bodyPr/>
                    <a:lstStyle/>
                    <a:p>
                      <a:pPr algn="l" fontAlgn="ctr"/>
                      <a:r>
                        <a:rPr lang="zh-CN" sz="1300" u="none" strike="noStrike" dirty="0"/>
                        <a:t>趋势分析，行动和警戒线</a:t>
                      </a:r>
                      <a:endParaRPr lang="zh-CN" sz="1300" b="0" i="0" u="none" strike="noStrike" dirty="0">
                        <a:solidFill>
                          <a:srgbClr val="000000"/>
                        </a:solidFill>
                        <a:latin typeface="宋体"/>
                      </a:endParaRPr>
                    </a:p>
                  </a:txBody>
                  <a:tcPr marL="9053" marR="9053" marT="9053" marB="0" anchor="ctr"/>
                </a:tc>
                <a:tc>
                  <a:txBody>
                    <a:bodyPr/>
                    <a:lstStyle/>
                    <a:p>
                      <a:pPr algn="l" fontAlgn="ctr"/>
                      <a:r>
                        <a:rPr lang="zh-CN" sz="1300" u="none" strike="noStrike" dirty="0"/>
                        <a:t>重点已从违反行动和警报转移到监测趋势</a:t>
                      </a:r>
                      <a:endParaRPr lang="zh-CN" sz="1300" b="0" i="0" u="none" strike="noStrike" dirty="0">
                        <a:solidFill>
                          <a:srgbClr val="000000"/>
                        </a:solidFill>
                        <a:latin typeface="宋体"/>
                      </a:endParaRPr>
                    </a:p>
                  </a:txBody>
                  <a:tcPr marL="9053" marR="9053" marT="9053" marB="0" anchor="ctr"/>
                </a:tc>
                <a:tc>
                  <a:txBody>
                    <a:bodyPr/>
                    <a:lstStyle/>
                    <a:p>
                      <a:pPr algn="l" fontAlgn="ctr"/>
                      <a:r>
                        <a:rPr lang="zh-CN" sz="1300" u="none" strike="noStrike" dirty="0"/>
                        <a:t>这是合规关注点的明显变化，可能会影响某些制药，需要修改规程甚至数据采集</a:t>
                      </a:r>
                      <a:endParaRPr lang="zh-CN" sz="1300" b="0" i="0" u="none" strike="noStrike" dirty="0">
                        <a:solidFill>
                          <a:srgbClr val="000000"/>
                        </a:solidFill>
                        <a:latin typeface="宋体"/>
                      </a:endParaRPr>
                    </a:p>
                  </a:txBody>
                  <a:tcPr marL="9053" marR="9053" marT="9053" marB="0" anchor="ctr"/>
                </a:tc>
                <a:extLst>
                  <a:ext uri="{0D108BD9-81ED-4DB2-BD59-A6C34878D82A}">
                    <a16:rowId xmlns:a16="http://schemas.microsoft.com/office/drawing/2014/main" xmlns="" val="10003"/>
                  </a:ext>
                </a:extLst>
              </a:tr>
              <a:tr h="460237">
                <a:tc>
                  <a:txBody>
                    <a:bodyPr/>
                    <a:lstStyle/>
                    <a:p>
                      <a:pPr algn="ctr" fontAlgn="ctr"/>
                      <a:r>
                        <a:rPr lang="zh-CN" sz="1300" u="none" strike="noStrike"/>
                        <a:t>9.35</a:t>
                      </a:r>
                      <a:endParaRPr lang="zh-CN" sz="1300" b="0" i="0" u="none" strike="noStrike">
                        <a:solidFill>
                          <a:srgbClr val="000000"/>
                        </a:solidFill>
                        <a:latin typeface="宋体"/>
                      </a:endParaRPr>
                    </a:p>
                  </a:txBody>
                  <a:tcPr marL="9053" marR="9053" marT="9053" marB="0" anchor="ctr"/>
                </a:tc>
                <a:tc>
                  <a:txBody>
                    <a:bodyPr/>
                    <a:lstStyle/>
                    <a:p>
                      <a:pPr algn="ctr" fontAlgn="ctr"/>
                      <a:r>
                        <a:rPr lang="en-US" altLang="zh-CN" sz="1300" u="none" strike="noStrike" dirty="0"/>
                        <a:t>6</a:t>
                      </a:r>
                      <a:r>
                        <a:rPr lang="zh-CN" sz="1300" u="none" strike="noStrike" dirty="0"/>
                        <a:t>7</a:t>
                      </a:r>
                      <a:endParaRPr lang="zh-CN" sz="1300" b="0" i="0" u="none" strike="noStrike" dirty="0">
                        <a:solidFill>
                          <a:srgbClr val="000000"/>
                        </a:solidFill>
                        <a:latin typeface="宋体"/>
                      </a:endParaRPr>
                    </a:p>
                  </a:txBody>
                  <a:tcPr marL="9053" marR="9053" marT="9053" marB="0" anchor="ctr"/>
                </a:tc>
                <a:tc>
                  <a:txBody>
                    <a:bodyPr/>
                    <a:lstStyle/>
                    <a:p>
                      <a:pPr algn="l" fontAlgn="ctr"/>
                      <a:r>
                        <a:rPr lang="zh-CN" sz="1300" u="none" strike="noStrike" dirty="0"/>
                        <a:t>工艺模拟</a:t>
                      </a:r>
                      <a:r>
                        <a:rPr lang="zh-CN" altLang="zh-CN" sz="1300" u="none" strike="noStrike" dirty="0"/>
                        <a:t>—</a:t>
                      </a:r>
                      <a:r>
                        <a:rPr lang="zh-CN" sz="1300" u="none" strike="noStrike" dirty="0"/>
                        <a:t>常规包含</a:t>
                      </a:r>
                      <a:endParaRPr lang="zh-CN" sz="1300" b="0" i="0" u="none" strike="noStrike" dirty="0">
                        <a:solidFill>
                          <a:srgbClr val="000000"/>
                        </a:solidFill>
                        <a:latin typeface="宋体"/>
                      </a:endParaRPr>
                    </a:p>
                  </a:txBody>
                  <a:tcPr marL="9053" marR="9053" marT="9053" marB="0" anchor="ctr"/>
                </a:tc>
                <a:tc>
                  <a:txBody>
                    <a:bodyPr/>
                    <a:lstStyle/>
                    <a:p>
                      <a:pPr algn="l" fontAlgn="ctr"/>
                      <a:r>
                        <a:rPr lang="zh-CN" sz="1300" u="none" strike="noStrike" dirty="0"/>
                        <a:t>显著扩展，提供更多细节</a:t>
                      </a:r>
                      <a:endParaRPr lang="zh-CN" sz="1300" b="0" i="0" u="none" strike="noStrike" dirty="0">
                        <a:solidFill>
                          <a:srgbClr val="000000"/>
                        </a:solidFill>
                        <a:latin typeface="宋体"/>
                      </a:endParaRPr>
                    </a:p>
                  </a:txBody>
                  <a:tcPr marL="9053" marR="9053" marT="9053" marB="0" anchor="ctr"/>
                </a:tc>
                <a:tc>
                  <a:txBody>
                    <a:bodyPr/>
                    <a:lstStyle/>
                    <a:p>
                      <a:pPr algn="l" fontAlgn="ctr"/>
                      <a:r>
                        <a:rPr lang="zh-CN" sz="1300" u="none" strike="noStrike" dirty="0"/>
                        <a:t>某些制药商的程序中可能未涵盖一项或多项指定要求。</a:t>
                      </a:r>
                      <a:endParaRPr lang="zh-CN" sz="1300" b="0" i="0" u="none" strike="noStrike" dirty="0">
                        <a:solidFill>
                          <a:srgbClr val="000000"/>
                        </a:solidFill>
                        <a:latin typeface="宋体"/>
                      </a:endParaRPr>
                    </a:p>
                  </a:txBody>
                  <a:tcPr marL="9053" marR="9053" marT="9053" marB="0" anchor="ctr"/>
                </a:tc>
                <a:extLst>
                  <a:ext uri="{0D108BD9-81ED-4DB2-BD59-A6C34878D82A}">
                    <a16:rowId xmlns:a16="http://schemas.microsoft.com/office/drawing/2014/main" xmlns="" val="10004"/>
                  </a:ext>
                </a:extLst>
              </a:tr>
              <a:tr h="460237">
                <a:tc>
                  <a:txBody>
                    <a:bodyPr/>
                    <a:lstStyle/>
                    <a:p>
                      <a:pPr algn="ctr" fontAlgn="ctr"/>
                      <a:r>
                        <a:rPr lang="zh-CN" sz="1300" u="none" strike="noStrike"/>
                        <a:t>9.36</a:t>
                      </a:r>
                      <a:endParaRPr lang="zh-CN" sz="1300" b="0" i="0" u="none" strike="noStrike">
                        <a:solidFill>
                          <a:srgbClr val="000000"/>
                        </a:solidFill>
                        <a:latin typeface="宋体"/>
                      </a:endParaRPr>
                    </a:p>
                  </a:txBody>
                  <a:tcPr marL="9053" marR="9053" marT="9053" marB="0" anchor="ctr"/>
                </a:tc>
                <a:tc>
                  <a:txBody>
                    <a:bodyPr/>
                    <a:lstStyle/>
                    <a:p>
                      <a:pPr algn="ctr" fontAlgn="ctr"/>
                      <a:r>
                        <a:rPr lang="zh-CN" sz="1300" u="none" strike="noStrike"/>
                        <a:t>67</a:t>
                      </a:r>
                      <a:endParaRPr lang="zh-CN" sz="1300" b="0" i="0" u="none" strike="noStrike">
                        <a:solidFill>
                          <a:srgbClr val="000000"/>
                        </a:solidFill>
                        <a:latin typeface="宋体"/>
                      </a:endParaRPr>
                    </a:p>
                  </a:txBody>
                  <a:tcPr marL="9053" marR="9053" marT="9053" marB="0" anchor="ctr"/>
                </a:tc>
                <a:tc>
                  <a:txBody>
                    <a:bodyPr/>
                    <a:lstStyle/>
                    <a:p>
                      <a:pPr algn="l" fontAlgn="ctr"/>
                      <a:r>
                        <a:rPr lang="zh-CN" sz="1300" u="none" strike="noStrike" dirty="0"/>
                        <a:t>工艺模拟</a:t>
                      </a:r>
                      <a:r>
                        <a:rPr lang="zh-CN" altLang="zh-CN" sz="1300" u="none" strike="noStrike" dirty="0"/>
                        <a:t>—</a:t>
                      </a:r>
                      <a:r>
                        <a:rPr lang="zh-CN" sz="1300" u="none" strike="noStrike" dirty="0"/>
                        <a:t>介入</a:t>
                      </a:r>
                      <a:endParaRPr lang="zh-CN" sz="1300" b="0" i="0" u="none" strike="noStrike" dirty="0">
                        <a:solidFill>
                          <a:srgbClr val="000000"/>
                        </a:solidFill>
                        <a:latin typeface="宋体"/>
                      </a:endParaRPr>
                    </a:p>
                  </a:txBody>
                  <a:tcPr marL="9053" marR="9053" marT="9053" marB="0" anchor="ctr"/>
                </a:tc>
                <a:tc>
                  <a:txBody>
                    <a:bodyPr/>
                    <a:lstStyle/>
                    <a:p>
                      <a:pPr algn="l" fontAlgn="ctr"/>
                      <a:r>
                        <a:rPr lang="zh-CN" sz="1300" u="none" strike="noStrike"/>
                        <a:t>显著扩展，提供更多细节，更清晰明确</a:t>
                      </a:r>
                      <a:endParaRPr lang="zh-CN" sz="1300" b="0" i="0" u="none" strike="noStrike">
                        <a:solidFill>
                          <a:srgbClr val="000000"/>
                        </a:solidFill>
                        <a:latin typeface="宋体"/>
                      </a:endParaRPr>
                    </a:p>
                  </a:txBody>
                  <a:tcPr marL="9053" marR="9053" marT="9053" marB="0" anchor="ctr"/>
                </a:tc>
                <a:tc>
                  <a:txBody>
                    <a:bodyPr/>
                    <a:lstStyle/>
                    <a:p>
                      <a:pPr algn="l" fontAlgn="ctr"/>
                      <a:r>
                        <a:rPr lang="zh-CN" sz="1300" u="none" strike="noStrike" dirty="0"/>
                        <a:t>某些制药商的程序中可能未涵盖具体要求</a:t>
                      </a:r>
                      <a:endParaRPr lang="zh-CN" sz="1300" b="0" i="0" u="none" strike="noStrike" dirty="0">
                        <a:solidFill>
                          <a:srgbClr val="000000"/>
                        </a:solidFill>
                        <a:latin typeface="宋体"/>
                      </a:endParaRPr>
                    </a:p>
                  </a:txBody>
                  <a:tcPr marL="9053" marR="9053" marT="9053" marB="0"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172935738"/>
      </p:ext>
    </p:extLst>
  </p:cSld>
  <p:clrMapOvr>
    <a:masterClrMapping/>
  </p:clrMapOvr>
  <p:transition>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700064" y="1283990"/>
            <a:ext cx="5904656" cy="3507854"/>
            <a:chOff x="0" y="161346"/>
            <a:chExt cx="7361368" cy="3929984"/>
          </a:xfrm>
          <a:solidFill>
            <a:schemeClr val="bg1">
              <a:lumMod val="95000"/>
            </a:schemeClr>
          </a:solidFill>
        </p:grpSpPr>
        <p:sp>
          <p:nvSpPr>
            <p:cNvPr id="7" name="Freeform 39"/>
            <p:cNvSpPr>
              <a:spLocks noChangeArrowheads="1"/>
            </p:cNvSpPr>
            <p:nvPr/>
          </p:nvSpPr>
          <p:spPr bwMode="auto">
            <a:xfrm>
              <a:off x="3073978" y="1063889"/>
              <a:ext cx="103365" cy="121384"/>
            </a:xfrm>
            <a:custGeom>
              <a:avLst/>
              <a:gdLst>
                <a:gd name="T0" fmla="*/ 0 w 46"/>
                <a:gd name="T1" fmla="*/ 2147483647 h 34"/>
                <a:gd name="T2" fmla="*/ 2147483647 w 46"/>
                <a:gd name="T3" fmla="*/ 2147483647 h 34"/>
                <a:gd name="T4" fmla="*/ 2147483647 w 46"/>
                <a:gd name="T5" fmla="*/ 2147483647 h 34"/>
                <a:gd name="T6" fmla="*/ 2147483647 w 46"/>
                <a:gd name="T7" fmla="*/ 2147483647 h 34"/>
                <a:gd name="T8" fmla="*/ 2147483647 w 46"/>
                <a:gd name="T9" fmla="*/ 0 h 34"/>
                <a:gd name="T10" fmla="*/ 2147483647 w 46"/>
                <a:gd name="T11" fmla="*/ 0 h 34"/>
                <a:gd name="T12" fmla="*/ 2147483647 w 46"/>
                <a:gd name="T13" fmla="*/ 2147483647 h 34"/>
                <a:gd name="T14" fmla="*/ 0 w 46"/>
                <a:gd name="T15" fmla="*/ 2147483647 h 34"/>
                <a:gd name="T16" fmla="*/ 0 w 46"/>
                <a:gd name="T17" fmla="*/ 2147483647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4"/>
                <a:gd name="T29" fmla="*/ 46 w 4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4">
                  <a:moveTo>
                    <a:pt x="0" y="34"/>
                  </a:moveTo>
                  <a:lnTo>
                    <a:pt x="32" y="28"/>
                  </a:lnTo>
                  <a:lnTo>
                    <a:pt x="46" y="24"/>
                  </a:lnTo>
                  <a:lnTo>
                    <a:pt x="38" y="12"/>
                  </a:lnTo>
                  <a:lnTo>
                    <a:pt x="46" y="0"/>
                  </a:lnTo>
                  <a:lnTo>
                    <a:pt x="32" y="0"/>
                  </a:lnTo>
                  <a:lnTo>
                    <a:pt x="8" y="6"/>
                  </a:lnTo>
                  <a:lnTo>
                    <a:pt x="0" y="12"/>
                  </a:lnTo>
                  <a:lnTo>
                    <a:pt x="0"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8" name="Freeform 40"/>
            <p:cNvSpPr>
              <a:spLocks noChangeArrowheads="1"/>
            </p:cNvSpPr>
            <p:nvPr/>
          </p:nvSpPr>
          <p:spPr bwMode="auto">
            <a:xfrm>
              <a:off x="6390638" y="2434806"/>
              <a:ext cx="543789" cy="264187"/>
            </a:xfrm>
            <a:custGeom>
              <a:avLst/>
              <a:gdLst>
                <a:gd name="T0" fmla="*/ 2147483647 w 242"/>
                <a:gd name="T1" fmla="*/ 2147483647 h 74"/>
                <a:gd name="T2" fmla="*/ 2147483647 w 242"/>
                <a:gd name="T3" fmla="*/ 2147483647 h 74"/>
                <a:gd name="T4" fmla="*/ 2147483647 w 242"/>
                <a:gd name="T5" fmla="*/ 2147483647 h 74"/>
                <a:gd name="T6" fmla="*/ 2147483647 w 242"/>
                <a:gd name="T7" fmla="*/ 2147483647 h 74"/>
                <a:gd name="T8" fmla="*/ 2147483647 w 242"/>
                <a:gd name="T9" fmla="*/ 2147483647 h 74"/>
                <a:gd name="T10" fmla="*/ 2147483647 w 242"/>
                <a:gd name="T11" fmla="*/ 2147483647 h 74"/>
                <a:gd name="T12" fmla="*/ 2147483647 w 242"/>
                <a:gd name="T13" fmla="*/ 2147483647 h 74"/>
                <a:gd name="T14" fmla="*/ 2147483647 w 242"/>
                <a:gd name="T15" fmla="*/ 2147483647 h 74"/>
                <a:gd name="T16" fmla="*/ 2147483647 w 242"/>
                <a:gd name="T17" fmla="*/ 2147483647 h 74"/>
                <a:gd name="T18" fmla="*/ 2147483647 w 242"/>
                <a:gd name="T19" fmla="*/ 0 h 74"/>
                <a:gd name="T20" fmla="*/ 0 w 242"/>
                <a:gd name="T21" fmla="*/ 2147483647 h 74"/>
                <a:gd name="T22" fmla="*/ 2147483647 w 242"/>
                <a:gd name="T23" fmla="*/ 2147483647 h 74"/>
                <a:gd name="T24" fmla="*/ 2147483647 w 242"/>
                <a:gd name="T25" fmla="*/ 2147483647 h 74"/>
                <a:gd name="T26" fmla="*/ 2147483647 w 242"/>
                <a:gd name="T27" fmla="*/ 2147483647 h 74"/>
                <a:gd name="T28" fmla="*/ 2147483647 w 242"/>
                <a:gd name="T29" fmla="*/ 2147483647 h 74"/>
                <a:gd name="T30" fmla="*/ 2147483647 w 242"/>
                <a:gd name="T31" fmla="*/ 2147483647 h 74"/>
                <a:gd name="T32" fmla="*/ 2147483647 w 242"/>
                <a:gd name="T33" fmla="*/ 2147483647 h 74"/>
                <a:gd name="T34" fmla="*/ 2147483647 w 242"/>
                <a:gd name="T35" fmla="*/ 2147483647 h 74"/>
                <a:gd name="T36" fmla="*/ 2147483647 w 242"/>
                <a:gd name="T37" fmla="*/ 2147483647 h 74"/>
                <a:gd name="T38" fmla="*/ 2147483647 w 242"/>
                <a:gd name="T39" fmla="*/ 2147483647 h 74"/>
                <a:gd name="T40" fmla="*/ 2147483647 w 242"/>
                <a:gd name="T41" fmla="*/ 2147483647 h 74"/>
                <a:gd name="T42" fmla="*/ 2147483647 w 242"/>
                <a:gd name="T43" fmla="*/ 2147483647 h 74"/>
                <a:gd name="T44" fmla="*/ 2147483647 w 242"/>
                <a:gd name="T45" fmla="*/ 2147483647 h 74"/>
                <a:gd name="T46" fmla="*/ 2147483647 w 242"/>
                <a:gd name="T47" fmla="*/ 2147483647 h 74"/>
                <a:gd name="T48" fmla="*/ 2147483647 w 242"/>
                <a:gd name="T49" fmla="*/ 2147483647 h 74"/>
                <a:gd name="T50" fmla="*/ 2147483647 w 242"/>
                <a:gd name="T51" fmla="*/ 2147483647 h 74"/>
                <a:gd name="T52" fmla="*/ 2147483647 w 242"/>
                <a:gd name="T53" fmla="*/ 2147483647 h 74"/>
                <a:gd name="T54" fmla="*/ 2147483647 w 242"/>
                <a:gd name="T55" fmla="*/ 2147483647 h 74"/>
                <a:gd name="T56" fmla="*/ 2147483647 w 242"/>
                <a:gd name="T57" fmla="*/ 2147483647 h 74"/>
                <a:gd name="T58" fmla="*/ 2147483647 w 242"/>
                <a:gd name="T59" fmla="*/ 2147483647 h 74"/>
                <a:gd name="T60" fmla="*/ 2147483647 w 242"/>
                <a:gd name="T61" fmla="*/ 2147483647 h 7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2"/>
                <a:gd name="T94" fmla="*/ 0 h 74"/>
                <a:gd name="T95" fmla="*/ 242 w 242"/>
                <a:gd name="T96" fmla="*/ 74 h 7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2" h="74">
                  <a:moveTo>
                    <a:pt x="196" y="34"/>
                  </a:moveTo>
                  <a:lnTo>
                    <a:pt x="182" y="28"/>
                  </a:lnTo>
                  <a:lnTo>
                    <a:pt x="158" y="22"/>
                  </a:lnTo>
                  <a:lnTo>
                    <a:pt x="136" y="18"/>
                  </a:lnTo>
                  <a:lnTo>
                    <a:pt x="90" y="18"/>
                  </a:lnTo>
                  <a:lnTo>
                    <a:pt x="76" y="12"/>
                  </a:lnTo>
                  <a:lnTo>
                    <a:pt x="60" y="18"/>
                  </a:lnTo>
                  <a:lnTo>
                    <a:pt x="52" y="18"/>
                  </a:lnTo>
                  <a:lnTo>
                    <a:pt x="30" y="12"/>
                  </a:lnTo>
                  <a:lnTo>
                    <a:pt x="22" y="0"/>
                  </a:lnTo>
                  <a:lnTo>
                    <a:pt x="0" y="6"/>
                  </a:lnTo>
                  <a:lnTo>
                    <a:pt x="14" y="12"/>
                  </a:lnTo>
                  <a:lnTo>
                    <a:pt x="30" y="22"/>
                  </a:lnTo>
                  <a:lnTo>
                    <a:pt x="52" y="34"/>
                  </a:lnTo>
                  <a:lnTo>
                    <a:pt x="82" y="34"/>
                  </a:lnTo>
                  <a:lnTo>
                    <a:pt x="82" y="46"/>
                  </a:lnTo>
                  <a:lnTo>
                    <a:pt x="106" y="52"/>
                  </a:lnTo>
                  <a:lnTo>
                    <a:pt x="128" y="58"/>
                  </a:lnTo>
                  <a:lnTo>
                    <a:pt x="158" y="58"/>
                  </a:lnTo>
                  <a:lnTo>
                    <a:pt x="166" y="46"/>
                  </a:lnTo>
                  <a:lnTo>
                    <a:pt x="188" y="52"/>
                  </a:lnTo>
                  <a:lnTo>
                    <a:pt x="204" y="58"/>
                  </a:lnTo>
                  <a:lnTo>
                    <a:pt x="196" y="68"/>
                  </a:lnTo>
                  <a:lnTo>
                    <a:pt x="196" y="74"/>
                  </a:lnTo>
                  <a:lnTo>
                    <a:pt x="212" y="64"/>
                  </a:lnTo>
                  <a:lnTo>
                    <a:pt x="228" y="74"/>
                  </a:lnTo>
                  <a:lnTo>
                    <a:pt x="242" y="64"/>
                  </a:lnTo>
                  <a:lnTo>
                    <a:pt x="212" y="58"/>
                  </a:lnTo>
                  <a:lnTo>
                    <a:pt x="204" y="46"/>
                  </a:lnTo>
                  <a:lnTo>
                    <a:pt x="212" y="34"/>
                  </a:lnTo>
                  <a:lnTo>
                    <a:pt x="196"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0" name="Freeform 41"/>
            <p:cNvSpPr>
              <a:spLocks noChangeArrowheads="1"/>
            </p:cNvSpPr>
            <p:nvPr/>
          </p:nvSpPr>
          <p:spPr bwMode="auto">
            <a:xfrm>
              <a:off x="2921178" y="1570842"/>
              <a:ext cx="1586425" cy="1827890"/>
            </a:xfrm>
            <a:custGeom>
              <a:avLst/>
              <a:gdLst>
                <a:gd name="T0" fmla="*/ 2147483647 w 706"/>
                <a:gd name="T1" fmla="*/ 2147483647 h 512"/>
                <a:gd name="T2" fmla="*/ 2147483647 w 706"/>
                <a:gd name="T3" fmla="*/ 2147483647 h 512"/>
                <a:gd name="T4" fmla="*/ 2147483647 w 706"/>
                <a:gd name="T5" fmla="*/ 2147483647 h 512"/>
                <a:gd name="T6" fmla="*/ 2147483647 w 706"/>
                <a:gd name="T7" fmla="*/ 2147483647 h 512"/>
                <a:gd name="T8" fmla="*/ 2147483647 w 706"/>
                <a:gd name="T9" fmla="*/ 2147483647 h 512"/>
                <a:gd name="T10" fmla="*/ 2147483647 w 706"/>
                <a:gd name="T11" fmla="*/ 0 h 512"/>
                <a:gd name="T12" fmla="*/ 2147483647 w 706"/>
                <a:gd name="T13" fmla="*/ 2147483647 h 512"/>
                <a:gd name="T14" fmla="*/ 2147483647 w 706"/>
                <a:gd name="T15" fmla="*/ 2147483647 h 512"/>
                <a:gd name="T16" fmla="*/ 2147483647 w 706"/>
                <a:gd name="T17" fmla="*/ 2147483647 h 512"/>
                <a:gd name="T18" fmla="*/ 2147483647 w 706"/>
                <a:gd name="T19" fmla="*/ 2147483647 h 512"/>
                <a:gd name="T20" fmla="*/ 2147483647 w 706"/>
                <a:gd name="T21" fmla="*/ 2147483647 h 512"/>
                <a:gd name="T22" fmla="*/ 2147483647 w 706"/>
                <a:gd name="T23" fmla="*/ 2147483647 h 512"/>
                <a:gd name="T24" fmla="*/ 2147483647 w 706"/>
                <a:gd name="T25" fmla="*/ 2147483647 h 512"/>
                <a:gd name="T26" fmla="*/ 0 w 706"/>
                <a:gd name="T27" fmla="*/ 2147483647 h 512"/>
                <a:gd name="T28" fmla="*/ 2147483647 w 706"/>
                <a:gd name="T29" fmla="*/ 2147483647 h 512"/>
                <a:gd name="T30" fmla="*/ 2147483647 w 706"/>
                <a:gd name="T31" fmla="*/ 2147483647 h 512"/>
                <a:gd name="T32" fmla="*/ 2147483647 w 706"/>
                <a:gd name="T33" fmla="*/ 2147483647 h 512"/>
                <a:gd name="T34" fmla="*/ 2147483647 w 706"/>
                <a:gd name="T35" fmla="*/ 2147483647 h 512"/>
                <a:gd name="T36" fmla="*/ 2147483647 w 706"/>
                <a:gd name="T37" fmla="*/ 2147483647 h 512"/>
                <a:gd name="T38" fmla="*/ 2147483647 w 706"/>
                <a:gd name="T39" fmla="*/ 2147483647 h 512"/>
                <a:gd name="T40" fmla="*/ 2147483647 w 706"/>
                <a:gd name="T41" fmla="*/ 2147483647 h 512"/>
                <a:gd name="T42" fmla="*/ 2147483647 w 706"/>
                <a:gd name="T43" fmla="*/ 2147483647 h 512"/>
                <a:gd name="T44" fmla="*/ 2147483647 w 706"/>
                <a:gd name="T45" fmla="*/ 2147483647 h 512"/>
                <a:gd name="T46" fmla="*/ 2147483647 w 706"/>
                <a:gd name="T47" fmla="*/ 2147483647 h 512"/>
                <a:gd name="T48" fmla="*/ 2147483647 w 706"/>
                <a:gd name="T49" fmla="*/ 2147483647 h 512"/>
                <a:gd name="T50" fmla="*/ 2147483647 w 706"/>
                <a:gd name="T51" fmla="*/ 2147483647 h 512"/>
                <a:gd name="T52" fmla="*/ 2147483647 w 706"/>
                <a:gd name="T53" fmla="*/ 2147483647 h 512"/>
                <a:gd name="T54" fmla="*/ 2147483647 w 706"/>
                <a:gd name="T55" fmla="*/ 2147483647 h 512"/>
                <a:gd name="T56" fmla="*/ 2147483647 w 706"/>
                <a:gd name="T57" fmla="*/ 2147483647 h 512"/>
                <a:gd name="T58" fmla="*/ 2147483647 w 706"/>
                <a:gd name="T59" fmla="*/ 2147483647 h 512"/>
                <a:gd name="T60" fmla="*/ 2147483647 w 706"/>
                <a:gd name="T61" fmla="*/ 2147483647 h 512"/>
                <a:gd name="T62" fmla="*/ 2147483647 w 706"/>
                <a:gd name="T63" fmla="*/ 2147483647 h 512"/>
                <a:gd name="T64" fmla="*/ 2147483647 w 706"/>
                <a:gd name="T65" fmla="*/ 2147483647 h 512"/>
                <a:gd name="T66" fmla="*/ 2147483647 w 706"/>
                <a:gd name="T67" fmla="*/ 2147483647 h 512"/>
                <a:gd name="T68" fmla="*/ 2147483647 w 706"/>
                <a:gd name="T69" fmla="*/ 2147483647 h 512"/>
                <a:gd name="T70" fmla="*/ 2147483647 w 706"/>
                <a:gd name="T71" fmla="*/ 2147483647 h 512"/>
                <a:gd name="T72" fmla="*/ 2147483647 w 706"/>
                <a:gd name="T73" fmla="*/ 2147483647 h 512"/>
                <a:gd name="T74" fmla="*/ 2147483647 w 706"/>
                <a:gd name="T75" fmla="*/ 2147483647 h 512"/>
                <a:gd name="T76" fmla="*/ 2147483647 w 706"/>
                <a:gd name="T77" fmla="*/ 2147483647 h 512"/>
                <a:gd name="T78" fmla="*/ 2147483647 w 706"/>
                <a:gd name="T79" fmla="*/ 2147483647 h 512"/>
                <a:gd name="T80" fmla="*/ 2147483647 w 706"/>
                <a:gd name="T81" fmla="*/ 2147483647 h 512"/>
                <a:gd name="T82" fmla="*/ 2147483647 w 706"/>
                <a:gd name="T83" fmla="*/ 2147483647 h 512"/>
                <a:gd name="T84" fmla="*/ 2147483647 w 706"/>
                <a:gd name="T85" fmla="*/ 2147483647 h 512"/>
                <a:gd name="T86" fmla="*/ 2147483647 w 706"/>
                <a:gd name="T87" fmla="*/ 2147483647 h 512"/>
                <a:gd name="T88" fmla="*/ 2147483647 w 706"/>
                <a:gd name="T89" fmla="*/ 2147483647 h 512"/>
                <a:gd name="T90" fmla="*/ 2147483647 w 706"/>
                <a:gd name="T91" fmla="*/ 2147483647 h 512"/>
                <a:gd name="T92" fmla="*/ 2147483647 w 706"/>
                <a:gd name="T93" fmla="*/ 2147483647 h 512"/>
                <a:gd name="T94" fmla="*/ 2147483647 w 706"/>
                <a:gd name="T95" fmla="*/ 2147483647 h 512"/>
                <a:gd name="T96" fmla="*/ 2147483647 w 706"/>
                <a:gd name="T97" fmla="*/ 2147483647 h 512"/>
                <a:gd name="T98" fmla="*/ 2147483647 w 706"/>
                <a:gd name="T99" fmla="*/ 2147483647 h 5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6"/>
                <a:gd name="T151" fmla="*/ 0 h 512"/>
                <a:gd name="T152" fmla="*/ 706 w 706"/>
                <a:gd name="T153" fmla="*/ 512 h 5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6" h="512">
                  <a:moveTo>
                    <a:pt x="490" y="50"/>
                  </a:moveTo>
                  <a:lnTo>
                    <a:pt x="458" y="40"/>
                  </a:lnTo>
                  <a:lnTo>
                    <a:pt x="434" y="40"/>
                  </a:lnTo>
                  <a:lnTo>
                    <a:pt x="422" y="38"/>
                  </a:lnTo>
                  <a:lnTo>
                    <a:pt x="402" y="38"/>
                  </a:lnTo>
                  <a:lnTo>
                    <a:pt x="388" y="30"/>
                  </a:lnTo>
                  <a:lnTo>
                    <a:pt x="372" y="58"/>
                  </a:lnTo>
                  <a:lnTo>
                    <a:pt x="336" y="42"/>
                  </a:lnTo>
                  <a:lnTo>
                    <a:pt x="308" y="30"/>
                  </a:lnTo>
                  <a:lnTo>
                    <a:pt x="260" y="30"/>
                  </a:lnTo>
                  <a:lnTo>
                    <a:pt x="280" y="20"/>
                  </a:lnTo>
                  <a:lnTo>
                    <a:pt x="290" y="0"/>
                  </a:lnTo>
                  <a:lnTo>
                    <a:pt x="274" y="0"/>
                  </a:lnTo>
                  <a:lnTo>
                    <a:pt x="244" y="8"/>
                  </a:lnTo>
                  <a:lnTo>
                    <a:pt x="198" y="8"/>
                  </a:lnTo>
                  <a:lnTo>
                    <a:pt x="174" y="18"/>
                  </a:lnTo>
                  <a:lnTo>
                    <a:pt x="118" y="18"/>
                  </a:lnTo>
                  <a:lnTo>
                    <a:pt x="118" y="36"/>
                  </a:lnTo>
                  <a:lnTo>
                    <a:pt x="98" y="36"/>
                  </a:lnTo>
                  <a:lnTo>
                    <a:pt x="84" y="46"/>
                  </a:lnTo>
                  <a:lnTo>
                    <a:pt x="84" y="64"/>
                  </a:lnTo>
                  <a:lnTo>
                    <a:pt x="68" y="70"/>
                  </a:lnTo>
                  <a:lnTo>
                    <a:pt x="46" y="82"/>
                  </a:lnTo>
                  <a:lnTo>
                    <a:pt x="22" y="104"/>
                  </a:lnTo>
                  <a:lnTo>
                    <a:pt x="16" y="128"/>
                  </a:lnTo>
                  <a:lnTo>
                    <a:pt x="22" y="144"/>
                  </a:lnTo>
                  <a:lnTo>
                    <a:pt x="22" y="162"/>
                  </a:lnTo>
                  <a:lnTo>
                    <a:pt x="0" y="168"/>
                  </a:lnTo>
                  <a:lnTo>
                    <a:pt x="22" y="178"/>
                  </a:lnTo>
                  <a:lnTo>
                    <a:pt x="22" y="190"/>
                  </a:lnTo>
                  <a:lnTo>
                    <a:pt x="46" y="196"/>
                  </a:lnTo>
                  <a:lnTo>
                    <a:pt x="54" y="214"/>
                  </a:lnTo>
                  <a:lnTo>
                    <a:pt x="68" y="218"/>
                  </a:lnTo>
                  <a:lnTo>
                    <a:pt x="84" y="230"/>
                  </a:lnTo>
                  <a:lnTo>
                    <a:pt x="100" y="236"/>
                  </a:lnTo>
                  <a:lnTo>
                    <a:pt x="146" y="236"/>
                  </a:lnTo>
                  <a:lnTo>
                    <a:pt x="188" y="230"/>
                  </a:lnTo>
                  <a:lnTo>
                    <a:pt x="214" y="224"/>
                  </a:lnTo>
                  <a:lnTo>
                    <a:pt x="236" y="224"/>
                  </a:lnTo>
                  <a:lnTo>
                    <a:pt x="236" y="236"/>
                  </a:lnTo>
                  <a:lnTo>
                    <a:pt x="282" y="236"/>
                  </a:lnTo>
                  <a:lnTo>
                    <a:pt x="288" y="248"/>
                  </a:lnTo>
                  <a:lnTo>
                    <a:pt x="282" y="264"/>
                  </a:lnTo>
                  <a:lnTo>
                    <a:pt x="288" y="282"/>
                  </a:lnTo>
                  <a:lnTo>
                    <a:pt x="304" y="288"/>
                  </a:lnTo>
                  <a:lnTo>
                    <a:pt x="320" y="294"/>
                  </a:lnTo>
                  <a:lnTo>
                    <a:pt x="320" y="328"/>
                  </a:lnTo>
                  <a:lnTo>
                    <a:pt x="334" y="344"/>
                  </a:lnTo>
                  <a:lnTo>
                    <a:pt x="328" y="362"/>
                  </a:lnTo>
                  <a:lnTo>
                    <a:pt x="328" y="374"/>
                  </a:lnTo>
                  <a:lnTo>
                    <a:pt x="320" y="392"/>
                  </a:lnTo>
                  <a:lnTo>
                    <a:pt x="328" y="402"/>
                  </a:lnTo>
                  <a:lnTo>
                    <a:pt x="350" y="420"/>
                  </a:lnTo>
                  <a:lnTo>
                    <a:pt x="342" y="430"/>
                  </a:lnTo>
                  <a:lnTo>
                    <a:pt x="358" y="436"/>
                  </a:lnTo>
                  <a:lnTo>
                    <a:pt x="358" y="448"/>
                  </a:lnTo>
                  <a:lnTo>
                    <a:pt x="366" y="460"/>
                  </a:lnTo>
                  <a:lnTo>
                    <a:pt x="372" y="478"/>
                  </a:lnTo>
                  <a:lnTo>
                    <a:pt x="388" y="494"/>
                  </a:lnTo>
                  <a:lnTo>
                    <a:pt x="388" y="506"/>
                  </a:lnTo>
                  <a:lnTo>
                    <a:pt x="410" y="512"/>
                  </a:lnTo>
                  <a:lnTo>
                    <a:pt x="464" y="512"/>
                  </a:lnTo>
                  <a:lnTo>
                    <a:pt x="494" y="500"/>
                  </a:lnTo>
                  <a:lnTo>
                    <a:pt x="510" y="482"/>
                  </a:lnTo>
                  <a:lnTo>
                    <a:pt x="524" y="466"/>
                  </a:lnTo>
                  <a:lnTo>
                    <a:pt x="532" y="454"/>
                  </a:lnTo>
                  <a:lnTo>
                    <a:pt x="540" y="442"/>
                  </a:lnTo>
                  <a:lnTo>
                    <a:pt x="556" y="426"/>
                  </a:lnTo>
                  <a:lnTo>
                    <a:pt x="556" y="408"/>
                  </a:lnTo>
                  <a:lnTo>
                    <a:pt x="570" y="392"/>
                  </a:lnTo>
                  <a:lnTo>
                    <a:pt x="586" y="386"/>
                  </a:lnTo>
                  <a:lnTo>
                    <a:pt x="600" y="374"/>
                  </a:lnTo>
                  <a:lnTo>
                    <a:pt x="616" y="362"/>
                  </a:lnTo>
                  <a:lnTo>
                    <a:pt x="600" y="340"/>
                  </a:lnTo>
                  <a:lnTo>
                    <a:pt x="592" y="322"/>
                  </a:lnTo>
                  <a:lnTo>
                    <a:pt x="592" y="300"/>
                  </a:lnTo>
                  <a:lnTo>
                    <a:pt x="600" y="282"/>
                  </a:lnTo>
                  <a:lnTo>
                    <a:pt x="624" y="260"/>
                  </a:lnTo>
                  <a:lnTo>
                    <a:pt x="646" y="248"/>
                  </a:lnTo>
                  <a:lnTo>
                    <a:pt x="670" y="230"/>
                  </a:lnTo>
                  <a:lnTo>
                    <a:pt x="684" y="214"/>
                  </a:lnTo>
                  <a:lnTo>
                    <a:pt x="698" y="196"/>
                  </a:lnTo>
                  <a:lnTo>
                    <a:pt x="706" y="178"/>
                  </a:lnTo>
                  <a:lnTo>
                    <a:pt x="692" y="178"/>
                  </a:lnTo>
                  <a:lnTo>
                    <a:pt x="662" y="184"/>
                  </a:lnTo>
                  <a:lnTo>
                    <a:pt x="638" y="196"/>
                  </a:lnTo>
                  <a:lnTo>
                    <a:pt x="624" y="190"/>
                  </a:lnTo>
                  <a:lnTo>
                    <a:pt x="616" y="172"/>
                  </a:lnTo>
                  <a:lnTo>
                    <a:pt x="600" y="168"/>
                  </a:lnTo>
                  <a:lnTo>
                    <a:pt x="592" y="156"/>
                  </a:lnTo>
                  <a:lnTo>
                    <a:pt x="578" y="140"/>
                  </a:lnTo>
                  <a:lnTo>
                    <a:pt x="562" y="128"/>
                  </a:lnTo>
                  <a:lnTo>
                    <a:pt x="548" y="116"/>
                  </a:lnTo>
                  <a:lnTo>
                    <a:pt x="532" y="110"/>
                  </a:lnTo>
                  <a:lnTo>
                    <a:pt x="532" y="98"/>
                  </a:lnTo>
                  <a:lnTo>
                    <a:pt x="524" y="82"/>
                  </a:lnTo>
                  <a:lnTo>
                    <a:pt x="510" y="64"/>
                  </a:lnTo>
                  <a:lnTo>
                    <a:pt x="502" y="54"/>
                  </a:lnTo>
                  <a:lnTo>
                    <a:pt x="494" y="46"/>
                  </a:lnTo>
                  <a:lnTo>
                    <a:pt x="490" y="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1" name="Freeform 42"/>
            <p:cNvSpPr>
              <a:spLocks noChangeArrowheads="1"/>
            </p:cNvSpPr>
            <p:nvPr/>
          </p:nvSpPr>
          <p:spPr bwMode="auto">
            <a:xfrm>
              <a:off x="6013132" y="2641872"/>
              <a:ext cx="67413" cy="21421"/>
            </a:xfrm>
            <a:custGeom>
              <a:avLst/>
              <a:gdLst>
                <a:gd name="T0" fmla="*/ 2147483647 w 30"/>
                <a:gd name="T1" fmla="*/ 0 h 6"/>
                <a:gd name="T2" fmla="*/ 0 w 30"/>
                <a:gd name="T3" fmla="*/ 2147483647 h 6"/>
                <a:gd name="T4" fmla="*/ 2147483647 w 30"/>
                <a:gd name="T5" fmla="*/ 2147483647 h 6"/>
                <a:gd name="T6" fmla="*/ 2147483647 w 30"/>
                <a:gd name="T7" fmla="*/ 0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30" y="0"/>
                  </a:moveTo>
                  <a:lnTo>
                    <a:pt x="0" y="6"/>
                  </a:lnTo>
                  <a:lnTo>
                    <a:pt x="8" y="6"/>
                  </a:lnTo>
                  <a:lnTo>
                    <a:pt x="3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2" name="Freeform 43"/>
            <p:cNvSpPr>
              <a:spLocks noChangeArrowheads="1"/>
            </p:cNvSpPr>
            <p:nvPr/>
          </p:nvSpPr>
          <p:spPr bwMode="auto">
            <a:xfrm>
              <a:off x="5518779" y="2249161"/>
              <a:ext cx="238188" cy="371290"/>
            </a:xfrm>
            <a:custGeom>
              <a:avLst/>
              <a:gdLst>
                <a:gd name="T0" fmla="*/ 2147483647 w 106"/>
                <a:gd name="T1" fmla="*/ 2147483647 h 104"/>
                <a:gd name="T2" fmla="*/ 2147483647 w 106"/>
                <a:gd name="T3" fmla="*/ 2147483647 h 104"/>
                <a:gd name="T4" fmla="*/ 2147483647 w 106"/>
                <a:gd name="T5" fmla="*/ 2147483647 h 104"/>
                <a:gd name="T6" fmla="*/ 0 w 106"/>
                <a:gd name="T7" fmla="*/ 2147483647 h 104"/>
                <a:gd name="T8" fmla="*/ 2147483647 w 106"/>
                <a:gd name="T9" fmla="*/ 2147483647 h 104"/>
                <a:gd name="T10" fmla="*/ 2147483647 w 106"/>
                <a:gd name="T11" fmla="*/ 2147483647 h 104"/>
                <a:gd name="T12" fmla="*/ 2147483647 w 106"/>
                <a:gd name="T13" fmla="*/ 2147483647 h 104"/>
                <a:gd name="T14" fmla="*/ 2147483647 w 106"/>
                <a:gd name="T15" fmla="*/ 2147483647 h 104"/>
                <a:gd name="T16" fmla="*/ 2147483647 w 106"/>
                <a:gd name="T17" fmla="*/ 2147483647 h 104"/>
                <a:gd name="T18" fmla="*/ 2147483647 w 106"/>
                <a:gd name="T19" fmla="*/ 2147483647 h 104"/>
                <a:gd name="T20" fmla="*/ 2147483647 w 106"/>
                <a:gd name="T21" fmla="*/ 2147483647 h 104"/>
                <a:gd name="T22" fmla="*/ 2147483647 w 106"/>
                <a:gd name="T23" fmla="*/ 2147483647 h 104"/>
                <a:gd name="T24" fmla="*/ 2147483647 w 106"/>
                <a:gd name="T25" fmla="*/ 2147483647 h 104"/>
                <a:gd name="T26" fmla="*/ 2147483647 w 106"/>
                <a:gd name="T27" fmla="*/ 2147483647 h 104"/>
                <a:gd name="T28" fmla="*/ 2147483647 w 106"/>
                <a:gd name="T29" fmla="*/ 2147483647 h 104"/>
                <a:gd name="T30" fmla="*/ 2147483647 w 106"/>
                <a:gd name="T31" fmla="*/ 2147483647 h 104"/>
                <a:gd name="T32" fmla="*/ 2147483647 w 106"/>
                <a:gd name="T33" fmla="*/ 2147483647 h 104"/>
                <a:gd name="T34" fmla="*/ 2147483647 w 106"/>
                <a:gd name="T35" fmla="*/ 2147483647 h 104"/>
                <a:gd name="T36" fmla="*/ 2147483647 w 106"/>
                <a:gd name="T37" fmla="*/ 2147483647 h 104"/>
                <a:gd name="T38" fmla="*/ 2147483647 w 106"/>
                <a:gd name="T39" fmla="*/ 0 h 104"/>
                <a:gd name="T40" fmla="*/ 2147483647 w 106"/>
                <a:gd name="T41" fmla="*/ 2147483647 h 104"/>
                <a:gd name="T42" fmla="*/ 2147483647 w 10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104"/>
                <a:gd name="T68" fmla="*/ 106 w 10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104">
                  <a:moveTo>
                    <a:pt x="60" y="40"/>
                  </a:moveTo>
                  <a:lnTo>
                    <a:pt x="46" y="34"/>
                  </a:lnTo>
                  <a:lnTo>
                    <a:pt x="22" y="24"/>
                  </a:lnTo>
                  <a:lnTo>
                    <a:pt x="0" y="24"/>
                  </a:lnTo>
                  <a:lnTo>
                    <a:pt x="14" y="34"/>
                  </a:lnTo>
                  <a:lnTo>
                    <a:pt x="30" y="46"/>
                  </a:lnTo>
                  <a:lnTo>
                    <a:pt x="60" y="70"/>
                  </a:lnTo>
                  <a:lnTo>
                    <a:pt x="76" y="92"/>
                  </a:lnTo>
                  <a:lnTo>
                    <a:pt x="90" y="92"/>
                  </a:lnTo>
                  <a:lnTo>
                    <a:pt x="106" y="104"/>
                  </a:lnTo>
                  <a:lnTo>
                    <a:pt x="106" y="98"/>
                  </a:lnTo>
                  <a:lnTo>
                    <a:pt x="84" y="86"/>
                  </a:lnTo>
                  <a:lnTo>
                    <a:pt x="84" y="70"/>
                  </a:lnTo>
                  <a:lnTo>
                    <a:pt x="98" y="70"/>
                  </a:lnTo>
                  <a:lnTo>
                    <a:pt x="98" y="58"/>
                  </a:lnTo>
                  <a:lnTo>
                    <a:pt x="84" y="40"/>
                  </a:lnTo>
                  <a:lnTo>
                    <a:pt x="84" y="28"/>
                  </a:lnTo>
                  <a:lnTo>
                    <a:pt x="76" y="12"/>
                  </a:lnTo>
                  <a:lnTo>
                    <a:pt x="60" y="12"/>
                  </a:lnTo>
                  <a:lnTo>
                    <a:pt x="46" y="0"/>
                  </a:lnTo>
                  <a:lnTo>
                    <a:pt x="52" y="12"/>
                  </a:lnTo>
                  <a:lnTo>
                    <a:pt x="60" y="4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3" name="Freeform 44"/>
            <p:cNvSpPr>
              <a:spLocks noChangeArrowheads="1"/>
            </p:cNvSpPr>
            <p:nvPr/>
          </p:nvSpPr>
          <p:spPr bwMode="auto">
            <a:xfrm>
              <a:off x="5977179" y="1485160"/>
              <a:ext cx="53929" cy="28561"/>
            </a:xfrm>
            <a:custGeom>
              <a:avLst/>
              <a:gdLst>
                <a:gd name="T0" fmla="*/ 2147483647 w 24"/>
                <a:gd name="T1" fmla="*/ 2147483647 h 8"/>
                <a:gd name="T2" fmla="*/ 2147483647 w 24"/>
                <a:gd name="T3" fmla="*/ 0 h 8"/>
                <a:gd name="T4" fmla="*/ 0 w 24"/>
                <a:gd name="T5" fmla="*/ 2147483647 h 8"/>
                <a:gd name="T6" fmla="*/ 2147483647 w 24"/>
                <a:gd name="T7" fmla="*/ 2147483647 h 8"/>
                <a:gd name="T8" fmla="*/ 2147483647 w 24"/>
                <a:gd name="T9" fmla="*/ 2147483647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24" y="2"/>
                  </a:moveTo>
                  <a:lnTo>
                    <a:pt x="16" y="0"/>
                  </a:lnTo>
                  <a:lnTo>
                    <a:pt x="0" y="8"/>
                  </a:lnTo>
                  <a:lnTo>
                    <a:pt x="16" y="2"/>
                  </a:lnTo>
                  <a:lnTo>
                    <a:pt x="24" y="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4" name="Freeform 45"/>
            <p:cNvSpPr>
              <a:spLocks noChangeArrowheads="1"/>
            </p:cNvSpPr>
            <p:nvPr/>
          </p:nvSpPr>
          <p:spPr bwMode="auto">
            <a:xfrm>
              <a:off x="5995155" y="1470880"/>
              <a:ext cx="35953" cy="14280"/>
            </a:xfrm>
            <a:custGeom>
              <a:avLst/>
              <a:gdLst>
                <a:gd name="T0" fmla="*/ 0 w 16"/>
                <a:gd name="T1" fmla="*/ 0 h 4"/>
                <a:gd name="T2" fmla="*/ 2147483647 w 16"/>
                <a:gd name="T3" fmla="*/ 2147483647 h 4"/>
                <a:gd name="T4" fmla="*/ 2147483647 w 16"/>
                <a:gd name="T5" fmla="*/ 0 h 4"/>
                <a:gd name="T6" fmla="*/ 0 w 16"/>
                <a:gd name="T7" fmla="*/ 0 h 4"/>
                <a:gd name="T8" fmla="*/ 0 60000 65536"/>
                <a:gd name="T9" fmla="*/ 0 60000 65536"/>
                <a:gd name="T10" fmla="*/ 0 60000 65536"/>
                <a:gd name="T11" fmla="*/ 0 60000 65536"/>
                <a:gd name="T12" fmla="*/ 0 w 16"/>
                <a:gd name="T13" fmla="*/ 0 h 4"/>
                <a:gd name="T14" fmla="*/ 16 w 16"/>
                <a:gd name="T15" fmla="*/ 4 h 4"/>
              </a:gdLst>
              <a:ahLst/>
              <a:cxnLst>
                <a:cxn ang="T8">
                  <a:pos x="T0" y="T1"/>
                </a:cxn>
                <a:cxn ang="T9">
                  <a:pos x="T2" y="T3"/>
                </a:cxn>
                <a:cxn ang="T10">
                  <a:pos x="T4" y="T5"/>
                </a:cxn>
                <a:cxn ang="T11">
                  <a:pos x="T6" y="T7"/>
                </a:cxn>
              </a:cxnLst>
              <a:rect l="T12" t="T13" r="T14" b="T15"/>
              <a:pathLst>
                <a:path w="16" h="4">
                  <a:moveTo>
                    <a:pt x="0" y="0"/>
                  </a:moveTo>
                  <a:lnTo>
                    <a:pt x="8" y="4"/>
                  </a:lnTo>
                  <a:lnTo>
                    <a:pt x="16"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5" name="Freeform 46"/>
            <p:cNvSpPr>
              <a:spLocks noChangeArrowheads="1"/>
            </p:cNvSpPr>
            <p:nvPr/>
          </p:nvSpPr>
          <p:spPr bwMode="auto">
            <a:xfrm>
              <a:off x="5756968" y="2599030"/>
              <a:ext cx="256164" cy="64262"/>
            </a:xfrm>
            <a:custGeom>
              <a:avLst/>
              <a:gdLst>
                <a:gd name="T0" fmla="*/ 2147483647 w 114"/>
                <a:gd name="T1" fmla="*/ 2147483647 h 18"/>
                <a:gd name="T2" fmla="*/ 2147483647 w 114"/>
                <a:gd name="T3" fmla="*/ 2147483647 h 18"/>
                <a:gd name="T4" fmla="*/ 2147483647 w 114"/>
                <a:gd name="T5" fmla="*/ 2147483647 h 18"/>
                <a:gd name="T6" fmla="*/ 2147483647 w 114"/>
                <a:gd name="T7" fmla="*/ 2147483647 h 18"/>
                <a:gd name="T8" fmla="*/ 2147483647 w 114"/>
                <a:gd name="T9" fmla="*/ 2147483647 h 18"/>
                <a:gd name="T10" fmla="*/ 2147483647 w 114"/>
                <a:gd name="T11" fmla="*/ 2147483647 h 18"/>
                <a:gd name="T12" fmla="*/ 2147483647 w 114"/>
                <a:gd name="T13" fmla="*/ 2147483647 h 18"/>
                <a:gd name="T14" fmla="*/ 2147483647 w 114"/>
                <a:gd name="T15" fmla="*/ 2147483647 h 18"/>
                <a:gd name="T16" fmla="*/ 2147483647 w 114"/>
                <a:gd name="T17" fmla="*/ 0 h 18"/>
                <a:gd name="T18" fmla="*/ 2147483647 w 114"/>
                <a:gd name="T19" fmla="*/ 0 h 18"/>
                <a:gd name="T20" fmla="*/ 0 w 114"/>
                <a:gd name="T21" fmla="*/ 2147483647 h 18"/>
                <a:gd name="T22" fmla="*/ 0 w 114"/>
                <a:gd name="T23" fmla="*/ 2147483647 h 18"/>
                <a:gd name="T24" fmla="*/ 2147483647 w 114"/>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18"/>
                <a:gd name="T41" fmla="*/ 114 w 11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18">
                  <a:moveTo>
                    <a:pt x="16" y="12"/>
                  </a:moveTo>
                  <a:lnTo>
                    <a:pt x="8" y="6"/>
                  </a:lnTo>
                  <a:lnTo>
                    <a:pt x="24" y="6"/>
                  </a:lnTo>
                  <a:lnTo>
                    <a:pt x="60" y="18"/>
                  </a:lnTo>
                  <a:lnTo>
                    <a:pt x="114" y="18"/>
                  </a:lnTo>
                  <a:lnTo>
                    <a:pt x="84" y="12"/>
                  </a:lnTo>
                  <a:lnTo>
                    <a:pt x="98" y="12"/>
                  </a:lnTo>
                  <a:lnTo>
                    <a:pt x="68" y="6"/>
                  </a:lnTo>
                  <a:lnTo>
                    <a:pt x="46" y="0"/>
                  </a:lnTo>
                  <a:lnTo>
                    <a:pt x="16" y="0"/>
                  </a:lnTo>
                  <a:lnTo>
                    <a:pt x="0" y="6"/>
                  </a:lnTo>
                  <a:lnTo>
                    <a:pt x="0" y="12"/>
                  </a:lnTo>
                  <a:lnTo>
                    <a:pt x="16"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6" name="Freeform 47"/>
            <p:cNvSpPr>
              <a:spLocks noChangeArrowheads="1"/>
            </p:cNvSpPr>
            <p:nvPr/>
          </p:nvSpPr>
          <p:spPr bwMode="auto">
            <a:xfrm>
              <a:off x="6628827" y="649757"/>
              <a:ext cx="435930" cy="699739"/>
            </a:xfrm>
            <a:custGeom>
              <a:avLst/>
              <a:gdLst>
                <a:gd name="T0" fmla="*/ 2147483647 w 194"/>
                <a:gd name="T1" fmla="*/ 2147483647 h 196"/>
                <a:gd name="T2" fmla="*/ 2147483647 w 194"/>
                <a:gd name="T3" fmla="*/ 2147483647 h 196"/>
                <a:gd name="T4" fmla="*/ 2147483647 w 194"/>
                <a:gd name="T5" fmla="*/ 2147483647 h 196"/>
                <a:gd name="T6" fmla="*/ 2147483647 w 194"/>
                <a:gd name="T7" fmla="*/ 2147483647 h 196"/>
                <a:gd name="T8" fmla="*/ 2147483647 w 194"/>
                <a:gd name="T9" fmla="*/ 2147483647 h 196"/>
                <a:gd name="T10" fmla="*/ 2147483647 w 194"/>
                <a:gd name="T11" fmla="*/ 2147483647 h 196"/>
                <a:gd name="T12" fmla="*/ 2147483647 w 194"/>
                <a:gd name="T13" fmla="*/ 2147483647 h 196"/>
                <a:gd name="T14" fmla="*/ 2147483647 w 194"/>
                <a:gd name="T15" fmla="*/ 2147483647 h 196"/>
                <a:gd name="T16" fmla="*/ 2147483647 w 194"/>
                <a:gd name="T17" fmla="*/ 2147483647 h 196"/>
                <a:gd name="T18" fmla="*/ 2147483647 w 194"/>
                <a:gd name="T19" fmla="*/ 2147483647 h 196"/>
                <a:gd name="T20" fmla="*/ 2147483647 w 194"/>
                <a:gd name="T21" fmla="*/ 2147483647 h 196"/>
                <a:gd name="T22" fmla="*/ 2147483647 w 194"/>
                <a:gd name="T23" fmla="*/ 2147483647 h 196"/>
                <a:gd name="T24" fmla="*/ 2147483647 w 194"/>
                <a:gd name="T25" fmla="*/ 2147483647 h 196"/>
                <a:gd name="T26" fmla="*/ 2147483647 w 194"/>
                <a:gd name="T27" fmla="*/ 2147483647 h 196"/>
                <a:gd name="T28" fmla="*/ 2147483647 w 194"/>
                <a:gd name="T29" fmla="*/ 2147483647 h 196"/>
                <a:gd name="T30" fmla="*/ 2147483647 w 194"/>
                <a:gd name="T31" fmla="*/ 2147483647 h 196"/>
                <a:gd name="T32" fmla="*/ 2147483647 w 194"/>
                <a:gd name="T33" fmla="*/ 2147483647 h 196"/>
                <a:gd name="T34" fmla="*/ 2147483647 w 194"/>
                <a:gd name="T35" fmla="*/ 2147483647 h 196"/>
                <a:gd name="T36" fmla="*/ 2147483647 w 194"/>
                <a:gd name="T37" fmla="*/ 2147483647 h 196"/>
                <a:gd name="T38" fmla="*/ 2147483647 w 194"/>
                <a:gd name="T39" fmla="*/ 2147483647 h 196"/>
                <a:gd name="T40" fmla="*/ 2147483647 w 194"/>
                <a:gd name="T41" fmla="*/ 2147483647 h 196"/>
                <a:gd name="T42" fmla="*/ 2147483647 w 194"/>
                <a:gd name="T43" fmla="*/ 2147483647 h 196"/>
                <a:gd name="T44" fmla="*/ 2147483647 w 194"/>
                <a:gd name="T45" fmla="*/ 2147483647 h 196"/>
                <a:gd name="T46" fmla="*/ 2147483647 w 194"/>
                <a:gd name="T47" fmla="*/ 2147483647 h 196"/>
                <a:gd name="T48" fmla="*/ 2147483647 w 194"/>
                <a:gd name="T49" fmla="*/ 2147483647 h 196"/>
                <a:gd name="T50" fmla="*/ 2147483647 w 194"/>
                <a:gd name="T51" fmla="*/ 2147483647 h 196"/>
                <a:gd name="T52" fmla="*/ 2147483647 w 194"/>
                <a:gd name="T53" fmla="*/ 2147483647 h 196"/>
                <a:gd name="T54" fmla="*/ 2147483647 w 194"/>
                <a:gd name="T55" fmla="*/ 2147483647 h 196"/>
                <a:gd name="T56" fmla="*/ 2147483647 w 194"/>
                <a:gd name="T57" fmla="*/ 2147483647 h 196"/>
                <a:gd name="T58" fmla="*/ 2147483647 w 194"/>
                <a:gd name="T59" fmla="*/ 2147483647 h 196"/>
                <a:gd name="T60" fmla="*/ 2147483647 w 194"/>
                <a:gd name="T61" fmla="*/ 2147483647 h 196"/>
                <a:gd name="T62" fmla="*/ 2147483647 w 194"/>
                <a:gd name="T63" fmla="*/ 2147483647 h 196"/>
                <a:gd name="T64" fmla="*/ 2147483647 w 194"/>
                <a:gd name="T65" fmla="*/ 2147483647 h 196"/>
                <a:gd name="T66" fmla="*/ 2147483647 w 194"/>
                <a:gd name="T67" fmla="*/ 2147483647 h 196"/>
                <a:gd name="T68" fmla="*/ 2147483647 w 194"/>
                <a:gd name="T69" fmla="*/ 2147483647 h 196"/>
                <a:gd name="T70" fmla="*/ 2147483647 w 194"/>
                <a:gd name="T71" fmla="*/ 2147483647 h 196"/>
                <a:gd name="T72" fmla="*/ 2147483647 w 194"/>
                <a:gd name="T73" fmla="*/ 2147483647 h 196"/>
                <a:gd name="T74" fmla="*/ 2147483647 w 194"/>
                <a:gd name="T75" fmla="*/ 2147483647 h 196"/>
                <a:gd name="T76" fmla="*/ 2147483647 w 194"/>
                <a:gd name="T77" fmla="*/ 2147483647 h 196"/>
                <a:gd name="T78" fmla="*/ 2147483647 w 194"/>
                <a:gd name="T79" fmla="*/ 2147483647 h 196"/>
                <a:gd name="T80" fmla="*/ 2147483647 w 194"/>
                <a:gd name="T81" fmla="*/ 2147483647 h 196"/>
                <a:gd name="T82" fmla="*/ 2147483647 w 194"/>
                <a:gd name="T83" fmla="*/ 2147483647 h 196"/>
                <a:gd name="T84" fmla="*/ 2147483647 w 194"/>
                <a:gd name="T85" fmla="*/ 0 h 196"/>
                <a:gd name="T86" fmla="*/ 2147483647 w 194"/>
                <a:gd name="T87" fmla="*/ 2147483647 h 196"/>
                <a:gd name="T88" fmla="*/ 2147483647 w 194"/>
                <a:gd name="T89" fmla="*/ 2147483647 h 196"/>
                <a:gd name="T90" fmla="*/ 2147483647 w 194"/>
                <a:gd name="T91" fmla="*/ 2147483647 h 196"/>
                <a:gd name="T92" fmla="*/ 2147483647 w 194"/>
                <a:gd name="T93" fmla="*/ 2147483647 h 196"/>
                <a:gd name="T94" fmla="*/ 0 w 194"/>
                <a:gd name="T95" fmla="*/ 2147483647 h 196"/>
                <a:gd name="T96" fmla="*/ 0 w 194"/>
                <a:gd name="T97" fmla="*/ 2147483647 h 196"/>
                <a:gd name="T98" fmla="*/ 2147483647 w 194"/>
                <a:gd name="T99" fmla="*/ 2147483647 h 196"/>
                <a:gd name="T100" fmla="*/ 2147483647 w 194"/>
                <a:gd name="T101" fmla="*/ 2147483647 h 196"/>
                <a:gd name="T102" fmla="*/ 2147483647 w 194"/>
                <a:gd name="T103" fmla="*/ 2147483647 h 196"/>
                <a:gd name="T104" fmla="*/ 2147483647 w 194"/>
                <a:gd name="T105" fmla="*/ 2147483647 h 196"/>
                <a:gd name="T106" fmla="*/ 2147483647 w 194"/>
                <a:gd name="T107" fmla="*/ 2147483647 h 196"/>
                <a:gd name="T108" fmla="*/ 2147483647 w 194"/>
                <a:gd name="T109" fmla="*/ 2147483647 h 1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4"/>
                <a:gd name="T166" fmla="*/ 0 h 196"/>
                <a:gd name="T167" fmla="*/ 194 w 194"/>
                <a:gd name="T168" fmla="*/ 196 h 1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4" h="196">
                  <a:moveTo>
                    <a:pt x="36" y="190"/>
                  </a:moveTo>
                  <a:lnTo>
                    <a:pt x="60" y="188"/>
                  </a:lnTo>
                  <a:lnTo>
                    <a:pt x="68" y="162"/>
                  </a:lnTo>
                  <a:lnTo>
                    <a:pt x="76" y="156"/>
                  </a:lnTo>
                  <a:lnTo>
                    <a:pt x="96" y="176"/>
                  </a:lnTo>
                  <a:lnTo>
                    <a:pt x="114" y="192"/>
                  </a:lnTo>
                  <a:lnTo>
                    <a:pt x="138" y="196"/>
                  </a:lnTo>
                  <a:lnTo>
                    <a:pt x="130" y="176"/>
                  </a:lnTo>
                  <a:lnTo>
                    <a:pt x="126" y="164"/>
                  </a:lnTo>
                  <a:lnTo>
                    <a:pt x="124" y="148"/>
                  </a:lnTo>
                  <a:lnTo>
                    <a:pt x="152" y="126"/>
                  </a:lnTo>
                  <a:lnTo>
                    <a:pt x="148" y="114"/>
                  </a:lnTo>
                  <a:lnTo>
                    <a:pt x="136" y="94"/>
                  </a:lnTo>
                  <a:lnTo>
                    <a:pt x="132" y="72"/>
                  </a:lnTo>
                  <a:lnTo>
                    <a:pt x="142" y="68"/>
                  </a:lnTo>
                  <a:lnTo>
                    <a:pt x="156" y="74"/>
                  </a:lnTo>
                  <a:lnTo>
                    <a:pt x="164" y="78"/>
                  </a:lnTo>
                  <a:lnTo>
                    <a:pt x="168" y="80"/>
                  </a:lnTo>
                  <a:lnTo>
                    <a:pt x="172" y="80"/>
                  </a:lnTo>
                  <a:lnTo>
                    <a:pt x="174" y="78"/>
                  </a:lnTo>
                  <a:lnTo>
                    <a:pt x="176" y="74"/>
                  </a:lnTo>
                  <a:lnTo>
                    <a:pt x="176" y="70"/>
                  </a:lnTo>
                  <a:lnTo>
                    <a:pt x="172" y="64"/>
                  </a:lnTo>
                  <a:lnTo>
                    <a:pt x="168" y="60"/>
                  </a:lnTo>
                  <a:lnTo>
                    <a:pt x="168" y="56"/>
                  </a:lnTo>
                  <a:lnTo>
                    <a:pt x="170" y="54"/>
                  </a:lnTo>
                  <a:lnTo>
                    <a:pt x="174" y="50"/>
                  </a:lnTo>
                  <a:lnTo>
                    <a:pt x="180" y="48"/>
                  </a:lnTo>
                  <a:lnTo>
                    <a:pt x="184" y="48"/>
                  </a:lnTo>
                  <a:lnTo>
                    <a:pt x="186" y="46"/>
                  </a:lnTo>
                  <a:lnTo>
                    <a:pt x="188" y="44"/>
                  </a:lnTo>
                  <a:lnTo>
                    <a:pt x="188" y="34"/>
                  </a:lnTo>
                  <a:lnTo>
                    <a:pt x="186" y="28"/>
                  </a:lnTo>
                  <a:lnTo>
                    <a:pt x="194" y="10"/>
                  </a:lnTo>
                  <a:lnTo>
                    <a:pt x="136" y="2"/>
                  </a:lnTo>
                  <a:lnTo>
                    <a:pt x="70" y="0"/>
                  </a:lnTo>
                  <a:lnTo>
                    <a:pt x="16" y="6"/>
                  </a:lnTo>
                  <a:lnTo>
                    <a:pt x="8" y="14"/>
                  </a:lnTo>
                  <a:lnTo>
                    <a:pt x="4" y="20"/>
                  </a:lnTo>
                  <a:lnTo>
                    <a:pt x="0" y="24"/>
                  </a:lnTo>
                  <a:lnTo>
                    <a:pt x="2" y="66"/>
                  </a:lnTo>
                  <a:lnTo>
                    <a:pt x="20" y="132"/>
                  </a:lnTo>
                  <a:lnTo>
                    <a:pt x="34" y="184"/>
                  </a:lnTo>
                  <a:lnTo>
                    <a:pt x="36" y="19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7" name="Freeform 48"/>
            <p:cNvSpPr>
              <a:spLocks noChangeArrowheads="1"/>
            </p:cNvSpPr>
            <p:nvPr/>
          </p:nvSpPr>
          <p:spPr bwMode="auto">
            <a:xfrm>
              <a:off x="3109931" y="322693"/>
              <a:ext cx="4251437" cy="1947889"/>
            </a:xfrm>
            <a:custGeom>
              <a:avLst/>
              <a:gdLst>
                <a:gd name="T0" fmla="*/ 2147483647 w 1892"/>
                <a:gd name="T1" fmla="*/ 2147483647 h 608"/>
                <a:gd name="T2" fmla="*/ 2147483647 w 1892"/>
                <a:gd name="T3" fmla="*/ 2147483647 h 608"/>
                <a:gd name="T4" fmla="*/ 2147483647 w 1892"/>
                <a:gd name="T5" fmla="*/ 2147483647 h 608"/>
                <a:gd name="T6" fmla="*/ 2147483647 w 1892"/>
                <a:gd name="T7" fmla="*/ 2147483647 h 608"/>
                <a:gd name="T8" fmla="*/ 2147483647 w 1892"/>
                <a:gd name="T9" fmla="*/ 2147483647 h 608"/>
                <a:gd name="T10" fmla="*/ 2147483647 w 1892"/>
                <a:gd name="T11" fmla="*/ 2147483647 h 608"/>
                <a:gd name="T12" fmla="*/ 2147483647 w 1892"/>
                <a:gd name="T13" fmla="*/ 2147483647 h 608"/>
                <a:gd name="T14" fmla="*/ 2147483647 w 1892"/>
                <a:gd name="T15" fmla="*/ 2147483647 h 608"/>
                <a:gd name="T16" fmla="*/ 2147483647 w 1892"/>
                <a:gd name="T17" fmla="*/ 2147483647 h 608"/>
                <a:gd name="T18" fmla="*/ 2147483647 w 1892"/>
                <a:gd name="T19" fmla="*/ 2147483647 h 608"/>
                <a:gd name="T20" fmla="*/ 2147483647 w 1892"/>
                <a:gd name="T21" fmla="*/ 2147483647 h 608"/>
                <a:gd name="T22" fmla="*/ 2147483647 w 1892"/>
                <a:gd name="T23" fmla="*/ 2147483647 h 608"/>
                <a:gd name="T24" fmla="*/ 2147483647 w 1892"/>
                <a:gd name="T25" fmla="*/ 2147483647 h 608"/>
                <a:gd name="T26" fmla="*/ 2147483647 w 1892"/>
                <a:gd name="T27" fmla="*/ 2147483647 h 608"/>
                <a:gd name="T28" fmla="*/ 2147483647 w 1892"/>
                <a:gd name="T29" fmla="*/ 2147483647 h 608"/>
                <a:gd name="T30" fmla="*/ 2147483647 w 1892"/>
                <a:gd name="T31" fmla="*/ 2147483647 h 608"/>
                <a:gd name="T32" fmla="*/ 2147483647 w 1892"/>
                <a:gd name="T33" fmla="*/ 2147483647 h 608"/>
                <a:gd name="T34" fmla="*/ 2147483647 w 1892"/>
                <a:gd name="T35" fmla="*/ 2147483647 h 608"/>
                <a:gd name="T36" fmla="*/ 2147483647 w 1892"/>
                <a:gd name="T37" fmla="*/ 2147483647 h 608"/>
                <a:gd name="T38" fmla="*/ 2147483647 w 1892"/>
                <a:gd name="T39" fmla="*/ 2147483647 h 608"/>
                <a:gd name="T40" fmla="*/ 2147483647 w 1892"/>
                <a:gd name="T41" fmla="*/ 2147483647 h 608"/>
                <a:gd name="T42" fmla="*/ 2147483647 w 1892"/>
                <a:gd name="T43" fmla="*/ 2147483647 h 608"/>
                <a:gd name="T44" fmla="*/ 2147483647 w 1892"/>
                <a:gd name="T45" fmla="*/ 2147483647 h 608"/>
                <a:gd name="T46" fmla="*/ 2147483647 w 1892"/>
                <a:gd name="T47" fmla="*/ 2147483647 h 608"/>
                <a:gd name="T48" fmla="*/ 2147483647 w 1892"/>
                <a:gd name="T49" fmla="*/ 2147483647 h 608"/>
                <a:gd name="T50" fmla="*/ 2147483647 w 1892"/>
                <a:gd name="T51" fmla="*/ 2147483647 h 608"/>
                <a:gd name="T52" fmla="*/ 2147483647 w 1892"/>
                <a:gd name="T53" fmla="*/ 2147483647 h 608"/>
                <a:gd name="T54" fmla="*/ 2147483647 w 1892"/>
                <a:gd name="T55" fmla="*/ 2147483647 h 608"/>
                <a:gd name="T56" fmla="*/ 2147483647 w 1892"/>
                <a:gd name="T57" fmla="*/ 2147483647 h 608"/>
                <a:gd name="T58" fmla="*/ 2147483647 w 1892"/>
                <a:gd name="T59" fmla="*/ 2147483647 h 608"/>
                <a:gd name="T60" fmla="*/ 2147483647 w 1892"/>
                <a:gd name="T61" fmla="*/ 2147483647 h 608"/>
                <a:gd name="T62" fmla="*/ 0 w 1892"/>
                <a:gd name="T63" fmla="*/ 2147483647 h 608"/>
                <a:gd name="T64" fmla="*/ 2147483647 w 1892"/>
                <a:gd name="T65" fmla="*/ 2147483647 h 608"/>
                <a:gd name="T66" fmla="*/ 2147483647 w 1892"/>
                <a:gd name="T67" fmla="*/ 2147483647 h 608"/>
                <a:gd name="T68" fmla="*/ 2147483647 w 1892"/>
                <a:gd name="T69" fmla="*/ 2147483647 h 608"/>
                <a:gd name="T70" fmla="*/ 2147483647 w 1892"/>
                <a:gd name="T71" fmla="*/ 2147483647 h 608"/>
                <a:gd name="T72" fmla="*/ 2147483647 w 1892"/>
                <a:gd name="T73" fmla="*/ 2147483647 h 608"/>
                <a:gd name="T74" fmla="*/ 2147483647 w 1892"/>
                <a:gd name="T75" fmla="*/ 2147483647 h 608"/>
                <a:gd name="T76" fmla="*/ 2147483647 w 1892"/>
                <a:gd name="T77" fmla="*/ 2147483647 h 608"/>
                <a:gd name="T78" fmla="*/ 2147483647 w 1892"/>
                <a:gd name="T79" fmla="*/ 2147483647 h 608"/>
                <a:gd name="T80" fmla="*/ 2147483647 w 1892"/>
                <a:gd name="T81" fmla="*/ 2147483647 h 608"/>
                <a:gd name="T82" fmla="*/ 2147483647 w 1892"/>
                <a:gd name="T83" fmla="*/ 2147483647 h 608"/>
                <a:gd name="T84" fmla="*/ 2147483647 w 1892"/>
                <a:gd name="T85" fmla="*/ 2147483647 h 608"/>
                <a:gd name="T86" fmla="*/ 2147483647 w 1892"/>
                <a:gd name="T87" fmla="*/ 2147483647 h 608"/>
                <a:gd name="T88" fmla="*/ 2147483647 w 1892"/>
                <a:gd name="T89" fmla="*/ 2147483647 h 608"/>
                <a:gd name="T90" fmla="*/ 2147483647 w 1892"/>
                <a:gd name="T91" fmla="*/ 2147483647 h 608"/>
                <a:gd name="T92" fmla="*/ 2147483647 w 1892"/>
                <a:gd name="T93" fmla="*/ 2147483647 h 608"/>
                <a:gd name="T94" fmla="*/ 2147483647 w 1892"/>
                <a:gd name="T95" fmla="*/ 2147483647 h 608"/>
                <a:gd name="T96" fmla="*/ 2147483647 w 1892"/>
                <a:gd name="T97" fmla="*/ 2147483647 h 608"/>
                <a:gd name="T98" fmla="*/ 2147483647 w 1892"/>
                <a:gd name="T99" fmla="*/ 2147483647 h 608"/>
                <a:gd name="T100" fmla="*/ 2147483647 w 1892"/>
                <a:gd name="T101" fmla="*/ 2147483647 h 608"/>
                <a:gd name="T102" fmla="*/ 2147483647 w 1892"/>
                <a:gd name="T103" fmla="*/ 2147483647 h 608"/>
                <a:gd name="T104" fmla="*/ 2147483647 w 1892"/>
                <a:gd name="T105" fmla="*/ 2147483647 h 608"/>
                <a:gd name="T106" fmla="*/ 2147483647 w 1892"/>
                <a:gd name="T107" fmla="*/ 2147483647 h 608"/>
                <a:gd name="T108" fmla="*/ 2147483647 w 1892"/>
                <a:gd name="T109" fmla="*/ 2147483647 h 608"/>
                <a:gd name="T110" fmla="*/ 2147483647 w 1892"/>
                <a:gd name="T111" fmla="*/ 2147483647 h 608"/>
                <a:gd name="T112" fmla="*/ 2147483647 w 1892"/>
                <a:gd name="T113" fmla="*/ 2147483647 h 608"/>
                <a:gd name="T114" fmla="*/ 2147483647 w 1892"/>
                <a:gd name="T115" fmla="*/ 2147483647 h 608"/>
                <a:gd name="T116" fmla="*/ 2147483647 w 1892"/>
                <a:gd name="T117" fmla="*/ 2147483647 h 608"/>
                <a:gd name="T118" fmla="*/ 2147483647 w 1892"/>
                <a:gd name="T119" fmla="*/ 2147483647 h 608"/>
                <a:gd name="T120" fmla="*/ 2147483647 w 1892"/>
                <a:gd name="T121" fmla="*/ 2147483647 h 6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2"/>
                <a:gd name="T184" fmla="*/ 0 h 608"/>
                <a:gd name="T185" fmla="*/ 1892 w 1892"/>
                <a:gd name="T186" fmla="*/ 608 h 6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2" h="608">
                  <a:moveTo>
                    <a:pt x="1786" y="126"/>
                  </a:moveTo>
                  <a:lnTo>
                    <a:pt x="1808" y="132"/>
                  </a:lnTo>
                  <a:lnTo>
                    <a:pt x="1840" y="144"/>
                  </a:lnTo>
                  <a:lnTo>
                    <a:pt x="1870" y="156"/>
                  </a:lnTo>
                  <a:lnTo>
                    <a:pt x="1870" y="144"/>
                  </a:lnTo>
                  <a:lnTo>
                    <a:pt x="1862" y="132"/>
                  </a:lnTo>
                  <a:lnTo>
                    <a:pt x="1892" y="126"/>
                  </a:lnTo>
                  <a:lnTo>
                    <a:pt x="1870" y="122"/>
                  </a:lnTo>
                  <a:lnTo>
                    <a:pt x="1854" y="122"/>
                  </a:lnTo>
                  <a:lnTo>
                    <a:pt x="1824" y="116"/>
                  </a:lnTo>
                  <a:lnTo>
                    <a:pt x="1794" y="110"/>
                  </a:lnTo>
                  <a:lnTo>
                    <a:pt x="1740" y="98"/>
                  </a:lnTo>
                  <a:lnTo>
                    <a:pt x="1694" y="92"/>
                  </a:lnTo>
                  <a:lnTo>
                    <a:pt x="1672" y="98"/>
                  </a:lnTo>
                  <a:lnTo>
                    <a:pt x="1642" y="98"/>
                  </a:lnTo>
                  <a:lnTo>
                    <a:pt x="1648" y="110"/>
                  </a:lnTo>
                  <a:lnTo>
                    <a:pt x="1618" y="98"/>
                  </a:lnTo>
                  <a:lnTo>
                    <a:pt x="1610" y="104"/>
                  </a:lnTo>
                  <a:lnTo>
                    <a:pt x="1588" y="98"/>
                  </a:lnTo>
                  <a:lnTo>
                    <a:pt x="1566" y="98"/>
                  </a:lnTo>
                  <a:lnTo>
                    <a:pt x="1542" y="104"/>
                  </a:lnTo>
                  <a:lnTo>
                    <a:pt x="1526" y="92"/>
                  </a:lnTo>
                  <a:lnTo>
                    <a:pt x="1506" y="72"/>
                  </a:lnTo>
                  <a:lnTo>
                    <a:pt x="1466" y="80"/>
                  </a:lnTo>
                  <a:lnTo>
                    <a:pt x="1420" y="80"/>
                  </a:lnTo>
                  <a:lnTo>
                    <a:pt x="1390" y="86"/>
                  </a:lnTo>
                  <a:lnTo>
                    <a:pt x="1412" y="80"/>
                  </a:lnTo>
                  <a:lnTo>
                    <a:pt x="1376" y="58"/>
                  </a:lnTo>
                  <a:lnTo>
                    <a:pt x="1330" y="76"/>
                  </a:lnTo>
                  <a:lnTo>
                    <a:pt x="1308" y="70"/>
                  </a:lnTo>
                  <a:lnTo>
                    <a:pt x="1300" y="80"/>
                  </a:lnTo>
                  <a:lnTo>
                    <a:pt x="1276" y="80"/>
                  </a:lnTo>
                  <a:lnTo>
                    <a:pt x="1246" y="86"/>
                  </a:lnTo>
                  <a:lnTo>
                    <a:pt x="1232" y="80"/>
                  </a:lnTo>
                  <a:lnTo>
                    <a:pt x="1224" y="92"/>
                  </a:lnTo>
                  <a:lnTo>
                    <a:pt x="1202" y="86"/>
                  </a:lnTo>
                  <a:lnTo>
                    <a:pt x="1178" y="80"/>
                  </a:lnTo>
                  <a:lnTo>
                    <a:pt x="1194" y="76"/>
                  </a:lnTo>
                  <a:lnTo>
                    <a:pt x="1178" y="64"/>
                  </a:lnTo>
                  <a:lnTo>
                    <a:pt x="1162" y="64"/>
                  </a:lnTo>
                  <a:lnTo>
                    <a:pt x="1148" y="70"/>
                  </a:lnTo>
                  <a:lnTo>
                    <a:pt x="1118" y="70"/>
                  </a:lnTo>
                  <a:lnTo>
                    <a:pt x="1102" y="64"/>
                  </a:lnTo>
                  <a:lnTo>
                    <a:pt x="1064" y="70"/>
                  </a:lnTo>
                  <a:lnTo>
                    <a:pt x="1034" y="70"/>
                  </a:lnTo>
                  <a:lnTo>
                    <a:pt x="1018" y="76"/>
                  </a:lnTo>
                  <a:lnTo>
                    <a:pt x="974" y="92"/>
                  </a:lnTo>
                  <a:lnTo>
                    <a:pt x="996" y="80"/>
                  </a:lnTo>
                  <a:lnTo>
                    <a:pt x="1026" y="70"/>
                  </a:lnTo>
                  <a:lnTo>
                    <a:pt x="1048" y="52"/>
                  </a:lnTo>
                  <a:lnTo>
                    <a:pt x="1034" y="46"/>
                  </a:lnTo>
                  <a:lnTo>
                    <a:pt x="1018" y="40"/>
                  </a:lnTo>
                  <a:lnTo>
                    <a:pt x="1004" y="40"/>
                  </a:lnTo>
                  <a:lnTo>
                    <a:pt x="974" y="46"/>
                  </a:lnTo>
                  <a:lnTo>
                    <a:pt x="964" y="40"/>
                  </a:lnTo>
                  <a:lnTo>
                    <a:pt x="958" y="24"/>
                  </a:lnTo>
                  <a:lnTo>
                    <a:pt x="934" y="18"/>
                  </a:lnTo>
                  <a:lnTo>
                    <a:pt x="950" y="6"/>
                  </a:lnTo>
                  <a:lnTo>
                    <a:pt x="928" y="0"/>
                  </a:lnTo>
                  <a:lnTo>
                    <a:pt x="912" y="18"/>
                  </a:lnTo>
                  <a:lnTo>
                    <a:pt x="934" y="24"/>
                  </a:lnTo>
                  <a:lnTo>
                    <a:pt x="942" y="40"/>
                  </a:lnTo>
                  <a:lnTo>
                    <a:pt x="928" y="36"/>
                  </a:lnTo>
                  <a:lnTo>
                    <a:pt x="920" y="46"/>
                  </a:lnTo>
                  <a:lnTo>
                    <a:pt x="896" y="40"/>
                  </a:lnTo>
                  <a:lnTo>
                    <a:pt x="882" y="40"/>
                  </a:lnTo>
                  <a:lnTo>
                    <a:pt x="866" y="46"/>
                  </a:lnTo>
                  <a:lnTo>
                    <a:pt x="844" y="46"/>
                  </a:lnTo>
                  <a:lnTo>
                    <a:pt x="820" y="52"/>
                  </a:lnTo>
                  <a:lnTo>
                    <a:pt x="828" y="64"/>
                  </a:lnTo>
                  <a:lnTo>
                    <a:pt x="828" y="80"/>
                  </a:lnTo>
                  <a:lnTo>
                    <a:pt x="820" y="70"/>
                  </a:lnTo>
                  <a:lnTo>
                    <a:pt x="798" y="76"/>
                  </a:lnTo>
                  <a:lnTo>
                    <a:pt x="776" y="76"/>
                  </a:lnTo>
                  <a:lnTo>
                    <a:pt x="798" y="86"/>
                  </a:lnTo>
                  <a:lnTo>
                    <a:pt x="814" y="98"/>
                  </a:lnTo>
                  <a:lnTo>
                    <a:pt x="820" y="110"/>
                  </a:lnTo>
                  <a:lnTo>
                    <a:pt x="814" y="122"/>
                  </a:lnTo>
                  <a:lnTo>
                    <a:pt x="798" y="110"/>
                  </a:lnTo>
                  <a:lnTo>
                    <a:pt x="790" y="92"/>
                  </a:lnTo>
                  <a:lnTo>
                    <a:pt x="760" y="92"/>
                  </a:lnTo>
                  <a:lnTo>
                    <a:pt x="744" y="98"/>
                  </a:lnTo>
                  <a:lnTo>
                    <a:pt x="722" y="86"/>
                  </a:lnTo>
                  <a:lnTo>
                    <a:pt x="730" y="104"/>
                  </a:lnTo>
                  <a:lnTo>
                    <a:pt x="738" y="122"/>
                  </a:lnTo>
                  <a:lnTo>
                    <a:pt x="760" y="122"/>
                  </a:lnTo>
                  <a:lnTo>
                    <a:pt x="782" y="132"/>
                  </a:lnTo>
                  <a:lnTo>
                    <a:pt x="776" y="150"/>
                  </a:lnTo>
                  <a:lnTo>
                    <a:pt x="776" y="138"/>
                  </a:lnTo>
                  <a:lnTo>
                    <a:pt x="752" y="126"/>
                  </a:lnTo>
                  <a:lnTo>
                    <a:pt x="752" y="138"/>
                  </a:lnTo>
                  <a:lnTo>
                    <a:pt x="744" y="126"/>
                  </a:lnTo>
                  <a:lnTo>
                    <a:pt x="738" y="144"/>
                  </a:lnTo>
                  <a:lnTo>
                    <a:pt x="730" y="160"/>
                  </a:lnTo>
                  <a:lnTo>
                    <a:pt x="714" y="156"/>
                  </a:lnTo>
                  <a:lnTo>
                    <a:pt x="722" y="144"/>
                  </a:lnTo>
                  <a:lnTo>
                    <a:pt x="722" y="126"/>
                  </a:lnTo>
                  <a:lnTo>
                    <a:pt x="714" y="98"/>
                  </a:lnTo>
                  <a:lnTo>
                    <a:pt x="714" y="86"/>
                  </a:lnTo>
                  <a:lnTo>
                    <a:pt x="706" y="70"/>
                  </a:lnTo>
                  <a:lnTo>
                    <a:pt x="676" y="80"/>
                  </a:lnTo>
                  <a:lnTo>
                    <a:pt x="662" y="98"/>
                  </a:lnTo>
                  <a:lnTo>
                    <a:pt x="662" y="110"/>
                  </a:lnTo>
                  <a:lnTo>
                    <a:pt x="676" y="116"/>
                  </a:lnTo>
                  <a:lnTo>
                    <a:pt x="692" y="126"/>
                  </a:lnTo>
                  <a:lnTo>
                    <a:pt x="654" y="122"/>
                  </a:lnTo>
                  <a:lnTo>
                    <a:pt x="638" y="116"/>
                  </a:lnTo>
                  <a:lnTo>
                    <a:pt x="614" y="110"/>
                  </a:lnTo>
                  <a:lnTo>
                    <a:pt x="570" y="110"/>
                  </a:lnTo>
                  <a:lnTo>
                    <a:pt x="570" y="104"/>
                  </a:lnTo>
                  <a:lnTo>
                    <a:pt x="562" y="104"/>
                  </a:lnTo>
                  <a:lnTo>
                    <a:pt x="554" y="92"/>
                  </a:lnTo>
                  <a:lnTo>
                    <a:pt x="554" y="76"/>
                  </a:lnTo>
                  <a:lnTo>
                    <a:pt x="592" y="64"/>
                  </a:lnTo>
                  <a:lnTo>
                    <a:pt x="630" y="52"/>
                  </a:lnTo>
                  <a:lnTo>
                    <a:pt x="654" y="36"/>
                  </a:lnTo>
                  <a:lnTo>
                    <a:pt x="630" y="40"/>
                  </a:lnTo>
                  <a:lnTo>
                    <a:pt x="586" y="52"/>
                  </a:lnTo>
                  <a:lnTo>
                    <a:pt x="562" y="58"/>
                  </a:lnTo>
                  <a:lnTo>
                    <a:pt x="546" y="76"/>
                  </a:lnTo>
                  <a:lnTo>
                    <a:pt x="532" y="98"/>
                  </a:lnTo>
                  <a:lnTo>
                    <a:pt x="540" y="98"/>
                  </a:lnTo>
                  <a:lnTo>
                    <a:pt x="532" y="110"/>
                  </a:lnTo>
                  <a:lnTo>
                    <a:pt x="554" y="116"/>
                  </a:lnTo>
                  <a:lnTo>
                    <a:pt x="566" y="110"/>
                  </a:lnTo>
                  <a:lnTo>
                    <a:pt x="586" y="116"/>
                  </a:lnTo>
                  <a:lnTo>
                    <a:pt x="600" y="116"/>
                  </a:lnTo>
                  <a:lnTo>
                    <a:pt x="614" y="122"/>
                  </a:lnTo>
                  <a:lnTo>
                    <a:pt x="600" y="126"/>
                  </a:lnTo>
                  <a:lnTo>
                    <a:pt x="578" y="122"/>
                  </a:lnTo>
                  <a:lnTo>
                    <a:pt x="546" y="132"/>
                  </a:lnTo>
                  <a:lnTo>
                    <a:pt x="546" y="122"/>
                  </a:lnTo>
                  <a:lnTo>
                    <a:pt x="540" y="126"/>
                  </a:lnTo>
                  <a:lnTo>
                    <a:pt x="508" y="132"/>
                  </a:lnTo>
                  <a:lnTo>
                    <a:pt x="494" y="150"/>
                  </a:lnTo>
                  <a:lnTo>
                    <a:pt x="486" y="138"/>
                  </a:lnTo>
                  <a:lnTo>
                    <a:pt x="494" y="126"/>
                  </a:lnTo>
                  <a:lnTo>
                    <a:pt x="464" y="126"/>
                  </a:lnTo>
                  <a:lnTo>
                    <a:pt x="472" y="138"/>
                  </a:lnTo>
                  <a:lnTo>
                    <a:pt x="464" y="156"/>
                  </a:lnTo>
                  <a:lnTo>
                    <a:pt x="456" y="156"/>
                  </a:lnTo>
                  <a:lnTo>
                    <a:pt x="440" y="160"/>
                  </a:lnTo>
                  <a:lnTo>
                    <a:pt x="434" y="166"/>
                  </a:lnTo>
                  <a:lnTo>
                    <a:pt x="410" y="166"/>
                  </a:lnTo>
                  <a:lnTo>
                    <a:pt x="426" y="184"/>
                  </a:lnTo>
                  <a:lnTo>
                    <a:pt x="410" y="178"/>
                  </a:lnTo>
                  <a:lnTo>
                    <a:pt x="394" y="172"/>
                  </a:lnTo>
                  <a:lnTo>
                    <a:pt x="402" y="160"/>
                  </a:lnTo>
                  <a:lnTo>
                    <a:pt x="372" y="156"/>
                  </a:lnTo>
                  <a:lnTo>
                    <a:pt x="358" y="150"/>
                  </a:lnTo>
                  <a:lnTo>
                    <a:pt x="386" y="156"/>
                  </a:lnTo>
                  <a:lnTo>
                    <a:pt x="418" y="156"/>
                  </a:lnTo>
                  <a:lnTo>
                    <a:pt x="440" y="150"/>
                  </a:lnTo>
                  <a:lnTo>
                    <a:pt x="440" y="138"/>
                  </a:lnTo>
                  <a:lnTo>
                    <a:pt x="410" y="138"/>
                  </a:lnTo>
                  <a:lnTo>
                    <a:pt x="402" y="126"/>
                  </a:lnTo>
                  <a:lnTo>
                    <a:pt x="380" y="126"/>
                  </a:lnTo>
                  <a:lnTo>
                    <a:pt x="364" y="122"/>
                  </a:lnTo>
                  <a:lnTo>
                    <a:pt x="350" y="116"/>
                  </a:lnTo>
                  <a:lnTo>
                    <a:pt x="312" y="116"/>
                  </a:lnTo>
                  <a:lnTo>
                    <a:pt x="296" y="122"/>
                  </a:lnTo>
                  <a:lnTo>
                    <a:pt x="296" y="110"/>
                  </a:lnTo>
                  <a:lnTo>
                    <a:pt x="274" y="122"/>
                  </a:lnTo>
                  <a:lnTo>
                    <a:pt x="250" y="122"/>
                  </a:lnTo>
                  <a:lnTo>
                    <a:pt x="236" y="132"/>
                  </a:lnTo>
                  <a:lnTo>
                    <a:pt x="212" y="150"/>
                  </a:lnTo>
                  <a:lnTo>
                    <a:pt x="198" y="166"/>
                  </a:lnTo>
                  <a:lnTo>
                    <a:pt x="182" y="190"/>
                  </a:lnTo>
                  <a:lnTo>
                    <a:pt x="160" y="190"/>
                  </a:lnTo>
                  <a:lnTo>
                    <a:pt x="144" y="196"/>
                  </a:lnTo>
                  <a:lnTo>
                    <a:pt x="136" y="208"/>
                  </a:lnTo>
                  <a:lnTo>
                    <a:pt x="130" y="218"/>
                  </a:lnTo>
                  <a:lnTo>
                    <a:pt x="136" y="236"/>
                  </a:lnTo>
                  <a:lnTo>
                    <a:pt x="136" y="248"/>
                  </a:lnTo>
                  <a:lnTo>
                    <a:pt x="152" y="242"/>
                  </a:lnTo>
                  <a:lnTo>
                    <a:pt x="168" y="236"/>
                  </a:lnTo>
                  <a:lnTo>
                    <a:pt x="190" y="230"/>
                  </a:lnTo>
                  <a:lnTo>
                    <a:pt x="198" y="242"/>
                  </a:lnTo>
                  <a:lnTo>
                    <a:pt x="204" y="258"/>
                  </a:lnTo>
                  <a:lnTo>
                    <a:pt x="212" y="264"/>
                  </a:lnTo>
                  <a:lnTo>
                    <a:pt x="236" y="264"/>
                  </a:lnTo>
                  <a:lnTo>
                    <a:pt x="236" y="252"/>
                  </a:lnTo>
                  <a:lnTo>
                    <a:pt x="250" y="242"/>
                  </a:lnTo>
                  <a:lnTo>
                    <a:pt x="250" y="230"/>
                  </a:lnTo>
                  <a:lnTo>
                    <a:pt x="244" y="218"/>
                  </a:lnTo>
                  <a:lnTo>
                    <a:pt x="236" y="208"/>
                  </a:lnTo>
                  <a:lnTo>
                    <a:pt x="236" y="196"/>
                  </a:lnTo>
                  <a:lnTo>
                    <a:pt x="258" y="184"/>
                  </a:lnTo>
                  <a:lnTo>
                    <a:pt x="258" y="172"/>
                  </a:lnTo>
                  <a:lnTo>
                    <a:pt x="282" y="166"/>
                  </a:lnTo>
                  <a:lnTo>
                    <a:pt x="304" y="172"/>
                  </a:lnTo>
                  <a:lnTo>
                    <a:pt x="282" y="190"/>
                  </a:lnTo>
                  <a:lnTo>
                    <a:pt x="266" y="190"/>
                  </a:lnTo>
                  <a:lnTo>
                    <a:pt x="282" y="212"/>
                  </a:lnTo>
                  <a:lnTo>
                    <a:pt x="364" y="212"/>
                  </a:lnTo>
                  <a:lnTo>
                    <a:pt x="350" y="218"/>
                  </a:lnTo>
                  <a:lnTo>
                    <a:pt x="334" y="218"/>
                  </a:lnTo>
                  <a:lnTo>
                    <a:pt x="312" y="224"/>
                  </a:lnTo>
                  <a:lnTo>
                    <a:pt x="304" y="242"/>
                  </a:lnTo>
                  <a:lnTo>
                    <a:pt x="282" y="236"/>
                  </a:lnTo>
                  <a:lnTo>
                    <a:pt x="282" y="264"/>
                  </a:lnTo>
                  <a:lnTo>
                    <a:pt x="258" y="264"/>
                  </a:lnTo>
                  <a:lnTo>
                    <a:pt x="236" y="270"/>
                  </a:lnTo>
                  <a:lnTo>
                    <a:pt x="212" y="270"/>
                  </a:lnTo>
                  <a:lnTo>
                    <a:pt x="198" y="276"/>
                  </a:lnTo>
                  <a:lnTo>
                    <a:pt x="174" y="282"/>
                  </a:lnTo>
                  <a:lnTo>
                    <a:pt x="182" y="270"/>
                  </a:lnTo>
                  <a:lnTo>
                    <a:pt x="198" y="252"/>
                  </a:lnTo>
                  <a:lnTo>
                    <a:pt x="182" y="252"/>
                  </a:lnTo>
                  <a:lnTo>
                    <a:pt x="160" y="248"/>
                  </a:lnTo>
                  <a:lnTo>
                    <a:pt x="168" y="264"/>
                  </a:lnTo>
                  <a:lnTo>
                    <a:pt x="168" y="282"/>
                  </a:lnTo>
                  <a:lnTo>
                    <a:pt x="144" y="282"/>
                  </a:lnTo>
                  <a:lnTo>
                    <a:pt x="136" y="294"/>
                  </a:lnTo>
                  <a:lnTo>
                    <a:pt x="114" y="304"/>
                  </a:lnTo>
                  <a:lnTo>
                    <a:pt x="98" y="316"/>
                  </a:lnTo>
                  <a:lnTo>
                    <a:pt x="76" y="316"/>
                  </a:lnTo>
                  <a:lnTo>
                    <a:pt x="52" y="322"/>
                  </a:lnTo>
                  <a:lnTo>
                    <a:pt x="52" y="332"/>
                  </a:lnTo>
                  <a:lnTo>
                    <a:pt x="68" y="344"/>
                  </a:lnTo>
                  <a:lnTo>
                    <a:pt x="76" y="362"/>
                  </a:lnTo>
                  <a:lnTo>
                    <a:pt x="52" y="368"/>
                  </a:lnTo>
                  <a:lnTo>
                    <a:pt x="0" y="368"/>
                  </a:lnTo>
                  <a:lnTo>
                    <a:pt x="0" y="378"/>
                  </a:lnTo>
                  <a:lnTo>
                    <a:pt x="16" y="378"/>
                  </a:lnTo>
                  <a:lnTo>
                    <a:pt x="6" y="384"/>
                  </a:lnTo>
                  <a:lnTo>
                    <a:pt x="6" y="424"/>
                  </a:lnTo>
                  <a:lnTo>
                    <a:pt x="30" y="420"/>
                  </a:lnTo>
                  <a:lnTo>
                    <a:pt x="46" y="424"/>
                  </a:lnTo>
                  <a:lnTo>
                    <a:pt x="68" y="420"/>
                  </a:lnTo>
                  <a:lnTo>
                    <a:pt x="98" y="408"/>
                  </a:lnTo>
                  <a:lnTo>
                    <a:pt x="98" y="396"/>
                  </a:lnTo>
                  <a:lnTo>
                    <a:pt x="114" y="378"/>
                  </a:lnTo>
                  <a:lnTo>
                    <a:pt x="130" y="368"/>
                  </a:lnTo>
                  <a:lnTo>
                    <a:pt x="174" y="368"/>
                  </a:lnTo>
                  <a:lnTo>
                    <a:pt x="198" y="356"/>
                  </a:lnTo>
                  <a:lnTo>
                    <a:pt x="212" y="378"/>
                  </a:lnTo>
                  <a:lnTo>
                    <a:pt x="228" y="390"/>
                  </a:lnTo>
                  <a:lnTo>
                    <a:pt x="236" y="402"/>
                  </a:lnTo>
                  <a:lnTo>
                    <a:pt x="220" y="408"/>
                  </a:lnTo>
                  <a:lnTo>
                    <a:pt x="236" y="420"/>
                  </a:lnTo>
                  <a:lnTo>
                    <a:pt x="250" y="408"/>
                  </a:lnTo>
                  <a:lnTo>
                    <a:pt x="250" y="390"/>
                  </a:lnTo>
                  <a:lnTo>
                    <a:pt x="244" y="374"/>
                  </a:lnTo>
                  <a:lnTo>
                    <a:pt x="236" y="384"/>
                  </a:lnTo>
                  <a:lnTo>
                    <a:pt x="220" y="362"/>
                  </a:lnTo>
                  <a:lnTo>
                    <a:pt x="204" y="350"/>
                  </a:lnTo>
                  <a:lnTo>
                    <a:pt x="228" y="350"/>
                  </a:lnTo>
                  <a:lnTo>
                    <a:pt x="236" y="356"/>
                  </a:lnTo>
                  <a:lnTo>
                    <a:pt x="258" y="368"/>
                  </a:lnTo>
                  <a:lnTo>
                    <a:pt x="274" y="374"/>
                  </a:lnTo>
                  <a:lnTo>
                    <a:pt x="288" y="384"/>
                  </a:lnTo>
                  <a:lnTo>
                    <a:pt x="304" y="408"/>
                  </a:lnTo>
                  <a:lnTo>
                    <a:pt x="318" y="412"/>
                  </a:lnTo>
                  <a:lnTo>
                    <a:pt x="318" y="402"/>
                  </a:lnTo>
                  <a:lnTo>
                    <a:pt x="312" y="390"/>
                  </a:lnTo>
                  <a:lnTo>
                    <a:pt x="318" y="378"/>
                  </a:lnTo>
                  <a:lnTo>
                    <a:pt x="342" y="378"/>
                  </a:lnTo>
                  <a:lnTo>
                    <a:pt x="364" y="374"/>
                  </a:lnTo>
                  <a:lnTo>
                    <a:pt x="350" y="368"/>
                  </a:lnTo>
                  <a:lnTo>
                    <a:pt x="350" y="356"/>
                  </a:lnTo>
                  <a:lnTo>
                    <a:pt x="364" y="338"/>
                  </a:lnTo>
                  <a:lnTo>
                    <a:pt x="386" y="332"/>
                  </a:lnTo>
                  <a:lnTo>
                    <a:pt x="410" y="328"/>
                  </a:lnTo>
                  <a:lnTo>
                    <a:pt x="394" y="338"/>
                  </a:lnTo>
                  <a:lnTo>
                    <a:pt x="418" y="350"/>
                  </a:lnTo>
                  <a:lnTo>
                    <a:pt x="440" y="344"/>
                  </a:lnTo>
                  <a:lnTo>
                    <a:pt x="464" y="356"/>
                  </a:lnTo>
                  <a:lnTo>
                    <a:pt x="494" y="356"/>
                  </a:lnTo>
                  <a:lnTo>
                    <a:pt x="502" y="378"/>
                  </a:lnTo>
                  <a:lnTo>
                    <a:pt x="464" y="384"/>
                  </a:lnTo>
                  <a:lnTo>
                    <a:pt x="440" y="378"/>
                  </a:lnTo>
                  <a:lnTo>
                    <a:pt x="426" y="378"/>
                  </a:lnTo>
                  <a:lnTo>
                    <a:pt x="410" y="374"/>
                  </a:lnTo>
                  <a:lnTo>
                    <a:pt x="386" y="374"/>
                  </a:lnTo>
                  <a:lnTo>
                    <a:pt x="364" y="384"/>
                  </a:lnTo>
                  <a:lnTo>
                    <a:pt x="350" y="384"/>
                  </a:lnTo>
                  <a:lnTo>
                    <a:pt x="358" y="396"/>
                  </a:lnTo>
                  <a:lnTo>
                    <a:pt x="364" y="408"/>
                  </a:lnTo>
                  <a:lnTo>
                    <a:pt x="380" y="420"/>
                  </a:lnTo>
                  <a:lnTo>
                    <a:pt x="418" y="420"/>
                  </a:lnTo>
                  <a:lnTo>
                    <a:pt x="448" y="412"/>
                  </a:lnTo>
                  <a:lnTo>
                    <a:pt x="434" y="424"/>
                  </a:lnTo>
                  <a:lnTo>
                    <a:pt x="418" y="430"/>
                  </a:lnTo>
                  <a:lnTo>
                    <a:pt x="440" y="430"/>
                  </a:lnTo>
                  <a:lnTo>
                    <a:pt x="440" y="442"/>
                  </a:lnTo>
                  <a:lnTo>
                    <a:pt x="434" y="460"/>
                  </a:lnTo>
                  <a:lnTo>
                    <a:pt x="418" y="448"/>
                  </a:lnTo>
                  <a:lnTo>
                    <a:pt x="418" y="466"/>
                  </a:lnTo>
                  <a:lnTo>
                    <a:pt x="426" y="466"/>
                  </a:lnTo>
                  <a:lnTo>
                    <a:pt x="440" y="476"/>
                  </a:lnTo>
                  <a:lnTo>
                    <a:pt x="448" y="488"/>
                  </a:lnTo>
                  <a:lnTo>
                    <a:pt x="472" y="488"/>
                  </a:lnTo>
                  <a:lnTo>
                    <a:pt x="478" y="504"/>
                  </a:lnTo>
                  <a:lnTo>
                    <a:pt x="486" y="528"/>
                  </a:lnTo>
                  <a:lnTo>
                    <a:pt x="508" y="534"/>
                  </a:lnTo>
                  <a:lnTo>
                    <a:pt x="524" y="546"/>
                  </a:lnTo>
                  <a:lnTo>
                    <a:pt x="532" y="568"/>
                  </a:lnTo>
                  <a:lnTo>
                    <a:pt x="554" y="584"/>
                  </a:lnTo>
                  <a:lnTo>
                    <a:pt x="586" y="580"/>
                  </a:lnTo>
                  <a:lnTo>
                    <a:pt x="622" y="562"/>
                  </a:lnTo>
                  <a:lnTo>
                    <a:pt x="646" y="552"/>
                  </a:lnTo>
                  <a:lnTo>
                    <a:pt x="668" y="540"/>
                  </a:lnTo>
                  <a:lnTo>
                    <a:pt x="692" y="522"/>
                  </a:lnTo>
                  <a:lnTo>
                    <a:pt x="698" y="504"/>
                  </a:lnTo>
                  <a:lnTo>
                    <a:pt x="668" y="500"/>
                  </a:lnTo>
                  <a:lnTo>
                    <a:pt x="662" y="488"/>
                  </a:lnTo>
                  <a:lnTo>
                    <a:pt x="646" y="500"/>
                  </a:lnTo>
                  <a:lnTo>
                    <a:pt x="614" y="504"/>
                  </a:lnTo>
                  <a:lnTo>
                    <a:pt x="614" y="516"/>
                  </a:lnTo>
                  <a:lnTo>
                    <a:pt x="608" y="500"/>
                  </a:lnTo>
                  <a:lnTo>
                    <a:pt x="592" y="488"/>
                  </a:lnTo>
                  <a:lnTo>
                    <a:pt x="570" y="482"/>
                  </a:lnTo>
                  <a:lnTo>
                    <a:pt x="562" y="470"/>
                  </a:lnTo>
                  <a:lnTo>
                    <a:pt x="562" y="454"/>
                  </a:lnTo>
                  <a:lnTo>
                    <a:pt x="586" y="454"/>
                  </a:lnTo>
                  <a:lnTo>
                    <a:pt x="622" y="476"/>
                  </a:lnTo>
                  <a:lnTo>
                    <a:pt x="646" y="476"/>
                  </a:lnTo>
                  <a:lnTo>
                    <a:pt x="654" y="482"/>
                  </a:lnTo>
                  <a:lnTo>
                    <a:pt x="668" y="482"/>
                  </a:lnTo>
                  <a:lnTo>
                    <a:pt x="698" y="488"/>
                  </a:lnTo>
                  <a:lnTo>
                    <a:pt x="722" y="488"/>
                  </a:lnTo>
                  <a:lnTo>
                    <a:pt x="760" y="482"/>
                  </a:lnTo>
                  <a:lnTo>
                    <a:pt x="768" y="482"/>
                  </a:lnTo>
                  <a:lnTo>
                    <a:pt x="776" y="500"/>
                  </a:lnTo>
                  <a:lnTo>
                    <a:pt x="798" y="494"/>
                  </a:lnTo>
                  <a:lnTo>
                    <a:pt x="782" y="504"/>
                  </a:lnTo>
                  <a:lnTo>
                    <a:pt x="798" y="516"/>
                  </a:lnTo>
                  <a:lnTo>
                    <a:pt x="820" y="510"/>
                  </a:lnTo>
                  <a:lnTo>
                    <a:pt x="828" y="534"/>
                  </a:lnTo>
                  <a:lnTo>
                    <a:pt x="844" y="556"/>
                  </a:lnTo>
                  <a:lnTo>
                    <a:pt x="858" y="590"/>
                  </a:lnTo>
                  <a:lnTo>
                    <a:pt x="874" y="608"/>
                  </a:lnTo>
                  <a:lnTo>
                    <a:pt x="890" y="596"/>
                  </a:lnTo>
                  <a:lnTo>
                    <a:pt x="904" y="596"/>
                  </a:lnTo>
                  <a:lnTo>
                    <a:pt x="904" y="584"/>
                  </a:lnTo>
                  <a:lnTo>
                    <a:pt x="920" y="574"/>
                  </a:lnTo>
                  <a:lnTo>
                    <a:pt x="920" y="552"/>
                  </a:lnTo>
                  <a:lnTo>
                    <a:pt x="942" y="534"/>
                  </a:lnTo>
                  <a:lnTo>
                    <a:pt x="980" y="516"/>
                  </a:lnTo>
                  <a:lnTo>
                    <a:pt x="1018" y="504"/>
                  </a:lnTo>
                  <a:lnTo>
                    <a:pt x="1042" y="528"/>
                  </a:lnTo>
                  <a:lnTo>
                    <a:pt x="1064" y="546"/>
                  </a:lnTo>
                  <a:lnTo>
                    <a:pt x="1086" y="540"/>
                  </a:lnTo>
                  <a:lnTo>
                    <a:pt x="1102" y="568"/>
                  </a:lnTo>
                  <a:lnTo>
                    <a:pt x="1102" y="584"/>
                  </a:lnTo>
                  <a:lnTo>
                    <a:pt x="1118" y="602"/>
                  </a:lnTo>
                  <a:lnTo>
                    <a:pt x="1110" y="584"/>
                  </a:lnTo>
                  <a:lnTo>
                    <a:pt x="1110" y="568"/>
                  </a:lnTo>
                  <a:lnTo>
                    <a:pt x="1124" y="556"/>
                  </a:lnTo>
                  <a:lnTo>
                    <a:pt x="1132" y="574"/>
                  </a:lnTo>
                  <a:lnTo>
                    <a:pt x="1156" y="580"/>
                  </a:lnTo>
                  <a:lnTo>
                    <a:pt x="1156" y="596"/>
                  </a:lnTo>
                  <a:lnTo>
                    <a:pt x="1178" y="590"/>
                  </a:lnTo>
                  <a:lnTo>
                    <a:pt x="1208" y="580"/>
                  </a:lnTo>
                  <a:lnTo>
                    <a:pt x="1202" y="562"/>
                  </a:lnTo>
                  <a:lnTo>
                    <a:pt x="1186" y="552"/>
                  </a:lnTo>
                  <a:lnTo>
                    <a:pt x="1170" y="534"/>
                  </a:lnTo>
                  <a:lnTo>
                    <a:pt x="1156" y="522"/>
                  </a:lnTo>
                  <a:lnTo>
                    <a:pt x="1170" y="510"/>
                  </a:lnTo>
                  <a:lnTo>
                    <a:pt x="1202" y="510"/>
                  </a:lnTo>
                  <a:lnTo>
                    <a:pt x="1208" y="516"/>
                  </a:lnTo>
                  <a:lnTo>
                    <a:pt x="1216" y="504"/>
                  </a:lnTo>
                  <a:lnTo>
                    <a:pt x="1238" y="500"/>
                  </a:lnTo>
                  <a:lnTo>
                    <a:pt x="1246" y="504"/>
                  </a:lnTo>
                  <a:lnTo>
                    <a:pt x="1262" y="494"/>
                  </a:lnTo>
                  <a:lnTo>
                    <a:pt x="1276" y="476"/>
                  </a:lnTo>
                  <a:lnTo>
                    <a:pt x="1308" y="454"/>
                  </a:lnTo>
                  <a:lnTo>
                    <a:pt x="1300" y="442"/>
                  </a:lnTo>
                  <a:lnTo>
                    <a:pt x="1292" y="430"/>
                  </a:lnTo>
                  <a:lnTo>
                    <a:pt x="1276" y="420"/>
                  </a:lnTo>
                  <a:lnTo>
                    <a:pt x="1262" y="408"/>
                  </a:lnTo>
                  <a:lnTo>
                    <a:pt x="1276" y="396"/>
                  </a:lnTo>
                  <a:lnTo>
                    <a:pt x="1246" y="396"/>
                  </a:lnTo>
                  <a:lnTo>
                    <a:pt x="1270" y="374"/>
                  </a:lnTo>
                  <a:lnTo>
                    <a:pt x="1276" y="378"/>
                  </a:lnTo>
                  <a:lnTo>
                    <a:pt x="1314" y="378"/>
                  </a:lnTo>
                  <a:lnTo>
                    <a:pt x="1322" y="390"/>
                  </a:lnTo>
                  <a:lnTo>
                    <a:pt x="1338" y="408"/>
                  </a:lnTo>
                  <a:lnTo>
                    <a:pt x="1346" y="430"/>
                  </a:lnTo>
                  <a:lnTo>
                    <a:pt x="1352" y="420"/>
                  </a:lnTo>
                  <a:lnTo>
                    <a:pt x="1376" y="408"/>
                  </a:lnTo>
                  <a:lnTo>
                    <a:pt x="1352" y="396"/>
                  </a:lnTo>
                  <a:lnTo>
                    <a:pt x="1346" y="378"/>
                  </a:lnTo>
                  <a:lnTo>
                    <a:pt x="1360" y="362"/>
                  </a:lnTo>
                  <a:lnTo>
                    <a:pt x="1390" y="350"/>
                  </a:lnTo>
                  <a:lnTo>
                    <a:pt x="1420" y="332"/>
                  </a:lnTo>
                  <a:lnTo>
                    <a:pt x="1428" y="310"/>
                  </a:lnTo>
                  <a:lnTo>
                    <a:pt x="1428" y="288"/>
                  </a:lnTo>
                  <a:lnTo>
                    <a:pt x="1414" y="270"/>
                  </a:lnTo>
                  <a:lnTo>
                    <a:pt x="1414" y="258"/>
                  </a:lnTo>
                  <a:lnTo>
                    <a:pt x="1398" y="248"/>
                  </a:lnTo>
                  <a:lnTo>
                    <a:pt x="1368" y="252"/>
                  </a:lnTo>
                  <a:lnTo>
                    <a:pt x="1368" y="248"/>
                  </a:lnTo>
                  <a:lnTo>
                    <a:pt x="1384" y="224"/>
                  </a:lnTo>
                  <a:lnTo>
                    <a:pt x="1398" y="212"/>
                  </a:lnTo>
                  <a:lnTo>
                    <a:pt x="1428" y="208"/>
                  </a:lnTo>
                  <a:lnTo>
                    <a:pt x="1474" y="208"/>
                  </a:lnTo>
                  <a:lnTo>
                    <a:pt x="1526" y="212"/>
                  </a:lnTo>
                  <a:lnTo>
                    <a:pt x="1542" y="208"/>
                  </a:lnTo>
                  <a:lnTo>
                    <a:pt x="1566" y="184"/>
                  </a:lnTo>
                  <a:lnTo>
                    <a:pt x="1596" y="172"/>
                  </a:lnTo>
                  <a:lnTo>
                    <a:pt x="1596" y="184"/>
                  </a:lnTo>
                  <a:lnTo>
                    <a:pt x="1610" y="190"/>
                  </a:lnTo>
                  <a:lnTo>
                    <a:pt x="1626" y="178"/>
                  </a:lnTo>
                  <a:lnTo>
                    <a:pt x="1648" y="172"/>
                  </a:lnTo>
                  <a:lnTo>
                    <a:pt x="1642" y="184"/>
                  </a:lnTo>
                  <a:lnTo>
                    <a:pt x="1618" y="202"/>
                  </a:lnTo>
                  <a:lnTo>
                    <a:pt x="1588" y="212"/>
                  </a:lnTo>
                  <a:lnTo>
                    <a:pt x="1588" y="230"/>
                  </a:lnTo>
                  <a:lnTo>
                    <a:pt x="1618" y="242"/>
                  </a:lnTo>
                  <a:lnTo>
                    <a:pt x="1618" y="270"/>
                  </a:lnTo>
                  <a:lnTo>
                    <a:pt x="1642" y="288"/>
                  </a:lnTo>
                  <a:lnTo>
                    <a:pt x="1642" y="270"/>
                  </a:lnTo>
                  <a:lnTo>
                    <a:pt x="1656" y="258"/>
                  </a:lnTo>
                  <a:lnTo>
                    <a:pt x="1672" y="242"/>
                  </a:lnTo>
                  <a:lnTo>
                    <a:pt x="1656" y="224"/>
                  </a:lnTo>
                  <a:lnTo>
                    <a:pt x="1656" y="208"/>
                  </a:lnTo>
                  <a:lnTo>
                    <a:pt x="1680" y="190"/>
                  </a:lnTo>
                  <a:lnTo>
                    <a:pt x="1688" y="202"/>
                  </a:lnTo>
                  <a:lnTo>
                    <a:pt x="1726" y="196"/>
                  </a:lnTo>
                  <a:lnTo>
                    <a:pt x="1740" y="184"/>
                  </a:lnTo>
                  <a:lnTo>
                    <a:pt x="1770" y="178"/>
                  </a:lnTo>
                  <a:lnTo>
                    <a:pt x="1770" y="166"/>
                  </a:lnTo>
                  <a:lnTo>
                    <a:pt x="1802" y="160"/>
                  </a:lnTo>
                  <a:lnTo>
                    <a:pt x="1786" y="156"/>
                  </a:lnTo>
                  <a:lnTo>
                    <a:pt x="1770" y="150"/>
                  </a:lnTo>
                  <a:lnTo>
                    <a:pt x="1748" y="144"/>
                  </a:lnTo>
                  <a:lnTo>
                    <a:pt x="1778" y="144"/>
                  </a:lnTo>
                  <a:lnTo>
                    <a:pt x="1786" y="12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dirty="0">
                <a:ea typeface="MS PGothic" panose="020B0600070205080204" pitchFamily="34" charset="-128"/>
              </a:endParaRPr>
            </a:p>
          </p:txBody>
        </p:sp>
        <p:sp>
          <p:nvSpPr>
            <p:cNvPr id="18" name="Freeform 49"/>
            <p:cNvSpPr>
              <a:spLocks noChangeArrowheads="1"/>
            </p:cNvSpPr>
            <p:nvPr/>
          </p:nvSpPr>
          <p:spPr bwMode="auto">
            <a:xfrm>
              <a:off x="6574896" y="514094"/>
              <a:ext cx="310095" cy="378430"/>
            </a:xfrm>
            <a:custGeom>
              <a:avLst/>
              <a:gdLst>
                <a:gd name="T0" fmla="*/ 2147483647 w 138"/>
                <a:gd name="T1" fmla="*/ 2147483647 h 106"/>
                <a:gd name="T2" fmla="*/ 2147483647 w 138"/>
                <a:gd name="T3" fmla="*/ 2147483647 h 106"/>
                <a:gd name="T4" fmla="*/ 2147483647 w 138"/>
                <a:gd name="T5" fmla="*/ 0 h 106"/>
                <a:gd name="T6" fmla="*/ 2147483647 w 138"/>
                <a:gd name="T7" fmla="*/ 0 h 106"/>
                <a:gd name="T8" fmla="*/ 2147483647 w 138"/>
                <a:gd name="T9" fmla="*/ 0 h 106"/>
                <a:gd name="T10" fmla="*/ 2147483647 w 138"/>
                <a:gd name="T11" fmla="*/ 0 h 106"/>
                <a:gd name="T12" fmla="*/ 2147483647 w 138"/>
                <a:gd name="T13" fmla="*/ 2147483647 h 106"/>
                <a:gd name="T14" fmla="*/ 2147483647 w 138"/>
                <a:gd name="T15" fmla="*/ 2147483647 h 106"/>
                <a:gd name="T16" fmla="*/ 2147483647 w 138"/>
                <a:gd name="T17" fmla="*/ 2147483647 h 106"/>
                <a:gd name="T18" fmla="*/ 2147483647 w 138"/>
                <a:gd name="T19" fmla="*/ 2147483647 h 106"/>
                <a:gd name="T20" fmla="*/ 2147483647 w 138"/>
                <a:gd name="T21" fmla="*/ 2147483647 h 106"/>
                <a:gd name="T22" fmla="*/ 2147483647 w 138"/>
                <a:gd name="T23" fmla="*/ 2147483647 h 106"/>
                <a:gd name="T24" fmla="*/ 2147483647 w 138"/>
                <a:gd name="T25" fmla="*/ 2147483647 h 106"/>
                <a:gd name="T26" fmla="*/ 2147483647 w 138"/>
                <a:gd name="T27" fmla="*/ 2147483647 h 106"/>
                <a:gd name="T28" fmla="*/ 2147483647 w 138"/>
                <a:gd name="T29" fmla="*/ 2147483647 h 106"/>
                <a:gd name="T30" fmla="*/ 0 w 138"/>
                <a:gd name="T31" fmla="*/ 2147483647 h 106"/>
                <a:gd name="T32" fmla="*/ 0 w 138"/>
                <a:gd name="T33" fmla="*/ 2147483647 h 106"/>
                <a:gd name="T34" fmla="*/ 0 w 138"/>
                <a:gd name="T35" fmla="*/ 2147483647 h 106"/>
                <a:gd name="T36" fmla="*/ 2147483647 w 138"/>
                <a:gd name="T37" fmla="*/ 2147483647 h 106"/>
                <a:gd name="T38" fmla="*/ 2147483647 w 138"/>
                <a:gd name="T39" fmla="*/ 2147483647 h 106"/>
                <a:gd name="T40" fmla="*/ 2147483647 w 138"/>
                <a:gd name="T41" fmla="*/ 2147483647 h 106"/>
                <a:gd name="T42" fmla="*/ 2147483647 w 138"/>
                <a:gd name="T43" fmla="*/ 2147483647 h 106"/>
                <a:gd name="T44" fmla="*/ 2147483647 w 138"/>
                <a:gd name="T45" fmla="*/ 2147483647 h 106"/>
                <a:gd name="T46" fmla="*/ 2147483647 w 138"/>
                <a:gd name="T47" fmla="*/ 2147483647 h 106"/>
                <a:gd name="T48" fmla="*/ 2147483647 w 138"/>
                <a:gd name="T49" fmla="*/ 2147483647 h 106"/>
                <a:gd name="T50" fmla="*/ 2147483647 w 138"/>
                <a:gd name="T51" fmla="*/ 2147483647 h 106"/>
                <a:gd name="T52" fmla="*/ 2147483647 w 138"/>
                <a:gd name="T53" fmla="*/ 2147483647 h 106"/>
                <a:gd name="T54" fmla="*/ 2147483647 w 138"/>
                <a:gd name="T55" fmla="*/ 2147483647 h 106"/>
                <a:gd name="T56" fmla="*/ 2147483647 w 138"/>
                <a:gd name="T57" fmla="*/ 2147483647 h 106"/>
                <a:gd name="T58" fmla="*/ 2147483647 w 138"/>
                <a:gd name="T59" fmla="*/ 2147483647 h 106"/>
                <a:gd name="T60" fmla="*/ 2147483647 w 138"/>
                <a:gd name="T61" fmla="*/ 2147483647 h 106"/>
                <a:gd name="T62" fmla="*/ 2147483647 w 138"/>
                <a:gd name="T63" fmla="*/ 2147483647 h 106"/>
                <a:gd name="T64" fmla="*/ 2147483647 w 138"/>
                <a:gd name="T65" fmla="*/ 2147483647 h 106"/>
                <a:gd name="T66" fmla="*/ 2147483647 w 138"/>
                <a:gd name="T67" fmla="*/ 2147483647 h 106"/>
                <a:gd name="T68" fmla="*/ 2147483647 w 138"/>
                <a:gd name="T69" fmla="*/ 2147483647 h 106"/>
                <a:gd name="T70" fmla="*/ 2147483647 w 138"/>
                <a:gd name="T71" fmla="*/ 2147483647 h 106"/>
                <a:gd name="T72" fmla="*/ 2147483647 w 138"/>
                <a:gd name="T73" fmla="*/ 2147483647 h 106"/>
                <a:gd name="T74" fmla="*/ 2147483647 w 138"/>
                <a:gd name="T75" fmla="*/ 2147483647 h 106"/>
                <a:gd name="T76" fmla="*/ 2147483647 w 138"/>
                <a:gd name="T77" fmla="*/ 2147483647 h 106"/>
                <a:gd name="T78" fmla="*/ 2147483647 w 138"/>
                <a:gd name="T79" fmla="*/ 2147483647 h 106"/>
                <a:gd name="T80" fmla="*/ 2147483647 w 138"/>
                <a:gd name="T81" fmla="*/ 2147483647 h 106"/>
                <a:gd name="T82" fmla="*/ 2147483647 w 138"/>
                <a:gd name="T83" fmla="*/ 2147483647 h 106"/>
                <a:gd name="T84" fmla="*/ 2147483647 w 138"/>
                <a:gd name="T85" fmla="*/ 2147483647 h 106"/>
                <a:gd name="T86" fmla="*/ 2147483647 w 138"/>
                <a:gd name="T87" fmla="*/ 2147483647 h 106"/>
                <a:gd name="T88" fmla="*/ 2147483647 w 138"/>
                <a:gd name="T89" fmla="*/ 2147483647 h 106"/>
                <a:gd name="T90" fmla="*/ 2147483647 w 138"/>
                <a:gd name="T91" fmla="*/ 2147483647 h 1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
                <a:gd name="T139" fmla="*/ 0 h 106"/>
                <a:gd name="T140" fmla="*/ 138 w 138"/>
                <a:gd name="T141" fmla="*/ 106 h 1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 h="106">
                  <a:moveTo>
                    <a:pt x="84" y="6"/>
                  </a:moveTo>
                  <a:lnTo>
                    <a:pt x="84" y="6"/>
                  </a:lnTo>
                  <a:lnTo>
                    <a:pt x="54" y="0"/>
                  </a:lnTo>
                  <a:lnTo>
                    <a:pt x="38" y="0"/>
                  </a:lnTo>
                  <a:lnTo>
                    <a:pt x="24" y="0"/>
                  </a:lnTo>
                  <a:lnTo>
                    <a:pt x="18" y="2"/>
                  </a:lnTo>
                  <a:lnTo>
                    <a:pt x="16" y="6"/>
                  </a:lnTo>
                  <a:lnTo>
                    <a:pt x="14" y="10"/>
                  </a:lnTo>
                  <a:lnTo>
                    <a:pt x="12" y="18"/>
                  </a:lnTo>
                  <a:lnTo>
                    <a:pt x="8" y="34"/>
                  </a:lnTo>
                  <a:lnTo>
                    <a:pt x="6" y="50"/>
                  </a:lnTo>
                  <a:lnTo>
                    <a:pt x="2" y="84"/>
                  </a:lnTo>
                  <a:lnTo>
                    <a:pt x="0" y="94"/>
                  </a:lnTo>
                  <a:lnTo>
                    <a:pt x="0" y="102"/>
                  </a:lnTo>
                  <a:lnTo>
                    <a:pt x="16" y="102"/>
                  </a:lnTo>
                  <a:lnTo>
                    <a:pt x="32" y="100"/>
                  </a:lnTo>
                  <a:lnTo>
                    <a:pt x="46" y="104"/>
                  </a:lnTo>
                  <a:lnTo>
                    <a:pt x="60" y="106"/>
                  </a:lnTo>
                  <a:lnTo>
                    <a:pt x="68" y="106"/>
                  </a:lnTo>
                  <a:lnTo>
                    <a:pt x="78" y="106"/>
                  </a:lnTo>
                  <a:lnTo>
                    <a:pt x="82" y="104"/>
                  </a:lnTo>
                  <a:lnTo>
                    <a:pt x="82" y="102"/>
                  </a:lnTo>
                  <a:lnTo>
                    <a:pt x="82" y="100"/>
                  </a:lnTo>
                  <a:lnTo>
                    <a:pt x="84" y="98"/>
                  </a:lnTo>
                  <a:lnTo>
                    <a:pt x="104" y="80"/>
                  </a:lnTo>
                  <a:lnTo>
                    <a:pt x="124" y="62"/>
                  </a:lnTo>
                  <a:lnTo>
                    <a:pt x="134" y="50"/>
                  </a:lnTo>
                  <a:lnTo>
                    <a:pt x="138" y="44"/>
                  </a:lnTo>
                  <a:lnTo>
                    <a:pt x="138" y="40"/>
                  </a:lnTo>
                  <a:lnTo>
                    <a:pt x="138" y="34"/>
                  </a:lnTo>
                  <a:lnTo>
                    <a:pt x="136" y="28"/>
                  </a:lnTo>
                  <a:lnTo>
                    <a:pt x="132" y="24"/>
                  </a:lnTo>
                  <a:lnTo>
                    <a:pt x="126" y="20"/>
                  </a:lnTo>
                  <a:lnTo>
                    <a:pt x="112" y="14"/>
                  </a:lnTo>
                  <a:lnTo>
                    <a:pt x="100" y="12"/>
                  </a:lnTo>
                  <a:lnTo>
                    <a:pt x="84" y="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9" name="Freeform 50"/>
            <p:cNvSpPr>
              <a:spLocks noChangeArrowheads="1"/>
            </p:cNvSpPr>
            <p:nvPr/>
          </p:nvSpPr>
          <p:spPr bwMode="auto">
            <a:xfrm>
              <a:off x="6956897" y="3455854"/>
              <a:ext cx="238188" cy="164224"/>
            </a:xfrm>
            <a:custGeom>
              <a:avLst/>
              <a:gdLst>
                <a:gd name="T0" fmla="*/ 2147483647 w 106"/>
                <a:gd name="T1" fmla="*/ 0 h 46"/>
                <a:gd name="T2" fmla="*/ 2147483647 w 106"/>
                <a:gd name="T3" fmla="*/ 2147483647 h 46"/>
                <a:gd name="T4" fmla="*/ 2147483647 w 106"/>
                <a:gd name="T5" fmla="*/ 2147483647 h 46"/>
                <a:gd name="T6" fmla="*/ 0 w 106"/>
                <a:gd name="T7" fmla="*/ 2147483647 h 46"/>
                <a:gd name="T8" fmla="*/ 2147483647 w 106"/>
                <a:gd name="T9" fmla="*/ 2147483647 h 46"/>
                <a:gd name="T10" fmla="*/ 2147483647 w 106"/>
                <a:gd name="T11" fmla="*/ 2147483647 h 46"/>
                <a:gd name="T12" fmla="*/ 2147483647 w 106"/>
                <a:gd name="T13" fmla="*/ 2147483647 h 46"/>
                <a:gd name="T14" fmla="*/ 2147483647 w 106"/>
                <a:gd name="T15" fmla="*/ 2147483647 h 46"/>
                <a:gd name="T16" fmla="*/ 2147483647 w 106"/>
                <a:gd name="T17" fmla="*/ 0 h 46"/>
                <a:gd name="T18" fmla="*/ 2147483647 w 106"/>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46"/>
                <a:gd name="T32" fmla="*/ 106 w 106"/>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46">
                  <a:moveTo>
                    <a:pt x="82" y="0"/>
                  </a:moveTo>
                  <a:lnTo>
                    <a:pt x="60" y="18"/>
                  </a:lnTo>
                  <a:lnTo>
                    <a:pt x="30" y="30"/>
                  </a:lnTo>
                  <a:lnTo>
                    <a:pt x="0" y="40"/>
                  </a:lnTo>
                  <a:lnTo>
                    <a:pt x="30" y="46"/>
                  </a:lnTo>
                  <a:lnTo>
                    <a:pt x="60" y="34"/>
                  </a:lnTo>
                  <a:lnTo>
                    <a:pt x="82" y="18"/>
                  </a:lnTo>
                  <a:lnTo>
                    <a:pt x="106" y="12"/>
                  </a:lnTo>
                  <a:lnTo>
                    <a:pt x="92" y="0"/>
                  </a:lnTo>
                  <a:lnTo>
                    <a:pt x="8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0" name="Freeform 51"/>
            <p:cNvSpPr>
              <a:spLocks noChangeArrowheads="1"/>
            </p:cNvSpPr>
            <p:nvPr/>
          </p:nvSpPr>
          <p:spPr bwMode="auto">
            <a:xfrm>
              <a:off x="7213061" y="3313049"/>
              <a:ext cx="121341" cy="185644"/>
            </a:xfrm>
            <a:custGeom>
              <a:avLst/>
              <a:gdLst>
                <a:gd name="T0" fmla="*/ 2147483647 w 54"/>
                <a:gd name="T1" fmla="*/ 2147483647 h 52"/>
                <a:gd name="T2" fmla="*/ 2147483647 w 54"/>
                <a:gd name="T3" fmla="*/ 0 h 52"/>
                <a:gd name="T4" fmla="*/ 2147483647 w 54"/>
                <a:gd name="T5" fmla="*/ 2147483647 h 52"/>
                <a:gd name="T6" fmla="*/ 0 w 54"/>
                <a:gd name="T7" fmla="*/ 2147483647 h 52"/>
                <a:gd name="T8" fmla="*/ 2147483647 w 54"/>
                <a:gd name="T9" fmla="*/ 2147483647 h 52"/>
                <a:gd name="T10" fmla="*/ 2147483647 w 54"/>
                <a:gd name="T11" fmla="*/ 2147483647 h 52"/>
                <a:gd name="T12" fmla="*/ 2147483647 w 54"/>
                <a:gd name="T13" fmla="*/ 2147483647 h 52"/>
                <a:gd name="T14" fmla="*/ 2147483647 w 54"/>
                <a:gd name="T15" fmla="*/ 2147483647 h 52"/>
                <a:gd name="T16" fmla="*/ 2147483647 w 54"/>
                <a:gd name="T17" fmla="*/ 2147483647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52"/>
                <a:gd name="T29" fmla="*/ 54 w 54"/>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52">
                  <a:moveTo>
                    <a:pt x="14" y="12"/>
                  </a:moveTo>
                  <a:lnTo>
                    <a:pt x="6" y="0"/>
                  </a:lnTo>
                  <a:lnTo>
                    <a:pt x="6" y="34"/>
                  </a:lnTo>
                  <a:lnTo>
                    <a:pt x="0" y="52"/>
                  </a:lnTo>
                  <a:lnTo>
                    <a:pt x="6" y="46"/>
                  </a:lnTo>
                  <a:lnTo>
                    <a:pt x="30" y="28"/>
                  </a:lnTo>
                  <a:lnTo>
                    <a:pt x="44" y="24"/>
                  </a:lnTo>
                  <a:lnTo>
                    <a:pt x="54" y="12"/>
                  </a:lnTo>
                  <a:lnTo>
                    <a:pt x="14"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1" name="Freeform 52"/>
            <p:cNvSpPr>
              <a:spLocks noChangeArrowheads="1"/>
            </p:cNvSpPr>
            <p:nvPr/>
          </p:nvSpPr>
          <p:spPr bwMode="auto">
            <a:xfrm>
              <a:off x="5810897" y="2249161"/>
              <a:ext cx="238188" cy="264187"/>
            </a:xfrm>
            <a:custGeom>
              <a:avLst/>
              <a:gdLst>
                <a:gd name="T0" fmla="*/ 2147483647 w 106"/>
                <a:gd name="T1" fmla="*/ 2147483647 h 74"/>
                <a:gd name="T2" fmla="*/ 2147483647 w 106"/>
                <a:gd name="T3" fmla="*/ 2147483647 h 74"/>
                <a:gd name="T4" fmla="*/ 2147483647 w 106"/>
                <a:gd name="T5" fmla="*/ 2147483647 h 74"/>
                <a:gd name="T6" fmla="*/ 2147483647 w 106"/>
                <a:gd name="T7" fmla="*/ 2147483647 h 74"/>
                <a:gd name="T8" fmla="*/ 2147483647 w 106"/>
                <a:gd name="T9" fmla="*/ 2147483647 h 74"/>
                <a:gd name="T10" fmla="*/ 2147483647 w 106"/>
                <a:gd name="T11" fmla="*/ 0 h 74"/>
                <a:gd name="T12" fmla="*/ 2147483647 w 106"/>
                <a:gd name="T13" fmla="*/ 2147483647 h 74"/>
                <a:gd name="T14" fmla="*/ 2147483647 w 106"/>
                <a:gd name="T15" fmla="*/ 2147483647 h 74"/>
                <a:gd name="T16" fmla="*/ 2147483647 w 106"/>
                <a:gd name="T17" fmla="*/ 2147483647 h 74"/>
                <a:gd name="T18" fmla="*/ 0 w 106"/>
                <a:gd name="T19" fmla="*/ 2147483647 h 74"/>
                <a:gd name="T20" fmla="*/ 2147483647 w 106"/>
                <a:gd name="T21" fmla="*/ 2147483647 h 74"/>
                <a:gd name="T22" fmla="*/ 2147483647 w 106"/>
                <a:gd name="T23" fmla="*/ 2147483647 h 74"/>
                <a:gd name="T24" fmla="*/ 2147483647 w 106"/>
                <a:gd name="T25" fmla="*/ 2147483647 h 74"/>
                <a:gd name="T26" fmla="*/ 2147483647 w 106"/>
                <a:gd name="T27" fmla="*/ 2147483647 h 74"/>
                <a:gd name="T28" fmla="*/ 2147483647 w 106"/>
                <a:gd name="T29" fmla="*/ 2147483647 h 74"/>
                <a:gd name="T30" fmla="*/ 2147483647 w 106"/>
                <a:gd name="T31" fmla="*/ 2147483647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74"/>
                <a:gd name="T50" fmla="*/ 106 w 106"/>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74">
                  <a:moveTo>
                    <a:pt x="98" y="52"/>
                  </a:moveTo>
                  <a:lnTo>
                    <a:pt x="106" y="40"/>
                  </a:lnTo>
                  <a:lnTo>
                    <a:pt x="106" y="18"/>
                  </a:lnTo>
                  <a:lnTo>
                    <a:pt x="98" y="6"/>
                  </a:lnTo>
                  <a:lnTo>
                    <a:pt x="82" y="12"/>
                  </a:lnTo>
                  <a:lnTo>
                    <a:pt x="82" y="0"/>
                  </a:lnTo>
                  <a:lnTo>
                    <a:pt x="60" y="18"/>
                  </a:lnTo>
                  <a:lnTo>
                    <a:pt x="30" y="34"/>
                  </a:lnTo>
                  <a:lnTo>
                    <a:pt x="22" y="40"/>
                  </a:lnTo>
                  <a:lnTo>
                    <a:pt x="0" y="46"/>
                  </a:lnTo>
                  <a:lnTo>
                    <a:pt x="14" y="52"/>
                  </a:lnTo>
                  <a:lnTo>
                    <a:pt x="36" y="58"/>
                  </a:lnTo>
                  <a:lnTo>
                    <a:pt x="30" y="74"/>
                  </a:lnTo>
                  <a:lnTo>
                    <a:pt x="74" y="74"/>
                  </a:lnTo>
                  <a:lnTo>
                    <a:pt x="82" y="70"/>
                  </a:lnTo>
                  <a:lnTo>
                    <a:pt x="98" y="5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2" name="Freeform 53"/>
            <p:cNvSpPr>
              <a:spLocks noChangeArrowheads="1"/>
            </p:cNvSpPr>
            <p:nvPr/>
          </p:nvSpPr>
          <p:spPr bwMode="auto">
            <a:xfrm>
              <a:off x="5945720" y="2513348"/>
              <a:ext cx="31459" cy="64262"/>
            </a:xfrm>
            <a:custGeom>
              <a:avLst/>
              <a:gdLst>
                <a:gd name="T0" fmla="*/ 2147483647 w 14"/>
                <a:gd name="T1" fmla="*/ 2147483647 h 18"/>
                <a:gd name="T2" fmla="*/ 2147483647 w 14"/>
                <a:gd name="T3" fmla="*/ 2147483647 h 18"/>
                <a:gd name="T4" fmla="*/ 2147483647 w 14"/>
                <a:gd name="T5" fmla="*/ 0 h 18"/>
                <a:gd name="T6" fmla="*/ 0 w 14"/>
                <a:gd name="T7" fmla="*/ 2147483647 h 18"/>
                <a:gd name="T8" fmla="*/ 2147483647 w 14"/>
                <a:gd name="T9" fmla="*/ 2147483647 h 18"/>
                <a:gd name="T10" fmla="*/ 0 60000 65536"/>
                <a:gd name="T11" fmla="*/ 0 60000 65536"/>
                <a:gd name="T12" fmla="*/ 0 60000 65536"/>
                <a:gd name="T13" fmla="*/ 0 60000 65536"/>
                <a:gd name="T14" fmla="*/ 0 60000 65536"/>
                <a:gd name="T15" fmla="*/ 0 w 14"/>
                <a:gd name="T16" fmla="*/ 0 h 18"/>
                <a:gd name="T17" fmla="*/ 14 w 14"/>
                <a:gd name="T18" fmla="*/ 18 h 18"/>
              </a:gdLst>
              <a:ahLst/>
              <a:cxnLst>
                <a:cxn ang="T10">
                  <a:pos x="T0" y="T1"/>
                </a:cxn>
                <a:cxn ang="T11">
                  <a:pos x="T2" y="T3"/>
                </a:cxn>
                <a:cxn ang="T12">
                  <a:pos x="T4" y="T5"/>
                </a:cxn>
                <a:cxn ang="T13">
                  <a:pos x="T6" y="T7"/>
                </a:cxn>
                <a:cxn ang="T14">
                  <a:pos x="T8" y="T9"/>
                </a:cxn>
              </a:cxnLst>
              <a:rect l="T15" t="T16" r="T17" b="T18"/>
              <a:pathLst>
                <a:path w="14" h="18">
                  <a:moveTo>
                    <a:pt x="8" y="18"/>
                  </a:moveTo>
                  <a:lnTo>
                    <a:pt x="8" y="12"/>
                  </a:lnTo>
                  <a:lnTo>
                    <a:pt x="14" y="0"/>
                  </a:lnTo>
                  <a:lnTo>
                    <a:pt x="0" y="12"/>
                  </a:lnTo>
                  <a:lnTo>
                    <a:pt x="8" y="1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3" name="Freeform 54"/>
            <p:cNvSpPr>
              <a:spLocks noChangeArrowheads="1"/>
            </p:cNvSpPr>
            <p:nvPr/>
          </p:nvSpPr>
          <p:spPr bwMode="auto">
            <a:xfrm>
              <a:off x="2413343" y="899664"/>
              <a:ext cx="13482" cy="21421"/>
            </a:xfrm>
            <a:custGeom>
              <a:avLst/>
              <a:gdLst>
                <a:gd name="T0" fmla="*/ 2147483647 w 6"/>
                <a:gd name="T1" fmla="*/ 0 h 6"/>
                <a:gd name="T2" fmla="*/ 0 w 6"/>
                <a:gd name="T3" fmla="*/ 2147483647 h 6"/>
                <a:gd name="T4" fmla="*/ 2147483647 w 6"/>
                <a:gd name="T5" fmla="*/ 2147483647 h 6"/>
                <a:gd name="T6" fmla="*/ 2147483647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4"/>
                  </a:lnTo>
                  <a:lnTo>
                    <a:pt x="6" y="6"/>
                  </a:lnTo>
                  <a:lnTo>
                    <a:pt x="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4" name="Freeform 55"/>
            <p:cNvSpPr>
              <a:spLocks noChangeArrowheads="1"/>
            </p:cNvSpPr>
            <p:nvPr/>
          </p:nvSpPr>
          <p:spPr bwMode="auto">
            <a:xfrm>
              <a:off x="2067294" y="1242393"/>
              <a:ext cx="152800" cy="85683"/>
            </a:xfrm>
            <a:custGeom>
              <a:avLst/>
              <a:gdLst>
                <a:gd name="T0" fmla="*/ 2147483647 w 68"/>
                <a:gd name="T1" fmla="*/ 2147483647 h 24"/>
                <a:gd name="T2" fmla="*/ 2147483647 w 68"/>
                <a:gd name="T3" fmla="*/ 2147483647 h 24"/>
                <a:gd name="T4" fmla="*/ 2147483647 w 68"/>
                <a:gd name="T5" fmla="*/ 0 h 24"/>
                <a:gd name="T6" fmla="*/ 2147483647 w 68"/>
                <a:gd name="T7" fmla="*/ 0 h 24"/>
                <a:gd name="T8" fmla="*/ 2147483647 w 68"/>
                <a:gd name="T9" fmla="*/ 2147483647 h 24"/>
                <a:gd name="T10" fmla="*/ 0 w 68"/>
                <a:gd name="T11" fmla="*/ 2147483647 h 24"/>
                <a:gd name="T12" fmla="*/ 0 w 68"/>
                <a:gd name="T13" fmla="*/ 2147483647 h 24"/>
                <a:gd name="T14" fmla="*/ 2147483647 w 68"/>
                <a:gd name="T15" fmla="*/ 2147483647 h 24"/>
                <a:gd name="T16" fmla="*/ 2147483647 w 68"/>
                <a:gd name="T17" fmla="*/ 2147483647 h 24"/>
                <a:gd name="T18" fmla="*/ 2147483647 w 68"/>
                <a:gd name="T19" fmla="*/ 2147483647 h 24"/>
                <a:gd name="T20" fmla="*/ 2147483647 w 68"/>
                <a:gd name="T21" fmla="*/ 2147483647 h 24"/>
                <a:gd name="T22" fmla="*/ 2147483647 w 68"/>
                <a:gd name="T23" fmla="*/ 2147483647 h 24"/>
                <a:gd name="T24" fmla="*/ 2147483647 w 68"/>
                <a:gd name="T25" fmla="*/ 2147483647 h 24"/>
                <a:gd name="T26" fmla="*/ 2147483647 w 68"/>
                <a:gd name="T27" fmla="*/ 214748364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24"/>
                <a:gd name="T44" fmla="*/ 68 w 68"/>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24">
                  <a:moveTo>
                    <a:pt x="38" y="8"/>
                  </a:moveTo>
                  <a:lnTo>
                    <a:pt x="38" y="6"/>
                  </a:lnTo>
                  <a:lnTo>
                    <a:pt x="38" y="0"/>
                  </a:lnTo>
                  <a:lnTo>
                    <a:pt x="24" y="0"/>
                  </a:lnTo>
                  <a:lnTo>
                    <a:pt x="8" y="8"/>
                  </a:lnTo>
                  <a:lnTo>
                    <a:pt x="0" y="12"/>
                  </a:lnTo>
                  <a:lnTo>
                    <a:pt x="0" y="24"/>
                  </a:lnTo>
                  <a:lnTo>
                    <a:pt x="22" y="18"/>
                  </a:lnTo>
                  <a:lnTo>
                    <a:pt x="38" y="24"/>
                  </a:lnTo>
                  <a:lnTo>
                    <a:pt x="54" y="24"/>
                  </a:lnTo>
                  <a:lnTo>
                    <a:pt x="68" y="18"/>
                  </a:lnTo>
                  <a:lnTo>
                    <a:pt x="44" y="12"/>
                  </a:lnTo>
                  <a:lnTo>
                    <a:pt x="54" y="2"/>
                  </a:lnTo>
                  <a:lnTo>
                    <a:pt x="38" y="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5" name="Freeform 56"/>
            <p:cNvSpPr>
              <a:spLocks noChangeArrowheads="1"/>
            </p:cNvSpPr>
            <p:nvPr/>
          </p:nvSpPr>
          <p:spPr bwMode="auto">
            <a:xfrm>
              <a:off x="1795456" y="161346"/>
              <a:ext cx="1141507" cy="913945"/>
            </a:xfrm>
            <a:custGeom>
              <a:avLst/>
              <a:gdLst>
                <a:gd name="T0" fmla="*/ 2147483647 w 508"/>
                <a:gd name="T1" fmla="*/ 2147483647 h 256"/>
                <a:gd name="T2" fmla="*/ 2147483647 w 508"/>
                <a:gd name="T3" fmla="*/ 2147483647 h 256"/>
                <a:gd name="T4" fmla="*/ 2147483647 w 508"/>
                <a:gd name="T5" fmla="*/ 2147483647 h 256"/>
                <a:gd name="T6" fmla="*/ 2147483647 w 508"/>
                <a:gd name="T7" fmla="*/ 2147483647 h 256"/>
                <a:gd name="T8" fmla="*/ 2147483647 w 508"/>
                <a:gd name="T9" fmla="*/ 2147483647 h 256"/>
                <a:gd name="T10" fmla="*/ 2147483647 w 508"/>
                <a:gd name="T11" fmla="*/ 2147483647 h 256"/>
                <a:gd name="T12" fmla="*/ 2147483647 w 508"/>
                <a:gd name="T13" fmla="*/ 2147483647 h 256"/>
                <a:gd name="T14" fmla="*/ 2147483647 w 508"/>
                <a:gd name="T15" fmla="*/ 2147483647 h 256"/>
                <a:gd name="T16" fmla="*/ 2147483647 w 508"/>
                <a:gd name="T17" fmla="*/ 2147483647 h 256"/>
                <a:gd name="T18" fmla="*/ 2147483647 w 508"/>
                <a:gd name="T19" fmla="*/ 2147483647 h 256"/>
                <a:gd name="T20" fmla="*/ 2147483647 w 508"/>
                <a:gd name="T21" fmla="*/ 2147483647 h 256"/>
                <a:gd name="T22" fmla="*/ 2147483647 w 508"/>
                <a:gd name="T23" fmla="*/ 2147483647 h 256"/>
                <a:gd name="T24" fmla="*/ 2147483647 w 508"/>
                <a:gd name="T25" fmla="*/ 2147483647 h 256"/>
                <a:gd name="T26" fmla="*/ 2147483647 w 508"/>
                <a:gd name="T27" fmla="*/ 2147483647 h 256"/>
                <a:gd name="T28" fmla="*/ 2147483647 w 508"/>
                <a:gd name="T29" fmla="*/ 0 h 256"/>
                <a:gd name="T30" fmla="*/ 2147483647 w 508"/>
                <a:gd name="T31" fmla="*/ 2147483647 h 256"/>
                <a:gd name="T32" fmla="*/ 2147483647 w 508"/>
                <a:gd name="T33" fmla="*/ 0 h 256"/>
                <a:gd name="T34" fmla="*/ 2147483647 w 508"/>
                <a:gd name="T35" fmla="*/ 2147483647 h 256"/>
                <a:gd name="T36" fmla="*/ 2147483647 w 508"/>
                <a:gd name="T37" fmla="*/ 2147483647 h 256"/>
                <a:gd name="T38" fmla="*/ 2147483647 w 508"/>
                <a:gd name="T39" fmla="*/ 2147483647 h 256"/>
                <a:gd name="T40" fmla="*/ 2147483647 w 508"/>
                <a:gd name="T41" fmla="*/ 2147483647 h 256"/>
                <a:gd name="T42" fmla="*/ 2147483647 w 508"/>
                <a:gd name="T43" fmla="*/ 2147483647 h 256"/>
                <a:gd name="T44" fmla="*/ 2147483647 w 508"/>
                <a:gd name="T45" fmla="*/ 2147483647 h 256"/>
                <a:gd name="T46" fmla="*/ 0 w 508"/>
                <a:gd name="T47" fmla="*/ 2147483647 h 256"/>
                <a:gd name="T48" fmla="*/ 2147483647 w 508"/>
                <a:gd name="T49" fmla="*/ 2147483647 h 256"/>
                <a:gd name="T50" fmla="*/ 2147483647 w 508"/>
                <a:gd name="T51" fmla="*/ 2147483647 h 256"/>
                <a:gd name="T52" fmla="*/ 2147483647 w 508"/>
                <a:gd name="T53" fmla="*/ 2147483647 h 256"/>
                <a:gd name="T54" fmla="*/ 2147483647 w 508"/>
                <a:gd name="T55" fmla="*/ 2147483647 h 256"/>
                <a:gd name="T56" fmla="*/ 2147483647 w 508"/>
                <a:gd name="T57" fmla="*/ 2147483647 h 256"/>
                <a:gd name="T58" fmla="*/ 2147483647 w 508"/>
                <a:gd name="T59" fmla="*/ 2147483647 h 256"/>
                <a:gd name="T60" fmla="*/ 2147483647 w 508"/>
                <a:gd name="T61" fmla="*/ 2147483647 h 256"/>
                <a:gd name="T62" fmla="*/ 2147483647 w 508"/>
                <a:gd name="T63" fmla="*/ 2147483647 h 256"/>
                <a:gd name="T64" fmla="*/ 2147483647 w 508"/>
                <a:gd name="T65" fmla="*/ 2147483647 h 256"/>
                <a:gd name="T66" fmla="*/ 2147483647 w 508"/>
                <a:gd name="T67" fmla="*/ 2147483647 h 256"/>
                <a:gd name="T68" fmla="*/ 2147483647 w 508"/>
                <a:gd name="T69" fmla="*/ 2147483647 h 256"/>
                <a:gd name="T70" fmla="*/ 2147483647 w 508"/>
                <a:gd name="T71" fmla="*/ 2147483647 h 256"/>
                <a:gd name="T72" fmla="*/ 2147483647 w 508"/>
                <a:gd name="T73" fmla="*/ 2147483647 h 256"/>
                <a:gd name="T74" fmla="*/ 2147483647 w 508"/>
                <a:gd name="T75" fmla="*/ 2147483647 h 256"/>
                <a:gd name="T76" fmla="*/ 2147483647 w 508"/>
                <a:gd name="T77" fmla="*/ 2147483647 h 256"/>
                <a:gd name="T78" fmla="*/ 2147483647 w 508"/>
                <a:gd name="T79" fmla="*/ 2147483647 h 256"/>
                <a:gd name="T80" fmla="*/ 2147483647 w 508"/>
                <a:gd name="T81" fmla="*/ 2147483647 h 2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8"/>
                <a:gd name="T124" fmla="*/ 0 h 256"/>
                <a:gd name="T125" fmla="*/ 508 w 508"/>
                <a:gd name="T126" fmla="*/ 256 h 2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8" h="256">
                  <a:moveTo>
                    <a:pt x="388" y="150"/>
                  </a:moveTo>
                  <a:lnTo>
                    <a:pt x="410" y="154"/>
                  </a:lnTo>
                  <a:lnTo>
                    <a:pt x="424" y="154"/>
                  </a:lnTo>
                  <a:lnTo>
                    <a:pt x="418" y="150"/>
                  </a:lnTo>
                  <a:lnTo>
                    <a:pt x="402" y="138"/>
                  </a:lnTo>
                  <a:lnTo>
                    <a:pt x="388" y="132"/>
                  </a:lnTo>
                  <a:lnTo>
                    <a:pt x="410" y="132"/>
                  </a:lnTo>
                  <a:lnTo>
                    <a:pt x="410" y="120"/>
                  </a:lnTo>
                  <a:lnTo>
                    <a:pt x="424" y="120"/>
                  </a:lnTo>
                  <a:lnTo>
                    <a:pt x="448" y="108"/>
                  </a:lnTo>
                  <a:lnTo>
                    <a:pt x="424" y="98"/>
                  </a:lnTo>
                  <a:lnTo>
                    <a:pt x="448" y="104"/>
                  </a:lnTo>
                  <a:lnTo>
                    <a:pt x="432" y="92"/>
                  </a:lnTo>
                  <a:lnTo>
                    <a:pt x="432" y="86"/>
                  </a:lnTo>
                  <a:lnTo>
                    <a:pt x="462" y="80"/>
                  </a:lnTo>
                  <a:lnTo>
                    <a:pt x="448" y="80"/>
                  </a:lnTo>
                  <a:lnTo>
                    <a:pt x="432" y="74"/>
                  </a:lnTo>
                  <a:lnTo>
                    <a:pt x="440" y="58"/>
                  </a:lnTo>
                  <a:lnTo>
                    <a:pt x="462" y="40"/>
                  </a:lnTo>
                  <a:lnTo>
                    <a:pt x="486" y="34"/>
                  </a:lnTo>
                  <a:lnTo>
                    <a:pt x="508" y="22"/>
                  </a:lnTo>
                  <a:lnTo>
                    <a:pt x="448" y="22"/>
                  </a:lnTo>
                  <a:lnTo>
                    <a:pt x="424" y="34"/>
                  </a:lnTo>
                  <a:lnTo>
                    <a:pt x="402" y="34"/>
                  </a:lnTo>
                  <a:lnTo>
                    <a:pt x="424" y="22"/>
                  </a:lnTo>
                  <a:lnTo>
                    <a:pt x="394" y="28"/>
                  </a:lnTo>
                  <a:lnTo>
                    <a:pt x="424" y="12"/>
                  </a:lnTo>
                  <a:lnTo>
                    <a:pt x="410" y="12"/>
                  </a:lnTo>
                  <a:lnTo>
                    <a:pt x="388" y="6"/>
                  </a:lnTo>
                  <a:lnTo>
                    <a:pt x="364" y="0"/>
                  </a:lnTo>
                  <a:lnTo>
                    <a:pt x="296" y="0"/>
                  </a:lnTo>
                  <a:lnTo>
                    <a:pt x="272" y="6"/>
                  </a:lnTo>
                  <a:lnTo>
                    <a:pt x="258" y="6"/>
                  </a:lnTo>
                  <a:lnTo>
                    <a:pt x="242" y="0"/>
                  </a:lnTo>
                  <a:lnTo>
                    <a:pt x="212" y="12"/>
                  </a:lnTo>
                  <a:lnTo>
                    <a:pt x="226" y="22"/>
                  </a:lnTo>
                  <a:lnTo>
                    <a:pt x="212" y="22"/>
                  </a:lnTo>
                  <a:lnTo>
                    <a:pt x="196" y="16"/>
                  </a:lnTo>
                  <a:lnTo>
                    <a:pt x="174" y="22"/>
                  </a:lnTo>
                  <a:lnTo>
                    <a:pt x="150" y="16"/>
                  </a:lnTo>
                  <a:lnTo>
                    <a:pt x="120" y="22"/>
                  </a:lnTo>
                  <a:lnTo>
                    <a:pt x="104" y="28"/>
                  </a:lnTo>
                  <a:lnTo>
                    <a:pt x="74" y="28"/>
                  </a:lnTo>
                  <a:lnTo>
                    <a:pt x="60" y="40"/>
                  </a:lnTo>
                  <a:lnTo>
                    <a:pt x="60" y="52"/>
                  </a:lnTo>
                  <a:lnTo>
                    <a:pt x="44" y="52"/>
                  </a:lnTo>
                  <a:lnTo>
                    <a:pt x="22" y="58"/>
                  </a:lnTo>
                  <a:lnTo>
                    <a:pt x="0" y="58"/>
                  </a:lnTo>
                  <a:lnTo>
                    <a:pt x="0" y="74"/>
                  </a:lnTo>
                  <a:lnTo>
                    <a:pt x="22" y="74"/>
                  </a:lnTo>
                  <a:lnTo>
                    <a:pt x="0" y="86"/>
                  </a:lnTo>
                  <a:lnTo>
                    <a:pt x="14" y="92"/>
                  </a:lnTo>
                  <a:lnTo>
                    <a:pt x="38" y="86"/>
                  </a:lnTo>
                  <a:lnTo>
                    <a:pt x="74" y="82"/>
                  </a:lnTo>
                  <a:lnTo>
                    <a:pt x="104" y="92"/>
                  </a:lnTo>
                  <a:lnTo>
                    <a:pt x="128" y="108"/>
                  </a:lnTo>
                  <a:lnTo>
                    <a:pt x="128" y="144"/>
                  </a:lnTo>
                  <a:lnTo>
                    <a:pt x="136" y="138"/>
                  </a:lnTo>
                  <a:lnTo>
                    <a:pt x="158" y="150"/>
                  </a:lnTo>
                  <a:lnTo>
                    <a:pt x="158" y="160"/>
                  </a:lnTo>
                  <a:lnTo>
                    <a:pt x="150" y="166"/>
                  </a:lnTo>
                  <a:lnTo>
                    <a:pt x="144" y="178"/>
                  </a:lnTo>
                  <a:lnTo>
                    <a:pt x="128" y="194"/>
                  </a:lnTo>
                  <a:lnTo>
                    <a:pt x="150" y="212"/>
                  </a:lnTo>
                  <a:lnTo>
                    <a:pt x="150" y="224"/>
                  </a:lnTo>
                  <a:lnTo>
                    <a:pt x="166" y="246"/>
                  </a:lnTo>
                  <a:lnTo>
                    <a:pt x="188" y="252"/>
                  </a:lnTo>
                  <a:lnTo>
                    <a:pt x="204" y="252"/>
                  </a:lnTo>
                  <a:lnTo>
                    <a:pt x="212" y="256"/>
                  </a:lnTo>
                  <a:lnTo>
                    <a:pt x="220" y="246"/>
                  </a:lnTo>
                  <a:lnTo>
                    <a:pt x="234" y="246"/>
                  </a:lnTo>
                  <a:lnTo>
                    <a:pt x="242" y="230"/>
                  </a:lnTo>
                  <a:lnTo>
                    <a:pt x="242" y="218"/>
                  </a:lnTo>
                  <a:lnTo>
                    <a:pt x="258" y="218"/>
                  </a:lnTo>
                  <a:lnTo>
                    <a:pt x="242" y="206"/>
                  </a:lnTo>
                  <a:lnTo>
                    <a:pt x="258" y="206"/>
                  </a:lnTo>
                  <a:lnTo>
                    <a:pt x="272" y="200"/>
                  </a:lnTo>
                  <a:lnTo>
                    <a:pt x="296" y="194"/>
                  </a:lnTo>
                  <a:lnTo>
                    <a:pt x="326" y="172"/>
                  </a:lnTo>
                  <a:lnTo>
                    <a:pt x="356" y="172"/>
                  </a:lnTo>
                  <a:lnTo>
                    <a:pt x="378" y="166"/>
                  </a:lnTo>
                  <a:lnTo>
                    <a:pt x="410" y="160"/>
                  </a:lnTo>
                  <a:lnTo>
                    <a:pt x="388" y="1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6" name="Freeform 57"/>
            <p:cNvSpPr>
              <a:spLocks noChangeArrowheads="1"/>
            </p:cNvSpPr>
            <p:nvPr/>
          </p:nvSpPr>
          <p:spPr bwMode="auto">
            <a:xfrm>
              <a:off x="2408848" y="913944"/>
              <a:ext cx="4494" cy="7140"/>
            </a:xfrm>
            <a:custGeom>
              <a:avLst/>
              <a:gdLst>
                <a:gd name="T0" fmla="*/ 2147483647 w 2"/>
                <a:gd name="T1" fmla="*/ 0 h 2"/>
                <a:gd name="T2" fmla="*/ 0 w 2"/>
                <a:gd name="T3" fmla="*/ 0 h 2"/>
                <a:gd name="T4" fmla="*/ 0 w 2"/>
                <a:gd name="T5" fmla="*/ 2147483647 h 2"/>
                <a:gd name="T6" fmla="*/ 2147483647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8" name="Freeform 58"/>
            <p:cNvSpPr>
              <a:spLocks noChangeArrowheads="1"/>
            </p:cNvSpPr>
            <p:nvPr/>
          </p:nvSpPr>
          <p:spPr bwMode="auto">
            <a:xfrm>
              <a:off x="6183908" y="963926"/>
              <a:ext cx="408965" cy="649757"/>
            </a:xfrm>
            <a:custGeom>
              <a:avLst/>
              <a:gdLst>
                <a:gd name="T0" fmla="*/ 2147483647 w 182"/>
                <a:gd name="T1" fmla="*/ 2147483647 h 182"/>
                <a:gd name="T2" fmla="*/ 2147483647 w 182"/>
                <a:gd name="T3" fmla="*/ 2147483647 h 182"/>
                <a:gd name="T4" fmla="*/ 2147483647 w 182"/>
                <a:gd name="T5" fmla="*/ 2147483647 h 182"/>
                <a:gd name="T6" fmla="*/ 2147483647 w 182"/>
                <a:gd name="T7" fmla="*/ 2147483647 h 182"/>
                <a:gd name="T8" fmla="*/ 2147483647 w 182"/>
                <a:gd name="T9" fmla="*/ 2147483647 h 182"/>
                <a:gd name="T10" fmla="*/ 0 w 182"/>
                <a:gd name="T11" fmla="*/ 2147483647 h 182"/>
                <a:gd name="T12" fmla="*/ 2147483647 w 182"/>
                <a:gd name="T13" fmla="*/ 2147483647 h 182"/>
                <a:gd name="T14" fmla="*/ 2147483647 w 182"/>
                <a:gd name="T15" fmla="*/ 2147483647 h 182"/>
                <a:gd name="T16" fmla="*/ 2147483647 w 182"/>
                <a:gd name="T17" fmla="*/ 2147483647 h 182"/>
                <a:gd name="T18" fmla="*/ 2147483647 w 182"/>
                <a:gd name="T19" fmla="*/ 2147483647 h 182"/>
                <a:gd name="T20" fmla="*/ 2147483647 w 182"/>
                <a:gd name="T21" fmla="*/ 2147483647 h 182"/>
                <a:gd name="T22" fmla="*/ 2147483647 w 182"/>
                <a:gd name="T23" fmla="*/ 2147483647 h 182"/>
                <a:gd name="T24" fmla="*/ 2147483647 w 182"/>
                <a:gd name="T25" fmla="*/ 2147483647 h 182"/>
                <a:gd name="T26" fmla="*/ 2147483647 w 182"/>
                <a:gd name="T27" fmla="*/ 2147483647 h 182"/>
                <a:gd name="T28" fmla="*/ 2147483647 w 182"/>
                <a:gd name="T29" fmla="*/ 2147483647 h 182"/>
                <a:gd name="T30" fmla="*/ 2147483647 w 182"/>
                <a:gd name="T31" fmla="*/ 2147483647 h 182"/>
                <a:gd name="T32" fmla="*/ 2147483647 w 182"/>
                <a:gd name="T33" fmla="*/ 2147483647 h 182"/>
                <a:gd name="T34" fmla="*/ 2147483647 w 182"/>
                <a:gd name="T35" fmla="*/ 2147483647 h 182"/>
                <a:gd name="T36" fmla="*/ 2147483647 w 182"/>
                <a:gd name="T37" fmla="*/ 2147483647 h 182"/>
                <a:gd name="T38" fmla="*/ 2147483647 w 182"/>
                <a:gd name="T39" fmla="*/ 2147483647 h 182"/>
                <a:gd name="T40" fmla="*/ 2147483647 w 182"/>
                <a:gd name="T41" fmla="*/ 2147483647 h 182"/>
                <a:gd name="T42" fmla="*/ 2147483647 w 182"/>
                <a:gd name="T43" fmla="*/ 2147483647 h 182"/>
                <a:gd name="T44" fmla="*/ 2147483647 w 182"/>
                <a:gd name="T45" fmla="*/ 2147483647 h 182"/>
                <a:gd name="T46" fmla="*/ 2147483647 w 182"/>
                <a:gd name="T47" fmla="*/ 2147483647 h 182"/>
                <a:gd name="T48" fmla="*/ 2147483647 w 182"/>
                <a:gd name="T49" fmla="*/ 2147483647 h 182"/>
                <a:gd name="T50" fmla="*/ 2147483647 w 182"/>
                <a:gd name="T51" fmla="*/ 2147483647 h 182"/>
                <a:gd name="T52" fmla="*/ 2147483647 w 182"/>
                <a:gd name="T53" fmla="*/ 2147483647 h 182"/>
                <a:gd name="T54" fmla="*/ 2147483647 w 182"/>
                <a:gd name="T55" fmla="*/ 2147483647 h 182"/>
                <a:gd name="T56" fmla="*/ 2147483647 w 182"/>
                <a:gd name="T57" fmla="*/ 2147483647 h 182"/>
                <a:gd name="T58" fmla="*/ 2147483647 w 182"/>
                <a:gd name="T59" fmla="*/ 2147483647 h 182"/>
                <a:gd name="T60" fmla="*/ 2147483647 w 182"/>
                <a:gd name="T61" fmla="*/ 2147483647 h 182"/>
                <a:gd name="T62" fmla="*/ 2147483647 w 182"/>
                <a:gd name="T63" fmla="*/ 2147483647 h 182"/>
                <a:gd name="T64" fmla="*/ 2147483647 w 182"/>
                <a:gd name="T65" fmla="*/ 2147483647 h 182"/>
                <a:gd name="T66" fmla="*/ 2147483647 w 182"/>
                <a:gd name="T67" fmla="*/ 0 h 182"/>
                <a:gd name="T68" fmla="*/ 2147483647 w 182"/>
                <a:gd name="T69" fmla="*/ 2147483647 h 182"/>
                <a:gd name="T70" fmla="*/ 2147483647 w 182"/>
                <a:gd name="T71" fmla="*/ 2147483647 h 182"/>
                <a:gd name="T72" fmla="*/ 2147483647 w 182"/>
                <a:gd name="T73" fmla="*/ 2147483647 h 182"/>
                <a:gd name="T74" fmla="*/ 2147483647 w 182"/>
                <a:gd name="T75" fmla="*/ 2147483647 h 182"/>
                <a:gd name="T76" fmla="*/ 2147483647 w 182"/>
                <a:gd name="T77" fmla="*/ 2147483647 h 182"/>
                <a:gd name="T78" fmla="*/ 2147483647 w 182"/>
                <a:gd name="T79" fmla="*/ 2147483647 h 182"/>
                <a:gd name="T80" fmla="*/ 2147483647 w 182"/>
                <a:gd name="T81" fmla="*/ 2147483647 h 182"/>
                <a:gd name="T82" fmla="*/ 2147483647 w 182"/>
                <a:gd name="T83" fmla="*/ 2147483647 h 182"/>
                <a:gd name="T84" fmla="*/ 2147483647 w 182"/>
                <a:gd name="T85" fmla="*/ 2147483647 h 182"/>
                <a:gd name="T86" fmla="*/ 2147483647 w 182"/>
                <a:gd name="T87" fmla="*/ 2147483647 h 182"/>
                <a:gd name="T88" fmla="*/ 2147483647 w 182"/>
                <a:gd name="T89" fmla="*/ 2147483647 h 182"/>
                <a:gd name="T90" fmla="*/ 2147483647 w 182"/>
                <a:gd name="T91" fmla="*/ 2147483647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182"/>
                <a:gd name="T140" fmla="*/ 182 w 182"/>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182">
                  <a:moveTo>
                    <a:pt x="114" y="142"/>
                  </a:moveTo>
                  <a:lnTo>
                    <a:pt x="92" y="142"/>
                  </a:lnTo>
                  <a:lnTo>
                    <a:pt x="76" y="154"/>
                  </a:lnTo>
                  <a:lnTo>
                    <a:pt x="46" y="160"/>
                  </a:lnTo>
                  <a:lnTo>
                    <a:pt x="22" y="166"/>
                  </a:lnTo>
                  <a:lnTo>
                    <a:pt x="0" y="182"/>
                  </a:lnTo>
                  <a:lnTo>
                    <a:pt x="22" y="182"/>
                  </a:lnTo>
                  <a:lnTo>
                    <a:pt x="22" y="170"/>
                  </a:lnTo>
                  <a:lnTo>
                    <a:pt x="46" y="166"/>
                  </a:lnTo>
                  <a:lnTo>
                    <a:pt x="92" y="166"/>
                  </a:lnTo>
                  <a:lnTo>
                    <a:pt x="114" y="160"/>
                  </a:lnTo>
                  <a:lnTo>
                    <a:pt x="136" y="154"/>
                  </a:lnTo>
                  <a:lnTo>
                    <a:pt x="152" y="154"/>
                  </a:lnTo>
                  <a:lnTo>
                    <a:pt x="158" y="142"/>
                  </a:lnTo>
                  <a:lnTo>
                    <a:pt x="136" y="132"/>
                  </a:lnTo>
                  <a:lnTo>
                    <a:pt x="158" y="126"/>
                  </a:lnTo>
                  <a:lnTo>
                    <a:pt x="144" y="120"/>
                  </a:lnTo>
                  <a:lnTo>
                    <a:pt x="130" y="114"/>
                  </a:lnTo>
                  <a:lnTo>
                    <a:pt x="124" y="114"/>
                  </a:lnTo>
                  <a:lnTo>
                    <a:pt x="136" y="108"/>
                  </a:lnTo>
                  <a:lnTo>
                    <a:pt x="136" y="96"/>
                  </a:lnTo>
                  <a:lnTo>
                    <a:pt x="152" y="102"/>
                  </a:lnTo>
                  <a:lnTo>
                    <a:pt x="168" y="96"/>
                  </a:lnTo>
                  <a:lnTo>
                    <a:pt x="182" y="90"/>
                  </a:lnTo>
                  <a:lnTo>
                    <a:pt x="158" y="90"/>
                  </a:lnTo>
                  <a:lnTo>
                    <a:pt x="136" y="86"/>
                  </a:lnTo>
                  <a:lnTo>
                    <a:pt x="130" y="74"/>
                  </a:lnTo>
                  <a:lnTo>
                    <a:pt x="136" y="68"/>
                  </a:lnTo>
                  <a:lnTo>
                    <a:pt x="122" y="62"/>
                  </a:lnTo>
                  <a:lnTo>
                    <a:pt x="130" y="46"/>
                  </a:lnTo>
                  <a:lnTo>
                    <a:pt x="144" y="46"/>
                  </a:lnTo>
                  <a:lnTo>
                    <a:pt x="122" y="28"/>
                  </a:lnTo>
                  <a:lnTo>
                    <a:pt x="98" y="16"/>
                  </a:lnTo>
                  <a:lnTo>
                    <a:pt x="92" y="0"/>
                  </a:lnTo>
                  <a:lnTo>
                    <a:pt x="84" y="6"/>
                  </a:lnTo>
                  <a:lnTo>
                    <a:pt x="84" y="16"/>
                  </a:lnTo>
                  <a:lnTo>
                    <a:pt x="98" y="34"/>
                  </a:lnTo>
                  <a:lnTo>
                    <a:pt x="114" y="52"/>
                  </a:lnTo>
                  <a:lnTo>
                    <a:pt x="106" y="68"/>
                  </a:lnTo>
                  <a:lnTo>
                    <a:pt x="114" y="80"/>
                  </a:lnTo>
                  <a:lnTo>
                    <a:pt x="122" y="90"/>
                  </a:lnTo>
                  <a:lnTo>
                    <a:pt x="106" y="102"/>
                  </a:lnTo>
                  <a:lnTo>
                    <a:pt x="114" y="120"/>
                  </a:lnTo>
                  <a:lnTo>
                    <a:pt x="122" y="116"/>
                  </a:lnTo>
                  <a:lnTo>
                    <a:pt x="122" y="132"/>
                  </a:lnTo>
                  <a:lnTo>
                    <a:pt x="114" y="1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9" name="Freeform 59"/>
            <p:cNvSpPr>
              <a:spLocks noChangeArrowheads="1"/>
            </p:cNvSpPr>
            <p:nvPr/>
          </p:nvSpPr>
          <p:spPr bwMode="auto">
            <a:xfrm>
              <a:off x="0" y="535513"/>
              <a:ext cx="2611084" cy="3555817"/>
            </a:xfrm>
            <a:custGeom>
              <a:avLst/>
              <a:gdLst>
                <a:gd name="T0" fmla="*/ 2147483647 w 1162"/>
                <a:gd name="T1" fmla="*/ 2147483647 h 996"/>
                <a:gd name="T2" fmla="*/ 2147483647 w 1162"/>
                <a:gd name="T3" fmla="*/ 2147483647 h 996"/>
                <a:gd name="T4" fmla="*/ 2147483647 w 1162"/>
                <a:gd name="T5" fmla="*/ 2147483647 h 996"/>
                <a:gd name="T6" fmla="*/ 2147483647 w 1162"/>
                <a:gd name="T7" fmla="*/ 2147483647 h 996"/>
                <a:gd name="T8" fmla="*/ 2147483647 w 1162"/>
                <a:gd name="T9" fmla="*/ 2147483647 h 996"/>
                <a:gd name="T10" fmla="*/ 2147483647 w 1162"/>
                <a:gd name="T11" fmla="*/ 2147483647 h 996"/>
                <a:gd name="T12" fmla="*/ 2147483647 w 1162"/>
                <a:gd name="T13" fmla="*/ 2147483647 h 996"/>
                <a:gd name="T14" fmla="*/ 2147483647 w 1162"/>
                <a:gd name="T15" fmla="*/ 2147483647 h 996"/>
                <a:gd name="T16" fmla="*/ 2147483647 w 1162"/>
                <a:gd name="T17" fmla="*/ 2147483647 h 996"/>
                <a:gd name="T18" fmla="*/ 2147483647 w 1162"/>
                <a:gd name="T19" fmla="*/ 2147483647 h 996"/>
                <a:gd name="T20" fmla="*/ 2147483647 w 1162"/>
                <a:gd name="T21" fmla="*/ 2147483647 h 996"/>
                <a:gd name="T22" fmla="*/ 2147483647 w 1162"/>
                <a:gd name="T23" fmla="*/ 2147483647 h 996"/>
                <a:gd name="T24" fmla="*/ 2147483647 w 1162"/>
                <a:gd name="T25" fmla="*/ 2147483647 h 996"/>
                <a:gd name="T26" fmla="*/ 2147483647 w 1162"/>
                <a:gd name="T27" fmla="*/ 2147483647 h 996"/>
                <a:gd name="T28" fmla="*/ 2147483647 w 1162"/>
                <a:gd name="T29" fmla="*/ 2147483647 h 996"/>
                <a:gd name="T30" fmla="*/ 2147483647 w 1162"/>
                <a:gd name="T31" fmla="*/ 2147483647 h 996"/>
                <a:gd name="T32" fmla="*/ 2147483647 w 1162"/>
                <a:gd name="T33" fmla="*/ 2147483647 h 996"/>
                <a:gd name="T34" fmla="*/ 2147483647 w 1162"/>
                <a:gd name="T35" fmla="*/ 2147483647 h 996"/>
                <a:gd name="T36" fmla="*/ 2147483647 w 1162"/>
                <a:gd name="T37" fmla="*/ 2147483647 h 996"/>
                <a:gd name="T38" fmla="*/ 2147483647 w 1162"/>
                <a:gd name="T39" fmla="*/ 2147483647 h 996"/>
                <a:gd name="T40" fmla="*/ 2147483647 w 1162"/>
                <a:gd name="T41" fmla="*/ 2147483647 h 996"/>
                <a:gd name="T42" fmla="*/ 2147483647 w 1162"/>
                <a:gd name="T43" fmla="*/ 2147483647 h 996"/>
                <a:gd name="T44" fmla="*/ 2147483647 w 1162"/>
                <a:gd name="T45" fmla="*/ 2147483647 h 996"/>
                <a:gd name="T46" fmla="*/ 2147483647 w 1162"/>
                <a:gd name="T47" fmla="*/ 2147483647 h 996"/>
                <a:gd name="T48" fmla="*/ 2147483647 w 1162"/>
                <a:gd name="T49" fmla="*/ 2147483647 h 996"/>
                <a:gd name="T50" fmla="*/ 2147483647 w 1162"/>
                <a:gd name="T51" fmla="*/ 2147483647 h 996"/>
                <a:gd name="T52" fmla="*/ 2147483647 w 1162"/>
                <a:gd name="T53" fmla="*/ 2147483647 h 996"/>
                <a:gd name="T54" fmla="*/ 2147483647 w 1162"/>
                <a:gd name="T55" fmla="*/ 2147483647 h 996"/>
                <a:gd name="T56" fmla="*/ 2147483647 w 1162"/>
                <a:gd name="T57" fmla="*/ 2147483647 h 996"/>
                <a:gd name="T58" fmla="*/ 2147483647 w 1162"/>
                <a:gd name="T59" fmla="*/ 2147483647 h 996"/>
                <a:gd name="T60" fmla="*/ 2147483647 w 1162"/>
                <a:gd name="T61" fmla="*/ 2147483647 h 996"/>
                <a:gd name="T62" fmla="*/ 2147483647 w 1162"/>
                <a:gd name="T63" fmla="*/ 2147483647 h 996"/>
                <a:gd name="T64" fmla="*/ 2147483647 w 1162"/>
                <a:gd name="T65" fmla="*/ 2147483647 h 996"/>
                <a:gd name="T66" fmla="*/ 2147483647 w 1162"/>
                <a:gd name="T67" fmla="*/ 0 h 996"/>
                <a:gd name="T68" fmla="*/ 2147483647 w 1162"/>
                <a:gd name="T69" fmla="*/ 2147483647 h 996"/>
                <a:gd name="T70" fmla="*/ 2147483647 w 1162"/>
                <a:gd name="T71" fmla="*/ 2147483647 h 996"/>
                <a:gd name="T72" fmla="*/ 2147483647 w 1162"/>
                <a:gd name="T73" fmla="*/ 2147483647 h 996"/>
                <a:gd name="T74" fmla="*/ 2147483647 w 1162"/>
                <a:gd name="T75" fmla="*/ 2147483647 h 996"/>
                <a:gd name="T76" fmla="*/ 2147483647 w 1162"/>
                <a:gd name="T77" fmla="*/ 2147483647 h 996"/>
                <a:gd name="T78" fmla="*/ 2147483647 w 1162"/>
                <a:gd name="T79" fmla="*/ 2147483647 h 996"/>
                <a:gd name="T80" fmla="*/ 2147483647 w 1162"/>
                <a:gd name="T81" fmla="*/ 2147483647 h 996"/>
                <a:gd name="T82" fmla="*/ 2147483647 w 1162"/>
                <a:gd name="T83" fmla="*/ 2147483647 h 996"/>
                <a:gd name="T84" fmla="*/ 2147483647 w 1162"/>
                <a:gd name="T85" fmla="*/ 2147483647 h 996"/>
                <a:gd name="T86" fmla="*/ 2147483647 w 1162"/>
                <a:gd name="T87" fmla="*/ 2147483647 h 996"/>
                <a:gd name="T88" fmla="*/ 2147483647 w 1162"/>
                <a:gd name="T89" fmla="*/ 2147483647 h 996"/>
                <a:gd name="T90" fmla="*/ 2147483647 w 1162"/>
                <a:gd name="T91" fmla="*/ 2147483647 h 996"/>
                <a:gd name="T92" fmla="*/ 2147483647 w 1162"/>
                <a:gd name="T93" fmla="*/ 2147483647 h 996"/>
                <a:gd name="T94" fmla="*/ 2147483647 w 1162"/>
                <a:gd name="T95" fmla="*/ 2147483647 h 996"/>
                <a:gd name="T96" fmla="*/ 2147483647 w 1162"/>
                <a:gd name="T97" fmla="*/ 2147483647 h 996"/>
                <a:gd name="T98" fmla="*/ 2147483647 w 1162"/>
                <a:gd name="T99" fmla="*/ 2147483647 h 996"/>
                <a:gd name="T100" fmla="*/ 2147483647 w 1162"/>
                <a:gd name="T101" fmla="*/ 2147483647 h 996"/>
                <a:gd name="T102" fmla="*/ 2147483647 w 1162"/>
                <a:gd name="T103" fmla="*/ 2147483647 h 996"/>
                <a:gd name="T104" fmla="*/ 2147483647 w 1162"/>
                <a:gd name="T105" fmla="*/ 2147483647 h 996"/>
                <a:gd name="T106" fmla="*/ 2147483647 w 1162"/>
                <a:gd name="T107" fmla="*/ 2147483647 h 996"/>
                <a:gd name="T108" fmla="*/ 2147483647 w 1162"/>
                <a:gd name="T109" fmla="*/ 2147483647 h 996"/>
                <a:gd name="T110" fmla="*/ 2147483647 w 1162"/>
                <a:gd name="T111" fmla="*/ 2147483647 h 996"/>
                <a:gd name="T112" fmla="*/ 2147483647 w 1162"/>
                <a:gd name="T113" fmla="*/ 2147483647 h 996"/>
                <a:gd name="T114" fmla="*/ 2147483647 w 1162"/>
                <a:gd name="T115" fmla="*/ 2147483647 h 996"/>
                <a:gd name="T116" fmla="*/ 2147483647 w 1162"/>
                <a:gd name="T117" fmla="*/ 2147483647 h 996"/>
                <a:gd name="T118" fmla="*/ 2147483647 w 1162"/>
                <a:gd name="T119" fmla="*/ 2147483647 h 996"/>
                <a:gd name="T120" fmla="*/ 2147483647 w 1162"/>
                <a:gd name="T121" fmla="*/ 2147483647 h 9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2"/>
                <a:gd name="T184" fmla="*/ 0 h 996"/>
                <a:gd name="T185" fmla="*/ 1162 w 1162"/>
                <a:gd name="T186" fmla="*/ 996 h 9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2" h="996">
                  <a:moveTo>
                    <a:pt x="1126" y="596"/>
                  </a:moveTo>
                  <a:lnTo>
                    <a:pt x="1110" y="584"/>
                  </a:lnTo>
                  <a:lnTo>
                    <a:pt x="1064" y="584"/>
                  </a:lnTo>
                  <a:lnTo>
                    <a:pt x="1048" y="578"/>
                  </a:lnTo>
                  <a:lnTo>
                    <a:pt x="1026" y="584"/>
                  </a:lnTo>
                  <a:lnTo>
                    <a:pt x="1004" y="584"/>
                  </a:lnTo>
                  <a:lnTo>
                    <a:pt x="1018" y="572"/>
                  </a:lnTo>
                  <a:lnTo>
                    <a:pt x="1010" y="572"/>
                  </a:lnTo>
                  <a:lnTo>
                    <a:pt x="996" y="578"/>
                  </a:lnTo>
                  <a:lnTo>
                    <a:pt x="980" y="584"/>
                  </a:lnTo>
                  <a:lnTo>
                    <a:pt x="988" y="572"/>
                  </a:lnTo>
                  <a:lnTo>
                    <a:pt x="1004" y="572"/>
                  </a:lnTo>
                  <a:lnTo>
                    <a:pt x="1004" y="538"/>
                  </a:lnTo>
                  <a:lnTo>
                    <a:pt x="988" y="532"/>
                  </a:lnTo>
                  <a:lnTo>
                    <a:pt x="964" y="526"/>
                  </a:lnTo>
                  <a:lnTo>
                    <a:pt x="950" y="532"/>
                  </a:lnTo>
                  <a:lnTo>
                    <a:pt x="920" y="526"/>
                  </a:lnTo>
                  <a:lnTo>
                    <a:pt x="920" y="514"/>
                  </a:lnTo>
                  <a:lnTo>
                    <a:pt x="904" y="508"/>
                  </a:lnTo>
                  <a:lnTo>
                    <a:pt x="882" y="498"/>
                  </a:lnTo>
                  <a:lnTo>
                    <a:pt x="860" y="504"/>
                  </a:lnTo>
                  <a:lnTo>
                    <a:pt x="844" y="498"/>
                  </a:lnTo>
                  <a:lnTo>
                    <a:pt x="822" y="492"/>
                  </a:lnTo>
                  <a:lnTo>
                    <a:pt x="798" y="492"/>
                  </a:lnTo>
                  <a:lnTo>
                    <a:pt x="790" y="486"/>
                  </a:lnTo>
                  <a:lnTo>
                    <a:pt x="776" y="492"/>
                  </a:lnTo>
                  <a:lnTo>
                    <a:pt x="752" y="504"/>
                  </a:lnTo>
                  <a:lnTo>
                    <a:pt x="730" y="514"/>
                  </a:lnTo>
                  <a:lnTo>
                    <a:pt x="714" y="508"/>
                  </a:lnTo>
                  <a:lnTo>
                    <a:pt x="730" y="504"/>
                  </a:lnTo>
                  <a:lnTo>
                    <a:pt x="708" y="504"/>
                  </a:lnTo>
                  <a:lnTo>
                    <a:pt x="684" y="508"/>
                  </a:lnTo>
                  <a:lnTo>
                    <a:pt x="668" y="498"/>
                  </a:lnTo>
                  <a:lnTo>
                    <a:pt x="668" y="468"/>
                  </a:lnTo>
                  <a:lnTo>
                    <a:pt x="654" y="462"/>
                  </a:lnTo>
                  <a:lnTo>
                    <a:pt x="638" y="458"/>
                  </a:lnTo>
                  <a:lnTo>
                    <a:pt x="608" y="468"/>
                  </a:lnTo>
                  <a:lnTo>
                    <a:pt x="616" y="452"/>
                  </a:lnTo>
                  <a:lnTo>
                    <a:pt x="616" y="434"/>
                  </a:lnTo>
                  <a:lnTo>
                    <a:pt x="624" y="418"/>
                  </a:lnTo>
                  <a:lnTo>
                    <a:pt x="600" y="424"/>
                  </a:lnTo>
                  <a:lnTo>
                    <a:pt x="586" y="434"/>
                  </a:lnTo>
                  <a:lnTo>
                    <a:pt x="570" y="446"/>
                  </a:lnTo>
                  <a:lnTo>
                    <a:pt x="546" y="440"/>
                  </a:lnTo>
                  <a:lnTo>
                    <a:pt x="524" y="430"/>
                  </a:lnTo>
                  <a:lnTo>
                    <a:pt x="516" y="412"/>
                  </a:lnTo>
                  <a:lnTo>
                    <a:pt x="524" y="394"/>
                  </a:lnTo>
                  <a:lnTo>
                    <a:pt x="516" y="382"/>
                  </a:lnTo>
                  <a:lnTo>
                    <a:pt x="540" y="372"/>
                  </a:lnTo>
                  <a:lnTo>
                    <a:pt x="554" y="366"/>
                  </a:lnTo>
                  <a:lnTo>
                    <a:pt x="578" y="360"/>
                  </a:lnTo>
                  <a:lnTo>
                    <a:pt x="592" y="366"/>
                  </a:lnTo>
                  <a:lnTo>
                    <a:pt x="616" y="360"/>
                  </a:lnTo>
                  <a:lnTo>
                    <a:pt x="654" y="366"/>
                  </a:lnTo>
                  <a:lnTo>
                    <a:pt x="668" y="366"/>
                  </a:lnTo>
                  <a:lnTo>
                    <a:pt x="668" y="378"/>
                  </a:lnTo>
                  <a:lnTo>
                    <a:pt x="684" y="388"/>
                  </a:lnTo>
                  <a:lnTo>
                    <a:pt x="700" y="400"/>
                  </a:lnTo>
                  <a:lnTo>
                    <a:pt x="700" y="382"/>
                  </a:lnTo>
                  <a:lnTo>
                    <a:pt x="692" y="372"/>
                  </a:lnTo>
                  <a:lnTo>
                    <a:pt x="684" y="360"/>
                  </a:lnTo>
                  <a:lnTo>
                    <a:pt x="700" y="354"/>
                  </a:lnTo>
                  <a:lnTo>
                    <a:pt x="714" y="338"/>
                  </a:lnTo>
                  <a:lnTo>
                    <a:pt x="738" y="326"/>
                  </a:lnTo>
                  <a:lnTo>
                    <a:pt x="744" y="314"/>
                  </a:lnTo>
                  <a:lnTo>
                    <a:pt x="730" y="302"/>
                  </a:lnTo>
                  <a:lnTo>
                    <a:pt x="744" y="290"/>
                  </a:lnTo>
                  <a:lnTo>
                    <a:pt x="752" y="302"/>
                  </a:lnTo>
                  <a:lnTo>
                    <a:pt x="776" y="280"/>
                  </a:lnTo>
                  <a:lnTo>
                    <a:pt x="790" y="274"/>
                  </a:lnTo>
                  <a:lnTo>
                    <a:pt x="806" y="268"/>
                  </a:lnTo>
                  <a:lnTo>
                    <a:pt x="806" y="256"/>
                  </a:lnTo>
                  <a:lnTo>
                    <a:pt x="836" y="246"/>
                  </a:lnTo>
                  <a:lnTo>
                    <a:pt x="860" y="240"/>
                  </a:lnTo>
                  <a:lnTo>
                    <a:pt x="852" y="252"/>
                  </a:lnTo>
                  <a:lnTo>
                    <a:pt x="874" y="252"/>
                  </a:lnTo>
                  <a:lnTo>
                    <a:pt x="898" y="240"/>
                  </a:lnTo>
                  <a:lnTo>
                    <a:pt x="874" y="234"/>
                  </a:lnTo>
                  <a:lnTo>
                    <a:pt x="866" y="216"/>
                  </a:lnTo>
                  <a:lnTo>
                    <a:pt x="866" y="206"/>
                  </a:lnTo>
                  <a:lnTo>
                    <a:pt x="844" y="210"/>
                  </a:lnTo>
                  <a:lnTo>
                    <a:pt x="782" y="228"/>
                  </a:lnTo>
                  <a:lnTo>
                    <a:pt x="828" y="210"/>
                  </a:lnTo>
                  <a:lnTo>
                    <a:pt x="852" y="200"/>
                  </a:lnTo>
                  <a:lnTo>
                    <a:pt x="874" y="200"/>
                  </a:lnTo>
                  <a:lnTo>
                    <a:pt x="904" y="206"/>
                  </a:lnTo>
                  <a:lnTo>
                    <a:pt x="912" y="210"/>
                  </a:lnTo>
                  <a:lnTo>
                    <a:pt x="928" y="206"/>
                  </a:lnTo>
                  <a:lnTo>
                    <a:pt x="942" y="194"/>
                  </a:lnTo>
                  <a:lnTo>
                    <a:pt x="964" y="194"/>
                  </a:lnTo>
                  <a:lnTo>
                    <a:pt x="964" y="182"/>
                  </a:lnTo>
                  <a:lnTo>
                    <a:pt x="950" y="176"/>
                  </a:lnTo>
                  <a:lnTo>
                    <a:pt x="928" y="188"/>
                  </a:lnTo>
                  <a:lnTo>
                    <a:pt x="934" y="176"/>
                  </a:lnTo>
                  <a:lnTo>
                    <a:pt x="928" y="166"/>
                  </a:lnTo>
                  <a:lnTo>
                    <a:pt x="920" y="148"/>
                  </a:lnTo>
                  <a:lnTo>
                    <a:pt x="912" y="130"/>
                  </a:lnTo>
                  <a:lnTo>
                    <a:pt x="890" y="120"/>
                  </a:lnTo>
                  <a:lnTo>
                    <a:pt x="874" y="130"/>
                  </a:lnTo>
                  <a:lnTo>
                    <a:pt x="866" y="148"/>
                  </a:lnTo>
                  <a:lnTo>
                    <a:pt x="852" y="142"/>
                  </a:lnTo>
                  <a:lnTo>
                    <a:pt x="852" y="126"/>
                  </a:lnTo>
                  <a:lnTo>
                    <a:pt x="836" y="108"/>
                  </a:lnTo>
                  <a:lnTo>
                    <a:pt x="806" y="102"/>
                  </a:lnTo>
                  <a:lnTo>
                    <a:pt x="776" y="96"/>
                  </a:lnTo>
                  <a:lnTo>
                    <a:pt x="776" y="86"/>
                  </a:lnTo>
                  <a:lnTo>
                    <a:pt x="768" y="102"/>
                  </a:lnTo>
                  <a:lnTo>
                    <a:pt x="768" y="120"/>
                  </a:lnTo>
                  <a:lnTo>
                    <a:pt x="776" y="148"/>
                  </a:lnTo>
                  <a:lnTo>
                    <a:pt x="752" y="160"/>
                  </a:lnTo>
                  <a:lnTo>
                    <a:pt x="738" y="160"/>
                  </a:lnTo>
                  <a:lnTo>
                    <a:pt x="744" y="182"/>
                  </a:lnTo>
                  <a:lnTo>
                    <a:pt x="730" y="200"/>
                  </a:lnTo>
                  <a:lnTo>
                    <a:pt x="714" y="188"/>
                  </a:lnTo>
                  <a:lnTo>
                    <a:pt x="714" y="176"/>
                  </a:lnTo>
                  <a:lnTo>
                    <a:pt x="708" y="160"/>
                  </a:lnTo>
                  <a:lnTo>
                    <a:pt x="692" y="160"/>
                  </a:lnTo>
                  <a:lnTo>
                    <a:pt x="668" y="154"/>
                  </a:lnTo>
                  <a:lnTo>
                    <a:pt x="660" y="148"/>
                  </a:lnTo>
                  <a:lnTo>
                    <a:pt x="646" y="142"/>
                  </a:lnTo>
                  <a:lnTo>
                    <a:pt x="624" y="142"/>
                  </a:lnTo>
                  <a:lnTo>
                    <a:pt x="608" y="130"/>
                  </a:lnTo>
                  <a:lnTo>
                    <a:pt x="608" y="114"/>
                  </a:lnTo>
                  <a:lnTo>
                    <a:pt x="632" y="102"/>
                  </a:lnTo>
                  <a:lnTo>
                    <a:pt x="654" y="90"/>
                  </a:lnTo>
                  <a:lnTo>
                    <a:pt x="638" y="90"/>
                  </a:lnTo>
                  <a:lnTo>
                    <a:pt x="660" y="80"/>
                  </a:lnTo>
                  <a:lnTo>
                    <a:pt x="684" y="86"/>
                  </a:lnTo>
                  <a:lnTo>
                    <a:pt x="676" y="74"/>
                  </a:lnTo>
                  <a:lnTo>
                    <a:pt x="660" y="62"/>
                  </a:lnTo>
                  <a:lnTo>
                    <a:pt x="692" y="62"/>
                  </a:lnTo>
                  <a:lnTo>
                    <a:pt x="700" y="50"/>
                  </a:lnTo>
                  <a:lnTo>
                    <a:pt x="692" y="44"/>
                  </a:lnTo>
                  <a:lnTo>
                    <a:pt x="684" y="50"/>
                  </a:lnTo>
                  <a:lnTo>
                    <a:pt x="684" y="16"/>
                  </a:lnTo>
                  <a:lnTo>
                    <a:pt x="646" y="0"/>
                  </a:lnTo>
                  <a:lnTo>
                    <a:pt x="660" y="28"/>
                  </a:lnTo>
                  <a:lnTo>
                    <a:pt x="616" y="34"/>
                  </a:lnTo>
                  <a:lnTo>
                    <a:pt x="562" y="34"/>
                  </a:lnTo>
                  <a:lnTo>
                    <a:pt x="510" y="44"/>
                  </a:lnTo>
                  <a:lnTo>
                    <a:pt x="464" y="28"/>
                  </a:lnTo>
                  <a:lnTo>
                    <a:pt x="418" y="28"/>
                  </a:lnTo>
                  <a:lnTo>
                    <a:pt x="364" y="22"/>
                  </a:lnTo>
                  <a:lnTo>
                    <a:pt x="320" y="22"/>
                  </a:lnTo>
                  <a:lnTo>
                    <a:pt x="274" y="38"/>
                  </a:lnTo>
                  <a:lnTo>
                    <a:pt x="228" y="28"/>
                  </a:lnTo>
                  <a:lnTo>
                    <a:pt x="182" y="28"/>
                  </a:lnTo>
                  <a:lnTo>
                    <a:pt x="136" y="16"/>
                  </a:lnTo>
                  <a:lnTo>
                    <a:pt x="92" y="16"/>
                  </a:lnTo>
                  <a:lnTo>
                    <a:pt x="52" y="28"/>
                  </a:lnTo>
                  <a:lnTo>
                    <a:pt x="8" y="38"/>
                  </a:lnTo>
                  <a:lnTo>
                    <a:pt x="52" y="56"/>
                  </a:lnTo>
                  <a:lnTo>
                    <a:pt x="0" y="62"/>
                  </a:lnTo>
                  <a:lnTo>
                    <a:pt x="30" y="86"/>
                  </a:lnTo>
                  <a:lnTo>
                    <a:pt x="8" y="120"/>
                  </a:lnTo>
                  <a:lnTo>
                    <a:pt x="22" y="154"/>
                  </a:lnTo>
                  <a:lnTo>
                    <a:pt x="68" y="130"/>
                  </a:lnTo>
                  <a:lnTo>
                    <a:pt x="114" y="126"/>
                  </a:lnTo>
                  <a:lnTo>
                    <a:pt x="160" y="120"/>
                  </a:lnTo>
                  <a:lnTo>
                    <a:pt x="206" y="136"/>
                  </a:lnTo>
                  <a:lnTo>
                    <a:pt x="242" y="160"/>
                  </a:lnTo>
                  <a:lnTo>
                    <a:pt x="274" y="188"/>
                  </a:lnTo>
                  <a:lnTo>
                    <a:pt x="296" y="222"/>
                  </a:lnTo>
                  <a:lnTo>
                    <a:pt x="296" y="262"/>
                  </a:lnTo>
                  <a:lnTo>
                    <a:pt x="282" y="298"/>
                  </a:lnTo>
                  <a:lnTo>
                    <a:pt x="304" y="326"/>
                  </a:lnTo>
                  <a:lnTo>
                    <a:pt x="342" y="360"/>
                  </a:lnTo>
                  <a:lnTo>
                    <a:pt x="372" y="388"/>
                  </a:lnTo>
                  <a:lnTo>
                    <a:pt x="394" y="424"/>
                  </a:lnTo>
                  <a:lnTo>
                    <a:pt x="380" y="388"/>
                  </a:lnTo>
                  <a:lnTo>
                    <a:pt x="364" y="354"/>
                  </a:lnTo>
                  <a:lnTo>
                    <a:pt x="394" y="382"/>
                  </a:lnTo>
                  <a:lnTo>
                    <a:pt x="426" y="412"/>
                  </a:lnTo>
                  <a:lnTo>
                    <a:pt x="448" y="440"/>
                  </a:lnTo>
                  <a:lnTo>
                    <a:pt x="486" y="458"/>
                  </a:lnTo>
                  <a:lnTo>
                    <a:pt x="540" y="468"/>
                  </a:lnTo>
                  <a:lnTo>
                    <a:pt x="592" y="474"/>
                  </a:lnTo>
                  <a:lnTo>
                    <a:pt x="632" y="492"/>
                  </a:lnTo>
                  <a:lnTo>
                    <a:pt x="660" y="520"/>
                  </a:lnTo>
                  <a:lnTo>
                    <a:pt x="714" y="520"/>
                  </a:lnTo>
                  <a:lnTo>
                    <a:pt x="714" y="554"/>
                  </a:lnTo>
                  <a:lnTo>
                    <a:pt x="692" y="584"/>
                  </a:lnTo>
                  <a:lnTo>
                    <a:pt x="692" y="618"/>
                  </a:lnTo>
                  <a:lnTo>
                    <a:pt x="714" y="646"/>
                  </a:lnTo>
                  <a:lnTo>
                    <a:pt x="752" y="682"/>
                  </a:lnTo>
                  <a:lnTo>
                    <a:pt x="790" y="704"/>
                  </a:lnTo>
                  <a:lnTo>
                    <a:pt x="814" y="744"/>
                  </a:lnTo>
                  <a:lnTo>
                    <a:pt x="798" y="784"/>
                  </a:lnTo>
                  <a:lnTo>
                    <a:pt x="806" y="824"/>
                  </a:lnTo>
                  <a:lnTo>
                    <a:pt x="806" y="864"/>
                  </a:lnTo>
                  <a:lnTo>
                    <a:pt x="814" y="904"/>
                  </a:lnTo>
                  <a:lnTo>
                    <a:pt x="814" y="944"/>
                  </a:lnTo>
                  <a:lnTo>
                    <a:pt x="844" y="974"/>
                  </a:lnTo>
                  <a:lnTo>
                    <a:pt x="874" y="996"/>
                  </a:lnTo>
                  <a:lnTo>
                    <a:pt x="920" y="996"/>
                  </a:lnTo>
                  <a:lnTo>
                    <a:pt x="920" y="990"/>
                  </a:lnTo>
                  <a:lnTo>
                    <a:pt x="898" y="984"/>
                  </a:lnTo>
                  <a:lnTo>
                    <a:pt x="898" y="974"/>
                  </a:lnTo>
                  <a:lnTo>
                    <a:pt x="882" y="978"/>
                  </a:lnTo>
                  <a:lnTo>
                    <a:pt x="860" y="978"/>
                  </a:lnTo>
                  <a:lnTo>
                    <a:pt x="874" y="968"/>
                  </a:lnTo>
                  <a:lnTo>
                    <a:pt x="890" y="968"/>
                  </a:lnTo>
                  <a:lnTo>
                    <a:pt x="874" y="950"/>
                  </a:lnTo>
                  <a:lnTo>
                    <a:pt x="890" y="938"/>
                  </a:lnTo>
                  <a:lnTo>
                    <a:pt x="898" y="928"/>
                  </a:lnTo>
                  <a:lnTo>
                    <a:pt x="898" y="922"/>
                  </a:lnTo>
                  <a:lnTo>
                    <a:pt x="882" y="916"/>
                  </a:lnTo>
                  <a:lnTo>
                    <a:pt x="866" y="922"/>
                  </a:lnTo>
                  <a:lnTo>
                    <a:pt x="882" y="904"/>
                  </a:lnTo>
                  <a:lnTo>
                    <a:pt x="898" y="894"/>
                  </a:lnTo>
                  <a:lnTo>
                    <a:pt x="904" y="882"/>
                  </a:lnTo>
                  <a:lnTo>
                    <a:pt x="890" y="888"/>
                  </a:lnTo>
                  <a:lnTo>
                    <a:pt x="882" y="876"/>
                  </a:lnTo>
                  <a:lnTo>
                    <a:pt x="898" y="870"/>
                  </a:lnTo>
                  <a:lnTo>
                    <a:pt x="904" y="876"/>
                  </a:lnTo>
                  <a:lnTo>
                    <a:pt x="904" y="870"/>
                  </a:lnTo>
                  <a:lnTo>
                    <a:pt x="912" y="858"/>
                  </a:lnTo>
                  <a:lnTo>
                    <a:pt x="934" y="852"/>
                  </a:lnTo>
                  <a:lnTo>
                    <a:pt x="958" y="848"/>
                  </a:lnTo>
                  <a:lnTo>
                    <a:pt x="958" y="824"/>
                  </a:lnTo>
                  <a:lnTo>
                    <a:pt x="934" y="812"/>
                  </a:lnTo>
                  <a:lnTo>
                    <a:pt x="928" y="802"/>
                  </a:lnTo>
                  <a:lnTo>
                    <a:pt x="942" y="806"/>
                  </a:lnTo>
                  <a:lnTo>
                    <a:pt x="964" y="818"/>
                  </a:lnTo>
                  <a:lnTo>
                    <a:pt x="980" y="824"/>
                  </a:lnTo>
                  <a:lnTo>
                    <a:pt x="988" y="812"/>
                  </a:lnTo>
                  <a:lnTo>
                    <a:pt x="1004" y="796"/>
                  </a:lnTo>
                  <a:lnTo>
                    <a:pt x="1010" y="778"/>
                  </a:lnTo>
                  <a:lnTo>
                    <a:pt x="1026" y="778"/>
                  </a:lnTo>
                  <a:lnTo>
                    <a:pt x="1026" y="768"/>
                  </a:lnTo>
                  <a:lnTo>
                    <a:pt x="1034" y="750"/>
                  </a:lnTo>
                  <a:lnTo>
                    <a:pt x="1056" y="744"/>
                  </a:lnTo>
                  <a:lnTo>
                    <a:pt x="1080" y="732"/>
                  </a:lnTo>
                  <a:lnTo>
                    <a:pt x="1094" y="732"/>
                  </a:lnTo>
                  <a:lnTo>
                    <a:pt x="1102" y="720"/>
                  </a:lnTo>
                  <a:lnTo>
                    <a:pt x="1110" y="710"/>
                  </a:lnTo>
                  <a:lnTo>
                    <a:pt x="1110" y="670"/>
                  </a:lnTo>
                  <a:lnTo>
                    <a:pt x="1126" y="652"/>
                  </a:lnTo>
                  <a:lnTo>
                    <a:pt x="1148" y="640"/>
                  </a:lnTo>
                  <a:lnTo>
                    <a:pt x="1156" y="630"/>
                  </a:lnTo>
                  <a:lnTo>
                    <a:pt x="1156" y="612"/>
                  </a:lnTo>
                  <a:lnTo>
                    <a:pt x="1162" y="596"/>
                  </a:lnTo>
                  <a:lnTo>
                    <a:pt x="1140" y="606"/>
                  </a:lnTo>
                  <a:lnTo>
                    <a:pt x="1126" y="59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0" name="Freeform 60"/>
            <p:cNvSpPr>
              <a:spLocks noChangeArrowheads="1"/>
            </p:cNvSpPr>
            <p:nvPr/>
          </p:nvSpPr>
          <p:spPr bwMode="auto">
            <a:xfrm>
              <a:off x="3159366" y="935364"/>
              <a:ext cx="152800" cy="299888"/>
            </a:xfrm>
            <a:custGeom>
              <a:avLst/>
              <a:gdLst>
                <a:gd name="T0" fmla="*/ 2147483647 w 68"/>
                <a:gd name="T1" fmla="*/ 2147483647 h 84"/>
                <a:gd name="T2" fmla="*/ 2147483647 w 68"/>
                <a:gd name="T3" fmla="*/ 2147483647 h 84"/>
                <a:gd name="T4" fmla="*/ 2147483647 w 68"/>
                <a:gd name="T5" fmla="*/ 2147483647 h 84"/>
                <a:gd name="T6" fmla="*/ 2147483647 w 68"/>
                <a:gd name="T7" fmla="*/ 2147483647 h 84"/>
                <a:gd name="T8" fmla="*/ 2147483647 w 68"/>
                <a:gd name="T9" fmla="*/ 2147483647 h 84"/>
                <a:gd name="T10" fmla="*/ 2147483647 w 68"/>
                <a:gd name="T11" fmla="*/ 2147483647 h 84"/>
                <a:gd name="T12" fmla="*/ 2147483647 w 68"/>
                <a:gd name="T13" fmla="*/ 2147483647 h 84"/>
                <a:gd name="T14" fmla="*/ 2147483647 w 68"/>
                <a:gd name="T15" fmla="*/ 2147483647 h 84"/>
                <a:gd name="T16" fmla="*/ 2147483647 w 68"/>
                <a:gd name="T17" fmla="*/ 2147483647 h 84"/>
                <a:gd name="T18" fmla="*/ 2147483647 w 68"/>
                <a:gd name="T19" fmla="*/ 2147483647 h 84"/>
                <a:gd name="T20" fmla="*/ 2147483647 w 68"/>
                <a:gd name="T21" fmla="*/ 2147483647 h 84"/>
                <a:gd name="T22" fmla="*/ 2147483647 w 68"/>
                <a:gd name="T23" fmla="*/ 2147483647 h 84"/>
                <a:gd name="T24" fmla="*/ 2147483647 w 68"/>
                <a:gd name="T25" fmla="*/ 2147483647 h 84"/>
                <a:gd name="T26" fmla="*/ 2147483647 w 68"/>
                <a:gd name="T27" fmla="*/ 2147483647 h 84"/>
                <a:gd name="T28" fmla="*/ 2147483647 w 68"/>
                <a:gd name="T29" fmla="*/ 2147483647 h 84"/>
                <a:gd name="T30" fmla="*/ 2147483647 w 68"/>
                <a:gd name="T31" fmla="*/ 2147483647 h 84"/>
                <a:gd name="T32" fmla="*/ 2147483647 w 68"/>
                <a:gd name="T33" fmla="*/ 2147483647 h 84"/>
                <a:gd name="T34" fmla="*/ 2147483647 w 68"/>
                <a:gd name="T35" fmla="*/ 2147483647 h 84"/>
                <a:gd name="T36" fmla="*/ 2147483647 w 68"/>
                <a:gd name="T37" fmla="*/ 2147483647 h 84"/>
                <a:gd name="T38" fmla="*/ 2147483647 w 68"/>
                <a:gd name="T39" fmla="*/ 2147483647 h 84"/>
                <a:gd name="T40" fmla="*/ 2147483647 w 68"/>
                <a:gd name="T41" fmla="*/ 0 h 84"/>
                <a:gd name="T42" fmla="*/ 2147483647 w 68"/>
                <a:gd name="T43" fmla="*/ 2147483647 h 84"/>
                <a:gd name="T44" fmla="*/ 0 w 68"/>
                <a:gd name="T45" fmla="*/ 2147483647 h 84"/>
                <a:gd name="T46" fmla="*/ 2147483647 w 68"/>
                <a:gd name="T47" fmla="*/ 2147483647 h 84"/>
                <a:gd name="T48" fmla="*/ 2147483647 w 68"/>
                <a:gd name="T49" fmla="*/ 2147483647 h 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84"/>
                <a:gd name="T77" fmla="*/ 68 w 68"/>
                <a:gd name="T78" fmla="*/ 84 h 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84">
                  <a:moveTo>
                    <a:pt x="30" y="42"/>
                  </a:moveTo>
                  <a:lnTo>
                    <a:pt x="40" y="54"/>
                  </a:lnTo>
                  <a:lnTo>
                    <a:pt x="24" y="60"/>
                  </a:lnTo>
                  <a:lnTo>
                    <a:pt x="16" y="70"/>
                  </a:lnTo>
                  <a:lnTo>
                    <a:pt x="40" y="70"/>
                  </a:lnTo>
                  <a:lnTo>
                    <a:pt x="24" y="76"/>
                  </a:lnTo>
                  <a:lnTo>
                    <a:pt x="46" y="70"/>
                  </a:lnTo>
                  <a:lnTo>
                    <a:pt x="30" y="76"/>
                  </a:lnTo>
                  <a:lnTo>
                    <a:pt x="6" y="84"/>
                  </a:lnTo>
                  <a:lnTo>
                    <a:pt x="8" y="84"/>
                  </a:lnTo>
                  <a:lnTo>
                    <a:pt x="18" y="84"/>
                  </a:lnTo>
                  <a:lnTo>
                    <a:pt x="34" y="82"/>
                  </a:lnTo>
                  <a:lnTo>
                    <a:pt x="30" y="80"/>
                  </a:lnTo>
                  <a:lnTo>
                    <a:pt x="54" y="76"/>
                  </a:lnTo>
                  <a:lnTo>
                    <a:pt x="62" y="76"/>
                  </a:lnTo>
                  <a:lnTo>
                    <a:pt x="68" y="60"/>
                  </a:lnTo>
                  <a:lnTo>
                    <a:pt x="54" y="42"/>
                  </a:lnTo>
                  <a:lnTo>
                    <a:pt x="30" y="30"/>
                  </a:lnTo>
                  <a:lnTo>
                    <a:pt x="30" y="14"/>
                  </a:lnTo>
                  <a:lnTo>
                    <a:pt x="16" y="14"/>
                  </a:lnTo>
                  <a:lnTo>
                    <a:pt x="26" y="0"/>
                  </a:lnTo>
                  <a:lnTo>
                    <a:pt x="8" y="8"/>
                  </a:lnTo>
                  <a:lnTo>
                    <a:pt x="0" y="24"/>
                  </a:lnTo>
                  <a:lnTo>
                    <a:pt x="16" y="36"/>
                  </a:lnTo>
                  <a:lnTo>
                    <a:pt x="30" y="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1" name="Freeform 61"/>
            <p:cNvSpPr>
              <a:spLocks noChangeArrowheads="1"/>
            </p:cNvSpPr>
            <p:nvPr/>
          </p:nvSpPr>
          <p:spPr bwMode="auto">
            <a:xfrm>
              <a:off x="3298683" y="1163850"/>
              <a:ext cx="31459" cy="42841"/>
            </a:xfrm>
            <a:custGeom>
              <a:avLst/>
              <a:gdLst>
                <a:gd name="T0" fmla="*/ 2147483647 w 14"/>
                <a:gd name="T1" fmla="*/ 0 h 12"/>
                <a:gd name="T2" fmla="*/ 0 w 14"/>
                <a:gd name="T3" fmla="*/ 2147483647 h 12"/>
                <a:gd name="T4" fmla="*/ 2147483647 w 14"/>
                <a:gd name="T5" fmla="*/ 2147483647 h 12"/>
                <a:gd name="T6" fmla="*/ 2147483647 w 14"/>
                <a:gd name="T7" fmla="*/ 0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14" y="0"/>
                  </a:moveTo>
                  <a:lnTo>
                    <a:pt x="0" y="12"/>
                  </a:lnTo>
                  <a:lnTo>
                    <a:pt x="6" y="12"/>
                  </a:lnTo>
                  <a:lnTo>
                    <a:pt x="1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2" name="Freeform 62"/>
            <p:cNvSpPr>
              <a:spLocks noChangeArrowheads="1"/>
            </p:cNvSpPr>
            <p:nvPr/>
          </p:nvSpPr>
          <p:spPr bwMode="auto">
            <a:xfrm>
              <a:off x="6678261" y="2677571"/>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4"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3" name="Freeform 63"/>
            <p:cNvSpPr>
              <a:spLocks noChangeArrowheads="1"/>
            </p:cNvSpPr>
            <p:nvPr/>
          </p:nvSpPr>
          <p:spPr bwMode="auto">
            <a:xfrm>
              <a:off x="5891791" y="2691852"/>
              <a:ext cx="1096565" cy="721159"/>
            </a:xfrm>
            <a:custGeom>
              <a:avLst/>
              <a:gdLst>
                <a:gd name="T0" fmla="*/ 2147483647 w 488"/>
                <a:gd name="T1" fmla="*/ 2147483647 h 202"/>
                <a:gd name="T2" fmla="*/ 2147483647 w 488"/>
                <a:gd name="T3" fmla="*/ 2147483647 h 202"/>
                <a:gd name="T4" fmla="*/ 2147483647 w 488"/>
                <a:gd name="T5" fmla="*/ 2147483647 h 202"/>
                <a:gd name="T6" fmla="*/ 2147483647 w 488"/>
                <a:gd name="T7" fmla="*/ 2147483647 h 202"/>
                <a:gd name="T8" fmla="*/ 2147483647 w 488"/>
                <a:gd name="T9" fmla="*/ 2147483647 h 202"/>
                <a:gd name="T10" fmla="*/ 2147483647 w 488"/>
                <a:gd name="T11" fmla="*/ 2147483647 h 202"/>
                <a:gd name="T12" fmla="*/ 2147483647 w 488"/>
                <a:gd name="T13" fmla="*/ 2147483647 h 202"/>
                <a:gd name="T14" fmla="*/ 2147483647 w 488"/>
                <a:gd name="T15" fmla="*/ 0 h 202"/>
                <a:gd name="T16" fmla="*/ 2147483647 w 488"/>
                <a:gd name="T17" fmla="*/ 2147483647 h 202"/>
                <a:gd name="T18" fmla="*/ 2147483647 w 488"/>
                <a:gd name="T19" fmla="*/ 2147483647 h 202"/>
                <a:gd name="T20" fmla="*/ 2147483647 w 488"/>
                <a:gd name="T21" fmla="*/ 2147483647 h 202"/>
                <a:gd name="T22" fmla="*/ 2147483647 w 488"/>
                <a:gd name="T23" fmla="*/ 2147483647 h 202"/>
                <a:gd name="T24" fmla="*/ 2147483647 w 488"/>
                <a:gd name="T25" fmla="*/ 2147483647 h 202"/>
                <a:gd name="T26" fmla="*/ 2147483647 w 488"/>
                <a:gd name="T27" fmla="*/ 2147483647 h 202"/>
                <a:gd name="T28" fmla="*/ 2147483647 w 488"/>
                <a:gd name="T29" fmla="*/ 2147483647 h 202"/>
                <a:gd name="T30" fmla="*/ 2147483647 w 488"/>
                <a:gd name="T31" fmla="*/ 2147483647 h 202"/>
                <a:gd name="T32" fmla="*/ 2147483647 w 488"/>
                <a:gd name="T33" fmla="*/ 2147483647 h 202"/>
                <a:gd name="T34" fmla="*/ 2147483647 w 488"/>
                <a:gd name="T35" fmla="*/ 2147483647 h 202"/>
                <a:gd name="T36" fmla="*/ 2147483647 w 488"/>
                <a:gd name="T37" fmla="*/ 2147483647 h 202"/>
                <a:gd name="T38" fmla="*/ 2147483647 w 488"/>
                <a:gd name="T39" fmla="*/ 2147483647 h 202"/>
                <a:gd name="T40" fmla="*/ 2147483647 w 488"/>
                <a:gd name="T41" fmla="*/ 2147483647 h 202"/>
                <a:gd name="T42" fmla="*/ 2147483647 w 488"/>
                <a:gd name="T43" fmla="*/ 2147483647 h 202"/>
                <a:gd name="T44" fmla="*/ 2147483647 w 488"/>
                <a:gd name="T45" fmla="*/ 2147483647 h 202"/>
                <a:gd name="T46" fmla="*/ 2147483647 w 488"/>
                <a:gd name="T47" fmla="*/ 2147483647 h 202"/>
                <a:gd name="T48" fmla="*/ 2147483647 w 488"/>
                <a:gd name="T49" fmla="*/ 2147483647 h 202"/>
                <a:gd name="T50" fmla="*/ 2147483647 w 488"/>
                <a:gd name="T51" fmla="*/ 2147483647 h 202"/>
                <a:gd name="T52" fmla="*/ 2147483647 w 488"/>
                <a:gd name="T53" fmla="*/ 2147483647 h 202"/>
                <a:gd name="T54" fmla="*/ 2147483647 w 488"/>
                <a:gd name="T55" fmla="*/ 2147483647 h 202"/>
                <a:gd name="T56" fmla="*/ 2147483647 w 488"/>
                <a:gd name="T57" fmla="*/ 2147483647 h 202"/>
                <a:gd name="T58" fmla="*/ 2147483647 w 488"/>
                <a:gd name="T59" fmla="*/ 2147483647 h 202"/>
                <a:gd name="T60" fmla="*/ 2147483647 w 488"/>
                <a:gd name="T61" fmla="*/ 2147483647 h 202"/>
                <a:gd name="T62" fmla="*/ 2147483647 w 488"/>
                <a:gd name="T63" fmla="*/ 2147483647 h 202"/>
                <a:gd name="T64" fmla="*/ 0 w 488"/>
                <a:gd name="T65" fmla="*/ 2147483647 h 202"/>
                <a:gd name="T66" fmla="*/ 2147483647 w 488"/>
                <a:gd name="T67" fmla="*/ 2147483647 h 202"/>
                <a:gd name="T68" fmla="*/ 2147483647 w 488"/>
                <a:gd name="T69" fmla="*/ 2147483647 h 202"/>
                <a:gd name="T70" fmla="*/ 2147483647 w 488"/>
                <a:gd name="T71" fmla="*/ 2147483647 h 202"/>
                <a:gd name="T72" fmla="*/ 2147483647 w 488"/>
                <a:gd name="T73" fmla="*/ 2147483647 h 202"/>
                <a:gd name="T74" fmla="*/ 2147483647 w 488"/>
                <a:gd name="T75" fmla="*/ 2147483647 h 202"/>
                <a:gd name="T76" fmla="*/ 2147483647 w 488"/>
                <a:gd name="T77" fmla="*/ 2147483647 h 202"/>
                <a:gd name="T78" fmla="*/ 2147483647 w 488"/>
                <a:gd name="T79" fmla="*/ 2147483647 h 202"/>
                <a:gd name="T80" fmla="*/ 2147483647 w 488"/>
                <a:gd name="T81" fmla="*/ 2147483647 h 202"/>
                <a:gd name="T82" fmla="*/ 2147483647 w 488"/>
                <a:gd name="T83" fmla="*/ 2147483647 h 202"/>
                <a:gd name="T84" fmla="*/ 2147483647 w 488"/>
                <a:gd name="T85" fmla="*/ 2147483647 h 202"/>
                <a:gd name="T86" fmla="*/ 2147483647 w 488"/>
                <a:gd name="T87" fmla="*/ 2147483647 h 202"/>
                <a:gd name="T88" fmla="*/ 2147483647 w 488"/>
                <a:gd name="T89" fmla="*/ 2147483647 h 202"/>
                <a:gd name="T90" fmla="*/ 2147483647 w 488"/>
                <a:gd name="T91" fmla="*/ 2147483647 h 202"/>
                <a:gd name="T92" fmla="*/ 2147483647 w 488"/>
                <a:gd name="T93" fmla="*/ 2147483647 h 202"/>
                <a:gd name="T94" fmla="*/ 2147483647 w 488"/>
                <a:gd name="T95" fmla="*/ 2147483647 h 202"/>
                <a:gd name="T96" fmla="*/ 2147483647 w 488"/>
                <a:gd name="T97" fmla="*/ 2147483647 h 202"/>
                <a:gd name="T98" fmla="*/ 2147483647 w 488"/>
                <a:gd name="T99" fmla="*/ 2147483647 h 202"/>
                <a:gd name="T100" fmla="*/ 2147483647 w 488"/>
                <a:gd name="T101" fmla="*/ 2147483647 h 202"/>
                <a:gd name="T102" fmla="*/ 2147483647 w 488"/>
                <a:gd name="T103" fmla="*/ 2147483647 h 202"/>
                <a:gd name="T104" fmla="*/ 2147483647 w 488"/>
                <a:gd name="T105" fmla="*/ 2147483647 h 202"/>
                <a:gd name="T106" fmla="*/ 2147483647 w 488"/>
                <a:gd name="T107" fmla="*/ 2147483647 h 202"/>
                <a:gd name="T108" fmla="*/ 2147483647 w 488"/>
                <a:gd name="T109" fmla="*/ 2147483647 h 202"/>
                <a:gd name="T110" fmla="*/ 2147483647 w 488"/>
                <a:gd name="T111" fmla="*/ 2147483647 h 202"/>
                <a:gd name="T112" fmla="*/ 2147483647 w 488"/>
                <a:gd name="T113" fmla="*/ 2147483647 h 202"/>
                <a:gd name="T114" fmla="*/ 2147483647 w 488"/>
                <a:gd name="T115" fmla="*/ 2147483647 h 202"/>
                <a:gd name="T116" fmla="*/ 2147483647 w 488"/>
                <a:gd name="T117" fmla="*/ 2147483647 h 202"/>
                <a:gd name="T118" fmla="*/ 2147483647 w 488"/>
                <a:gd name="T119" fmla="*/ 2147483647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8"/>
                <a:gd name="T181" fmla="*/ 0 h 202"/>
                <a:gd name="T182" fmla="*/ 488 w 488"/>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8" h="202">
                  <a:moveTo>
                    <a:pt x="442" y="82"/>
                  </a:moveTo>
                  <a:lnTo>
                    <a:pt x="442" y="72"/>
                  </a:lnTo>
                  <a:lnTo>
                    <a:pt x="426" y="60"/>
                  </a:lnTo>
                  <a:lnTo>
                    <a:pt x="396" y="48"/>
                  </a:lnTo>
                  <a:lnTo>
                    <a:pt x="388" y="30"/>
                  </a:lnTo>
                  <a:lnTo>
                    <a:pt x="380" y="20"/>
                  </a:lnTo>
                  <a:lnTo>
                    <a:pt x="364" y="8"/>
                  </a:lnTo>
                  <a:lnTo>
                    <a:pt x="354" y="0"/>
                  </a:lnTo>
                  <a:lnTo>
                    <a:pt x="342" y="14"/>
                  </a:lnTo>
                  <a:lnTo>
                    <a:pt x="342" y="30"/>
                  </a:lnTo>
                  <a:lnTo>
                    <a:pt x="358" y="42"/>
                  </a:lnTo>
                  <a:lnTo>
                    <a:pt x="336" y="48"/>
                  </a:lnTo>
                  <a:lnTo>
                    <a:pt x="312" y="42"/>
                  </a:lnTo>
                  <a:lnTo>
                    <a:pt x="298" y="36"/>
                  </a:lnTo>
                  <a:lnTo>
                    <a:pt x="282" y="30"/>
                  </a:lnTo>
                  <a:lnTo>
                    <a:pt x="288" y="14"/>
                  </a:lnTo>
                  <a:lnTo>
                    <a:pt x="274" y="14"/>
                  </a:lnTo>
                  <a:lnTo>
                    <a:pt x="252" y="8"/>
                  </a:lnTo>
                  <a:lnTo>
                    <a:pt x="214" y="8"/>
                  </a:lnTo>
                  <a:lnTo>
                    <a:pt x="182" y="14"/>
                  </a:lnTo>
                  <a:lnTo>
                    <a:pt x="198" y="20"/>
                  </a:lnTo>
                  <a:lnTo>
                    <a:pt x="206" y="30"/>
                  </a:lnTo>
                  <a:lnTo>
                    <a:pt x="146" y="30"/>
                  </a:lnTo>
                  <a:lnTo>
                    <a:pt x="130" y="42"/>
                  </a:lnTo>
                  <a:lnTo>
                    <a:pt x="108" y="48"/>
                  </a:lnTo>
                  <a:lnTo>
                    <a:pt x="108" y="60"/>
                  </a:lnTo>
                  <a:lnTo>
                    <a:pt x="84" y="78"/>
                  </a:lnTo>
                  <a:lnTo>
                    <a:pt x="62" y="78"/>
                  </a:lnTo>
                  <a:lnTo>
                    <a:pt x="46" y="82"/>
                  </a:lnTo>
                  <a:lnTo>
                    <a:pt x="32" y="78"/>
                  </a:lnTo>
                  <a:lnTo>
                    <a:pt x="8" y="88"/>
                  </a:lnTo>
                  <a:lnTo>
                    <a:pt x="8" y="106"/>
                  </a:lnTo>
                  <a:lnTo>
                    <a:pt x="0" y="128"/>
                  </a:lnTo>
                  <a:lnTo>
                    <a:pt x="8" y="146"/>
                  </a:lnTo>
                  <a:lnTo>
                    <a:pt x="8" y="180"/>
                  </a:lnTo>
                  <a:lnTo>
                    <a:pt x="32" y="186"/>
                  </a:lnTo>
                  <a:lnTo>
                    <a:pt x="54" y="180"/>
                  </a:lnTo>
                  <a:lnTo>
                    <a:pt x="76" y="174"/>
                  </a:lnTo>
                  <a:lnTo>
                    <a:pt x="100" y="174"/>
                  </a:lnTo>
                  <a:lnTo>
                    <a:pt x="130" y="168"/>
                  </a:lnTo>
                  <a:lnTo>
                    <a:pt x="176" y="152"/>
                  </a:lnTo>
                  <a:lnTo>
                    <a:pt x="214" y="152"/>
                  </a:lnTo>
                  <a:lnTo>
                    <a:pt x="236" y="156"/>
                  </a:lnTo>
                  <a:lnTo>
                    <a:pt x="244" y="168"/>
                  </a:lnTo>
                  <a:lnTo>
                    <a:pt x="252" y="180"/>
                  </a:lnTo>
                  <a:lnTo>
                    <a:pt x="274" y="168"/>
                  </a:lnTo>
                  <a:lnTo>
                    <a:pt x="298" y="156"/>
                  </a:lnTo>
                  <a:lnTo>
                    <a:pt x="282" y="174"/>
                  </a:lnTo>
                  <a:lnTo>
                    <a:pt x="274" y="186"/>
                  </a:lnTo>
                  <a:lnTo>
                    <a:pt x="298" y="192"/>
                  </a:lnTo>
                  <a:lnTo>
                    <a:pt x="312" y="202"/>
                  </a:lnTo>
                  <a:lnTo>
                    <a:pt x="364" y="202"/>
                  </a:lnTo>
                  <a:lnTo>
                    <a:pt x="380" y="198"/>
                  </a:lnTo>
                  <a:lnTo>
                    <a:pt x="404" y="192"/>
                  </a:lnTo>
                  <a:lnTo>
                    <a:pt x="418" y="180"/>
                  </a:lnTo>
                  <a:lnTo>
                    <a:pt x="434" y="168"/>
                  </a:lnTo>
                  <a:lnTo>
                    <a:pt x="464" y="146"/>
                  </a:lnTo>
                  <a:lnTo>
                    <a:pt x="488" y="116"/>
                  </a:lnTo>
                  <a:lnTo>
                    <a:pt x="464" y="94"/>
                  </a:lnTo>
                  <a:lnTo>
                    <a:pt x="442" y="8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4" name="Freeform 64"/>
            <p:cNvSpPr>
              <a:spLocks noChangeArrowheads="1"/>
            </p:cNvSpPr>
            <p:nvPr/>
          </p:nvSpPr>
          <p:spPr bwMode="auto">
            <a:xfrm>
              <a:off x="4354801" y="2813235"/>
              <a:ext cx="152800" cy="357009"/>
            </a:xfrm>
            <a:custGeom>
              <a:avLst/>
              <a:gdLst>
                <a:gd name="T0" fmla="*/ 2147483647 w 68"/>
                <a:gd name="T1" fmla="*/ 2147483647 h 100"/>
                <a:gd name="T2" fmla="*/ 2147483647 w 68"/>
                <a:gd name="T3" fmla="*/ 2147483647 h 100"/>
                <a:gd name="T4" fmla="*/ 2147483647 w 68"/>
                <a:gd name="T5" fmla="*/ 2147483647 h 100"/>
                <a:gd name="T6" fmla="*/ 0 w 68"/>
                <a:gd name="T7" fmla="*/ 2147483647 h 100"/>
                <a:gd name="T8" fmla="*/ 0 w 68"/>
                <a:gd name="T9" fmla="*/ 2147483647 h 100"/>
                <a:gd name="T10" fmla="*/ 2147483647 w 68"/>
                <a:gd name="T11" fmla="*/ 2147483647 h 100"/>
                <a:gd name="T12" fmla="*/ 2147483647 w 68"/>
                <a:gd name="T13" fmla="*/ 2147483647 h 100"/>
                <a:gd name="T14" fmla="*/ 2147483647 w 68"/>
                <a:gd name="T15" fmla="*/ 2147483647 h 100"/>
                <a:gd name="T16" fmla="*/ 2147483647 w 68"/>
                <a:gd name="T17" fmla="*/ 2147483647 h 100"/>
                <a:gd name="T18" fmla="*/ 2147483647 w 68"/>
                <a:gd name="T19" fmla="*/ 2147483647 h 100"/>
                <a:gd name="T20" fmla="*/ 2147483647 w 68"/>
                <a:gd name="T21" fmla="*/ 2147483647 h 100"/>
                <a:gd name="T22" fmla="*/ 2147483647 w 68"/>
                <a:gd name="T23" fmla="*/ 0 h 100"/>
                <a:gd name="T24" fmla="*/ 2147483647 w 68"/>
                <a:gd name="T25" fmla="*/ 2147483647 h 100"/>
                <a:gd name="T26" fmla="*/ 2147483647 w 68"/>
                <a:gd name="T27" fmla="*/ 2147483647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100"/>
                <a:gd name="T44" fmla="*/ 68 w 68"/>
                <a:gd name="T45" fmla="*/ 100 h 1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100">
                  <a:moveTo>
                    <a:pt x="32" y="20"/>
                  </a:moveTo>
                  <a:lnTo>
                    <a:pt x="8" y="32"/>
                  </a:lnTo>
                  <a:lnTo>
                    <a:pt x="16" y="48"/>
                  </a:lnTo>
                  <a:lnTo>
                    <a:pt x="0" y="60"/>
                  </a:lnTo>
                  <a:lnTo>
                    <a:pt x="0" y="78"/>
                  </a:lnTo>
                  <a:lnTo>
                    <a:pt x="8" y="94"/>
                  </a:lnTo>
                  <a:lnTo>
                    <a:pt x="24" y="100"/>
                  </a:lnTo>
                  <a:lnTo>
                    <a:pt x="38" y="82"/>
                  </a:lnTo>
                  <a:lnTo>
                    <a:pt x="54" y="54"/>
                  </a:lnTo>
                  <a:lnTo>
                    <a:pt x="68" y="32"/>
                  </a:lnTo>
                  <a:lnTo>
                    <a:pt x="68" y="14"/>
                  </a:lnTo>
                  <a:lnTo>
                    <a:pt x="62" y="0"/>
                  </a:lnTo>
                  <a:lnTo>
                    <a:pt x="54" y="2"/>
                  </a:lnTo>
                  <a:lnTo>
                    <a:pt x="32" y="2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5" name="Freeform 65"/>
            <p:cNvSpPr>
              <a:spLocks noChangeArrowheads="1"/>
            </p:cNvSpPr>
            <p:nvPr/>
          </p:nvSpPr>
          <p:spPr bwMode="auto">
            <a:xfrm>
              <a:off x="4489625" y="2798954"/>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2"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6" name="Freeform 66"/>
            <p:cNvSpPr>
              <a:spLocks noChangeArrowheads="1"/>
            </p:cNvSpPr>
            <p:nvPr/>
          </p:nvSpPr>
          <p:spPr bwMode="auto">
            <a:xfrm>
              <a:off x="2804322" y="671171"/>
              <a:ext cx="184258" cy="128523"/>
            </a:xfrm>
            <a:custGeom>
              <a:avLst/>
              <a:gdLst>
                <a:gd name="T0" fmla="*/ 2147483647 w 82"/>
                <a:gd name="T1" fmla="*/ 2147483647 h 36"/>
                <a:gd name="T2" fmla="*/ 2147483647 w 82"/>
                <a:gd name="T3" fmla="*/ 2147483647 h 36"/>
                <a:gd name="T4" fmla="*/ 2147483647 w 82"/>
                <a:gd name="T5" fmla="*/ 2147483647 h 36"/>
                <a:gd name="T6" fmla="*/ 2147483647 w 82"/>
                <a:gd name="T7" fmla="*/ 0 h 36"/>
                <a:gd name="T8" fmla="*/ 2147483647 w 82"/>
                <a:gd name="T9" fmla="*/ 0 h 36"/>
                <a:gd name="T10" fmla="*/ 2147483647 w 82"/>
                <a:gd name="T11" fmla="*/ 2147483647 h 36"/>
                <a:gd name="T12" fmla="*/ 2147483647 w 82"/>
                <a:gd name="T13" fmla="*/ 2147483647 h 36"/>
                <a:gd name="T14" fmla="*/ 2147483647 w 82"/>
                <a:gd name="T15" fmla="*/ 2147483647 h 36"/>
                <a:gd name="T16" fmla="*/ 2147483647 w 82"/>
                <a:gd name="T17" fmla="*/ 2147483647 h 36"/>
                <a:gd name="T18" fmla="*/ 0 w 82"/>
                <a:gd name="T19" fmla="*/ 2147483647 h 36"/>
                <a:gd name="T20" fmla="*/ 2147483647 w 82"/>
                <a:gd name="T21" fmla="*/ 2147483647 h 36"/>
                <a:gd name="T22" fmla="*/ 2147483647 w 82"/>
                <a:gd name="T23" fmla="*/ 2147483647 h 36"/>
                <a:gd name="T24" fmla="*/ 2147483647 w 82"/>
                <a:gd name="T25" fmla="*/ 2147483647 h 36"/>
                <a:gd name="T26" fmla="*/ 2147483647 w 82"/>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36"/>
                <a:gd name="T44" fmla="*/ 82 w 8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36">
                  <a:moveTo>
                    <a:pt x="74" y="30"/>
                  </a:moveTo>
                  <a:lnTo>
                    <a:pt x="82" y="18"/>
                  </a:lnTo>
                  <a:lnTo>
                    <a:pt x="74" y="6"/>
                  </a:lnTo>
                  <a:lnTo>
                    <a:pt x="82" y="0"/>
                  </a:lnTo>
                  <a:lnTo>
                    <a:pt x="68" y="0"/>
                  </a:lnTo>
                  <a:lnTo>
                    <a:pt x="60" y="6"/>
                  </a:lnTo>
                  <a:lnTo>
                    <a:pt x="44" y="6"/>
                  </a:lnTo>
                  <a:lnTo>
                    <a:pt x="44" y="12"/>
                  </a:lnTo>
                  <a:lnTo>
                    <a:pt x="30" y="6"/>
                  </a:lnTo>
                  <a:lnTo>
                    <a:pt x="0" y="6"/>
                  </a:lnTo>
                  <a:lnTo>
                    <a:pt x="14" y="24"/>
                  </a:lnTo>
                  <a:lnTo>
                    <a:pt x="30" y="36"/>
                  </a:lnTo>
                  <a:lnTo>
                    <a:pt x="52" y="30"/>
                  </a:lnTo>
                  <a:lnTo>
                    <a:pt x="74" y="3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grpSp>
      <p:sp>
        <p:nvSpPr>
          <p:cNvPr id="27"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000" b="1" dirty="0">
                <a:solidFill>
                  <a:srgbClr val="595959"/>
                </a:solidFill>
                <a:latin typeface="Arial" panose="020B0604020202020204" pitchFamily="34" charset="0"/>
                <a:ea typeface="微软雅黑" panose="020B0503020204020204" pitchFamily="34" charset="-122"/>
              </a:rPr>
              <a:t>关键变化及分析</a:t>
            </a:r>
          </a:p>
        </p:txBody>
      </p:sp>
      <p:sp>
        <p:nvSpPr>
          <p:cNvPr id="9" name="Title 1"/>
          <p:cNvSpPr txBox="1"/>
          <p:nvPr/>
        </p:nvSpPr>
        <p:spPr>
          <a:xfrm>
            <a:off x="180324" y="697418"/>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p:txBody>
      </p:sp>
      <p:sp>
        <p:nvSpPr>
          <p:cNvPr id="37" name="矩形 36"/>
          <p:cNvSpPr/>
          <p:nvPr/>
        </p:nvSpPr>
        <p:spPr>
          <a:xfrm>
            <a:off x="683568" y="614467"/>
            <a:ext cx="7920880" cy="442878"/>
          </a:xfrm>
          <a:prstGeom prst="rect">
            <a:avLst/>
          </a:prstGeom>
        </p:spPr>
        <p:txBody>
          <a:bodyPr wrap="square">
            <a:spAutoFit/>
          </a:bodyPr>
          <a:lstStyle/>
          <a:p>
            <a:pPr>
              <a:lnSpc>
                <a:spcPct val="150000"/>
              </a:lnSpc>
            </a:pPr>
            <a:r>
              <a:rPr lang="en-US" altLang="zh-CN" b="1" dirty="0">
                <a:solidFill>
                  <a:schemeClr val="tx1">
                    <a:lumMod val="75000"/>
                    <a:lumOff val="25000"/>
                  </a:schemeClr>
                </a:solidFill>
                <a:latin typeface="+mj-ea"/>
                <a:ea typeface="+mj-ea"/>
              </a:rPr>
              <a:t>9.</a:t>
            </a:r>
            <a:r>
              <a:rPr lang="zh-CN" altLang="en-US" b="1" dirty="0">
                <a:solidFill>
                  <a:schemeClr val="tx1">
                    <a:lumMod val="75000"/>
                    <a:lumOff val="25000"/>
                  </a:schemeClr>
                </a:solidFill>
                <a:latin typeface="+mj-ea"/>
                <a:ea typeface="+mj-ea"/>
              </a:rPr>
              <a:t>环境及工艺监测：</a:t>
            </a:r>
            <a:endParaRPr lang="en-US" altLang="zh-CN" b="1" dirty="0">
              <a:solidFill>
                <a:schemeClr val="tx1">
                  <a:lumMod val="75000"/>
                  <a:lumOff val="25000"/>
                </a:schemeClr>
              </a:solidFill>
              <a:latin typeface="+mj-ea"/>
              <a:ea typeface="+mj-ea"/>
            </a:endParaRPr>
          </a:p>
        </p:txBody>
      </p:sp>
      <p:pic>
        <p:nvPicPr>
          <p:cNvPr id="1026" name="Picture 2" descr="C:\Users\admin\Desktop\EM截图_201941913635.png"/>
          <p:cNvPicPr>
            <a:picLocks noChangeAspect="1" noChangeArrowheads="1"/>
          </p:cNvPicPr>
          <p:nvPr/>
        </p:nvPicPr>
        <p:blipFill>
          <a:blip r:embed="rId3" cstate="print"/>
          <a:srcRect/>
          <a:stretch>
            <a:fillRect/>
          </a:stretch>
        </p:blipFill>
        <p:spPr bwMode="auto">
          <a:xfrm>
            <a:off x="755576" y="1059582"/>
            <a:ext cx="6624736" cy="3854042"/>
          </a:xfrm>
          <a:prstGeom prst="rect">
            <a:avLst/>
          </a:prstGeom>
          <a:noFill/>
        </p:spPr>
      </p:pic>
    </p:spTree>
    <p:extLst>
      <p:ext uri="{BB962C8B-B14F-4D97-AF65-F5344CB8AC3E}">
        <p14:creationId xmlns:p14="http://schemas.microsoft.com/office/powerpoint/2010/main" val="1172935738"/>
      </p:ext>
    </p:extLst>
  </p:cSld>
  <p:clrMapOvr>
    <a:masterClrMapping/>
  </p:clrMapOvr>
  <p:transition>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700064" y="1283990"/>
            <a:ext cx="5904656" cy="3507854"/>
            <a:chOff x="0" y="161346"/>
            <a:chExt cx="7361368" cy="3929984"/>
          </a:xfrm>
          <a:solidFill>
            <a:schemeClr val="bg1">
              <a:lumMod val="95000"/>
            </a:schemeClr>
          </a:solidFill>
        </p:grpSpPr>
        <p:sp>
          <p:nvSpPr>
            <p:cNvPr id="7" name="Freeform 39"/>
            <p:cNvSpPr>
              <a:spLocks noChangeArrowheads="1"/>
            </p:cNvSpPr>
            <p:nvPr/>
          </p:nvSpPr>
          <p:spPr bwMode="auto">
            <a:xfrm>
              <a:off x="3073978" y="1063889"/>
              <a:ext cx="103365" cy="121384"/>
            </a:xfrm>
            <a:custGeom>
              <a:avLst/>
              <a:gdLst>
                <a:gd name="T0" fmla="*/ 0 w 46"/>
                <a:gd name="T1" fmla="*/ 2147483647 h 34"/>
                <a:gd name="T2" fmla="*/ 2147483647 w 46"/>
                <a:gd name="T3" fmla="*/ 2147483647 h 34"/>
                <a:gd name="T4" fmla="*/ 2147483647 w 46"/>
                <a:gd name="T5" fmla="*/ 2147483647 h 34"/>
                <a:gd name="T6" fmla="*/ 2147483647 w 46"/>
                <a:gd name="T7" fmla="*/ 2147483647 h 34"/>
                <a:gd name="T8" fmla="*/ 2147483647 w 46"/>
                <a:gd name="T9" fmla="*/ 0 h 34"/>
                <a:gd name="T10" fmla="*/ 2147483647 w 46"/>
                <a:gd name="T11" fmla="*/ 0 h 34"/>
                <a:gd name="T12" fmla="*/ 2147483647 w 46"/>
                <a:gd name="T13" fmla="*/ 2147483647 h 34"/>
                <a:gd name="T14" fmla="*/ 0 w 46"/>
                <a:gd name="T15" fmla="*/ 2147483647 h 34"/>
                <a:gd name="T16" fmla="*/ 0 w 46"/>
                <a:gd name="T17" fmla="*/ 2147483647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4"/>
                <a:gd name="T29" fmla="*/ 46 w 4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4">
                  <a:moveTo>
                    <a:pt x="0" y="34"/>
                  </a:moveTo>
                  <a:lnTo>
                    <a:pt x="32" y="28"/>
                  </a:lnTo>
                  <a:lnTo>
                    <a:pt x="46" y="24"/>
                  </a:lnTo>
                  <a:lnTo>
                    <a:pt x="38" y="12"/>
                  </a:lnTo>
                  <a:lnTo>
                    <a:pt x="46" y="0"/>
                  </a:lnTo>
                  <a:lnTo>
                    <a:pt x="32" y="0"/>
                  </a:lnTo>
                  <a:lnTo>
                    <a:pt x="8" y="6"/>
                  </a:lnTo>
                  <a:lnTo>
                    <a:pt x="0" y="12"/>
                  </a:lnTo>
                  <a:lnTo>
                    <a:pt x="0"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8" name="Freeform 40"/>
            <p:cNvSpPr>
              <a:spLocks noChangeArrowheads="1"/>
            </p:cNvSpPr>
            <p:nvPr/>
          </p:nvSpPr>
          <p:spPr bwMode="auto">
            <a:xfrm>
              <a:off x="6390638" y="2434806"/>
              <a:ext cx="543789" cy="264187"/>
            </a:xfrm>
            <a:custGeom>
              <a:avLst/>
              <a:gdLst>
                <a:gd name="T0" fmla="*/ 2147483647 w 242"/>
                <a:gd name="T1" fmla="*/ 2147483647 h 74"/>
                <a:gd name="T2" fmla="*/ 2147483647 w 242"/>
                <a:gd name="T3" fmla="*/ 2147483647 h 74"/>
                <a:gd name="T4" fmla="*/ 2147483647 w 242"/>
                <a:gd name="T5" fmla="*/ 2147483647 h 74"/>
                <a:gd name="T6" fmla="*/ 2147483647 w 242"/>
                <a:gd name="T7" fmla="*/ 2147483647 h 74"/>
                <a:gd name="T8" fmla="*/ 2147483647 w 242"/>
                <a:gd name="T9" fmla="*/ 2147483647 h 74"/>
                <a:gd name="T10" fmla="*/ 2147483647 w 242"/>
                <a:gd name="T11" fmla="*/ 2147483647 h 74"/>
                <a:gd name="T12" fmla="*/ 2147483647 w 242"/>
                <a:gd name="T13" fmla="*/ 2147483647 h 74"/>
                <a:gd name="T14" fmla="*/ 2147483647 w 242"/>
                <a:gd name="T15" fmla="*/ 2147483647 h 74"/>
                <a:gd name="T16" fmla="*/ 2147483647 w 242"/>
                <a:gd name="T17" fmla="*/ 2147483647 h 74"/>
                <a:gd name="T18" fmla="*/ 2147483647 w 242"/>
                <a:gd name="T19" fmla="*/ 0 h 74"/>
                <a:gd name="T20" fmla="*/ 0 w 242"/>
                <a:gd name="T21" fmla="*/ 2147483647 h 74"/>
                <a:gd name="T22" fmla="*/ 2147483647 w 242"/>
                <a:gd name="T23" fmla="*/ 2147483647 h 74"/>
                <a:gd name="T24" fmla="*/ 2147483647 w 242"/>
                <a:gd name="T25" fmla="*/ 2147483647 h 74"/>
                <a:gd name="T26" fmla="*/ 2147483647 w 242"/>
                <a:gd name="T27" fmla="*/ 2147483647 h 74"/>
                <a:gd name="T28" fmla="*/ 2147483647 w 242"/>
                <a:gd name="T29" fmla="*/ 2147483647 h 74"/>
                <a:gd name="T30" fmla="*/ 2147483647 w 242"/>
                <a:gd name="T31" fmla="*/ 2147483647 h 74"/>
                <a:gd name="T32" fmla="*/ 2147483647 w 242"/>
                <a:gd name="T33" fmla="*/ 2147483647 h 74"/>
                <a:gd name="T34" fmla="*/ 2147483647 w 242"/>
                <a:gd name="T35" fmla="*/ 2147483647 h 74"/>
                <a:gd name="T36" fmla="*/ 2147483647 w 242"/>
                <a:gd name="T37" fmla="*/ 2147483647 h 74"/>
                <a:gd name="T38" fmla="*/ 2147483647 w 242"/>
                <a:gd name="T39" fmla="*/ 2147483647 h 74"/>
                <a:gd name="T40" fmla="*/ 2147483647 w 242"/>
                <a:gd name="T41" fmla="*/ 2147483647 h 74"/>
                <a:gd name="T42" fmla="*/ 2147483647 w 242"/>
                <a:gd name="T43" fmla="*/ 2147483647 h 74"/>
                <a:gd name="T44" fmla="*/ 2147483647 w 242"/>
                <a:gd name="T45" fmla="*/ 2147483647 h 74"/>
                <a:gd name="T46" fmla="*/ 2147483647 w 242"/>
                <a:gd name="T47" fmla="*/ 2147483647 h 74"/>
                <a:gd name="T48" fmla="*/ 2147483647 w 242"/>
                <a:gd name="T49" fmla="*/ 2147483647 h 74"/>
                <a:gd name="T50" fmla="*/ 2147483647 w 242"/>
                <a:gd name="T51" fmla="*/ 2147483647 h 74"/>
                <a:gd name="T52" fmla="*/ 2147483647 w 242"/>
                <a:gd name="T53" fmla="*/ 2147483647 h 74"/>
                <a:gd name="T54" fmla="*/ 2147483647 w 242"/>
                <a:gd name="T55" fmla="*/ 2147483647 h 74"/>
                <a:gd name="T56" fmla="*/ 2147483647 w 242"/>
                <a:gd name="T57" fmla="*/ 2147483647 h 74"/>
                <a:gd name="T58" fmla="*/ 2147483647 w 242"/>
                <a:gd name="T59" fmla="*/ 2147483647 h 74"/>
                <a:gd name="T60" fmla="*/ 2147483647 w 242"/>
                <a:gd name="T61" fmla="*/ 2147483647 h 7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2"/>
                <a:gd name="T94" fmla="*/ 0 h 74"/>
                <a:gd name="T95" fmla="*/ 242 w 242"/>
                <a:gd name="T96" fmla="*/ 74 h 7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2" h="74">
                  <a:moveTo>
                    <a:pt x="196" y="34"/>
                  </a:moveTo>
                  <a:lnTo>
                    <a:pt x="182" y="28"/>
                  </a:lnTo>
                  <a:lnTo>
                    <a:pt x="158" y="22"/>
                  </a:lnTo>
                  <a:lnTo>
                    <a:pt x="136" y="18"/>
                  </a:lnTo>
                  <a:lnTo>
                    <a:pt x="90" y="18"/>
                  </a:lnTo>
                  <a:lnTo>
                    <a:pt x="76" y="12"/>
                  </a:lnTo>
                  <a:lnTo>
                    <a:pt x="60" y="18"/>
                  </a:lnTo>
                  <a:lnTo>
                    <a:pt x="52" y="18"/>
                  </a:lnTo>
                  <a:lnTo>
                    <a:pt x="30" y="12"/>
                  </a:lnTo>
                  <a:lnTo>
                    <a:pt x="22" y="0"/>
                  </a:lnTo>
                  <a:lnTo>
                    <a:pt x="0" y="6"/>
                  </a:lnTo>
                  <a:lnTo>
                    <a:pt x="14" y="12"/>
                  </a:lnTo>
                  <a:lnTo>
                    <a:pt x="30" y="22"/>
                  </a:lnTo>
                  <a:lnTo>
                    <a:pt x="52" y="34"/>
                  </a:lnTo>
                  <a:lnTo>
                    <a:pt x="82" y="34"/>
                  </a:lnTo>
                  <a:lnTo>
                    <a:pt x="82" y="46"/>
                  </a:lnTo>
                  <a:lnTo>
                    <a:pt x="106" y="52"/>
                  </a:lnTo>
                  <a:lnTo>
                    <a:pt x="128" y="58"/>
                  </a:lnTo>
                  <a:lnTo>
                    <a:pt x="158" y="58"/>
                  </a:lnTo>
                  <a:lnTo>
                    <a:pt x="166" y="46"/>
                  </a:lnTo>
                  <a:lnTo>
                    <a:pt x="188" y="52"/>
                  </a:lnTo>
                  <a:lnTo>
                    <a:pt x="204" y="58"/>
                  </a:lnTo>
                  <a:lnTo>
                    <a:pt x="196" y="68"/>
                  </a:lnTo>
                  <a:lnTo>
                    <a:pt x="196" y="74"/>
                  </a:lnTo>
                  <a:lnTo>
                    <a:pt x="212" y="64"/>
                  </a:lnTo>
                  <a:lnTo>
                    <a:pt x="228" y="74"/>
                  </a:lnTo>
                  <a:lnTo>
                    <a:pt x="242" y="64"/>
                  </a:lnTo>
                  <a:lnTo>
                    <a:pt x="212" y="58"/>
                  </a:lnTo>
                  <a:lnTo>
                    <a:pt x="204" y="46"/>
                  </a:lnTo>
                  <a:lnTo>
                    <a:pt x="212" y="34"/>
                  </a:lnTo>
                  <a:lnTo>
                    <a:pt x="196"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0" name="Freeform 41"/>
            <p:cNvSpPr>
              <a:spLocks noChangeArrowheads="1"/>
            </p:cNvSpPr>
            <p:nvPr/>
          </p:nvSpPr>
          <p:spPr bwMode="auto">
            <a:xfrm>
              <a:off x="2921178" y="1570842"/>
              <a:ext cx="1586425" cy="1827890"/>
            </a:xfrm>
            <a:custGeom>
              <a:avLst/>
              <a:gdLst>
                <a:gd name="T0" fmla="*/ 2147483647 w 706"/>
                <a:gd name="T1" fmla="*/ 2147483647 h 512"/>
                <a:gd name="T2" fmla="*/ 2147483647 w 706"/>
                <a:gd name="T3" fmla="*/ 2147483647 h 512"/>
                <a:gd name="T4" fmla="*/ 2147483647 w 706"/>
                <a:gd name="T5" fmla="*/ 2147483647 h 512"/>
                <a:gd name="T6" fmla="*/ 2147483647 w 706"/>
                <a:gd name="T7" fmla="*/ 2147483647 h 512"/>
                <a:gd name="T8" fmla="*/ 2147483647 w 706"/>
                <a:gd name="T9" fmla="*/ 2147483647 h 512"/>
                <a:gd name="T10" fmla="*/ 2147483647 w 706"/>
                <a:gd name="T11" fmla="*/ 0 h 512"/>
                <a:gd name="T12" fmla="*/ 2147483647 w 706"/>
                <a:gd name="T13" fmla="*/ 2147483647 h 512"/>
                <a:gd name="T14" fmla="*/ 2147483647 w 706"/>
                <a:gd name="T15" fmla="*/ 2147483647 h 512"/>
                <a:gd name="T16" fmla="*/ 2147483647 w 706"/>
                <a:gd name="T17" fmla="*/ 2147483647 h 512"/>
                <a:gd name="T18" fmla="*/ 2147483647 w 706"/>
                <a:gd name="T19" fmla="*/ 2147483647 h 512"/>
                <a:gd name="T20" fmla="*/ 2147483647 w 706"/>
                <a:gd name="T21" fmla="*/ 2147483647 h 512"/>
                <a:gd name="T22" fmla="*/ 2147483647 w 706"/>
                <a:gd name="T23" fmla="*/ 2147483647 h 512"/>
                <a:gd name="T24" fmla="*/ 2147483647 w 706"/>
                <a:gd name="T25" fmla="*/ 2147483647 h 512"/>
                <a:gd name="T26" fmla="*/ 0 w 706"/>
                <a:gd name="T27" fmla="*/ 2147483647 h 512"/>
                <a:gd name="T28" fmla="*/ 2147483647 w 706"/>
                <a:gd name="T29" fmla="*/ 2147483647 h 512"/>
                <a:gd name="T30" fmla="*/ 2147483647 w 706"/>
                <a:gd name="T31" fmla="*/ 2147483647 h 512"/>
                <a:gd name="T32" fmla="*/ 2147483647 w 706"/>
                <a:gd name="T33" fmla="*/ 2147483647 h 512"/>
                <a:gd name="T34" fmla="*/ 2147483647 w 706"/>
                <a:gd name="T35" fmla="*/ 2147483647 h 512"/>
                <a:gd name="T36" fmla="*/ 2147483647 w 706"/>
                <a:gd name="T37" fmla="*/ 2147483647 h 512"/>
                <a:gd name="T38" fmla="*/ 2147483647 w 706"/>
                <a:gd name="T39" fmla="*/ 2147483647 h 512"/>
                <a:gd name="T40" fmla="*/ 2147483647 w 706"/>
                <a:gd name="T41" fmla="*/ 2147483647 h 512"/>
                <a:gd name="T42" fmla="*/ 2147483647 w 706"/>
                <a:gd name="T43" fmla="*/ 2147483647 h 512"/>
                <a:gd name="T44" fmla="*/ 2147483647 w 706"/>
                <a:gd name="T45" fmla="*/ 2147483647 h 512"/>
                <a:gd name="T46" fmla="*/ 2147483647 w 706"/>
                <a:gd name="T47" fmla="*/ 2147483647 h 512"/>
                <a:gd name="T48" fmla="*/ 2147483647 w 706"/>
                <a:gd name="T49" fmla="*/ 2147483647 h 512"/>
                <a:gd name="T50" fmla="*/ 2147483647 w 706"/>
                <a:gd name="T51" fmla="*/ 2147483647 h 512"/>
                <a:gd name="T52" fmla="*/ 2147483647 w 706"/>
                <a:gd name="T53" fmla="*/ 2147483647 h 512"/>
                <a:gd name="T54" fmla="*/ 2147483647 w 706"/>
                <a:gd name="T55" fmla="*/ 2147483647 h 512"/>
                <a:gd name="T56" fmla="*/ 2147483647 w 706"/>
                <a:gd name="T57" fmla="*/ 2147483647 h 512"/>
                <a:gd name="T58" fmla="*/ 2147483647 w 706"/>
                <a:gd name="T59" fmla="*/ 2147483647 h 512"/>
                <a:gd name="T60" fmla="*/ 2147483647 w 706"/>
                <a:gd name="T61" fmla="*/ 2147483647 h 512"/>
                <a:gd name="T62" fmla="*/ 2147483647 w 706"/>
                <a:gd name="T63" fmla="*/ 2147483647 h 512"/>
                <a:gd name="T64" fmla="*/ 2147483647 w 706"/>
                <a:gd name="T65" fmla="*/ 2147483647 h 512"/>
                <a:gd name="T66" fmla="*/ 2147483647 w 706"/>
                <a:gd name="T67" fmla="*/ 2147483647 h 512"/>
                <a:gd name="T68" fmla="*/ 2147483647 w 706"/>
                <a:gd name="T69" fmla="*/ 2147483647 h 512"/>
                <a:gd name="T70" fmla="*/ 2147483647 w 706"/>
                <a:gd name="T71" fmla="*/ 2147483647 h 512"/>
                <a:gd name="T72" fmla="*/ 2147483647 w 706"/>
                <a:gd name="T73" fmla="*/ 2147483647 h 512"/>
                <a:gd name="T74" fmla="*/ 2147483647 w 706"/>
                <a:gd name="T75" fmla="*/ 2147483647 h 512"/>
                <a:gd name="T76" fmla="*/ 2147483647 w 706"/>
                <a:gd name="T77" fmla="*/ 2147483647 h 512"/>
                <a:gd name="T78" fmla="*/ 2147483647 w 706"/>
                <a:gd name="T79" fmla="*/ 2147483647 h 512"/>
                <a:gd name="T80" fmla="*/ 2147483647 w 706"/>
                <a:gd name="T81" fmla="*/ 2147483647 h 512"/>
                <a:gd name="T82" fmla="*/ 2147483647 w 706"/>
                <a:gd name="T83" fmla="*/ 2147483647 h 512"/>
                <a:gd name="T84" fmla="*/ 2147483647 w 706"/>
                <a:gd name="T85" fmla="*/ 2147483647 h 512"/>
                <a:gd name="T86" fmla="*/ 2147483647 w 706"/>
                <a:gd name="T87" fmla="*/ 2147483647 h 512"/>
                <a:gd name="T88" fmla="*/ 2147483647 w 706"/>
                <a:gd name="T89" fmla="*/ 2147483647 h 512"/>
                <a:gd name="T90" fmla="*/ 2147483647 w 706"/>
                <a:gd name="T91" fmla="*/ 2147483647 h 512"/>
                <a:gd name="T92" fmla="*/ 2147483647 w 706"/>
                <a:gd name="T93" fmla="*/ 2147483647 h 512"/>
                <a:gd name="T94" fmla="*/ 2147483647 w 706"/>
                <a:gd name="T95" fmla="*/ 2147483647 h 512"/>
                <a:gd name="T96" fmla="*/ 2147483647 w 706"/>
                <a:gd name="T97" fmla="*/ 2147483647 h 512"/>
                <a:gd name="T98" fmla="*/ 2147483647 w 706"/>
                <a:gd name="T99" fmla="*/ 2147483647 h 5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6"/>
                <a:gd name="T151" fmla="*/ 0 h 512"/>
                <a:gd name="T152" fmla="*/ 706 w 706"/>
                <a:gd name="T153" fmla="*/ 512 h 5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6" h="512">
                  <a:moveTo>
                    <a:pt x="490" y="50"/>
                  </a:moveTo>
                  <a:lnTo>
                    <a:pt x="458" y="40"/>
                  </a:lnTo>
                  <a:lnTo>
                    <a:pt x="434" y="40"/>
                  </a:lnTo>
                  <a:lnTo>
                    <a:pt x="422" y="38"/>
                  </a:lnTo>
                  <a:lnTo>
                    <a:pt x="402" y="38"/>
                  </a:lnTo>
                  <a:lnTo>
                    <a:pt x="388" y="30"/>
                  </a:lnTo>
                  <a:lnTo>
                    <a:pt x="372" y="58"/>
                  </a:lnTo>
                  <a:lnTo>
                    <a:pt x="336" y="42"/>
                  </a:lnTo>
                  <a:lnTo>
                    <a:pt x="308" y="30"/>
                  </a:lnTo>
                  <a:lnTo>
                    <a:pt x="260" y="30"/>
                  </a:lnTo>
                  <a:lnTo>
                    <a:pt x="280" y="20"/>
                  </a:lnTo>
                  <a:lnTo>
                    <a:pt x="290" y="0"/>
                  </a:lnTo>
                  <a:lnTo>
                    <a:pt x="274" y="0"/>
                  </a:lnTo>
                  <a:lnTo>
                    <a:pt x="244" y="8"/>
                  </a:lnTo>
                  <a:lnTo>
                    <a:pt x="198" y="8"/>
                  </a:lnTo>
                  <a:lnTo>
                    <a:pt x="174" y="18"/>
                  </a:lnTo>
                  <a:lnTo>
                    <a:pt x="118" y="18"/>
                  </a:lnTo>
                  <a:lnTo>
                    <a:pt x="118" y="36"/>
                  </a:lnTo>
                  <a:lnTo>
                    <a:pt x="98" y="36"/>
                  </a:lnTo>
                  <a:lnTo>
                    <a:pt x="84" y="46"/>
                  </a:lnTo>
                  <a:lnTo>
                    <a:pt x="84" y="64"/>
                  </a:lnTo>
                  <a:lnTo>
                    <a:pt x="68" y="70"/>
                  </a:lnTo>
                  <a:lnTo>
                    <a:pt x="46" y="82"/>
                  </a:lnTo>
                  <a:lnTo>
                    <a:pt x="22" y="104"/>
                  </a:lnTo>
                  <a:lnTo>
                    <a:pt x="16" y="128"/>
                  </a:lnTo>
                  <a:lnTo>
                    <a:pt x="22" y="144"/>
                  </a:lnTo>
                  <a:lnTo>
                    <a:pt x="22" y="162"/>
                  </a:lnTo>
                  <a:lnTo>
                    <a:pt x="0" y="168"/>
                  </a:lnTo>
                  <a:lnTo>
                    <a:pt x="22" y="178"/>
                  </a:lnTo>
                  <a:lnTo>
                    <a:pt x="22" y="190"/>
                  </a:lnTo>
                  <a:lnTo>
                    <a:pt x="46" y="196"/>
                  </a:lnTo>
                  <a:lnTo>
                    <a:pt x="54" y="214"/>
                  </a:lnTo>
                  <a:lnTo>
                    <a:pt x="68" y="218"/>
                  </a:lnTo>
                  <a:lnTo>
                    <a:pt x="84" y="230"/>
                  </a:lnTo>
                  <a:lnTo>
                    <a:pt x="100" y="236"/>
                  </a:lnTo>
                  <a:lnTo>
                    <a:pt x="146" y="236"/>
                  </a:lnTo>
                  <a:lnTo>
                    <a:pt x="188" y="230"/>
                  </a:lnTo>
                  <a:lnTo>
                    <a:pt x="214" y="224"/>
                  </a:lnTo>
                  <a:lnTo>
                    <a:pt x="236" y="224"/>
                  </a:lnTo>
                  <a:lnTo>
                    <a:pt x="236" y="236"/>
                  </a:lnTo>
                  <a:lnTo>
                    <a:pt x="282" y="236"/>
                  </a:lnTo>
                  <a:lnTo>
                    <a:pt x="288" y="248"/>
                  </a:lnTo>
                  <a:lnTo>
                    <a:pt x="282" y="264"/>
                  </a:lnTo>
                  <a:lnTo>
                    <a:pt x="288" y="282"/>
                  </a:lnTo>
                  <a:lnTo>
                    <a:pt x="304" y="288"/>
                  </a:lnTo>
                  <a:lnTo>
                    <a:pt x="320" y="294"/>
                  </a:lnTo>
                  <a:lnTo>
                    <a:pt x="320" y="328"/>
                  </a:lnTo>
                  <a:lnTo>
                    <a:pt x="334" y="344"/>
                  </a:lnTo>
                  <a:lnTo>
                    <a:pt x="328" y="362"/>
                  </a:lnTo>
                  <a:lnTo>
                    <a:pt x="328" y="374"/>
                  </a:lnTo>
                  <a:lnTo>
                    <a:pt x="320" y="392"/>
                  </a:lnTo>
                  <a:lnTo>
                    <a:pt x="328" y="402"/>
                  </a:lnTo>
                  <a:lnTo>
                    <a:pt x="350" y="420"/>
                  </a:lnTo>
                  <a:lnTo>
                    <a:pt x="342" y="430"/>
                  </a:lnTo>
                  <a:lnTo>
                    <a:pt x="358" y="436"/>
                  </a:lnTo>
                  <a:lnTo>
                    <a:pt x="358" y="448"/>
                  </a:lnTo>
                  <a:lnTo>
                    <a:pt x="366" y="460"/>
                  </a:lnTo>
                  <a:lnTo>
                    <a:pt x="372" y="478"/>
                  </a:lnTo>
                  <a:lnTo>
                    <a:pt x="388" y="494"/>
                  </a:lnTo>
                  <a:lnTo>
                    <a:pt x="388" y="506"/>
                  </a:lnTo>
                  <a:lnTo>
                    <a:pt x="410" y="512"/>
                  </a:lnTo>
                  <a:lnTo>
                    <a:pt x="464" y="512"/>
                  </a:lnTo>
                  <a:lnTo>
                    <a:pt x="494" y="500"/>
                  </a:lnTo>
                  <a:lnTo>
                    <a:pt x="510" y="482"/>
                  </a:lnTo>
                  <a:lnTo>
                    <a:pt x="524" y="466"/>
                  </a:lnTo>
                  <a:lnTo>
                    <a:pt x="532" y="454"/>
                  </a:lnTo>
                  <a:lnTo>
                    <a:pt x="540" y="442"/>
                  </a:lnTo>
                  <a:lnTo>
                    <a:pt x="556" y="426"/>
                  </a:lnTo>
                  <a:lnTo>
                    <a:pt x="556" y="408"/>
                  </a:lnTo>
                  <a:lnTo>
                    <a:pt x="570" y="392"/>
                  </a:lnTo>
                  <a:lnTo>
                    <a:pt x="586" y="386"/>
                  </a:lnTo>
                  <a:lnTo>
                    <a:pt x="600" y="374"/>
                  </a:lnTo>
                  <a:lnTo>
                    <a:pt x="616" y="362"/>
                  </a:lnTo>
                  <a:lnTo>
                    <a:pt x="600" y="340"/>
                  </a:lnTo>
                  <a:lnTo>
                    <a:pt x="592" y="322"/>
                  </a:lnTo>
                  <a:lnTo>
                    <a:pt x="592" y="300"/>
                  </a:lnTo>
                  <a:lnTo>
                    <a:pt x="600" y="282"/>
                  </a:lnTo>
                  <a:lnTo>
                    <a:pt x="624" y="260"/>
                  </a:lnTo>
                  <a:lnTo>
                    <a:pt x="646" y="248"/>
                  </a:lnTo>
                  <a:lnTo>
                    <a:pt x="670" y="230"/>
                  </a:lnTo>
                  <a:lnTo>
                    <a:pt x="684" y="214"/>
                  </a:lnTo>
                  <a:lnTo>
                    <a:pt x="698" y="196"/>
                  </a:lnTo>
                  <a:lnTo>
                    <a:pt x="706" y="178"/>
                  </a:lnTo>
                  <a:lnTo>
                    <a:pt x="692" y="178"/>
                  </a:lnTo>
                  <a:lnTo>
                    <a:pt x="662" y="184"/>
                  </a:lnTo>
                  <a:lnTo>
                    <a:pt x="638" y="196"/>
                  </a:lnTo>
                  <a:lnTo>
                    <a:pt x="624" y="190"/>
                  </a:lnTo>
                  <a:lnTo>
                    <a:pt x="616" y="172"/>
                  </a:lnTo>
                  <a:lnTo>
                    <a:pt x="600" y="168"/>
                  </a:lnTo>
                  <a:lnTo>
                    <a:pt x="592" y="156"/>
                  </a:lnTo>
                  <a:lnTo>
                    <a:pt x="578" y="140"/>
                  </a:lnTo>
                  <a:lnTo>
                    <a:pt x="562" y="128"/>
                  </a:lnTo>
                  <a:lnTo>
                    <a:pt x="548" y="116"/>
                  </a:lnTo>
                  <a:lnTo>
                    <a:pt x="532" y="110"/>
                  </a:lnTo>
                  <a:lnTo>
                    <a:pt x="532" y="98"/>
                  </a:lnTo>
                  <a:lnTo>
                    <a:pt x="524" y="82"/>
                  </a:lnTo>
                  <a:lnTo>
                    <a:pt x="510" y="64"/>
                  </a:lnTo>
                  <a:lnTo>
                    <a:pt x="502" y="54"/>
                  </a:lnTo>
                  <a:lnTo>
                    <a:pt x="494" y="46"/>
                  </a:lnTo>
                  <a:lnTo>
                    <a:pt x="490" y="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1" name="Freeform 42"/>
            <p:cNvSpPr>
              <a:spLocks noChangeArrowheads="1"/>
            </p:cNvSpPr>
            <p:nvPr/>
          </p:nvSpPr>
          <p:spPr bwMode="auto">
            <a:xfrm>
              <a:off x="6013132" y="2641872"/>
              <a:ext cx="67413" cy="21421"/>
            </a:xfrm>
            <a:custGeom>
              <a:avLst/>
              <a:gdLst>
                <a:gd name="T0" fmla="*/ 2147483647 w 30"/>
                <a:gd name="T1" fmla="*/ 0 h 6"/>
                <a:gd name="T2" fmla="*/ 0 w 30"/>
                <a:gd name="T3" fmla="*/ 2147483647 h 6"/>
                <a:gd name="T4" fmla="*/ 2147483647 w 30"/>
                <a:gd name="T5" fmla="*/ 2147483647 h 6"/>
                <a:gd name="T6" fmla="*/ 2147483647 w 30"/>
                <a:gd name="T7" fmla="*/ 0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30" y="0"/>
                  </a:moveTo>
                  <a:lnTo>
                    <a:pt x="0" y="6"/>
                  </a:lnTo>
                  <a:lnTo>
                    <a:pt x="8" y="6"/>
                  </a:lnTo>
                  <a:lnTo>
                    <a:pt x="3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2" name="Freeform 43"/>
            <p:cNvSpPr>
              <a:spLocks noChangeArrowheads="1"/>
            </p:cNvSpPr>
            <p:nvPr/>
          </p:nvSpPr>
          <p:spPr bwMode="auto">
            <a:xfrm>
              <a:off x="5518779" y="2249161"/>
              <a:ext cx="238188" cy="371290"/>
            </a:xfrm>
            <a:custGeom>
              <a:avLst/>
              <a:gdLst>
                <a:gd name="T0" fmla="*/ 2147483647 w 106"/>
                <a:gd name="T1" fmla="*/ 2147483647 h 104"/>
                <a:gd name="T2" fmla="*/ 2147483647 w 106"/>
                <a:gd name="T3" fmla="*/ 2147483647 h 104"/>
                <a:gd name="T4" fmla="*/ 2147483647 w 106"/>
                <a:gd name="T5" fmla="*/ 2147483647 h 104"/>
                <a:gd name="T6" fmla="*/ 0 w 106"/>
                <a:gd name="T7" fmla="*/ 2147483647 h 104"/>
                <a:gd name="T8" fmla="*/ 2147483647 w 106"/>
                <a:gd name="T9" fmla="*/ 2147483647 h 104"/>
                <a:gd name="T10" fmla="*/ 2147483647 w 106"/>
                <a:gd name="T11" fmla="*/ 2147483647 h 104"/>
                <a:gd name="T12" fmla="*/ 2147483647 w 106"/>
                <a:gd name="T13" fmla="*/ 2147483647 h 104"/>
                <a:gd name="T14" fmla="*/ 2147483647 w 106"/>
                <a:gd name="T15" fmla="*/ 2147483647 h 104"/>
                <a:gd name="T16" fmla="*/ 2147483647 w 106"/>
                <a:gd name="T17" fmla="*/ 2147483647 h 104"/>
                <a:gd name="T18" fmla="*/ 2147483647 w 106"/>
                <a:gd name="T19" fmla="*/ 2147483647 h 104"/>
                <a:gd name="T20" fmla="*/ 2147483647 w 106"/>
                <a:gd name="T21" fmla="*/ 2147483647 h 104"/>
                <a:gd name="T22" fmla="*/ 2147483647 w 106"/>
                <a:gd name="T23" fmla="*/ 2147483647 h 104"/>
                <a:gd name="T24" fmla="*/ 2147483647 w 106"/>
                <a:gd name="T25" fmla="*/ 2147483647 h 104"/>
                <a:gd name="T26" fmla="*/ 2147483647 w 106"/>
                <a:gd name="T27" fmla="*/ 2147483647 h 104"/>
                <a:gd name="T28" fmla="*/ 2147483647 w 106"/>
                <a:gd name="T29" fmla="*/ 2147483647 h 104"/>
                <a:gd name="T30" fmla="*/ 2147483647 w 106"/>
                <a:gd name="T31" fmla="*/ 2147483647 h 104"/>
                <a:gd name="T32" fmla="*/ 2147483647 w 106"/>
                <a:gd name="T33" fmla="*/ 2147483647 h 104"/>
                <a:gd name="T34" fmla="*/ 2147483647 w 106"/>
                <a:gd name="T35" fmla="*/ 2147483647 h 104"/>
                <a:gd name="T36" fmla="*/ 2147483647 w 106"/>
                <a:gd name="T37" fmla="*/ 2147483647 h 104"/>
                <a:gd name="T38" fmla="*/ 2147483647 w 106"/>
                <a:gd name="T39" fmla="*/ 0 h 104"/>
                <a:gd name="T40" fmla="*/ 2147483647 w 106"/>
                <a:gd name="T41" fmla="*/ 2147483647 h 104"/>
                <a:gd name="T42" fmla="*/ 2147483647 w 10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104"/>
                <a:gd name="T68" fmla="*/ 106 w 10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104">
                  <a:moveTo>
                    <a:pt x="60" y="40"/>
                  </a:moveTo>
                  <a:lnTo>
                    <a:pt x="46" y="34"/>
                  </a:lnTo>
                  <a:lnTo>
                    <a:pt x="22" y="24"/>
                  </a:lnTo>
                  <a:lnTo>
                    <a:pt x="0" y="24"/>
                  </a:lnTo>
                  <a:lnTo>
                    <a:pt x="14" y="34"/>
                  </a:lnTo>
                  <a:lnTo>
                    <a:pt x="30" y="46"/>
                  </a:lnTo>
                  <a:lnTo>
                    <a:pt x="60" y="70"/>
                  </a:lnTo>
                  <a:lnTo>
                    <a:pt x="76" y="92"/>
                  </a:lnTo>
                  <a:lnTo>
                    <a:pt x="90" y="92"/>
                  </a:lnTo>
                  <a:lnTo>
                    <a:pt x="106" y="104"/>
                  </a:lnTo>
                  <a:lnTo>
                    <a:pt x="106" y="98"/>
                  </a:lnTo>
                  <a:lnTo>
                    <a:pt x="84" y="86"/>
                  </a:lnTo>
                  <a:lnTo>
                    <a:pt x="84" y="70"/>
                  </a:lnTo>
                  <a:lnTo>
                    <a:pt x="98" y="70"/>
                  </a:lnTo>
                  <a:lnTo>
                    <a:pt x="98" y="58"/>
                  </a:lnTo>
                  <a:lnTo>
                    <a:pt x="84" y="40"/>
                  </a:lnTo>
                  <a:lnTo>
                    <a:pt x="84" y="28"/>
                  </a:lnTo>
                  <a:lnTo>
                    <a:pt x="76" y="12"/>
                  </a:lnTo>
                  <a:lnTo>
                    <a:pt x="60" y="12"/>
                  </a:lnTo>
                  <a:lnTo>
                    <a:pt x="46" y="0"/>
                  </a:lnTo>
                  <a:lnTo>
                    <a:pt x="52" y="12"/>
                  </a:lnTo>
                  <a:lnTo>
                    <a:pt x="60" y="4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3" name="Freeform 44"/>
            <p:cNvSpPr>
              <a:spLocks noChangeArrowheads="1"/>
            </p:cNvSpPr>
            <p:nvPr/>
          </p:nvSpPr>
          <p:spPr bwMode="auto">
            <a:xfrm>
              <a:off x="5977179" y="1485160"/>
              <a:ext cx="53929" cy="28561"/>
            </a:xfrm>
            <a:custGeom>
              <a:avLst/>
              <a:gdLst>
                <a:gd name="T0" fmla="*/ 2147483647 w 24"/>
                <a:gd name="T1" fmla="*/ 2147483647 h 8"/>
                <a:gd name="T2" fmla="*/ 2147483647 w 24"/>
                <a:gd name="T3" fmla="*/ 0 h 8"/>
                <a:gd name="T4" fmla="*/ 0 w 24"/>
                <a:gd name="T5" fmla="*/ 2147483647 h 8"/>
                <a:gd name="T6" fmla="*/ 2147483647 w 24"/>
                <a:gd name="T7" fmla="*/ 2147483647 h 8"/>
                <a:gd name="T8" fmla="*/ 2147483647 w 24"/>
                <a:gd name="T9" fmla="*/ 2147483647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24" y="2"/>
                  </a:moveTo>
                  <a:lnTo>
                    <a:pt x="16" y="0"/>
                  </a:lnTo>
                  <a:lnTo>
                    <a:pt x="0" y="8"/>
                  </a:lnTo>
                  <a:lnTo>
                    <a:pt x="16" y="2"/>
                  </a:lnTo>
                  <a:lnTo>
                    <a:pt x="24" y="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4" name="Freeform 45"/>
            <p:cNvSpPr>
              <a:spLocks noChangeArrowheads="1"/>
            </p:cNvSpPr>
            <p:nvPr/>
          </p:nvSpPr>
          <p:spPr bwMode="auto">
            <a:xfrm>
              <a:off x="5995155" y="1470880"/>
              <a:ext cx="35953" cy="14280"/>
            </a:xfrm>
            <a:custGeom>
              <a:avLst/>
              <a:gdLst>
                <a:gd name="T0" fmla="*/ 0 w 16"/>
                <a:gd name="T1" fmla="*/ 0 h 4"/>
                <a:gd name="T2" fmla="*/ 2147483647 w 16"/>
                <a:gd name="T3" fmla="*/ 2147483647 h 4"/>
                <a:gd name="T4" fmla="*/ 2147483647 w 16"/>
                <a:gd name="T5" fmla="*/ 0 h 4"/>
                <a:gd name="T6" fmla="*/ 0 w 16"/>
                <a:gd name="T7" fmla="*/ 0 h 4"/>
                <a:gd name="T8" fmla="*/ 0 60000 65536"/>
                <a:gd name="T9" fmla="*/ 0 60000 65536"/>
                <a:gd name="T10" fmla="*/ 0 60000 65536"/>
                <a:gd name="T11" fmla="*/ 0 60000 65536"/>
                <a:gd name="T12" fmla="*/ 0 w 16"/>
                <a:gd name="T13" fmla="*/ 0 h 4"/>
                <a:gd name="T14" fmla="*/ 16 w 16"/>
                <a:gd name="T15" fmla="*/ 4 h 4"/>
              </a:gdLst>
              <a:ahLst/>
              <a:cxnLst>
                <a:cxn ang="T8">
                  <a:pos x="T0" y="T1"/>
                </a:cxn>
                <a:cxn ang="T9">
                  <a:pos x="T2" y="T3"/>
                </a:cxn>
                <a:cxn ang="T10">
                  <a:pos x="T4" y="T5"/>
                </a:cxn>
                <a:cxn ang="T11">
                  <a:pos x="T6" y="T7"/>
                </a:cxn>
              </a:cxnLst>
              <a:rect l="T12" t="T13" r="T14" b="T15"/>
              <a:pathLst>
                <a:path w="16" h="4">
                  <a:moveTo>
                    <a:pt x="0" y="0"/>
                  </a:moveTo>
                  <a:lnTo>
                    <a:pt x="8" y="4"/>
                  </a:lnTo>
                  <a:lnTo>
                    <a:pt x="16"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5" name="Freeform 46"/>
            <p:cNvSpPr>
              <a:spLocks noChangeArrowheads="1"/>
            </p:cNvSpPr>
            <p:nvPr/>
          </p:nvSpPr>
          <p:spPr bwMode="auto">
            <a:xfrm>
              <a:off x="5756968" y="2599030"/>
              <a:ext cx="256164" cy="64262"/>
            </a:xfrm>
            <a:custGeom>
              <a:avLst/>
              <a:gdLst>
                <a:gd name="T0" fmla="*/ 2147483647 w 114"/>
                <a:gd name="T1" fmla="*/ 2147483647 h 18"/>
                <a:gd name="T2" fmla="*/ 2147483647 w 114"/>
                <a:gd name="T3" fmla="*/ 2147483647 h 18"/>
                <a:gd name="T4" fmla="*/ 2147483647 w 114"/>
                <a:gd name="T5" fmla="*/ 2147483647 h 18"/>
                <a:gd name="T6" fmla="*/ 2147483647 w 114"/>
                <a:gd name="T7" fmla="*/ 2147483647 h 18"/>
                <a:gd name="T8" fmla="*/ 2147483647 w 114"/>
                <a:gd name="T9" fmla="*/ 2147483647 h 18"/>
                <a:gd name="T10" fmla="*/ 2147483647 w 114"/>
                <a:gd name="T11" fmla="*/ 2147483647 h 18"/>
                <a:gd name="T12" fmla="*/ 2147483647 w 114"/>
                <a:gd name="T13" fmla="*/ 2147483647 h 18"/>
                <a:gd name="T14" fmla="*/ 2147483647 w 114"/>
                <a:gd name="T15" fmla="*/ 2147483647 h 18"/>
                <a:gd name="T16" fmla="*/ 2147483647 w 114"/>
                <a:gd name="T17" fmla="*/ 0 h 18"/>
                <a:gd name="T18" fmla="*/ 2147483647 w 114"/>
                <a:gd name="T19" fmla="*/ 0 h 18"/>
                <a:gd name="T20" fmla="*/ 0 w 114"/>
                <a:gd name="T21" fmla="*/ 2147483647 h 18"/>
                <a:gd name="T22" fmla="*/ 0 w 114"/>
                <a:gd name="T23" fmla="*/ 2147483647 h 18"/>
                <a:gd name="T24" fmla="*/ 2147483647 w 114"/>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18"/>
                <a:gd name="T41" fmla="*/ 114 w 11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18">
                  <a:moveTo>
                    <a:pt x="16" y="12"/>
                  </a:moveTo>
                  <a:lnTo>
                    <a:pt x="8" y="6"/>
                  </a:lnTo>
                  <a:lnTo>
                    <a:pt x="24" y="6"/>
                  </a:lnTo>
                  <a:lnTo>
                    <a:pt x="60" y="18"/>
                  </a:lnTo>
                  <a:lnTo>
                    <a:pt x="114" y="18"/>
                  </a:lnTo>
                  <a:lnTo>
                    <a:pt x="84" y="12"/>
                  </a:lnTo>
                  <a:lnTo>
                    <a:pt x="98" y="12"/>
                  </a:lnTo>
                  <a:lnTo>
                    <a:pt x="68" y="6"/>
                  </a:lnTo>
                  <a:lnTo>
                    <a:pt x="46" y="0"/>
                  </a:lnTo>
                  <a:lnTo>
                    <a:pt x="16" y="0"/>
                  </a:lnTo>
                  <a:lnTo>
                    <a:pt x="0" y="6"/>
                  </a:lnTo>
                  <a:lnTo>
                    <a:pt x="0" y="12"/>
                  </a:lnTo>
                  <a:lnTo>
                    <a:pt x="16"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6" name="Freeform 47"/>
            <p:cNvSpPr>
              <a:spLocks noChangeArrowheads="1"/>
            </p:cNvSpPr>
            <p:nvPr/>
          </p:nvSpPr>
          <p:spPr bwMode="auto">
            <a:xfrm>
              <a:off x="6628827" y="649757"/>
              <a:ext cx="435930" cy="699739"/>
            </a:xfrm>
            <a:custGeom>
              <a:avLst/>
              <a:gdLst>
                <a:gd name="T0" fmla="*/ 2147483647 w 194"/>
                <a:gd name="T1" fmla="*/ 2147483647 h 196"/>
                <a:gd name="T2" fmla="*/ 2147483647 w 194"/>
                <a:gd name="T3" fmla="*/ 2147483647 h 196"/>
                <a:gd name="T4" fmla="*/ 2147483647 w 194"/>
                <a:gd name="T5" fmla="*/ 2147483647 h 196"/>
                <a:gd name="T6" fmla="*/ 2147483647 w 194"/>
                <a:gd name="T7" fmla="*/ 2147483647 h 196"/>
                <a:gd name="T8" fmla="*/ 2147483647 w 194"/>
                <a:gd name="T9" fmla="*/ 2147483647 h 196"/>
                <a:gd name="T10" fmla="*/ 2147483647 w 194"/>
                <a:gd name="T11" fmla="*/ 2147483647 h 196"/>
                <a:gd name="T12" fmla="*/ 2147483647 w 194"/>
                <a:gd name="T13" fmla="*/ 2147483647 h 196"/>
                <a:gd name="T14" fmla="*/ 2147483647 w 194"/>
                <a:gd name="T15" fmla="*/ 2147483647 h 196"/>
                <a:gd name="T16" fmla="*/ 2147483647 w 194"/>
                <a:gd name="T17" fmla="*/ 2147483647 h 196"/>
                <a:gd name="T18" fmla="*/ 2147483647 w 194"/>
                <a:gd name="T19" fmla="*/ 2147483647 h 196"/>
                <a:gd name="T20" fmla="*/ 2147483647 w 194"/>
                <a:gd name="T21" fmla="*/ 2147483647 h 196"/>
                <a:gd name="T22" fmla="*/ 2147483647 w 194"/>
                <a:gd name="T23" fmla="*/ 2147483647 h 196"/>
                <a:gd name="T24" fmla="*/ 2147483647 w 194"/>
                <a:gd name="T25" fmla="*/ 2147483647 h 196"/>
                <a:gd name="T26" fmla="*/ 2147483647 w 194"/>
                <a:gd name="T27" fmla="*/ 2147483647 h 196"/>
                <a:gd name="T28" fmla="*/ 2147483647 w 194"/>
                <a:gd name="T29" fmla="*/ 2147483647 h 196"/>
                <a:gd name="T30" fmla="*/ 2147483647 w 194"/>
                <a:gd name="T31" fmla="*/ 2147483647 h 196"/>
                <a:gd name="T32" fmla="*/ 2147483647 w 194"/>
                <a:gd name="T33" fmla="*/ 2147483647 h 196"/>
                <a:gd name="T34" fmla="*/ 2147483647 w 194"/>
                <a:gd name="T35" fmla="*/ 2147483647 h 196"/>
                <a:gd name="T36" fmla="*/ 2147483647 w 194"/>
                <a:gd name="T37" fmla="*/ 2147483647 h 196"/>
                <a:gd name="T38" fmla="*/ 2147483647 w 194"/>
                <a:gd name="T39" fmla="*/ 2147483647 h 196"/>
                <a:gd name="T40" fmla="*/ 2147483647 w 194"/>
                <a:gd name="T41" fmla="*/ 2147483647 h 196"/>
                <a:gd name="T42" fmla="*/ 2147483647 w 194"/>
                <a:gd name="T43" fmla="*/ 2147483647 h 196"/>
                <a:gd name="T44" fmla="*/ 2147483647 w 194"/>
                <a:gd name="T45" fmla="*/ 2147483647 h 196"/>
                <a:gd name="T46" fmla="*/ 2147483647 w 194"/>
                <a:gd name="T47" fmla="*/ 2147483647 h 196"/>
                <a:gd name="T48" fmla="*/ 2147483647 w 194"/>
                <a:gd name="T49" fmla="*/ 2147483647 h 196"/>
                <a:gd name="T50" fmla="*/ 2147483647 w 194"/>
                <a:gd name="T51" fmla="*/ 2147483647 h 196"/>
                <a:gd name="T52" fmla="*/ 2147483647 w 194"/>
                <a:gd name="T53" fmla="*/ 2147483647 h 196"/>
                <a:gd name="T54" fmla="*/ 2147483647 w 194"/>
                <a:gd name="T55" fmla="*/ 2147483647 h 196"/>
                <a:gd name="T56" fmla="*/ 2147483647 w 194"/>
                <a:gd name="T57" fmla="*/ 2147483647 h 196"/>
                <a:gd name="T58" fmla="*/ 2147483647 w 194"/>
                <a:gd name="T59" fmla="*/ 2147483647 h 196"/>
                <a:gd name="T60" fmla="*/ 2147483647 w 194"/>
                <a:gd name="T61" fmla="*/ 2147483647 h 196"/>
                <a:gd name="T62" fmla="*/ 2147483647 w 194"/>
                <a:gd name="T63" fmla="*/ 2147483647 h 196"/>
                <a:gd name="T64" fmla="*/ 2147483647 w 194"/>
                <a:gd name="T65" fmla="*/ 2147483647 h 196"/>
                <a:gd name="T66" fmla="*/ 2147483647 w 194"/>
                <a:gd name="T67" fmla="*/ 2147483647 h 196"/>
                <a:gd name="T68" fmla="*/ 2147483647 w 194"/>
                <a:gd name="T69" fmla="*/ 2147483647 h 196"/>
                <a:gd name="T70" fmla="*/ 2147483647 w 194"/>
                <a:gd name="T71" fmla="*/ 2147483647 h 196"/>
                <a:gd name="T72" fmla="*/ 2147483647 w 194"/>
                <a:gd name="T73" fmla="*/ 2147483647 h 196"/>
                <a:gd name="T74" fmla="*/ 2147483647 w 194"/>
                <a:gd name="T75" fmla="*/ 2147483647 h 196"/>
                <a:gd name="T76" fmla="*/ 2147483647 w 194"/>
                <a:gd name="T77" fmla="*/ 2147483647 h 196"/>
                <a:gd name="T78" fmla="*/ 2147483647 w 194"/>
                <a:gd name="T79" fmla="*/ 2147483647 h 196"/>
                <a:gd name="T80" fmla="*/ 2147483647 w 194"/>
                <a:gd name="T81" fmla="*/ 2147483647 h 196"/>
                <a:gd name="T82" fmla="*/ 2147483647 w 194"/>
                <a:gd name="T83" fmla="*/ 2147483647 h 196"/>
                <a:gd name="T84" fmla="*/ 2147483647 w 194"/>
                <a:gd name="T85" fmla="*/ 0 h 196"/>
                <a:gd name="T86" fmla="*/ 2147483647 w 194"/>
                <a:gd name="T87" fmla="*/ 2147483647 h 196"/>
                <a:gd name="T88" fmla="*/ 2147483647 w 194"/>
                <a:gd name="T89" fmla="*/ 2147483647 h 196"/>
                <a:gd name="T90" fmla="*/ 2147483647 w 194"/>
                <a:gd name="T91" fmla="*/ 2147483647 h 196"/>
                <a:gd name="T92" fmla="*/ 2147483647 w 194"/>
                <a:gd name="T93" fmla="*/ 2147483647 h 196"/>
                <a:gd name="T94" fmla="*/ 0 w 194"/>
                <a:gd name="T95" fmla="*/ 2147483647 h 196"/>
                <a:gd name="T96" fmla="*/ 0 w 194"/>
                <a:gd name="T97" fmla="*/ 2147483647 h 196"/>
                <a:gd name="T98" fmla="*/ 2147483647 w 194"/>
                <a:gd name="T99" fmla="*/ 2147483647 h 196"/>
                <a:gd name="T100" fmla="*/ 2147483647 w 194"/>
                <a:gd name="T101" fmla="*/ 2147483647 h 196"/>
                <a:gd name="T102" fmla="*/ 2147483647 w 194"/>
                <a:gd name="T103" fmla="*/ 2147483647 h 196"/>
                <a:gd name="T104" fmla="*/ 2147483647 w 194"/>
                <a:gd name="T105" fmla="*/ 2147483647 h 196"/>
                <a:gd name="T106" fmla="*/ 2147483647 w 194"/>
                <a:gd name="T107" fmla="*/ 2147483647 h 196"/>
                <a:gd name="T108" fmla="*/ 2147483647 w 194"/>
                <a:gd name="T109" fmla="*/ 2147483647 h 1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4"/>
                <a:gd name="T166" fmla="*/ 0 h 196"/>
                <a:gd name="T167" fmla="*/ 194 w 194"/>
                <a:gd name="T168" fmla="*/ 196 h 1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4" h="196">
                  <a:moveTo>
                    <a:pt x="36" y="190"/>
                  </a:moveTo>
                  <a:lnTo>
                    <a:pt x="60" y="188"/>
                  </a:lnTo>
                  <a:lnTo>
                    <a:pt x="68" y="162"/>
                  </a:lnTo>
                  <a:lnTo>
                    <a:pt x="76" y="156"/>
                  </a:lnTo>
                  <a:lnTo>
                    <a:pt x="96" y="176"/>
                  </a:lnTo>
                  <a:lnTo>
                    <a:pt x="114" y="192"/>
                  </a:lnTo>
                  <a:lnTo>
                    <a:pt x="138" y="196"/>
                  </a:lnTo>
                  <a:lnTo>
                    <a:pt x="130" y="176"/>
                  </a:lnTo>
                  <a:lnTo>
                    <a:pt x="126" y="164"/>
                  </a:lnTo>
                  <a:lnTo>
                    <a:pt x="124" y="148"/>
                  </a:lnTo>
                  <a:lnTo>
                    <a:pt x="152" y="126"/>
                  </a:lnTo>
                  <a:lnTo>
                    <a:pt x="148" y="114"/>
                  </a:lnTo>
                  <a:lnTo>
                    <a:pt x="136" y="94"/>
                  </a:lnTo>
                  <a:lnTo>
                    <a:pt x="132" y="72"/>
                  </a:lnTo>
                  <a:lnTo>
                    <a:pt x="142" y="68"/>
                  </a:lnTo>
                  <a:lnTo>
                    <a:pt x="156" y="74"/>
                  </a:lnTo>
                  <a:lnTo>
                    <a:pt x="164" y="78"/>
                  </a:lnTo>
                  <a:lnTo>
                    <a:pt x="168" y="80"/>
                  </a:lnTo>
                  <a:lnTo>
                    <a:pt x="172" y="80"/>
                  </a:lnTo>
                  <a:lnTo>
                    <a:pt x="174" y="78"/>
                  </a:lnTo>
                  <a:lnTo>
                    <a:pt x="176" y="74"/>
                  </a:lnTo>
                  <a:lnTo>
                    <a:pt x="176" y="70"/>
                  </a:lnTo>
                  <a:lnTo>
                    <a:pt x="172" y="64"/>
                  </a:lnTo>
                  <a:lnTo>
                    <a:pt x="168" y="60"/>
                  </a:lnTo>
                  <a:lnTo>
                    <a:pt x="168" y="56"/>
                  </a:lnTo>
                  <a:lnTo>
                    <a:pt x="170" y="54"/>
                  </a:lnTo>
                  <a:lnTo>
                    <a:pt x="174" y="50"/>
                  </a:lnTo>
                  <a:lnTo>
                    <a:pt x="180" y="48"/>
                  </a:lnTo>
                  <a:lnTo>
                    <a:pt x="184" y="48"/>
                  </a:lnTo>
                  <a:lnTo>
                    <a:pt x="186" y="46"/>
                  </a:lnTo>
                  <a:lnTo>
                    <a:pt x="188" y="44"/>
                  </a:lnTo>
                  <a:lnTo>
                    <a:pt x="188" y="34"/>
                  </a:lnTo>
                  <a:lnTo>
                    <a:pt x="186" y="28"/>
                  </a:lnTo>
                  <a:lnTo>
                    <a:pt x="194" y="10"/>
                  </a:lnTo>
                  <a:lnTo>
                    <a:pt x="136" y="2"/>
                  </a:lnTo>
                  <a:lnTo>
                    <a:pt x="70" y="0"/>
                  </a:lnTo>
                  <a:lnTo>
                    <a:pt x="16" y="6"/>
                  </a:lnTo>
                  <a:lnTo>
                    <a:pt x="8" y="14"/>
                  </a:lnTo>
                  <a:lnTo>
                    <a:pt x="4" y="20"/>
                  </a:lnTo>
                  <a:lnTo>
                    <a:pt x="0" y="24"/>
                  </a:lnTo>
                  <a:lnTo>
                    <a:pt x="2" y="66"/>
                  </a:lnTo>
                  <a:lnTo>
                    <a:pt x="20" y="132"/>
                  </a:lnTo>
                  <a:lnTo>
                    <a:pt x="34" y="184"/>
                  </a:lnTo>
                  <a:lnTo>
                    <a:pt x="36" y="19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7" name="Freeform 48"/>
            <p:cNvSpPr>
              <a:spLocks noChangeArrowheads="1"/>
            </p:cNvSpPr>
            <p:nvPr/>
          </p:nvSpPr>
          <p:spPr bwMode="auto">
            <a:xfrm>
              <a:off x="3109931" y="322693"/>
              <a:ext cx="4251437" cy="1947889"/>
            </a:xfrm>
            <a:custGeom>
              <a:avLst/>
              <a:gdLst>
                <a:gd name="T0" fmla="*/ 2147483647 w 1892"/>
                <a:gd name="T1" fmla="*/ 2147483647 h 608"/>
                <a:gd name="T2" fmla="*/ 2147483647 w 1892"/>
                <a:gd name="T3" fmla="*/ 2147483647 h 608"/>
                <a:gd name="T4" fmla="*/ 2147483647 w 1892"/>
                <a:gd name="T5" fmla="*/ 2147483647 h 608"/>
                <a:gd name="T6" fmla="*/ 2147483647 w 1892"/>
                <a:gd name="T7" fmla="*/ 2147483647 h 608"/>
                <a:gd name="T8" fmla="*/ 2147483647 w 1892"/>
                <a:gd name="T9" fmla="*/ 2147483647 h 608"/>
                <a:gd name="T10" fmla="*/ 2147483647 w 1892"/>
                <a:gd name="T11" fmla="*/ 2147483647 h 608"/>
                <a:gd name="T12" fmla="*/ 2147483647 w 1892"/>
                <a:gd name="T13" fmla="*/ 2147483647 h 608"/>
                <a:gd name="T14" fmla="*/ 2147483647 w 1892"/>
                <a:gd name="T15" fmla="*/ 2147483647 h 608"/>
                <a:gd name="T16" fmla="*/ 2147483647 w 1892"/>
                <a:gd name="T17" fmla="*/ 2147483647 h 608"/>
                <a:gd name="T18" fmla="*/ 2147483647 w 1892"/>
                <a:gd name="T19" fmla="*/ 2147483647 h 608"/>
                <a:gd name="T20" fmla="*/ 2147483647 w 1892"/>
                <a:gd name="T21" fmla="*/ 2147483647 h 608"/>
                <a:gd name="T22" fmla="*/ 2147483647 w 1892"/>
                <a:gd name="T23" fmla="*/ 2147483647 h 608"/>
                <a:gd name="T24" fmla="*/ 2147483647 w 1892"/>
                <a:gd name="T25" fmla="*/ 2147483647 h 608"/>
                <a:gd name="T26" fmla="*/ 2147483647 w 1892"/>
                <a:gd name="T27" fmla="*/ 2147483647 h 608"/>
                <a:gd name="T28" fmla="*/ 2147483647 w 1892"/>
                <a:gd name="T29" fmla="*/ 2147483647 h 608"/>
                <a:gd name="T30" fmla="*/ 2147483647 w 1892"/>
                <a:gd name="T31" fmla="*/ 2147483647 h 608"/>
                <a:gd name="T32" fmla="*/ 2147483647 w 1892"/>
                <a:gd name="T33" fmla="*/ 2147483647 h 608"/>
                <a:gd name="T34" fmla="*/ 2147483647 w 1892"/>
                <a:gd name="T35" fmla="*/ 2147483647 h 608"/>
                <a:gd name="T36" fmla="*/ 2147483647 w 1892"/>
                <a:gd name="T37" fmla="*/ 2147483647 h 608"/>
                <a:gd name="T38" fmla="*/ 2147483647 w 1892"/>
                <a:gd name="T39" fmla="*/ 2147483647 h 608"/>
                <a:gd name="T40" fmla="*/ 2147483647 w 1892"/>
                <a:gd name="T41" fmla="*/ 2147483647 h 608"/>
                <a:gd name="T42" fmla="*/ 2147483647 w 1892"/>
                <a:gd name="T43" fmla="*/ 2147483647 h 608"/>
                <a:gd name="T44" fmla="*/ 2147483647 w 1892"/>
                <a:gd name="T45" fmla="*/ 2147483647 h 608"/>
                <a:gd name="T46" fmla="*/ 2147483647 w 1892"/>
                <a:gd name="T47" fmla="*/ 2147483647 h 608"/>
                <a:gd name="T48" fmla="*/ 2147483647 w 1892"/>
                <a:gd name="T49" fmla="*/ 2147483647 h 608"/>
                <a:gd name="T50" fmla="*/ 2147483647 w 1892"/>
                <a:gd name="T51" fmla="*/ 2147483647 h 608"/>
                <a:gd name="T52" fmla="*/ 2147483647 w 1892"/>
                <a:gd name="T53" fmla="*/ 2147483647 h 608"/>
                <a:gd name="T54" fmla="*/ 2147483647 w 1892"/>
                <a:gd name="T55" fmla="*/ 2147483647 h 608"/>
                <a:gd name="T56" fmla="*/ 2147483647 w 1892"/>
                <a:gd name="T57" fmla="*/ 2147483647 h 608"/>
                <a:gd name="T58" fmla="*/ 2147483647 w 1892"/>
                <a:gd name="T59" fmla="*/ 2147483647 h 608"/>
                <a:gd name="T60" fmla="*/ 2147483647 w 1892"/>
                <a:gd name="T61" fmla="*/ 2147483647 h 608"/>
                <a:gd name="T62" fmla="*/ 0 w 1892"/>
                <a:gd name="T63" fmla="*/ 2147483647 h 608"/>
                <a:gd name="T64" fmla="*/ 2147483647 w 1892"/>
                <a:gd name="T65" fmla="*/ 2147483647 h 608"/>
                <a:gd name="T66" fmla="*/ 2147483647 w 1892"/>
                <a:gd name="T67" fmla="*/ 2147483647 h 608"/>
                <a:gd name="T68" fmla="*/ 2147483647 w 1892"/>
                <a:gd name="T69" fmla="*/ 2147483647 h 608"/>
                <a:gd name="T70" fmla="*/ 2147483647 w 1892"/>
                <a:gd name="T71" fmla="*/ 2147483647 h 608"/>
                <a:gd name="T72" fmla="*/ 2147483647 w 1892"/>
                <a:gd name="T73" fmla="*/ 2147483647 h 608"/>
                <a:gd name="T74" fmla="*/ 2147483647 w 1892"/>
                <a:gd name="T75" fmla="*/ 2147483647 h 608"/>
                <a:gd name="T76" fmla="*/ 2147483647 w 1892"/>
                <a:gd name="T77" fmla="*/ 2147483647 h 608"/>
                <a:gd name="T78" fmla="*/ 2147483647 w 1892"/>
                <a:gd name="T79" fmla="*/ 2147483647 h 608"/>
                <a:gd name="T80" fmla="*/ 2147483647 w 1892"/>
                <a:gd name="T81" fmla="*/ 2147483647 h 608"/>
                <a:gd name="T82" fmla="*/ 2147483647 w 1892"/>
                <a:gd name="T83" fmla="*/ 2147483647 h 608"/>
                <a:gd name="T84" fmla="*/ 2147483647 w 1892"/>
                <a:gd name="T85" fmla="*/ 2147483647 h 608"/>
                <a:gd name="T86" fmla="*/ 2147483647 w 1892"/>
                <a:gd name="T87" fmla="*/ 2147483647 h 608"/>
                <a:gd name="T88" fmla="*/ 2147483647 w 1892"/>
                <a:gd name="T89" fmla="*/ 2147483647 h 608"/>
                <a:gd name="T90" fmla="*/ 2147483647 w 1892"/>
                <a:gd name="T91" fmla="*/ 2147483647 h 608"/>
                <a:gd name="T92" fmla="*/ 2147483647 w 1892"/>
                <a:gd name="T93" fmla="*/ 2147483647 h 608"/>
                <a:gd name="T94" fmla="*/ 2147483647 w 1892"/>
                <a:gd name="T95" fmla="*/ 2147483647 h 608"/>
                <a:gd name="T96" fmla="*/ 2147483647 w 1892"/>
                <a:gd name="T97" fmla="*/ 2147483647 h 608"/>
                <a:gd name="T98" fmla="*/ 2147483647 w 1892"/>
                <a:gd name="T99" fmla="*/ 2147483647 h 608"/>
                <a:gd name="T100" fmla="*/ 2147483647 w 1892"/>
                <a:gd name="T101" fmla="*/ 2147483647 h 608"/>
                <a:gd name="T102" fmla="*/ 2147483647 w 1892"/>
                <a:gd name="T103" fmla="*/ 2147483647 h 608"/>
                <a:gd name="T104" fmla="*/ 2147483647 w 1892"/>
                <a:gd name="T105" fmla="*/ 2147483647 h 608"/>
                <a:gd name="T106" fmla="*/ 2147483647 w 1892"/>
                <a:gd name="T107" fmla="*/ 2147483647 h 608"/>
                <a:gd name="T108" fmla="*/ 2147483647 w 1892"/>
                <a:gd name="T109" fmla="*/ 2147483647 h 608"/>
                <a:gd name="T110" fmla="*/ 2147483647 w 1892"/>
                <a:gd name="T111" fmla="*/ 2147483647 h 608"/>
                <a:gd name="T112" fmla="*/ 2147483647 w 1892"/>
                <a:gd name="T113" fmla="*/ 2147483647 h 608"/>
                <a:gd name="T114" fmla="*/ 2147483647 w 1892"/>
                <a:gd name="T115" fmla="*/ 2147483647 h 608"/>
                <a:gd name="T116" fmla="*/ 2147483647 w 1892"/>
                <a:gd name="T117" fmla="*/ 2147483647 h 608"/>
                <a:gd name="T118" fmla="*/ 2147483647 w 1892"/>
                <a:gd name="T119" fmla="*/ 2147483647 h 608"/>
                <a:gd name="T120" fmla="*/ 2147483647 w 1892"/>
                <a:gd name="T121" fmla="*/ 2147483647 h 6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2"/>
                <a:gd name="T184" fmla="*/ 0 h 608"/>
                <a:gd name="T185" fmla="*/ 1892 w 1892"/>
                <a:gd name="T186" fmla="*/ 608 h 6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2" h="608">
                  <a:moveTo>
                    <a:pt x="1786" y="126"/>
                  </a:moveTo>
                  <a:lnTo>
                    <a:pt x="1808" y="132"/>
                  </a:lnTo>
                  <a:lnTo>
                    <a:pt x="1840" y="144"/>
                  </a:lnTo>
                  <a:lnTo>
                    <a:pt x="1870" y="156"/>
                  </a:lnTo>
                  <a:lnTo>
                    <a:pt x="1870" y="144"/>
                  </a:lnTo>
                  <a:lnTo>
                    <a:pt x="1862" y="132"/>
                  </a:lnTo>
                  <a:lnTo>
                    <a:pt x="1892" y="126"/>
                  </a:lnTo>
                  <a:lnTo>
                    <a:pt x="1870" y="122"/>
                  </a:lnTo>
                  <a:lnTo>
                    <a:pt x="1854" y="122"/>
                  </a:lnTo>
                  <a:lnTo>
                    <a:pt x="1824" y="116"/>
                  </a:lnTo>
                  <a:lnTo>
                    <a:pt x="1794" y="110"/>
                  </a:lnTo>
                  <a:lnTo>
                    <a:pt x="1740" y="98"/>
                  </a:lnTo>
                  <a:lnTo>
                    <a:pt x="1694" y="92"/>
                  </a:lnTo>
                  <a:lnTo>
                    <a:pt x="1672" y="98"/>
                  </a:lnTo>
                  <a:lnTo>
                    <a:pt x="1642" y="98"/>
                  </a:lnTo>
                  <a:lnTo>
                    <a:pt x="1648" y="110"/>
                  </a:lnTo>
                  <a:lnTo>
                    <a:pt x="1618" y="98"/>
                  </a:lnTo>
                  <a:lnTo>
                    <a:pt x="1610" y="104"/>
                  </a:lnTo>
                  <a:lnTo>
                    <a:pt x="1588" y="98"/>
                  </a:lnTo>
                  <a:lnTo>
                    <a:pt x="1566" y="98"/>
                  </a:lnTo>
                  <a:lnTo>
                    <a:pt x="1542" y="104"/>
                  </a:lnTo>
                  <a:lnTo>
                    <a:pt x="1526" y="92"/>
                  </a:lnTo>
                  <a:lnTo>
                    <a:pt x="1506" y="72"/>
                  </a:lnTo>
                  <a:lnTo>
                    <a:pt x="1466" y="80"/>
                  </a:lnTo>
                  <a:lnTo>
                    <a:pt x="1420" y="80"/>
                  </a:lnTo>
                  <a:lnTo>
                    <a:pt x="1390" y="86"/>
                  </a:lnTo>
                  <a:lnTo>
                    <a:pt x="1412" y="80"/>
                  </a:lnTo>
                  <a:lnTo>
                    <a:pt x="1376" y="58"/>
                  </a:lnTo>
                  <a:lnTo>
                    <a:pt x="1330" y="76"/>
                  </a:lnTo>
                  <a:lnTo>
                    <a:pt x="1308" y="70"/>
                  </a:lnTo>
                  <a:lnTo>
                    <a:pt x="1300" y="80"/>
                  </a:lnTo>
                  <a:lnTo>
                    <a:pt x="1276" y="80"/>
                  </a:lnTo>
                  <a:lnTo>
                    <a:pt x="1246" y="86"/>
                  </a:lnTo>
                  <a:lnTo>
                    <a:pt x="1232" y="80"/>
                  </a:lnTo>
                  <a:lnTo>
                    <a:pt x="1224" y="92"/>
                  </a:lnTo>
                  <a:lnTo>
                    <a:pt x="1202" y="86"/>
                  </a:lnTo>
                  <a:lnTo>
                    <a:pt x="1178" y="80"/>
                  </a:lnTo>
                  <a:lnTo>
                    <a:pt x="1194" y="76"/>
                  </a:lnTo>
                  <a:lnTo>
                    <a:pt x="1178" y="64"/>
                  </a:lnTo>
                  <a:lnTo>
                    <a:pt x="1162" y="64"/>
                  </a:lnTo>
                  <a:lnTo>
                    <a:pt x="1148" y="70"/>
                  </a:lnTo>
                  <a:lnTo>
                    <a:pt x="1118" y="70"/>
                  </a:lnTo>
                  <a:lnTo>
                    <a:pt x="1102" y="64"/>
                  </a:lnTo>
                  <a:lnTo>
                    <a:pt x="1064" y="70"/>
                  </a:lnTo>
                  <a:lnTo>
                    <a:pt x="1034" y="70"/>
                  </a:lnTo>
                  <a:lnTo>
                    <a:pt x="1018" y="76"/>
                  </a:lnTo>
                  <a:lnTo>
                    <a:pt x="974" y="92"/>
                  </a:lnTo>
                  <a:lnTo>
                    <a:pt x="996" y="80"/>
                  </a:lnTo>
                  <a:lnTo>
                    <a:pt x="1026" y="70"/>
                  </a:lnTo>
                  <a:lnTo>
                    <a:pt x="1048" y="52"/>
                  </a:lnTo>
                  <a:lnTo>
                    <a:pt x="1034" y="46"/>
                  </a:lnTo>
                  <a:lnTo>
                    <a:pt x="1018" y="40"/>
                  </a:lnTo>
                  <a:lnTo>
                    <a:pt x="1004" y="40"/>
                  </a:lnTo>
                  <a:lnTo>
                    <a:pt x="974" y="46"/>
                  </a:lnTo>
                  <a:lnTo>
                    <a:pt x="964" y="40"/>
                  </a:lnTo>
                  <a:lnTo>
                    <a:pt x="958" y="24"/>
                  </a:lnTo>
                  <a:lnTo>
                    <a:pt x="934" y="18"/>
                  </a:lnTo>
                  <a:lnTo>
                    <a:pt x="950" y="6"/>
                  </a:lnTo>
                  <a:lnTo>
                    <a:pt x="928" y="0"/>
                  </a:lnTo>
                  <a:lnTo>
                    <a:pt x="912" y="18"/>
                  </a:lnTo>
                  <a:lnTo>
                    <a:pt x="934" y="24"/>
                  </a:lnTo>
                  <a:lnTo>
                    <a:pt x="942" y="40"/>
                  </a:lnTo>
                  <a:lnTo>
                    <a:pt x="928" y="36"/>
                  </a:lnTo>
                  <a:lnTo>
                    <a:pt x="920" y="46"/>
                  </a:lnTo>
                  <a:lnTo>
                    <a:pt x="896" y="40"/>
                  </a:lnTo>
                  <a:lnTo>
                    <a:pt x="882" y="40"/>
                  </a:lnTo>
                  <a:lnTo>
                    <a:pt x="866" y="46"/>
                  </a:lnTo>
                  <a:lnTo>
                    <a:pt x="844" y="46"/>
                  </a:lnTo>
                  <a:lnTo>
                    <a:pt x="820" y="52"/>
                  </a:lnTo>
                  <a:lnTo>
                    <a:pt x="828" y="64"/>
                  </a:lnTo>
                  <a:lnTo>
                    <a:pt x="828" y="80"/>
                  </a:lnTo>
                  <a:lnTo>
                    <a:pt x="820" y="70"/>
                  </a:lnTo>
                  <a:lnTo>
                    <a:pt x="798" y="76"/>
                  </a:lnTo>
                  <a:lnTo>
                    <a:pt x="776" y="76"/>
                  </a:lnTo>
                  <a:lnTo>
                    <a:pt x="798" y="86"/>
                  </a:lnTo>
                  <a:lnTo>
                    <a:pt x="814" y="98"/>
                  </a:lnTo>
                  <a:lnTo>
                    <a:pt x="820" y="110"/>
                  </a:lnTo>
                  <a:lnTo>
                    <a:pt x="814" y="122"/>
                  </a:lnTo>
                  <a:lnTo>
                    <a:pt x="798" y="110"/>
                  </a:lnTo>
                  <a:lnTo>
                    <a:pt x="790" y="92"/>
                  </a:lnTo>
                  <a:lnTo>
                    <a:pt x="760" y="92"/>
                  </a:lnTo>
                  <a:lnTo>
                    <a:pt x="744" y="98"/>
                  </a:lnTo>
                  <a:lnTo>
                    <a:pt x="722" y="86"/>
                  </a:lnTo>
                  <a:lnTo>
                    <a:pt x="730" y="104"/>
                  </a:lnTo>
                  <a:lnTo>
                    <a:pt x="738" y="122"/>
                  </a:lnTo>
                  <a:lnTo>
                    <a:pt x="760" y="122"/>
                  </a:lnTo>
                  <a:lnTo>
                    <a:pt x="782" y="132"/>
                  </a:lnTo>
                  <a:lnTo>
                    <a:pt x="776" y="150"/>
                  </a:lnTo>
                  <a:lnTo>
                    <a:pt x="776" y="138"/>
                  </a:lnTo>
                  <a:lnTo>
                    <a:pt x="752" y="126"/>
                  </a:lnTo>
                  <a:lnTo>
                    <a:pt x="752" y="138"/>
                  </a:lnTo>
                  <a:lnTo>
                    <a:pt x="744" y="126"/>
                  </a:lnTo>
                  <a:lnTo>
                    <a:pt x="738" y="144"/>
                  </a:lnTo>
                  <a:lnTo>
                    <a:pt x="730" y="160"/>
                  </a:lnTo>
                  <a:lnTo>
                    <a:pt x="714" y="156"/>
                  </a:lnTo>
                  <a:lnTo>
                    <a:pt x="722" y="144"/>
                  </a:lnTo>
                  <a:lnTo>
                    <a:pt x="722" y="126"/>
                  </a:lnTo>
                  <a:lnTo>
                    <a:pt x="714" y="98"/>
                  </a:lnTo>
                  <a:lnTo>
                    <a:pt x="714" y="86"/>
                  </a:lnTo>
                  <a:lnTo>
                    <a:pt x="706" y="70"/>
                  </a:lnTo>
                  <a:lnTo>
                    <a:pt x="676" y="80"/>
                  </a:lnTo>
                  <a:lnTo>
                    <a:pt x="662" y="98"/>
                  </a:lnTo>
                  <a:lnTo>
                    <a:pt x="662" y="110"/>
                  </a:lnTo>
                  <a:lnTo>
                    <a:pt x="676" y="116"/>
                  </a:lnTo>
                  <a:lnTo>
                    <a:pt x="692" y="126"/>
                  </a:lnTo>
                  <a:lnTo>
                    <a:pt x="654" y="122"/>
                  </a:lnTo>
                  <a:lnTo>
                    <a:pt x="638" y="116"/>
                  </a:lnTo>
                  <a:lnTo>
                    <a:pt x="614" y="110"/>
                  </a:lnTo>
                  <a:lnTo>
                    <a:pt x="570" y="110"/>
                  </a:lnTo>
                  <a:lnTo>
                    <a:pt x="570" y="104"/>
                  </a:lnTo>
                  <a:lnTo>
                    <a:pt x="562" y="104"/>
                  </a:lnTo>
                  <a:lnTo>
                    <a:pt x="554" y="92"/>
                  </a:lnTo>
                  <a:lnTo>
                    <a:pt x="554" y="76"/>
                  </a:lnTo>
                  <a:lnTo>
                    <a:pt x="592" y="64"/>
                  </a:lnTo>
                  <a:lnTo>
                    <a:pt x="630" y="52"/>
                  </a:lnTo>
                  <a:lnTo>
                    <a:pt x="654" y="36"/>
                  </a:lnTo>
                  <a:lnTo>
                    <a:pt x="630" y="40"/>
                  </a:lnTo>
                  <a:lnTo>
                    <a:pt x="586" y="52"/>
                  </a:lnTo>
                  <a:lnTo>
                    <a:pt x="562" y="58"/>
                  </a:lnTo>
                  <a:lnTo>
                    <a:pt x="546" y="76"/>
                  </a:lnTo>
                  <a:lnTo>
                    <a:pt x="532" y="98"/>
                  </a:lnTo>
                  <a:lnTo>
                    <a:pt x="540" y="98"/>
                  </a:lnTo>
                  <a:lnTo>
                    <a:pt x="532" y="110"/>
                  </a:lnTo>
                  <a:lnTo>
                    <a:pt x="554" y="116"/>
                  </a:lnTo>
                  <a:lnTo>
                    <a:pt x="566" y="110"/>
                  </a:lnTo>
                  <a:lnTo>
                    <a:pt x="586" y="116"/>
                  </a:lnTo>
                  <a:lnTo>
                    <a:pt x="600" y="116"/>
                  </a:lnTo>
                  <a:lnTo>
                    <a:pt x="614" y="122"/>
                  </a:lnTo>
                  <a:lnTo>
                    <a:pt x="600" y="126"/>
                  </a:lnTo>
                  <a:lnTo>
                    <a:pt x="578" y="122"/>
                  </a:lnTo>
                  <a:lnTo>
                    <a:pt x="546" y="132"/>
                  </a:lnTo>
                  <a:lnTo>
                    <a:pt x="546" y="122"/>
                  </a:lnTo>
                  <a:lnTo>
                    <a:pt x="540" y="126"/>
                  </a:lnTo>
                  <a:lnTo>
                    <a:pt x="508" y="132"/>
                  </a:lnTo>
                  <a:lnTo>
                    <a:pt x="494" y="150"/>
                  </a:lnTo>
                  <a:lnTo>
                    <a:pt x="486" y="138"/>
                  </a:lnTo>
                  <a:lnTo>
                    <a:pt x="494" y="126"/>
                  </a:lnTo>
                  <a:lnTo>
                    <a:pt x="464" y="126"/>
                  </a:lnTo>
                  <a:lnTo>
                    <a:pt x="472" y="138"/>
                  </a:lnTo>
                  <a:lnTo>
                    <a:pt x="464" y="156"/>
                  </a:lnTo>
                  <a:lnTo>
                    <a:pt x="456" y="156"/>
                  </a:lnTo>
                  <a:lnTo>
                    <a:pt x="440" y="160"/>
                  </a:lnTo>
                  <a:lnTo>
                    <a:pt x="434" y="166"/>
                  </a:lnTo>
                  <a:lnTo>
                    <a:pt x="410" y="166"/>
                  </a:lnTo>
                  <a:lnTo>
                    <a:pt x="426" y="184"/>
                  </a:lnTo>
                  <a:lnTo>
                    <a:pt x="410" y="178"/>
                  </a:lnTo>
                  <a:lnTo>
                    <a:pt x="394" y="172"/>
                  </a:lnTo>
                  <a:lnTo>
                    <a:pt x="402" y="160"/>
                  </a:lnTo>
                  <a:lnTo>
                    <a:pt x="372" y="156"/>
                  </a:lnTo>
                  <a:lnTo>
                    <a:pt x="358" y="150"/>
                  </a:lnTo>
                  <a:lnTo>
                    <a:pt x="386" y="156"/>
                  </a:lnTo>
                  <a:lnTo>
                    <a:pt x="418" y="156"/>
                  </a:lnTo>
                  <a:lnTo>
                    <a:pt x="440" y="150"/>
                  </a:lnTo>
                  <a:lnTo>
                    <a:pt x="440" y="138"/>
                  </a:lnTo>
                  <a:lnTo>
                    <a:pt x="410" y="138"/>
                  </a:lnTo>
                  <a:lnTo>
                    <a:pt x="402" y="126"/>
                  </a:lnTo>
                  <a:lnTo>
                    <a:pt x="380" y="126"/>
                  </a:lnTo>
                  <a:lnTo>
                    <a:pt x="364" y="122"/>
                  </a:lnTo>
                  <a:lnTo>
                    <a:pt x="350" y="116"/>
                  </a:lnTo>
                  <a:lnTo>
                    <a:pt x="312" y="116"/>
                  </a:lnTo>
                  <a:lnTo>
                    <a:pt x="296" y="122"/>
                  </a:lnTo>
                  <a:lnTo>
                    <a:pt x="296" y="110"/>
                  </a:lnTo>
                  <a:lnTo>
                    <a:pt x="274" y="122"/>
                  </a:lnTo>
                  <a:lnTo>
                    <a:pt x="250" y="122"/>
                  </a:lnTo>
                  <a:lnTo>
                    <a:pt x="236" y="132"/>
                  </a:lnTo>
                  <a:lnTo>
                    <a:pt x="212" y="150"/>
                  </a:lnTo>
                  <a:lnTo>
                    <a:pt x="198" y="166"/>
                  </a:lnTo>
                  <a:lnTo>
                    <a:pt x="182" y="190"/>
                  </a:lnTo>
                  <a:lnTo>
                    <a:pt x="160" y="190"/>
                  </a:lnTo>
                  <a:lnTo>
                    <a:pt x="144" y="196"/>
                  </a:lnTo>
                  <a:lnTo>
                    <a:pt x="136" y="208"/>
                  </a:lnTo>
                  <a:lnTo>
                    <a:pt x="130" y="218"/>
                  </a:lnTo>
                  <a:lnTo>
                    <a:pt x="136" y="236"/>
                  </a:lnTo>
                  <a:lnTo>
                    <a:pt x="136" y="248"/>
                  </a:lnTo>
                  <a:lnTo>
                    <a:pt x="152" y="242"/>
                  </a:lnTo>
                  <a:lnTo>
                    <a:pt x="168" y="236"/>
                  </a:lnTo>
                  <a:lnTo>
                    <a:pt x="190" y="230"/>
                  </a:lnTo>
                  <a:lnTo>
                    <a:pt x="198" y="242"/>
                  </a:lnTo>
                  <a:lnTo>
                    <a:pt x="204" y="258"/>
                  </a:lnTo>
                  <a:lnTo>
                    <a:pt x="212" y="264"/>
                  </a:lnTo>
                  <a:lnTo>
                    <a:pt x="236" y="264"/>
                  </a:lnTo>
                  <a:lnTo>
                    <a:pt x="236" y="252"/>
                  </a:lnTo>
                  <a:lnTo>
                    <a:pt x="250" y="242"/>
                  </a:lnTo>
                  <a:lnTo>
                    <a:pt x="250" y="230"/>
                  </a:lnTo>
                  <a:lnTo>
                    <a:pt x="244" y="218"/>
                  </a:lnTo>
                  <a:lnTo>
                    <a:pt x="236" y="208"/>
                  </a:lnTo>
                  <a:lnTo>
                    <a:pt x="236" y="196"/>
                  </a:lnTo>
                  <a:lnTo>
                    <a:pt x="258" y="184"/>
                  </a:lnTo>
                  <a:lnTo>
                    <a:pt x="258" y="172"/>
                  </a:lnTo>
                  <a:lnTo>
                    <a:pt x="282" y="166"/>
                  </a:lnTo>
                  <a:lnTo>
                    <a:pt x="304" y="172"/>
                  </a:lnTo>
                  <a:lnTo>
                    <a:pt x="282" y="190"/>
                  </a:lnTo>
                  <a:lnTo>
                    <a:pt x="266" y="190"/>
                  </a:lnTo>
                  <a:lnTo>
                    <a:pt x="282" y="212"/>
                  </a:lnTo>
                  <a:lnTo>
                    <a:pt x="364" y="212"/>
                  </a:lnTo>
                  <a:lnTo>
                    <a:pt x="350" y="218"/>
                  </a:lnTo>
                  <a:lnTo>
                    <a:pt x="334" y="218"/>
                  </a:lnTo>
                  <a:lnTo>
                    <a:pt x="312" y="224"/>
                  </a:lnTo>
                  <a:lnTo>
                    <a:pt x="304" y="242"/>
                  </a:lnTo>
                  <a:lnTo>
                    <a:pt x="282" y="236"/>
                  </a:lnTo>
                  <a:lnTo>
                    <a:pt x="282" y="264"/>
                  </a:lnTo>
                  <a:lnTo>
                    <a:pt x="258" y="264"/>
                  </a:lnTo>
                  <a:lnTo>
                    <a:pt x="236" y="270"/>
                  </a:lnTo>
                  <a:lnTo>
                    <a:pt x="212" y="270"/>
                  </a:lnTo>
                  <a:lnTo>
                    <a:pt x="198" y="276"/>
                  </a:lnTo>
                  <a:lnTo>
                    <a:pt x="174" y="282"/>
                  </a:lnTo>
                  <a:lnTo>
                    <a:pt x="182" y="270"/>
                  </a:lnTo>
                  <a:lnTo>
                    <a:pt x="198" y="252"/>
                  </a:lnTo>
                  <a:lnTo>
                    <a:pt x="182" y="252"/>
                  </a:lnTo>
                  <a:lnTo>
                    <a:pt x="160" y="248"/>
                  </a:lnTo>
                  <a:lnTo>
                    <a:pt x="168" y="264"/>
                  </a:lnTo>
                  <a:lnTo>
                    <a:pt x="168" y="282"/>
                  </a:lnTo>
                  <a:lnTo>
                    <a:pt x="144" y="282"/>
                  </a:lnTo>
                  <a:lnTo>
                    <a:pt x="136" y="294"/>
                  </a:lnTo>
                  <a:lnTo>
                    <a:pt x="114" y="304"/>
                  </a:lnTo>
                  <a:lnTo>
                    <a:pt x="98" y="316"/>
                  </a:lnTo>
                  <a:lnTo>
                    <a:pt x="76" y="316"/>
                  </a:lnTo>
                  <a:lnTo>
                    <a:pt x="52" y="322"/>
                  </a:lnTo>
                  <a:lnTo>
                    <a:pt x="52" y="332"/>
                  </a:lnTo>
                  <a:lnTo>
                    <a:pt x="68" y="344"/>
                  </a:lnTo>
                  <a:lnTo>
                    <a:pt x="76" y="362"/>
                  </a:lnTo>
                  <a:lnTo>
                    <a:pt x="52" y="368"/>
                  </a:lnTo>
                  <a:lnTo>
                    <a:pt x="0" y="368"/>
                  </a:lnTo>
                  <a:lnTo>
                    <a:pt x="0" y="378"/>
                  </a:lnTo>
                  <a:lnTo>
                    <a:pt x="16" y="378"/>
                  </a:lnTo>
                  <a:lnTo>
                    <a:pt x="6" y="384"/>
                  </a:lnTo>
                  <a:lnTo>
                    <a:pt x="6" y="424"/>
                  </a:lnTo>
                  <a:lnTo>
                    <a:pt x="30" y="420"/>
                  </a:lnTo>
                  <a:lnTo>
                    <a:pt x="46" y="424"/>
                  </a:lnTo>
                  <a:lnTo>
                    <a:pt x="68" y="420"/>
                  </a:lnTo>
                  <a:lnTo>
                    <a:pt x="98" y="408"/>
                  </a:lnTo>
                  <a:lnTo>
                    <a:pt x="98" y="396"/>
                  </a:lnTo>
                  <a:lnTo>
                    <a:pt x="114" y="378"/>
                  </a:lnTo>
                  <a:lnTo>
                    <a:pt x="130" y="368"/>
                  </a:lnTo>
                  <a:lnTo>
                    <a:pt x="174" y="368"/>
                  </a:lnTo>
                  <a:lnTo>
                    <a:pt x="198" y="356"/>
                  </a:lnTo>
                  <a:lnTo>
                    <a:pt x="212" y="378"/>
                  </a:lnTo>
                  <a:lnTo>
                    <a:pt x="228" y="390"/>
                  </a:lnTo>
                  <a:lnTo>
                    <a:pt x="236" y="402"/>
                  </a:lnTo>
                  <a:lnTo>
                    <a:pt x="220" y="408"/>
                  </a:lnTo>
                  <a:lnTo>
                    <a:pt x="236" y="420"/>
                  </a:lnTo>
                  <a:lnTo>
                    <a:pt x="250" y="408"/>
                  </a:lnTo>
                  <a:lnTo>
                    <a:pt x="250" y="390"/>
                  </a:lnTo>
                  <a:lnTo>
                    <a:pt x="244" y="374"/>
                  </a:lnTo>
                  <a:lnTo>
                    <a:pt x="236" y="384"/>
                  </a:lnTo>
                  <a:lnTo>
                    <a:pt x="220" y="362"/>
                  </a:lnTo>
                  <a:lnTo>
                    <a:pt x="204" y="350"/>
                  </a:lnTo>
                  <a:lnTo>
                    <a:pt x="228" y="350"/>
                  </a:lnTo>
                  <a:lnTo>
                    <a:pt x="236" y="356"/>
                  </a:lnTo>
                  <a:lnTo>
                    <a:pt x="258" y="368"/>
                  </a:lnTo>
                  <a:lnTo>
                    <a:pt x="274" y="374"/>
                  </a:lnTo>
                  <a:lnTo>
                    <a:pt x="288" y="384"/>
                  </a:lnTo>
                  <a:lnTo>
                    <a:pt x="304" y="408"/>
                  </a:lnTo>
                  <a:lnTo>
                    <a:pt x="318" y="412"/>
                  </a:lnTo>
                  <a:lnTo>
                    <a:pt x="318" y="402"/>
                  </a:lnTo>
                  <a:lnTo>
                    <a:pt x="312" y="390"/>
                  </a:lnTo>
                  <a:lnTo>
                    <a:pt x="318" y="378"/>
                  </a:lnTo>
                  <a:lnTo>
                    <a:pt x="342" y="378"/>
                  </a:lnTo>
                  <a:lnTo>
                    <a:pt x="364" y="374"/>
                  </a:lnTo>
                  <a:lnTo>
                    <a:pt x="350" y="368"/>
                  </a:lnTo>
                  <a:lnTo>
                    <a:pt x="350" y="356"/>
                  </a:lnTo>
                  <a:lnTo>
                    <a:pt x="364" y="338"/>
                  </a:lnTo>
                  <a:lnTo>
                    <a:pt x="386" y="332"/>
                  </a:lnTo>
                  <a:lnTo>
                    <a:pt x="410" y="328"/>
                  </a:lnTo>
                  <a:lnTo>
                    <a:pt x="394" y="338"/>
                  </a:lnTo>
                  <a:lnTo>
                    <a:pt x="418" y="350"/>
                  </a:lnTo>
                  <a:lnTo>
                    <a:pt x="440" y="344"/>
                  </a:lnTo>
                  <a:lnTo>
                    <a:pt x="464" y="356"/>
                  </a:lnTo>
                  <a:lnTo>
                    <a:pt x="494" y="356"/>
                  </a:lnTo>
                  <a:lnTo>
                    <a:pt x="502" y="378"/>
                  </a:lnTo>
                  <a:lnTo>
                    <a:pt x="464" y="384"/>
                  </a:lnTo>
                  <a:lnTo>
                    <a:pt x="440" y="378"/>
                  </a:lnTo>
                  <a:lnTo>
                    <a:pt x="426" y="378"/>
                  </a:lnTo>
                  <a:lnTo>
                    <a:pt x="410" y="374"/>
                  </a:lnTo>
                  <a:lnTo>
                    <a:pt x="386" y="374"/>
                  </a:lnTo>
                  <a:lnTo>
                    <a:pt x="364" y="384"/>
                  </a:lnTo>
                  <a:lnTo>
                    <a:pt x="350" y="384"/>
                  </a:lnTo>
                  <a:lnTo>
                    <a:pt x="358" y="396"/>
                  </a:lnTo>
                  <a:lnTo>
                    <a:pt x="364" y="408"/>
                  </a:lnTo>
                  <a:lnTo>
                    <a:pt x="380" y="420"/>
                  </a:lnTo>
                  <a:lnTo>
                    <a:pt x="418" y="420"/>
                  </a:lnTo>
                  <a:lnTo>
                    <a:pt x="448" y="412"/>
                  </a:lnTo>
                  <a:lnTo>
                    <a:pt x="434" y="424"/>
                  </a:lnTo>
                  <a:lnTo>
                    <a:pt x="418" y="430"/>
                  </a:lnTo>
                  <a:lnTo>
                    <a:pt x="440" y="430"/>
                  </a:lnTo>
                  <a:lnTo>
                    <a:pt x="440" y="442"/>
                  </a:lnTo>
                  <a:lnTo>
                    <a:pt x="434" y="460"/>
                  </a:lnTo>
                  <a:lnTo>
                    <a:pt x="418" y="448"/>
                  </a:lnTo>
                  <a:lnTo>
                    <a:pt x="418" y="466"/>
                  </a:lnTo>
                  <a:lnTo>
                    <a:pt x="426" y="466"/>
                  </a:lnTo>
                  <a:lnTo>
                    <a:pt x="440" y="476"/>
                  </a:lnTo>
                  <a:lnTo>
                    <a:pt x="448" y="488"/>
                  </a:lnTo>
                  <a:lnTo>
                    <a:pt x="472" y="488"/>
                  </a:lnTo>
                  <a:lnTo>
                    <a:pt x="478" y="504"/>
                  </a:lnTo>
                  <a:lnTo>
                    <a:pt x="486" y="528"/>
                  </a:lnTo>
                  <a:lnTo>
                    <a:pt x="508" y="534"/>
                  </a:lnTo>
                  <a:lnTo>
                    <a:pt x="524" y="546"/>
                  </a:lnTo>
                  <a:lnTo>
                    <a:pt x="532" y="568"/>
                  </a:lnTo>
                  <a:lnTo>
                    <a:pt x="554" y="584"/>
                  </a:lnTo>
                  <a:lnTo>
                    <a:pt x="586" y="580"/>
                  </a:lnTo>
                  <a:lnTo>
                    <a:pt x="622" y="562"/>
                  </a:lnTo>
                  <a:lnTo>
                    <a:pt x="646" y="552"/>
                  </a:lnTo>
                  <a:lnTo>
                    <a:pt x="668" y="540"/>
                  </a:lnTo>
                  <a:lnTo>
                    <a:pt x="692" y="522"/>
                  </a:lnTo>
                  <a:lnTo>
                    <a:pt x="698" y="504"/>
                  </a:lnTo>
                  <a:lnTo>
                    <a:pt x="668" y="500"/>
                  </a:lnTo>
                  <a:lnTo>
                    <a:pt x="662" y="488"/>
                  </a:lnTo>
                  <a:lnTo>
                    <a:pt x="646" y="500"/>
                  </a:lnTo>
                  <a:lnTo>
                    <a:pt x="614" y="504"/>
                  </a:lnTo>
                  <a:lnTo>
                    <a:pt x="614" y="516"/>
                  </a:lnTo>
                  <a:lnTo>
                    <a:pt x="608" y="500"/>
                  </a:lnTo>
                  <a:lnTo>
                    <a:pt x="592" y="488"/>
                  </a:lnTo>
                  <a:lnTo>
                    <a:pt x="570" y="482"/>
                  </a:lnTo>
                  <a:lnTo>
                    <a:pt x="562" y="470"/>
                  </a:lnTo>
                  <a:lnTo>
                    <a:pt x="562" y="454"/>
                  </a:lnTo>
                  <a:lnTo>
                    <a:pt x="586" y="454"/>
                  </a:lnTo>
                  <a:lnTo>
                    <a:pt x="622" y="476"/>
                  </a:lnTo>
                  <a:lnTo>
                    <a:pt x="646" y="476"/>
                  </a:lnTo>
                  <a:lnTo>
                    <a:pt x="654" y="482"/>
                  </a:lnTo>
                  <a:lnTo>
                    <a:pt x="668" y="482"/>
                  </a:lnTo>
                  <a:lnTo>
                    <a:pt x="698" y="488"/>
                  </a:lnTo>
                  <a:lnTo>
                    <a:pt x="722" y="488"/>
                  </a:lnTo>
                  <a:lnTo>
                    <a:pt x="760" y="482"/>
                  </a:lnTo>
                  <a:lnTo>
                    <a:pt x="768" y="482"/>
                  </a:lnTo>
                  <a:lnTo>
                    <a:pt x="776" y="500"/>
                  </a:lnTo>
                  <a:lnTo>
                    <a:pt x="798" y="494"/>
                  </a:lnTo>
                  <a:lnTo>
                    <a:pt x="782" y="504"/>
                  </a:lnTo>
                  <a:lnTo>
                    <a:pt x="798" y="516"/>
                  </a:lnTo>
                  <a:lnTo>
                    <a:pt x="820" y="510"/>
                  </a:lnTo>
                  <a:lnTo>
                    <a:pt x="828" y="534"/>
                  </a:lnTo>
                  <a:lnTo>
                    <a:pt x="844" y="556"/>
                  </a:lnTo>
                  <a:lnTo>
                    <a:pt x="858" y="590"/>
                  </a:lnTo>
                  <a:lnTo>
                    <a:pt x="874" y="608"/>
                  </a:lnTo>
                  <a:lnTo>
                    <a:pt x="890" y="596"/>
                  </a:lnTo>
                  <a:lnTo>
                    <a:pt x="904" y="596"/>
                  </a:lnTo>
                  <a:lnTo>
                    <a:pt x="904" y="584"/>
                  </a:lnTo>
                  <a:lnTo>
                    <a:pt x="920" y="574"/>
                  </a:lnTo>
                  <a:lnTo>
                    <a:pt x="920" y="552"/>
                  </a:lnTo>
                  <a:lnTo>
                    <a:pt x="942" y="534"/>
                  </a:lnTo>
                  <a:lnTo>
                    <a:pt x="980" y="516"/>
                  </a:lnTo>
                  <a:lnTo>
                    <a:pt x="1018" y="504"/>
                  </a:lnTo>
                  <a:lnTo>
                    <a:pt x="1042" y="528"/>
                  </a:lnTo>
                  <a:lnTo>
                    <a:pt x="1064" y="546"/>
                  </a:lnTo>
                  <a:lnTo>
                    <a:pt x="1086" y="540"/>
                  </a:lnTo>
                  <a:lnTo>
                    <a:pt x="1102" y="568"/>
                  </a:lnTo>
                  <a:lnTo>
                    <a:pt x="1102" y="584"/>
                  </a:lnTo>
                  <a:lnTo>
                    <a:pt x="1118" y="602"/>
                  </a:lnTo>
                  <a:lnTo>
                    <a:pt x="1110" y="584"/>
                  </a:lnTo>
                  <a:lnTo>
                    <a:pt x="1110" y="568"/>
                  </a:lnTo>
                  <a:lnTo>
                    <a:pt x="1124" y="556"/>
                  </a:lnTo>
                  <a:lnTo>
                    <a:pt x="1132" y="574"/>
                  </a:lnTo>
                  <a:lnTo>
                    <a:pt x="1156" y="580"/>
                  </a:lnTo>
                  <a:lnTo>
                    <a:pt x="1156" y="596"/>
                  </a:lnTo>
                  <a:lnTo>
                    <a:pt x="1178" y="590"/>
                  </a:lnTo>
                  <a:lnTo>
                    <a:pt x="1208" y="580"/>
                  </a:lnTo>
                  <a:lnTo>
                    <a:pt x="1202" y="562"/>
                  </a:lnTo>
                  <a:lnTo>
                    <a:pt x="1186" y="552"/>
                  </a:lnTo>
                  <a:lnTo>
                    <a:pt x="1170" y="534"/>
                  </a:lnTo>
                  <a:lnTo>
                    <a:pt x="1156" y="522"/>
                  </a:lnTo>
                  <a:lnTo>
                    <a:pt x="1170" y="510"/>
                  </a:lnTo>
                  <a:lnTo>
                    <a:pt x="1202" y="510"/>
                  </a:lnTo>
                  <a:lnTo>
                    <a:pt x="1208" y="516"/>
                  </a:lnTo>
                  <a:lnTo>
                    <a:pt x="1216" y="504"/>
                  </a:lnTo>
                  <a:lnTo>
                    <a:pt x="1238" y="500"/>
                  </a:lnTo>
                  <a:lnTo>
                    <a:pt x="1246" y="504"/>
                  </a:lnTo>
                  <a:lnTo>
                    <a:pt x="1262" y="494"/>
                  </a:lnTo>
                  <a:lnTo>
                    <a:pt x="1276" y="476"/>
                  </a:lnTo>
                  <a:lnTo>
                    <a:pt x="1308" y="454"/>
                  </a:lnTo>
                  <a:lnTo>
                    <a:pt x="1300" y="442"/>
                  </a:lnTo>
                  <a:lnTo>
                    <a:pt x="1292" y="430"/>
                  </a:lnTo>
                  <a:lnTo>
                    <a:pt x="1276" y="420"/>
                  </a:lnTo>
                  <a:lnTo>
                    <a:pt x="1262" y="408"/>
                  </a:lnTo>
                  <a:lnTo>
                    <a:pt x="1276" y="396"/>
                  </a:lnTo>
                  <a:lnTo>
                    <a:pt x="1246" y="396"/>
                  </a:lnTo>
                  <a:lnTo>
                    <a:pt x="1270" y="374"/>
                  </a:lnTo>
                  <a:lnTo>
                    <a:pt x="1276" y="378"/>
                  </a:lnTo>
                  <a:lnTo>
                    <a:pt x="1314" y="378"/>
                  </a:lnTo>
                  <a:lnTo>
                    <a:pt x="1322" y="390"/>
                  </a:lnTo>
                  <a:lnTo>
                    <a:pt x="1338" y="408"/>
                  </a:lnTo>
                  <a:lnTo>
                    <a:pt x="1346" y="430"/>
                  </a:lnTo>
                  <a:lnTo>
                    <a:pt x="1352" y="420"/>
                  </a:lnTo>
                  <a:lnTo>
                    <a:pt x="1376" y="408"/>
                  </a:lnTo>
                  <a:lnTo>
                    <a:pt x="1352" y="396"/>
                  </a:lnTo>
                  <a:lnTo>
                    <a:pt x="1346" y="378"/>
                  </a:lnTo>
                  <a:lnTo>
                    <a:pt x="1360" y="362"/>
                  </a:lnTo>
                  <a:lnTo>
                    <a:pt x="1390" y="350"/>
                  </a:lnTo>
                  <a:lnTo>
                    <a:pt x="1420" y="332"/>
                  </a:lnTo>
                  <a:lnTo>
                    <a:pt x="1428" y="310"/>
                  </a:lnTo>
                  <a:lnTo>
                    <a:pt x="1428" y="288"/>
                  </a:lnTo>
                  <a:lnTo>
                    <a:pt x="1414" y="270"/>
                  </a:lnTo>
                  <a:lnTo>
                    <a:pt x="1414" y="258"/>
                  </a:lnTo>
                  <a:lnTo>
                    <a:pt x="1398" y="248"/>
                  </a:lnTo>
                  <a:lnTo>
                    <a:pt x="1368" y="252"/>
                  </a:lnTo>
                  <a:lnTo>
                    <a:pt x="1368" y="248"/>
                  </a:lnTo>
                  <a:lnTo>
                    <a:pt x="1384" y="224"/>
                  </a:lnTo>
                  <a:lnTo>
                    <a:pt x="1398" y="212"/>
                  </a:lnTo>
                  <a:lnTo>
                    <a:pt x="1428" y="208"/>
                  </a:lnTo>
                  <a:lnTo>
                    <a:pt x="1474" y="208"/>
                  </a:lnTo>
                  <a:lnTo>
                    <a:pt x="1526" y="212"/>
                  </a:lnTo>
                  <a:lnTo>
                    <a:pt x="1542" y="208"/>
                  </a:lnTo>
                  <a:lnTo>
                    <a:pt x="1566" y="184"/>
                  </a:lnTo>
                  <a:lnTo>
                    <a:pt x="1596" y="172"/>
                  </a:lnTo>
                  <a:lnTo>
                    <a:pt x="1596" y="184"/>
                  </a:lnTo>
                  <a:lnTo>
                    <a:pt x="1610" y="190"/>
                  </a:lnTo>
                  <a:lnTo>
                    <a:pt x="1626" y="178"/>
                  </a:lnTo>
                  <a:lnTo>
                    <a:pt x="1648" y="172"/>
                  </a:lnTo>
                  <a:lnTo>
                    <a:pt x="1642" y="184"/>
                  </a:lnTo>
                  <a:lnTo>
                    <a:pt x="1618" y="202"/>
                  </a:lnTo>
                  <a:lnTo>
                    <a:pt x="1588" y="212"/>
                  </a:lnTo>
                  <a:lnTo>
                    <a:pt x="1588" y="230"/>
                  </a:lnTo>
                  <a:lnTo>
                    <a:pt x="1618" y="242"/>
                  </a:lnTo>
                  <a:lnTo>
                    <a:pt x="1618" y="270"/>
                  </a:lnTo>
                  <a:lnTo>
                    <a:pt x="1642" y="288"/>
                  </a:lnTo>
                  <a:lnTo>
                    <a:pt x="1642" y="270"/>
                  </a:lnTo>
                  <a:lnTo>
                    <a:pt x="1656" y="258"/>
                  </a:lnTo>
                  <a:lnTo>
                    <a:pt x="1672" y="242"/>
                  </a:lnTo>
                  <a:lnTo>
                    <a:pt x="1656" y="224"/>
                  </a:lnTo>
                  <a:lnTo>
                    <a:pt x="1656" y="208"/>
                  </a:lnTo>
                  <a:lnTo>
                    <a:pt x="1680" y="190"/>
                  </a:lnTo>
                  <a:lnTo>
                    <a:pt x="1688" y="202"/>
                  </a:lnTo>
                  <a:lnTo>
                    <a:pt x="1726" y="196"/>
                  </a:lnTo>
                  <a:lnTo>
                    <a:pt x="1740" y="184"/>
                  </a:lnTo>
                  <a:lnTo>
                    <a:pt x="1770" y="178"/>
                  </a:lnTo>
                  <a:lnTo>
                    <a:pt x="1770" y="166"/>
                  </a:lnTo>
                  <a:lnTo>
                    <a:pt x="1802" y="160"/>
                  </a:lnTo>
                  <a:lnTo>
                    <a:pt x="1786" y="156"/>
                  </a:lnTo>
                  <a:lnTo>
                    <a:pt x="1770" y="150"/>
                  </a:lnTo>
                  <a:lnTo>
                    <a:pt x="1748" y="144"/>
                  </a:lnTo>
                  <a:lnTo>
                    <a:pt x="1778" y="144"/>
                  </a:lnTo>
                  <a:lnTo>
                    <a:pt x="1786" y="12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dirty="0">
                <a:ea typeface="MS PGothic" panose="020B0600070205080204" pitchFamily="34" charset="-128"/>
              </a:endParaRPr>
            </a:p>
          </p:txBody>
        </p:sp>
        <p:sp>
          <p:nvSpPr>
            <p:cNvPr id="18" name="Freeform 49"/>
            <p:cNvSpPr>
              <a:spLocks noChangeArrowheads="1"/>
            </p:cNvSpPr>
            <p:nvPr/>
          </p:nvSpPr>
          <p:spPr bwMode="auto">
            <a:xfrm>
              <a:off x="6574896" y="514094"/>
              <a:ext cx="310095" cy="378430"/>
            </a:xfrm>
            <a:custGeom>
              <a:avLst/>
              <a:gdLst>
                <a:gd name="T0" fmla="*/ 2147483647 w 138"/>
                <a:gd name="T1" fmla="*/ 2147483647 h 106"/>
                <a:gd name="T2" fmla="*/ 2147483647 w 138"/>
                <a:gd name="T3" fmla="*/ 2147483647 h 106"/>
                <a:gd name="T4" fmla="*/ 2147483647 w 138"/>
                <a:gd name="T5" fmla="*/ 0 h 106"/>
                <a:gd name="T6" fmla="*/ 2147483647 w 138"/>
                <a:gd name="T7" fmla="*/ 0 h 106"/>
                <a:gd name="T8" fmla="*/ 2147483647 w 138"/>
                <a:gd name="T9" fmla="*/ 0 h 106"/>
                <a:gd name="T10" fmla="*/ 2147483647 w 138"/>
                <a:gd name="T11" fmla="*/ 0 h 106"/>
                <a:gd name="T12" fmla="*/ 2147483647 w 138"/>
                <a:gd name="T13" fmla="*/ 2147483647 h 106"/>
                <a:gd name="T14" fmla="*/ 2147483647 w 138"/>
                <a:gd name="T15" fmla="*/ 2147483647 h 106"/>
                <a:gd name="T16" fmla="*/ 2147483647 w 138"/>
                <a:gd name="T17" fmla="*/ 2147483647 h 106"/>
                <a:gd name="T18" fmla="*/ 2147483647 w 138"/>
                <a:gd name="T19" fmla="*/ 2147483647 h 106"/>
                <a:gd name="T20" fmla="*/ 2147483647 w 138"/>
                <a:gd name="T21" fmla="*/ 2147483647 h 106"/>
                <a:gd name="T22" fmla="*/ 2147483647 w 138"/>
                <a:gd name="T23" fmla="*/ 2147483647 h 106"/>
                <a:gd name="T24" fmla="*/ 2147483647 w 138"/>
                <a:gd name="T25" fmla="*/ 2147483647 h 106"/>
                <a:gd name="T26" fmla="*/ 2147483647 w 138"/>
                <a:gd name="T27" fmla="*/ 2147483647 h 106"/>
                <a:gd name="T28" fmla="*/ 2147483647 w 138"/>
                <a:gd name="T29" fmla="*/ 2147483647 h 106"/>
                <a:gd name="T30" fmla="*/ 0 w 138"/>
                <a:gd name="T31" fmla="*/ 2147483647 h 106"/>
                <a:gd name="T32" fmla="*/ 0 w 138"/>
                <a:gd name="T33" fmla="*/ 2147483647 h 106"/>
                <a:gd name="T34" fmla="*/ 0 w 138"/>
                <a:gd name="T35" fmla="*/ 2147483647 h 106"/>
                <a:gd name="T36" fmla="*/ 2147483647 w 138"/>
                <a:gd name="T37" fmla="*/ 2147483647 h 106"/>
                <a:gd name="T38" fmla="*/ 2147483647 w 138"/>
                <a:gd name="T39" fmla="*/ 2147483647 h 106"/>
                <a:gd name="T40" fmla="*/ 2147483647 w 138"/>
                <a:gd name="T41" fmla="*/ 2147483647 h 106"/>
                <a:gd name="T42" fmla="*/ 2147483647 w 138"/>
                <a:gd name="T43" fmla="*/ 2147483647 h 106"/>
                <a:gd name="T44" fmla="*/ 2147483647 w 138"/>
                <a:gd name="T45" fmla="*/ 2147483647 h 106"/>
                <a:gd name="T46" fmla="*/ 2147483647 w 138"/>
                <a:gd name="T47" fmla="*/ 2147483647 h 106"/>
                <a:gd name="T48" fmla="*/ 2147483647 w 138"/>
                <a:gd name="T49" fmla="*/ 2147483647 h 106"/>
                <a:gd name="T50" fmla="*/ 2147483647 w 138"/>
                <a:gd name="T51" fmla="*/ 2147483647 h 106"/>
                <a:gd name="T52" fmla="*/ 2147483647 w 138"/>
                <a:gd name="T53" fmla="*/ 2147483647 h 106"/>
                <a:gd name="T54" fmla="*/ 2147483647 w 138"/>
                <a:gd name="T55" fmla="*/ 2147483647 h 106"/>
                <a:gd name="T56" fmla="*/ 2147483647 w 138"/>
                <a:gd name="T57" fmla="*/ 2147483647 h 106"/>
                <a:gd name="T58" fmla="*/ 2147483647 w 138"/>
                <a:gd name="T59" fmla="*/ 2147483647 h 106"/>
                <a:gd name="T60" fmla="*/ 2147483647 w 138"/>
                <a:gd name="T61" fmla="*/ 2147483647 h 106"/>
                <a:gd name="T62" fmla="*/ 2147483647 w 138"/>
                <a:gd name="T63" fmla="*/ 2147483647 h 106"/>
                <a:gd name="T64" fmla="*/ 2147483647 w 138"/>
                <a:gd name="T65" fmla="*/ 2147483647 h 106"/>
                <a:gd name="T66" fmla="*/ 2147483647 w 138"/>
                <a:gd name="T67" fmla="*/ 2147483647 h 106"/>
                <a:gd name="T68" fmla="*/ 2147483647 w 138"/>
                <a:gd name="T69" fmla="*/ 2147483647 h 106"/>
                <a:gd name="T70" fmla="*/ 2147483647 w 138"/>
                <a:gd name="T71" fmla="*/ 2147483647 h 106"/>
                <a:gd name="T72" fmla="*/ 2147483647 w 138"/>
                <a:gd name="T73" fmla="*/ 2147483647 h 106"/>
                <a:gd name="T74" fmla="*/ 2147483647 w 138"/>
                <a:gd name="T75" fmla="*/ 2147483647 h 106"/>
                <a:gd name="T76" fmla="*/ 2147483647 w 138"/>
                <a:gd name="T77" fmla="*/ 2147483647 h 106"/>
                <a:gd name="T78" fmla="*/ 2147483647 w 138"/>
                <a:gd name="T79" fmla="*/ 2147483647 h 106"/>
                <a:gd name="T80" fmla="*/ 2147483647 w 138"/>
                <a:gd name="T81" fmla="*/ 2147483647 h 106"/>
                <a:gd name="T82" fmla="*/ 2147483647 w 138"/>
                <a:gd name="T83" fmla="*/ 2147483647 h 106"/>
                <a:gd name="T84" fmla="*/ 2147483647 w 138"/>
                <a:gd name="T85" fmla="*/ 2147483647 h 106"/>
                <a:gd name="T86" fmla="*/ 2147483647 w 138"/>
                <a:gd name="T87" fmla="*/ 2147483647 h 106"/>
                <a:gd name="T88" fmla="*/ 2147483647 w 138"/>
                <a:gd name="T89" fmla="*/ 2147483647 h 106"/>
                <a:gd name="T90" fmla="*/ 2147483647 w 138"/>
                <a:gd name="T91" fmla="*/ 2147483647 h 1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
                <a:gd name="T139" fmla="*/ 0 h 106"/>
                <a:gd name="T140" fmla="*/ 138 w 138"/>
                <a:gd name="T141" fmla="*/ 106 h 1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 h="106">
                  <a:moveTo>
                    <a:pt x="84" y="6"/>
                  </a:moveTo>
                  <a:lnTo>
                    <a:pt x="84" y="6"/>
                  </a:lnTo>
                  <a:lnTo>
                    <a:pt x="54" y="0"/>
                  </a:lnTo>
                  <a:lnTo>
                    <a:pt x="38" y="0"/>
                  </a:lnTo>
                  <a:lnTo>
                    <a:pt x="24" y="0"/>
                  </a:lnTo>
                  <a:lnTo>
                    <a:pt x="18" y="2"/>
                  </a:lnTo>
                  <a:lnTo>
                    <a:pt x="16" y="6"/>
                  </a:lnTo>
                  <a:lnTo>
                    <a:pt x="14" y="10"/>
                  </a:lnTo>
                  <a:lnTo>
                    <a:pt x="12" y="18"/>
                  </a:lnTo>
                  <a:lnTo>
                    <a:pt x="8" y="34"/>
                  </a:lnTo>
                  <a:lnTo>
                    <a:pt x="6" y="50"/>
                  </a:lnTo>
                  <a:lnTo>
                    <a:pt x="2" y="84"/>
                  </a:lnTo>
                  <a:lnTo>
                    <a:pt x="0" y="94"/>
                  </a:lnTo>
                  <a:lnTo>
                    <a:pt x="0" y="102"/>
                  </a:lnTo>
                  <a:lnTo>
                    <a:pt x="16" y="102"/>
                  </a:lnTo>
                  <a:lnTo>
                    <a:pt x="32" y="100"/>
                  </a:lnTo>
                  <a:lnTo>
                    <a:pt x="46" y="104"/>
                  </a:lnTo>
                  <a:lnTo>
                    <a:pt x="60" y="106"/>
                  </a:lnTo>
                  <a:lnTo>
                    <a:pt x="68" y="106"/>
                  </a:lnTo>
                  <a:lnTo>
                    <a:pt x="78" y="106"/>
                  </a:lnTo>
                  <a:lnTo>
                    <a:pt x="82" y="104"/>
                  </a:lnTo>
                  <a:lnTo>
                    <a:pt x="82" y="102"/>
                  </a:lnTo>
                  <a:lnTo>
                    <a:pt x="82" y="100"/>
                  </a:lnTo>
                  <a:lnTo>
                    <a:pt x="84" y="98"/>
                  </a:lnTo>
                  <a:lnTo>
                    <a:pt x="104" y="80"/>
                  </a:lnTo>
                  <a:lnTo>
                    <a:pt x="124" y="62"/>
                  </a:lnTo>
                  <a:lnTo>
                    <a:pt x="134" y="50"/>
                  </a:lnTo>
                  <a:lnTo>
                    <a:pt x="138" y="44"/>
                  </a:lnTo>
                  <a:lnTo>
                    <a:pt x="138" y="40"/>
                  </a:lnTo>
                  <a:lnTo>
                    <a:pt x="138" y="34"/>
                  </a:lnTo>
                  <a:lnTo>
                    <a:pt x="136" y="28"/>
                  </a:lnTo>
                  <a:lnTo>
                    <a:pt x="132" y="24"/>
                  </a:lnTo>
                  <a:lnTo>
                    <a:pt x="126" y="20"/>
                  </a:lnTo>
                  <a:lnTo>
                    <a:pt x="112" y="14"/>
                  </a:lnTo>
                  <a:lnTo>
                    <a:pt x="100" y="12"/>
                  </a:lnTo>
                  <a:lnTo>
                    <a:pt x="84" y="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9" name="Freeform 50"/>
            <p:cNvSpPr>
              <a:spLocks noChangeArrowheads="1"/>
            </p:cNvSpPr>
            <p:nvPr/>
          </p:nvSpPr>
          <p:spPr bwMode="auto">
            <a:xfrm>
              <a:off x="6956897" y="3455854"/>
              <a:ext cx="238188" cy="164224"/>
            </a:xfrm>
            <a:custGeom>
              <a:avLst/>
              <a:gdLst>
                <a:gd name="T0" fmla="*/ 2147483647 w 106"/>
                <a:gd name="T1" fmla="*/ 0 h 46"/>
                <a:gd name="T2" fmla="*/ 2147483647 w 106"/>
                <a:gd name="T3" fmla="*/ 2147483647 h 46"/>
                <a:gd name="T4" fmla="*/ 2147483647 w 106"/>
                <a:gd name="T5" fmla="*/ 2147483647 h 46"/>
                <a:gd name="T6" fmla="*/ 0 w 106"/>
                <a:gd name="T7" fmla="*/ 2147483647 h 46"/>
                <a:gd name="T8" fmla="*/ 2147483647 w 106"/>
                <a:gd name="T9" fmla="*/ 2147483647 h 46"/>
                <a:gd name="T10" fmla="*/ 2147483647 w 106"/>
                <a:gd name="T11" fmla="*/ 2147483647 h 46"/>
                <a:gd name="T12" fmla="*/ 2147483647 w 106"/>
                <a:gd name="T13" fmla="*/ 2147483647 h 46"/>
                <a:gd name="T14" fmla="*/ 2147483647 w 106"/>
                <a:gd name="T15" fmla="*/ 2147483647 h 46"/>
                <a:gd name="T16" fmla="*/ 2147483647 w 106"/>
                <a:gd name="T17" fmla="*/ 0 h 46"/>
                <a:gd name="T18" fmla="*/ 2147483647 w 106"/>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46"/>
                <a:gd name="T32" fmla="*/ 106 w 106"/>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46">
                  <a:moveTo>
                    <a:pt x="82" y="0"/>
                  </a:moveTo>
                  <a:lnTo>
                    <a:pt x="60" y="18"/>
                  </a:lnTo>
                  <a:lnTo>
                    <a:pt x="30" y="30"/>
                  </a:lnTo>
                  <a:lnTo>
                    <a:pt x="0" y="40"/>
                  </a:lnTo>
                  <a:lnTo>
                    <a:pt x="30" y="46"/>
                  </a:lnTo>
                  <a:lnTo>
                    <a:pt x="60" y="34"/>
                  </a:lnTo>
                  <a:lnTo>
                    <a:pt x="82" y="18"/>
                  </a:lnTo>
                  <a:lnTo>
                    <a:pt x="106" y="12"/>
                  </a:lnTo>
                  <a:lnTo>
                    <a:pt x="92" y="0"/>
                  </a:lnTo>
                  <a:lnTo>
                    <a:pt x="8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0" name="Freeform 51"/>
            <p:cNvSpPr>
              <a:spLocks noChangeArrowheads="1"/>
            </p:cNvSpPr>
            <p:nvPr/>
          </p:nvSpPr>
          <p:spPr bwMode="auto">
            <a:xfrm>
              <a:off x="7213061" y="3313049"/>
              <a:ext cx="121341" cy="185644"/>
            </a:xfrm>
            <a:custGeom>
              <a:avLst/>
              <a:gdLst>
                <a:gd name="T0" fmla="*/ 2147483647 w 54"/>
                <a:gd name="T1" fmla="*/ 2147483647 h 52"/>
                <a:gd name="T2" fmla="*/ 2147483647 w 54"/>
                <a:gd name="T3" fmla="*/ 0 h 52"/>
                <a:gd name="T4" fmla="*/ 2147483647 w 54"/>
                <a:gd name="T5" fmla="*/ 2147483647 h 52"/>
                <a:gd name="T6" fmla="*/ 0 w 54"/>
                <a:gd name="T7" fmla="*/ 2147483647 h 52"/>
                <a:gd name="T8" fmla="*/ 2147483647 w 54"/>
                <a:gd name="T9" fmla="*/ 2147483647 h 52"/>
                <a:gd name="T10" fmla="*/ 2147483647 w 54"/>
                <a:gd name="T11" fmla="*/ 2147483647 h 52"/>
                <a:gd name="T12" fmla="*/ 2147483647 w 54"/>
                <a:gd name="T13" fmla="*/ 2147483647 h 52"/>
                <a:gd name="T14" fmla="*/ 2147483647 w 54"/>
                <a:gd name="T15" fmla="*/ 2147483647 h 52"/>
                <a:gd name="T16" fmla="*/ 2147483647 w 54"/>
                <a:gd name="T17" fmla="*/ 2147483647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52"/>
                <a:gd name="T29" fmla="*/ 54 w 54"/>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52">
                  <a:moveTo>
                    <a:pt x="14" y="12"/>
                  </a:moveTo>
                  <a:lnTo>
                    <a:pt x="6" y="0"/>
                  </a:lnTo>
                  <a:lnTo>
                    <a:pt x="6" y="34"/>
                  </a:lnTo>
                  <a:lnTo>
                    <a:pt x="0" y="52"/>
                  </a:lnTo>
                  <a:lnTo>
                    <a:pt x="6" y="46"/>
                  </a:lnTo>
                  <a:lnTo>
                    <a:pt x="30" y="28"/>
                  </a:lnTo>
                  <a:lnTo>
                    <a:pt x="44" y="24"/>
                  </a:lnTo>
                  <a:lnTo>
                    <a:pt x="54" y="12"/>
                  </a:lnTo>
                  <a:lnTo>
                    <a:pt x="14"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1" name="Freeform 52"/>
            <p:cNvSpPr>
              <a:spLocks noChangeArrowheads="1"/>
            </p:cNvSpPr>
            <p:nvPr/>
          </p:nvSpPr>
          <p:spPr bwMode="auto">
            <a:xfrm>
              <a:off x="5810897" y="2249161"/>
              <a:ext cx="238188" cy="264187"/>
            </a:xfrm>
            <a:custGeom>
              <a:avLst/>
              <a:gdLst>
                <a:gd name="T0" fmla="*/ 2147483647 w 106"/>
                <a:gd name="T1" fmla="*/ 2147483647 h 74"/>
                <a:gd name="T2" fmla="*/ 2147483647 w 106"/>
                <a:gd name="T3" fmla="*/ 2147483647 h 74"/>
                <a:gd name="T4" fmla="*/ 2147483647 w 106"/>
                <a:gd name="T5" fmla="*/ 2147483647 h 74"/>
                <a:gd name="T6" fmla="*/ 2147483647 w 106"/>
                <a:gd name="T7" fmla="*/ 2147483647 h 74"/>
                <a:gd name="T8" fmla="*/ 2147483647 w 106"/>
                <a:gd name="T9" fmla="*/ 2147483647 h 74"/>
                <a:gd name="T10" fmla="*/ 2147483647 w 106"/>
                <a:gd name="T11" fmla="*/ 0 h 74"/>
                <a:gd name="T12" fmla="*/ 2147483647 w 106"/>
                <a:gd name="T13" fmla="*/ 2147483647 h 74"/>
                <a:gd name="T14" fmla="*/ 2147483647 w 106"/>
                <a:gd name="T15" fmla="*/ 2147483647 h 74"/>
                <a:gd name="T16" fmla="*/ 2147483647 w 106"/>
                <a:gd name="T17" fmla="*/ 2147483647 h 74"/>
                <a:gd name="T18" fmla="*/ 0 w 106"/>
                <a:gd name="T19" fmla="*/ 2147483647 h 74"/>
                <a:gd name="T20" fmla="*/ 2147483647 w 106"/>
                <a:gd name="T21" fmla="*/ 2147483647 h 74"/>
                <a:gd name="T22" fmla="*/ 2147483647 w 106"/>
                <a:gd name="T23" fmla="*/ 2147483647 h 74"/>
                <a:gd name="T24" fmla="*/ 2147483647 w 106"/>
                <a:gd name="T25" fmla="*/ 2147483647 h 74"/>
                <a:gd name="T26" fmla="*/ 2147483647 w 106"/>
                <a:gd name="T27" fmla="*/ 2147483647 h 74"/>
                <a:gd name="T28" fmla="*/ 2147483647 w 106"/>
                <a:gd name="T29" fmla="*/ 2147483647 h 74"/>
                <a:gd name="T30" fmla="*/ 2147483647 w 106"/>
                <a:gd name="T31" fmla="*/ 2147483647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74"/>
                <a:gd name="T50" fmla="*/ 106 w 106"/>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74">
                  <a:moveTo>
                    <a:pt x="98" y="52"/>
                  </a:moveTo>
                  <a:lnTo>
                    <a:pt x="106" y="40"/>
                  </a:lnTo>
                  <a:lnTo>
                    <a:pt x="106" y="18"/>
                  </a:lnTo>
                  <a:lnTo>
                    <a:pt x="98" y="6"/>
                  </a:lnTo>
                  <a:lnTo>
                    <a:pt x="82" y="12"/>
                  </a:lnTo>
                  <a:lnTo>
                    <a:pt x="82" y="0"/>
                  </a:lnTo>
                  <a:lnTo>
                    <a:pt x="60" y="18"/>
                  </a:lnTo>
                  <a:lnTo>
                    <a:pt x="30" y="34"/>
                  </a:lnTo>
                  <a:lnTo>
                    <a:pt x="22" y="40"/>
                  </a:lnTo>
                  <a:lnTo>
                    <a:pt x="0" y="46"/>
                  </a:lnTo>
                  <a:lnTo>
                    <a:pt x="14" y="52"/>
                  </a:lnTo>
                  <a:lnTo>
                    <a:pt x="36" y="58"/>
                  </a:lnTo>
                  <a:lnTo>
                    <a:pt x="30" y="74"/>
                  </a:lnTo>
                  <a:lnTo>
                    <a:pt x="74" y="74"/>
                  </a:lnTo>
                  <a:lnTo>
                    <a:pt x="82" y="70"/>
                  </a:lnTo>
                  <a:lnTo>
                    <a:pt x="98" y="5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2" name="Freeform 53"/>
            <p:cNvSpPr>
              <a:spLocks noChangeArrowheads="1"/>
            </p:cNvSpPr>
            <p:nvPr/>
          </p:nvSpPr>
          <p:spPr bwMode="auto">
            <a:xfrm>
              <a:off x="5945720" y="2513348"/>
              <a:ext cx="31459" cy="64262"/>
            </a:xfrm>
            <a:custGeom>
              <a:avLst/>
              <a:gdLst>
                <a:gd name="T0" fmla="*/ 2147483647 w 14"/>
                <a:gd name="T1" fmla="*/ 2147483647 h 18"/>
                <a:gd name="T2" fmla="*/ 2147483647 w 14"/>
                <a:gd name="T3" fmla="*/ 2147483647 h 18"/>
                <a:gd name="T4" fmla="*/ 2147483647 w 14"/>
                <a:gd name="T5" fmla="*/ 0 h 18"/>
                <a:gd name="T6" fmla="*/ 0 w 14"/>
                <a:gd name="T7" fmla="*/ 2147483647 h 18"/>
                <a:gd name="T8" fmla="*/ 2147483647 w 14"/>
                <a:gd name="T9" fmla="*/ 2147483647 h 18"/>
                <a:gd name="T10" fmla="*/ 0 60000 65536"/>
                <a:gd name="T11" fmla="*/ 0 60000 65536"/>
                <a:gd name="T12" fmla="*/ 0 60000 65536"/>
                <a:gd name="T13" fmla="*/ 0 60000 65536"/>
                <a:gd name="T14" fmla="*/ 0 60000 65536"/>
                <a:gd name="T15" fmla="*/ 0 w 14"/>
                <a:gd name="T16" fmla="*/ 0 h 18"/>
                <a:gd name="T17" fmla="*/ 14 w 14"/>
                <a:gd name="T18" fmla="*/ 18 h 18"/>
              </a:gdLst>
              <a:ahLst/>
              <a:cxnLst>
                <a:cxn ang="T10">
                  <a:pos x="T0" y="T1"/>
                </a:cxn>
                <a:cxn ang="T11">
                  <a:pos x="T2" y="T3"/>
                </a:cxn>
                <a:cxn ang="T12">
                  <a:pos x="T4" y="T5"/>
                </a:cxn>
                <a:cxn ang="T13">
                  <a:pos x="T6" y="T7"/>
                </a:cxn>
                <a:cxn ang="T14">
                  <a:pos x="T8" y="T9"/>
                </a:cxn>
              </a:cxnLst>
              <a:rect l="T15" t="T16" r="T17" b="T18"/>
              <a:pathLst>
                <a:path w="14" h="18">
                  <a:moveTo>
                    <a:pt x="8" y="18"/>
                  </a:moveTo>
                  <a:lnTo>
                    <a:pt x="8" y="12"/>
                  </a:lnTo>
                  <a:lnTo>
                    <a:pt x="14" y="0"/>
                  </a:lnTo>
                  <a:lnTo>
                    <a:pt x="0" y="12"/>
                  </a:lnTo>
                  <a:lnTo>
                    <a:pt x="8" y="1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3" name="Freeform 54"/>
            <p:cNvSpPr>
              <a:spLocks noChangeArrowheads="1"/>
            </p:cNvSpPr>
            <p:nvPr/>
          </p:nvSpPr>
          <p:spPr bwMode="auto">
            <a:xfrm>
              <a:off x="2413343" y="899664"/>
              <a:ext cx="13482" cy="21421"/>
            </a:xfrm>
            <a:custGeom>
              <a:avLst/>
              <a:gdLst>
                <a:gd name="T0" fmla="*/ 2147483647 w 6"/>
                <a:gd name="T1" fmla="*/ 0 h 6"/>
                <a:gd name="T2" fmla="*/ 0 w 6"/>
                <a:gd name="T3" fmla="*/ 2147483647 h 6"/>
                <a:gd name="T4" fmla="*/ 2147483647 w 6"/>
                <a:gd name="T5" fmla="*/ 2147483647 h 6"/>
                <a:gd name="T6" fmla="*/ 2147483647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4"/>
                  </a:lnTo>
                  <a:lnTo>
                    <a:pt x="6" y="6"/>
                  </a:lnTo>
                  <a:lnTo>
                    <a:pt x="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4" name="Freeform 55"/>
            <p:cNvSpPr>
              <a:spLocks noChangeArrowheads="1"/>
            </p:cNvSpPr>
            <p:nvPr/>
          </p:nvSpPr>
          <p:spPr bwMode="auto">
            <a:xfrm>
              <a:off x="2067294" y="1242393"/>
              <a:ext cx="152800" cy="85683"/>
            </a:xfrm>
            <a:custGeom>
              <a:avLst/>
              <a:gdLst>
                <a:gd name="T0" fmla="*/ 2147483647 w 68"/>
                <a:gd name="T1" fmla="*/ 2147483647 h 24"/>
                <a:gd name="T2" fmla="*/ 2147483647 w 68"/>
                <a:gd name="T3" fmla="*/ 2147483647 h 24"/>
                <a:gd name="T4" fmla="*/ 2147483647 w 68"/>
                <a:gd name="T5" fmla="*/ 0 h 24"/>
                <a:gd name="T6" fmla="*/ 2147483647 w 68"/>
                <a:gd name="T7" fmla="*/ 0 h 24"/>
                <a:gd name="T8" fmla="*/ 2147483647 w 68"/>
                <a:gd name="T9" fmla="*/ 2147483647 h 24"/>
                <a:gd name="T10" fmla="*/ 0 w 68"/>
                <a:gd name="T11" fmla="*/ 2147483647 h 24"/>
                <a:gd name="T12" fmla="*/ 0 w 68"/>
                <a:gd name="T13" fmla="*/ 2147483647 h 24"/>
                <a:gd name="T14" fmla="*/ 2147483647 w 68"/>
                <a:gd name="T15" fmla="*/ 2147483647 h 24"/>
                <a:gd name="T16" fmla="*/ 2147483647 w 68"/>
                <a:gd name="T17" fmla="*/ 2147483647 h 24"/>
                <a:gd name="T18" fmla="*/ 2147483647 w 68"/>
                <a:gd name="T19" fmla="*/ 2147483647 h 24"/>
                <a:gd name="T20" fmla="*/ 2147483647 w 68"/>
                <a:gd name="T21" fmla="*/ 2147483647 h 24"/>
                <a:gd name="T22" fmla="*/ 2147483647 w 68"/>
                <a:gd name="T23" fmla="*/ 2147483647 h 24"/>
                <a:gd name="T24" fmla="*/ 2147483647 w 68"/>
                <a:gd name="T25" fmla="*/ 2147483647 h 24"/>
                <a:gd name="T26" fmla="*/ 2147483647 w 68"/>
                <a:gd name="T27" fmla="*/ 214748364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24"/>
                <a:gd name="T44" fmla="*/ 68 w 68"/>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24">
                  <a:moveTo>
                    <a:pt x="38" y="8"/>
                  </a:moveTo>
                  <a:lnTo>
                    <a:pt x="38" y="6"/>
                  </a:lnTo>
                  <a:lnTo>
                    <a:pt x="38" y="0"/>
                  </a:lnTo>
                  <a:lnTo>
                    <a:pt x="24" y="0"/>
                  </a:lnTo>
                  <a:lnTo>
                    <a:pt x="8" y="8"/>
                  </a:lnTo>
                  <a:lnTo>
                    <a:pt x="0" y="12"/>
                  </a:lnTo>
                  <a:lnTo>
                    <a:pt x="0" y="24"/>
                  </a:lnTo>
                  <a:lnTo>
                    <a:pt x="22" y="18"/>
                  </a:lnTo>
                  <a:lnTo>
                    <a:pt x="38" y="24"/>
                  </a:lnTo>
                  <a:lnTo>
                    <a:pt x="54" y="24"/>
                  </a:lnTo>
                  <a:lnTo>
                    <a:pt x="68" y="18"/>
                  </a:lnTo>
                  <a:lnTo>
                    <a:pt x="44" y="12"/>
                  </a:lnTo>
                  <a:lnTo>
                    <a:pt x="54" y="2"/>
                  </a:lnTo>
                  <a:lnTo>
                    <a:pt x="38" y="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5" name="Freeform 56"/>
            <p:cNvSpPr>
              <a:spLocks noChangeArrowheads="1"/>
            </p:cNvSpPr>
            <p:nvPr/>
          </p:nvSpPr>
          <p:spPr bwMode="auto">
            <a:xfrm>
              <a:off x="1795456" y="161346"/>
              <a:ext cx="1141507" cy="913945"/>
            </a:xfrm>
            <a:custGeom>
              <a:avLst/>
              <a:gdLst>
                <a:gd name="T0" fmla="*/ 2147483647 w 508"/>
                <a:gd name="T1" fmla="*/ 2147483647 h 256"/>
                <a:gd name="T2" fmla="*/ 2147483647 w 508"/>
                <a:gd name="T3" fmla="*/ 2147483647 h 256"/>
                <a:gd name="T4" fmla="*/ 2147483647 w 508"/>
                <a:gd name="T5" fmla="*/ 2147483647 h 256"/>
                <a:gd name="T6" fmla="*/ 2147483647 w 508"/>
                <a:gd name="T7" fmla="*/ 2147483647 h 256"/>
                <a:gd name="T8" fmla="*/ 2147483647 w 508"/>
                <a:gd name="T9" fmla="*/ 2147483647 h 256"/>
                <a:gd name="T10" fmla="*/ 2147483647 w 508"/>
                <a:gd name="T11" fmla="*/ 2147483647 h 256"/>
                <a:gd name="T12" fmla="*/ 2147483647 w 508"/>
                <a:gd name="T13" fmla="*/ 2147483647 h 256"/>
                <a:gd name="T14" fmla="*/ 2147483647 w 508"/>
                <a:gd name="T15" fmla="*/ 2147483647 h 256"/>
                <a:gd name="T16" fmla="*/ 2147483647 w 508"/>
                <a:gd name="T17" fmla="*/ 2147483647 h 256"/>
                <a:gd name="T18" fmla="*/ 2147483647 w 508"/>
                <a:gd name="T19" fmla="*/ 2147483647 h 256"/>
                <a:gd name="T20" fmla="*/ 2147483647 w 508"/>
                <a:gd name="T21" fmla="*/ 2147483647 h 256"/>
                <a:gd name="T22" fmla="*/ 2147483647 w 508"/>
                <a:gd name="T23" fmla="*/ 2147483647 h 256"/>
                <a:gd name="T24" fmla="*/ 2147483647 w 508"/>
                <a:gd name="T25" fmla="*/ 2147483647 h 256"/>
                <a:gd name="T26" fmla="*/ 2147483647 w 508"/>
                <a:gd name="T27" fmla="*/ 2147483647 h 256"/>
                <a:gd name="T28" fmla="*/ 2147483647 w 508"/>
                <a:gd name="T29" fmla="*/ 0 h 256"/>
                <a:gd name="T30" fmla="*/ 2147483647 w 508"/>
                <a:gd name="T31" fmla="*/ 2147483647 h 256"/>
                <a:gd name="T32" fmla="*/ 2147483647 w 508"/>
                <a:gd name="T33" fmla="*/ 0 h 256"/>
                <a:gd name="T34" fmla="*/ 2147483647 w 508"/>
                <a:gd name="T35" fmla="*/ 2147483647 h 256"/>
                <a:gd name="T36" fmla="*/ 2147483647 w 508"/>
                <a:gd name="T37" fmla="*/ 2147483647 h 256"/>
                <a:gd name="T38" fmla="*/ 2147483647 w 508"/>
                <a:gd name="T39" fmla="*/ 2147483647 h 256"/>
                <a:gd name="T40" fmla="*/ 2147483647 w 508"/>
                <a:gd name="T41" fmla="*/ 2147483647 h 256"/>
                <a:gd name="T42" fmla="*/ 2147483647 w 508"/>
                <a:gd name="T43" fmla="*/ 2147483647 h 256"/>
                <a:gd name="T44" fmla="*/ 2147483647 w 508"/>
                <a:gd name="T45" fmla="*/ 2147483647 h 256"/>
                <a:gd name="T46" fmla="*/ 0 w 508"/>
                <a:gd name="T47" fmla="*/ 2147483647 h 256"/>
                <a:gd name="T48" fmla="*/ 2147483647 w 508"/>
                <a:gd name="T49" fmla="*/ 2147483647 h 256"/>
                <a:gd name="T50" fmla="*/ 2147483647 w 508"/>
                <a:gd name="T51" fmla="*/ 2147483647 h 256"/>
                <a:gd name="T52" fmla="*/ 2147483647 w 508"/>
                <a:gd name="T53" fmla="*/ 2147483647 h 256"/>
                <a:gd name="T54" fmla="*/ 2147483647 w 508"/>
                <a:gd name="T55" fmla="*/ 2147483647 h 256"/>
                <a:gd name="T56" fmla="*/ 2147483647 w 508"/>
                <a:gd name="T57" fmla="*/ 2147483647 h 256"/>
                <a:gd name="T58" fmla="*/ 2147483647 w 508"/>
                <a:gd name="T59" fmla="*/ 2147483647 h 256"/>
                <a:gd name="T60" fmla="*/ 2147483647 w 508"/>
                <a:gd name="T61" fmla="*/ 2147483647 h 256"/>
                <a:gd name="T62" fmla="*/ 2147483647 w 508"/>
                <a:gd name="T63" fmla="*/ 2147483647 h 256"/>
                <a:gd name="T64" fmla="*/ 2147483647 w 508"/>
                <a:gd name="T65" fmla="*/ 2147483647 h 256"/>
                <a:gd name="T66" fmla="*/ 2147483647 w 508"/>
                <a:gd name="T67" fmla="*/ 2147483647 h 256"/>
                <a:gd name="T68" fmla="*/ 2147483647 w 508"/>
                <a:gd name="T69" fmla="*/ 2147483647 h 256"/>
                <a:gd name="T70" fmla="*/ 2147483647 w 508"/>
                <a:gd name="T71" fmla="*/ 2147483647 h 256"/>
                <a:gd name="T72" fmla="*/ 2147483647 w 508"/>
                <a:gd name="T73" fmla="*/ 2147483647 h 256"/>
                <a:gd name="T74" fmla="*/ 2147483647 w 508"/>
                <a:gd name="T75" fmla="*/ 2147483647 h 256"/>
                <a:gd name="T76" fmla="*/ 2147483647 w 508"/>
                <a:gd name="T77" fmla="*/ 2147483647 h 256"/>
                <a:gd name="T78" fmla="*/ 2147483647 w 508"/>
                <a:gd name="T79" fmla="*/ 2147483647 h 256"/>
                <a:gd name="T80" fmla="*/ 2147483647 w 508"/>
                <a:gd name="T81" fmla="*/ 2147483647 h 2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8"/>
                <a:gd name="T124" fmla="*/ 0 h 256"/>
                <a:gd name="T125" fmla="*/ 508 w 508"/>
                <a:gd name="T126" fmla="*/ 256 h 2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8" h="256">
                  <a:moveTo>
                    <a:pt x="388" y="150"/>
                  </a:moveTo>
                  <a:lnTo>
                    <a:pt x="410" y="154"/>
                  </a:lnTo>
                  <a:lnTo>
                    <a:pt x="424" y="154"/>
                  </a:lnTo>
                  <a:lnTo>
                    <a:pt x="418" y="150"/>
                  </a:lnTo>
                  <a:lnTo>
                    <a:pt x="402" y="138"/>
                  </a:lnTo>
                  <a:lnTo>
                    <a:pt x="388" y="132"/>
                  </a:lnTo>
                  <a:lnTo>
                    <a:pt x="410" y="132"/>
                  </a:lnTo>
                  <a:lnTo>
                    <a:pt x="410" y="120"/>
                  </a:lnTo>
                  <a:lnTo>
                    <a:pt x="424" y="120"/>
                  </a:lnTo>
                  <a:lnTo>
                    <a:pt x="448" y="108"/>
                  </a:lnTo>
                  <a:lnTo>
                    <a:pt x="424" y="98"/>
                  </a:lnTo>
                  <a:lnTo>
                    <a:pt x="448" y="104"/>
                  </a:lnTo>
                  <a:lnTo>
                    <a:pt x="432" y="92"/>
                  </a:lnTo>
                  <a:lnTo>
                    <a:pt x="432" y="86"/>
                  </a:lnTo>
                  <a:lnTo>
                    <a:pt x="462" y="80"/>
                  </a:lnTo>
                  <a:lnTo>
                    <a:pt x="448" y="80"/>
                  </a:lnTo>
                  <a:lnTo>
                    <a:pt x="432" y="74"/>
                  </a:lnTo>
                  <a:lnTo>
                    <a:pt x="440" y="58"/>
                  </a:lnTo>
                  <a:lnTo>
                    <a:pt x="462" y="40"/>
                  </a:lnTo>
                  <a:lnTo>
                    <a:pt x="486" y="34"/>
                  </a:lnTo>
                  <a:lnTo>
                    <a:pt x="508" y="22"/>
                  </a:lnTo>
                  <a:lnTo>
                    <a:pt x="448" y="22"/>
                  </a:lnTo>
                  <a:lnTo>
                    <a:pt x="424" y="34"/>
                  </a:lnTo>
                  <a:lnTo>
                    <a:pt x="402" y="34"/>
                  </a:lnTo>
                  <a:lnTo>
                    <a:pt x="424" y="22"/>
                  </a:lnTo>
                  <a:lnTo>
                    <a:pt x="394" y="28"/>
                  </a:lnTo>
                  <a:lnTo>
                    <a:pt x="424" y="12"/>
                  </a:lnTo>
                  <a:lnTo>
                    <a:pt x="410" y="12"/>
                  </a:lnTo>
                  <a:lnTo>
                    <a:pt x="388" y="6"/>
                  </a:lnTo>
                  <a:lnTo>
                    <a:pt x="364" y="0"/>
                  </a:lnTo>
                  <a:lnTo>
                    <a:pt x="296" y="0"/>
                  </a:lnTo>
                  <a:lnTo>
                    <a:pt x="272" y="6"/>
                  </a:lnTo>
                  <a:lnTo>
                    <a:pt x="258" y="6"/>
                  </a:lnTo>
                  <a:lnTo>
                    <a:pt x="242" y="0"/>
                  </a:lnTo>
                  <a:lnTo>
                    <a:pt x="212" y="12"/>
                  </a:lnTo>
                  <a:lnTo>
                    <a:pt x="226" y="22"/>
                  </a:lnTo>
                  <a:lnTo>
                    <a:pt x="212" y="22"/>
                  </a:lnTo>
                  <a:lnTo>
                    <a:pt x="196" y="16"/>
                  </a:lnTo>
                  <a:lnTo>
                    <a:pt x="174" y="22"/>
                  </a:lnTo>
                  <a:lnTo>
                    <a:pt x="150" y="16"/>
                  </a:lnTo>
                  <a:lnTo>
                    <a:pt x="120" y="22"/>
                  </a:lnTo>
                  <a:lnTo>
                    <a:pt x="104" y="28"/>
                  </a:lnTo>
                  <a:lnTo>
                    <a:pt x="74" y="28"/>
                  </a:lnTo>
                  <a:lnTo>
                    <a:pt x="60" y="40"/>
                  </a:lnTo>
                  <a:lnTo>
                    <a:pt x="60" y="52"/>
                  </a:lnTo>
                  <a:lnTo>
                    <a:pt x="44" y="52"/>
                  </a:lnTo>
                  <a:lnTo>
                    <a:pt x="22" y="58"/>
                  </a:lnTo>
                  <a:lnTo>
                    <a:pt x="0" y="58"/>
                  </a:lnTo>
                  <a:lnTo>
                    <a:pt x="0" y="74"/>
                  </a:lnTo>
                  <a:lnTo>
                    <a:pt x="22" y="74"/>
                  </a:lnTo>
                  <a:lnTo>
                    <a:pt x="0" y="86"/>
                  </a:lnTo>
                  <a:lnTo>
                    <a:pt x="14" y="92"/>
                  </a:lnTo>
                  <a:lnTo>
                    <a:pt x="38" y="86"/>
                  </a:lnTo>
                  <a:lnTo>
                    <a:pt x="74" y="82"/>
                  </a:lnTo>
                  <a:lnTo>
                    <a:pt x="104" y="92"/>
                  </a:lnTo>
                  <a:lnTo>
                    <a:pt x="128" y="108"/>
                  </a:lnTo>
                  <a:lnTo>
                    <a:pt x="128" y="144"/>
                  </a:lnTo>
                  <a:lnTo>
                    <a:pt x="136" y="138"/>
                  </a:lnTo>
                  <a:lnTo>
                    <a:pt x="158" y="150"/>
                  </a:lnTo>
                  <a:lnTo>
                    <a:pt x="158" y="160"/>
                  </a:lnTo>
                  <a:lnTo>
                    <a:pt x="150" y="166"/>
                  </a:lnTo>
                  <a:lnTo>
                    <a:pt x="144" y="178"/>
                  </a:lnTo>
                  <a:lnTo>
                    <a:pt x="128" y="194"/>
                  </a:lnTo>
                  <a:lnTo>
                    <a:pt x="150" y="212"/>
                  </a:lnTo>
                  <a:lnTo>
                    <a:pt x="150" y="224"/>
                  </a:lnTo>
                  <a:lnTo>
                    <a:pt x="166" y="246"/>
                  </a:lnTo>
                  <a:lnTo>
                    <a:pt x="188" y="252"/>
                  </a:lnTo>
                  <a:lnTo>
                    <a:pt x="204" y="252"/>
                  </a:lnTo>
                  <a:lnTo>
                    <a:pt x="212" y="256"/>
                  </a:lnTo>
                  <a:lnTo>
                    <a:pt x="220" y="246"/>
                  </a:lnTo>
                  <a:lnTo>
                    <a:pt x="234" y="246"/>
                  </a:lnTo>
                  <a:lnTo>
                    <a:pt x="242" y="230"/>
                  </a:lnTo>
                  <a:lnTo>
                    <a:pt x="242" y="218"/>
                  </a:lnTo>
                  <a:lnTo>
                    <a:pt x="258" y="218"/>
                  </a:lnTo>
                  <a:lnTo>
                    <a:pt x="242" y="206"/>
                  </a:lnTo>
                  <a:lnTo>
                    <a:pt x="258" y="206"/>
                  </a:lnTo>
                  <a:lnTo>
                    <a:pt x="272" y="200"/>
                  </a:lnTo>
                  <a:lnTo>
                    <a:pt x="296" y="194"/>
                  </a:lnTo>
                  <a:lnTo>
                    <a:pt x="326" y="172"/>
                  </a:lnTo>
                  <a:lnTo>
                    <a:pt x="356" y="172"/>
                  </a:lnTo>
                  <a:lnTo>
                    <a:pt x="378" y="166"/>
                  </a:lnTo>
                  <a:lnTo>
                    <a:pt x="410" y="160"/>
                  </a:lnTo>
                  <a:lnTo>
                    <a:pt x="388" y="1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6" name="Freeform 57"/>
            <p:cNvSpPr>
              <a:spLocks noChangeArrowheads="1"/>
            </p:cNvSpPr>
            <p:nvPr/>
          </p:nvSpPr>
          <p:spPr bwMode="auto">
            <a:xfrm>
              <a:off x="2408848" y="913944"/>
              <a:ext cx="4494" cy="7140"/>
            </a:xfrm>
            <a:custGeom>
              <a:avLst/>
              <a:gdLst>
                <a:gd name="T0" fmla="*/ 2147483647 w 2"/>
                <a:gd name="T1" fmla="*/ 0 h 2"/>
                <a:gd name="T2" fmla="*/ 0 w 2"/>
                <a:gd name="T3" fmla="*/ 0 h 2"/>
                <a:gd name="T4" fmla="*/ 0 w 2"/>
                <a:gd name="T5" fmla="*/ 2147483647 h 2"/>
                <a:gd name="T6" fmla="*/ 2147483647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8" name="Freeform 58"/>
            <p:cNvSpPr>
              <a:spLocks noChangeArrowheads="1"/>
            </p:cNvSpPr>
            <p:nvPr/>
          </p:nvSpPr>
          <p:spPr bwMode="auto">
            <a:xfrm>
              <a:off x="6183908" y="963926"/>
              <a:ext cx="408965" cy="649757"/>
            </a:xfrm>
            <a:custGeom>
              <a:avLst/>
              <a:gdLst>
                <a:gd name="T0" fmla="*/ 2147483647 w 182"/>
                <a:gd name="T1" fmla="*/ 2147483647 h 182"/>
                <a:gd name="T2" fmla="*/ 2147483647 w 182"/>
                <a:gd name="T3" fmla="*/ 2147483647 h 182"/>
                <a:gd name="T4" fmla="*/ 2147483647 w 182"/>
                <a:gd name="T5" fmla="*/ 2147483647 h 182"/>
                <a:gd name="T6" fmla="*/ 2147483647 w 182"/>
                <a:gd name="T7" fmla="*/ 2147483647 h 182"/>
                <a:gd name="T8" fmla="*/ 2147483647 w 182"/>
                <a:gd name="T9" fmla="*/ 2147483647 h 182"/>
                <a:gd name="T10" fmla="*/ 0 w 182"/>
                <a:gd name="T11" fmla="*/ 2147483647 h 182"/>
                <a:gd name="T12" fmla="*/ 2147483647 w 182"/>
                <a:gd name="T13" fmla="*/ 2147483647 h 182"/>
                <a:gd name="T14" fmla="*/ 2147483647 w 182"/>
                <a:gd name="T15" fmla="*/ 2147483647 h 182"/>
                <a:gd name="T16" fmla="*/ 2147483647 w 182"/>
                <a:gd name="T17" fmla="*/ 2147483647 h 182"/>
                <a:gd name="T18" fmla="*/ 2147483647 w 182"/>
                <a:gd name="T19" fmla="*/ 2147483647 h 182"/>
                <a:gd name="T20" fmla="*/ 2147483647 w 182"/>
                <a:gd name="T21" fmla="*/ 2147483647 h 182"/>
                <a:gd name="T22" fmla="*/ 2147483647 w 182"/>
                <a:gd name="T23" fmla="*/ 2147483647 h 182"/>
                <a:gd name="T24" fmla="*/ 2147483647 w 182"/>
                <a:gd name="T25" fmla="*/ 2147483647 h 182"/>
                <a:gd name="T26" fmla="*/ 2147483647 w 182"/>
                <a:gd name="T27" fmla="*/ 2147483647 h 182"/>
                <a:gd name="T28" fmla="*/ 2147483647 w 182"/>
                <a:gd name="T29" fmla="*/ 2147483647 h 182"/>
                <a:gd name="T30" fmla="*/ 2147483647 w 182"/>
                <a:gd name="T31" fmla="*/ 2147483647 h 182"/>
                <a:gd name="T32" fmla="*/ 2147483647 w 182"/>
                <a:gd name="T33" fmla="*/ 2147483647 h 182"/>
                <a:gd name="T34" fmla="*/ 2147483647 w 182"/>
                <a:gd name="T35" fmla="*/ 2147483647 h 182"/>
                <a:gd name="T36" fmla="*/ 2147483647 w 182"/>
                <a:gd name="T37" fmla="*/ 2147483647 h 182"/>
                <a:gd name="T38" fmla="*/ 2147483647 w 182"/>
                <a:gd name="T39" fmla="*/ 2147483647 h 182"/>
                <a:gd name="T40" fmla="*/ 2147483647 w 182"/>
                <a:gd name="T41" fmla="*/ 2147483647 h 182"/>
                <a:gd name="T42" fmla="*/ 2147483647 w 182"/>
                <a:gd name="T43" fmla="*/ 2147483647 h 182"/>
                <a:gd name="T44" fmla="*/ 2147483647 w 182"/>
                <a:gd name="T45" fmla="*/ 2147483647 h 182"/>
                <a:gd name="T46" fmla="*/ 2147483647 w 182"/>
                <a:gd name="T47" fmla="*/ 2147483647 h 182"/>
                <a:gd name="T48" fmla="*/ 2147483647 w 182"/>
                <a:gd name="T49" fmla="*/ 2147483647 h 182"/>
                <a:gd name="T50" fmla="*/ 2147483647 w 182"/>
                <a:gd name="T51" fmla="*/ 2147483647 h 182"/>
                <a:gd name="T52" fmla="*/ 2147483647 w 182"/>
                <a:gd name="T53" fmla="*/ 2147483647 h 182"/>
                <a:gd name="T54" fmla="*/ 2147483647 w 182"/>
                <a:gd name="T55" fmla="*/ 2147483647 h 182"/>
                <a:gd name="T56" fmla="*/ 2147483647 w 182"/>
                <a:gd name="T57" fmla="*/ 2147483647 h 182"/>
                <a:gd name="T58" fmla="*/ 2147483647 w 182"/>
                <a:gd name="T59" fmla="*/ 2147483647 h 182"/>
                <a:gd name="T60" fmla="*/ 2147483647 w 182"/>
                <a:gd name="T61" fmla="*/ 2147483647 h 182"/>
                <a:gd name="T62" fmla="*/ 2147483647 w 182"/>
                <a:gd name="T63" fmla="*/ 2147483647 h 182"/>
                <a:gd name="T64" fmla="*/ 2147483647 w 182"/>
                <a:gd name="T65" fmla="*/ 2147483647 h 182"/>
                <a:gd name="T66" fmla="*/ 2147483647 w 182"/>
                <a:gd name="T67" fmla="*/ 0 h 182"/>
                <a:gd name="T68" fmla="*/ 2147483647 w 182"/>
                <a:gd name="T69" fmla="*/ 2147483647 h 182"/>
                <a:gd name="T70" fmla="*/ 2147483647 w 182"/>
                <a:gd name="T71" fmla="*/ 2147483647 h 182"/>
                <a:gd name="T72" fmla="*/ 2147483647 w 182"/>
                <a:gd name="T73" fmla="*/ 2147483647 h 182"/>
                <a:gd name="T74" fmla="*/ 2147483647 w 182"/>
                <a:gd name="T75" fmla="*/ 2147483647 h 182"/>
                <a:gd name="T76" fmla="*/ 2147483647 w 182"/>
                <a:gd name="T77" fmla="*/ 2147483647 h 182"/>
                <a:gd name="T78" fmla="*/ 2147483647 w 182"/>
                <a:gd name="T79" fmla="*/ 2147483647 h 182"/>
                <a:gd name="T80" fmla="*/ 2147483647 w 182"/>
                <a:gd name="T81" fmla="*/ 2147483647 h 182"/>
                <a:gd name="T82" fmla="*/ 2147483647 w 182"/>
                <a:gd name="T83" fmla="*/ 2147483647 h 182"/>
                <a:gd name="T84" fmla="*/ 2147483647 w 182"/>
                <a:gd name="T85" fmla="*/ 2147483647 h 182"/>
                <a:gd name="T86" fmla="*/ 2147483647 w 182"/>
                <a:gd name="T87" fmla="*/ 2147483647 h 182"/>
                <a:gd name="T88" fmla="*/ 2147483647 w 182"/>
                <a:gd name="T89" fmla="*/ 2147483647 h 182"/>
                <a:gd name="T90" fmla="*/ 2147483647 w 182"/>
                <a:gd name="T91" fmla="*/ 2147483647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182"/>
                <a:gd name="T140" fmla="*/ 182 w 182"/>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182">
                  <a:moveTo>
                    <a:pt x="114" y="142"/>
                  </a:moveTo>
                  <a:lnTo>
                    <a:pt x="92" y="142"/>
                  </a:lnTo>
                  <a:lnTo>
                    <a:pt x="76" y="154"/>
                  </a:lnTo>
                  <a:lnTo>
                    <a:pt x="46" y="160"/>
                  </a:lnTo>
                  <a:lnTo>
                    <a:pt x="22" y="166"/>
                  </a:lnTo>
                  <a:lnTo>
                    <a:pt x="0" y="182"/>
                  </a:lnTo>
                  <a:lnTo>
                    <a:pt x="22" y="182"/>
                  </a:lnTo>
                  <a:lnTo>
                    <a:pt x="22" y="170"/>
                  </a:lnTo>
                  <a:lnTo>
                    <a:pt x="46" y="166"/>
                  </a:lnTo>
                  <a:lnTo>
                    <a:pt x="92" y="166"/>
                  </a:lnTo>
                  <a:lnTo>
                    <a:pt x="114" y="160"/>
                  </a:lnTo>
                  <a:lnTo>
                    <a:pt x="136" y="154"/>
                  </a:lnTo>
                  <a:lnTo>
                    <a:pt x="152" y="154"/>
                  </a:lnTo>
                  <a:lnTo>
                    <a:pt x="158" y="142"/>
                  </a:lnTo>
                  <a:lnTo>
                    <a:pt x="136" y="132"/>
                  </a:lnTo>
                  <a:lnTo>
                    <a:pt x="158" y="126"/>
                  </a:lnTo>
                  <a:lnTo>
                    <a:pt x="144" y="120"/>
                  </a:lnTo>
                  <a:lnTo>
                    <a:pt x="130" y="114"/>
                  </a:lnTo>
                  <a:lnTo>
                    <a:pt x="124" y="114"/>
                  </a:lnTo>
                  <a:lnTo>
                    <a:pt x="136" y="108"/>
                  </a:lnTo>
                  <a:lnTo>
                    <a:pt x="136" y="96"/>
                  </a:lnTo>
                  <a:lnTo>
                    <a:pt x="152" y="102"/>
                  </a:lnTo>
                  <a:lnTo>
                    <a:pt x="168" y="96"/>
                  </a:lnTo>
                  <a:lnTo>
                    <a:pt x="182" y="90"/>
                  </a:lnTo>
                  <a:lnTo>
                    <a:pt x="158" y="90"/>
                  </a:lnTo>
                  <a:lnTo>
                    <a:pt x="136" y="86"/>
                  </a:lnTo>
                  <a:lnTo>
                    <a:pt x="130" y="74"/>
                  </a:lnTo>
                  <a:lnTo>
                    <a:pt x="136" y="68"/>
                  </a:lnTo>
                  <a:lnTo>
                    <a:pt x="122" y="62"/>
                  </a:lnTo>
                  <a:lnTo>
                    <a:pt x="130" y="46"/>
                  </a:lnTo>
                  <a:lnTo>
                    <a:pt x="144" y="46"/>
                  </a:lnTo>
                  <a:lnTo>
                    <a:pt x="122" y="28"/>
                  </a:lnTo>
                  <a:lnTo>
                    <a:pt x="98" y="16"/>
                  </a:lnTo>
                  <a:lnTo>
                    <a:pt x="92" y="0"/>
                  </a:lnTo>
                  <a:lnTo>
                    <a:pt x="84" y="6"/>
                  </a:lnTo>
                  <a:lnTo>
                    <a:pt x="84" y="16"/>
                  </a:lnTo>
                  <a:lnTo>
                    <a:pt x="98" y="34"/>
                  </a:lnTo>
                  <a:lnTo>
                    <a:pt x="114" y="52"/>
                  </a:lnTo>
                  <a:lnTo>
                    <a:pt x="106" y="68"/>
                  </a:lnTo>
                  <a:lnTo>
                    <a:pt x="114" y="80"/>
                  </a:lnTo>
                  <a:lnTo>
                    <a:pt x="122" y="90"/>
                  </a:lnTo>
                  <a:lnTo>
                    <a:pt x="106" y="102"/>
                  </a:lnTo>
                  <a:lnTo>
                    <a:pt x="114" y="120"/>
                  </a:lnTo>
                  <a:lnTo>
                    <a:pt x="122" y="116"/>
                  </a:lnTo>
                  <a:lnTo>
                    <a:pt x="122" y="132"/>
                  </a:lnTo>
                  <a:lnTo>
                    <a:pt x="114" y="1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9" name="Freeform 59"/>
            <p:cNvSpPr>
              <a:spLocks noChangeArrowheads="1"/>
            </p:cNvSpPr>
            <p:nvPr/>
          </p:nvSpPr>
          <p:spPr bwMode="auto">
            <a:xfrm>
              <a:off x="0" y="535513"/>
              <a:ext cx="2611084" cy="3555817"/>
            </a:xfrm>
            <a:custGeom>
              <a:avLst/>
              <a:gdLst>
                <a:gd name="T0" fmla="*/ 2147483647 w 1162"/>
                <a:gd name="T1" fmla="*/ 2147483647 h 996"/>
                <a:gd name="T2" fmla="*/ 2147483647 w 1162"/>
                <a:gd name="T3" fmla="*/ 2147483647 h 996"/>
                <a:gd name="T4" fmla="*/ 2147483647 w 1162"/>
                <a:gd name="T5" fmla="*/ 2147483647 h 996"/>
                <a:gd name="T6" fmla="*/ 2147483647 w 1162"/>
                <a:gd name="T7" fmla="*/ 2147483647 h 996"/>
                <a:gd name="T8" fmla="*/ 2147483647 w 1162"/>
                <a:gd name="T9" fmla="*/ 2147483647 h 996"/>
                <a:gd name="T10" fmla="*/ 2147483647 w 1162"/>
                <a:gd name="T11" fmla="*/ 2147483647 h 996"/>
                <a:gd name="T12" fmla="*/ 2147483647 w 1162"/>
                <a:gd name="T13" fmla="*/ 2147483647 h 996"/>
                <a:gd name="T14" fmla="*/ 2147483647 w 1162"/>
                <a:gd name="T15" fmla="*/ 2147483647 h 996"/>
                <a:gd name="T16" fmla="*/ 2147483647 w 1162"/>
                <a:gd name="T17" fmla="*/ 2147483647 h 996"/>
                <a:gd name="T18" fmla="*/ 2147483647 w 1162"/>
                <a:gd name="T19" fmla="*/ 2147483647 h 996"/>
                <a:gd name="T20" fmla="*/ 2147483647 w 1162"/>
                <a:gd name="T21" fmla="*/ 2147483647 h 996"/>
                <a:gd name="T22" fmla="*/ 2147483647 w 1162"/>
                <a:gd name="T23" fmla="*/ 2147483647 h 996"/>
                <a:gd name="T24" fmla="*/ 2147483647 w 1162"/>
                <a:gd name="T25" fmla="*/ 2147483647 h 996"/>
                <a:gd name="T26" fmla="*/ 2147483647 w 1162"/>
                <a:gd name="T27" fmla="*/ 2147483647 h 996"/>
                <a:gd name="T28" fmla="*/ 2147483647 w 1162"/>
                <a:gd name="T29" fmla="*/ 2147483647 h 996"/>
                <a:gd name="T30" fmla="*/ 2147483647 w 1162"/>
                <a:gd name="T31" fmla="*/ 2147483647 h 996"/>
                <a:gd name="T32" fmla="*/ 2147483647 w 1162"/>
                <a:gd name="T33" fmla="*/ 2147483647 h 996"/>
                <a:gd name="T34" fmla="*/ 2147483647 w 1162"/>
                <a:gd name="T35" fmla="*/ 2147483647 h 996"/>
                <a:gd name="T36" fmla="*/ 2147483647 w 1162"/>
                <a:gd name="T37" fmla="*/ 2147483647 h 996"/>
                <a:gd name="T38" fmla="*/ 2147483647 w 1162"/>
                <a:gd name="T39" fmla="*/ 2147483647 h 996"/>
                <a:gd name="T40" fmla="*/ 2147483647 w 1162"/>
                <a:gd name="T41" fmla="*/ 2147483647 h 996"/>
                <a:gd name="T42" fmla="*/ 2147483647 w 1162"/>
                <a:gd name="T43" fmla="*/ 2147483647 h 996"/>
                <a:gd name="T44" fmla="*/ 2147483647 w 1162"/>
                <a:gd name="T45" fmla="*/ 2147483647 h 996"/>
                <a:gd name="T46" fmla="*/ 2147483647 w 1162"/>
                <a:gd name="T47" fmla="*/ 2147483647 h 996"/>
                <a:gd name="T48" fmla="*/ 2147483647 w 1162"/>
                <a:gd name="T49" fmla="*/ 2147483647 h 996"/>
                <a:gd name="T50" fmla="*/ 2147483647 w 1162"/>
                <a:gd name="T51" fmla="*/ 2147483647 h 996"/>
                <a:gd name="T52" fmla="*/ 2147483647 w 1162"/>
                <a:gd name="T53" fmla="*/ 2147483647 h 996"/>
                <a:gd name="T54" fmla="*/ 2147483647 w 1162"/>
                <a:gd name="T55" fmla="*/ 2147483647 h 996"/>
                <a:gd name="T56" fmla="*/ 2147483647 w 1162"/>
                <a:gd name="T57" fmla="*/ 2147483647 h 996"/>
                <a:gd name="T58" fmla="*/ 2147483647 w 1162"/>
                <a:gd name="T59" fmla="*/ 2147483647 h 996"/>
                <a:gd name="T60" fmla="*/ 2147483647 w 1162"/>
                <a:gd name="T61" fmla="*/ 2147483647 h 996"/>
                <a:gd name="T62" fmla="*/ 2147483647 w 1162"/>
                <a:gd name="T63" fmla="*/ 2147483647 h 996"/>
                <a:gd name="T64" fmla="*/ 2147483647 w 1162"/>
                <a:gd name="T65" fmla="*/ 2147483647 h 996"/>
                <a:gd name="T66" fmla="*/ 2147483647 w 1162"/>
                <a:gd name="T67" fmla="*/ 0 h 996"/>
                <a:gd name="T68" fmla="*/ 2147483647 w 1162"/>
                <a:gd name="T69" fmla="*/ 2147483647 h 996"/>
                <a:gd name="T70" fmla="*/ 2147483647 w 1162"/>
                <a:gd name="T71" fmla="*/ 2147483647 h 996"/>
                <a:gd name="T72" fmla="*/ 2147483647 w 1162"/>
                <a:gd name="T73" fmla="*/ 2147483647 h 996"/>
                <a:gd name="T74" fmla="*/ 2147483647 w 1162"/>
                <a:gd name="T75" fmla="*/ 2147483647 h 996"/>
                <a:gd name="T76" fmla="*/ 2147483647 w 1162"/>
                <a:gd name="T77" fmla="*/ 2147483647 h 996"/>
                <a:gd name="T78" fmla="*/ 2147483647 w 1162"/>
                <a:gd name="T79" fmla="*/ 2147483647 h 996"/>
                <a:gd name="T80" fmla="*/ 2147483647 w 1162"/>
                <a:gd name="T81" fmla="*/ 2147483647 h 996"/>
                <a:gd name="T82" fmla="*/ 2147483647 w 1162"/>
                <a:gd name="T83" fmla="*/ 2147483647 h 996"/>
                <a:gd name="T84" fmla="*/ 2147483647 w 1162"/>
                <a:gd name="T85" fmla="*/ 2147483647 h 996"/>
                <a:gd name="T86" fmla="*/ 2147483647 w 1162"/>
                <a:gd name="T87" fmla="*/ 2147483647 h 996"/>
                <a:gd name="T88" fmla="*/ 2147483647 w 1162"/>
                <a:gd name="T89" fmla="*/ 2147483647 h 996"/>
                <a:gd name="T90" fmla="*/ 2147483647 w 1162"/>
                <a:gd name="T91" fmla="*/ 2147483647 h 996"/>
                <a:gd name="T92" fmla="*/ 2147483647 w 1162"/>
                <a:gd name="T93" fmla="*/ 2147483647 h 996"/>
                <a:gd name="T94" fmla="*/ 2147483647 w 1162"/>
                <a:gd name="T95" fmla="*/ 2147483647 h 996"/>
                <a:gd name="T96" fmla="*/ 2147483647 w 1162"/>
                <a:gd name="T97" fmla="*/ 2147483647 h 996"/>
                <a:gd name="T98" fmla="*/ 2147483647 w 1162"/>
                <a:gd name="T99" fmla="*/ 2147483647 h 996"/>
                <a:gd name="T100" fmla="*/ 2147483647 w 1162"/>
                <a:gd name="T101" fmla="*/ 2147483647 h 996"/>
                <a:gd name="T102" fmla="*/ 2147483647 w 1162"/>
                <a:gd name="T103" fmla="*/ 2147483647 h 996"/>
                <a:gd name="T104" fmla="*/ 2147483647 w 1162"/>
                <a:gd name="T105" fmla="*/ 2147483647 h 996"/>
                <a:gd name="T106" fmla="*/ 2147483647 w 1162"/>
                <a:gd name="T107" fmla="*/ 2147483647 h 996"/>
                <a:gd name="T108" fmla="*/ 2147483647 w 1162"/>
                <a:gd name="T109" fmla="*/ 2147483647 h 996"/>
                <a:gd name="T110" fmla="*/ 2147483647 w 1162"/>
                <a:gd name="T111" fmla="*/ 2147483647 h 996"/>
                <a:gd name="T112" fmla="*/ 2147483647 w 1162"/>
                <a:gd name="T113" fmla="*/ 2147483647 h 996"/>
                <a:gd name="T114" fmla="*/ 2147483647 w 1162"/>
                <a:gd name="T115" fmla="*/ 2147483647 h 996"/>
                <a:gd name="T116" fmla="*/ 2147483647 w 1162"/>
                <a:gd name="T117" fmla="*/ 2147483647 h 996"/>
                <a:gd name="T118" fmla="*/ 2147483647 w 1162"/>
                <a:gd name="T119" fmla="*/ 2147483647 h 996"/>
                <a:gd name="T120" fmla="*/ 2147483647 w 1162"/>
                <a:gd name="T121" fmla="*/ 2147483647 h 9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2"/>
                <a:gd name="T184" fmla="*/ 0 h 996"/>
                <a:gd name="T185" fmla="*/ 1162 w 1162"/>
                <a:gd name="T186" fmla="*/ 996 h 9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2" h="996">
                  <a:moveTo>
                    <a:pt x="1126" y="596"/>
                  </a:moveTo>
                  <a:lnTo>
                    <a:pt x="1110" y="584"/>
                  </a:lnTo>
                  <a:lnTo>
                    <a:pt x="1064" y="584"/>
                  </a:lnTo>
                  <a:lnTo>
                    <a:pt x="1048" y="578"/>
                  </a:lnTo>
                  <a:lnTo>
                    <a:pt x="1026" y="584"/>
                  </a:lnTo>
                  <a:lnTo>
                    <a:pt x="1004" y="584"/>
                  </a:lnTo>
                  <a:lnTo>
                    <a:pt x="1018" y="572"/>
                  </a:lnTo>
                  <a:lnTo>
                    <a:pt x="1010" y="572"/>
                  </a:lnTo>
                  <a:lnTo>
                    <a:pt x="996" y="578"/>
                  </a:lnTo>
                  <a:lnTo>
                    <a:pt x="980" y="584"/>
                  </a:lnTo>
                  <a:lnTo>
                    <a:pt x="988" y="572"/>
                  </a:lnTo>
                  <a:lnTo>
                    <a:pt x="1004" y="572"/>
                  </a:lnTo>
                  <a:lnTo>
                    <a:pt x="1004" y="538"/>
                  </a:lnTo>
                  <a:lnTo>
                    <a:pt x="988" y="532"/>
                  </a:lnTo>
                  <a:lnTo>
                    <a:pt x="964" y="526"/>
                  </a:lnTo>
                  <a:lnTo>
                    <a:pt x="950" y="532"/>
                  </a:lnTo>
                  <a:lnTo>
                    <a:pt x="920" y="526"/>
                  </a:lnTo>
                  <a:lnTo>
                    <a:pt x="920" y="514"/>
                  </a:lnTo>
                  <a:lnTo>
                    <a:pt x="904" y="508"/>
                  </a:lnTo>
                  <a:lnTo>
                    <a:pt x="882" y="498"/>
                  </a:lnTo>
                  <a:lnTo>
                    <a:pt x="860" y="504"/>
                  </a:lnTo>
                  <a:lnTo>
                    <a:pt x="844" y="498"/>
                  </a:lnTo>
                  <a:lnTo>
                    <a:pt x="822" y="492"/>
                  </a:lnTo>
                  <a:lnTo>
                    <a:pt x="798" y="492"/>
                  </a:lnTo>
                  <a:lnTo>
                    <a:pt x="790" y="486"/>
                  </a:lnTo>
                  <a:lnTo>
                    <a:pt x="776" y="492"/>
                  </a:lnTo>
                  <a:lnTo>
                    <a:pt x="752" y="504"/>
                  </a:lnTo>
                  <a:lnTo>
                    <a:pt x="730" y="514"/>
                  </a:lnTo>
                  <a:lnTo>
                    <a:pt x="714" y="508"/>
                  </a:lnTo>
                  <a:lnTo>
                    <a:pt x="730" y="504"/>
                  </a:lnTo>
                  <a:lnTo>
                    <a:pt x="708" y="504"/>
                  </a:lnTo>
                  <a:lnTo>
                    <a:pt x="684" y="508"/>
                  </a:lnTo>
                  <a:lnTo>
                    <a:pt x="668" y="498"/>
                  </a:lnTo>
                  <a:lnTo>
                    <a:pt x="668" y="468"/>
                  </a:lnTo>
                  <a:lnTo>
                    <a:pt x="654" y="462"/>
                  </a:lnTo>
                  <a:lnTo>
                    <a:pt x="638" y="458"/>
                  </a:lnTo>
                  <a:lnTo>
                    <a:pt x="608" y="468"/>
                  </a:lnTo>
                  <a:lnTo>
                    <a:pt x="616" y="452"/>
                  </a:lnTo>
                  <a:lnTo>
                    <a:pt x="616" y="434"/>
                  </a:lnTo>
                  <a:lnTo>
                    <a:pt x="624" y="418"/>
                  </a:lnTo>
                  <a:lnTo>
                    <a:pt x="600" y="424"/>
                  </a:lnTo>
                  <a:lnTo>
                    <a:pt x="586" y="434"/>
                  </a:lnTo>
                  <a:lnTo>
                    <a:pt x="570" y="446"/>
                  </a:lnTo>
                  <a:lnTo>
                    <a:pt x="546" y="440"/>
                  </a:lnTo>
                  <a:lnTo>
                    <a:pt x="524" y="430"/>
                  </a:lnTo>
                  <a:lnTo>
                    <a:pt x="516" y="412"/>
                  </a:lnTo>
                  <a:lnTo>
                    <a:pt x="524" y="394"/>
                  </a:lnTo>
                  <a:lnTo>
                    <a:pt x="516" y="382"/>
                  </a:lnTo>
                  <a:lnTo>
                    <a:pt x="540" y="372"/>
                  </a:lnTo>
                  <a:lnTo>
                    <a:pt x="554" y="366"/>
                  </a:lnTo>
                  <a:lnTo>
                    <a:pt x="578" y="360"/>
                  </a:lnTo>
                  <a:lnTo>
                    <a:pt x="592" y="366"/>
                  </a:lnTo>
                  <a:lnTo>
                    <a:pt x="616" y="360"/>
                  </a:lnTo>
                  <a:lnTo>
                    <a:pt x="654" y="366"/>
                  </a:lnTo>
                  <a:lnTo>
                    <a:pt x="668" y="366"/>
                  </a:lnTo>
                  <a:lnTo>
                    <a:pt x="668" y="378"/>
                  </a:lnTo>
                  <a:lnTo>
                    <a:pt x="684" y="388"/>
                  </a:lnTo>
                  <a:lnTo>
                    <a:pt x="700" y="400"/>
                  </a:lnTo>
                  <a:lnTo>
                    <a:pt x="700" y="382"/>
                  </a:lnTo>
                  <a:lnTo>
                    <a:pt x="692" y="372"/>
                  </a:lnTo>
                  <a:lnTo>
                    <a:pt x="684" y="360"/>
                  </a:lnTo>
                  <a:lnTo>
                    <a:pt x="700" y="354"/>
                  </a:lnTo>
                  <a:lnTo>
                    <a:pt x="714" y="338"/>
                  </a:lnTo>
                  <a:lnTo>
                    <a:pt x="738" y="326"/>
                  </a:lnTo>
                  <a:lnTo>
                    <a:pt x="744" y="314"/>
                  </a:lnTo>
                  <a:lnTo>
                    <a:pt x="730" y="302"/>
                  </a:lnTo>
                  <a:lnTo>
                    <a:pt x="744" y="290"/>
                  </a:lnTo>
                  <a:lnTo>
                    <a:pt x="752" y="302"/>
                  </a:lnTo>
                  <a:lnTo>
                    <a:pt x="776" y="280"/>
                  </a:lnTo>
                  <a:lnTo>
                    <a:pt x="790" y="274"/>
                  </a:lnTo>
                  <a:lnTo>
                    <a:pt x="806" y="268"/>
                  </a:lnTo>
                  <a:lnTo>
                    <a:pt x="806" y="256"/>
                  </a:lnTo>
                  <a:lnTo>
                    <a:pt x="836" y="246"/>
                  </a:lnTo>
                  <a:lnTo>
                    <a:pt x="860" y="240"/>
                  </a:lnTo>
                  <a:lnTo>
                    <a:pt x="852" y="252"/>
                  </a:lnTo>
                  <a:lnTo>
                    <a:pt x="874" y="252"/>
                  </a:lnTo>
                  <a:lnTo>
                    <a:pt x="898" y="240"/>
                  </a:lnTo>
                  <a:lnTo>
                    <a:pt x="874" y="234"/>
                  </a:lnTo>
                  <a:lnTo>
                    <a:pt x="866" y="216"/>
                  </a:lnTo>
                  <a:lnTo>
                    <a:pt x="866" y="206"/>
                  </a:lnTo>
                  <a:lnTo>
                    <a:pt x="844" y="210"/>
                  </a:lnTo>
                  <a:lnTo>
                    <a:pt x="782" y="228"/>
                  </a:lnTo>
                  <a:lnTo>
                    <a:pt x="828" y="210"/>
                  </a:lnTo>
                  <a:lnTo>
                    <a:pt x="852" y="200"/>
                  </a:lnTo>
                  <a:lnTo>
                    <a:pt x="874" y="200"/>
                  </a:lnTo>
                  <a:lnTo>
                    <a:pt x="904" y="206"/>
                  </a:lnTo>
                  <a:lnTo>
                    <a:pt x="912" y="210"/>
                  </a:lnTo>
                  <a:lnTo>
                    <a:pt x="928" y="206"/>
                  </a:lnTo>
                  <a:lnTo>
                    <a:pt x="942" y="194"/>
                  </a:lnTo>
                  <a:lnTo>
                    <a:pt x="964" y="194"/>
                  </a:lnTo>
                  <a:lnTo>
                    <a:pt x="964" y="182"/>
                  </a:lnTo>
                  <a:lnTo>
                    <a:pt x="950" y="176"/>
                  </a:lnTo>
                  <a:lnTo>
                    <a:pt x="928" y="188"/>
                  </a:lnTo>
                  <a:lnTo>
                    <a:pt x="934" y="176"/>
                  </a:lnTo>
                  <a:lnTo>
                    <a:pt x="928" y="166"/>
                  </a:lnTo>
                  <a:lnTo>
                    <a:pt x="920" y="148"/>
                  </a:lnTo>
                  <a:lnTo>
                    <a:pt x="912" y="130"/>
                  </a:lnTo>
                  <a:lnTo>
                    <a:pt x="890" y="120"/>
                  </a:lnTo>
                  <a:lnTo>
                    <a:pt x="874" y="130"/>
                  </a:lnTo>
                  <a:lnTo>
                    <a:pt x="866" y="148"/>
                  </a:lnTo>
                  <a:lnTo>
                    <a:pt x="852" y="142"/>
                  </a:lnTo>
                  <a:lnTo>
                    <a:pt x="852" y="126"/>
                  </a:lnTo>
                  <a:lnTo>
                    <a:pt x="836" y="108"/>
                  </a:lnTo>
                  <a:lnTo>
                    <a:pt x="806" y="102"/>
                  </a:lnTo>
                  <a:lnTo>
                    <a:pt x="776" y="96"/>
                  </a:lnTo>
                  <a:lnTo>
                    <a:pt x="776" y="86"/>
                  </a:lnTo>
                  <a:lnTo>
                    <a:pt x="768" y="102"/>
                  </a:lnTo>
                  <a:lnTo>
                    <a:pt x="768" y="120"/>
                  </a:lnTo>
                  <a:lnTo>
                    <a:pt x="776" y="148"/>
                  </a:lnTo>
                  <a:lnTo>
                    <a:pt x="752" y="160"/>
                  </a:lnTo>
                  <a:lnTo>
                    <a:pt x="738" y="160"/>
                  </a:lnTo>
                  <a:lnTo>
                    <a:pt x="744" y="182"/>
                  </a:lnTo>
                  <a:lnTo>
                    <a:pt x="730" y="200"/>
                  </a:lnTo>
                  <a:lnTo>
                    <a:pt x="714" y="188"/>
                  </a:lnTo>
                  <a:lnTo>
                    <a:pt x="714" y="176"/>
                  </a:lnTo>
                  <a:lnTo>
                    <a:pt x="708" y="160"/>
                  </a:lnTo>
                  <a:lnTo>
                    <a:pt x="692" y="160"/>
                  </a:lnTo>
                  <a:lnTo>
                    <a:pt x="668" y="154"/>
                  </a:lnTo>
                  <a:lnTo>
                    <a:pt x="660" y="148"/>
                  </a:lnTo>
                  <a:lnTo>
                    <a:pt x="646" y="142"/>
                  </a:lnTo>
                  <a:lnTo>
                    <a:pt x="624" y="142"/>
                  </a:lnTo>
                  <a:lnTo>
                    <a:pt x="608" y="130"/>
                  </a:lnTo>
                  <a:lnTo>
                    <a:pt x="608" y="114"/>
                  </a:lnTo>
                  <a:lnTo>
                    <a:pt x="632" y="102"/>
                  </a:lnTo>
                  <a:lnTo>
                    <a:pt x="654" y="90"/>
                  </a:lnTo>
                  <a:lnTo>
                    <a:pt x="638" y="90"/>
                  </a:lnTo>
                  <a:lnTo>
                    <a:pt x="660" y="80"/>
                  </a:lnTo>
                  <a:lnTo>
                    <a:pt x="684" y="86"/>
                  </a:lnTo>
                  <a:lnTo>
                    <a:pt x="676" y="74"/>
                  </a:lnTo>
                  <a:lnTo>
                    <a:pt x="660" y="62"/>
                  </a:lnTo>
                  <a:lnTo>
                    <a:pt x="692" y="62"/>
                  </a:lnTo>
                  <a:lnTo>
                    <a:pt x="700" y="50"/>
                  </a:lnTo>
                  <a:lnTo>
                    <a:pt x="692" y="44"/>
                  </a:lnTo>
                  <a:lnTo>
                    <a:pt x="684" y="50"/>
                  </a:lnTo>
                  <a:lnTo>
                    <a:pt x="684" y="16"/>
                  </a:lnTo>
                  <a:lnTo>
                    <a:pt x="646" y="0"/>
                  </a:lnTo>
                  <a:lnTo>
                    <a:pt x="660" y="28"/>
                  </a:lnTo>
                  <a:lnTo>
                    <a:pt x="616" y="34"/>
                  </a:lnTo>
                  <a:lnTo>
                    <a:pt x="562" y="34"/>
                  </a:lnTo>
                  <a:lnTo>
                    <a:pt x="510" y="44"/>
                  </a:lnTo>
                  <a:lnTo>
                    <a:pt x="464" y="28"/>
                  </a:lnTo>
                  <a:lnTo>
                    <a:pt x="418" y="28"/>
                  </a:lnTo>
                  <a:lnTo>
                    <a:pt x="364" y="22"/>
                  </a:lnTo>
                  <a:lnTo>
                    <a:pt x="320" y="22"/>
                  </a:lnTo>
                  <a:lnTo>
                    <a:pt x="274" y="38"/>
                  </a:lnTo>
                  <a:lnTo>
                    <a:pt x="228" y="28"/>
                  </a:lnTo>
                  <a:lnTo>
                    <a:pt x="182" y="28"/>
                  </a:lnTo>
                  <a:lnTo>
                    <a:pt x="136" y="16"/>
                  </a:lnTo>
                  <a:lnTo>
                    <a:pt x="92" y="16"/>
                  </a:lnTo>
                  <a:lnTo>
                    <a:pt x="52" y="28"/>
                  </a:lnTo>
                  <a:lnTo>
                    <a:pt x="8" y="38"/>
                  </a:lnTo>
                  <a:lnTo>
                    <a:pt x="52" y="56"/>
                  </a:lnTo>
                  <a:lnTo>
                    <a:pt x="0" y="62"/>
                  </a:lnTo>
                  <a:lnTo>
                    <a:pt x="30" y="86"/>
                  </a:lnTo>
                  <a:lnTo>
                    <a:pt x="8" y="120"/>
                  </a:lnTo>
                  <a:lnTo>
                    <a:pt x="22" y="154"/>
                  </a:lnTo>
                  <a:lnTo>
                    <a:pt x="68" y="130"/>
                  </a:lnTo>
                  <a:lnTo>
                    <a:pt x="114" y="126"/>
                  </a:lnTo>
                  <a:lnTo>
                    <a:pt x="160" y="120"/>
                  </a:lnTo>
                  <a:lnTo>
                    <a:pt x="206" y="136"/>
                  </a:lnTo>
                  <a:lnTo>
                    <a:pt x="242" y="160"/>
                  </a:lnTo>
                  <a:lnTo>
                    <a:pt x="274" y="188"/>
                  </a:lnTo>
                  <a:lnTo>
                    <a:pt x="296" y="222"/>
                  </a:lnTo>
                  <a:lnTo>
                    <a:pt x="296" y="262"/>
                  </a:lnTo>
                  <a:lnTo>
                    <a:pt x="282" y="298"/>
                  </a:lnTo>
                  <a:lnTo>
                    <a:pt x="304" y="326"/>
                  </a:lnTo>
                  <a:lnTo>
                    <a:pt x="342" y="360"/>
                  </a:lnTo>
                  <a:lnTo>
                    <a:pt x="372" y="388"/>
                  </a:lnTo>
                  <a:lnTo>
                    <a:pt x="394" y="424"/>
                  </a:lnTo>
                  <a:lnTo>
                    <a:pt x="380" y="388"/>
                  </a:lnTo>
                  <a:lnTo>
                    <a:pt x="364" y="354"/>
                  </a:lnTo>
                  <a:lnTo>
                    <a:pt x="394" y="382"/>
                  </a:lnTo>
                  <a:lnTo>
                    <a:pt x="426" y="412"/>
                  </a:lnTo>
                  <a:lnTo>
                    <a:pt x="448" y="440"/>
                  </a:lnTo>
                  <a:lnTo>
                    <a:pt x="486" y="458"/>
                  </a:lnTo>
                  <a:lnTo>
                    <a:pt x="540" y="468"/>
                  </a:lnTo>
                  <a:lnTo>
                    <a:pt x="592" y="474"/>
                  </a:lnTo>
                  <a:lnTo>
                    <a:pt x="632" y="492"/>
                  </a:lnTo>
                  <a:lnTo>
                    <a:pt x="660" y="520"/>
                  </a:lnTo>
                  <a:lnTo>
                    <a:pt x="714" y="520"/>
                  </a:lnTo>
                  <a:lnTo>
                    <a:pt x="714" y="554"/>
                  </a:lnTo>
                  <a:lnTo>
                    <a:pt x="692" y="584"/>
                  </a:lnTo>
                  <a:lnTo>
                    <a:pt x="692" y="618"/>
                  </a:lnTo>
                  <a:lnTo>
                    <a:pt x="714" y="646"/>
                  </a:lnTo>
                  <a:lnTo>
                    <a:pt x="752" y="682"/>
                  </a:lnTo>
                  <a:lnTo>
                    <a:pt x="790" y="704"/>
                  </a:lnTo>
                  <a:lnTo>
                    <a:pt x="814" y="744"/>
                  </a:lnTo>
                  <a:lnTo>
                    <a:pt x="798" y="784"/>
                  </a:lnTo>
                  <a:lnTo>
                    <a:pt x="806" y="824"/>
                  </a:lnTo>
                  <a:lnTo>
                    <a:pt x="806" y="864"/>
                  </a:lnTo>
                  <a:lnTo>
                    <a:pt x="814" y="904"/>
                  </a:lnTo>
                  <a:lnTo>
                    <a:pt x="814" y="944"/>
                  </a:lnTo>
                  <a:lnTo>
                    <a:pt x="844" y="974"/>
                  </a:lnTo>
                  <a:lnTo>
                    <a:pt x="874" y="996"/>
                  </a:lnTo>
                  <a:lnTo>
                    <a:pt x="920" y="996"/>
                  </a:lnTo>
                  <a:lnTo>
                    <a:pt x="920" y="990"/>
                  </a:lnTo>
                  <a:lnTo>
                    <a:pt x="898" y="984"/>
                  </a:lnTo>
                  <a:lnTo>
                    <a:pt x="898" y="974"/>
                  </a:lnTo>
                  <a:lnTo>
                    <a:pt x="882" y="978"/>
                  </a:lnTo>
                  <a:lnTo>
                    <a:pt x="860" y="978"/>
                  </a:lnTo>
                  <a:lnTo>
                    <a:pt x="874" y="968"/>
                  </a:lnTo>
                  <a:lnTo>
                    <a:pt x="890" y="968"/>
                  </a:lnTo>
                  <a:lnTo>
                    <a:pt x="874" y="950"/>
                  </a:lnTo>
                  <a:lnTo>
                    <a:pt x="890" y="938"/>
                  </a:lnTo>
                  <a:lnTo>
                    <a:pt x="898" y="928"/>
                  </a:lnTo>
                  <a:lnTo>
                    <a:pt x="898" y="922"/>
                  </a:lnTo>
                  <a:lnTo>
                    <a:pt x="882" y="916"/>
                  </a:lnTo>
                  <a:lnTo>
                    <a:pt x="866" y="922"/>
                  </a:lnTo>
                  <a:lnTo>
                    <a:pt x="882" y="904"/>
                  </a:lnTo>
                  <a:lnTo>
                    <a:pt x="898" y="894"/>
                  </a:lnTo>
                  <a:lnTo>
                    <a:pt x="904" y="882"/>
                  </a:lnTo>
                  <a:lnTo>
                    <a:pt x="890" y="888"/>
                  </a:lnTo>
                  <a:lnTo>
                    <a:pt x="882" y="876"/>
                  </a:lnTo>
                  <a:lnTo>
                    <a:pt x="898" y="870"/>
                  </a:lnTo>
                  <a:lnTo>
                    <a:pt x="904" y="876"/>
                  </a:lnTo>
                  <a:lnTo>
                    <a:pt x="904" y="870"/>
                  </a:lnTo>
                  <a:lnTo>
                    <a:pt x="912" y="858"/>
                  </a:lnTo>
                  <a:lnTo>
                    <a:pt x="934" y="852"/>
                  </a:lnTo>
                  <a:lnTo>
                    <a:pt x="958" y="848"/>
                  </a:lnTo>
                  <a:lnTo>
                    <a:pt x="958" y="824"/>
                  </a:lnTo>
                  <a:lnTo>
                    <a:pt x="934" y="812"/>
                  </a:lnTo>
                  <a:lnTo>
                    <a:pt x="928" y="802"/>
                  </a:lnTo>
                  <a:lnTo>
                    <a:pt x="942" y="806"/>
                  </a:lnTo>
                  <a:lnTo>
                    <a:pt x="964" y="818"/>
                  </a:lnTo>
                  <a:lnTo>
                    <a:pt x="980" y="824"/>
                  </a:lnTo>
                  <a:lnTo>
                    <a:pt x="988" y="812"/>
                  </a:lnTo>
                  <a:lnTo>
                    <a:pt x="1004" y="796"/>
                  </a:lnTo>
                  <a:lnTo>
                    <a:pt x="1010" y="778"/>
                  </a:lnTo>
                  <a:lnTo>
                    <a:pt x="1026" y="778"/>
                  </a:lnTo>
                  <a:lnTo>
                    <a:pt x="1026" y="768"/>
                  </a:lnTo>
                  <a:lnTo>
                    <a:pt x="1034" y="750"/>
                  </a:lnTo>
                  <a:lnTo>
                    <a:pt x="1056" y="744"/>
                  </a:lnTo>
                  <a:lnTo>
                    <a:pt x="1080" y="732"/>
                  </a:lnTo>
                  <a:lnTo>
                    <a:pt x="1094" y="732"/>
                  </a:lnTo>
                  <a:lnTo>
                    <a:pt x="1102" y="720"/>
                  </a:lnTo>
                  <a:lnTo>
                    <a:pt x="1110" y="710"/>
                  </a:lnTo>
                  <a:lnTo>
                    <a:pt x="1110" y="670"/>
                  </a:lnTo>
                  <a:lnTo>
                    <a:pt x="1126" y="652"/>
                  </a:lnTo>
                  <a:lnTo>
                    <a:pt x="1148" y="640"/>
                  </a:lnTo>
                  <a:lnTo>
                    <a:pt x="1156" y="630"/>
                  </a:lnTo>
                  <a:lnTo>
                    <a:pt x="1156" y="612"/>
                  </a:lnTo>
                  <a:lnTo>
                    <a:pt x="1162" y="596"/>
                  </a:lnTo>
                  <a:lnTo>
                    <a:pt x="1140" y="606"/>
                  </a:lnTo>
                  <a:lnTo>
                    <a:pt x="1126" y="59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0" name="Freeform 60"/>
            <p:cNvSpPr>
              <a:spLocks noChangeArrowheads="1"/>
            </p:cNvSpPr>
            <p:nvPr/>
          </p:nvSpPr>
          <p:spPr bwMode="auto">
            <a:xfrm>
              <a:off x="3159366" y="935364"/>
              <a:ext cx="152800" cy="299888"/>
            </a:xfrm>
            <a:custGeom>
              <a:avLst/>
              <a:gdLst>
                <a:gd name="T0" fmla="*/ 2147483647 w 68"/>
                <a:gd name="T1" fmla="*/ 2147483647 h 84"/>
                <a:gd name="T2" fmla="*/ 2147483647 w 68"/>
                <a:gd name="T3" fmla="*/ 2147483647 h 84"/>
                <a:gd name="T4" fmla="*/ 2147483647 w 68"/>
                <a:gd name="T5" fmla="*/ 2147483647 h 84"/>
                <a:gd name="T6" fmla="*/ 2147483647 w 68"/>
                <a:gd name="T7" fmla="*/ 2147483647 h 84"/>
                <a:gd name="T8" fmla="*/ 2147483647 w 68"/>
                <a:gd name="T9" fmla="*/ 2147483647 h 84"/>
                <a:gd name="T10" fmla="*/ 2147483647 w 68"/>
                <a:gd name="T11" fmla="*/ 2147483647 h 84"/>
                <a:gd name="T12" fmla="*/ 2147483647 w 68"/>
                <a:gd name="T13" fmla="*/ 2147483647 h 84"/>
                <a:gd name="T14" fmla="*/ 2147483647 w 68"/>
                <a:gd name="T15" fmla="*/ 2147483647 h 84"/>
                <a:gd name="T16" fmla="*/ 2147483647 w 68"/>
                <a:gd name="T17" fmla="*/ 2147483647 h 84"/>
                <a:gd name="T18" fmla="*/ 2147483647 w 68"/>
                <a:gd name="T19" fmla="*/ 2147483647 h 84"/>
                <a:gd name="T20" fmla="*/ 2147483647 w 68"/>
                <a:gd name="T21" fmla="*/ 2147483647 h 84"/>
                <a:gd name="T22" fmla="*/ 2147483647 w 68"/>
                <a:gd name="T23" fmla="*/ 2147483647 h 84"/>
                <a:gd name="T24" fmla="*/ 2147483647 w 68"/>
                <a:gd name="T25" fmla="*/ 2147483647 h 84"/>
                <a:gd name="T26" fmla="*/ 2147483647 w 68"/>
                <a:gd name="T27" fmla="*/ 2147483647 h 84"/>
                <a:gd name="T28" fmla="*/ 2147483647 w 68"/>
                <a:gd name="T29" fmla="*/ 2147483647 h 84"/>
                <a:gd name="T30" fmla="*/ 2147483647 w 68"/>
                <a:gd name="T31" fmla="*/ 2147483647 h 84"/>
                <a:gd name="T32" fmla="*/ 2147483647 w 68"/>
                <a:gd name="T33" fmla="*/ 2147483647 h 84"/>
                <a:gd name="T34" fmla="*/ 2147483647 w 68"/>
                <a:gd name="T35" fmla="*/ 2147483647 h 84"/>
                <a:gd name="T36" fmla="*/ 2147483647 w 68"/>
                <a:gd name="T37" fmla="*/ 2147483647 h 84"/>
                <a:gd name="T38" fmla="*/ 2147483647 w 68"/>
                <a:gd name="T39" fmla="*/ 2147483647 h 84"/>
                <a:gd name="T40" fmla="*/ 2147483647 w 68"/>
                <a:gd name="T41" fmla="*/ 0 h 84"/>
                <a:gd name="T42" fmla="*/ 2147483647 w 68"/>
                <a:gd name="T43" fmla="*/ 2147483647 h 84"/>
                <a:gd name="T44" fmla="*/ 0 w 68"/>
                <a:gd name="T45" fmla="*/ 2147483647 h 84"/>
                <a:gd name="T46" fmla="*/ 2147483647 w 68"/>
                <a:gd name="T47" fmla="*/ 2147483647 h 84"/>
                <a:gd name="T48" fmla="*/ 2147483647 w 68"/>
                <a:gd name="T49" fmla="*/ 2147483647 h 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84"/>
                <a:gd name="T77" fmla="*/ 68 w 68"/>
                <a:gd name="T78" fmla="*/ 84 h 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84">
                  <a:moveTo>
                    <a:pt x="30" y="42"/>
                  </a:moveTo>
                  <a:lnTo>
                    <a:pt x="40" y="54"/>
                  </a:lnTo>
                  <a:lnTo>
                    <a:pt x="24" y="60"/>
                  </a:lnTo>
                  <a:lnTo>
                    <a:pt x="16" y="70"/>
                  </a:lnTo>
                  <a:lnTo>
                    <a:pt x="40" y="70"/>
                  </a:lnTo>
                  <a:lnTo>
                    <a:pt x="24" y="76"/>
                  </a:lnTo>
                  <a:lnTo>
                    <a:pt x="46" y="70"/>
                  </a:lnTo>
                  <a:lnTo>
                    <a:pt x="30" y="76"/>
                  </a:lnTo>
                  <a:lnTo>
                    <a:pt x="6" y="84"/>
                  </a:lnTo>
                  <a:lnTo>
                    <a:pt x="8" y="84"/>
                  </a:lnTo>
                  <a:lnTo>
                    <a:pt x="18" y="84"/>
                  </a:lnTo>
                  <a:lnTo>
                    <a:pt x="34" y="82"/>
                  </a:lnTo>
                  <a:lnTo>
                    <a:pt x="30" y="80"/>
                  </a:lnTo>
                  <a:lnTo>
                    <a:pt x="54" y="76"/>
                  </a:lnTo>
                  <a:lnTo>
                    <a:pt x="62" y="76"/>
                  </a:lnTo>
                  <a:lnTo>
                    <a:pt x="68" y="60"/>
                  </a:lnTo>
                  <a:lnTo>
                    <a:pt x="54" y="42"/>
                  </a:lnTo>
                  <a:lnTo>
                    <a:pt x="30" y="30"/>
                  </a:lnTo>
                  <a:lnTo>
                    <a:pt x="30" y="14"/>
                  </a:lnTo>
                  <a:lnTo>
                    <a:pt x="16" y="14"/>
                  </a:lnTo>
                  <a:lnTo>
                    <a:pt x="26" y="0"/>
                  </a:lnTo>
                  <a:lnTo>
                    <a:pt x="8" y="8"/>
                  </a:lnTo>
                  <a:lnTo>
                    <a:pt x="0" y="24"/>
                  </a:lnTo>
                  <a:lnTo>
                    <a:pt x="16" y="36"/>
                  </a:lnTo>
                  <a:lnTo>
                    <a:pt x="30" y="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1" name="Freeform 61"/>
            <p:cNvSpPr>
              <a:spLocks noChangeArrowheads="1"/>
            </p:cNvSpPr>
            <p:nvPr/>
          </p:nvSpPr>
          <p:spPr bwMode="auto">
            <a:xfrm>
              <a:off x="3298683" y="1163850"/>
              <a:ext cx="31459" cy="42841"/>
            </a:xfrm>
            <a:custGeom>
              <a:avLst/>
              <a:gdLst>
                <a:gd name="T0" fmla="*/ 2147483647 w 14"/>
                <a:gd name="T1" fmla="*/ 0 h 12"/>
                <a:gd name="T2" fmla="*/ 0 w 14"/>
                <a:gd name="T3" fmla="*/ 2147483647 h 12"/>
                <a:gd name="T4" fmla="*/ 2147483647 w 14"/>
                <a:gd name="T5" fmla="*/ 2147483647 h 12"/>
                <a:gd name="T6" fmla="*/ 2147483647 w 14"/>
                <a:gd name="T7" fmla="*/ 0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14" y="0"/>
                  </a:moveTo>
                  <a:lnTo>
                    <a:pt x="0" y="12"/>
                  </a:lnTo>
                  <a:lnTo>
                    <a:pt x="6" y="12"/>
                  </a:lnTo>
                  <a:lnTo>
                    <a:pt x="1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2" name="Freeform 62"/>
            <p:cNvSpPr>
              <a:spLocks noChangeArrowheads="1"/>
            </p:cNvSpPr>
            <p:nvPr/>
          </p:nvSpPr>
          <p:spPr bwMode="auto">
            <a:xfrm>
              <a:off x="6678261" y="2677571"/>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4"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3" name="Freeform 63"/>
            <p:cNvSpPr>
              <a:spLocks noChangeArrowheads="1"/>
            </p:cNvSpPr>
            <p:nvPr/>
          </p:nvSpPr>
          <p:spPr bwMode="auto">
            <a:xfrm>
              <a:off x="5891791" y="2691852"/>
              <a:ext cx="1096565" cy="721159"/>
            </a:xfrm>
            <a:custGeom>
              <a:avLst/>
              <a:gdLst>
                <a:gd name="T0" fmla="*/ 2147483647 w 488"/>
                <a:gd name="T1" fmla="*/ 2147483647 h 202"/>
                <a:gd name="T2" fmla="*/ 2147483647 w 488"/>
                <a:gd name="T3" fmla="*/ 2147483647 h 202"/>
                <a:gd name="T4" fmla="*/ 2147483647 w 488"/>
                <a:gd name="T5" fmla="*/ 2147483647 h 202"/>
                <a:gd name="T6" fmla="*/ 2147483647 w 488"/>
                <a:gd name="T7" fmla="*/ 2147483647 h 202"/>
                <a:gd name="T8" fmla="*/ 2147483647 w 488"/>
                <a:gd name="T9" fmla="*/ 2147483647 h 202"/>
                <a:gd name="T10" fmla="*/ 2147483647 w 488"/>
                <a:gd name="T11" fmla="*/ 2147483647 h 202"/>
                <a:gd name="T12" fmla="*/ 2147483647 w 488"/>
                <a:gd name="T13" fmla="*/ 2147483647 h 202"/>
                <a:gd name="T14" fmla="*/ 2147483647 w 488"/>
                <a:gd name="T15" fmla="*/ 0 h 202"/>
                <a:gd name="T16" fmla="*/ 2147483647 w 488"/>
                <a:gd name="T17" fmla="*/ 2147483647 h 202"/>
                <a:gd name="T18" fmla="*/ 2147483647 w 488"/>
                <a:gd name="T19" fmla="*/ 2147483647 h 202"/>
                <a:gd name="T20" fmla="*/ 2147483647 w 488"/>
                <a:gd name="T21" fmla="*/ 2147483647 h 202"/>
                <a:gd name="T22" fmla="*/ 2147483647 w 488"/>
                <a:gd name="T23" fmla="*/ 2147483647 h 202"/>
                <a:gd name="T24" fmla="*/ 2147483647 w 488"/>
                <a:gd name="T25" fmla="*/ 2147483647 h 202"/>
                <a:gd name="T26" fmla="*/ 2147483647 w 488"/>
                <a:gd name="T27" fmla="*/ 2147483647 h 202"/>
                <a:gd name="T28" fmla="*/ 2147483647 w 488"/>
                <a:gd name="T29" fmla="*/ 2147483647 h 202"/>
                <a:gd name="T30" fmla="*/ 2147483647 w 488"/>
                <a:gd name="T31" fmla="*/ 2147483647 h 202"/>
                <a:gd name="T32" fmla="*/ 2147483647 w 488"/>
                <a:gd name="T33" fmla="*/ 2147483647 h 202"/>
                <a:gd name="T34" fmla="*/ 2147483647 w 488"/>
                <a:gd name="T35" fmla="*/ 2147483647 h 202"/>
                <a:gd name="T36" fmla="*/ 2147483647 w 488"/>
                <a:gd name="T37" fmla="*/ 2147483647 h 202"/>
                <a:gd name="T38" fmla="*/ 2147483647 w 488"/>
                <a:gd name="T39" fmla="*/ 2147483647 h 202"/>
                <a:gd name="T40" fmla="*/ 2147483647 w 488"/>
                <a:gd name="T41" fmla="*/ 2147483647 h 202"/>
                <a:gd name="T42" fmla="*/ 2147483647 w 488"/>
                <a:gd name="T43" fmla="*/ 2147483647 h 202"/>
                <a:gd name="T44" fmla="*/ 2147483647 w 488"/>
                <a:gd name="T45" fmla="*/ 2147483647 h 202"/>
                <a:gd name="T46" fmla="*/ 2147483647 w 488"/>
                <a:gd name="T47" fmla="*/ 2147483647 h 202"/>
                <a:gd name="T48" fmla="*/ 2147483647 w 488"/>
                <a:gd name="T49" fmla="*/ 2147483647 h 202"/>
                <a:gd name="T50" fmla="*/ 2147483647 w 488"/>
                <a:gd name="T51" fmla="*/ 2147483647 h 202"/>
                <a:gd name="T52" fmla="*/ 2147483647 w 488"/>
                <a:gd name="T53" fmla="*/ 2147483647 h 202"/>
                <a:gd name="T54" fmla="*/ 2147483647 w 488"/>
                <a:gd name="T55" fmla="*/ 2147483647 h 202"/>
                <a:gd name="T56" fmla="*/ 2147483647 w 488"/>
                <a:gd name="T57" fmla="*/ 2147483647 h 202"/>
                <a:gd name="T58" fmla="*/ 2147483647 w 488"/>
                <a:gd name="T59" fmla="*/ 2147483647 h 202"/>
                <a:gd name="T60" fmla="*/ 2147483647 w 488"/>
                <a:gd name="T61" fmla="*/ 2147483647 h 202"/>
                <a:gd name="T62" fmla="*/ 2147483647 w 488"/>
                <a:gd name="T63" fmla="*/ 2147483647 h 202"/>
                <a:gd name="T64" fmla="*/ 0 w 488"/>
                <a:gd name="T65" fmla="*/ 2147483647 h 202"/>
                <a:gd name="T66" fmla="*/ 2147483647 w 488"/>
                <a:gd name="T67" fmla="*/ 2147483647 h 202"/>
                <a:gd name="T68" fmla="*/ 2147483647 w 488"/>
                <a:gd name="T69" fmla="*/ 2147483647 h 202"/>
                <a:gd name="T70" fmla="*/ 2147483647 w 488"/>
                <a:gd name="T71" fmla="*/ 2147483647 h 202"/>
                <a:gd name="T72" fmla="*/ 2147483647 w 488"/>
                <a:gd name="T73" fmla="*/ 2147483647 h 202"/>
                <a:gd name="T74" fmla="*/ 2147483647 w 488"/>
                <a:gd name="T75" fmla="*/ 2147483647 h 202"/>
                <a:gd name="T76" fmla="*/ 2147483647 w 488"/>
                <a:gd name="T77" fmla="*/ 2147483647 h 202"/>
                <a:gd name="T78" fmla="*/ 2147483647 w 488"/>
                <a:gd name="T79" fmla="*/ 2147483647 h 202"/>
                <a:gd name="T80" fmla="*/ 2147483647 w 488"/>
                <a:gd name="T81" fmla="*/ 2147483647 h 202"/>
                <a:gd name="T82" fmla="*/ 2147483647 w 488"/>
                <a:gd name="T83" fmla="*/ 2147483647 h 202"/>
                <a:gd name="T84" fmla="*/ 2147483647 w 488"/>
                <a:gd name="T85" fmla="*/ 2147483647 h 202"/>
                <a:gd name="T86" fmla="*/ 2147483647 w 488"/>
                <a:gd name="T87" fmla="*/ 2147483647 h 202"/>
                <a:gd name="T88" fmla="*/ 2147483647 w 488"/>
                <a:gd name="T89" fmla="*/ 2147483647 h 202"/>
                <a:gd name="T90" fmla="*/ 2147483647 w 488"/>
                <a:gd name="T91" fmla="*/ 2147483647 h 202"/>
                <a:gd name="T92" fmla="*/ 2147483647 w 488"/>
                <a:gd name="T93" fmla="*/ 2147483647 h 202"/>
                <a:gd name="T94" fmla="*/ 2147483647 w 488"/>
                <a:gd name="T95" fmla="*/ 2147483647 h 202"/>
                <a:gd name="T96" fmla="*/ 2147483647 w 488"/>
                <a:gd name="T97" fmla="*/ 2147483647 h 202"/>
                <a:gd name="T98" fmla="*/ 2147483647 w 488"/>
                <a:gd name="T99" fmla="*/ 2147483647 h 202"/>
                <a:gd name="T100" fmla="*/ 2147483647 w 488"/>
                <a:gd name="T101" fmla="*/ 2147483647 h 202"/>
                <a:gd name="T102" fmla="*/ 2147483647 w 488"/>
                <a:gd name="T103" fmla="*/ 2147483647 h 202"/>
                <a:gd name="T104" fmla="*/ 2147483647 w 488"/>
                <a:gd name="T105" fmla="*/ 2147483647 h 202"/>
                <a:gd name="T106" fmla="*/ 2147483647 w 488"/>
                <a:gd name="T107" fmla="*/ 2147483647 h 202"/>
                <a:gd name="T108" fmla="*/ 2147483647 w 488"/>
                <a:gd name="T109" fmla="*/ 2147483647 h 202"/>
                <a:gd name="T110" fmla="*/ 2147483647 w 488"/>
                <a:gd name="T111" fmla="*/ 2147483647 h 202"/>
                <a:gd name="T112" fmla="*/ 2147483647 w 488"/>
                <a:gd name="T113" fmla="*/ 2147483647 h 202"/>
                <a:gd name="T114" fmla="*/ 2147483647 w 488"/>
                <a:gd name="T115" fmla="*/ 2147483647 h 202"/>
                <a:gd name="T116" fmla="*/ 2147483647 w 488"/>
                <a:gd name="T117" fmla="*/ 2147483647 h 202"/>
                <a:gd name="T118" fmla="*/ 2147483647 w 488"/>
                <a:gd name="T119" fmla="*/ 2147483647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8"/>
                <a:gd name="T181" fmla="*/ 0 h 202"/>
                <a:gd name="T182" fmla="*/ 488 w 488"/>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8" h="202">
                  <a:moveTo>
                    <a:pt x="442" y="82"/>
                  </a:moveTo>
                  <a:lnTo>
                    <a:pt x="442" y="72"/>
                  </a:lnTo>
                  <a:lnTo>
                    <a:pt x="426" y="60"/>
                  </a:lnTo>
                  <a:lnTo>
                    <a:pt x="396" y="48"/>
                  </a:lnTo>
                  <a:lnTo>
                    <a:pt x="388" y="30"/>
                  </a:lnTo>
                  <a:lnTo>
                    <a:pt x="380" y="20"/>
                  </a:lnTo>
                  <a:lnTo>
                    <a:pt x="364" y="8"/>
                  </a:lnTo>
                  <a:lnTo>
                    <a:pt x="354" y="0"/>
                  </a:lnTo>
                  <a:lnTo>
                    <a:pt x="342" y="14"/>
                  </a:lnTo>
                  <a:lnTo>
                    <a:pt x="342" y="30"/>
                  </a:lnTo>
                  <a:lnTo>
                    <a:pt x="358" y="42"/>
                  </a:lnTo>
                  <a:lnTo>
                    <a:pt x="336" y="48"/>
                  </a:lnTo>
                  <a:lnTo>
                    <a:pt x="312" y="42"/>
                  </a:lnTo>
                  <a:lnTo>
                    <a:pt x="298" y="36"/>
                  </a:lnTo>
                  <a:lnTo>
                    <a:pt x="282" y="30"/>
                  </a:lnTo>
                  <a:lnTo>
                    <a:pt x="288" y="14"/>
                  </a:lnTo>
                  <a:lnTo>
                    <a:pt x="274" y="14"/>
                  </a:lnTo>
                  <a:lnTo>
                    <a:pt x="252" y="8"/>
                  </a:lnTo>
                  <a:lnTo>
                    <a:pt x="214" y="8"/>
                  </a:lnTo>
                  <a:lnTo>
                    <a:pt x="182" y="14"/>
                  </a:lnTo>
                  <a:lnTo>
                    <a:pt x="198" y="20"/>
                  </a:lnTo>
                  <a:lnTo>
                    <a:pt x="206" y="30"/>
                  </a:lnTo>
                  <a:lnTo>
                    <a:pt x="146" y="30"/>
                  </a:lnTo>
                  <a:lnTo>
                    <a:pt x="130" y="42"/>
                  </a:lnTo>
                  <a:lnTo>
                    <a:pt x="108" y="48"/>
                  </a:lnTo>
                  <a:lnTo>
                    <a:pt x="108" y="60"/>
                  </a:lnTo>
                  <a:lnTo>
                    <a:pt x="84" y="78"/>
                  </a:lnTo>
                  <a:lnTo>
                    <a:pt x="62" y="78"/>
                  </a:lnTo>
                  <a:lnTo>
                    <a:pt x="46" y="82"/>
                  </a:lnTo>
                  <a:lnTo>
                    <a:pt x="32" y="78"/>
                  </a:lnTo>
                  <a:lnTo>
                    <a:pt x="8" y="88"/>
                  </a:lnTo>
                  <a:lnTo>
                    <a:pt x="8" y="106"/>
                  </a:lnTo>
                  <a:lnTo>
                    <a:pt x="0" y="128"/>
                  </a:lnTo>
                  <a:lnTo>
                    <a:pt x="8" y="146"/>
                  </a:lnTo>
                  <a:lnTo>
                    <a:pt x="8" y="180"/>
                  </a:lnTo>
                  <a:lnTo>
                    <a:pt x="32" y="186"/>
                  </a:lnTo>
                  <a:lnTo>
                    <a:pt x="54" y="180"/>
                  </a:lnTo>
                  <a:lnTo>
                    <a:pt x="76" y="174"/>
                  </a:lnTo>
                  <a:lnTo>
                    <a:pt x="100" y="174"/>
                  </a:lnTo>
                  <a:lnTo>
                    <a:pt x="130" y="168"/>
                  </a:lnTo>
                  <a:lnTo>
                    <a:pt x="176" y="152"/>
                  </a:lnTo>
                  <a:lnTo>
                    <a:pt x="214" y="152"/>
                  </a:lnTo>
                  <a:lnTo>
                    <a:pt x="236" y="156"/>
                  </a:lnTo>
                  <a:lnTo>
                    <a:pt x="244" y="168"/>
                  </a:lnTo>
                  <a:lnTo>
                    <a:pt x="252" y="180"/>
                  </a:lnTo>
                  <a:lnTo>
                    <a:pt x="274" y="168"/>
                  </a:lnTo>
                  <a:lnTo>
                    <a:pt x="298" y="156"/>
                  </a:lnTo>
                  <a:lnTo>
                    <a:pt x="282" y="174"/>
                  </a:lnTo>
                  <a:lnTo>
                    <a:pt x="274" y="186"/>
                  </a:lnTo>
                  <a:lnTo>
                    <a:pt x="298" y="192"/>
                  </a:lnTo>
                  <a:lnTo>
                    <a:pt x="312" y="202"/>
                  </a:lnTo>
                  <a:lnTo>
                    <a:pt x="364" y="202"/>
                  </a:lnTo>
                  <a:lnTo>
                    <a:pt x="380" y="198"/>
                  </a:lnTo>
                  <a:lnTo>
                    <a:pt x="404" y="192"/>
                  </a:lnTo>
                  <a:lnTo>
                    <a:pt x="418" y="180"/>
                  </a:lnTo>
                  <a:lnTo>
                    <a:pt x="434" y="168"/>
                  </a:lnTo>
                  <a:lnTo>
                    <a:pt x="464" y="146"/>
                  </a:lnTo>
                  <a:lnTo>
                    <a:pt x="488" y="116"/>
                  </a:lnTo>
                  <a:lnTo>
                    <a:pt x="464" y="94"/>
                  </a:lnTo>
                  <a:lnTo>
                    <a:pt x="442" y="8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4" name="Freeform 64"/>
            <p:cNvSpPr>
              <a:spLocks noChangeArrowheads="1"/>
            </p:cNvSpPr>
            <p:nvPr/>
          </p:nvSpPr>
          <p:spPr bwMode="auto">
            <a:xfrm>
              <a:off x="4354801" y="2813235"/>
              <a:ext cx="152800" cy="357009"/>
            </a:xfrm>
            <a:custGeom>
              <a:avLst/>
              <a:gdLst>
                <a:gd name="T0" fmla="*/ 2147483647 w 68"/>
                <a:gd name="T1" fmla="*/ 2147483647 h 100"/>
                <a:gd name="T2" fmla="*/ 2147483647 w 68"/>
                <a:gd name="T3" fmla="*/ 2147483647 h 100"/>
                <a:gd name="T4" fmla="*/ 2147483647 w 68"/>
                <a:gd name="T5" fmla="*/ 2147483647 h 100"/>
                <a:gd name="T6" fmla="*/ 0 w 68"/>
                <a:gd name="T7" fmla="*/ 2147483647 h 100"/>
                <a:gd name="T8" fmla="*/ 0 w 68"/>
                <a:gd name="T9" fmla="*/ 2147483647 h 100"/>
                <a:gd name="T10" fmla="*/ 2147483647 w 68"/>
                <a:gd name="T11" fmla="*/ 2147483647 h 100"/>
                <a:gd name="T12" fmla="*/ 2147483647 w 68"/>
                <a:gd name="T13" fmla="*/ 2147483647 h 100"/>
                <a:gd name="T14" fmla="*/ 2147483647 w 68"/>
                <a:gd name="T15" fmla="*/ 2147483647 h 100"/>
                <a:gd name="T16" fmla="*/ 2147483647 w 68"/>
                <a:gd name="T17" fmla="*/ 2147483647 h 100"/>
                <a:gd name="T18" fmla="*/ 2147483647 w 68"/>
                <a:gd name="T19" fmla="*/ 2147483647 h 100"/>
                <a:gd name="T20" fmla="*/ 2147483647 w 68"/>
                <a:gd name="T21" fmla="*/ 2147483647 h 100"/>
                <a:gd name="T22" fmla="*/ 2147483647 w 68"/>
                <a:gd name="T23" fmla="*/ 0 h 100"/>
                <a:gd name="T24" fmla="*/ 2147483647 w 68"/>
                <a:gd name="T25" fmla="*/ 2147483647 h 100"/>
                <a:gd name="T26" fmla="*/ 2147483647 w 68"/>
                <a:gd name="T27" fmla="*/ 2147483647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100"/>
                <a:gd name="T44" fmla="*/ 68 w 68"/>
                <a:gd name="T45" fmla="*/ 100 h 1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100">
                  <a:moveTo>
                    <a:pt x="32" y="20"/>
                  </a:moveTo>
                  <a:lnTo>
                    <a:pt x="8" y="32"/>
                  </a:lnTo>
                  <a:lnTo>
                    <a:pt x="16" y="48"/>
                  </a:lnTo>
                  <a:lnTo>
                    <a:pt x="0" y="60"/>
                  </a:lnTo>
                  <a:lnTo>
                    <a:pt x="0" y="78"/>
                  </a:lnTo>
                  <a:lnTo>
                    <a:pt x="8" y="94"/>
                  </a:lnTo>
                  <a:lnTo>
                    <a:pt x="24" y="100"/>
                  </a:lnTo>
                  <a:lnTo>
                    <a:pt x="38" y="82"/>
                  </a:lnTo>
                  <a:lnTo>
                    <a:pt x="54" y="54"/>
                  </a:lnTo>
                  <a:lnTo>
                    <a:pt x="68" y="32"/>
                  </a:lnTo>
                  <a:lnTo>
                    <a:pt x="68" y="14"/>
                  </a:lnTo>
                  <a:lnTo>
                    <a:pt x="62" y="0"/>
                  </a:lnTo>
                  <a:lnTo>
                    <a:pt x="54" y="2"/>
                  </a:lnTo>
                  <a:lnTo>
                    <a:pt x="32" y="2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5" name="Freeform 65"/>
            <p:cNvSpPr>
              <a:spLocks noChangeArrowheads="1"/>
            </p:cNvSpPr>
            <p:nvPr/>
          </p:nvSpPr>
          <p:spPr bwMode="auto">
            <a:xfrm>
              <a:off x="4489625" y="2798954"/>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2"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6" name="Freeform 66"/>
            <p:cNvSpPr>
              <a:spLocks noChangeArrowheads="1"/>
            </p:cNvSpPr>
            <p:nvPr/>
          </p:nvSpPr>
          <p:spPr bwMode="auto">
            <a:xfrm>
              <a:off x="2804322" y="671171"/>
              <a:ext cx="184258" cy="128523"/>
            </a:xfrm>
            <a:custGeom>
              <a:avLst/>
              <a:gdLst>
                <a:gd name="T0" fmla="*/ 2147483647 w 82"/>
                <a:gd name="T1" fmla="*/ 2147483647 h 36"/>
                <a:gd name="T2" fmla="*/ 2147483647 w 82"/>
                <a:gd name="T3" fmla="*/ 2147483647 h 36"/>
                <a:gd name="T4" fmla="*/ 2147483647 w 82"/>
                <a:gd name="T5" fmla="*/ 2147483647 h 36"/>
                <a:gd name="T6" fmla="*/ 2147483647 w 82"/>
                <a:gd name="T7" fmla="*/ 0 h 36"/>
                <a:gd name="T8" fmla="*/ 2147483647 w 82"/>
                <a:gd name="T9" fmla="*/ 0 h 36"/>
                <a:gd name="T10" fmla="*/ 2147483647 w 82"/>
                <a:gd name="T11" fmla="*/ 2147483647 h 36"/>
                <a:gd name="T12" fmla="*/ 2147483647 w 82"/>
                <a:gd name="T13" fmla="*/ 2147483647 h 36"/>
                <a:gd name="T14" fmla="*/ 2147483647 w 82"/>
                <a:gd name="T15" fmla="*/ 2147483647 h 36"/>
                <a:gd name="T16" fmla="*/ 2147483647 w 82"/>
                <a:gd name="T17" fmla="*/ 2147483647 h 36"/>
                <a:gd name="T18" fmla="*/ 0 w 82"/>
                <a:gd name="T19" fmla="*/ 2147483647 h 36"/>
                <a:gd name="T20" fmla="*/ 2147483647 w 82"/>
                <a:gd name="T21" fmla="*/ 2147483647 h 36"/>
                <a:gd name="T22" fmla="*/ 2147483647 w 82"/>
                <a:gd name="T23" fmla="*/ 2147483647 h 36"/>
                <a:gd name="T24" fmla="*/ 2147483647 w 82"/>
                <a:gd name="T25" fmla="*/ 2147483647 h 36"/>
                <a:gd name="T26" fmla="*/ 2147483647 w 82"/>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36"/>
                <a:gd name="T44" fmla="*/ 82 w 8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36">
                  <a:moveTo>
                    <a:pt x="74" y="30"/>
                  </a:moveTo>
                  <a:lnTo>
                    <a:pt x="82" y="18"/>
                  </a:lnTo>
                  <a:lnTo>
                    <a:pt x="74" y="6"/>
                  </a:lnTo>
                  <a:lnTo>
                    <a:pt x="82" y="0"/>
                  </a:lnTo>
                  <a:lnTo>
                    <a:pt x="68" y="0"/>
                  </a:lnTo>
                  <a:lnTo>
                    <a:pt x="60" y="6"/>
                  </a:lnTo>
                  <a:lnTo>
                    <a:pt x="44" y="6"/>
                  </a:lnTo>
                  <a:lnTo>
                    <a:pt x="44" y="12"/>
                  </a:lnTo>
                  <a:lnTo>
                    <a:pt x="30" y="6"/>
                  </a:lnTo>
                  <a:lnTo>
                    <a:pt x="0" y="6"/>
                  </a:lnTo>
                  <a:lnTo>
                    <a:pt x="14" y="24"/>
                  </a:lnTo>
                  <a:lnTo>
                    <a:pt x="30" y="36"/>
                  </a:lnTo>
                  <a:lnTo>
                    <a:pt x="52" y="30"/>
                  </a:lnTo>
                  <a:lnTo>
                    <a:pt x="74" y="3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grpSp>
      <p:sp>
        <p:nvSpPr>
          <p:cNvPr id="27"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000" b="1" dirty="0">
                <a:solidFill>
                  <a:srgbClr val="595959"/>
                </a:solidFill>
                <a:latin typeface="Arial" panose="020B0604020202020204" pitchFamily="34" charset="0"/>
                <a:ea typeface="微软雅黑" panose="020B0503020204020204" pitchFamily="34" charset="-122"/>
              </a:rPr>
              <a:t>关键变化及分析</a:t>
            </a:r>
          </a:p>
        </p:txBody>
      </p:sp>
      <p:sp>
        <p:nvSpPr>
          <p:cNvPr id="9" name="Title 1"/>
          <p:cNvSpPr txBox="1"/>
          <p:nvPr/>
        </p:nvSpPr>
        <p:spPr>
          <a:xfrm>
            <a:off x="180324" y="697418"/>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p:txBody>
      </p:sp>
      <p:sp>
        <p:nvSpPr>
          <p:cNvPr id="37" name="矩形 36"/>
          <p:cNvSpPr/>
          <p:nvPr/>
        </p:nvSpPr>
        <p:spPr>
          <a:xfrm>
            <a:off x="683568" y="614467"/>
            <a:ext cx="7920880" cy="442878"/>
          </a:xfrm>
          <a:prstGeom prst="rect">
            <a:avLst/>
          </a:prstGeom>
        </p:spPr>
        <p:txBody>
          <a:bodyPr wrap="square">
            <a:spAutoFit/>
          </a:bodyPr>
          <a:lstStyle/>
          <a:p>
            <a:pPr>
              <a:lnSpc>
                <a:spcPct val="150000"/>
              </a:lnSpc>
            </a:pPr>
            <a:r>
              <a:rPr lang="en-US" altLang="zh-CN" b="1" dirty="0">
                <a:solidFill>
                  <a:schemeClr val="tx1">
                    <a:lumMod val="75000"/>
                    <a:lumOff val="25000"/>
                  </a:schemeClr>
                </a:solidFill>
                <a:latin typeface="+mj-ea"/>
                <a:ea typeface="+mj-ea"/>
              </a:rPr>
              <a:t>10.</a:t>
            </a:r>
            <a:r>
              <a:rPr lang="zh-CN" altLang="en-US" b="1" dirty="0">
                <a:solidFill>
                  <a:schemeClr val="tx1">
                    <a:lumMod val="75000"/>
                    <a:lumOff val="25000"/>
                  </a:schemeClr>
                </a:solidFill>
                <a:latin typeface="+mj-ea"/>
                <a:ea typeface="+mj-ea"/>
              </a:rPr>
              <a:t>质量控制：</a:t>
            </a:r>
            <a:endParaRPr lang="en-US" altLang="zh-CN" b="1" dirty="0">
              <a:solidFill>
                <a:schemeClr val="tx1">
                  <a:lumMod val="75000"/>
                  <a:lumOff val="25000"/>
                </a:schemeClr>
              </a:solidFill>
              <a:latin typeface="+mj-ea"/>
              <a:ea typeface="+mj-ea"/>
            </a:endParaRPr>
          </a:p>
        </p:txBody>
      </p:sp>
      <p:graphicFrame>
        <p:nvGraphicFramePr>
          <p:cNvPr id="39" name="表格 38"/>
          <p:cNvGraphicFramePr>
            <a:graphicFrameLocks noGrp="1"/>
          </p:cNvGraphicFramePr>
          <p:nvPr>
            <p:extLst/>
          </p:nvPr>
        </p:nvGraphicFramePr>
        <p:xfrm>
          <a:off x="539552" y="1074390"/>
          <a:ext cx="7992888" cy="2834640"/>
        </p:xfrm>
        <a:graphic>
          <a:graphicData uri="http://schemas.openxmlformats.org/drawingml/2006/table">
            <a:tbl>
              <a:tblPr firstRow="1" bandRow="1">
                <a:tableStyleId>{B301B821-A1FF-4177-AEE7-76D212191A09}</a:tableStyleId>
              </a:tblPr>
              <a:tblGrid>
                <a:gridCol w="720080">
                  <a:extLst>
                    <a:ext uri="{9D8B030D-6E8A-4147-A177-3AD203B41FA5}">
                      <a16:colId xmlns:a16="http://schemas.microsoft.com/office/drawing/2014/main" xmlns="" val="20000"/>
                    </a:ext>
                  </a:extLst>
                </a:gridCol>
                <a:gridCol w="4392488">
                  <a:extLst>
                    <a:ext uri="{9D8B030D-6E8A-4147-A177-3AD203B41FA5}">
                      <a16:colId xmlns:a16="http://schemas.microsoft.com/office/drawing/2014/main" xmlns="" val="20001"/>
                    </a:ext>
                  </a:extLst>
                </a:gridCol>
                <a:gridCol w="936104">
                  <a:extLst>
                    <a:ext uri="{9D8B030D-6E8A-4147-A177-3AD203B41FA5}">
                      <a16:colId xmlns:a16="http://schemas.microsoft.com/office/drawing/2014/main" xmlns="" val="20002"/>
                    </a:ext>
                  </a:extLst>
                </a:gridCol>
                <a:gridCol w="1944216">
                  <a:extLst>
                    <a:ext uri="{9D8B030D-6E8A-4147-A177-3AD203B41FA5}">
                      <a16:colId xmlns:a16="http://schemas.microsoft.com/office/drawing/2014/main" xmlns="" val="20003"/>
                    </a:ext>
                  </a:extLst>
                </a:gridCol>
              </a:tblGrid>
              <a:tr h="289012">
                <a:tc gridSpan="4">
                  <a:txBody>
                    <a:bodyPr/>
                    <a:lstStyle/>
                    <a:p>
                      <a:pPr algn="ctr">
                        <a:lnSpc>
                          <a:spcPct val="100000"/>
                        </a:lnSpc>
                        <a:spcAft>
                          <a:spcPts val="0"/>
                        </a:spcAft>
                      </a:pPr>
                      <a:r>
                        <a:rPr lang="zh-CN" altLang="zh-CN" sz="1350" kern="100" dirty="0"/>
                        <a:t>第</a:t>
                      </a:r>
                      <a:r>
                        <a:rPr lang="en-US" altLang="zh-CN" sz="1350" kern="100" dirty="0"/>
                        <a:t>10</a:t>
                      </a:r>
                      <a:r>
                        <a:rPr lang="zh-CN" altLang="zh-CN" sz="1350" kern="100" dirty="0"/>
                        <a:t>章</a:t>
                      </a:r>
                      <a:endParaRPr lang="zh-CN" altLang="zh-CN" sz="1350" kern="100" dirty="0">
                        <a:solidFill>
                          <a:schemeClr val="tx1"/>
                        </a:solidFill>
                        <a:latin typeface="Calibri"/>
                        <a:ea typeface="+mn-ea"/>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tc>
                <a:tc hMerge="1">
                  <a:txBody>
                    <a:bodyPr/>
                    <a:lstStyle/>
                    <a:p>
                      <a:endParaRPr lang="zh-CN" altLang="en-US"/>
                    </a:p>
                  </a:txBody>
                  <a:tcPr/>
                </a:tc>
                <a:tc hMerge="1">
                  <a:txBody>
                    <a:bodyPr/>
                    <a:lstStyle/>
                    <a:p>
                      <a:endParaRPr lang="zh-CN" altLang="en-US" dirty="0"/>
                    </a:p>
                  </a:txBody>
                  <a:tcPr/>
                </a:tc>
                <a:extLst>
                  <a:ext uri="{0D108BD9-81ED-4DB2-BD59-A6C34878D82A}">
                    <a16:rowId xmlns:a16="http://schemas.microsoft.com/office/drawing/2014/main" xmlns="" val="10000"/>
                  </a:ext>
                </a:extLst>
              </a:tr>
              <a:tr h="293007">
                <a:tc>
                  <a:txBody>
                    <a:bodyPr/>
                    <a:lstStyle/>
                    <a:p>
                      <a:pPr algn="ctr">
                        <a:lnSpc>
                          <a:spcPct val="100000"/>
                        </a:lnSpc>
                      </a:pPr>
                      <a:r>
                        <a:rPr lang="zh-CN" altLang="en-US" sz="1350" dirty="0"/>
                        <a:t>条款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t>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t>类型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t>潜在影响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42960">
                <a:tc>
                  <a:txBody>
                    <a:bodyPr/>
                    <a:lstStyle/>
                    <a:p>
                      <a:pPr algn="ctr">
                        <a:lnSpc>
                          <a:spcPct val="100000"/>
                        </a:lnSpc>
                      </a:pPr>
                      <a:r>
                        <a:rPr lang="en-US" altLang="zh-CN" sz="1350" dirty="0"/>
                        <a:t>10.2</a:t>
                      </a:r>
                      <a:endParaRPr lang="zh-CN" altLang="en-US" sz="13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b="0" dirty="0">
                          <a:solidFill>
                            <a:schemeClr val="tx1"/>
                          </a:solidFill>
                          <a:latin typeface="+mn-ea"/>
                          <a:ea typeface="+mn-ea"/>
                        </a:rPr>
                        <a:t>无菌工艺分装的产品和最终灭菌产品的每个批次的都要进行生物负荷检测，</a:t>
                      </a:r>
                      <a:r>
                        <a:rPr lang="zh-CN" altLang="en-US" sz="1350" b="1" dirty="0">
                          <a:solidFill>
                            <a:srgbClr val="FF0000"/>
                          </a:solidFill>
                          <a:latin typeface="+mn-ea"/>
                          <a:ea typeface="+mn-ea"/>
                        </a:rPr>
                        <a:t>测试结果将作为最终产品批审核的一部分</a:t>
                      </a:r>
                      <a:r>
                        <a:rPr lang="zh-CN" altLang="en-US" sz="1350" b="0" dirty="0">
                          <a:solidFill>
                            <a:schemeClr val="tx1"/>
                          </a:solidFill>
                          <a:latin typeface="+mn-ea"/>
                          <a:ea typeface="+mn-ea"/>
                        </a:rPr>
                        <a:t>。应该设定待灭菌品的限度，该限度与所用灭菌方法的效力有关。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latin typeface="+mn-ea"/>
                          <a:ea typeface="+mn-ea"/>
                        </a:rPr>
                        <a:t>变化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350" kern="1200" dirty="0">
                          <a:latin typeface="+mn-ea"/>
                          <a:ea typeface="+mn-ea"/>
                        </a:rPr>
                        <a:t>1.</a:t>
                      </a:r>
                      <a:r>
                        <a:rPr lang="zh-CN" altLang="en-US" sz="1350" kern="1200" dirty="0">
                          <a:latin typeface="+mn-ea"/>
                          <a:ea typeface="+mn-ea"/>
                        </a:rPr>
                        <a:t>除采用过度杀灭法的最终灭菌产品，其他无菌产品均需每批进行生物负荷检查；</a:t>
                      </a:r>
                      <a:r>
                        <a:rPr lang="en-US" altLang="zh-CN" sz="1350" kern="1200" dirty="0">
                          <a:latin typeface="+mn-ea"/>
                          <a:ea typeface="+mn-ea"/>
                        </a:rPr>
                        <a:t>2.</a:t>
                      </a:r>
                      <a:r>
                        <a:rPr lang="zh-CN" altLang="en-US" sz="1350" kern="1200" dirty="0">
                          <a:latin typeface="+mn-ea"/>
                          <a:ea typeface="+mn-ea"/>
                        </a:rPr>
                        <a:t>过度杀灭法的最终灭菌产品的生物负荷检查的监控间隔应经过评估。</a:t>
                      </a:r>
                      <a:endParaRPr lang="en-US" altLang="zh-CN" sz="1350" kern="12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542960">
                <a:tc>
                  <a:txBody>
                    <a:bodyPr/>
                    <a:lstStyle/>
                    <a:p>
                      <a:pPr algn="ctr">
                        <a:lnSpc>
                          <a:spcPct val="100000"/>
                        </a:lnSpc>
                      </a:pPr>
                      <a:r>
                        <a:rPr lang="en-US" altLang="zh-CN" sz="1350" dirty="0"/>
                        <a:t>10.3</a:t>
                      </a:r>
                      <a:endParaRPr lang="zh-CN" altLang="en-US" sz="13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b="0" dirty="0">
                          <a:solidFill>
                            <a:schemeClr val="tx1"/>
                          </a:solidFill>
                          <a:latin typeface="+mn-ea"/>
                          <a:ea typeface="+mn-ea"/>
                        </a:rPr>
                        <a:t>当过度杀灭法的参数设定用于最终灭菌产品时，生物负荷检查需要在</a:t>
                      </a:r>
                      <a:r>
                        <a:rPr lang="zh-CN" altLang="en-US" sz="1350" b="1" dirty="0">
                          <a:solidFill>
                            <a:srgbClr val="FF0000"/>
                          </a:solidFill>
                          <a:latin typeface="+mn-ea"/>
                          <a:ea typeface="+mn-ea"/>
                        </a:rPr>
                        <a:t>合适</a:t>
                      </a:r>
                      <a:r>
                        <a:rPr lang="zh-CN" altLang="en-US" sz="1350" b="0" dirty="0">
                          <a:solidFill>
                            <a:schemeClr val="tx1"/>
                          </a:solidFill>
                          <a:latin typeface="+mn-ea"/>
                          <a:ea typeface="+mn-ea"/>
                        </a:rPr>
                        <a:t>的预定间隔内进行监控。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latin typeface="+mn-ea"/>
                          <a:ea typeface="+mn-ea"/>
                        </a:rPr>
                        <a:t>变化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altLang="zh-CN" sz="1350" kern="12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542960">
                <a:tc>
                  <a:txBody>
                    <a:bodyPr/>
                    <a:lstStyle/>
                    <a:p>
                      <a:pPr algn="ctr">
                        <a:lnSpc>
                          <a:spcPct val="100000"/>
                        </a:lnSpc>
                      </a:pPr>
                      <a:r>
                        <a:rPr lang="en-US" altLang="zh-CN" sz="1350" dirty="0"/>
                        <a:t>10.11</a:t>
                      </a:r>
                      <a:endParaRPr lang="zh-CN" altLang="en-US" sz="13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b="0" dirty="0">
                          <a:solidFill>
                            <a:schemeClr val="tx1"/>
                          </a:solidFill>
                          <a:latin typeface="+mn-ea"/>
                          <a:ea typeface="+mn-ea"/>
                        </a:rPr>
                        <a:t>也可以考虑</a:t>
                      </a:r>
                      <a:r>
                        <a:rPr lang="zh-CN" altLang="en-US" sz="1350" b="1" dirty="0">
                          <a:solidFill>
                            <a:srgbClr val="FF0000"/>
                          </a:solidFill>
                          <a:latin typeface="+mn-ea"/>
                          <a:ea typeface="+mn-ea"/>
                        </a:rPr>
                        <a:t>微生物快速检测的方法</a:t>
                      </a:r>
                      <a:r>
                        <a:rPr lang="zh-CN" altLang="en-US" sz="1350" b="0" dirty="0">
                          <a:solidFill>
                            <a:schemeClr val="tx1"/>
                          </a:solidFill>
                          <a:latin typeface="+mn-ea"/>
                          <a:ea typeface="+mn-ea"/>
                        </a:rPr>
                        <a:t>。这些方法应当经过验证可用于该产品或相关工艺，且已经在注册产品检验标准中得到批准。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latin typeface="+mn-ea"/>
                          <a:ea typeface="+mn-ea"/>
                        </a:rPr>
                        <a:t>新增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zh-CN" altLang="en-US" sz="1350" kern="1200" dirty="0">
                          <a:latin typeface="+mn-ea"/>
                          <a:ea typeface="+mn-ea"/>
                        </a:rPr>
                        <a:t>可采用微生物快速检测的方法，并应经过验证。</a:t>
                      </a:r>
                      <a:endParaRPr lang="en-US" altLang="zh-CN" sz="1350" kern="12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724057453"/>
      </p:ext>
    </p:extLst>
  </p:cSld>
  <p:clrMapOvr>
    <a:masterClrMapping/>
  </p:clrMapOvr>
  <p:transition>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p:cNvGrpSpPr>
            <a:grpSpLocks/>
          </p:cNvGrpSpPr>
          <p:nvPr/>
        </p:nvGrpSpPr>
        <p:grpSpPr bwMode="auto">
          <a:xfrm>
            <a:off x="1700064" y="1283990"/>
            <a:ext cx="5904656" cy="3507854"/>
            <a:chOff x="0" y="161346"/>
            <a:chExt cx="7361368" cy="3929984"/>
          </a:xfrm>
          <a:solidFill>
            <a:schemeClr val="bg1">
              <a:lumMod val="95000"/>
            </a:schemeClr>
          </a:solidFill>
        </p:grpSpPr>
        <p:sp>
          <p:nvSpPr>
            <p:cNvPr id="7" name="Freeform 39"/>
            <p:cNvSpPr>
              <a:spLocks noChangeArrowheads="1"/>
            </p:cNvSpPr>
            <p:nvPr/>
          </p:nvSpPr>
          <p:spPr bwMode="auto">
            <a:xfrm>
              <a:off x="3073978" y="1063889"/>
              <a:ext cx="103365" cy="121384"/>
            </a:xfrm>
            <a:custGeom>
              <a:avLst/>
              <a:gdLst>
                <a:gd name="T0" fmla="*/ 0 w 46"/>
                <a:gd name="T1" fmla="*/ 2147483647 h 34"/>
                <a:gd name="T2" fmla="*/ 2147483647 w 46"/>
                <a:gd name="T3" fmla="*/ 2147483647 h 34"/>
                <a:gd name="T4" fmla="*/ 2147483647 w 46"/>
                <a:gd name="T5" fmla="*/ 2147483647 h 34"/>
                <a:gd name="T6" fmla="*/ 2147483647 w 46"/>
                <a:gd name="T7" fmla="*/ 2147483647 h 34"/>
                <a:gd name="T8" fmla="*/ 2147483647 w 46"/>
                <a:gd name="T9" fmla="*/ 0 h 34"/>
                <a:gd name="T10" fmla="*/ 2147483647 w 46"/>
                <a:gd name="T11" fmla="*/ 0 h 34"/>
                <a:gd name="T12" fmla="*/ 2147483647 w 46"/>
                <a:gd name="T13" fmla="*/ 2147483647 h 34"/>
                <a:gd name="T14" fmla="*/ 0 w 46"/>
                <a:gd name="T15" fmla="*/ 2147483647 h 34"/>
                <a:gd name="T16" fmla="*/ 0 w 46"/>
                <a:gd name="T17" fmla="*/ 2147483647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4"/>
                <a:gd name="T29" fmla="*/ 46 w 4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4">
                  <a:moveTo>
                    <a:pt x="0" y="34"/>
                  </a:moveTo>
                  <a:lnTo>
                    <a:pt x="32" y="28"/>
                  </a:lnTo>
                  <a:lnTo>
                    <a:pt x="46" y="24"/>
                  </a:lnTo>
                  <a:lnTo>
                    <a:pt x="38" y="12"/>
                  </a:lnTo>
                  <a:lnTo>
                    <a:pt x="46" y="0"/>
                  </a:lnTo>
                  <a:lnTo>
                    <a:pt x="32" y="0"/>
                  </a:lnTo>
                  <a:lnTo>
                    <a:pt x="8" y="6"/>
                  </a:lnTo>
                  <a:lnTo>
                    <a:pt x="0" y="12"/>
                  </a:lnTo>
                  <a:lnTo>
                    <a:pt x="0"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8" name="Freeform 40"/>
            <p:cNvSpPr>
              <a:spLocks noChangeArrowheads="1"/>
            </p:cNvSpPr>
            <p:nvPr/>
          </p:nvSpPr>
          <p:spPr bwMode="auto">
            <a:xfrm>
              <a:off x="6390638" y="2434806"/>
              <a:ext cx="543789" cy="264187"/>
            </a:xfrm>
            <a:custGeom>
              <a:avLst/>
              <a:gdLst>
                <a:gd name="T0" fmla="*/ 2147483647 w 242"/>
                <a:gd name="T1" fmla="*/ 2147483647 h 74"/>
                <a:gd name="T2" fmla="*/ 2147483647 w 242"/>
                <a:gd name="T3" fmla="*/ 2147483647 h 74"/>
                <a:gd name="T4" fmla="*/ 2147483647 w 242"/>
                <a:gd name="T5" fmla="*/ 2147483647 h 74"/>
                <a:gd name="T6" fmla="*/ 2147483647 w 242"/>
                <a:gd name="T7" fmla="*/ 2147483647 h 74"/>
                <a:gd name="T8" fmla="*/ 2147483647 w 242"/>
                <a:gd name="T9" fmla="*/ 2147483647 h 74"/>
                <a:gd name="T10" fmla="*/ 2147483647 w 242"/>
                <a:gd name="T11" fmla="*/ 2147483647 h 74"/>
                <a:gd name="T12" fmla="*/ 2147483647 w 242"/>
                <a:gd name="T13" fmla="*/ 2147483647 h 74"/>
                <a:gd name="T14" fmla="*/ 2147483647 w 242"/>
                <a:gd name="T15" fmla="*/ 2147483647 h 74"/>
                <a:gd name="T16" fmla="*/ 2147483647 w 242"/>
                <a:gd name="T17" fmla="*/ 2147483647 h 74"/>
                <a:gd name="T18" fmla="*/ 2147483647 w 242"/>
                <a:gd name="T19" fmla="*/ 0 h 74"/>
                <a:gd name="T20" fmla="*/ 0 w 242"/>
                <a:gd name="T21" fmla="*/ 2147483647 h 74"/>
                <a:gd name="T22" fmla="*/ 2147483647 w 242"/>
                <a:gd name="T23" fmla="*/ 2147483647 h 74"/>
                <a:gd name="T24" fmla="*/ 2147483647 w 242"/>
                <a:gd name="T25" fmla="*/ 2147483647 h 74"/>
                <a:gd name="T26" fmla="*/ 2147483647 w 242"/>
                <a:gd name="T27" fmla="*/ 2147483647 h 74"/>
                <a:gd name="T28" fmla="*/ 2147483647 w 242"/>
                <a:gd name="T29" fmla="*/ 2147483647 h 74"/>
                <a:gd name="T30" fmla="*/ 2147483647 w 242"/>
                <a:gd name="T31" fmla="*/ 2147483647 h 74"/>
                <a:gd name="T32" fmla="*/ 2147483647 w 242"/>
                <a:gd name="T33" fmla="*/ 2147483647 h 74"/>
                <a:gd name="T34" fmla="*/ 2147483647 w 242"/>
                <a:gd name="T35" fmla="*/ 2147483647 h 74"/>
                <a:gd name="T36" fmla="*/ 2147483647 w 242"/>
                <a:gd name="T37" fmla="*/ 2147483647 h 74"/>
                <a:gd name="T38" fmla="*/ 2147483647 w 242"/>
                <a:gd name="T39" fmla="*/ 2147483647 h 74"/>
                <a:gd name="T40" fmla="*/ 2147483647 w 242"/>
                <a:gd name="T41" fmla="*/ 2147483647 h 74"/>
                <a:gd name="T42" fmla="*/ 2147483647 w 242"/>
                <a:gd name="T43" fmla="*/ 2147483647 h 74"/>
                <a:gd name="T44" fmla="*/ 2147483647 w 242"/>
                <a:gd name="T45" fmla="*/ 2147483647 h 74"/>
                <a:gd name="T46" fmla="*/ 2147483647 w 242"/>
                <a:gd name="T47" fmla="*/ 2147483647 h 74"/>
                <a:gd name="T48" fmla="*/ 2147483647 w 242"/>
                <a:gd name="T49" fmla="*/ 2147483647 h 74"/>
                <a:gd name="T50" fmla="*/ 2147483647 w 242"/>
                <a:gd name="T51" fmla="*/ 2147483647 h 74"/>
                <a:gd name="T52" fmla="*/ 2147483647 w 242"/>
                <a:gd name="T53" fmla="*/ 2147483647 h 74"/>
                <a:gd name="T54" fmla="*/ 2147483647 w 242"/>
                <a:gd name="T55" fmla="*/ 2147483647 h 74"/>
                <a:gd name="T56" fmla="*/ 2147483647 w 242"/>
                <a:gd name="T57" fmla="*/ 2147483647 h 74"/>
                <a:gd name="T58" fmla="*/ 2147483647 w 242"/>
                <a:gd name="T59" fmla="*/ 2147483647 h 74"/>
                <a:gd name="T60" fmla="*/ 2147483647 w 242"/>
                <a:gd name="T61" fmla="*/ 2147483647 h 7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2"/>
                <a:gd name="T94" fmla="*/ 0 h 74"/>
                <a:gd name="T95" fmla="*/ 242 w 242"/>
                <a:gd name="T96" fmla="*/ 74 h 7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2" h="74">
                  <a:moveTo>
                    <a:pt x="196" y="34"/>
                  </a:moveTo>
                  <a:lnTo>
                    <a:pt x="182" y="28"/>
                  </a:lnTo>
                  <a:lnTo>
                    <a:pt x="158" y="22"/>
                  </a:lnTo>
                  <a:lnTo>
                    <a:pt x="136" y="18"/>
                  </a:lnTo>
                  <a:lnTo>
                    <a:pt x="90" y="18"/>
                  </a:lnTo>
                  <a:lnTo>
                    <a:pt x="76" y="12"/>
                  </a:lnTo>
                  <a:lnTo>
                    <a:pt x="60" y="18"/>
                  </a:lnTo>
                  <a:lnTo>
                    <a:pt x="52" y="18"/>
                  </a:lnTo>
                  <a:lnTo>
                    <a:pt x="30" y="12"/>
                  </a:lnTo>
                  <a:lnTo>
                    <a:pt x="22" y="0"/>
                  </a:lnTo>
                  <a:lnTo>
                    <a:pt x="0" y="6"/>
                  </a:lnTo>
                  <a:lnTo>
                    <a:pt x="14" y="12"/>
                  </a:lnTo>
                  <a:lnTo>
                    <a:pt x="30" y="22"/>
                  </a:lnTo>
                  <a:lnTo>
                    <a:pt x="52" y="34"/>
                  </a:lnTo>
                  <a:lnTo>
                    <a:pt x="82" y="34"/>
                  </a:lnTo>
                  <a:lnTo>
                    <a:pt x="82" y="46"/>
                  </a:lnTo>
                  <a:lnTo>
                    <a:pt x="106" y="52"/>
                  </a:lnTo>
                  <a:lnTo>
                    <a:pt x="128" y="58"/>
                  </a:lnTo>
                  <a:lnTo>
                    <a:pt x="158" y="58"/>
                  </a:lnTo>
                  <a:lnTo>
                    <a:pt x="166" y="46"/>
                  </a:lnTo>
                  <a:lnTo>
                    <a:pt x="188" y="52"/>
                  </a:lnTo>
                  <a:lnTo>
                    <a:pt x="204" y="58"/>
                  </a:lnTo>
                  <a:lnTo>
                    <a:pt x="196" y="68"/>
                  </a:lnTo>
                  <a:lnTo>
                    <a:pt x="196" y="74"/>
                  </a:lnTo>
                  <a:lnTo>
                    <a:pt x="212" y="64"/>
                  </a:lnTo>
                  <a:lnTo>
                    <a:pt x="228" y="74"/>
                  </a:lnTo>
                  <a:lnTo>
                    <a:pt x="242" y="64"/>
                  </a:lnTo>
                  <a:lnTo>
                    <a:pt x="212" y="58"/>
                  </a:lnTo>
                  <a:lnTo>
                    <a:pt x="204" y="46"/>
                  </a:lnTo>
                  <a:lnTo>
                    <a:pt x="212" y="34"/>
                  </a:lnTo>
                  <a:lnTo>
                    <a:pt x="196"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0" name="Freeform 41"/>
            <p:cNvSpPr>
              <a:spLocks noChangeArrowheads="1"/>
            </p:cNvSpPr>
            <p:nvPr/>
          </p:nvSpPr>
          <p:spPr bwMode="auto">
            <a:xfrm>
              <a:off x="2921178" y="1570842"/>
              <a:ext cx="1586425" cy="1827890"/>
            </a:xfrm>
            <a:custGeom>
              <a:avLst/>
              <a:gdLst>
                <a:gd name="T0" fmla="*/ 2147483647 w 706"/>
                <a:gd name="T1" fmla="*/ 2147483647 h 512"/>
                <a:gd name="T2" fmla="*/ 2147483647 w 706"/>
                <a:gd name="T3" fmla="*/ 2147483647 h 512"/>
                <a:gd name="T4" fmla="*/ 2147483647 w 706"/>
                <a:gd name="T5" fmla="*/ 2147483647 h 512"/>
                <a:gd name="T6" fmla="*/ 2147483647 w 706"/>
                <a:gd name="T7" fmla="*/ 2147483647 h 512"/>
                <a:gd name="T8" fmla="*/ 2147483647 w 706"/>
                <a:gd name="T9" fmla="*/ 2147483647 h 512"/>
                <a:gd name="T10" fmla="*/ 2147483647 w 706"/>
                <a:gd name="T11" fmla="*/ 0 h 512"/>
                <a:gd name="T12" fmla="*/ 2147483647 w 706"/>
                <a:gd name="T13" fmla="*/ 2147483647 h 512"/>
                <a:gd name="T14" fmla="*/ 2147483647 w 706"/>
                <a:gd name="T15" fmla="*/ 2147483647 h 512"/>
                <a:gd name="T16" fmla="*/ 2147483647 w 706"/>
                <a:gd name="T17" fmla="*/ 2147483647 h 512"/>
                <a:gd name="T18" fmla="*/ 2147483647 w 706"/>
                <a:gd name="T19" fmla="*/ 2147483647 h 512"/>
                <a:gd name="T20" fmla="*/ 2147483647 w 706"/>
                <a:gd name="T21" fmla="*/ 2147483647 h 512"/>
                <a:gd name="T22" fmla="*/ 2147483647 w 706"/>
                <a:gd name="T23" fmla="*/ 2147483647 h 512"/>
                <a:gd name="T24" fmla="*/ 2147483647 w 706"/>
                <a:gd name="T25" fmla="*/ 2147483647 h 512"/>
                <a:gd name="T26" fmla="*/ 0 w 706"/>
                <a:gd name="T27" fmla="*/ 2147483647 h 512"/>
                <a:gd name="T28" fmla="*/ 2147483647 w 706"/>
                <a:gd name="T29" fmla="*/ 2147483647 h 512"/>
                <a:gd name="T30" fmla="*/ 2147483647 w 706"/>
                <a:gd name="T31" fmla="*/ 2147483647 h 512"/>
                <a:gd name="T32" fmla="*/ 2147483647 w 706"/>
                <a:gd name="T33" fmla="*/ 2147483647 h 512"/>
                <a:gd name="T34" fmla="*/ 2147483647 w 706"/>
                <a:gd name="T35" fmla="*/ 2147483647 h 512"/>
                <a:gd name="T36" fmla="*/ 2147483647 w 706"/>
                <a:gd name="T37" fmla="*/ 2147483647 h 512"/>
                <a:gd name="T38" fmla="*/ 2147483647 w 706"/>
                <a:gd name="T39" fmla="*/ 2147483647 h 512"/>
                <a:gd name="T40" fmla="*/ 2147483647 w 706"/>
                <a:gd name="T41" fmla="*/ 2147483647 h 512"/>
                <a:gd name="T42" fmla="*/ 2147483647 w 706"/>
                <a:gd name="T43" fmla="*/ 2147483647 h 512"/>
                <a:gd name="T44" fmla="*/ 2147483647 w 706"/>
                <a:gd name="T45" fmla="*/ 2147483647 h 512"/>
                <a:gd name="T46" fmla="*/ 2147483647 w 706"/>
                <a:gd name="T47" fmla="*/ 2147483647 h 512"/>
                <a:gd name="T48" fmla="*/ 2147483647 w 706"/>
                <a:gd name="T49" fmla="*/ 2147483647 h 512"/>
                <a:gd name="T50" fmla="*/ 2147483647 w 706"/>
                <a:gd name="T51" fmla="*/ 2147483647 h 512"/>
                <a:gd name="T52" fmla="*/ 2147483647 w 706"/>
                <a:gd name="T53" fmla="*/ 2147483647 h 512"/>
                <a:gd name="T54" fmla="*/ 2147483647 w 706"/>
                <a:gd name="T55" fmla="*/ 2147483647 h 512"/>
                <a:gd name="T56" fmla="*/ 2147483647 w 706"/>
                <a:gd name="T57" fmla="*/ 2147483647 h 512"/>
                <a:gd name="T58" fmla="*/ 2147483647 w 706"/>
                <a:gd name="T59" fmla="*/ 2147483647 h 512"/>
                <a:gd name="T60" fmla="*/ 2147483647 w 706"/>
                <a:gd name="T61" fmla="*/ 2147483647 h 512"/>
                <a:gd name="T62" fmla="*/ 2147483647 w 706"/>
                <a:gd name="T63" fmla="*/ 2147483647 h 512"/>
                <a:gd name="T64" fmla="*/ 2147483647 w 706"/>
                <a:gd name="T65" fmla="*/ 2147483647 h 512"/>
                <a:gd name="T66" fmla="*/ 2147483647 w 706"/>
                <a:gd name="T67" fmla="*/ 2147483647 h 512"/>
                <a:gd name="T68" fmla="*/ 2147483647 w 706"/>
                <a:gd name="T69" fmla="*/ 2147483647 h 512"/>
                <a:gd name="T70" fmla="*/ 2147483647 w 706"/>
                <a:gd name="T71" fmla="*/ 2147483647 h 512"/>
                <a:gd name="T72" fmla="*/ 2147483647 w 706"/>
                <a:gd name="T73" fmla="*/ 2147483647 h 512"/>
                <a:gd name="T74" fmla="*/ 2147483647 w 706"/>
                <a:gd name="T75" fmla="*/ 2147483647 h 512"/>
                <a:gd name="T76" fmla="*/ 2147483647 w 706"/>
                <a:gd name="T77" fmla="*/ 2147483647 h 512"/>
                <a:gd name="T78" fmla="*/ 2147483647 w 706"/>
                <a:gd name="T79" fmla="*/ 2147483647 h 512"/>
                <a:gd name="T80" fmla="*/ 2147483647 w 706"/>
                <a:gd name="T81" fmla="*/ 2147483647 h 512"/>
                <a:gd name="T82" fmla="*/ 2147483647 w 706"/>
                <a:gd name="T83" fmla="*/ 2147483647 h 512"/>
                <a:gd name="T84" fmla="*/ 2147483647 w 706"/>
                <a:gd name="T85" fmla="*/ 2147483647 h 512"/>
                <a:gd name="T86" fmla="*/ 2147483647 w 706"/>
                <a:gd name="T87" fmla="*/ 2147483647 h 512"/>
                <a:gd name="T88" fmla="*/ 2147483647 w 706"/>
                <a:gd name="T89" fmla="*/ 2147483647 h 512"/>
                <a:gd name="T90" fmla="*/ 2147483647 w 706"/>
                <a:gd name="T91" fmla="*/ 2147483647 h 512"/>
                <a:gd name="T92" fmla="*/ 2147483647 w 706"/>
                <a:gd name="T93" fmla="*/ 2147483647 h 512"/>
                <a:gd name="T94" fmla="*/ 2147483647 w 706"/>
                <a:gd name="T95" fmla="*/ 2147483647 h 512"/>
                <a:gd name="T96" fmla="*/ 2147483647 w 706"/>
                <a:gd name="T97" fmla="*/ 2147483647 h 512"/>
                <a:gd name="T98" fmla="*/ 2147483647 w 706"/>
                <a:gd name="T99" fmla="*/ 2147483647 h 5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6"/>
                <a:gd name="T151" fmla="*/ 0 h 512"/>
                <a:gd name="T152" fmla="*/ 706 w 706"/>
                <a:gd name="T153" fmla="*/ 512 h 5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6" h="512">
                  <a:moveTo>
                    <a:pt x="490" y="50"/>
                  </a:moveTo>
                  <a:lnTo>
                    <a:pt x="458" y="40"/>
                  </a:lnTo>
                  <a:lnTo>
                    <a:pt x="434" y="40"/>
                  </a:lnTo>
                  <a:lnTo>
                    <a:pt x="422" y="38"/>
                  </a:lnTo>
                  <a:lnTo>
                    <a:pt x="402" y="38"/>
                  </a:lnTo>
                  <a:lnTo>
                    <a:pt x="388" y="30"/>
                  </a:lnTo>
                  <a:lnTo>
                    <a:pt x="372" y="58"/>
                  </a:lnTo>
                  <a:lnTo>
                    <a:pt x="336" y="42"/>
                  </a:lnTo>
                  <a:lnTo>
                    <a:pt x="308" y="30"/>
                  </a:lnTo>
                  <a:lnTo>
                    <a:pt x="260" y="30"/>
                  </a:lnTo>
                  <a:lnTo>
                    <a:pt x="280" y="20"/>
                  </a:lnTo>
                  <a:lnTo>
                    <a:pt x="290" y="0"/>
                  </a:lnTo>
                  <a:lnTo>
                    <a:pt x="274" y="0"/>
                  </a:lnTo>
                  <a:lnTo>
                    <a:pt x="244" y="8"/>
                  </a:lnTo>
                  <a:lnTo>
                    <a:pt x="198" y="8"/>
                  </a:lnTo>
                  <a:lnTo>
                    <a:pt x="174" y="18"/>
                  </a:lnTo>
                  <a:lnTo>
                    <a:pt x="118" y="18"/>
                  </a:lnTo>
                  <a:lnTo>
                    <a:pt x="118" y="36"/>
                  </a:lnTo>
                  <a:lnTo>
                    <a:pt x="98" y="36"/>
                  </a:lnTo>
                  <a:lnTo>
                    <a:pt x="84" y="46"/>
                  </a:lnTo>
                  <a:lnTo>
                    <a:pt x="84" y="64"/>
                  </a:lnTo>
                  <a:lnTo>
                    <a:pt x="68" y="70"/>
                  </a:lnTo>
                  <a:lnTo>
                    <a:pt x="46" y="82"/>
                  </a:lnTo>
                  <a:lnTo>
                    <a:pt x="22" y="104"/>
                  </a:lnTo>
                  <a:lnTo>
                    <a:pt x="16" y="128"/>
                  </a:lnTo>
                  <a:lnTo>
                    <a:pt x="22" y="144"/>
                  </a:lnTo>
                  <a:lnTo>
                    <a:pt x="22" y="162"/>
                  </a:lnTo>
                  <a:lnTo>
                    <a:pt x="0" y="168"/>
                  </a:lnTo>
                  <a:lnTo>
                    <a:pt x="22" y="178"/>
                  </a:lnTo>
                  <a:lnTo>
                    <a:pt x="22" y="190"/>
                  </a:lnTo>
                  <a:lnTo>
                    <a:pt x="46" y="196"/>
                  </a:lnTo>
                  <a:lnTo>
                    <a:pt x="54" y="214"/>
                  </a:lnTo>
                  <a:lnTo>
                    <a:pt x="68" y="218"/>
                  </a:lnTo>
                  <a:lnTo>
                    <a:pt x="84" y="230"/>
                  </a:lnTo>
                  <a:lnTo>
                    <a:pt x="100" y="236"/>
                  </a:lnTo>
                  <a:lnTo>
                    <a:pt x="146" y="236"/>
                  </a:lnTo>
                  <a:lnTo>
                    <a:pt x="188" y="230"/>
                  </a:lnTo>
                  <a:lnTo>
                    <a:pt x="214" y="224"/>
                  </a:lnTo>
                  <a:lnTo>
                    <a:pt x="236" y="224"/>
                  </a:lnTo>
                  <a:lnTo>
                    <a:pt x="236" y="236"/>
                  </a:lnTo>
                  <a:lnTo>
                    <a:pt x="282" y="236"/>
                  </a:lnTo>
                  <a:lnTo>
                    <a:pt x="288" y="248"/>
                  </a:lnTo>
                  <a:lnTo>
                    <a:pt x="282" y="264"/>
                  </a:lnTo>
                  <a:lnTo>
                    <a:pt x="288" y="282"/>
                  </a:lnTo>
                  <a:lnTo>
                    <a:pt x="304" y="288"/>
                  </a:lnTo>
                  <a:lnTo>
                    <a:pt x="320" y="294"/>
                  </a:lnTo>
                  <a:lnTo>
                    <a:pt x="320" y="328"/>
                  </a:lnTo>
                  <a:lnTo>
                    <a:pt x="334" y="344"/>
                  </a:lnTo>
                  <a:lnTo>
                    <a:pt x="328" y="362"/>
                  </a:lnTo>
                  <a:lnTo>
                    <a:pt x="328" y="374"/>
                  </a:lnTo>
                  <a:lnTo>
                    <a:pt x="320" y="392"/>
                  </a:lnTo>
                  <a:lnTo>
                    <a:pt x="328" y="402"/>
                  </a:lnTo>
                  <a:lnTo>
                    <a:pt x="350" y="420"/>
                  </a:lnTo>
                  <a:lnTo>
                    <a:pt x="342" y="430"/>
                  </a:lnTo>
                  <a:lnTo>
                    <a:pt x="358" y="436"/>
                  </a:lnTo>
                  <a:lnTo>
                    <a:pt x="358" y="448"/>
                  </a:lnTo>
                  <a:lnTo>
                    <a:pt x="366" y="460"/>
                  </a:lnTo>
                  <a:lnTo>
                    <a:pt x="372" y="478"/>
                  </a:lnTo>
                  <a:lnTo>
                    <a:pt x="388" y="494"/>
                  </a:lnTo>
                  <a:lnTo>
                    <a:pt x="388" y="506"/>
                  </a:lnTo>
                  <a:lnTo>
                    <a:pt x="410" y="512"/>
                  </a:lnTo>
                  <a:lnTo>
                    <a:pt x="464" y="512"/>
                  </a:lnTo>
                  <a:lnTo>
                    <a:pt x="494" y="500"/>
                  </a:lnTo>
                  <a:lnTo>
                    <a:pt x="510" y="482"/>
                  </a:lnTo>
                  <a:lnTo>
                    <a:pt x="524" y="466"/>
                  </a:lnTo>
                  <a:lnTo>
                    <a:pt x="532" y="454"/>
                  </a:lnTo>
                  <a:lnTo>
                    <a:pt x="540" y="442"/>
                  </a:lnTo>
                  <a:lnTo>
                    <a:pt x="556" y="426"/>
                  </a:lnTo>
                  <a:lnTo>
                    <a:pt x="556" y="408"/>
                  </a:lnTo>
                  <a:lnTo>
                    <a:pt x="570" y="392"/>
                  </a:lnTo>
                  <a:lnTo>
                    <a:pt x="586" y="386"/>
                  </a:lnTo>
                  <a:lnTo>
                    <a:pt x="600" y="374"/>
                  </a:lnTo>
                  <a:lnTo>
                    <a:pt x="616" y="362"/>
                  </a:lnTo>
                  <a:lnTo>
                    <a:pt x="600" y="340"/>
                  </a:lnTo>
                  <a:lnTo>
                    <a:pt x="592" y="322"/>
                  </a:lnTo>
                  <a:lnTo>
                    <a:pt x="592" y="300"/>
                  </a:lnTo>
                  <a:lnTo>
                    <a:pt x="600" y="282"/>
                  </a:lnTo>
                  <a:lnTo>
                    <a:pt x="624" y="260"/>
                  </a:lnTo>
                  <a:lnTo>
                    <a:pt x="646" y="248"/>
                  </a:lnTo>
                  <a:lnTo>
                    <a:pt x="670" y="230"/>
                  </a:lnTo>
                  <a:lnTo>
                    <a:pt x="684" y="214"/>
                  </a:lnTo>
                  <a:lnTo>
                    <a:pt x="698" y="196"/>
                  </a:lnTo>
                  <a:lnTo>
                    <a:pt x="706" y="178"/>
                  </a:lnTo>
                  <a:lnTo>
                    <a:pt x="692" y="178"/>
                  </a:lnTo>
                  <a:lnTo>
                    <a:pt x="662" y="184"/>
                  </a:lnTo>
                  <a:lnTo>
                    <a:pt x="638" y="196"/>
                  </a:lnTo>
                  <a:lnTo>
                    <a:pt x="624" y="190"/>
                  </a:lnTo>
                  <a:lnTo>
                    <a:pt x="616" y="172"/>
                  </a:lnTo>
                  <a:lnTo>
                    <a:pt x="600" y="168"/>
                  </a:lnTo>
                  <a:lnTo>
                    <a:pt x="592" y="156"/>
                  </a:lnTo>
                  <a:lnTo>
                    <a:pt x="578" y="140"/>
                  </a:lnTo>
                  <a:lnTo>
                    <a:pt x="562" y="128"/>
                  </a:lnTo>
                  <a:lnTo>
                    <a:pt x="548" y="116"/>
                  </a:lnTo>
                  <a:lnTo>
                    <a:pt x="532" y="110"/>
                  </a:lnTo>
                  <a:lnTo>
                    <a:pt x="532" y="98"/>
                  </a:lnTo>
                  <a:lnTo>
                    <a:pt x="524" y="82"/>
                  </a:lnTo>
                  <a:lnTo>
                    <a:pt x="510" y="64"/>
                  </a:lnTo>
                  <a:lnTo>
                    <a:pt x="502" y="54"/>
                  </a:lnTo>
                  <a:lnTo>
                    <a:pt x="494" y="46"/>
                  </a:lnTo>
                  <a:lnTo>
                    <a:pt x="490" y="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1" name="Freeform 42"/>
            <p:cNvSpPr>
              <a:spLocks noChangeArrowheads="1"/>
            </p:cNvSpPr>
            <p:nvPr/>
          </p:nvSpPr>
          <p:spPr bwMode="auto">
            <a:xfrm>
              <a:off x="6013132" y="2641872"/>
              <a:ext cx="67413" cy="21421"/>
            </a:xfrm>
            <a:custGeom>
              <a:avLst/>
              <a:gdLst>
                <a:gd name="T0" fmla="*/ 2147483647 w 30"/>
                <a:gd name="T1" fmla="*/ 0 h 6"/>
                <a:gd name="T2" fmla="*/ 0 w 30"/>
                <a:gd name="T3" fmla="*/ 2147483647 h 6"/>
                <a:gd name="T4" fmla="*/ 2147483647 w 30"/>
                <a:gd name="T5" fmla="*/ 2147483647 h 6"/>
                <a:gd name="T6" fmla="*/ 2147483647 w 30"/>
                <a:gd name="T7" fmla="*/ 0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30" y="0"/>
                  </a:moveTo>
                  <a:lnTo>
                    <a:pt x="0" y="6"/>
                  </a:lnTo>
                  <a:lnTo>
                    <a:pt x="8" y="6"/>
                  </a:lnTo>
                  <a:lnTo>
                    <a:pt x="3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2" name="Freeform 43"/>
            <p:cNvSpPr>
              <a:spLocks noChangeArrowheads="1"/>
            </p:cNvSpPr>
            <p:nvPr/>
          </p:nvSpPr>
          <p:spPr bwMode="auto">
            <a:xfrm>
              <a:off x="5518779" y="2249161"/>
              <a:ext cx="238188" cy="371290"/>
            </a:xfrm>
            <a:custGeom>
              <a:avLst/>
              <a:gdLst>
                <a:gd name="T0" fmla="*/ 2147483647 w 106"/>
                <a:gd name="T1" fmla="*/ 2147483647 h 104"/>
                <a:gd name="T2" fmla="*/ 2147483647 w 106"/>
                <a:gd name="T3" fmla="*/ 2147483647 h 104"/>
                <a:gd name="T4" fmla="*/ 2147483647 w 106"/>
                <a:gd name="T5" fmla="*/ 2147483647 h 104"/>
                <a:gd name="T6" fmla="*/ 0 w 106"/>
                <a:gd name="T7" fmla="*/ 2147483647 h 104"/>
                <a:gd name="T8" fmla="*/ 2147483647 w 106"/>
                <a:gd name="T9" fmla="*/ 2147483647 h 104"/>
                <a:gd name="T10" fmla="*/ 2147483647 w 106"/>
                <a:gd name="T11" fmla="*/ 2147483647 h 104"/>
                <a:gd name="T12" fmla="*/ 2147483647 w 106"/>
                <a:gd name="T13" fmla="*/ 2147483647 h 104"/>
                <a:gd name="T14" fmla="*/ 2147483647 w 106"/>
                <a:gd name="T15" fmla="*/ 2147483647 h 104"/>
                <a:gd name="T16" fmla="*/ 2147483647 w 106"/>
                <a:gd name="T17" fmla="*/ 2147483647 h 104"/>
                <a:gd name="T18" fmla="*/ 2147483647 w 106"/>
                <a:gd name="T19" fmla="*/ 2147483647 h 104"/>
                <a:gd name="T20" fmla="*/ 2147483647 w 106"/>
                <a:gd name="T21" fmla="*/ 2147483647 h 104"/>
                <a:gd name="T22" fmla="*/ 2147483647 w 106"/>
                <a:gd name="T23" fmla="*/ 2147483647 h 104"/>
                <a:gd name="T24" fmla="*/ 2147483647 w 106"/>
                <a:gd name="T25" fmla="*/ 2147483647 h 104"/>
                <a:gd name="T26" fmla="*/ 2147483647 w 106"/>
                <a:gd name="T27" fmla="*/ 2147483647 h 104"/>
                <a:gd name="T28" fmla="*/ 2147483647 w 106"/>
                <a:gd name="T29" fmla="*/ 2147483647 h 104"/>
                <a:gd name="T30" fmla="*/ 2147483647 w 106"/>
                <a:gd name="T31" fmla="*/ 2147483647 h 104"/>
                <a:gd name="T32" fmla="*/ 2147483647 w 106"/>
                <a:gd name="T33" fmla="*/ 2147483647 h 104"/>
                <a:gd name="T34" fmla="*/ 2147483647 w 106"/>
                <a:gd name="T35" fmla="*/ 2147483647 h 104"/>
                <a:gd name="T36" fmla="*/ 2147483647 w 106"/>
                <a:gd name="T37" fmla="*/ 2147483647 h 104"/>
                <a:gd name="T38" fmla="*/ 2147483647 w 106"/>
                <a:gd name="T39" fmla="*/ 0 h 104"/>
                <a:gd name="T40" fmla="*/ 2147483647 w 106"/>
                <a:gd name="T41" fmla="*/ 2147483647 h 104"/>
                <a:gd name="T42" fmla="*/ 2147483647 w 10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104"/>
                <a:gd name="T68" fmla="*/ 106 w 10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104">
                  <a:moveTo>
                    <a:pt x="60" y="40"/>
                  </a:moveTo>
                  <a:lnTo>
                    <a:pt x="46" y="34"/>
                  </a:lnTo>
                  <a:lnTo>
                    <a:pt x="22" y="24"/>
                  </a:lnTo>
                  <a:lnTo>
                    <a:pt x="0" y="24"/>
                  </a:lnTo>
                  <a:lnTo>
                    <a:pt x="14" y="34"/>
                  </a:lnTo>
                  <a:lnTo>
                    <a:pt x="30" y="46"/>
                  </a:lnTo>
                  <a:lnTo>
                    <a:pt x="60" y="70"/>
                  </a:lnTo>
                  <a:lnTo>
                    <a:pt x="76" y="92"/>
                  </a:lnTo>
                  <a:lnTo>
                    <a:pt x="90" y="92"/>
                  </a:lnTo>
                  <a:lnTo>
                    <a:pt x="106" y="104"/>
                  </a:lnTo>
                  <a:lnTo>
                    <a:pt x="106" y="98"/>
                  </a:lnTo>
                  <a:lnTo>
                    <a:pt x="84" y="86"/>
                  </a:lnTo>
                  <a:lnTo>
                    <a:pt x="84" y="70"/>
                  </a:lnTo>
                  <a:lnTo>
                    <a:pt x="98" y="70"/>
                  </a:lnTo>
                  <a:lnTo>
                    <a:pt x="98" y="58"/>
                  </a:lnTo>
                  <a:lnTo>
                    <a:pt x="84" y="40"/>
                  </a:lnTo>
                  <a:lnTo>
                    <a:pt x="84" y="28"/>
                  </a:lnTo>
                  <a:lnTo>
                    <a:pt x="76" y="12"/>
                  </a:lnTo>
                  <a:lnTo>
                    <a:pt x="60" y="12"/>
                  </a:lnTo>
                  <a:lnTo>
                    <a:pt x="46" y="0"/>
                  </a:lnTo>
                  <a:lnTo>
                    <a:pt x="52" y="12"/>
                  </a:lnTo>
                  <a:lnTo>
                    <a:pt x="60" y="4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3" name="Freeform 44"/>
            <p:cNvSpPr>
              <a:spLocks noChangeArrowheads="1"/>
            </p:cNvSpPr>
            <p:nvPr/>
          </p:nvSpPr>
          <p:spPr bwMode="auto">
            <a:xfrm>
              <a:off x="5977179" y="1485160"/>
              <a:ext cx="53929" cy="28561"/>
            </a:xfrm>
            <a:custGeom>
              <a:avLst/>
              <a:gdLst>
                <a:gd name="T0" fmla="*/ 2147483647 w 24"/>
                <a:gd name="T1" fmla="*/ 2147483647 h 8"/>
                <a:gd name="T2" fmla="*/ 2147483647 w 24"/>
                <a:gd name="T3" fmla="*/ 0 h 8"/>
                <a:gd name="T4" fmla="*/ 0 w 24"/>
                <a:gd name="T5" fmla="*/ 2147483647 h 8"/>
                <a:gd name="T6" fmla="*/ 2147483647 w 24"/>
                <a:gd name="T7" fmla="*/ 2147483647 h 8"/>
                <a:gd name="T8" fmla="*/ 2147483647 w 24"/>
                <a:gd name="T9" fmla="*/ 2147483647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24" y="2"/>
                  </a:moveTo>
                  <a:lnTo>
                    <a:pt x="16" y="0"/>
                  </a:lnTo>
                  <a:lnTo>
                    <a:pt x="0" y="8"/>
                  </a:lnTo>
                  <a:lnTo>
                    <a:pt x="16" y="2"/>
                  </a:lnTo>
                  <a:lnTo>
                    <a:pt x="24" y="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4" name="Freeform 45"/>
            <p:cNvSpPr>
              <a:spLocks noChangeArrowheads="1"/>
            </p:cNvSpPr>
            <p:nvPr/>
          </p:nvSpPr>
          <p:spPr bwMode="auto">
            <a:xfrm>
              <a:off x="5995155" y="1470880"/>
              <a:ext cx="35953" cy="14280"/>
            </a:xfrm>
            <a:custGeom>
              <a:avLst/>
              <a:gdLst>
                <a:gd name="T0" fmla="*/ 0 w 16"/>
                <a:gd name="T1" fmla="*/ 0 h 4"/>
                <a:gd name="T2" fmla="*/ 2147483647 w 16"/>
                <a:gd name="T3" fmla="*/ 2147483647 h 4"/>
                <a:gd name="T4" fmla="*/ 2147483647 w 16"/>
                <a:gd name="T5" fmla="*/ 0 h 4"/>
                <a:gd name="T6" fmla="*/ 0 w 16"/>
                <a:gd name="T7" fmla="*/ 0 h 4"/>
                <a:gd name="T8" fmla="*/ 0 60000 65536"/>
                <a:gd name="T9" fmla="*/ 0 60000 65536"/>
                <a:gd name="T10" fmla="*/ 0 60000 65536"/>
                <a:gd name="T11" fmla="*/ 0 60000 65536"/>
                <a:gd name="T12" fmla="*/ 0 w 16"/>
                <a:gd name="T13" fmla="*/ 0 h 4"/>
                <a:gd name="T14" fmla="*/ 16 w 16"/>
                <a:gd name="T15" fmla="*/ 4 h 4"/>
              </a:gdLst>
              <a:ahLst/>
              <a:cxnLst>
                <a:cxn ang="T8">
                  <a:pos x="T0" y="T1"/>
                </a:cxn>
                <a:cxn ang="T9">
                  <a:pos x="T2" y="T3"/>
                </a:cxn>
                <a:cxn ang="T10">
                  <a:pos x="T4" y="T5"/>
                </a:cxn>
                <a:cxn ang="T11">
                  <a:pos x="T6" y="T7"/>
                </a:cxn>
              </a:cxnLst>
              <a:rect l="T12" t="T13" r="T14" b="T15"/>
              <a:pathLst>
                <a:path w="16" h="4">
                  <a:moveTo>
                    <a:pt x="0" y="0"/>
                  </a:moveTo>
                  <a:lnTo>
                    <a:pt x="8" y="4"/>
                  </a:lnTo>
                  <a:lnTo>
                    <a:pt x="16"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5" name="Freeform 46"/>
            <p:cNvSpPr>
              <a:spLocks noChangeArrowheads="1"/>
            </p:cNvSpPr>
            <p:nvPr/>
          </p:nvSpPr>
          <p:spPr bwMode="auto">
            <a:xfrm>
              <a:off x="5756968" y="2599030"/>
              <a:ext cx="256164" cy="64262"/>
            </a:xfrm>
            <a:custGeom>
              <a:avLst/>
              <a:gdLst>
                <a:gd name="T0" fmla="*/ 2147483647 w 114"/>
                <a:gd name="T1" fmla="*/ 2147483647 h 18"/>
                <a:gd name="T2" fmla="*/ 2147483647 w 114"/>
                <a:gd name="T3" fmla="*/ 2147483647 h 18"/>
                <a:gd name="T4" fmla="*/ 2147483647 w 114"/>
                <a:gd name="T5" fmla="*/ 2147483647 h 18"/>
                <a:gd name="T6" fmla="*/ 2147483647 w 114"/>
                <a:gd name="T7" fmla="*/ 2147483647 h 18"/>
                <a:gd name="T8" fmla="*/ 2147483647 w 114"/>
                <a:gd name="T9" fmla="*/ 2147483647 h 18"/>
                <a:gd name="T10" fmla="*/ 2147483647 w 114"/>
                <a:gd name="T11" fmla="*/ 2147483647 h 18"/>
                <a:gd name="T12" fmla="*/ 2147483647 w 114"/>
                <a:gd name="T13" fmla="*/ 2147483647 h 18"/>
                <a:gd name="T14" fmla="*/ 2147483647 w 114"/>
                <a:gd name="T15" fmla="*/ 2147483647 h 18"/>
                <a:gd name="T16" fmla="*/ 2147483647 w 114"/>
                <a:gd name="T17" fmla="*/ 0 h 18"/>
                <a:gd name="T18" fmla="*/ 2147483647 w 114"/>
                <a:gd name="T19" fmla="*/ 0 h 18"/>
                <a:gd name="T20" fmla="*/ 0 w 114"/>
                <a:gd name="T21" fmla="*/ 2147483647 h 18"/>
                <a:gd name="T22" fmla="*/ 0 w 114"/>
                <a:gd name="T23" fmla="*/ 2147483647 h 18"/>
                <a:gd name="T24" fmla="*/ 2147483647 w 114"/>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18"/>
                <a:gd name="T41" fmla="*/ 114 w 11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18">
                  <a:moveTo>
                    <a:pt x="16" y="12"/>
                  </a:moveTo>
                  <a:lnTo>
                    <a:pt x="8" y="6"/>
                  </a:lnTo>
                  <a:lnTo>
                    <a:pt x="24" y="6"/>
                  </a:lnTo>
                  <a:lnTo>
                    <a:pt x="60" y="18"/>
                  </a:lnTo>
                  <a:lnTo>
                    <a:pt x="114" y="18"/>
                  </a:lnTo>
                  <a:lnTo>
                    <a:pt x="84" y="12"/>
                  </a:lnTo>
                  <a:lnTo>
                    <a:pt x="98" y="12"/>
                  </a:lnTo>
                  <a:lnTo>
                    <a:pt x="68" y="6"/>
                  </a:lnTo>
                  <a:lnTo>
                    <a:pt x="46" y="0"/>
                  </a:lnTo>
                  <a:lnTo>
                    <a:pt x="16" y="0"/>
                  </a:lnTo>
                  <a:lnTo>
                    <a:pt x="0" y="6"/>
                  </a:lnTo>
                  <a:lnTo>
                    <a:pt x="0" y="12"/>
                  </a:lnTo>
                  <a:lnTo>
                    <a:pt x="16"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6" name="Freeform 47"/>
            <p:cNvSpPr>
              <a:spLocks noChangeArrowheads="1"/>
            </p:cNvSpPr>
            <p:nvPr/>
          </p:nvSpPr>
          <p:spPr bwMode="auto">
            <a:xfrm>
              <a:off x="6628827" y="649757"/>
              <a:ext cx="435930" cy="699739"/>
            </a:xfrm>
            <a:custGeom>
              <a:avLst/>
              <a:gdLst>
                <a:gd name="T0" fmla="*/ 2147483647 w 194"/>
                <a:gd name="T1" fmla="*/ 2147483647 h 196"/>
                <a:gd name="T2" fmla="*/ 2147483647 w 194"/>
                <a:gd name="T3" fmla="*/ 2147483647 h 196"/>
                <a:gd name="T4" fmla="*/ 2147483647 w 194"/>
                <a:gd name="T5" fmla="*/ 2147483647 h 196"/>
                <a:gd name="T6" fmla="*/ 2147483647 w 194"/>
                <a:gd name="T7" fmla="*/ 2147483647 h 196"/>
                <a:gd name="T8" fmla="*/ 2147483647 w 194"/>
                <a:gd name="T9" fmla="*/ 2147483647 h 196"/>
                <a:gd name="T10" fmla="*/ 2147483647 w 194"/>
                <a:gd name="T11" fmla="*/ 2147483647 h 196"/>
                <a:gd name="T12" fmla="*/ 2147483647 w 194"/>
                <a:gd name="T13" fmla="*/ 2147483647 h 196"/>
                <a:gd name="T14" fmla="*/ 2147483647 w 194"/>
                <a:gd name="T15" fmla="*/ 2147483647 h 196"/>
                <a:gd name="T16" fmla="*/ 2147483647 w 194"/>
                <a:gd name="T17" fmla="*/ 2147483647 h 196"/>
                <a:gd name="T18" fmla="*/ 2147483647 w 194"/>
                <a:gd name="T19" fmla="*/ 2147483647 h 196"/>
                <a:gd name="T20" fmla="*/ 2147483647 w 194"/>
                <a:gd name="T21" fmla="*/ 2147483647 h 196"/>
                <a:gd name="T22" fmla="*/ 2147483647 w 194"/>
                <a:gd name="T23" fmla="*/ 2147483647 h 196"/>
                <a:gd name="T24" fmla="*/ 2147483647 w 194"/>
                <a:gd name="T25" fmla="*/ 2147483647 h 196"/>
                <a:gd name="T26" fmla="*/ 2147483647 w 194"/>
                <a:gd name="T27" fmla="*/ 2147483647 h 196"/>
                <a:gd name="T28" fmla="*/ 2147483647 w 194"/>
                <a:gd name="T29" fmla="*/ 2147483647 h 196"/>
                <a:gd name="T30" fmla="*/ 2147483647 w 194"/>
                <a:gd name="T31" fmla="*/ 2147483647 h 196"/>
                <a:gd name="T32" fmla="*/ 2147483647 w 194"/>
                <a:gd name="T33" fmla="*/ 2147483647 h 196"/>
                <a:gd name="T34" fmla="*/ 2147483647 w 194"/>
                <a:gd name="T35" fmla="*/ 2147483647 h 196"/>
                <a:gd name="T36" fmla="*/ 2147483647 w 194"/>
                <a:gd name="T37" fmla="*/ 2147483647 h 196"/>
                <a:gd name="T38" fmla="*/ 2147483647 w 194"/>
                <a:gd name="T39" fmla="*/ 2147483647 h 196"/>
                <a:gd name="T40" fmla="*/ 2147483647 w 194"/>
                <a:gd name="T41" fmla="*/ 2147483647 h 196"/>
                <a:gd name="T42" fmla="*/ 2147483647 w 194"/>
                <a:gd name="T43" fmla="*/ 2147483647 h 196"/>
                <a:gd name="T44" fmla="*/ 2147483647 w 194"/>
                <a:gd name="T45" fmla="*/ 2147483647 h 196"/>
                <a:gd name="T46" fmla="*/ 2147483647 w 194"/>
                <a:gd name="T47" fmla="*/ 2147483647 h 196"/>
                <a:gd name="T48" fmla="*/ 2147483647 w 194"/>
                <a:gd name="T49" fmla="*/ 2147483647 h 196"/>
                <a:gd name="T50" fmla="*/ 2147483647 w 194"/>
                <a:gd name="T51" fmla="*/ 2147483647 h 196"/>
                <a:gd name="T52" fmla="*/ 2147483647 w 194"/>
                <a:gd name="T53" fmla="*/ 2147483647 h 196"/>
                <a:gd name="T54" fmla="*/ 2147483647 w 194"/>
                <a:gd name="T55" fmla="*/ 2147483647 h 196"/>
                <a:gd name="T56" fmla="*/ 2147483647 w 194"/>
                <a:gd name="T57" fmla="*/ 2147483647 h 196"/>
                <a:gd name="T58" fmla="*/ 2147483647 w 194"/>
                <a:gd name="T59" fmla="*/ 2147483647 h 196"/>
                <a:gd name="T60" fmla="*/ 2147483647 w 194"/>
                <a:gd name="T61" fmla="*/ 2147483647 h 196"/>
                <a:gd name="T62" fmla="*/ 2147483647 w 194"/>
                <a:gd name="T63" fmla="*/ 2147483647 h 196"/>
                <a:gd name="T64" fmla="*/ 2147483647 w 194"/>
                <a:gd name="T65" fmla="*/ 2147483647 h 196"/>
                <a:gd name="T66" fmla="*/ 2147483647 w 194"/>
                <a:gd name="T67" fmla="*/ 2147483647 h 196"/>
                <a:gd name="T68" fmla="*/ 2147483647 w 194"/>
                <a:gd name="T69" fmla="*/ 2147483647 h 196"/>
                <a:gd name="T70" fmla="*/ 2147483647 w 194"/>
                <a:gd name="T71" fmla="*/ 2147483647 h 196"/>
                <a:gd name="T72" fmla="*/ 2147483647 w 194"/>
                <a:gd name="T73" fmla="*/ 2147483647 h 196"/>
                <a:gd name="T74" fmla="*/ 2147483647 w 194"/>
                <a:gd name="T75" fmla="*/ 2147483647 h 196"/>
                <a:gd name="T76" fmla="*/ 2147483647 w 194"/>
                <a:gd name="T77" fmla="*/ 2147483647 h 196"/>
                <a:gd name="T78" fmla="*/ 2147483647 w 194"/>
                <a:gd name="T79" fmla="*/ 2147483647 h 196"/>
                <a:gd name="T80" fmla="*/ 2147483647 w 194"/>
                <a:gd name="T81" fmla="*/ 2147483647 h 196"/>
                <a:gd name="T82" fmla="*/ 2147483647 w 194"/>
                <a:gd name="T83" fmla="*/ 2147483647 h 196"/>
                <a:gd name="T84" fmla="*/ 2147483647 w 194"/>
                <a:gd name="T85" fmla="*/ 0 h 196"/>
                <a:gd name="T86" fmla="*/ 2147483647 w 194"/>
                <a:gd name="T87" fmla="*/ 2147483647 h 196"/>
                <a:gd name="T88" fmla="*/ 2147483647 w 194"/>
                <a:gd name="T89" fmla="*/ 2147483647 h 196"/>
                <a:gd name="T90" fmla="*/ 2147483647 w 194"/>
                <a:gd name="T91" fmla="*/ 2147483647 h 196"/>
                <a:gd name="T92" fmla="*/ 2147483647 w 194"/>
                <a:gd name="T93" fmla="*/ 2147483647 h 196"/>
                <a:gd name="T94" fmla="*/ 0 w 194"/>
                <a:gd name="T95" fmla="*/ 2147483647 h 196"/>
                <a:gd name="T96" fmla="*/ 0 w 194"/>
                <a:gd name="T97" fmla="*/ 2147483647 h 196"/>
                <a:gd name="T98" fmla="*/ 2147483647 w 194"/>
                <a:gd name="T99" fmla="*/ 2147483647 h 196"/>
                <a:gd name="T100" fmla="*/ 2147483647 w 194"/>
                <a:gd name="T101" fmla="*/ 2147483647 h 196"/>
                <a:gd name="T102" fmla="*/ 2147483647 w 194"/>
                <a:gd name="T103" fmla="*/ 2147483647 h 196"/>
                <a:gd name="T104" fmla="*/ 2147483647 w 194"/>
                <a:gd name="T105" fmla="*/ 2147483647 h 196"/>
                <a:gd name="T106" fmla="*/ 2147483647 w 194"/>
                <a:gd name="T107" fmla="*/ 2147483647 h 196"/>
                <a:gd name="T108" fmla="*/ 2147483647 w 194"/>
                <a:gd name="T109" fmla="*/ 2147483647 h 1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4"/>
                <a:gd name="T166" fmla="*/ 0 h 196"/>
                <a:gd name="T167" fmla="*/ 194 w 194"/>
                <a:gd name="T168" fmla="*/ 196 h 1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4" h="196">
                  <a:moveTo>
                    <a:pt x="36" y="190"/>
                  </a:moveTo>
                  <a:lnTo>
                    <a:pt x="60" y="188"/>
                  </a:lnTo>
                  <a:lnTo>
                    <a:pt x="68" y="162"/>
                  </a:lnTo>
                  <a:lnTo>
                    <a:pt x="76" y="156"/>
                  </a:lnTo>
                  <a:lnTo>
                    <a:pt x="96" y="176"/>
                  </a:lnTo>
                  <a:lnTo>
                    <a:pt x="114" y="192"/>
                  </a:lnTo>
                  <a:lnTo>
                    <a:pt x="138" y="196"/>
                  </a:lnTo>
                  <a:lnTo>
                    <a:pt x="130" y="176"/>
                  </a:lnTo>
                  <a:lnTo>
                    <a:pt x="126" y="164"/>
                  </a:lnTo>
                  <a:lnTo>
                    <a:pt x="124" y="148"/>
                  </a:lnTo>
                  <a:lnTo>
                    <a:pt x="152" y="126"/>
                  </a:lnTo>
                  <a:lnTo>
                    <a:pt x="148" y="114"/>
                  </a:lnTo>
                  <a:lnTo>
                    <a:pt x="136" y="94"/>
                  </a:lnTo>
                  <a:lnTo>
                    <a:pt x="132" y="72"/>
                  </a:lnTo>
                  <a:lnTo>
                    <a:pt x="142" y="68"/>
                  </a:lnTo>
                  <a:lnTo>
                    <a:pt x="156" y="74"/>
                  </a:lnTo>
                  <a:lnTo>
                    <a:pt x="164" y="78"/>
                  </a:lnTo>
                  <a:lnTo>
                    <a:pt x="168" y="80"/>
                  </a:lnTo>
                  <a:lnTo>
                    <a:pt x="172" y="80"/>
                  </a:lnTo>
                  <a:lnTo>
                    <a:pt x="174" y="78"/>
                  </a:lnTo>
                  <a:lnTo>
                    <a:pt x="176" y="74"/>
                  </a:lnTo>
                  <a:lnTo>
                    <a:pt x="176" y="70"/>
                  </a:lnTo>
                  <a:lnTo>
                    <a:pt x="172" y="64"/>
                  </a:lnTo>
                  <a:lnTo>
                    <a:pt x="168" y="60"/>
                  </a:lnTo>
                  <a:lnTo>
                    <a:pt x="168" y="56"/>
                  </a:lnTo>
                  <a:lnTo>
                    <a:pt x="170" y="54"/>
                  </a:lnTo>
                  <a:lnTo>
                    <a:pt x="174" y="50"/>
                  </a:lnTo>
                  <a:lnTo>
                    <a:pt x="180" y="48"/>
                  </a:lnTo>
                  <a:lnTo>
                    <a:pt x="184" y="48"/>
                  </a:lnTo>
                  <a:lnTo>
                    <a:pt x="186" y="46"/>
                  </a:lnTo>
                  <a:lnTo>
                    <a:pt x="188" y="44"/>
                  </a:lnTo>
                  <a:lnTo>
                    <a:pt x="188" y="34"/>
                  </a:lnTo>
                  <a:lnTo>
                    <a:pt x="186" y="28"/>
                  </a:lnTo>
                  <a:lnTo>
                    <a:pt x="194" y="10"/>
                  </a:lnTo>
                  <a:lnTo>
                    <a:pt x="136" y="2"/>
                  </a:lnTo>
                  <a:lnTo>
                    <a:pt x="70" y="0"/>
                  </a:lnTo>
                  <a:lnTo>
                    <a:pt x="16" y="6"/>
                  </a:lnTo>
                  <a:lnTo>
                    <a:pt x="8" y="14"/>
                  </a:lnTo>
                  <a:lnTo>
                    <a:pt x="4" y="20"/>
                  </a:lnTo>
                  <a:lnTo>
                    <a:pt x="0" y="24"/>
                  </a:lnTo>
                  <a:lnTo>
                    <a:pt x="2" y="66"/>
                  </a:lnTo>
                  <a:lnTo>
                    <a:pt x="20" y="132"/>
                  </a:lnTo>
                  <a:lnTo>
                    <a:pt x="34" y="184"/>
                  </a:lnTo>
                  <a:lnTo>
                    <a:pt x="36" y="19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7" name="Freeform 48"/>
            <p:cNvSpPr>
              <a:spLocks noChangeArrowheads="1"/>
            </p:cNvSpPr>
            <p:nvPr/>
          </p:nvSpPr>
          <p:spPr bwMode="auto">
            <a:xfrm>
              <a:off x="3109931" y="322693"/>
              <a:ext cx="4251437" cy="1947889"/>
            </a:xfrm>
            <a:custGeom>
              <a:avLst/>
              <a:gdLst>
                <a:gd name="T0" fmla="*/ 2147483647 w 1892"/>
                <a:gd name="T1" fmla="*/ 2147483647 h 608"/>
                <a:gd name="T2" fmla="*/ 2147483647 w 1892"/>
                <a:gd name="T3" fmla="*/ 2147483647 h 608"/>
                <a:gd name="T4" fmla="*/ 2147483647 w 1892"/>
                <a:gd name="T5" fmla="*/ 2147483647 h 608"/>
                <a:gd name="T6" fmla="*/ 2147483647 w 1892"/>
                <a:gd name="T7" fmla="*/ 2147483647 h 608"/>
                <a:gd name="T8" fmla="*/ 2147483647 w 1892"/>
                <a:gd name="T9" fmla="*/ 2147483647 h 608"/>
                <a:gd name="T10" fmla="*/ 2147483647 w 1892"/>
                <a:gd name="T11" fmla="*/ 2147483647 h 608"/>
                <a:gd name="T12" fmla="*/ 2147483647 w 1892"/>
                <a:gd name="T13" fmla="*/ 2147483647 h 608"/>
                <a:gd name="T14" fmla="*/ 2147483647 w 1892"/>
                <a:gd name="T15" fmla="*/ 2147483647 h 608"/>
                <a:gd name="T16" fmla="*/ 2147483647 w 1892"/>
                <a:gd name="T17" fmla="*/ 2147483647 h 608"/>
                <a:gd name="T18" fmla="*/ 2147483647 w 1892"/>
                <a:gd name="T19" fmla="*/ 2147483647 h 608"/>
                <a:gd name="T20" fmla="*/ 2147483647 w 1892"/>
                <a:gd name="T21" fmla="*/ 2147483647 h 608"/>
                <a:gd name="T22" fmla="*/ 2147483647 w 1892"/>
                <a:gd name="T23" fmla="*/ 2147483647 h 608"/>
                <a:gd name="T24" fmla="*/ 2147483647 w 1892"/>
                <a:gd name="T25" fmla="*/ 2147483647 h 608"/>
                <a:gd name="T26" fmla="*/ 2147483647 w 1892"/>
                <a:gd name="T27" fmla="*/ 2147483647 h 608"/>
                <a:gd name="T28" fmla="*/ 2147483647 w 1892"/>
                <a:gd name="T29" fmla="*/ 2147483647 h 608"/>
                <a:gd name="T30" fmla="*/ 2147483647 w 1892"/>
                <a:gd name="T31" fmla="*/ 2147483647 h 608"/>
                <a:gd name="T32" fmla="*/ 2147483647 w 1892"/>
                <a:gd name="T33" fmla="*/ 2147483647 h 608"/>
                <a:gd name="T34" fmla="*/ 2147483647 w 1892"/>
                <a:gd name="T35" fmla="*/ 2147483647 h 608"/>
                <a:gd name="T36" fmla="*/ 2147483647 w 1892"/>
                <a:gd name="T37" fmla="*/ 2147483647 h 608"/>
                <a:gd name="T38" fmla="*/ 2147483647 w 1892"/>
                <a:gd name="T39" fmla="*/ 2147483647 h 608"/>
                <a:gd name="T40" fmla="*/ 2147483647 w 1892"/>
                <a:gd name="T41" fmla="*/ 2147483647 h 608"/>
                <a:gd name="T42" fmla="*/ 2147483647 w 1892"/>
                <a:gd name="T43" fmla="*/ 2147483647 h 608"/>
                <a:gd name="T44" fmla="*/ 2147483647 w 1892"/>
                <a:gd name="T45" fmla="*/ 2147483647 h 608"/>
                <a:gd name="T46" fmla="*/ 2147483647 w 1892"/>
                <a:gd name="T47" fmla="*/ 2147483647 h 608"/>
                <a:gd name="T48" fmla="*/ 2147483647 w 1892"/>
                <a:gd name="T49" fmla="*/ 2147483647 h 608"/>
                <a:gd name="T50" fmla="*/ 2147483647 w 1892"/>
                <a:gd name="T51" fmla="*/ 2147483647 h 608"/>
                <a:gd name="T52" fmla="*/ 2147483647 w 1892"/>
                <a:gd name="T53" fmla="*/ 2147483647 h 608"/>
                <a:gd name="T54" fmla="*/ 2147483647 w 1892"/>
                <a:gd name="T55" fmla="*/ 2147483647 h 608"/>
                <a:gd name="T56" fmla="*/ 2147483647 w 1892"/>
                <a:gd name="T57" fmla="*/ 2147483647 h 608"/>
                <a:gd name="T58" fmla="*/ 2147483647 w 1892"/>
                <a:gd name="T59" fmla="*/ 2147483647 h 608"/>
                <a:gd name="T60" fmla="*/ 2147483647 w 1892"/>
                <a:gd name="T61" fmla="*/ 2147483647 h 608"/>
                <a:gd name="T62" fmla="*/ 0 w 1892"/>
                <a:gd name="T63" fmla="*/ 2147483647 h 608"/>
                <a:gd name="T64" fmla="*/ 2147483647 w 1892"/>
                <a:gd name="T65" fmla="*/ 2147483647 h 608"/>
                <a:gd name="T66" fmla="*/ 2147483647 w 1892"/>
                <a:gd name="T67" fmla="*/ 2147483647 h 608"/>
                <a:gd name="T68" fmla="*/ 2147483647 w 1892"/>
                <a:gd name="T69" fmla="*/ 2147483647 h 608"/>
                <a:gd name="T70" fmla="*/ 2147483647 w 1892"/>
                <a:gd name="T71" fmla="*/ 2147483647 h 608"/>
                <a:gd name="T72" fmla="*/ 2147483647 w 1892"/>
                <a:gd name="T73" fmla="*/ 2147483647 h 608"/>
                <a:gd name="T74" fmla="*/ 2147483647 w 1892"/>
                <a:gd name="T75" fmla="*/ 2147483647 h 608"/>
                <a:gd name="T76" fmla="*/ 2147483647 w 1892"/>
                <a:gd name="T77" fmla="*/ 2147483647 h 608"/>
                <a:gd name="T78" fmla="*/ 2147483647 w 1892"/>
                <a:gd name="T79" fmla="*/ 2147483647 h 608"/>
                <a:gd name="T80" fmla="*/ 2147483647 w 1892"/>
                <a:gd name="T81" fmla="*/ 2147483647 h 608"/>
                <a:gd name="T82" fmla="*/ 2147483647 w 1892"/>
                <a:gd name="T83" fmla="*/ 2147483647 h 608"/>
                <a:gd name="T84" fmla="*/ 2147483647 w 1892"/>
                <a:gd name="T85" fmla="*/ 2147483647 h 608"/>
                <a:gd name="T86" fmla="*/ 2147483647 w 1892"/>
                <a:gd name="T87" fmla="*/ 2147483647 h 608"/>
                <a:gd name="T88" fmla="*/ 2147483647 w 1892"/>
                <a:gd name="T89" fmla="*/ 2147483647 h 608"/>
                <a:gd name="T90" fmla="*/ 2147483647 w 1892"/>
                <a:gd name="T91" fmla="*/ 2147483647 h 608"/>
                <a:gd name="T92" fmla="*/ 2147483647 w 1892"/>
                <a:gd name="T93" fmla="*/ 2147483647 h 608"/>
                <a:gd name="T94" fmla="*/ 2147483647 w 1892"/>
                <a:gd name="T95" fmla="*/ 2147483647 h 608"/>
                <a:gd name="T96" fmla="*/ 2147483647 w 1892"/>
                <a:gd name="T97" fmla="*/ 2147483647 h 608"/>
                <a:gd name="T98" fmla="*/ 2147483647 w 1892"/>
                <a:gd name="T99" fmla="*/ 2147483647 h 608"/>
                <a:gd name="T100" fmla="*/ 2147483647 w 1892"/>
                <a:gd name="T101" fmla="*/ 2147483647 h 608"/>
                <a:gd name="T102" fmla="*/ 2147483647 w 1892"/>
                <a:gd name="T103" fmla="*/ 2147483647 h 608"/>
                <a:gd name="T104" fmla="*/ 2147483647 w 1892"/>
                <a:gd name="T105" fmla="*/ 2147483647 h 608"/>
                <a:gd name="T106" fmla="*/ 2147483647 w 1892"/>
                <a:gd name="T107" fmla="*/ 2147483647 h 608"/>
                <a:gd name="T108" fmla="*/ 2147483647 w 1892"/>
                <a:gd name="T109" fmla="*/ 2147483647 h 608"/>
                <a:gd name="T110" fmla="*/ 2147483647 w 1892"/>
                <a:gd name="T111" fmla="*/ 2147483647 h 608"/>
                <a:gd name="T112" fmla="*/ 2147483647 w 1892"/>
                <a:gd name="T113" fmla="*/ 2147483647 h 608"/>
                <a:gd name="T114" fmla="*/ 2147483647 w 1892"/>
                <a:gd name="T115" fmla="*/ 2147483647 h 608"/>
                <a:gd name="T116" fmla="*/ 2147483647 w 1892"/>
                <a:gd name="T117" fmla="*/ 2147483647 h 608"/>
                <a:gd name="T118" fmla="*/ 2147483647 w 1892"/>
                <a:gd name="T119" fmla="*/ 2147483647 h 608"/>
                <a:gd name="T120" fmla="*/ 2147483647 w 1892"/>
                <a:gd name="T121" fmla="*/ 2147483647 h 6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2"/>
                <a:gd name="T184" fmla="*/ 0 h 608"/>
                <a:gd name="T185" fmla="*/ 1892 w 1892"/>
                <a:gd name="T186" fmla="*/ 608 h 6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2" h="608">
                  <a:moveTo>
                    <a:pt x="1786" y="126"/>
                  </a:moveTo>
                  <a:lnTo>
                    <a:pt x="1808" y="132"/>
                  </a:lnTo>
                  <a:lnTo>
                    <a:pt x="1840" y="144"/>
                  </a:lnTo>
                  <a:lnTo>
                    <a:pt x="1870" y="156"/>
                  </a:lnTo>
                  <a:lnTo>
                    <a:pt x="1870" y="144"/>
                  </a:lnTo>
                  <a:lnTo>
                    <a:pt x="1862" y="132"/>
                  </a:lnTo>
                  <a:lnTo>
                    <a:pt x="1892" y="126"/>
                  </a:lnTo>
                  <a:lnTo>
                    <a:pt x="1870" y="122"/>
                  </a:lnTo>
                  <a:lnTo>
                    <a:pt x="1854" y="122"/>
                  </a:lnTo>
                  <a:lnTo>
                    <a:pt x="1824" y="116"/>
                  </a:lnTo>
                  <a:lnTo>
                    <a:pt x="1794" y="110"/>
                  </a:lnTo>
                  <a:lnTo>
                    <a:pt x="1740" y="98"/>
                  </a:lnTo>
                  <a:lnTo>
                    <a:pt x="1694" y="92"/>
                  </a:lnTo>
                  <a:lnTo>
                    <a:pt x="1672" y="98"/>
                  </a:lnTo>
                  <a:lnTo>
                    <a:pt x="1642" y="98"/>
                  </a:lnTo>
                  <a:lnTo>
                    <a:pt x="1648" y="110"/>
                  </a:lnTo>
                  <a:lnTo>
                    <a:pt x="1618" y="98"/>
                  </a:lnTo>
                  <a:lnTo>
                    <a:pt x="1610" y="104"/>
                  </a:lnTo>
                  <a:lnTo>
                    <a:pt x="1588" y="98"/>
                  </a:lnTo>
                  <a:lnTo>
                    <a:pt x="1566" y="98"/>
                  </a:lnTo>
                  <a:lnTo>
                    <a:pt x="1542" y="104"/>
                  </a:lnTo>
                  <a:lnTo>
                    <a:pt x="1526" y="92"/>
                  </a:lnTo>
                  <a:lnTo>
                    <a:pt x="1506" y="72"/>
                  </a:lnTo>
                  <a:lnTo>
                    <a:pt x="1466" y="80"/>
                  </a:lnTo>
                  <a:lnTo>
                    <a:pt x="1420" y="80"/>
                  </a:lnTo>
                  <a:lnTo>
                    <a:pt x="1390" y="86"/>
                  </a:lnTo>
                  <a:lnTo>
                    <a:pt x="1412" y="80"/>
                  </a:lnTo>
                  <a:lnTo>
                    <a:pt x="1376" y="58"/>
                  </a:lnTo>
                  <a:lnTo>
                    <a:pt x="1330" y="76"/>
                  </a:lnTo>
                  <a:lnTo>
                    <a:pt x="1308" y="70"/>
                  </a:lnTo>
                  <a:lnTo>
                    <a:pt x="1300" y="80"/>
                  </a:lnTo>
                  <a:lnTo>
                    <a:pt x="1276" y="80"/>
                  </a:lnTo>
                  <a:lnTo>
                    <a:pt x="1246" y="86"/>
                  </a:lnTo>
                  <a:lnTo>
                    <a:pt x="1232" y="80"/>
                  </a:lnTo>
                  <a:lnTo>
                    <a:pt x="1224" y="92"/>
                  </a:lnTo>
                  <a:lnTo>
                    <a:pt x="1202" y="86"/>
                  </a:lnTo>
                  <a:lnTo>
                    <a:pt x="1178" y="80"/>
                  </a:lnTo>
                  <a:lnTo>
                    <a:pt x="1194" y="76"/>
                  </a:lnTo>
                  <a:lnTo>
                    <a:pt x="1178" y="64"/>
                  </a:lnTo>
                  <a:lnTo>
                    <a:pt x="1162" y="64"/>
                  </a:lnTo>
                  <a:lnTo>
                    <a:pt x="1148" y="70"/>
                  </a:lnTo>
                  <a:lnTo>
                    <a:pt x="1118" y="70"/>
                  </a:lnTo>
                  <a:lnTo>
                    <a:pt x="1102" y="64"/>
                  </a:lnTo>
                  <a:lnTo>
                    <a:pt x="1064" y="70"/>
                  </a:lnTo>
                  <a:lnTo>
                    <a:pt x="1034" y="70"/>
                  </a:lnTo>
                  <a:lnTo>
                    <a:pt x="1018" y="76"/>
                  </a:lnTo>
                  <a:lnTo>
                    <a:pt x="974" y="92"/>
                  </a:lnTo>
                  <a:lnTo>
                    <a:pt x="996" y="80"/>
                  </a:lnTo>
                  <a:lnTo>
                    <a:pt x="1026" y="70"/>
                  </a:lnTo>
                  <a:lnTo>
                    <a:pt x="1048" y="52"/>
                  </a:lnTo>
                  <a:lnTo>
                    <a:pt x="1034" y="46"/>
                  </a:lnTo>
                  <a:lnTo>
                    <a:pt x="1018" y="40"/>
                  </a:lnTo>
                  <a:lnTo>
                    <a:pt x="1004" y="40"/>
                  </a:lnTo>
                  <a:lnTo>
                    <a:pt x="974" y="46"/>
                  </a:lnTo>
                  <a:lnTo>
                    <a:pt x="964" y="40"/>
                  </a:lnTo>
                  <a:lnTo>
                    <a:pt x="958" y="24"/>
                  </a:lnTo>
                  <a:lnTo>
                    <a:pt x="934" y="18"/>
                  </a:lnTo>
                  <a:lnTo>
                    <a:pt x="950" y="6"/>
                  </a:lnTo>
                  <a:lnTo>
                    <a:pt x="928" y="0"/>
                  </a:lnTo>
                  <a:lnTo>
                    <a:pt x="912" y="18"/>
                  </a:lnTo>
                  <a:lnTo>
                    <a:pt x="934" y="24"/>
                  </a:lnTo>
                  <a:lnTo>
                    <a:pt x="942" y="40"/>
                  </a:lnTo>
                  <a:lnTo>
                    <a:pt x="928" y="36"/>
                  </a:lnTo>
                  <a:lnTo>
                    <a:pt x="920" y="46"/>
                  </a:lnTo>
                  <a:lnTo>
                    <a:pt x="896" y="40"/>
                  </a:lnTo>
                  <a:lnTo>
                    <a:pt x="882" y="40"/>
                  </a:lnTo>
                  <a:lnTo>
                    <a:pt x="866" y="46"/>
                  </a:lnTo>
                  <a:lnTo>
                    <a:pt x="844" y="46"/>
                  </a:lnTo>
                  <a:lnTo>
                    <a:pt x="820" y="52"/>
                  </a:lnTo>
                  <a:lnTo>
                    <a:pt x="828" y="64"/>
                  </a:lnTo>
                  <a:lnTo>
                    <a:pt x="828" y="80"/>
                  </a:lnTo>
                  <a:lnTo>
                    <a:pt x="820" y="70"/>
                  </a:lnTo>
                  <a:lnTo>
                    <a:pt x="798" y="76"/>
                  </a:lnTo>
                  <a:lnTo>
                    <a:pt x="776" y="76"/>
                  </a:lnTo>
                  <a:lnTo>
                    <a:pt x="798" y="86"/>
                  </a:lnTo>
                  <a:lnTo>
                    <a:pt x="814" y="98"/>
                  </a:lnTo>
                  <a:lnTo>
                    <a:pt x="820" y="110"/>
                  </a:lnTo>
                  <a:lnTo>
                    <a:pt x="814" y="122"/>
                  </a:lnTo>
                  <a:lnTo>
                    <a:pt x="798" y="110"/>
                  </a:lnTo>
                  <a:lnTo>
                    <a:pt x="790" y="92"/>
                  </a:lnTo>
                  <a:lnTo>
                    <a:pt x="760" y="92"/>
                  </a:lnTo>
                  <a:lnTo>
                    <a:pt x="744" y="98"/>
                  </a:lnTo>
                  <a:lnTo>
                    <a:pt x="722" y="86"/>
                  </a:lnTo>
                  <a:lnTo>
                    <a:pt x="730" y="104"/>
                  </a:lnTo>
                  <a:lnTo>
                    <a:pt x="738" y="122"/>
                  </a:lnTo>
                  <a:lnTo>
                    <a:pt x="760" y="122"/>
                  </a:lnTo>
                  <a:lnTo>
                    <a:pt x="782" y="132"/>
                  </a:lnTo>
                  <a:lnTo>
                    <a:pt x="776" y="150"/>
                  </a:lnTo>
                  <a:lnTo>
                    <a:pt x="776" y="138"/>
                  </a:lnTo>
                  <a:lnTo>
                    <a:pt x="752" y="126"/>
                  </a:lnTo>
                  <a:lnTo>
                    <a:pt x="752" y="138"/>
                  </a:lnTo>
                  <a:lnTo>
                    <a:pt x="744" y="126"/>
                  </a:lnTo>
                  <a:lnTo>
                    <a:pt x="738" y="144"/>
                  </a:lnTo>
                  <a:lnTo>
                    <a:pt x="730" y="160"/>
                  </a:lnTo>
                  <a:lnTo>
                    <a:pt x="714" y="156"/>
                  </a:lnTo>
                  <a:lnTo>
                    <a:pt x="722" y="144"/>
                  </a:lnTo>
                  <a:lnTo>
                    <a:pt x="722" y="126"/>
                  </a:lnTo>
                  <a:lnTo>
                    <a:pt x="714" y="98"/>
                  </a:lnTo>
                  <a:lnTo>
                    <a:pt x="714" y="86"/>
                  </a:lnTo>
                  <a:lnTo>
                    <a:pt x="706" y="70"/>
                  </a:lnTo>
                  <a:lnTo>
                    <a:pt x="676" y="80"/>
                  </a:lnTo>
                  <a:lnTo>
                    <a:pt x="662" y="98"/>
                  </a:lnTo>
                  <a:lnTo>
                    <a:pt x="662" y="110"/>
                  </a:lnTo>
                  <a:lnTo>
                    <a:pt x="676" y="116"/>
                  </a:lnTo>
                  <a:lnTo>
                    <a:pt x="692" y="126"/>
                  </a:lnTo>
                  <a:lnTo>
                    <a:pt x="654" y="122"/>
                  </a:lnTo>
                  <a:lnTo>
                    <a:pt x="638" y="116"/>
                  </a:lnTo>
                  <a:lnTo>
                    <a:pt x="614" y="110"/>
                  </a:lnTo>
                  <a:lnTo>
                    <a:pt x="570" y="110"/>
                  </a:lnTo>
                  <a:lnTo>
                    <a:pt x="570" y="104"/>
                  </a:lnTo>
                  <a:lnTo>
                    <a:pt x="562" y="104"/>
                  </a:lnTo>
                  <a:lnTo>
                    <a:pt x="554" y="92"/>
                  </a:lnTo>
                  <a:lnTo>
                    <a:pt x="554" y="76"/>
                  </a:lnTo>
                  <a:lnTo>
                    <a:pt x="592" y="64"/>
                  </a:lnTo>
                  <a:lnTo>
                    <a:pt x="630" y="52"/>
                  </a:lnTo>
                  <a:lnTo>
                    <a:pt x="654" y="36"/>
                  </a:lnTo>
                  <a:lnTo>
                    <a:pt x="630" y="40"/>
                  </a:lnTo>
                  <a:lnTo>
                    <a:pt x="586" y="52"/>
                  </a:lnTo>
                  <a:lnTo>
                    <a:pt x="562" y="58"/>
                  </a:lnTo>
                  <a:lnTo>
                    <a:pt x="546" y="76"/>
                  </a:lnTo>
                  <a:lnTo>
                    <a:pt x="532" y="98"/>
                  </a:lnTo>
                  <a:lnTo>
                    <a:pt x="540" y="98"/>
                  </a:lnTo>
                  <a:lnTo>
                    <a:pt x="532" y="110"/>
                  </a:lnTo>
                  <a:lnTo>
                    <a:pt x="554" y="116"/>
                  </a:lnTo>
                  <a:lnTo>
                    <a:pt x="566" y="110"/>
                  </a:lnTo>
                  <a:lnTo>
                    <a:pt x="586" y="116"/>
                  </a:lnTo>
                  <a:lnTo>
                    <a:pt x="600" y="116"/>
                  </a:lnTo>
                  <a:lnTo>
                    <a:pt x="614" y="122"/>
                  </a:lnTo>
                  <a:lnTo>
                    <a:pt x="600" y="126"/>
                  </a:lnTo>
                  <a:lnTo>
                    <a:pt x="578" y="122"/>
                  </a:lnTo>
                  <a:lnTo>
                    <a:pt x="546" y="132"/>
                  </a:lnTo>
                  <a:lnTo>
                    <a:pt x="546" y="122"/>
                  </a:lnTo>
                  <a:lnTo>
                    <a:pt x="540" y="126"/>
                  </a:lnTo>
                  <a:lnTo>
                    <a:pt x="508" y="132"/>
                  </a:lnTo>
                  <a:lnTo>
                    <a:pt x="494" y="150"/>
                  </a:lnTo>
                  <a:lnTo>
                    <a:pt x="486" y="138"/>
                  </a:lnTo>
                  <a:lnTo>
                    <a:pt x="494" y="126"/>
                  </a:lnTo>
                  <a:lnTo>
                    <a:pt x="464" y="126"/>
                  </a:lnTo>
                  <a:lnTo>
                    <a:pt x="472" y="138"/>
                  </a:lnTo>
                  <a:lnTo>
                    <a:pt x="464" y="156"/>
                  </a:lnTo>
                  <a:lnTo>
                    <a:pt x="456" y="156"/>
                  </a:lnTo>
                  <a:lnTo>
                    <a:pt x="440" y="160"/>
                  </a:lnTo>
                  <a:lnTo>
                    <a:pt x="434" y="166"/>
                  </a:lnTo>
                  <a:lnTo>
                    <a:pt x="410" y="166"/>
                  </a:lnTo>
                  <a:lnTo>
                    <a:pt x="426" y="184"/>
                  </a:lnTo>
                  <a:lnTo>
                    <a:pt x="410" y="178"/>
                  </a:lnTo>
                  <a:lnTo>
                    <a:pt x="394" y="172"/>
                  </a:lnTo>
                  <a:lnTo>
                    <a:pt x="402" y="160"/>
                  </a:lnTo>
                  <a:lnTo>
                    <a:pt x="372" y="156"/>
                  </a:lnTo>
                  <a:lnTo>
                    <a:pt x="358" y="150"/>
                  </a:lnTo>
                  <a:lnTo>
                    <a:pt x="386" y="156"/>
                  </a:lnTo>
                  <a:lnTo>
                    <a:pt x="418" y="156"/>
                  </a:lnTo>
                  <a:lnTo>
                    <a:pt x="440" y="150"/>
                  </a:lnTo>
                  <a:lnTo>
                    <a:pt x="440" y="138"/>
                  </a:lnTo>
                  <a:lnTo>
                    <a:pt x="410" y="138"/>
                  </a:lnTo>
                  <a:lnTo>
                    <a:pt x="402" y="126"/>
                  </a:lnTo>
                  <a:lnTo>
                    <a:pt x="380" y="126"/>
                  </a:lnTo>
                  <a:lnTo>
                    <a:pt x="364" y="122"/>
                  </a:lnTo>
                  <a:lnTo>
                    <a:pt x="350" y="116"/>
                  </a:lnTo>
                  <a:lnTo>
                    <a:pt x="312" y="116"/>
                  </a:lnTo>
                  <a:lnTo>
                    <a:pt x="296" y="122"/>
                  </a:lnTo>
                  <a:lnTo>
                    <a:pt x="296" y="110"/>
                  </a:lnTo>
                  <a:lnTo>
                    <a:pt x="274" y="122"/>
                  </a:lnTo>
                  <a:lnTo>
                    <a:pt x="250" y="122"/>
                  </a:lnTo>
                  <a:lnTo>
                    <a:pt x="236" y="132"/>
                  </a:lnTo>
                  <a:lnTo>
                    <a:pt x="212" y="150"/>
                  </a:lnTo>
                  <a:lnTo>
                    <a:pt x="198" y="166"/>
                  </a:lnTo>
                  <a:lnTo>
                    <a:pt x="182" y="190"/>
                  </a:lnTo>
                  <a:lnTo>
                    <a:pt x="160" y="190"/>
                  </a:lnTo>
                  <a:lnTo>
                    <a:pt x="144" y="196"/>
                  </a:lnTo>
                  <a:lnTo>
                    <a:pt x="136" y="208"/>
                  </a:lnTo>
                  <a:lnTo>
                    <a:pt x="130" y="218"/>
                  </a:lnTo>
                  <a:lnTo>
                    <a:pt x="136" y="236"/>
                  </a:lnTo>
                  <a:lnTo>
                    <a:pt x="136" y="248"/>
                  </a:lnTo>
                  <a:lnTo>
                    <a:pt x="152" y="242"/>
                  </a:lnTo>
                  <a:lnTo>
                    <a:pt x="168" y="236"/>
                  </a:lnTo>
                  <a:lnTo>
                    <a:pt x="190" y="230"/>
                  </a:lnTo>
                  <a:lnTo>
                    <a:pt x="198" y="242"/>
                  </a:lnTo>
                  <a:lnTo>
                    <a:pt x="204" y="258"/>
                  </a:lnTo>
                  <a:lnTo>
                    <a:pt x="212" y="264"/>
                  </a:lnTo>
                  <a:lnTo>
                    <a:pt x="236" y="264"/>
                  </a:lnTo>
                  <a:lnTo>
                    <a:pt x="236" y="252"/>
                  </a:lnTo>
                  <a:lnTo>
                    <a:pt x="250" y="242"/>
                  </a:lnTo>
                  <a:lnTo>
                    <a:pt x="250" y="230"/>
                  </a:lnTo>
                  <a:lnTo>
                    <a:pt x="244" y="218"/>
                  </a:lnTo>
                  <a:lnTo>
                    <a:pt x="236" y="208"/>
                  </a:lnTo>
                  <a:lnTo>
                    <a:pt x="236" y="196"/>
                  </a:lnTo>
                  <a:lnTo>
                    <a:pt x="258" y="184"/>
                  </a:lnTo>
                  <a:lnTo>
                    <a:pt x="258" y="172"/>
                  </a:lnTo>
                  <a:lnTo>
                    <a:pt x="282" y="166"/>
                  </a:lnTo>
                  <a:lnTo>
                    <a:pt x="304" y="172"/>
                  </a:lnTo>
                  <a:lnTo>
                    <a:pt x="282" y="190"/>
                  </a:lnTo>
                  <a:lnTo>
                    <a:pt x="266" y="190"/>
                  </a:lnTo>
                  <a:lnTo>
                    <a:pt x="282" y="212"/>
                  </a:lnTo>
                  <a:lnTo>
                    <a:pt x="364" y="212"/>
                  </a:lnTo>
                  <a:lnTo>
                    <a:pt x="350" y="218"/>
                  </a:lnTo>
                  <a:lnTo>
                    <a:pt x="334" y="218"/>
                  </a:lnTo>
                  <a:lnTo>
                    <a:pt x="312" y="224"/>
                  </a:lnTo>
                  <a:lnTo>
                    <a:pt x="304" y="242"/>
                  </a:lnTo>
                  <a:lnTo>
                    <a:pt x="282" y="236"/>
                  </a:lnTo>
                  <a:lnTo>
                    <a:pt x="282" y="264"/>
                  </a:lnTo>
                  <a:lnTo>
                    <a:pt x="258" y="264"/>
                  </a:lnTo>
                  <a:lnTo>
                    <a:pt x="236" y="270"/>
                  </a:lnTo>
                  <a:lnTo>
                    <a:pt x="212" y="270"/>
                  </a:lnTo>
                  <a:lnTo>
                    <a:pt x="198" y="276"/>
                  </a:lnTo>
                  <a:lnTo>
                    <a:pt x="174" y="282"/>
                  </a:lnTo>
                  <a:lnTo>
                    <a:pt x="182" y="270"/>
                  </a:lnTo>
                  <a:lnTo>
                    <a:pt x="198" y="252"/>
                  </a:lnTo>
                  <a:lnTo>
                    <a:pt x="182" y="252"/>
                  </a:lnTo>
                  <a:lnTo>
                    <a:pt x="160" y="248"/>
                  </a:lnTo>
                  <a:lnTo>
                    <a:pt x="168" y="264"/>
                  </a:lnTo>
                  <a:lnTo>
                    <a:pt x="168" y="282"/>
                  </a:lnTo>
                  <a:lnTo>
                    <a:pt x="144" y="282"/>
                  </a:lnTo>
                  <a:lnTo>
                    <a:pt x="136" y="294"/>
                  </a:lnTo>
                  <a:lnTo>
                    <a:pt x="114" y="304"/>
                  </a:lnTo>
                  <a:lnTo>
                    <a:pt x="98" y="316"/>
                  </a:lnTo>
                  <a:lnTo>
                    <a:pt x="76" y="316"/>
                  </a:lnTo>
                  <a:lnTo>
                    <a:pt x="52" y="322"/>
                  </a:lnTo>
                  <a:lnTo>
                    <a:pt x="52" y="332"/>
                  </a:lnTo>
                  <a:lnTo>
                    <a:pt x="68" y="344"/>
                  </a:lnTo>
                  <a:lnTo>
                    <a:pt x="76" y="362"/>
                  </a:lnTo>
                  <a:lnTo>
                    <a:pt x="52" y="368"/>
                  </a:lnTo>
                  <a:lnTo>
                    <a:pt x="0" y="368"/>
                  </a:lnTo>
                  <a:lnTo>
                    <a:pt x="0" y="378"/>
                  </a:lnTo>
                  <a:lnTo>
                    <a:pt x="16" y="378"/>
                  </a:lnTo>
                  <a:lnTo>
                    <a:pt x="6" y="384"/>
                  </a:lnTo>
                  <a:lnTo>
                    <a:pt x="6" y="424"/>
                  </a:lnTo>
                  <a:lnTo>
                    <a:pt x="30" y="420"/>
                  </a:lnTo>
                  <a:lnTo>
                    <a:pt x="46" y="424"/>
                  </a:lnTo>
                  <a:lnTo>
                    <a:pt x="68" y="420"/>
                  </a:lnTo>
                  <a:lnTo>
                    <a:pt x="98" y="408"/>
                  </a:lnTo>
                  <a:lnTo>
                    <a:pt x="98" y="396"/>
                  </a:lnTo>
                  <a:lnTo>
                    <a:pt x="114" y="378"/>
                  </a:lnTo>
                  <a:lnTo>
                    <a:pt x="130" y="368"/>
                  </a:lnTo>
                  <a:lnTo>
                    <a:pt x="174" y="368"/>
                  </a:lnTo>
                  <a:lnTo>
                    <a:pt x="198" y="356"/>
                  </a:lnTo>
                  <a:lnTo>
                    <a:pt x="212" y="378"/>
                  </a:lnTo>
                  <a:lnTo>
                    <a:pt x="228" y="390"/>
                  </a:lnTo>
                  <a:lnTo>
                    <a:pt x="236" y="402"/>
                  </a:lnTo>
                  <a:lnTo>
                    <a:pt x="220" y="408"/>
                  </a:lnTo>
                  <a:lnTo>
                    <a:pt x="236" y="420"/>
                  </a:lnTo>
                  <a:lnTo>
                    <a:pt x="250" y="408"/>
                  </a:lnTo>
                  <a:lnTo>
                    <a:pt x="250" y="390"/>
                  </a:lnTo>
                  <a:lnTo>
                    <a:pt x="244" y="374"/>
                  </a:lnTo>
                  <a:lnTo>
                    <a:pt x="236" y="384"/>
                  </a:lnTo>
                  <a:lnTo>
                    <a:pt x="220" y="362"/>
                  </a:lnTo>
                  <a:lnTo>
                    <a:pt x="204" y="350"/>
                  </a:lnTo>
                  <a:lnTo>
                    <a:pt x="228" y="350"/>
                  </a:lnTo>
                  <a:lnTo>
                    <a:pt x="236" y="356"/>
                  </a:lnTo>
                  <a:lnTo>
                    <a:pt x="258" y="368"/>
                  </a:lnTo>
                  <a:lnTo>
                    <a:pt x="274" y="374"/>
                  </a:lnTo>
                  <a:lnTo>
                    <a:pt x="288" y="384"/>
                  </a:lnTo>
                  <a:lnTo>
                    <a:pt x="304" y="408"/>
                  </a:lnTo>
                  <a:lnTo>
                    <a:pt x="318" y="412"/>
                  </a:lnTo>
                  <a:lnTo>
                    <a:pt x="318" y="402"/>
                  </a:lnTo>
                  <a:lnTo>
                    <a:pt x="312" y="390"/>
                  </a:lnTo>
                  <a:lnTo>
                    <a:pt x="318" y="378"/>
                  </a:lnTo>
                  <a:lnTo>
                    <a:pt x="342" y="378"/>
                  </a:lnTo>
                  <a:lnTo>
                    <a:pt x="364" y="374"/>
                  </a:lnTo>
                  <a:lnTo>
                    <a:pt x="350" y="368"/>
                  </a:lnTo>
                  <a:lnTo>
                    <a:pt x="350" y="356"/>
                  </a:lnTo>
                  <a:lnTo>
                    <a:pt x="364" y="338"/>
                  </a:lnTo>
                  <a:lnTo>
                    <a:pt x="386" y="332"/>
                  </a:lnTo>
                  <a:lnTo>
                    <a:pt x="410" y="328"/>
                  </a:lnTo>
                  <a:lnTo>
                    <a:pt x="394" y="338"/>
                  </a:lnTo>
                  <a:lnTo>
                    <a:pt x="418" y="350"/>
                  </a:lnTo>
                  <a:lnTo>
                    <a:pt x="440" y="344"/>
                  </a:lnTo>
                  <a:lnTo>
                    <a:pt x="464" y="356"/>
                  </a:lnTo>
                  <a:lnTo>
                    <a:pt x="494" y="356"/>
                  </a:lnTo>
                  <a:lnTo>
                    <a:pt x="502" y="378"/>
                  </a:lnTo>
                  <a:lnTo>
                    <a:pt x="464" y="384"/>
                  </a:lnTo>
                  <a:lnTo>
                    <a:pt x="440" y="378"/>
                  </a:lnTo>
                  <a:lnTo>
                    <a:pt x="426" y="378"/>
                  </a:lnTo>
                  <a:lnTo>
                    <a:pt x="410" y="374"/>
                  </a:lnTo>
                  <a:lnTo>
                    <a:pt x="386" y="374"/>
                  </a:lnTo>
                  <a:lnTo>
                    <a:pt x="364" y="384"/>
                  </a:lnTo>
                  <a:lnTo>
                    <a:pt x="350" y="384"/>
                  </a:lnTo>
                  <a:lnTo>
                    <a:pt x="358" y="396"/>
                  </a:lnTo>
                  <a:lnTo>
                    <a:pt x="364" y="408"/>
                  </a:lnTo>
                  <a:lnTo>
                    <a:pt x="380" y="420"/>
                  </a:lnTo>
                  <a:lnTo>
                    <a:pt x="418" y="420"/>
                  </a:lnTo>
                  <a:lnTo>
                    <a:pt x="448" y="412"/>
                  </a:lnTo>
                  <a:lnTo>
                    <a:pt x="434" y="424"/>
                  </a:lnTo>
                  <a:lnTo>
                    <a:pt x="418" y="430"/>
                  </a:lnTo>
                  <a:lnTo>
                    <a:pt x="440" y="430"/>
                  </a:lnTo>
                  <a:lnTo>
                    <a:pt x="440" y="442"/>
                  </a:lnTo>
                  <a:lnTo>
                    <a:pt x="434" y="460"/>
                  </a:lnTo>
                  <a:lnTo>
                    <a:pt x="418" y="448"/>
                  </a:lnTo>
                  <a:lnTo>
                    <a:pt x="418" y="466"/>
                  </a:lnTo>
                  <a:lnTo>
                    <a:pt x="426" y="466"/>
                  </a:lnTo>
                  <a:lnTo>
                    <a:pt x="440" y="476"/>
                  </a:lnTo>
                  <a:lnTo>
                    <a:pt x="448" y="488"/>
                  </a:lnTo>
                  <a:lnTo>
                    <a:pt x="472" y="488"/>
                  </a:lnTo>
                  <a:lnTo>
                    <a:pt x="478" y="504"/>
                  </a:lnTo>
                  <a:lnTo>
                    <a:pt x="486" y="528"/>
                  </a:lnTo>
                  <a:lnTo>
                    <a:pt x="508" y="534"/>
                  </a:lnTo>
                  <a:lnTo>
                    <a:pt x="524" y="546"/>
                  </a:lnTo>
                  <a:lnTo>
                    <a:pt x="532" y="568"/>
                  </a:lnTo>
                  <a:lnTo>
                    <a:pt x="554" y="584"/>
                  </a:lnTo>
                  <a:lnTo>
                    <a:pt x="586" y="580"/>
                  </a:lnTo>
                  <a:lnTo>
                    <a:pt x="622" y="562"/>
                  </a:lnTo>
                  <a:lnTo>
                    <a:pt x="646" y="552"/>
                  </a:lnTo>
                  <a:lnTo>
                    <a:pt x="668" y="540"/>
                  </a:lnTo>
                  <a:lnTo>
                    <a:pt x="692" y="522"/>
                  </a:lnTo>
                  <a:lnTo>
                    <a:pt x="698" y="504"/>
                  </a:lnTo>
                  <a:lnTo>
                    <a:pt x="668" y="500"/>
                  </a:lnTo>
                  <a:lnTo>
                    <a:pt x="662" y="488"/>
                  </a:lnTo>
                  <a:lnTo>
                    <a:pt x="646" y="500"/>
                  </a:lnTo>
                  <a:lnTo>
                    <a:pt x="614" y="504"/>
                  </a:lnTo>
                  <a:lnTo>
                    <a:pt x="614" y="516"/>
                  </a:lnTo>
                  <a:lnTo>
                    <a:pt x="608" y="500"/>
                  </a:lnTo>
                  <a:lnTo>
                    <a:pt x="592" y="488"/>
                  </a:lnTo>
                  <a:lnTo>
                    <a:pt x="570" y="482"/>
                  </a:lnTo>
                  <a:lnTo>
                    <a:pt x="562" y="470"/>
                  </a:lnTo>
                  <a:lnTo>
                    <a:pt x="562" y="454"/>
                  </a:lnTo>
                  <a:lnTo>
                    <a:pt x="586" y="454"/>
                  </a:lnTo>
                  <a:lnTo>
                    <a:pt x="622" y="476"/>
                  </a:lnTo>
                  <a:lnTo>
                    <a:pt x="646" y="476"/>
                  </a:lnTo>
                  <a:lnTo>
                    <a:pt x="654" y="482"/>
                  </a:lnTo>
                  <a:lnTo>
                    <a:pt x="668" y="482"/>
                  </a:lnTo>
                  <a:lnTo>
                    <a:pt x="698" y="488"/>
                  </a:lnTo>
                  <a:lnTo>
                    <a:pt x="722" y="488"/>
                  </a:lnTo>
                  <a:lnTo>
                    <a:pt x="760" y="482"/>
                  </a:lnTo>
                  <a:lnTo>
                    <a:pt x="768" y="482"/>
                  </a:lnTo>
                  <a:lnTo>
                    <a:pt x="776" y="500"/>
                  </a:lnTo>
                  <a:lnTo>
                    <a:pt x="798" y="494"/>
                  </a:lnTo>
                  <a:lnTo>
                    <a:pt x="782" y="504"/>
                  </a:lnTo>
                  <a:lnTo>
                    <a:pt x="798" y="516"/>
                  </a:lnTo>
                  <a:lnTo>
                    <a:pt x="820" y="510"/>
                  </a:lnTo>
                  <a:lnTo>
                    <a:pt x="828" y="534"/>
                  </a:lnTo>
                  <a:lnTo>
                    <a:pt x="844" y="556"/>
                  </a:lnTo>
                  <a:lnTo>
                    <a:pt x="858" y="590"/>
                  </a:lnTo>
                  <a:lnTo>
                    <a:pt x="874" y="608"/>
                  </a:lnTo>
                  <a:lnTo>
                    <a:pt x="890" y="596"/>
                  </a:lnTo>
                  <a:lnTo>
                    <a:pt x="904" y="596"/>
                  </a:lnTo>
                  <a:lnTo>
                    <a:pt x="904" y="584"/>
                  </a:lnTo>
                  <a:lnTo>
                    <a:pt x="920" y="574"/>
                  </a:lnTo>
                  <a:lnTo>
                    <a:pt x="920" y="552"/>
                  </a:lnTo>
                  <a:lnTo>
                    <a:pt x="942" y="534"/>
                  </a:lnTo>
                  <a:lnTo>
                    <a:pt x="980" y="516"/>
                  </a:lnTo>
                  <a:lnTo>
                    <a:pt x="1018" y="504"/>
                  </a:lnTo>
                  <a:lnTo>
                    <a:pt x="1042" y="528"/>
                  </a:lnTo>
                  <a:lnTo>
                    <a:pt x="1064" y="546"/>
                  </a:lnTo>
                  <a:lnTo>
                    <a:pt x="1086" y="540"/>
                  </a:lnTo>
                  <a:lnTo>
                    <a:pt x="1102" y="568"/>
                  </a:lnTo>
                  <a:lnTo>
                    <a:pt x="1102" y="584"/>
                  </a:lnTo>
                  <a:lnTo>
                    <a:pt x="1118" y="602"/>
                  </a:lnTo>
                  <a:lnTo>
                    <a:pt x="1110" y="584"/>
                  </a:lnTo>
                  <a:lnTo>
                    <a:pt x="1110" y="568"/>
                  </a:lnTo>
                  <a:lnTo>
                    <a:pt x="1124" y="556"/>
                  </a:lnTo>
                  <a:lnTo>
                    <a:pt x="1132" y="574"/>
                  </a:lnTo>
                  <a:lnTo>
                    <a:pt x="1156" y="580"/>
                  </a:lnTo>
                  <a:lnTo>
                    <a:pt x="1156" y="596"/>
                  </a:lnTo>
                  <a:lnTo>
                    <a:pt x="1178" y="590"/>
                  </a:lnTo>
                  <a:lnTo>
                    <a:pt x="1208" y="580"/>
                  </a:lnTo>
                  <a:lnTo>
                    <a:pt x="1202" y="562"/>
                  </a:lnTo>
                  <a:lnTo>
                    <a:pt x="1186" y="552"/>
                  </a:lnTo>
                  <a:lnTo>
                    <a:pt x="1170" y="534"/>
                  </a:lnTo>
                  <a:lnTo>
                    <a:pt x="1156" y="522"/>
                  </a:lnTo>
                  <a:lnTo>
                    <a:pt x="1170" y="510"/>
                  </a:lnTo>
                  <a:lnTo>
                    <a:pt x="1202" y="510"/>
                  </a:lnTo>
                  <a:lnTo>
                    <a:pt x="1208" y="516"/>
                  </a:lnTo>
                  <a:lnTo>
                    <a:pt x="1216" y="504"/>
                  </a:lnTo>
                  <a:lnTo>
                    <a:pt x="1238" y="500"/>
                  </a:lnTo>
                  <a:lnTo>
                    <a:pt x="1246" y="504"/>
                  </a:lnTo>
                  <a:lnTo>
                    <a:pt x="1262" y="494"/>
                  </a:lnTo>
                  <a:lnTo>
                    <a:pt x="1276" y="476"/>
                  </a:lnTo>
                  <a:lnTo>
                    <a:pt x="1308" y="454"/>
                  </a:lnTo>
                  <a:lnTo>
                    <a:pt x="1300" y="442"/>
                  </a:lnTo>
                  <a:lnTo>
                    <a:pt x="1292" y="430"/>
                  </a:lnTo>
                  <a:lnTo>
                    <a:pt x="1276" y="420"/>
                  </a:lnTo>
                  <a:lnTo>
                    <a:pt x="1262" y="408"/>
                  </a:lnTo>
                  <a:lnTo>
                    <a:pt x="1276" y="396"/>
                  </a:lnTo>
                  <a:lnTo>
                    <a:pt x="1246" y="396"/>
                  </a:lnTo>
                  <a:lnTo>
                    <a:pt x="1270" y="374"/>
                  </a:lnTo>
                  <a:lnTo>
                    <a:pt x="1276" y="378"/>
                  </a:lnTo>
                  <a:lnTo>
                    <a:pt x="1314" y="378"/>
                  </a:lnTo>
                  <a:lnTo>
                    <a:pt x="1322" y="390"/>
                  </a:lnTo>
                  <a:lnTo>
                    <a:pt x="1338" y="408"/>
                  </a:lnTo>
                  <a:lnTo>
                    <a:pt x="1346" y="430"/>
                  </a:lnTo>
                  <a:lnTo>
                    <a:pt x="1352" y="420"/>
                  </a:lnTo>
                  <a:lnTo>
                    <a:pt x="1376" y="408"/>
                  </a:lnTo>
                  <a:lnTo>
                    <a:pt x="1352" y="396"/>
                  </a:lnTo>
                  <a:lnTo>
                    <a:pt x="1346" y="378"/>
                  </a:lnTo>
                  <a:lnTo>
                    <a:pt x="1360" y="362"/>
                  </a:lnTo>
                  <a:lnTo>
                    <a:pt x="1390" y="350"/>
                  </a:lnTo>
                  <a:lnTo>
                    <a:pt x="1420" y="332"/>
                  </a:lnTo>
                  <a:lnTo>
                    <a:pt x="1428" y="310"/>
                  </a:lnTo>
                  <a:lnTo>
                    <a:pt x="1428" y="288"/>
                  </a:lnTo>
                  <a:lnTo>
                    <a:pt x="1414" y="270"/>
                  </a:lnTo>
                  <a:lnTo>
                    <a:pt x="1414" y="258"/>
                  </a:lnTo>
                  <a:lnTo>
                    <a:pt x="1398" y="248"/>
                  </a:lnTo>
                  <a:lnTo>
                    <a:pt x="1368" y="252"/>
                  </a:lnTo>
                  <a:lnTo>
                    <a:pt x="1368" y="248"/>
                  </a:lnTo>
                  <a:lnTo>
                    <a:pt x="1384" y="224"/>
                  </a:lnTo>
                  <a:lnTo>
                    <a:pt x="1398" y="212"/>
                  </a:lnTo>
                  <a:lnTo>
                    <a:pt x="1428" y="208"/>
                  </a:lnTo>
                  <a:lnTo>
                    <a:pt x="1474" y="208"/>
                  </a:lnTo>
                  <a:lnTo>
                    <a:pt x="1526" y="212"/>
                  </a:lnTo>
                  <a:lnTo>
                    <a:pt x="1542" y="208"/>
                  </a:lnTo>
                  <a:lnTo>
                    <a:pt x="1566" y="184"/>
                  </a:lnTo>
                  <a:lnTo>
                    <a:pt x="1596" y="172"/>
                  </a:lnTo>
                  <a:lnTo>
                    <a:pt x="1596" y="184"/>
                  </a:lnTo>
                  <a:lnTo>
                    <a:pt x="1610" y="190"/>
                  </a:lnTo>
                  <a:lnTo>
                    <a:pt x="1626" y="178"/>
                  </a:lnTo>
                  <a:lnTo>
                    <a:pt x="1648" y="172"/>
                  </a:lnTo>
                  <a:lnTo>
                    <a:pt x="1642" y="184"/>
                  </a:lnTo>
                  <a:lnTo>
                    <a:pt x="1618" y="202"/>
                  </a:lnTo>
                  <a:lnTo>
                    <a:pt x="1588" y="212"/>
                  </a:lnTo>
                  <a:lnTo>
                    <a:pt x="1588" y="230"/>
                  </a:lnTo>
                  <a:lnTo>
                    <a:pt x="1618" y="242"/>
                  </a:lnTo>
                  <a:lnTo>
                    <a:pt x="1618" y="270"/>
                  </a:lnTo>
                  <a:lnTo>
                    <a:pt x="1642" y="288"/>
                  </a:lnTo>
                  <a:lnTo>
                    <a:pt x="1642" y="270"/>
                  </a:lnTo>
                  <a:lnTo>
                    <a:pt x="1656" y="258"/>
                  </a:lnTo>
                  <a:lnTo>
                    <a:pt x="1672" y="242"/>
                  </a:lnTo>
                  <a:lnTo>
                    <a:pt x="1656" y="224"/>
                  </a:lnTo>
                  <a:lnTo>
                    <a:pt x="1656" y="208"/>
                  </a:lnTo>
                  <a:lnTo>
                    <a:pt x="1680" y="190"/>
                  </a:lnTo>
                  <a:lnTo>
                    <a:pt x="1688" y="202"/>
                  </a:lnTo>
                  <a:lnTo>
                    <a:pt x="1726" y="196"/>
                  </a:lnTo>
                  <a:lnTo>
                    <a:pt x="1740" y="184"/>
                  </a:lnTo>
                  <a:lnTo>
                    <a:pt x="1770" y="178"/>
                  </a:lnTo>
                  <a:lnTo>
                    <a:pt x="1770" y="166"/>
                  </a:lnTo>
                  <a:lnTo>
                    <a:pt x="1802" y="160"/>
                  </a:lnTo>
                  <a:lnTo>
                    <a:pt x="1786" y="156"/>
                  </a:lnTo>
                  <a:lnTo>
                    <a:pt x="1770" y="150"/>
                  </a:lnTo>
                  <a:lnTo>
                    <a:pt x="1748" y="144"/>
                  </a:lnTo>
                  <a:lnTo>
                    <a:pt x="1778" y="144"/>
                  </a:lnTo>
                  <a:lnTo>
                    <a:pt x="1786" y="12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dirty="0">
                <a:ea typeface="MS PGothic" panose="020B0600070205080204" pitchFamily="34" charset="-128"/>
              </a:endParaRPr>
            </a:p>
          </p:txBody>
        </p:sp>
        <p:sp>
          <p:nvSpPr>
            <p:cNvPr id="18" name="Freeform 49"/>
            <p:cNvSpPr>
              <a:spLocks noChangeArrowheads="1"/>
            </p:cNvSpPr>
            <p:nvPr/>
          </p:nvSpPr>
          <p:spPr bwMode="auto">
            <a:xfrm>
              <a:off x="6574896" y="514094"/>
              <a:ext cx="310095" cy="378430"/>
            </a:xfrm>
            <a:custGeom>
              <a:avLst/>
              <a:gdLst>
                <a:gd name="T0" fmla="*/ 2147483647 w 138"/>
                <a:gd name="T1" fmla="*/ 2147483647 h 106"/>
                <a:gd name="T2" fmla="*/ 2147483647 w 138"/>
                <a:gd name="T3" fmla="*/ 2147483647 h 106"/>
                <a:gd name="T4" fmla="*/ 2147483647 w 138"/>
                <a:gd name="T5" fmla="*/ 0 h 106"/>
                <a:gd name="T6" fmla="*/ 2147483647 w 138"/>
                <a:gd name="T7" fmla="*/ 0 h 106"/>
                <a:gd name="T8" fmla="*/ 2147483647 w 138"/>
                <a:gd name="T9" fmla="*/ 0 h 106"/>
                <a:gd name="T10" fmla="*/ 2147483647 w 138"/>
                <a:gd name="T11" fmla="*/ 0 h 106"/>
                <a:gd name="T12" fmla="*/ 2147483647 w 138"/>
                <a:gd name="T13" fmla="*/ 2147483647 h 106"/>
                <a:gd name="T14" fmla="*/ 2147483647 w 138"/>
                <a:gd name="T15" fmla="*/ 2147483647 h 106"/>
                <a:gd name="T16" fmla="*/ 2147483647 w 138"/>
                <a:gd name="T17" fmla="*/ 2147483647 h 106"/>
                <a:gd name="T18" fmla="*/ 2147483647 w 138"/>
                <a:gd name="T19" fmla="*/ 2147483647 h 106"/>
                <a:gd name="T20" fmla="*/ 2147483647 w 138"/>
                <a:gd name="T21" fmla="*/ 2147483647 h 106"/>
                <a:gd name="T22" fmla="*/ 2147483647 w 138"/>
                <a:gd name="T23" fmla="*/ 2147483647 h 106"/>
                <a:gd name="T24" fmla="*/ 2147483647 w 138"/>
                <a:gd name="T25" fmla="*/ 2147483647 h 106"/>
                <a:gd name="T26" fmla="*/ 2147483647 w 138"/>
                <a:gd name="T27" fmla="*/ 2147483647 h 106"/>
                <a:gd name="T28" fmla="*/ 2147483647 w 138"/>
                <a:gd name="T29" fmla="*/ 2147483647 h 106"/>
                <a:gd name="T30" fmla="*/ 0 w 138"/>
                <a:gd name="T31" fmla="*/ 2147483647 h 106"/>
                <a:gd name="T32" fmla="*/ 0 w 138"/>
                <a:gd name="T33" fmla="*/ 2147483647 h 106"/>
                <a:gd name="T34" fmla="*/ 0 w 138"/>
                <a:gd name="T35" fmla="*/ 2147483647 h 106"/>
                <a:gd name="T36" fmla="*/ 2147483647 w 138"/>
                <a:gd name="T37" fmla="*/ 2147483647 h 106"/>
                <a:gd name="T38" fmla="*/ 2147483647 w 138"/>
                <a:gd name="T39" fmla="*/ 2147483647 h 106"/>
                <a:gd name="T40" fmla="*/ 2147483647 w 138"/>
                <a:gd name="T41" fmla="*/ 2147483647 h 106"/>
                <a:gd name="T42" fmla="*/ 2147483647 w 138"/>
                <a:gd name="T43" fmla="*/ 2147483647 h 106"/>
                <a:gd name="T44" fmla="*/ 2147483647 w 138"/>
                <a:gd name="T45" fmla="*/ 2147483647 h 106"/>
                <a:gd name="T46" fmla="*/ 2147483647 w 138"/>
                <a:gd name="T47" fmla="*/ 2147483647 h 106"/>
                <a:gd name="T48" fmla="*/ 2147483647 w 138"/>
                <a:gd name="T49" fmla="*/ 2147483647 h 106"/>
                <a:gd name="T50" fmla="*/ 2147483647 w 138"/>
                <a:gd name="T51" fmla="*/ 2147483647 h 106"/>
                <a:gd name="T52" fmla="*/ 2147483647 w 138"/>
                <a:gd name="T53" fmla="*/ 2147483647 h 106"/>
                <a:gd name="T54" fmla="*/ 2147483647 w 138"/>
                <a:gd name="T55" fmla="*/ 2147483647 h 106"/>
                <a:gd name="T56" fmla="*/ 2147483647 w 138"/>
                <a:gd name="T57" fmla="*/ 2147483647 h 106"/>
                <a:gd name="T58" fmla="*/ 2147483647 w 138"/>
                <a:gd name="T59" fmla="*/ 2147483647 h 106"/>
                <a:gd name="T60" fmla="*/ 2147483647 w 138"/>
                <a:gd name="T61" fmla="*/ 2147483647 h 106"/>
                <a:gd name="T62" fmla="*/ 2147483647 w 138"/>
                <a:gd name="T63" fmla="*/ 2147483647 h 106"/>
                <a:gd name="T64" fmla="*/ 2147483647 w 138"/>
                <a:gd name="T65" fmla="*/ 2147483647 h 106"/>
                <a:gd name="T66" fmla="*/ 2147483647 w 138"/>
                <a:gd name="T67" fmla="*/ 2147483647 h 106"/>
                <a:gd name="T68" fmla="*/ 2147483647 w 138"/>
                <a:gd name="T69" fmla="*/ 2147483647 h 106"/>
                <a:gd name="T70" fmla="*/ 2147483647 w 138"/>
                <a:gd name="T71" fmla="*/ 2147483647 h 106"/>
                <a:gd name="T72" fmla="*/ 2147483647 w 138"/>
                <a:gd name="T73" fmla="*/ 2147483647 h 106"/>
                <a:gd name="T74" fmla="*/ 2147483647 w 138"/>
                <a:gd name="T75" fmla="*/ 2147483647 h 106"/>
                <a:gd name="T76" fmla="*/ 2147483647 w 138"/>
                <a:gd name="T77" fmla="*/ 2147483647 h 106"/>
                <a:gd name="T78" fmla="*/ 2147483647 w 138"/>
                <a:gd name="T79" fmla="*/ 2147483647 h 106"/>
                <a:gd name="T80" fmla="*/ 2147483647 w 138"/>
                <a:gd name="T81" fmla="*/ 2147483647 h 106"/>
                <a:gd name="T82" fmla="*/ 2147483647 w 138"/>
                <a:gd name="T83" fmla="*/ 2147483647 h 106"/>
                <a:gd name="T84" fmla="*/ 2147483647 w 138"/>
                <a:gd name="T85" fmla="*/ 2147483647 h 106"/>
                <a:gd name="T86" fmla="*/ 2147483647 w 138"/>
                <a:gd name="T87" fmla="*/ 2147483647 h 106"/>
                <a:gd name="T88" fmla="*/ 2147483647 w 138"/>
                <a:gd name="T89" fmla="*/ 2147483647 h 106"/>
                <a:gd name="T90" fmla="*/ 2147483647 w 138"/>
                <a:gd name="T91" fmla="*/ 2147483647 h 1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
                <a:gd name="T139" fmla="*/ 0 h 106"/>
                <a:gd name="T140" fmla="*/ 138 w 138"/>
                <a:gd name="T141" fmla="*/ 106 h 1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 h="106">
                  <a:moveTo>
                    <a:pt x="84" y="6"/>
                  </a:moveTo>
                  <a:lnTo>
                    <a:pt x="84" y="6"/>
                  </a:lnTo>
                  <a:lnTo>
                    <a:pt x="54" y="0"/>
                  </a:lnTo>
                  <a:lnTo>
                    <a:pt x="38" y="0"/>
                  </a:lnTo>
                  <a:lnTo>
                    <a:pt x="24" y="0"/>
                  </a:lnTo>
                  <a:lnTo>
                    <a:pt x="18" y="2"/>
                  </a:lnTo>
                  <a:lnTo>
                    <a:pt x="16" y="6"/>
                  </a:lnTo>
                  <a:lnTo>
                    <a:pt x="14" y="10"/>
                  </a:lnTo>
                  <a:lnTo>
                    <a:pt x="12" y="18"/>
                  </a:lnTo>
                  <a:lnTo>
                    <a:pt x="8" y="34"/>
                  </a:lnTo>
                  <a:lnTo>
                    <a:pt x="6" y="50"/>
                  </a:lnTo>
                  <a:lnTo>
                    <a:pt x="2" y="84"/>
                  </a:lnTo>
                  <a:lnTo>
                    <a:pt x="0" y="94"/>
                  </a:lnTo>
                  <a:lnTo>
                    <a:pt x="0" y="102"/>
                  </a:lnTo>
                  <a:lnTo>
                    <a:pt x="16" y="102"/>
                  </a:lnTo>
                  <a:lnTo>
                    <a:pt x="32" y="100"/>
                  </a:lnTo>
                  <a:lnTo>
                    <a:pt x="46" y="104"/>
                  </a:lnTo>
                  <a:lnTo>
                    <a:pt x="60" y="106"/>
                  </a:lnTo>
                  <a:lnTo>
                    <a:pt x="68" y="106"/>
                  </a:lnTo>
                  <a:lnTo>
                    <a:pt x="78" y="106"/>
                  </a:lnTo>
                  <a:lnTo>
                    <a:pt x="82" y="104"/>
                  </a:lnTo>
                  <a:lnTo>
                    <a:pt x="82" y="102"/>
                  </a:lnTo>
                  <a:lnTo>
                    <a:pt x="82" y="100"/>
                  </a:lnTo>
                  <a:lnTo>
                    <a:pt x="84" y="98"/>
                  </a:lnTo>
                  <a:lnTo>
                    <a:pt x="104" y="80"/>
                  </a:lnTo>
                  <a:lnTo>
                    <a:pt x="124" y="62"/>
                  </a:lnTo>
                  <a:lnTo>
                    <a:pt x="134" y="50"/>
                  </a:lnTo>
                  <a:lnTo>
                    <a:pt x="138" y="44"/>
                  </a:lnTo>
                  <a:lnTo>
                    <a:pt x="138" y="40"/>
                  </a:lnTo>
                  <a:lnTo>
                    <a:pt x="138" y="34"/>
                  </a:lnTo>
                  <a:lnTo>
                    <a:pt x="136" y="28"/>
                  </a:lnTo>
                  <a:lnTo>
                    <a:pt x="132" y="24"/>
                  </a:lnTo>
                  <a:lnTo>
                    <a:pt x="126" y="20"/>
                  </a:lnTo>
                  <a:lnTo>
                    <a:pt x="112" y="14"/>
                  </a:lnTo>
                  <a:lnTo>
                    <a:pt x="100" y="12"/>
                  </a:lnTo>
                  <a:lnTo>
                    <a:pt x="84" y="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9" name="Freeform 50"/>
            <p:cNvSpPr>
              <a:spLocks noChangeArrowheads="1"/>
            </p:cNvSpPr>
            <p:nvPr/>
          </p:nvSpPr>
          <p:spPr bwMode="auto">
            <a:xfrm>
              <a:off x="6956897" y="3455854"/>
              <a:ext cx="238188" cy="164224"/>
            </a:xfrm>
            <a:custGeom>
              <a:avLst/>
              <a:gdLst>
                <a:gd name="T0" fmla="*/ 2147483647 w 106"/>
                <a:gd name="T1" fmla="*/ 0 h 46"/>
                <a:gd name="T2" fmla="*/ 2147483647 w 106"/>
                <a:gd name="T3" fmla="*/ 2147483647 h 46"/>
                <a:gd name="T4" fmla="*/ 2147483647 w 106"/>
                <a:gd name="T5" fmla="*/ 2147483647 h 46"/>
                <a:gd name="T6" fmla="*/ 0 w 106"/>
                <a:gd name="T7" fmla="*/ 2147483647 h 46"/>
                <a:gd name="T8" fmla="*/ 2147483647 w 106"/>
                <a:gd name="T9" fmla="*/ 2147483647 h 46"/>
                <a:gd name="T10" fmla="*/ 2147483647 w 106"/>
                <a:gd name="T11" fmla="*/ 2147483647 h 46"/>
                <a:gd name="T12" fmla="*/ 2147483647 w 106"/>
                <a:gd name="T13" fmla="*/ 2147483647 h 46"/>
                <a:gd name="T14" fmla="*/ 2147483647 w 106"/>
                <a:gd name="T15" fmla="*/ 2147483647 h 46"/>
                <a:gd name="T16" fmla="*/ 2147483647 w 106"/>
                <a:gd name="T17" fmla="*/ 0 h 46"/>
                <a:gd name="T18" fmla="*/ 2147483647 w 106"/>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46"/>
                <a:gd name="T32" fmla="*/ 106 w 106"/>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46">
                  <a:moveTo>
                    <a:pt x="82" y="0"/>
                  </a:moveTo>
                  <a:lnTo>
                    <a:pt x="60" y="18"/>
                  </a:lnTo>
                  <a:lnTo>
                    <a:pt x="30" y="30"/>
                  </a:lnTo>
                  <a:lnTo>
                    <a:pt x="0" y="40"/>
                  </a:lnTo>
                  <a:lnTo>
                    <a:pt x="30" y="46"/>
                  </a:lnTo>
                  <a:lnTo>
                    <a:pt x="60" y="34"/>
                  </a:lnTo>
                  <a:lnTo>
                    <a:pt x="82" y="18"/>
                  </a:lnTo>
                  <a:lnTo>
                    <a:pt x="106" y="12"/>
                  </a:lnTo>
                  <a:lnTo>
                    <a:pt x="92" y="0"/>
                  </a:lnTo>
                  <a:lnTo>
                    <a:pt x="8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0" name="Freeform 51"/>
            <p:cNvSpPr>
              <a:spLocks noChangeArrowheads="1"/>
            </p:cNvSpPr>
            <p:nvPr/>
          </p:nvSpPr>
          <p:spPr bwMode="auto">
            <a:xfrm>
              <a:off x="7213061" y="3313049"/>
              <a:ext cx="121341" cy="185644"/>
            </a:xfrm>
            <a:custGeom>
              <a:avLst/>
              <a:gdLst>
                <a:gd name="T0" fmla="*/ 2147483647 w 54"/>
                <a:gd name="T1" fmla="*/ 2147483647 h 52"/>
                <a:gd name="T2" fmla="*/ 2147483647 w 54"/>
                <a:gd name="T3" fmla="*/ 0 h 52"/>
                <a:gd name="T4" fmla="*/ 2147483647 w 54"/>
                <a:gd name="T5" fmla="*/ 2147483647 h 52"/>
                <a:gd name="T6" fmla="*/ 0 w 54"/>
                <a:gd name="T7" fmla="*/ 2147483647 h 52"/>
                <a:gd name="T8" fmla="*/ 2147483647 w 54"/>
                <a:gd name="T9" fmla="*/ 2147483647 h 52"/>
                <a:gd name="T10" fmla="*/ 2147483647 w 54"/>
                <a:gd name="T11" fmla="*/ 2147483647 h 52"/>
                <a:gd name="T12" fmla="*/ 2147483647 w 54"/>
                <a:gd name="T13" fmla="*/ 2147483647 h 52"/>
                <a:gd name="T14" fmla="*/ 2147483647 w 54"/>
                <a:gd name="T15" fmla="*/ 2147483647 h 52"/>
                <a:gd name="T16" fmla="*/ 2147483647 w 54"/>
                <a:gd name="T17" fmla="*/ 2147483647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52"/>
                <a:gd name="T29" fmla="*/ 54 w 54"/>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52">
                  <a:moveTo>
                    <a:pt x="14" y="12"/>
                  </a:moveTo>
                  <a:lnTo>
                    <a:pt x="6" y="0"/>
                  </a:lnTo>
                  <a:lnTo>
                    <a:pt x="6" y="34"/>
                  </a:lnTo>
                  <a:lnTo>
                    <a:pt x="0" y="52"/>
                  </a:lnTo>
                  <a:lnTo>
                    <a:pt x="6" y="46"/>
                  </a:lnTo>
                  <a:lnTo>
                    <a:pt x="30" y="28"/>
                  </a:lnTo>
                  <a:lnTo>
                    <a:pt x="44" y="24"/>
                  </a:lnTo>
                  <a:lnTo>
                    <a:pt x="54" y="12"/>
                  </a:lnTo>
                  <a:lnTo>
                    <a:pt x="14"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1" name="Freeform 52"/>
            <p:cNvSpPr>
              <a:spLocks noChangeArrowheads="1"/>
            </p:cNvSpPr>
            <p:nvPr/>
          </p:nvSpPr>
          <p:spPr bwMode="auto">
            <a:xfrm>
              <a:off x="5810897" y="2249161"/>
              <a:ext cx="238188" cy="264187"/>
            </a:xfrm>
            <a:custGeom>
              <a:avLst/>
              <a:gdLst>
                <a:gd name="T0" fmla="*/ 2147483647 w 106"/>
                <a:gd name="T1" fmla="*/ 2147483647 h 74"/>
                <a:gd name="T2" fmla="*/ 2147483647 w 106"/>
                <a:gd name="T3" fmla="*/ 2147483647 h 74"/>
                <a:gd name="T4" fmla="*/ 2147483647 w 106"/>
                <a:gd name="T5" fmla="*/ 2147483647 h 74"/>
                <a:gd name="T6" fmla="*/ 2147483647 w 106"/>
                <a:gd name="T7" fmla="*/ 2147483647 h 74"/>
                <a:gd name="T8" fmla="*/ 2147483647 w 106"/>
                <a:gd name="T9" fmla="*/ 2147483647 h 74"/>
                <a:gd name="T10" fmla="*/ 2147483647 w 106"/>
                <a:gd name="T11" fmla="*/ 0 h 74"/>
                <a:gd name="T12" fmla="*/ 2147483647 w 106"/>
                <a:gd name="T13" fmla="*/ 2147483647 h 74"/>
                <a:gd name="T14" fmla="*/ 2147483647 w 106"/>
                <a:gd name="T15" fmla="*/ 2147483647 h 74"/>
                <a:gd name="T16" fmla="*/ 2147483647 w 106"/>
                <a:gd name="T17" fmla="*/ 2147483647 h 74"/>
                <a:gd name="T18" fmla="*/ 0 w 106"/>
                <a:gd name="T19" fmla="*/ 2147483647 h 74"/>
                <a:gd name="T20" fmla="*/ 2147483647 w 106"/>
                <a:gd name="T21" fmla="*/ 2147483647 h 74"/>
                <a:gd name="T22" fmla="*/ 2147483647 w 106"/>
                <a:gd name="T23" fmla="*/ 2147483647 h 74"/>
                <a:gd name="T24" fmla="*/ 2147483647 w 106"/>
                <a:gd name="T25" fmla="*/ 2147483647 h 74"/>
                <a:gd name="T26" fmla="*/ 2147483647 w 106"/>
                <a:gd name="T27" fmla="*/ 2147483647 h 74"/>
                <a:gd name="T28" fmla="*/ 2147483647 w 106"/>
                <a:gd name="T29" fmla="*/ 2147483647 h 74"/>
                <a:gd name="T30" fmla="*/ 2147483647 w 106"/>
                <a:gd name="T31" fmla="*/ 2147483647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74"/>
                <a:gd name="T50" fmla="*/ 106 w 106"/>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74">
                  <a:moveTo>
                    <a:pt x="98" y="52"/>
                  </a:moveTo>
                  <a:lnTo>
                    <a:pt x="106" y="40"/>
                  </a:lnTo>
                  <a:lnTo>
                    <a:pt x="106" y="18"/>
                  </a:lnTo>
                  <a:lnTo>
                    <a:pt x="98" y="6"/>
                  </a:lnTo>
                  <a:lnTo>
                    <a:pt x="82" y="12"/>
                  </a:lnTo>
                  <a:lnTo>
                    <a:pt x="82" y="0"/>
                  </a:lnTo>
                  <a:lnTo>
                    <a:pt x="60" y="18"/>
                  </a:lnTo>
                  <a:lnTo>
                    <a:pt x="30" y="34"/>
                  </a:lnTo>
                  <a:lnTo>
                    <a:pt x="22" y="40"/>
                  </a:lnTo>
                  <a:lnTo>
                    <a:pt x="0" y="46"/>
                  </a:lnTo>
                  <a:lnTo>
                    <a:pt x="14" y="52"/>
                  </a:lnTo>
                  <a:lnTo>
                    <a:pt x="36" y="58"/>
                  </a:lnTo>
                  <a:lnTo>
                    <a:pt x="30" y="74"/>
                  </a:lnTo>
                  <a:lnTo>
                    <a:pt x="74" y="74"/>
                  </a:lnTo>
                  <a:lnTo>
                    <a:pt x="82" y="70"/>
                  </a:lnTo>
                  <a:lnTo>
                    <a:pt x="98" y="5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2" name="Freeform 53"/>
            <p:cNvSpPr>
              <a:spLocks noChangeArrowheads="1"/>
            </p:cNvSpPr>
            <p:nvPr/>
          </p:nvSpPr>
          <p:spPr bwMode="auto">
            <a:xfrm>
              <a:off x="5945720" y="2513348"/>
              <a:ext cx="31459" cy="64262"/>
            </a:xfrm>
            <a:custGeom>
              <a:avLst/>
              <a:gdLst>
                <a:gd name="T0" fmla="*/ 2147483647 w 14"/>
                <a:gd name="T1" fmla="*/ 2147483647 h 18"/>
                <a:gd name="T2" fmla="*/ 2147483647 w 14"/>
                <a:gd name="T3" fmla="*/ 2147483647 h 18"/>
                <a:gd name="T4" fmla="*/ 2147483647 w 14"/>
                <a:gd name="T5" fmla="*/ 0 h 18"/>
                <a:gd name="T6" fmla="*/ 0 w 14"/>
                <a:gd name="T7" fmla="*/ 2147483647 h 18"/>
                <a:gd name="T8" fmla="*/ 2147483647 w 14"/>
                <a:gd name="T9" fmla="*/ 2147483647 h 18"/>
                <a:gd name="T10" fmla="*/ 0 60000 65536"/>
                <a:gd name="T11" fmla="*/ 0 60000 65536"/>
                <a:gd name="T12" fmla="*/ 0 60000 65536"/>
                <a:gd name="T13" fmla="*/ 0 60000 65536"/>
                <a:gd name="T14" fmla="*/ 0 60000 65536"/>
                <a:gd name="T15" fmla="*/ 0 w 14"/>
                <a:gd name="T16" fmla="*/ 0 h 18"/>
                <a:gd name="T17" fmla="*/ 14 w 14"/>
                <a:gd name="T18" fmla="*/ 18 h 18"/>
              </a:gdLst>
              <a:ahLst/>
              <a:cxnLst>
                <a:cxn ang="T10">
                  <a:pos x="T0" y="T1"/>
                </a:cxn>
                <a:cxn ang="T11">
                  <a:pos x="T2" y="T3"/>
                </a:cxn>
                <a:cxn ang="T12">
                  <a:pos x="T4" y="T5"/>
                </a:cxn>
                <a:cxn ang="T13">
                  <a:pos x="T6" y="T7"/>
                </a:cxn>
                <a:cxn ang="T14">
                  <a:pos x="T8" y="T9"/>
                </a:cxn>
              </a:cxnLst>
              <a:rect l="T15" t="T16" r="T17" b="T18"/>
              <a:pathLst>
                <a:path w="14" h="18">
                  <a:moveTo>
                    <a:pt x="8" y="18"/>
                  </a:moveTo>
                  <a:lnTo>
                    <a:pt x="8" y="12"/>
                  </a:lnTo>
                  <a:lnTo>
                    <a:pt x="14" y="0"/>
                  </a:lnTo>
                  <a:lnTo>
                    <a:pt x="0" y="12"/>
                  </a:lnTo>
                  <a:lnTo>
                    <a:pt x="8" y="1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3" name="Freeform 54"/>
            <p:cNvSpPr>
              <a:spLocks noChangeArrowheads="1"/>
            </p:cNvSpPr>
            <p:nvPr/>
          </p:nvSpPr>
          <p:spPr bwMode="auto">
            <a:xfrm>
              <a:off x="2413343" y="899664"/>
              <a:ext cx="13482" cy="21421"/>
            </a:xfrm>
            <a:custGeom>
              <a:avLst/>
              <a:gdLst>
                <a:gd name="T0" fmla="*/ 2147483647 w 6"/>
                <a:gd name="T1" fmla="*/ 0 h 6"/>
                <a:gd name="T2" fmla="*/ 0 w 6"/>
                <a:gd name="T3" fmla="*/ 2147483647 h 6"/>
                <a:gd name="T4" fmla="*/ 2147483647 w 6"/>
                <a:gd name="T5" fmla="*/ 2147483647 h 6"/>
                <a:gd name="T6" fmla="*/ 2147483647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4"/>
                  </a:lnTo>
                  <a:lnTo>
                    <a:pt x="6" y="6"/>
                  </a:lnTo>
                  <a:lnTo>
                    <a:pt x="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4" name="Freeform 55"/>
            <p:cNvSpPr>
              <a:spLocks noChangeArrowheads="1"/>
            </p:cNvSpPr>
            <p:nvPr/>
          </p:nvSpPr>
          <p:spPr bwMode="auto">
            <a:xfrm>
              <a:off x="2067294" y="1242393"/>
              <a:ext cx="152800" cy="85683"/>
            </a:xfrm>
            <a:custGeom>
              <a:avLst/>
              <a:gdLst>
                <a:gd name="T0" fmla="*/ 2147483647 w 68"/>
                <a:gd name="T1" fmla="*/ 2147483647 h 24"/>
                <a:gd name="T2" fmla="*/ 2147483647 w 68"/>
                <a:gd name="T3" fmla="*/ 2147483647 h 24"/>
                <a:gd name="T4" fmla="*/ 2147483647 w 68"/>
                <a:gd name="T5" fmla="*/ 0 h 24"/>
                <a:gd name="T6" fmla="*/ 2147483647 w 68"/>
                <a:gd name="T7" fmla="*/ 0 h 24"/>
                <a:gd name="T8" fmla="*/ 2147483647 w 68"/>
                <a:gd name="T9" fmla="*/ 2147483647 h 24"/>
                <a:gd name="T10" fmla="*/ 0 w 68"/>
                <a:gd name="T11" fmla="*/ 2147483647 h 24"/>
                <a:gd name="T12" fmla="*/ 0 w 68"/>
                <a:gd name="T13" fmla="*/ 2147483647 h 24"/>
                <a:gd name="T14" fmla="*/ 2147483647 w 68"/>
                <a:gd name="T15" fmla="*/ 2147483647 h 24"/>
                <a:gd name="T16" fmla="*/ 2147483647 w 68"/>
                <a:gd name="T17" fmla="*/ 2147483647 h 24"/>
                <a:gd name="T18" fmla="*/ 2147483647 w 68"/>
                <a:gd name="T19" fmla="*/ 2147483647 h 24"/>
                <a:gd name="T20" fmla="*/ 2147483647 w 68"/>
                <a:gd name="T21" fmla="*/ 2147483647 h 24"/>
                <a:gd name="T22" fmla="*/ 2147483647 w 68"/>
                <a:gd name="T23" fmla="*/ 2147483647 h 24"/>
                <a:gd name="T24" fmla="*/ 2147483647 w 68"/>
                <a:gd name="T25" fmla="*/ 2147483647 h 24"/>
                <a:gd name="T26" fmla="*/ 2147483647 w 68"/>
                <a:gd name="T27" fmla="*/ 214748364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24"/>
                <a:gd name="T44" fmla="*/ 68 w 68"/>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24">
                  <a:moveTo>
                    <a:pt x="38" y="8"/>
                  </a:moveTo>
                  <a:lnTo>
                    <a:pt x="38" y="6"/>
                  </a:lnTo>
                  <a:lnTo>
                    <a:pt x="38" y="0"/>
                  </a:lnTo>
                  <a:lnTo>
                    <a:pt x="24" y="0"/>
                  </a:lnTo>
                  <a:lnTo>
                    <a:pt x="8" y="8"/>
                  </a:lnTo>
                  <a:lnTo>
                    <a:pt x="0" y="12"/>
                  </a:lnTo>
                  <a:lnTo>
                    <a:pt x="0" y="24"/>
                  </a:lnTo>
                  <a:lnTo>
                    <a:pt x="22" y="18"/>
                  </a:lnTo>
                  <a:lnTo>
                    <a:pt x="38" y="24"/>
                  </a:lnTo>
                  <a:lnTo>
                    <a:pt x="54" y="24"/>
                  </a:lnTo>
                  <a:lnTo>
                    <a:pt x="68" y="18"/>
                  </a:lnTo>
                  <a:lnTo>
                    <a:pt x="44" y="12"/>
                  </a:lnTo>
                  <a:lnTo>
                    <a:pt x="54" y="2"/>
                  </a:lnTo>
                  <a:lnTo>
                    <a:pt x="38" y="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5" name="Freeform 56"/>
            <p:cNvSpPr>
              <a:spLocks noChangeArrowheads="1"/>
            </p:cNvSpPr>
            <p:nvPr/>
          </p:nvSpPr>
          <p:spPr bwMode="auto">
            <a:xfrm>
              <a:off x="1795456" y="161346"/>
              <a:ext cx="1141507" cy="913945"/>
            </a:xfrm>
            <a:custGeom>
              <a:avLst/>
              <a:gdLst>
                <a:gd name="T0" fmla="*/ 2147483647 w 508"/>
                <a:gd name="T1" fmla="*/ 2147483647 h 256"/>
                <a:gd name="T2" fmla="*/ 2147483647 w 508"/>
                <a:gd name="T3" fmla="*/ 2147483647 h 256"/>
                <a:gd name="T4" fmla="*/ 2147483647 w 508"/>
                <a:gd name="T5" fmla="*/ 2147483647 h 256"/>
                <a:gd name="T6" fmla="*/ 2147483647 w 508"/>
                <a:gd name="T7" fmla="*/ 2147483647 h 256"/>
                <a:gd name="T8" fmla="*/ 2147483647 w 508"/>
                <a:gd name="T9" fmla="*/ 2147483647 h 256"/>
                <a:gd name="T10" fmla="*/ 2147483647 w 508"/>
                <a:gd name="T11" fmla="*/ 2147483647 h 256"/>
                <a:gd name="T12" fmla="*/ 2147483647 w 508"/>
                <a:gd name="T13" fmla="*/ 2147483647 h 256"/>
                <a:gd name="T14" fmla="*/ 2147483647 w 508"/>
                <a:gd name="T15" fmla="*/ 2147483647 h 256"/>
                <a:gd name="T16" fmla="*/ 2147483647 w 508"/>
                <a:gd name="T17" fmla="*/ 2147483647 h 256"/>
                <a:gd name="T18" fmla="*/ 2147483647 w 508"/>
                <a:gd name="T19" fmla="*/ 2147483647 h 256"/>
                <a:gd name="T20" fmla="*/ 2147483647 w 508"/>
                <a:gd name="T21" fmla="*/ 2147483647 h 256"/>
                <a:gd name="T22" fmla="*/ 2147483647 w 508"/>
                <a:gd name="T23" fmla="*/ 2147483647 h 256"/>
                <a:gd name="T24" fmla="*/ 2147483647 w 508"/>
                <a:gd name="T25" fmla="*/ 2147483647 h 256"/>
                <a:gd name="T26" fmla="*/ 2147483647 w 508"/>
                <a:gd name="T27" fmla="*/ 2147483647 h 256"/>
                <a:gd name="T28" fmla="*/ 2147483647 w 508"/>
                <a:gd name="T29" fmla="*/ 0 h 256"/>
                <a:gd name="T30" fmla="*/ 2147483647 w 508"/>
                <a:gd name="T31" fmla="*/ 2147483647 h 256"/>
                <a:gd name="T32" fmla="*/ 2147483647 w 508"/>
                <a:gd name="T33" fmla="*/ 0 h 256"/>
                <a:gd name="T34" fmla="*/ 2147483647 w 508"/>
                <a:gd name="T35" fmla="*/ 2147483647 h 256"/>
                <a:gd name="T36" fmla="*/ 2147483647 w 508"/>
                <a:gd name="T37" fmla="*/ 2147483647 h 256"/>
                <a:gd name="T38" fmla="*/ 2147483647 w 508"/>
                <a:gd name="T39" fmla="*/ 2147483647 h 256"/>
                <a:gd name="T40" fmla="*/ 2147483647 w 508"/>
                <a:gd name="T41" fmla="*/ 2147483647 h 256"/>
                <a:gd name="T42" fmla="*/ 2147483647 w 508"/>
                <a:gd name="T43" fmla="*/ 2147483647 h 256"/>
                <a:gd name="T44" fmla="*/ 2147483647 w 508"/>
                <a:gd name="T45" fmla="*/ 2147483647 h 256"/>
                <a:gd name="T46" fmla="*/ 0 w 508"/>
                <a:gd name="T47" fmla="*/ 2147483647 h 256"/>
                <a:gd name="T48" fmla="*/ 2147483647 w 508"/>
                <a:gd name="T49" fmla="*/ 2147483647 h 256"/>
                <a:gd name="T50" fmla="*/ 2147483647 w 508"/>
                <a:gd name="T51" fmla="*/ 2147483647 h 256"/>
                <a:gd name="T52" fmla="*/ 2147483647 w 508"/>
                <a:gd name="T53" fmla="*/ 2147483647 h 256"/>
                <a:gd name="T54" fmla="*/ 2147483647 w 508"/>
                <a:gd name="T55" fmla="*/ 2147483647 h 256"/>
                <a:gd name="T56" fmla="*/ 2147483647 w 508"/>
                <a:gd name="T57" fmla="*/ 2147483647 h 256"/>
                <a:gd name="T58" fmla="*/ 2147483647 w 508"/>
                <a:gd name="T59" fmla="*/ 2147483647 h 256"/>
                <a:gd name="T60" fmla="*/ 2147483647 w 508"/>
                <a:gd name="T61" fmla="*/ 2147483647 h 256"/>
                <a:gd name="T62" fmla="*/ 2147483647 w 508"/>
                <a:gd name="T63" fmla="*/ 2147483647 h 256"/>
                <a:gd name="T64" fmla="*/ 2147483647 w 508"/>
                <a:gd name="T65" fmla="*/ 2147483647 h 256"/>
                <a:gd name="T66" fmla="*/ 2147483647 w 508"/>
                <a:gd name="T67" fmla="*/ 2147483647 h 256"/>
                <a:gd name="T68" fmla="*/ 2147483647 w 508"/>
                <a:gd name="T69" fmla="*/ 2147483647 h 256"/>
                <a:gd name="T70" fmla="*/ 2147483647 w 508"/>
                <a:gd name="T71" fmla="*/ 2147483647 h 256"/>
                <a:gd name="T72" fmla="*/ 2147483647 w 508"/>
                <a:gd name="T73" fmla="*/ 2147483647 h 256"/>
                <a:gd name="T74" fmla="*/ 2147483647 w 508"/>
                <a:gd name="T75" fmla="*/ 2147483647 h 256"/>
                <a:gd name="T76" fmla="*/ 2147483647 w 508"/>
                <a:gd name="T77" fmla="*/ 2147483647 h 256"/>
                <a:gd name="T78" fmla="*/ 2147483647 w 508"/>
                <a:gd name="T79" fmla="*/ 2147483647 h 256"/>
                <a:gd name="T80" fmla="*/ 2147483647 w 508"/>
                <a:gd name="T81" fmla="*/ 2147483647 h 2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8"/>
                <a:gd name="T124" fmla="*/ 0 h 256"/>
                <a:gd name="T125" fmla="*/ 508 w 508"/>
                <a:gd name="T126" fmla="*/ 256 h 2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8" h="256">
                  <a:moveTo>
                    <a:pt x="388" y="150"/>
                  </a:moveTo>
                  <a:lnTo>
                    <a:pt x="410" y="154"/>
                  </a:lnTo>
                  <a:lnTo>
                    <a:pt x="424" y="154"/>
                  </a:lnTo>
                  <a:lnTo>
                    <a:pt x="418" y="150"/>
                  </a:lnTo>
                  <a:lnTo>
                    <a:pt x="402" y="138"/>
                  </a:lnTo>
                  <a:lnTo>
                    <a:pt x="388" y="132"/>
                  </a:lnTo>
                  <a:lnTo>
                    <a:pt x="410" y="132"/>
                  </a:lnTo>
                  <a:lnTo>
                    <a:pt x="410" y="120"/>
                  </a:lnTo>
                  <a:lnTo>
                    <a:pt x="424" y="120"/>
                  </a:lnTo>
                  <a:lnTo>
                    <a:pt x="448" y="108"/>
                  </a:lnTo>
                  <a:lnTo>
                    <a:pt x="424" y="98"/>
                  </a:lnTo>
                  <a:lnTo>
                    <a:pt x="448" y="104"/>
                  </a:lnTo>
                  <a:lnTo>
                    <a:pt x="432" y="92"/>
                  </a:lnTo>
                  <a:lnTo>
                    <a:pt x="432" y="86"/>
                  </a:lnTo>
                  <a:lnTo>
                    <a:pt x="462" y="80"/>
                  </a:lnTo>
                  <a:lnTo>
                    <a:pt x="448" y="80"/>
                  </a:lnTo>
                  <a:lnTo>
                    <a:pt x="432" y="74"/>
                  </a:lnTo>
                  <a:lnTo>
                    <a:pt x="440" y="58"/>
                  </a:lnTo>
                  <a:lnTo>
                    <a:pt x="462" y="40"/>
                  </a:lnTo>
                  <a:lnTo>
                    <a:pt x="486" y="34"/>
                  </a:lnTo>
                  <a:lnTo>
                    <a:pt x="508" y="22"/>
                  </a:lnTo>
                  <a:lnTo>
                    <a:pt x="448" y="22"/>
                  </a:lnTo>
                  <a:lnTo>
                    <a:pt x="424" y="34"/>
                  </a:lnTo>
                  <a:lnTo>
                    <a:pt x="402" y="34"/>
                  </a:lnTo>
                  <a:lnTo>
                    <a:pt x="424" y="22"/>
                  </a:lnTo>
                  <a:lnTo>
                    <a:pt x="394" y="28"/>
                  </a:lnTo>
                  <a:lnTo>
                    <a:pt x="424" y="12"/>
                  </a:lnTo>
                  <a:lnTo>
                    <a:pt x="410" y="12"/>
                  </a:lnTo>
                  <a:lnTo>
                    <a:pt x="388" y="6"/>
                  </a:lnTo>
                  <a:lnTo>
                    <a:pt x="364" y="0"/>
                  </a:lnTo>
                  <a:lnTo>
                    <a:pt x="296" y="0"/>
                  </a:lnTo>
                  <a:lnTo>
                    <a:pt x="272" y="6"/>
                  </a:lnTo>
                  <a:lnTo>
                    <a:pt x="258" y="6"/>
                  </a:lnTo>
                  <a:lnTo>
                    <a:pt x="242" y="0"/>
                  </a:lnTo>
                  <a:lnTo>
                    <a:pt x="212" y="12"/>
                  </a:lnTo>
                  <a:lnTo>
                    <a:pt x="226" y="22"/>
                  </a:lnTo>
                  <a:lnTo>
                    <a:pt x="212" y="22"/>
                  </a:lnTo>
                  <a:lnTo>
                    <a:pt x="196" y="16"/>
                  </a:lnTo>
                  <a:lnTo>
                    <a:pt x="174" y="22"/>
                  </a:lnTo>
                  <a:lnTo>
                    <a:pt x="150" y="16"/>
                  </a:lnTo>
                  <a:lnTo>
                    <a:pt x="120" y="22"/>
                  </a:lnTo>
                  <a:lnTo>
                    <a:pt x="104" y="28"/>
                  </a:lnTo>
                  <a:lnTo>
                    <a:pt x="74" y="28"/>
                  </a:lnTo>
                  <a:lnTo>
                    <a:pt x="60" y="40"/>
                  </a:lnTo>
                  <a:lnTo>
                    <a:pt x="60" y="52"/>
                  </a:lnTo>
                  <a:lnTo>
                    <a:pt x="44" y="52"/>
                  </a:lnTo>
                  <a:lnTo>
                    <a:pt x="22" y="58"/>
                  </a:lnTo>
                  <a:lnTo>
                    <a:pt x="0" y="58"/>
                  </a:lnTo>
                  <a:lnTo>
                    <a:pt x="0" y="74"/>
                  </a:lnTo>
                  <a:lnTo>
                    <a:pt x="22" y="74"/>
                  </a:lnTo>
                  <a:lnTo>
                    <a:pt x="0" y="86"/>
                  </a:lnTo>
                  <a:lnTo>
                    <a:pt x="14" y="92"/>
                  </a:lnTo>
                  <a:lnTo>
                    <a:pt x="38" y="86"/>
                  </a:lnTo>
                  <a:lnTo>
                    <a:pt x="74" y="82"/>
                  </a:lnTo>
                  <a:lnTo>
                    <a:pt x="104" y="92"/>
                  </a:lnTo>
                  <a:lnTo>
                    <a:pt x="128" y="108"/>
                  </a:lnTo>
                  <a:lnTo>
                    <a:pt x="128" y="144"/>
                  </a:lnTo>
                  <a:lnTo>
                    <a:pt x="136" y="138"/>
                  </a:lnTo>
                  <a:lnTo>
                    <a:pt x="158" y="150"/>
                  </a:lnTo>
                  <a:lnTo>
                    <a:pt x="158" y="160"/>
                  </a:lnTo>
                  <a:lnTo>
                    <a:pt x="150" y="166"/>
                  </a:lnTo>
                  <a:lnTo>
                    <a:pt x="144" y="178"/>
                  </a:lnTo>
                  <a:lnTo>
                    <a:pt x="128" y="194"/>
                  </a:lnTo>
                  <a:lnTo>
                    <a:pt x="150" y="212"/>
                  </a:lnTo>
                  <a:lnTo>
                    <a:pt x="150" y="224"/>
                  </a:lnTo>
                  <a:lnTo>
                    <a:pt x="166" y="246"/>
                  </a:lnTo>
                  <a:lnTo>
                    <a:pt x="188" y="252"/>
                  </a:lnTo>
                  <a:lnTo>
                    <a:pt x="204" y="252"/>
                  </a:lnTo>
                  <a:lnTo>
                    <a:pt x="212" y="256"/>
                  </a:lnTo>
                  <a:lnTo>
                    <a:pt x="220" y="246"/>
                  </a:lnTo>
                  <a:lnTo>
                    <a:pt x="234" y="246"/>
                  </a:lnTo>
                  <a:lnTo>
                    <a:pt x="242" y="230"/>
                  </a:lnTo>
                  <a:lnTo>
                    <a:pt x="242" y="218"/>
                  </a:lnTo>
                  <a:lnTo>
                    <a:pt x="258" y="218"/>
                  </a:lnTo>
                  <a:lnTo>
                    <a:pt x="242" y="206"/>
                  </a:lnTo>
                  <a:lnTo>
                    <a:pt x="258" y="206"/>
                  </a:lnTo>
                  <a:lnTo>
                    <a:pt x="272" y="200"/>
                  </a:lnTo>
                  <a:lnTo>
                    <a:pt x="296" y="194"/>
                  </a:lnTo>
                  <a:lnTo>
                    <a:pt x="326" y="172"/>
                  </a:lnTo>
                  <a:lnTo>
                    <a:pt x="356" y="172"/>
                  </a:lnTo>
                  <a:lnTo>
                    <a:pt x="378" y="166"/>
                  </a:lnTo>
                  <a:lnTo>
                    <a:pt x="410" y="160"/>
                  </a:lnTo>
                  <a:lnTo>
                    <a:pt x="388" y="1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6" name="Freeform 57"/>
            <p:cNvSpPr>
              <a:spLocks noChangeArrowheads="1"/>
            </p:cNvSpPr>
            <p:nvPr/>
          </p:nvSpPr>
          <p:spPr bwMode="auto">
            <a:xfrm>
              <a:off x="2408848" y="913944"/>
              <a:ext cx="4494" cy="7140"/>
            </a:xfrm>
            <a:custGeom>
              <a:avLst/>
              <a:gdLst>
                <a:gd name="T0" fmla="*/ 2147483647 w 2"/>
                <a:gd name="T1" fmla="*/ 0 h 2"/>
                <a:gd name="T2" fmla="*/ 0 w 2"/>
                <a:gd name="T3" fmla="*/ 0 h 2"/>
                <a:gd name="T4" fmla="*/ 0 w 2"/>
                <a:gd name="T5" fmla="*/ 2147483647 h 2"/>
                <a:gd name="T6" fmla="*/ 2147483647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8" name="Freeform 58"/>
            <p:cNvSpPr>
              <a:spLocks noChangeArrowheads="1"/>
            </p:cNvSpPr>
            <p:nvPr/>
          </p:nvSpPr>
          <p:spPr bwMode="auto">
            <a:xfrm>
              <a:off x="6183908" y="963926"/>
              <a:ext cx="408965" cy="649757"/>
            </a:xfrm>
            <a:custGeom>
              <a:avLst/>
              <a:gdLst>
                <a:gd name="T0" fmla="*/ 2147483647 w 182"/>
                <a:gd name="T1" fmla="*/ 2147483647 h 182"/>
                <a:gd name="T2" fmla="*/ 2147483647 w 182"/>
                <a:gd name="T3" fmla="*/ 2147483647 h 182"/>
                <a:gd name="T4" fmla="*/ 2147483647 w 182"/>
                <a:gd name="T5" fmla="*/ 2147483647 h 182"/>
                <a:gd name="T6" fmla="*/ 2147483647 w 182"/>
                <a:gd name="T7" fmla="*/ 2147483647 h 182"/>
                <a:gd name="T8" fmla="*/ 2147483647 w 182"/>
                <a:gd name="T9" fmla="*/ 2147483647 h 182"/>
                <a:gd name="T10" fmla="*/ 0 w 182"/>
                <a:gd name="T11" fmla="*/ 2147483647 h 182"/>
                <a:gd name="T12" fmla="*/ 2147483647 w 182"/>
                <a:gd name="T13" fmla="*/ 2147483647 h 182"/>
                <a:gd name="T14" fmla="*/ 2147483647 w 182"/>
                <a:gd name="T15" fmla="*/ 2147483647 h 182"/>
                <a:gd name="T16" fmla="*/ 2147483647 w 182"/>
                <a:gd name="T17" fmla="*/ 2147483647 h 182"/>
                <a:gd name="T18" fmla="*/ 2147483647 w 182"/>
                <a:gd name="T19" fmla="*/ 2147483647 h 182"/>
                <a:gd name="T20" fmla="*/ 2147483647 w 182"/>
                <a:gd name="T21" fmla="*/ 2147483647 h 182"/>
                <a:gd name="T22" fmla="*/ 2147483647 w 182"/>
                <a:gd name="T23" fmla="*/ 2147483647 h 182"/>
                <a:gd name="T24" fmla="*/ 2147483647 w 182"/>
                <a:gd name="T25" fmla="*/ 2147483647 h 182"/>
                <a:gd name="T26" fmla="*/ 2147483647 w 182"/>
                <a:gd name="T27" fmla="*/ 2147483647 h 182"/>
                <a:gd name="T28" fmla="*/ 2147483647 w 182"/>
                <a:gd name="T29" fmla="*/ 2147483647 h 182"/>
                <a:gd name="T30" fmla="*/ 2147483647 w 182"/>
                <a:gd name="T31" fmla="*/ 2147483647 h 182"/>
                <a:gd name="T32" fmla="*/ 2147483647 w 182"/>
                <a:gd name="T33" fmla="*/ 2147483647 h 182"/>
                <a:gd name="T34" fmla="*/ 2147483647 w 182"/>
                <a:gd name="T35" fmla="*/ 2147483647 h 182"/>
                <a:gd name="T36" fmla="*/ 2147483647 w 182"/>
                <a:gd name="T37" fmla="*/ 2147483647 h 182"/>
                <a:gd name="T38" fmla="*/ 2147483647 w 182"/>
                <a:gd name="T39" fmla="*/ 2147483647 h 182"/>
                <a:gd name="T40" fmla="*/ 2147483647 w 182"/>
                <a:gd name="T41" fmla="*/ 2147483647 h 182"/>
                <a:gd name="T42" fmla="*/ 2147483647 w 182"/>
                <a:gd name="T43" fmla="*/ 2147483647 h 182"/>
                <a:gd name="T44" fmla="*/ 2147483647 w 182"/>
                <a:gd name="T45" fmla="*/ 2147483647 h 182"/>
                <a:gd name="T46" fmla="*/ 2147483647 w 182"/>
                <a:gd name="T47" fmla="*/ 2147483647 h 182"/>
                <a:gd name="T48" fmla="*/ 2147483647 w 182"/>
                <a:gd name="T49" fmla="*/ 2147483647 h 182"/>
                <a:gd name="T50" fmla="*/ 2147483647 w 182"/>
                <a:gd name="T51" fmla="*/ 2147483647 h 182"/>
                <a:gd name="T52" fmla="*/ 2147483647 w 182"/>
                <a:gd name="T53" fmla="*/ 2147483647 h 182"/>
                <a:gd name="T54" fmla="*/ 2147483647 w 182"/>
                <a:gd name="T55" fmla="*/ 2147483647 h 182"/>
                <a:gd name="T56" fmla="*/ 2147483647 w 182"/>
                <a:gd name="T57" fmla="*/ 2147483647 h 182"/>
                <a:gd name="T58" fmla="*/ 2147483647 w 182"/>
                <a:gd name="T59" fmla="*/ 2147483647 h 182"/>
                <a:gd name="T60" fmla="*/ 2147483647 w 182"/>
                <a:gd name="T61" fmla="*/ 2147483647 h 182"/>
                <a:gd name="T62" fmla="*/ 2147483647 w 182"/>
                <a:gd name="T63" fmla="*/ 2147483647 h 182"/>
                <a:gd name="T64" fmla="*/ 2147483647 w 182"/>
                <a:gd name="T65" fmla="*/ 2147483647 h 182"/>
                <a:gd name="T66" fmla="*/ 2147483647 w 182"/>
                <a:gd name="T67" fmla="*/ 0 h 182"/>
                <a:gd name="T68" fmla="*/ 2147483647 w 182"/>
                <a:gd name="T69" fmla="*/ 2147483647 h 182"/>
                <a:gd name="T70" fmla="*/ 2147483647 w 182"/>
                <a:gd name="T71" fmla="*/ 2147483647 h 182"/>
                <a:gd name="T72" fmla="*/ 2147483647 w 182"/>
                <a:gd name="T73" fmla="*/ 2147483647 h 182"/>
                <a:gd name="T74" fmla="*/ 2147483647 w 182"/>
                <a:gd name="T75" fmla="*/ 2147483647 h 182"/>
                <a:gd name="T76" fmla="*/ 2147483647 w 182"/>
                <a:gd name="T77" fmla="*/ 2147483647 h 182"/>
                <a:gd name="T78" fmla="*/ 2147483647 w 182"/>
                <a:gd name="T79" fmla="*/ 2147483647 h 182"/>
                <a:gd name="T80" fmla="*/ 2147483647 w 182"/>
                <a:gd name="T81" fmla="*/ 2147483647 h 182"/>
                <a:gd name="T82" fmla="*/ 2147483647 w 182"/>
                <a:gd name="T83" fmla="*/ 2147483647 h 182"/>
                <a:gd name="T84" fmla="*/ 2147483647 w 182"/>
                <a:gd name="T85" fmla="*/ 2147483647 h 182"/>
                <a:gd name="T86" fmla="*/ 2147483647 w 182"/>
                <a:gd name="T87" fmla="*/ 2147483647 h 182"/>
                <a:gd name="T88" fmla="*/ 2147483647 w 182"/>
                <a:gd name="T89" fmla="*/ 2147483647 h 182"/>
                <a:gd name="T90" fmla="*/ 2147483647 w 182"/>
                <a:gd name="T91" fmla="*/ 2147483647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182"/>
                <a:gd name="T140" fmla="*/ 182 w 182"/>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182">
                  <a:moveTo>
                    <a:pt x="114" y="142"/>
                  </a:moveTo>
                  <a:lnTo>
                    <a:pt x="92" y="142"/>
                  </a:lnTo>
                  <a:lnTo>
                    <a:pt x="76" y="154"/>
                  </a:lnTo>
                  <a:lnTo>
                    <a:pt x="46" y="160"/>
                  </a:lnTo>
                  <a:lnTo>
                    <a:pt x="22" y="166"/>
                  </a:lnTo>
                  <a:lnTo>
                    <a:pt x="0" y="182"/>
                  </a:lnTo>
                  <a:lnTo>
                    <a:pt x="22" y="182"/>
                  </a:lnTo>
                  <a:lnTo>
                    <a:pt x="22" y="170"/>
                  </a:lnTo>
                  <a:lnTo>
                    <a:pt x="46" y="166"/>
                  </a:lnTo>
                  <a:lnTo>
                    <a:pt x="92" y="166"/>
                  </a:lnTo>
                  <a:lnTo>
                    <a:pt x="114" y="160"/>
                  </a:lnTo>
                  <a:lnTo>
                    <a:pt x="136" y="154"/>
                  </a:lnTo>
                  <a:lnTo>
                    <a:pt x="152" y="154"/>
                  </a:lnTo>
                  <a:lnTo>
                    <a:pt x="158" y="142"/>
                  </a:lnTo>
                  <a:lnTo>
                    <a:pt x="136" y="132"/>
                  </a:lnTo>
                  <a:lnTo>
                    <a:pt x="158" y="126"/>
                  </a:lnTo>
                  <a:lnTo>
                    <a:pt x="144" y="120"/>
                  </a:lnTo>
                  <a:lnTo>
                    <a:pt x="130" y="114"/>
                  </a:lnTo>
                  <a:lnTo>
                    <a:pt x="124" y="114"/>
                  </a:lnTo>
                  <a:lnTo>
                    <a:pt x="136" y="108"/>
                  </a:lnTo>
                  <a:lnTo>
                    <a:pt x="136" y="96"/>
                  </a:lnTo>
                  <a:lnTo>
                    <a:pt x="152" y="102"/>
                  </a:lnTo>
                  <a:lnTo>
                    <a:pt x="168" y="96"/>
                  </a:lnTo>
                  <a:lnTo>
                    <a:pt x="182" y="90"/>
                  </a:lnTo>
                  <a:lnTo>
                    <a:pt x="158" y="90"/>
                  </a:lnTo>
                  <a:lnTo>
                    <a:pt x="136" y="86"/>
                  </a:lnTo>
                  <a:lnTo>
                    <a:pt x="130" y="74"/>
                  </a:lnTo>
                  <a:lnTo>
                    <a:pt x="136" y="68"/>
                  </a:lnTo>
                  <a:lnTo>
                    <a:pt x="122" y="62"/>
                  </a:lnTo>
                  <a:lnTo>
                    <a:pt x="130" y="46"/>
                  </a:lnTo>
                  <a:lnTo>
                    <a:pt x="144" y="46"/>
                  </a:lnTo>
                  <a:lnTo>
                    <a:pt x="122" y="28"/>
                  </a:lnTo>
                  <a:lnTo>
                    <a:pt x="98" y="16"/>
                  </a:lnTo>
                  <a:lnTo>
                    <a:pt x="92" y="0"/>
                  </a:lnTo>
                  <a:lnTo>
                    <a:pt x="84" y="6"/>
                  </a:lnTo>
                  <a:lnTo>
                    <a:pt x="84" y="16"/>
                  </a:lnTo>
                  <a:lnTo>
                    <a:pt x="98" y="34"/>
                  </a:lnTo>
                  <a:lnTo>
                    <a:pt x="114" y="52"/>
                  </a:lnTo>
                  <a:lnTo>
                    <a:pt x="106" y="68"/>
                  </a:lnTo>
                  <a:lnTo>
                    <a:pt x="114" y="80"/>
                  </a:lnTo>
                  <a:lnTo>
                    <a:pt x="122" y="90"/>
                  </a:lnTo>
                  <a:lnTo>
                    <a:pt x="106" y="102"/>
                  </a:lnTo>
                  <a:lnTo>
                    <a:pt x="114" y="120"/>
                  </a:lnTo>
                  <a:lnTo>
                    <a:pt x="122" y="116"/>
                  </a:lnTo>
                  <a:lnTo>
                    <a:pt x="122" y="132"/>
                  </a:lnTo>
                  <a:lnTo>
                    <a:pt x="114" y="1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9" name="Freeform 59"/>
            <p:cNvSpPr>
              <a:spLocks noChangeArrowheads="1"/>
            </p:cNvSpPr>
            <p:nvPr/>
          </p:nvSpPr>
          <p:spPr bwMode="auto">
            <a:xfrm>
              <a:off x="0" y="535513"/>
              <a:ext cx="2611084" cy="3555817"/>
            </a:xfrm>
            <a:custGeom>
              <a:avLst/>
              <a:gdLst>
                <a:gd name="T0" fmla="*/ 2147483647 w 1162"/>
                <a:gd name="T1" fmla="*/ 2147483647 h 996"/>
                <a:gd name="T2" fmla="*/ 2147483647 w 1162"/>
                <a:gd name="T3" fmla="*/ 2147483647 h 996"/>
                <a:gd name="T4" fmla="*/ 2147483647 w 1162"/>
                <a:gd name="T5" fmla="*/ 2147483647 h 996"/>
                <a:gd name="T6" fmla="*/ 2147483647 w 1162"/>
                <a:gd name="T7" fmla="*/ 2147483647 h 996"/>
                <a:gd name="T8" fmla="*/ 2147483647 w 1162"/>
                <a:gd name="T9" fmla="*/ 2147483647 h 996"/>
                <a:gd name="T10" fmla="*/ 2147483647 w 1162"/>
                <a:gd name="T11" fmla="*/ 2147483647 h 996"/>
                <a:gd name="T12" fmla="*/ 2147483647 w 1162"/>
                <a:gd name="T13" fmla="*/ 2147483647 h 996"/>
                <a:gd name="T14" fmla="*/ 2147483647 w 1162"/>
                <a:gd name="T15" fmla="*/ 2147483647 h 996"/>
                <a:gd name="T16" fmla="*/ 2147483647 w 1162"/>
                <a:gd name="T17" fmla="*/ 2147483647 h 996"/>
                <a:gd name="T18" fmla="*/ 2147483647 w 1162"/>
                <a:gd name="T19" fmla="*/ 2147483647 h 996"/>
                <a:gd name="T20" fmla="*/ 2147483647 w 1162"/>
                <a:gd name="T21" fmla="*/ 2147483647 h 996"/>
                <a:gd name="T22" fmla="*/ 2147483647 w 1162"/>
                <a:gd name="T23" fmla="*/ 2147483647 h 996"/>
                <a:gd name="T24" fmla="*/ 2147483647 w 1162"/>
                <a:gd name="T25" fmla="*/ 2147483647 h 996"/>
                <a:gd name="T26" fmla="*/ 2147483647 w 1162"/>
                <a:gd name="T27" fmla="*/ 2147483647 h 996"/>
                <a:gd name="T28" fmla="*/ 2147483647 w 1162"/>
                <a:gd name="T29" fmla="*/ 2147483647 h 996"/>
                <a:gd name="T30" fmla="*/ 2147483647 w 1162"/>
                <a:gd name="T31" fmla="*/ 2147483647 h 996"/>
                <a:gd name="T32" fmla="*/ 2147483647 w 1162"/>
                <a:gd name="T33" fmla="*/ 2147483647 h 996"/>
                <a:gd name="T34" fmla="*/ 2147483647 w 1162"/>
                <a:gd name="T35" fmla="*/ 2147483647 h 996"/>
                <a:gd name="T36" fmla="*/ 2147483647 w 1162"/>
                <a:gd name="T37" fmla="*/ 2147483647 h 996"/>
                <a:gd name="T38" fmla="*/ 2147483647 w 1162"/>
                <a:gd name="T39" fmla="*/ 2147483647 h 996"/>
                <a:gd name="T40" fmla="*/ 2147483647 w 1162"/>
                <a:gd name="T41" fmla="*/ 2147483647 h 996"/>
                <a:gd name="T42" fmla="*/ 2147483647 w 1162"/>
                <a:gd name="T43" fmla="*/ 2147483647 h 996"/>
                <a:gd name="T44" fmla="*/ 2147483647 w 1162"/>
                <a:gd name="T45" fmla="*/ 2147483647 h 996"/>
                <a:gd name="T46" fmla="*/ 2147483647 w 1162"/>
                <a:gd name="T47" fmla="*/ 2147483647 h 996"/>
                <a:gd name="T48" fmla="*/ 2147483647 w 1162"/>
                <a:gd name="T49" fmla="*/ 2147483647 h 996"/>
                <a:gd name="T50" fmla="*/ 2147483647 w 1162"/>
                <a:gd name="T51" fmla="*/ 2147483647 h 996"/>
                <a:gd name="T52" fmla="*/ 2147483647 w 1162"/>
                <a:gd name="T53" fmla="*/ 2147483647 h 996"/>
                <a:gd name="T54" fmla="*/ 2147483647 w 1162"/>
                <a:gd name="T55" fmla="*/ 2147483647 h 996"/>
                <a:gd name="T56" fmla="*/ 2147483647 w 1162"/>
                <a:gd name="T57" fmla="*/ 2147483647 h 996"/>
                <a:gd name="T58" fmla="*/ 2147483647 w 1162"/>
                <a:gd name="T59" fmla="*/ 2147483647 h 996"/>
                <a:gd name="T60" fmla="*/ 2147483647 w 1162"/>
                <a:gd name="T61" fmla="*/ 2147483647 h 996"/>
                <a:gd name="T62" fmla="*/ 2147483647 w 1162"/>
                <a:gd name="T63" fmla="*/ 2147483647 h 996"/>
                <a:gd name="T64" fmla="*/ 2147483647 w 1162"/>
                <a:gd name="T65" fmla="*/ 2147483647 h 996"/>
                <a:gd name="T66" fmla="*/ 2147483647 w 1162"/>
                <a:gd name="T67" fmla="*/ 0 h 996"/>
                <a:gd name="T68" fmla="*/ 2147483647 w 1162"/>
                <a:gd name="T69" fmla="*/ 2147483647 h 996"/>
                <a:gd name="T70" fmla="*/ 2147483647 w 1162"/>
                <a:gd name="T71" fmla="*/ 2147483647 h 996"/>
                <a:gd name="T72" fmla="*/ 2147483647 w 1162"/>
                <a:gd name="T73" fmla="*/ 2147483647 h 996"/>
                <a:gd name="T74" fmla="*/ 2147483647 w 1162"/>
                <a:gd name="T75" fmla="*/ 2147483647 h 996"/>
                <a:gd name="T76" fmla="*/ 2147483647 w 1162"/>
                <a:gd name="T77" fmla="*/ 2147483647 h 996"/>
                <a:gd name="T78" fmla="*/ 2147483647 w 1162"/>
                <a:gd name="T79" fmla="*/ 2147483647 h 996"/>
                <a:gd name="T80" fmla="*/ 2147483647 w 1162"/>
                <a:gd name="T81" fmla="*/ 2147483647 h 996"/>
                <a:gd name="T82" fmla="*/ 2147483647 w 1162"/>
                <a:gd name="T83" fmla="*/ 2147483647 h 996"/>
                <a:gd name="T84" fmla="*/ 2147483647 w 1162"/>
                <a:gd name="T85" fmla="*/ 2147483647 h 996"/>
                <a:gd name="T86" fmla="*/ 2147483647 w 1162"/>
                <a:gd name="T87" fmla="*/ 2147483647 h 996"/>
                <a:gd name="T88" fmla="*/ 2147483647 w 1162"/>
                <a:gd name="T89" fmla="*/ 2147483647 h 996"/>
                <a:gd name="T90" fmla="*/ 2147483647 w 1162"/>
                <a:gd name="T91" fmla="*/ 2147483647 h 996"/>
                <a:gd name="T92" fmla="*/ 2147483647 w 1162"/>
                <a:gd name="T93" fmla="*/ 2147483647 h 996"/>
                <a:gd name="T94" fmla="*/ 2147483647 w 1162"/>
                <a:gd name="T95" fmla="*/ 2147483647 h 996"/>
                <a:gd name="T96" fmla="*/ 2147483647 w 1162"/>
                <a:gd name="T97" fmla="*/ 2147483647 h 996"/>
                <a:gd name="T98" fmla="*/ 2147483647 w 1162"/>
                <a:gd name="T99" fmla="*/ 2147483647 h 996"/>
                <a:gd name="T100" fmla="*/ 2147483647 w 1162"/>
                <a:gd name="T101" fmla="*/ 2147483647 h 996"/>
                <a:gd name="T102" fmla="*/ 2147483647 w 1162"/>
                <a:gd name="T103" fmla="*/ 2147483647 h 996"/>
                <a:gd name="T104" fmla="*/ 2147483647 w 1162"/>
                <a:gd name="T105" fmla="*/ 2147483647 h 996"/>
                <a:gd name="T106" fmla="*/ 2147483647 w 1162"/>
                <a:gd name="T107" fmla="*/ 2147483647 h 996"/>
                <a:gd name="T108" fmla="*/ 2147483647 w 1162"/>
                <a:gd name="T109" fmla="*/ 2147483647 h 996"/>
                <a:gd name="T110" fmla="*/ 2147483647 w 1162"/>
                <a:gd name="T111" fmla="*/ 2147483647 h 996"/>
                <a:gd name="T112" fmla="*/ 2147483647 w 1162"/>
                <a:gd name="T113" fmla="*/ 2147483647 h 996"/>
                <a:gd name="T114" fmla="*/ 2147483647 w 1162"/>
                <a:gd name="T115" fmla="*/ 2147483647 h 996"/>
                <a:gd name="T116" fmla="*/ 2147483647 w 1162"/>
                <a:gd name="T117" fmla="*/ 2147483647 h 996"/>
                <a:gd name="T118" fmla="*/ 2147483647 w 1162"/>
                <a:gd name="T119" fmla="*/ 2147483647 h 996"/>
                <a:gd name="T120" fmla="*/ 2147483647 w 1162"/>
                <a:gd name="T121" fmla="*/ 2147483647 h 9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2"/>
                <a:gd name="T184" fmla="*/ 0 h 996"/>
                <a:gd name="T185" fmla="*/ 1162 w 1162"/>
                <a:gd name="T186" fmla="*/ 996 h 9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2" h="996">
                  <a:moveTo>
                    <a:pt x="1126" y="596"/>
                  </a:moveTo>
                  <a:lnTo>
                    <a:pt x="1110" y="584"/>
                  </a:lnTo>
                  <a:lnTo>
                    <a:pt x="1064" y="584"/>
                  </a:lnTo>
                  <a:lnTo>
                    <a:pt x="1048" y="578"/>
                  </a:lnTo>
                  <a:lnTo>
                    <a:pt x="1026" y="584"/>
                  </a:lnTo>
                  <a:lnTo>
                    <a:pt x="1004" y="584"/>
                  </a:lnTo>
                  <a:lnTo>
                    <a:pt x="1018" y="572"/>
                  </a:lnTo>
                  <a:lnTo>
                    <a:pt x="1010" y="572"/>
                  </a:lnTo>
                  <a:lnTo>
                    <a:pt x="996" y="578"/>
                  </a:lnTo>
                  <a:lnTo>
                    <a:pt x="980" y="584"/>
                  </a:lnTo>
                  <a:lnTo>
                    <a:pt x="988" y="572"/>
                  </a:lnTo>
                  <a:lnTo>
                    <a:pt x="1004" y="572"/>
                  </a:lnTo>
                  <a:lnTo>
                    <a:pt x="1004" y="538"/>
                  </a:lnTo>
                  <a:lnTo>
                    <a:pt x="988" y="532"/>
                  </a:lnTo>
                  <a:lnTo>
                    <a:pt x="964" y="526"/>
                  </a:lnTo>
                  <a:lnTo>
                    <a:pt x="950" y="532"/>
                  </a:lnTo>
                  <a:lnTo>
                    <a:pt x="920" y="526"/>
                  </a:lnTo>
                  <a:lnTo>
                    <a:pt x="920" y="514"/>
                  </a:lnTo>
                  <a:lnTo>
                    <a:pt x="904" y="508"/>
                  </a:lnTo>
                  <a:lnTo>
                    <a:pt x="882" y="498"/>
                  </a:lnTo>
                  <a:lnTo>
                    <a:pt x="860" y="504"/>
                  </a:lnTo>
                  <a:lnTo>
                    <a:pt x="844" y="498"/>
                  </a:lnTo>
                  <a:lnTo>
                    <a:pt x="822" y="492"/>
                  </a:lnTo>
                  <a:lnTo>
                    <a:pt x="798" y="492"/>
                  </a:lnTo>
                  <a:lnTo>
                    <a:pt x="790" y="486"/>
                  </a:lnTo>
                  <a:lnTo>
                    <a:pt x="776" y="492"/>
                  </a:lnTo>
                  <a:lnTo>
                    <a:pt x="752" y="504"/>
                  </a:lnTo>
                  <a:lnTo>
                    <a:pt x="730" y="514"/>
                  </a:lnTo>
                  <a:lnTo>
                    <a:pt x="714" y="508"/>
                  </a:lnTo>
                  <a:lnTo>
                    <a:pt x="730" y="504"/>
                  </a:lnTo>
                  <a:lnTo>
                    <a:pt x="708" y="504"/>
                  </a:lnTo>
                  <a:lnTo>
                    <a:pt x="684" y="508"/>
                  </a:lnTo>
                  <a:lnTo>
                    <a:pt x="668" y="498"/>
                  </a:lnTo>
                  <a:lnTo>
                    <a:pt x="668" y="468"/>
                  </a:lnTo>
                  <a:lnTo>
                    <a:pt x="654" y="462"/>
                  </a:lnTo>
                  <a:lnTo>
                    <a:pt x="638" y="458"/>
                  </a:lnTo>
                  <a:lnTo>
                    <a:pt x="608" y="468"/>
                  </a:lnTo>
                  <a:lnTo>
                    <a:pt x="616" y="452"/>
                  </a:lnTo>
                  <a:lnTo>
                    <a:pt x="616" y="434"/>
                  </a:lnTo>
                  <a:lnTo>
                    <a:pt x="624" y="418"/>
                  </a:lnTo>
                  <a:lnTo>
                    <a:pt x="600" y="424"/>
                  </a:lnTo>
                  <a:lnTo>
                    <a:pt x="586" y="434"/>
                  </a:lnTo>
                  <a:lnTo>
                    <a:pt x="570" y="446"/>
                  </a:lnTo>
                  <a:lnTo>
                    <a:pt x="546" y="440"/>
                  </a:lnTo>
                  <a:lnTo>
                    <a:pt x="524" y="430"/>
                  </a:lnTo>
                  <a:lnTo>
                    <a:pt x="516" y="412"/>
                  </a:lnTo>
                  <a:lnTo>
                    <a:pt x="524" y="394"/>
                  </a:lnTo>
                  <a:lnTo>
                    <a:pt x="516" y="382"/>
                  </a:lnTo>
                  <a:lnTo>
                    <a:pt x="540" y="372"/>
                  </a:lnTo>
                  <a:lnTo>
                    <a:pt x="554" y="366"/>
                  </a:lnTo>
                  <a:lnTo>
                    <a:pt x="578" y="360"/>
                  </a:lnTo>
                  <a:lnTo>
                    <a:pt x="592" y="366"/>
                  </a:lnTo>
                  <a:lnTo>
                    <a:pt x="616" y="360"/>
                  </a:lnTo>
                  <a:lnTo>
                    <a:pt x="654" y="366"/>
                  </a:lnTo>
                  <a:lnTo>
                    <a:pt x="668" y="366"/>
                  </a:lnTo>
                  <a:lnTo>
                    <a:pt x="668" y="378"/>
                  </a:lnTo>
                  <a:lnTo>
                    <a:pt x="684" y="388"/>
                  </a:lnTo>
                  <a:lnTo>
                    <a:pt x="700" y="400"/>
                  </a:lnTo>
                  <a:lnTo>
                    <a:pt x="700" y="382"/>
                  </a:lnTo>
                  <a:lnTo>
                    <a:pt x="692" y="372"/>
                  </a:lnTo>
                  <a:lnTo>
                    <a:pt x="684" y="360"/>
                  </a:lnTo>
                  <a:lnTo>
                    <a:pt x="700" y="354"/>
                  </a:lnTo>
                  <a:lnTo>
                    <a:pt x="714" y="338"/>
                  </a:lnTo>
                  <a:lnTo>
                    <a:pt x="738" y="326"/>
                  </a:lnTo>
                  <a:lnTo>
                    <a:pt x="744" y="314"/>
                  </a:lnTo>
                  <a:lnTo>
                    <a:pt x="730" y="302"/>
                  </a:lnTo>
                  <a:lnTo>
                    <a:pt x="744" y="290"/>
                  </a:lnTo>
                  <a:lnTo>
                    <a:pt x="752" y="302"/>
                  </a:lnTo>
                  <a:lnTo>
                    <a:pt x="776" y="280"/>
                  </a:lnTo>
                  <a:lnTo>
                    <a:pt x="790" y="274"/>
                  </a:lnTo>
                  <a:lnTo>
                    <a:pt x="806" y="268"/>
                  </a:lnTo>
                  <a:lnTo>
                    <a:pt x="806" y="256"/>
                  </a:lnTo>
                  <a:lnTo>
                    <a:pt x="836" y="246"/>
                  </a:lnTo>
                  <a:lnTo>
                    <a:pt x="860" y="240"/>
                  </a:lnTo>
                  <a:lnTo>
                    <a:pt x="852" y="252"/>
                  </a:lnTo>
                  <a:lnTo>
                    <a:pt x="874" y="252"/>
                  </a:lnTo>
                  <a:lnTo>
                    <a:pt x="898" y="240"/>
                  </a:lnTo>
                  <a:lnTo>
                    <a:pt x="874" y="234"/>
                  </a:lnTo>
                  <a:lnTo>
                    <a:pt x="866" y="216"/>
                  </a:lnTo>
                  <a:lnTo>
                    <a:pt x="866" y="206"/>
                  </a:lnTo>
                  <a:lnTo>
                    <a:pt x="844" y="210"/>
                  </a:lnTo>
                  <a:lnTo>
                    <a:pt x="782" y="228"/>
                  </a:lnTo>
                  <a:lnTo>
                    <a:pt x="828" y="210"/>
                  </a:lnTo>
                  <a:lnTo>
                    <a:pt x="852" y="200"/>
                  </a:lnTo>
                  <a:lnTo>
                    <a:pt x="874" y="200"/>
                  </a:lnTo>
                  <a:lnTo>
                    <a:pt x="904" y="206"/>
                  </a:lnTo>
                  <a:lnTo>
                    <a:pt x="912" y="210"/>
                  </a:lnTo>
                  <a:lnTo>
                    <a:pt x="928" y="206"/>
                  </a:lnTo>
                  <a:lnTo>
                    <a:pt x="942" y="194"/>
                  </a:lnTo>
                  <a:lnTo>
                    <a:pt x="964" y="194"/>
                  </a:lnTo>
                  <a:lnTo>
                    <a:pt x="964" y="182"/>
                  </a:lnTo>
                  <a:lnTo>
                    <a:pt x="950" y="176"/>
                  </a:lnTo>
                  <a:lnTo>
                    <a:pt x="928" y="188"/>
                  </a:lnTo>
                  <a:lnTo>
                    <a:pt x="934" y="176"/>
                  </a:lnTo>
                  <a:lnTo>
                    <a:pt x="928" y="166"/>
                  </a:lnTo>
                  <a:lnTo>
                    <a:pt x="920" y="148"/>
                  </a:lnTo>
                  <a:lnTo>
                    <a:pt x="912" y="130"/>
                  </a:lnTo>
                  <a:lnTo>
                    <a:pt x="890" y="120"/>
                  </a:lnTo>
                  <a:lnTo>
                    <a:pt x="874" y="130"/>
                  </a:lnTo>
                  <a:lnTo>
                    <a:pt x="866" y="148"/>
                  </a:lnTo>
                  <a:lnTo>
                    <a:pt x="852" y="142"/>
                  </a:lnTo>
                  <a:lnTo>
                    <a:pt x="852" y="126"/>
                  </a:lnTo>
                  <a:lnTo>
                    <a:pt x="836" y="108"/>
                  </a:lnTo>
                  <a:lnTo>
                    <a:pt x="806" y="102"/>
                  </a:lnTo>
                  <a:lnTo>
                    <a:pt x="776" y="96"/>
                  </a:lnTo>
                  <a:lnTo>
                    <a:pt x="776" y="86"/>
                  </a:lnTo>
                  <a:lnTo>
                    <a:pt x="768" y="102"/>
                  </a:lnTo>
                  <a:lnTo>
                    <a:pt x="768" y="120"/>
                  </a:lnTo>
                  <a:lnTo>
                    <a:pt x="776" y="148"/>
                  </a:lnTo>
                  <a:lnTo>
                    <a:pt x="752" y="160"/>
                  </a:lnTo>
                  <a:lnTo>
                    <a:pt x="738" y="160"/>
                  </a:lnTo>
                  <a:lnTo>
                    <a:pt x="744" y="182"/>
                  </a:lnTo>
                  <a:lnTo>
                    <a:pt x="730" y="200"/>
                  </a:lnTo>
                  <a:lnTo>
                    <a:pt x="714" y="188"/>
                  </a:lnTo>
                  <a:lnTo>
                    <a:pt x="714" y="176"/>
                  </a:lnTo>
                  <a:lnTo>
                    <a:pt x="708" y="160"/>
                  </a:lnTo>
                  <a:lnTo>
                    <a:pt x="692" y="160"/>
                  </a:lnTo>
                  <a:lnTo>
                    <a:pt x="668" y="154"/>
                  </a:lnTo>
                  <a:lnTo>
                    <a:pt x="660" y="148"/>
                  </a:lnTo>
                  <a:lnTo>
                    <a:pt x="646" y="142"/>
                  </a:lnTo>
                  <a:lnTo>
                    <a:pt x="624" y="142"/>
                  </a:lnTo>
                  <a:lnTo>
                    <a:pt x="608" y="130"/>
                  </a:lnTo>
                  <a:lnTo>
                    <a:pt x="608" y="114"/>
                  </a:lnTo>
                  <a:lnTo>
                    <a:pt x="632" y="102"/>
                  </a:lnTo>
                  <a:lnTo>
                    <a:pt x="654" y="90"/>
                  </a:lnTo>
                  <a:lnTo>
                    <a:pt x="638" y="90"/>
                  </a:lnTo>
                  <a:lnTo>
                    <a:pt x="660" y="80"/>
                  </a:lnTo>
                  <a:lnTo>
                    <a:pt x="684" y="86"/>
                  </a:lnTo>
                  <a:lnTo>
                    <a:pt x="676" y="74"/>
                  </a:lnTo>
                  <a:lnTo>
                    <a:pt x="660" y="62"/>
                  </a:lnTo>
                  <a:lnTo>
                    <a:pt x="692" y="62"/>
                  </a:lnTo>
                  <a:lnTo>
                    <a:pt x="700" y="50"/>
                  </a:lnTo>
                  <a:lnTo>
                    <a:pt x="692" y="44"/>
                  </a:lnTo>
                  <a:lnTo>
                    <a:pt x="684" y="50"/>
                  </a:lnTo>
                  <a:lnTo>
                    <a:pt x="684" y="16"/>
                  </a:lnTo>
                  <a:lnTo>
                    <a:pt x="646" y="0"/>
                  </a:lnTo>
                  <a:lnTo>
                    <a:pt x="660" y="28"/>
                  </a:lnTo>
                  <a:lnTo>
                    <a:pt x="616" y="34"/>
                  </a:lnTo>
                  <a:lnTo>
                    <a:pt x="562" y="34"/>
                  </a:lnTo>
                  <a:lnTo>
                    <a:pt x="510" y="44"/>
                  </a:lnTo>
                  <a:lnTo>
                    <a:pt x="464" y="28"/>
                  </a:lnTo>
                  <a:lnTo>
                    <a:pt x="418" y="28"/>
                  </a:lnTo>
                  <a:lnTo>
                    <a:pt x="364" y="22"/>
                  </a:lnTo>
                  <a:lnTo>
                    <a:pt x="320" y="22"/>
                  </a:lnTo>
                  <a:lnTo>
                    <a:pt x="274" y="38"/>
                  </a:lnTo>
                  <a:lnTo>
                    <a:pt x="228" y="28"/>
                  </a:lnTo>
                  <a:lnTo>
                    <a:pt x="182" y="28"/>
                  </a:lnTo>
                  <a:lnTo>
                    <a:pt x="136" y="16"/>
                  </a:lnTo>
                  <a:lnTo>
                    <a:pt x="92" y="16"/>
                  </a:lnTo>
                  <a:lnTo>
                    <a:pt x="52" y="28"/>
                  </a:lnTo>
                  <a:lnTo>
                    <a:pt x="8" y="38"/>
                  </a:lnTo>
                  <a:lnTo>
                    <a:pt x="52" y="56"/>
                  </a:lnTo>
                  <a:lnTo>
                    <a:pt x="0" y="62"/>
                  </a:lnTo>
                  <a:lnTo>
                    <a:pt x="30" y="86"/>
                  </a:lnTo>
                  <a:lnTo>
                    <a:pt x="8" y="120"/>
                  </a:lnTo>
                  <a:lnTo>
                    <a:pt x="22" y="154"/>
                  </a:lnTo>
                  <a:lnTo>
                    <a:pt x="68" y="130"/>
                  </a:lnTo>
                  <a:lnTo>
                    <a:pt x="114" y="126"/>
                  </a:lnTo>
                  <a:lnTo>
                    <a:pt x="160" y="120"/>
                  </a:lnTo>
                  <a:lnTo>
                    <a:pt x="206" y="136"/>
                  </a:lnTo>
                  <a:lnTo>
                    <a:pt x="242" y="160"/>
                  </a:lnTo>
                  <a:lnTo>
                    <a:pt x="274" y="188"/>
                  </a:lnTo>
                  <a:lnTo>
                    <a:pt x="296" y="222"/>
                  </a:lnTo>
                  <a:lnTo>
                    <a:pt x="296" y="262"/>
                  </a:lnTo>
                  <a:lnTo>
                    <a:pt x="282" y="298"/>
                  </a:lnTo>
                  <a:lnTo>
                    <a:pt x="304" y="326"/>
                  </a:lnTo>
                  <a:lnTo>
                    <a:pt x="342" y="360"/>
                  </a:lnTo>
                  <a:lnTo>
                    <a:pt x="372" y="388"/>
                  </a:lnTo>
                  <a:lnTo>
                    <a:pt x="394" y="424"/>
                  </a:lnTo>
                  <a:lnTo>
                    <a:pt x="380" y="388"/>
                  </a:lnTo>
                  <a:lnTo>
                    <a:pt x="364" y="354"/>
                  </a:lnTo>
                  <a:lnTo>
                    <a:pt x="394" y="382"/>
                  </a:lnTo>
                  <a:lnTo>
                    <a:pt x="426" y="412"/>
                  </a:lnTo>
                  <a:lnTo>
                    <a:pt x="448" y="440"/>
                  </a:lnTo>
                  <a:lnTo>
                    <a:pt x="486" y="458"/>
                  </a:lnTo>
                  <a:lnTo>
                    <a:pt x="540" y="468"/>
                  </a:lnTo>
                  <a:lnTo>
                    <a:pt x="592" y="474"/>
                  </a:lnTo>
                  <a:lnTo>
                    <a:pt x="632" y="492"/>
                  </a:lnTo>
                  <a:lnTo>
                    <a:pt x="660" y="520"/>
                  </a:lnTo>
                  <a:lnTo>
                    <a:pt x="714" y="520"/>
                  </a:lnTo>
                  <a:lnTo>
                    <a:pt x="714" y="554"/>
                  </a:lnTo>
                  <a:lnTo>
                    <a:pt x="692" y="584"/>
                  </a:lnTo>
                  <a:lnTo>
                    <a:pt x="692" y="618"/>
                  </a:lnTo>
                  <a:lnTo>
                    <a:pt x="714" y="646"/>
                  </a:lnTo>
                  <a:lnTo>
                    <a:pt x="752" y="682"/>
                  </a:lnTo>
                  <a:lnTo>
                    <a:pt x="790" y="704"/>
                  </a:lnTo>
                  <a:lnTo>
                    <a:pt x="814" y="744"/>
                  </a:lnTo>
                  <a:lnTo>
                    <a:pt x="798" y="784"/>
                  </a:lnTo>
                  <a:lnTo>
                    <a:pt x="806" y="824"/>
                  </a:lnTo>
                  <a:lnTo>
                    <a:pt x="806" y="864"/>
                  </a:lnTo>
                  <a:lnTo>
                    <a:pt x="814" y="904"/>
                  </a:lnTo>
                  <a:lnTo>
                    <a:pt x="814" y="944"/>
                  </a:lnTo>
                  <a:lnTo>
                    <a:pt x="844" y="974"/>
                  </a:lnTo>
                  <a:lnTo>
                    <a:pt x="874" y="996"/>
                  </a:lnTo>
                  <a:lnTo>
                    <a:pt x="920" y="996"/>
                  </a:lnTo>
                  <a:lnTo>
                    <a:pt x="920" y="990"/>
                  </a:lnTo>
                  <a:lnTo>
                    <a:pt x="898" y="984"/>
                  </a:lnTo>
                  <a:lnTo>
                    <a:pt x="898" y="974"/>
                  </a:lnTo>
                  <a:lnTo>
                    <a:pt x="882" y="978"/>
                  </a:lnTo>
                  <a:lnTo>
                    <a:pt x="860" y="978"/>
                  </a:lnTo>
                  <a:lnTo>
                    <a:pt x="874" y="968"/>
                  </a:lnTo>
                  <a:lnTo>
                    <a:pt x="890" y="968"/>
                  </a:lnTo>
                  <a:lnTo>
                    <a:pt x="874" y="950"/>
                  </a:lnTo>
                  <a:lnTo>
                    <a:pt x="890" y="938"/>
                  </a:lnTo>
                  <a:lnTo>
                    <a:pt x="898" y="928"/>
                  </a:lnTo>
                  <a:lnTo>
                    <a:pt x="898" y="922"/>
                  </a:lnTo>
                  <a:lnTo>
                    <a:pt x="882" y="916"/>
                  </a:lnTo>
                  <a:lnTo>
                    <a:pt x="866" y="922"/>
                  </a:lnTo>
                  <a:lnTo>
                    <a:pt x="882" y="904"/>
                  </a:lnTo>
                  <a:lnTo>
                    <a:pt x="898" y="894"/>
                  </a:lnTo>
                  <a:lnTo>
                    <a:pt x="904" y="882"/>
                  </a:lnTo>
                  <a:lnTo>
                    <a:pt x="890" y="888"/>
                  </a:lnTo>
                  <a:lnTo>
                    <a:pt x="882" y="876"/>
                  </a:lnTo>
                  <a:lnTo>
                    <a:pt x="898" y="870"/>
                  </a:lnTo>
                  <a:lnTo>
                    <a:pt x="904" y="876"/>
                  </a:lnTo>
                  <a:lnTo>
                    <a:pt x="904" y="870"/>
                  </a:lnTo>
                  <a:lnTo>
                    <a:pt x="912" y="858"/>
                  </a:lnTo>
                  <a:lnTo>
                    <a:pt x="934" y="852"/>
                  </a:lnTo>
                  <a:lnTo>
                    <a:pt x="958" y="848"/>
                  </a:lnTo>
                  <a:lnTo>
                    <a:pt x="958" y="824"/>
                  </a:lnTo>
                  <a:lnTo>
                    <a:pt x="934" y="812"/>
                  </a:lnTo>
                  <a:lnTo>
                    <a:pt x="928" y="802"/>
                  </a:lnTo>
                  <a:lnTo>
                    <a:pt x="942" y="806"/>
                  </a:lnTo>
                  <a:lnTo>
                    <a:pt x="964" y="818"/>
                  </a:lnTo>
                  <a:lnTo>
                    <a:pt x="980" y="824"/>
                  </a:lnTo>
                  <a:lnTo>
                    <a:pt x="988" y="812"/>
                  </a:lnTo>
                  <a:lnTo>
                    <a:pt x="1004" y="796"/>
                  </a:lnTo>
                  <a:lnTo>
                    <a:pt x="1010" y="778"/>
                  </a:lnTo>
                  <a:lnTo>
                    <a:pt x="1026" y="778"/>
                  </a:lnTo>
                  <a:lnTo>
                    <a:pt x="1026" y="768"/>
                  </a:lnTo>
                  <a:lnTo>
                    <a:pt x="1034" y="750"/>
                  </a:lnTo>
                  <a:lnTo>
                    <a:pt x="1056" y="744"/>
                  </a:lnTo>
                  <a:lnTo>
                    <a:pt x="1080" y="732"/>
                  </a:lnTo>
                  <a:lnTo>
                    <a:pt x="1094" y="732"/>
                  </a:lnTo>
                  <a:lnTo>
                    <a:pt x="1102" y="720"/>
                  </a:lnTo>
                  <a:lnTo>
                    <a:pt x="1110" y="710"/>
                  </a:lnTo>
                  <a:lnTo>
                    <a:pt x="1110" y="670"/>
                  </a:lnTo>
                  <a:lnTo>
                    <a:pt x="1126" y="652"/>
                  </a:lnTo>
                  <a:lnTo>
                    <a:pt x="1148" y="640"/>
                  </a:lnTo>
                  <a:lnTo>
                    <a:pt x="1156" y="630"/>
                  </a:lnTo>
                  <a:lnTo>
                    <a:pt x="1156" y="612"/>
                  </a:lnTo>
                  <a:lnTo>
                    <a:pt x="1162" y="596"/>
                  </a:lnTo>
                  <a:lnTo>
                    <a:pt x="1140" y="606"/>
                  </a:lnTo>
                  <a:lnTo>
                    <a:pt x="1126" y="59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0" name="Freeform 60"/>
            <p:cNvSpPr>
              <a:spLocks noChangeArrowheads="1"/>
            </p:cNvSpPr>
            <p:nvPr/>
          </p:nvSpPr>
          <p:spPr bwMode="auto">
            <a:xfrm>
              <a:off x="3159366" y="935364"/>
              <a:ext cx="152800" cy="299888"/>
            </a:xfrm>
            <a:custGeom>
              <a:avLst/>
              <a:gdLst>
                <a:gd name="T0" fmla="*/ 2147483647 w 68"/>
                <a:gd name="T1" fmla="*/ 2147483647 h 84"/>
                <a:gd name="T2" fmla="*/ 2147483647 w 68"/>
                <a:gd name="T3" fmla="*/ 2147483647 h 84"/>
                <a:gd name="T4" fmla="*/ 2147483647 w 68"/>
                <a:gd name="T5" fmla="*/ 2147483647 h 84"/>
                <a:gd name="T6" fmla="*/ 2147483647 w 68"/>
                <a:gd name="T7" fmla="*/ 2147483647 h 84"/>
                <a:gd name="T8" fmla="*/ 2147483647 w 68"/>
                <a:gd name="T9" fmla="*/ 2147483647 h 84"/>
                <a:gd name="T10" fmla="*/ 2147483647 w 68"/>
                <a:gd name="T11" fmla="*/ 2147483647 h 84"/>
                <a:gd name="T12" fmla="*/ 2147483647 w 68"/>
                <a:gd name="T13" fmla="*/ 2147483647 h 84"/>
                <a:gd name="T14" fmla="*/ 2147483647 w 68"/>
                <a:gd name="T15" fmla="*/ 2147483647 h 84"/>
                <a:gd name="T16" fmla="*/ 2147483647 w 68"/>
                <a:gd name="T17" fmla="*/ 2147483647 h 84"/>
                <a:gd name="T18" fmla="*/ 2147483647 w 68"/>
                <a:gd name="T19" fmla="*/ 2147483647 h 84"/>
                <a:gd name="T20" fmla="*/ 2147483647 w 68"/>
                <a:gd name="T21" fmla="*/ 2147483647 h 84"/>
                <a:gd name="T22" fmla="*/ 2147483647 w 68"/>
                <a:gd name="T23" fmla="*/ 2147483647 h 84"/>
                <a:gd name="T24" fmla="*/ 2147483647 w 68"/>
                <a:gd name="T25" fmla="*/ 2147483647 h 84"/>
                <a:gd name="T26" fmla="*/ 2147483647 w 68"/>
                <a:gd name="T27" fmla="*/ 2147483647 h 84"/>
                <a:gd name="T28" fmla="*/ 2147483647 w 68"/>
                <a:gd name="T29" fmla="*/ 2147483647 h 84"/>
                <a:gd name="T30" fmla="*/ 2147483647 w 68"/>
                <a:gd name="T31" fmla="*/ 2147483647 h 84"/>
                <a:gd name="T32" fmla="*/ 2147483647 w 68"/>
                <a:gd name="T33" fmla="*/ 2147483647 h 84"/>
                <a:gd name="T34" fmla="*/ 2147483647 w 68"/>
                <a:gd name="T35" fmla="*/ 2147483647 h 84"/>
                <a:gd name="T36" fmla="*/ 2147483647 w 68"/>
                <a:gd name="T37" fmla="*/ 2147483647 h 84"/>
                <a:gd name="T38" fmla="*/ 2147483647 w 68"/>
                <a:gd name="T39" fmla="*/ 2147483647 h 84"/>
                <a:gd name="T40" fmla="*/ 2147483647 w 68"/>
                <a:gd name="T41" fmla="*/ 0 h 84"/>
                <a:gd name="T42" fmla="*/ 2147483647 w 68"/>
                <a:gd name="T43" fmla="*/ 2147483647 h 84"/>
                <a:gd name="T44" fmla="*/ 0 w 68"/>
                <a:gd name="T45" fmla="*/ 2147483647 h 84"/>
                <a:gd name="T46" fmla="*/ 2147483647 w 68"/>
                <a:gd name="T47" fmla="*/ 2147483647 h 84"/>
                <a:gd name="T48" fmla="*/ 2147483647 w 68"/>
                <a:gd name="T49" fmla="*/ 2147483647 h 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84"/>
                <a:gd name="T77" fmla="*/ 68 w 68"/>
                <a:gd name="T78" fmla="*/ 84 h 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84">
                  <a:moveTo>
                    <a:pt x="30" y="42"/>
                  </a:moveTo>
                  <a:lnTo>
                    <a:pt x="40" y="54"/>
                  </a:lnTo>
                  <a:lnTo>
                    <a:pt x="24" y="60"/>
                  </a:lnTo>
                  <a:lnTo>
                    <a:pt x="16" y="70"/>
                  </a:lnTo>
                  <a:lnTo>
                    <a:pt x="40" y="70"/>
                  </a:lnTo>
                  <a:lnTo>
                    <a:pt x="24" y="76"/>
                  </a:lnTo>
                  <a:lnTo>
                    <a:pt x="46" y="70"/>
                  </a:lnTo>
                  <a:lnTo>
                    <a:pt x="30" y="76"/>
                  </a:lnTo>
                  <a:lnTo>
                    <a:pt x="6" y="84"/>
                  </a:lnTo>
                  <a:lnTo>
                    <a:pt x="8" y="84"/>
                  </a:lnTo>
                  <a:lnTo>
                    <a:pt x="18" y="84"/>
                  </a:lnTo>
                  <a:lnTo>
                    <a:pt x="34" y="82"/>
                  </a:lnTo>
                  <a:lnTo>
                    <a:pt x="30" y="80"/>
                  </a:lnTo>
                  <a:lnTo>
                    <a:pt x="54" y="76"/>
                  </a:lnTo>
                  <a:lnTo>
                    <a:pt x="62" y="76"/>
                  </a:lnTo>
                  <a:lnTo>
                    <a:pt x="68" y="60"/>
                  </a:lnTo>
                  <a:lnTo>
                    <a:pt x="54" y="42"/>
                  </a:lnTo>
                  <a:lnTo>
                    <a:pt x="30" y="30"/>
                  </a:lnTo>
                  <a:lnTo>
                    <a:pt x="30" y="14"/>
                  </a:lnTo>
                  <a:lnTo>
                    <a:pt x="16" y="14"/>
                  </a:lnTo>
                  <a:lnTo>
                    <a:pt x="26" y="0"/>
                  </a:lnTo>
                  <a:lnTo>
                    <a:pt x="8" y="8"/>
                  </a:lnTo>
                  <a:lnTo>
                    <a:pt x="0" y="24"/>
                  </a:lnTo>
                  <a:lnTo>
                    <a:pt x="16" y="36"/>
                  </a:lnTo>
                  <a:lnTo>
                    <a:pt x="30" y="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1" name="Freeform 61"/>
            <p:cNvSpPr>
              <a:spLocks noChangeArrowheads="1"/>
            </p:cNvSpPr>
            <p:nvPr/>
          </p:nvSpPr>
          <p:spPr bwMode="auto">
            <a:xfrm>
              <a:off x="3298683" y="1163850"/>
              <a:ext cx="31459" cy="42841"/>
            </a:xfrm>
            <a:custGeom>
              <a:avLst/>
              <a:gdLst>
                <a:gd name="T0" fmla="*/ 2147483647 w 14"/>
                <a:gd name="T1" fmla="*/ 0 h 12"/>
                <a:gd name="T2" fmla="*/ 0 w 14"/>
                <a:gd name="T3" fmla="*/ 2147483647 h 12"/>
                <a:gd name="T4" fmla="*/ 2147483647 w 14"/>
                <a:gd name="T5" fmla="*/ 2147483647 h 12"/>
                <a:gd name="T6" fmla="*/ 2147483647 w 14"/>
                <a:gd name="T7" fmla="*/ 0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14" y="0"/>
                  </a:moveTo>
                  <a:lnTo>
                    <a:pt x="0" y="12"/>
                  </a:lnTo>
                  <a:lnTo>
                    <a:pt x="6" y="12"/>
                  </a:lnTo>
                  <a:lnTo>
                    <a:pt x="1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2" name="Freeform 62"/>
            <p:cNvSpPr>
              <a:spLocks noChangeArrowheads="1"/>
            </p:cNvSpPr>
            <p:nvPr/>
          </p:nvSpPr>
          <p:spPr bwMode="auto">
            <a:xfrm>
              <a:off x="6678261" y="2677571"/>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4"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3" name="Freeform 63"/>
            <p:cNvSpPr>
              <a:spLocks noChangeArrowheads="1"/>
            </p:cNvSpPr>
            <p:nvPr/>
          </p:nvSpPr>
          <p:spPr bwMode="auto">
            <a:xfrm>
              <a:off x="5891791" y="2691852"/>
              <a:ext cx="1096565" cy="721159"/>
            </a:xfrm>
            <a:custGeom>
              <a:avLst/>
              <a:gdLst>
                <a:gd name="T0" fmla="*/ 2147483647 w 488"/>
                <a:gd name="T1" fmla="*/ 2147483647 h 202"/>
                <a:gd name="T2" fmla="*/ 2147483647 w 488"/>
                <a:gd name="T3" fmla="*/ 2147483647 h 202"/>
                <a:gd name="T4" fmla="*/ 2147483647 w 488"/>
                <a:gd name="T5" fmla="*/ 2147483647 h 202"/>
                <a:gd name="T6" fmla="*/ 2147483647 w 488"/>
                <a:gd name="T7" fmla="*/ 2147483647 h 202"/>
                <a:gd name="T8" fmla="*/ 2147483647 w 488"/>
                <a:gd name="T9" fmla="*/ 2147483647 h 202"/>
                <a:gd name="T10" fmla="*/ 2147483647 w 488"/>
                <a:gd name="T11" fmla="*/ 2147483647 h 202"/>
                <a:gd name="T12" fmla="*/ 2147483647 w 488"/>
                <a:gd name="T13" fmla="*/ 2147483647 h 202"/>
                <a:gd name="T14" fmla="*/ 2147483647 w 488"/>
                <a:gd name="T15" fmla="*/ 0 h 202"/>
                <a:gd name="T16" fmla="*/ 2147483647 w 488"/>
                <a:gd name="T17" fmla="*/ 2147483647 h 202"/>
                <a:gd name="T18" fmla="*/ 2147483647 w 488"/>
                <a:gd name="T19" fmla="*/ 2147483647 h 202"/>
                <a:gd name="T20" fmla="*/ 2147483647 w 488"/>
                <a:gd name="T21" fmla="*/ 2147483647 h 202"/>
                <a:gd name="T22" fmla="*/ 2147483647 w 488"/>
                <a:gd name="T23" fmla="*/ 2147483647 h 202"/>
                <a:gd name="T24" fmla="*/ 2147483647 w 488"/>
                <a:gd name="T25" fmla="*/ 2147483647 h 202"/>
                <a:gd name="T26" fmla="*/ 2147483647 w 488"/>
                <a:gd name="T27" fmla="*/ 2147483647 h 202"/>
                <a:gd name="T28" fmla="*/ 2147483647 w 488"/>
                <a:gd name="T29" fmla="*/ 2147483647 h 202"/>
                <a:gd name="T30" fmla="*/ 2147483647 w 488"/>
                <a:gd name="T31" fmla="*/ 2147483647 h 202"/>
                <a:gd name="T32" fmla="*/ 2147483647 w 488"/>
                <a:gd name="T33" fmla="*/ 2147483647 h 202"/>
                <a:gd name="T34" fmla="*/ 2147483647 w 488"/>
                <a:gd name="T35" fmla="*/ 2147483647 h 202"/>
                <a:gd name="T36" fmla="*/ 2147483647 w 488"/>
                <a:gd name="T37" fmla="*/ 2147483647 h 202"/>
                <a:gd name="T38" fmla="*/ 2147483647 w 488"/>
                <a:gd name="T39" fmla="*/ 2147483647 h 202"/>
                <a:gd name="T40" fmla="*/ 2147483647 w 488"/>
                <a:gd name="T41" fmla="*/ 2147483647 h 202"/>
                <a:gd name="T42" fmla="*/ 2147483647 w 488"/>
                <a:gd name="T43" fmla="*/ 2147483647 h 202"/>
                <a:gd name="T44" fmla="*/ 2147483647 w 488"/>
                <a:gd name="T45" fmla="*/ 2147483647 h 202"/>
                <a:gd name="T46" fmla="*/ 2147483647 w 488"/>
                <a:gd name="T47" fmla="*/ 2147483647 h 202"/>
                <a:gd name="T48" fmla="*/ 2147483647 w 488"/>
                <a:gd name="T49" fmla="*/ 2147483647 h 202"/>
                <a:gd name="T50" fmla="*/ 2147483647 w 488"/>
                <a:gd name="T51" fmla="*/ 2147483647 h 202"/>
                <a:gd name="T52" fmla="*/ 2147483647 w 488"/>
                <a:gd name="T53" fmla="*/ 2147483647 h 202"/>
                <a:gd name="T54" fmla="*/ 2147483647 w 488"/>
                <a:gd name="T55" fmla="*/ 2147483647 h 202"/>
                <a:gd name="T56" fmla="*/ 2147483647 w 488"/>
                <a:gd name="T57" fmla="*/ 2147483647 h 202"/>
                <a:gd name="T58" fmla="*/ 2147483647 w 488"/>
                <a:gd name="T59" fmla="*/ 2147483647 h 202"/>
                <a:gd name="T60" fmla="*/ 2147483647 w 488"/>
                <a:gd name="T61" fmla="*/ 2147483647 h 202"/>
                <a:gd name="T62" fmla="*/ 2147483647 w 488"/>
                <a:gd name="T63" fmla="*/ 2147483647 h 202"/>
                <a:gd name="T64" fmla="*/ 0 w 488"/>
                <a:gd name="T65" fmla="*/ 2147483647 h 202"/>
                <a:gd name="T66" fmla="*/ 2147483647 w 488"/>
                <a:gd name="T67" fmla="*/ 2147483647 h 202"/>
                <a:gd name="T68" fmla="*/ 2147483647 w 488"/>
                <a:gd name="T69" fmla="*/ 2147483647 h 202"/>
                <a:gd name="T70" fmla="*/ 2147483647 w 488"/>
                <a:gd name="T71" fmla="*/ 2147483647 h 202"/>
                <a:gd name="T72" fmla="*/ 2147483647 w 488"/>
                <a:gd name="T73" fmla="*/ 2147483647 h 202"/>
                <a:gd name="T74" fmla="*/ 2147483647 w 488"/>
                <a:gd name="T75" fmla="*/ 2147483647 h 202"/>
                <a:gd name="T76" fmla="*/ 2147483647 w 488"/>
                <a:gd name="T77" fmla="*/ 2147483647 h 202"/>
                <a:gd name="T78" fmla="*/ 2147483647 w 488"/>
                <a:gd name="T79" fmla="*/ 2147483647 h 202"/>
                <a:gd name="T80" fmla="*/ 2147483647 w 488"/>
                <a:gd name="T81" fmla="*/ 2147483647 h 202"/>
                <a:gd name="T82" fmla="*/ 2147483647 w 488"/>
                <a:gd name="T83" fmla="*/ 2147483647 h 202"/>
                <a:gd name="T84" fmla="*/ 2147483647 w 488"/>
                <a:gd name="T85" fmla="*/ 2147483647 h 202"/>
                <a:gd name="T86" fmla="*/ 2147483647 w 488"/>
                <a:gd name="T87" fmla="*/ 2147483647 h 202"/>
                <a:gd name="T88" fmla="*/ 2147483647 w 488"/>
                <a:gd name="T89" fmla="*/ 2147483647 h 202"/>
                <a:gd name="T90" fmla="*/ 2147483647 w 488"/>
                <a:gd name="T91" fmla="*/ 2147483647 h 202"/>
                <a:gd name="T92" fmla="*/ 2147483647 w 488"/>
                <a:gd name="T93" fmla="*/ 2147483647 h 202"/>
                <a:gd name="T94" fmla="*/ 2147483647 w 488"/>
                <a:gd name="T95" fmla="*/ 2147483647 h 202"/>
                <a:gd name="T96" fmla="*/ 2147483647 w 488"/>
                <a:gd name="T97" fmla="*/ 2147483647 h 202"/>
                <a:gd name="T98" fmla="*/ 2147483647 w 488"/>
                <a:gd name="T99" fmla="*/ 2147483647 h 202"/>
                <a:gd name="T100" fmla="*/ 2147483647 w 488"/>
                <a:gd name="T101" fmla="*/ 2147483647 h 202"/>
                <a:gd name="T102" fmla="*/ 2147483647 w 488"/>
                <a:gd name="T103" fmla="*/ 2147483647 h 202"/>
                <a:gd name="T104" fmla="*/ 2147483647 w 488"/>
                <a:gd name="T105" fmla="*/ 2147483647 h 202"/>
                <a:gd name="T106" fmla="*/ 2147483647 w 488"/>
                <a:gd name="T107" fmla="*/ 2147483647 h 202"/>
                <a:gd name="T108" fmla="*/ 2147483647 w 488"/>
                <a:gd name="T109" fmla="*/ 2147483647 h 202"/>
                <a:gd name="T110" fmla="*/ 2147483647 w 488"/>
                <a:gd name="T111" fmla="*/ 2147483647 h 202"/>
                <a:gd name="T112" fmla="*/ 2147483647 w 488"/>
                <a:gd name="T113" fmla="*/ 2147483647 h 202"/>
                <a:gd name="T114" fmla="*/ 2147483647 w 488"/>
                <a:gd name="T115" fmla="*/ 2147483647 h 202"/>
                <a:gd name="T116" fmla="*/ 2147483647 w 488"/>
                <a:gd name="T117" fmla="*/ 2147483647 h 202"/>
                <a:gd name="T118" fmla="*/ 2147483647 w 488"/>
                <a:gd name="T119" fmla="*/ 2147483647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8"/>
                <a:gd name="T181" fmla="*/ 0 h 202"/>
                <a:gd name="T182" fmla="*/ 488 w 488"/>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8" h="202">
                  <a:moveTo>
                    <a:pt x="442" y="82"/>
                  </a:moveTo>
                  <a:lnTo>
                    <a:pt x="442" y="72"/>
                  </a:lnTo>
                  <a:lnTo>
                    <a:pt x="426" y="60"/>
                  </a:lnTo>
                  <a:lnTo>
                    <a:pt x="396" y="48"/>
                  </a:lnTo>
                  <a:lnTo>
                    <a:pt x="388" y="30"/>
                  </a:lnTo>
                  <a:lnTo>
                    <a:pt x="380" y="20"/>
                  </a:lnTo>
                  <a:lnTo>
                    <a:pt x="364" y="8"/>
                  </a:lnTo>
                  <a:lnTo>
                    <a:pt x="354" y="0"/>
                  </a:lnTo>
                  <a:lnTo>
                    <a:pt x="342" y="14"/>
                  </a:lnTo>
                  <a:lnTo>
                    <a:pt x="342" y="30"/>
                  </a:lnTo>
                  <a:lnTo>
                    <a:pt x="358" y="42"/>
                  </a:lnTo>
                  <a:lnTo>
                    <a:pt x="336" y="48"/>
                  </a:lnTo>
                  <a:lnTo>
                    <a:pt x="312" y="42"/>
                  </a:lnTo>
                  <a:lnTo>
                    <a:pt x="298" y="36"/>
                  </a:lnTo>
                  <a:lnTo>
                    <a:pt x="282" y="30"/>
                  </a:lnTo>
                  <a:lnTo>
                    <a:pt x="288" y="14"/>
                  </a:lnTo>
                  <a:lnTo>
                    <a:pt x="274" y="14"/>
                  </a:lnTo>
                  <a:lnTo>
                    <a:pt x="252" y="8"/>
                  </a:lnTo>
                  <a:lnTo>
                    <a:pt x="214" y="8"/>
                  </a:lnTo>
                  <a:lnTo>
                    <a:pt x="182" y="14"/>
                  </a:lnTo>
                  <a:lnTo>
                    <a:pt x="198" y="20"/>
                  </a:lnTo>
                  <a:lnTo>
                    <a:pt x="206" y="30"/>
                  </a:lnTo>
                  <a:lnTo>
                    <a:pt x="146" y="30"/>
                  </a:lnTo>
                  <a:lnTo>
                    <a:pt x="130" y="42"/>
                  </a:lnTo>
                  <a:lnTo>
                    <a:pt x="108" y="48"/>
                  </a:lnTo>
                  <a:lnTo>
                    <a:pt x="108" y="60"/>
                  </a:lnTo>
                  <a:lnTo>
                    <a:pt x="84" y="78"/>
                  </a:lnTo>
                  <a:lnTo>
                    <a:pt x="62" y="78"/>
                  </a:lnTo>
                  <a:lnTo>
                    <a:pt x="46" y="82"/>
                  </a:lnTo>
                  <a:lnTo>
                    <a:pt x="32" y="78"/>
                  </a:lnTo>
                  <a:lnTo>
                    <a:pt x="8" y="88"/>
                  </a:lnTo>
                  <a:lnTo>
                    <a:pt x="8" y="106"/>
                  </a:lnTo>
                  <a:lnTo>
                    <a:pt x="0" y="128"/>
                  </a:lnTo>
                  <a:lnTo>
                    <a:pt x="8" y="146"/>
                  </a:lnTo>
                  <a:lnTo>
                    <a:pt x="8" y="180"/>
                  </a:lnTo>
                  <a:lnTo>
                    <a:pt x="32" y="186"/>
                  </a:lnTo>
                  <a:lnTo>
                    <a:pt x="54" y="180"/>
                  </a:lnTo>
                  <a:lnTo>
                    <a:pt x="76" y="174"/>
                  </a:lnTo>
                  <a:lnTo>
                    <a:pt x="100" y="174"/>
                  </a:lnTo>
                  <a:lnTo>
                    <a:pt x="130" y="168"/>
                  </a:lnTo>
                  <a:lnTo>
                    <a:pt x="176" y="152"/>
                  </a:lnTo>
                  <a:lnTo>
                    <a:pt x="214" y="152"/>
                  </a:lnTo>
                  <a:lnTo>
                    <a:pt x="236" y="156"/>
                  </a:lnTo>
                  <a:lnTo>
                    <a:pt x="244" y="168"/>
                  </a:lnTo>
                  <a:lnTo>
                    <a:pt x="252" y="180"/>
                  </a:lnTo>
                  <a:lnTo>
                    <a:pt x="274" y="168"/>
                  </a:lnTo>
                  <a:lnTo>
                    <a:pt x="298" y="156"/>
                  </a:lnTo>
                  <a:lnTo>
                    <a:pt x="282" y="174"/>
                  </a:lnTo>
                  <a:lnTo>
                    <a:pt x="274" y="186"/>
                  </a:lnTo>
                  <a:lnTo>
                    <a:pt x="298" y="192"/>
                  </a:lnTo>
                  <a:lnTo>
                    <a:pt x="312" y="202"/>
                  </a:lnTo>
                  <a:lnTo>
                    <a:pt x="364" y="202"/>
                  </a:lnTo>
                  <a:lnTo>
                    <a:pt x="380" y="198"/>
                  </a:lnTo>
                  <a:lnTo>
                    <a:pt x="404" y="192"/>
                  </a:lnTo>
                  <a:lnTo>
                    <a:pt x="418" y="180"/>
                  </a:lnTo>
                  <a:lnTo>
                    <a:pt x="434" y="168"/>
                  </a:lnTo>
                  <a:lnTo>
                    <a:pt x="464" y="146"/>
                  </a:lnTo>
                  <a:lnTo>
                    <a:pt x="488" y="116"/>
                  </a:lnTo>
                  <a:lnTo>
                    <a:pt x="464" y="94"/>
                  </a:lnTo>
                  <a:lnTo>
                    <a:pt x="442" y="8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4" name="Freeform 64"/>
            <p:cNvSpPr>
              <a:spLocks noChangeArrowheads="1"/>
            </p:cNvSpPr>
            <p:nvPr/>
          </p:nvSpPr>
          <p:spPr bwMode="auto">
            <a:xfrm>
              <a:off x="4354801" y="2813235"/>
              <a:ext cx="152800" cy="357009"/>
            </a:xfrm>
            <a:custGeom>
              <a:avLst/>
              <a:gdLst>
                <a:gd name="T0" fmla="*/ 2147483647 w 68"/>
                <a:gd name="T1" fmla="*/ 2147483647 h 100"/>
                <a:gd name="T2" fmla="*/ 2147483647 w 68"/>
                <a:gd name="T3" fmla="*/ 2147483647 h 100"/>
                <a:gd name="T4" fmla="*/ 2147483647 w 68"/>
                <a:gd name="T5" fmla="*/ 2147483647 h 100"/>
                <a:gd name="T6" fmla="*/ 0 w 68"/>
                <a:gd name="T7" fmla="*/ 2147483647 h 100"/>
                <a:gd name="T8" fmla="*/ 0 w 68"/>
                <a:gd name="T9" fmla="*/ 2147483647 h 100"/>
                <a:gd name="T10" fmla="*/ 2147483647 w 68"/>
                <a:gd name="T11" fmla="*/ 2147483647 h 100"/>
                <a:gd name="T12" fmla="*/ 2147483647 w 68"/>
                <a:gd name="T13" fmla="*/ 2147483647 h 100"/>
                <a:gd name="T14" fmla="*/ 2147483647 w 68"/>
                <a:gd name="T15" fmla="*/ 2147483647 h 100"/>
                <a:gd name="T16" fmla="*/ 2147483647 w 68"/>
                <a:gd name="T17" fmla="*/ 2147483647 h 100"/>
                <a:gd name="T18" fmla="*/ 2147483647 w 68"/>
                <a:gd name="T19" fmla="*/ 2147483647 h 100"/>
                <a:gd name="T20" fmla="*/ 2147483647 w 68"/>
                <a:gd name="T21" fmla="*/ 2147483647 h 100"/>
                <a:gd name="T22" fmla="*/ 2147483647 w 68"/>
                <a:gd name="T23" fmla="*/ 0 h 100"/>
                <a:gd name="T24" fmla="*/ 2147483647 w 68"/>
                <a:gd name="T25" fmla="*/ 2147483647 h 100"/>
                <a:gd name="T26" fmla="*/ 2147483647 w 68"/>
                <a:gd name="T27" fmla="*/ 2147483647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100"/>
                <a:gd name="T44" fmla="*/ 68 w 68"/>
                <a:gd name="T45" fmla="*/ 100 h 1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100">
                  <a:moveTo>
                    <a:pt x="32" y="20"/>
                  </a:moveTo>
                  <a:lnTo>
                    <a:pt x="8" y="32"/>
                  </a:lnTo>
                  <a:lnTo>
                    <a:pt x="16" y="48"/>
                  </a:lnTo>
                  <a:lnTo>
                    <a:pt x="0" y="60"/>
                  </a:lnTo>
                  <a:lnTo>
                    <a:pt x="0" y="78"/>
                  </a:lnTo>
                  <a:lnTo>
                    <a:pt x="8" y="94"/>
                  </a:lnTo>
                  <a:lnTo>
                    <a:pt x="24" y="100"/>
                  </a:lnTo>
                  <a:lnTo>
                    <a:pt x="38" y="82"/>
                  </a:lnTo>
                  <a:lnTo>
                    <a:pt x="54" y="54"/>
                  </a:lnTo>
                  <a:lnTo>
                    <a:pt x="68" y="32"/>
                  </a:lnTo>
                  <a:lnTo>
                    <a:pt x="68" y="14"/>
                  </a:lnTo>
                  <a:lnTo>
                    <a:pt x="62" y="0"/>
                  </a:lnTo>
                  <a:lnTo>
                    <a:pt x="54" y="2"/>
                  </a:lnTo>
                  <a:lnTo>
                    <a:pt x="32" y="2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5" name="Freeform 65"/>
            <p:cNvSpPr>
              <a:spLocks noChangeArrowheads="1"/>
            </p:cNvSpPr>
            <p:nvPr/>
          </p:nvSpPr>
          <p:spPr bwMode="auto">
            <a:xfrm>
              <a:off x="4489625" y="2798954"/>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2"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6" name="Freeform 66"/>
            <p:cNvSpPr>
              <a:spLocks noChangeArrowheads="1"/>
            </p:cNvSpPr>
            <p:nvPr/>
          </p:nvSpPr>
          <p:spPr bwMode="auto">
            <a:xfrm>
              <a:off x="2804322" y="671171"/>
              <a:ext cx="184258" cy="128523"/>
            </a:xfrm>
            <a:custGeom>
              <a:avLst/>
              <a:gdLst>
                <a:gd name="T0" fmla="*/ 2147483647 w 82"/>
                <a:gd name="T1" fmla="*/ 2147483647 h 36"/>
                <a:gd name="T2" fmla="*/ 2147483647 w 82"/>
                <a:gd name="T3" fmla="*/ 2147483647 h 36"/>
                <a:gd name="T4" fmla="*/ 2147483647 w 82"/>
                <a:gd name="T5" fmla="*/ 2147483647 h 36"/>
                <a:gd name="T6" fmla="*/ 2147483647 w 82"/>
                <a:gd name="T7" fmla="*/ 0 h 36"/>
                <a:gd name="T8" fmla="*/ 2147483647 w 82"/>
                <a:gd name="T9" fmla="*/ 0 h 36"/>
                <a:gd name="T10" fmla="*/ 2147483647 w 82"/>
                <a:gd name="T11" fmla="*/ 2147483647 h 36"/>
                <a:gd name="T12" fmla="*/ 2147483647 w 82"/>
                <a:gd name="T13" fmla="*/ 2147483647 h 36"/>
                <a:gd name="T14" fmla="*/ 2147483647 w 82"/>
                <a:gd name="T15" fmla="*/ 2147483647 h 36"/>
                <a:gd name="T16" fmla="*/ 2147483647 w 82"/>
                <a:gd name="T17" fmla="*/ 2147483647 h 36"/>
                <a:gd name="T18" fmla="*/ 0 w 82"/>
                <a:gd name="T19" fmla="*/ 2147483647 h 36"/>
                <a:gd name="T20" fmla="*/ 2147483647 w 82"/>
                <a:gd name="T21" fmla="*/ 2147483647 h 36"/>
                <a:gd name="T22" fmla="*/ 2147483647 w 82"/>
                <a:gd name="T23" fmla="*/ 2147483647 h 36"/>
                <a:gd name="T24" fmla="*/ 2147483647 w 82"/>
                <a:gd name="T25" fmla="*/ 2147483647 h 36"/>
                <a:gd name="T26" fmla="*/ 2147483647 w 82"/>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36"/>
                <a:gd name="T44" fmla="*/ 82 w 8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36">
                  <a:moveTo>
                    <a:pt x="74" y="30"/>
                  </a:moveTo>
                  <a:lnTo>
                    <a:pt x="82" y="18"/>
                  </a:lnTo>
                  <a:lnTo>
                    <a:pt x="74" y="6"/>
                  </a:lnTo>
                  <a:lnTo>
                    <a:pt x="82" y="0"/>
                  </a:lnTo>
                  <a:lnTo>
                    <a:pt x="68" y="0"/>
                  </a:lnTo>
                  <a:lnTo>
                    <a:pt x="60" y="6"/>
                  </a:lnTo>
                  <a:lnTo>
                    <a:pt x="44" y="6"/>
                  </a:lnTo>
                  <a:lnTo>
                    <a:pt x="44" y="12"/>
                  </a:lnTo>
                  <a:lnTo>
                    <a:pt x="30" y="6"/>
                  </a:lnTo>
                  <a:lnTo>
                    <a:pt x="0" y="6"/>
                  </a:lnTo>
                  <a:lnTo>
                    <a:pt x="14" y="24"/>
                  </a:lnTo>
                  <a:lnTo>
                    <a:pt x="30" y="36"/>
                  </a:lnTo>
                  <a:lnTo>
                    <a:pt x="52" y="30"/>
                  </a:lnTo>
                  <a:lnTo>
                    <a:pt x="74" y="3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grpSp>
      <p:sp>
        <p:nvSpPr>
          <p:cNvPr id="27"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000" b="1" dirty="0">
                <a:solidFill>
                  <a:srgbClr val="595959"/>
                </a:solidFill>
                <a:latin typeface="Arial" panose="020B0604020202020204" pitchFamily="34" charset="0"/>
                <a:ea typeface="微软雅黑" panose="020B0503020204020204" pitchFamily="34" charset="-122"/>
              </a:rPr>
              <a:t>关键变化及分析</a:t>
            </a:r>
          </a:p>
        </p:txBody>
      </p:sp>
      <p:sp>
        <p:nvSpPr>
          <p:cNvPr id="9" name="Title 1"/>
          <p:cNvSpPr txBox="1"/>
          <p:nvPr/>
        </p:nvSpPr>
        <p:spPr>
          <a:xfrm>
            <a:off x="180324" y="697418"/>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p:txBody>
      </p:sp>
      <p:sp>
        <p:nvSpPr>
          <p:cNvPr id="37" name="矩形 36"/>
          <p:cNvSpPr/>
          <p:nvPr/>
        </p:nvSpPr>
        <p:spPr>
          <a:xfrm>
            <a:off x="683568" y="614467"/>
            <a:ext cx="7920880" cy="442878"/>
          </a:xfrm>
          <a:prstGeom prst="rect">
            <a:avLst/>
          </a:prstGeom>
        </p:spPr>
        <p:txBody>
          <a:bodyPr wrap="square">
            <a:spAutoFit/>
          </a:bodyPr>
          <a:lstStyle/>
          <a:p>
            <a:pPr>
              <a:lnSpc>
                <a:spcPct val="150000"/>
              </a:lnSpc>
            </a:pPr>
            <a:r>
              <a:rPr lang="en-US" altLang="zh-CN" b="1" dirty="0">
                <a:solidFill>
                  <a:schemeClr val="tx1">
                    <a:lumMod val="75000"/>
                    <a:lumOff val="25000"/>
                  </a:schemeClr>
                </a:solidFill>
                <a:latin typeface="+mj-ea"/>
                <a:ea typeface="+mj-ea"/>
              </a:rPr>
              <a:t>11.</a:t>
            </a:r>
            <a:r>
              <a:rPr lang="zh-CN" altLang="en-US" b="1" dirty="0">
                <a:solidFill>
                  <a:schemeClr val="tx1">
                    <a:lumMod val="75000"/>
                    <a:lumOff val="25000"/>
                  </a:schemeClr>
                </a:solidFill>
                <a:latin typeface="+mj-ea"/>
                <a:ea typeface="+mj-ea"/>
              </a:rPr>
              <a:t>术语：</a:t>
            </a:r>
            <a:endParaRPr lang="en-US" altLang="zh-CN" b="1" dirty="0">
              <a:solidFill>
                <a:schemeClr val="tx1">
                  <a:lumMod val="75000"/>
                  <a:lumOff val="25000"/>
                </a:schemeClr>
              </a:solidFill>
              <a:latin typeface="+mj-ea"/>
              <a:ea typeface="+mj-ea"/>
            </a:endParaRPr>
          </a:p>
        </p:txBody>
      </p:sp>
      <p:graphicFrame>
        <p:nvGraphicFramePr>
          <p:cNvPr id="38" name="表格 37"/>
          <p:cNvGraphicFramePr>
            <a:graphicFrameLocks noGrp="1"/>
          </p:cNvGraphicFramePr>
          <p:nvPr/>
        </p:nvGraphicFramePr>
        <p:xfrm>
          <a:off x="755576" y="1203598"/>
          <a:ext cx="7488834" cy="2770624"/>
        </p:xfrm>
        <a:graphic>
          <a:graphicData uri="http://schemas.openxmlformats.org/drawingml/2006/table">
            <a:tbl>
              <a:tblPr firstRow="1" bandRow="1">
                <a:tableStyleId>{BC89EF96-8CEA-46FF-86C4-4CE0E7609802}</a:tableStyleId>
              </a:tblPr>
              <a:tblGrid>
                <a:gridCol w="1080120">
                  <a:extLst>
                    <a:ext uri="{9D8B030D-6E8A-4147-A177-3AD203B41FA5}">
                      <a16:colId xmlns:a16="http://schemas.microsoft.com/office/drawing/2014/main" xmlns="" val="20000"/>
                    </a:ext>
                  </a:extLst>
                </a:gridCol>
                <a:gridCol w="1152128">
                  <a:extLst>
                    <a:ext uri="{9D8B030D-6E8A-4147-A177-3AD203B41FA5}">
                      <a16:colId xmlns:a16="http://schemas.microsoft.com/office/drawing/2014/main" xmlns="" val="20001"/>
                    </a:ext>
                  </a:extLst>
                </a:gridCol>
                <a:gridCol w="1512169">
                  <a:extLst>
                    <a:ext uri="{9D8B030D-6E8A-4147-A177-3AD203B41FA5}">
                      <a16:colId xmlns:a16="http://schemas.microsoft.com/office/drawing/2014/main" xmlns="" val="20002"/>
                    </a:ext>
                  </a:extLst>
                </a:gridCol>
                <a:gridCol w="1248139">
                  <a:extLst>
                    <a:ext uri="{9D8B030D-6E8A-4147-A177-3AD203B41FA5}">
                      <a16:colId xmlns:a16="http://schemas.microsoft.com/office/drawing/2014/main" xmlns="" val="20003"/>
                    </a:ext>
                  </a:extLst>
                </a:gridCol>
                <a:gridCol w="1344148">
                  <a:extLst>
                    <a:ext uri="{9D8B030D-6E8A-4147-A177-3AD203B41FA5}">
                      <a16:colId xmlns:a16="http://schemas.microsoft.com/office/drawing/2014/main" xmlns="" val="20004"/>
                    </a:ext>
                  </a:extLst>
                </a:gridCol>
                <a:gridCol w="1152130">
                  <a:extLst>
                    <a:ext uri="{9D8B030D-6E8A-4147-A177-3AD203B41FA5}">
                      <a16:colId xmlns:a16="http://schemas.microsoft.com/office/drawing/2014/main" xmlns="" val="20005"/>
                    </a:ext>
                  </a:extLst>
                </a:gridCol>
              </a:tblGrid>
              <a:tr h="288032">
                <a:tc>
                  <a:txBody>
                    <a:bodyPr/>
                    <a:lstStyle/>
                    <a:p>
                      <a:pPr algn="ctr"/>
                      <a:r>
                        <a:rPr lang="zh-CN" altLang="en-US" sz="1200" b="0" dirty="0">
                          <a:latin typeface="+mn-ea"/>
                          <a:ea typeface="+mn-ea"/>
                        </a:rPr>
                        <a:t>气锁（气闸）</a:t>
                      </a:r>
                    </a:p>
                  </a:txBody>
                  <a:tcPr/>
                </a:tc>
                <a:tc>
                  <a:txBody>
                    <a:bodyPr/>
                    <a:lstStyle/>
                    <a:p>
                      <a:pPr algn="ctr"/>
                      <a:r>
                        <a:rPr lang="zh-CN" altLang="en-US" sz="1200" b="0" dirty="0">
                          <a:latin typeface="+mn-ea"/>
                          <a:ea typeface="+mn-ea"/>
                        </a:rPr>
                        <a:t>警戒限</a:t>
                      </a:r>
                    </a:p>
                  </a:txBody>
                  <a:tcPr/>
                </a:tc>
                <a:tc>
                  <a:txBody>
                    <a:bodyPr/>
                    <a:lstStyle/>
                    <a:p>
                      <a:pPr algn="ctr"/>
                      <a:r>
                        <a:rPr lang="zh-CN" altLang="en-US" sz="1200" b="0" dirty="0">
                          <a:latin typeface="+mn-ea"/>
                          <a:ea typeface="+mn-ea"/>
                        </a:rPr>
                        <a:t>行动限</a:t>
                      </a:r>
                    </a:p>
                  </a:txBody>
                  <a:tcPr/>
                </a:tc>
                <a:tc>
                  <a:txBody>
                    <a:bodyPr/>
                    <a:lstStyle/>
                    <a:p>
                      <a:pPr algn="ctr"/>
                      <a:r>
                        <a:rPr lang="zh-CN" altLang="en-US" sz="1200" b="0" dirty="0">
                          <a:latin typeface="+mn-ea"/>
                          <a:ea typeface="+mn-ea"/>
                        </a:rPr>
                        <a:t>无菌生产区域</a:t>
                      </a:r>
                    </a:p>
                  </a:txBody>
                  <a:tcPr/>
                </a:tc>
                <a:tc>
                  <a:txBody>
                    <a:bodyPr/>
                    <a:lstStyle/>
                    <a:p>
                      <a:pPr algn="ctr"/>
                      <a:r>
                        <a:rPr lang="zh-CN" altLang="en-US" sz="1200" b="0" dirty="0">
                          <a:latin typeface="+mn-ea"/>
                          <a:ea typeface="+mn-ea"/>
                        </a:rPr>
                        <a:t>无菌操作设备</a:t>
                      </a:r>
                    </a:p>
                  </a:txBody>
                  <a:tcPr/>
                </a:tc>
                <a:tc>
                  <a:txBody>
                    <a:bodyPr/>
                    <a:lstStyle/>
                    <a:p>
                      <a:pPr algn="ctr"/>
                      <a:r>
                        <a:rPr lang="zh-CN" altLang="en-US" sz="1200" b="0" dirty="0">
                          <a:latin typeface="+mn-ea"/>
                          <a:ea typeface="+mn-ea"/>
                        </a:rPr>
                        <a:t>无菌操作间</a:t>
                      </a:r>
                    </a:p>
                  </a:txBody>
                  <a:tcPr/>
                </a:tc>
                <a:extLst>
                  <a:ext uri="{0D108BD9-81ED-4DB2-BD59-A6C34878D82A}">
                    <a16:rowId xmlns:a16="http://schemas.microsoft.com/office/drawing/2014/main" xmlns="" val="10000"/>
                  </a:ext>
                </a:extLst>
              </a:tr>
              <a:tr h="288032">
                <a:tc>
                  <a:txBody>
                    <a:bodyPr/>
                    <a:lstStyle/>
                    <a:p>
                      <a:pPr algn="ctr"/>
                      <a:r>
                        <a:rPr lang="zh-CN" altLang="en-US" sz="1200" b="0" dirty="0">
                          <a:latin typeface="+mn-ea"/>
                          <a:ea typeface="+mn-ea"/>
                        </a:rPr>
                        <a:t>无菌</a:t>
                      </a:r>
                    </a:p>
                  </a:txBody>
                  <a:tcPr/>
                </a:tc>
                <a:tc>
                  <a:txBody>
                    <a:bodyPr/>
                    <a:lstStyle/>
                    <a:p>
                      <a:pPr algn="ctr"/>
                      <a:r>
                        <a:rPr lang="zh-CN" altLang="en-US" sz="1200" b="0" dirty="0">
                          <a:latin typeface="+mn-ea"/>
                          <a:ea typeface="+mn-ea"/>
                        </a:rPr>
                        <a:t>细菌截留测试</a:t>
                      </a:r>
                    </a:p>
                  </a:txBody>
                  <a:tcPr/>
                </a:tc>
                <a:tc>
                  <a:txBody>
                    <a:bodyPr/>
                    <a:lstStyle/>
                    <a:p>
                      <a:pPr algn="ctr"/>
                      <a:r>
                        <a:rPr lang="zh-CN" altLang="en-US" sz="1200" b="0" dirty="0">
                          <a:latin typeface="+mn-ea"/>
                          <a:ea typeface="+mn-ea"/>
                        </a:rPr>
                        <a:t>生物负载</a:t>
                      </a:r>
                    </a:p>
                  </a:txBody>
                  <a:tcPr/>
                </a:tc>
                <a:tc>
                  <a:txBody>
                    <a:bodyPr/>
                    <a:lstStyle/>
                    <a:p>
                      <a:pPr algn="ctr"/>
                      <a:r>
                        <a:rPr lang="zh-CN" altLang="en-US" sz="1200" b="0" dirty="0">
                          <a:latin typeface="+mn-ea"/>
                          <a:ea typeface="+mn-ea"/>
                        </a:rPr>
                        <a:t>屏障</a:t>
                      </a:r>
                    </a:p>
                  </a:txBody>
                  <a:tcPr/>
                </a:tc>
                <a:tc>
                  <a:txBody>
                    <a:bodyPr/>
                    <a:lstStyle/>
                    <a:p>
                      <a:pPr algn="ctr"/>
                      <a:r>
                        <a:rPr lang="zh-CN" altLang="en-US" sz="1200" b="0" dirty="0">
                          <a:latin typeface="+mn-ea"/>
                          <a:ea typeface="+mn-ea"/>
                        </a:rPr>
                        <a:t>生物指示剂（</a:t>
                      </a:r>
                      <a:r>
                        <a:rPr lang="en-US" altLang="zh-CN" sz="1200" b="0" dirty="0">
                          <a:latin typeface="+mn-ea"/>
                          <a:ea typeface="+mn-ea"/>
                        </a:rPr>
                        <a:t>BI</a:t>
                      </a:r>
                      <a:r>
                        <a:rPr lang="zh-CN" altLang="en-US" sz="1200" b="0" dirty="0">
                          <a:latin typeface="+mn-ea"/>
                          <a:ea typeface="+mn-ea"/>
                        </a:rPr>
                        <a:t>）</a:t>
                      </a:r>
                    </a:p>
                  </a:txBody>
                  <a:tcPr/>
                </a:tc>
                <a:tc>
                  <a:txBody>
                    <a:bodyPr/>
                    <a:lstStyle/>
                    <a:p>
                      <a:pPr algn="ctr"/>
                      <a:r>
                        <a:rPr lang="zh-CN" altLang="en-US" sz="1200" b="0" dirty="0">
                          <a:latin typeface="+mn-ea"/>
                          <a:ea typeface="+mn-ea"/>
                        </a:rPr>
                        <a:t>吹灌封</a:t>
                      </a:r>
                    </a:p>
                  </a:txBody>
                  <a:tcPr/>
                </a:tc>
                <a:extLst>
                  <a:ext uri="{0D108BD9-81ED-4DB2-BD59-A6C34878D82A}">
                    <a16:rowId xmlns:a16="http://schemas.microsoft.com/office/drawing/2014/main" xmlns="" val="10001"/>
                  </a:ext>
                </a:extLst>
              </a:tr>
              <a:tr h="216024">
                <a:tc>
                  <a:txBody>
                    <a:bodyPr/>
                    <a:lstStyle/>
                    <a:p>
                      <a:pPr algn="ctr"/>
                      <a:r>
                        <a:rPr lang="zh-CN" altLang="en-US" sz="1200" b="0" dirty="0">
                          <a:latin typeface="+mn-ea"/>
                          <a:ea typeface="+mn-ea"/>
                        </a:rPr>
                        <a:t>洁净区</a:t>
                      </a:r>
                    </a:p>
                  </a:txBody>
                  <a:tcPr/>
                </a:tc>
                <a:tc>
                  <a:txBody>
                    <a:bodyPr/>
                    <a:lstStyle/>
                    <a:p>
                      <a:pPr algn="ctr"/>
                      <a:r>
                        <a:rPr lang="zh-CN" altLang="en-US" sz="1200" b="0" dirty="0">
                          <a:latin typeface="+mn-ea"/>
                          <a:ea typeface="+mn-ea"/>
                        </a:rPr>
                        <a:t>洁净室</a:t>
                      </a:r>
                    </a:p>
                  </a:txBody>
                  <a:tcPr/>
                </a:tc>
                <a:tc>
                  <a:txBody>
                    <a:bodyPr/>
                    <a:lstStyle/>
                    <a:p>
                      <a:pPr algn="ctr"/>
                      <a:r>
                        <a:rPr lang="zh-CN" altLang="en-US" sz="1200" b="0" dirty="0">
                          <a:latin typeface="+mn-ea"/>
                          <a:ea typeface="+mn-ea"/>
                        </a:rPr>
                        <a:t>洁净未分类区域</a:t>
                      </a:r>
                    </a:p>
                  </a:txBody>
                  <a:tcPr/>
                </a:tc>
                <a:tc>
                  <a:txBody>
                    <a:bodyPr/>
                    <a:lstStyle/>
                    <a:p>
                      <a:pPr algn="ctr"/>
                      <a:r>
                        <a:rPr lang="zh-CN" altLang="en-US" sz="1200" b="0" dirty="0">
                          <a:latin typeface="+mn-ea"/>
                          <a:ea typeface="+mn-ea"/>
                        </a:rPr>
                        <a:t>洁净区域</a:t>
                      </a:r>
                    </a:p>
                  </a:txBody>
                  <a:tcPr/>
                </a:tc>
                <a:tc>
                  <a:txBody>
                    <a:bodyPr/>
                    <a:lstStyle/>
                    <a:p>
                      <a:pPr algn="ctr"/>
                      <a:r>
                        <a:rPr lang="zh-CN" altLang="en-US" sz="1200" b="0" dirty="0">
                          <a:latin typeface="+mn-ea"/>
                          <a:ea typeface="+mn-ea"/>
                        </a:rPr>
                        <a:t>密闭系统</a:t>
                      </a:r>
                    </a:p>
                  </a:txBody>
                  <a:tcPr/>
                </a:tc>
                <a:tc>
                  <a:txBody>
                    <a:bodyPr/>
                    <a:lstStyle/>
                    <a:p>
                      <a:pPr algn="ctr"/>
                      <a:r>
                        <a:rPr lang="zh-CN" altLang="en-US" sz="1200" b="0" dirty="0">
                          <a:latin typeface="+mn-ea"/>
                          <a:ea typeface="+mn-ea"/>
                        </a:rPr>
                        <a:t>菌落形成单位</a:t>
                      </a:r>
                    </a:p>
                  </a:txBody>
                  <a:tcPr/>
                </a:tc>
                <a:extLst>
                  <a:ext uri="{0D108BD9-81ED-4DB2-BD59-A6C34878D82A}">
                    <a16:rowId xmlns:a16="http://schemas.microsoft.com/office/drawing/2014/main" xmlns="" val="10002"/>
                  </a:ext>
                </a:extLst>
              </a:tr>
              <a:tr h="229736">
                <a:tc>
                  <a:txBody>
                    <a:bodyPr/>
                    <a:lstStyle/>
                    <a:p>
                      <a:pPr algn="ctr"/>
                      <a:r>
                        <a:rPr lang="zh-CN" altLang="en-US" sz="1200" b="0" dirty="0">
                          <a:latin typeface="+mn-ea"/>
                          <a:ea typeface="+mn-ea"/>
                        </a:rPr>
                        <a:t>试机</a:t>
                      </a:r>
                    </a:p>
                  </a:txBody>
                  <a:tcPr/>
                </a:tc>
                <a:tc>
                  <a:txBody>
                    <a:bodyPr/>
                    <a:lstStyle/>
                    <a:p>
                      <a:pPr algn="ctr"/>
                      <a:r>
                        <a:rPr lang="zh-CN" altLang="en-US" sz="1200" b="0" dirty="0">
                          <a:latin typeface="+mn-ea"/>
                          <a:ea typeface="+mn-ea"/>
                        </a:rPr>
                        <a:t>组分</a:t>
                      </a:r>
                    </a:p>
                  </a:txBody>
                  <a:tcPr/>
                </a:tc>
                <a:tc>
                  <a:txBody>
                    <a:bodyPr/>
                    <a:lstStyle/>
                    <a:p>
                      <a:pPr algn="ctr"/>
                      <a:r>
                        <a:rPr lang="zh-CN" altLang="en-US" sz="1200" b="0" dirty="0">
                          <a:latin typeface="+mn-ea"/>
                          <a:ea typeface="+mn-ea"/>
                        </a:rPr>
                        <a:t>关键区域</a:t>
                      </a:r>
                    </a:p>
                  </a:txBody>
                  <a:tcPr/>
                </a:tc>
                <a:tc>
                  <a:txBody>
                    <a:bodyPr/>
                    <a:lstStyle/>
                    <a:p>
                      <a:pPr algn="ctr"/>
                      <a:r>
                        <a:rPr lang="zh-CN" altLang="en-US" sz="1200" b="0" dirty="0">
                          <a:latin typeface="+mn-ea"/>
                          <a:ea typeface="+mn-ea"/>
                        </a:rPr>
                        <a:t>关键表面</a:t>
                      </a:r>
                    </a:p>
                  </a:txBody>
                  <a:tcPr/>
                </a:tc>
                <a:tc>
                  <a:txBody>
                    <a:bodyPr/>
                    <a:lstStyle/>
                    <a:p>
                      <a:pPr algn="ctr"/>
                      <a:r>
                        <a:rPr lang="zh-CN" altLang="en-US" sz="1200" b="0" dirty="0">
                          <a:latin typeface="+mn-ea"/>
                          <a:ea typeface="+mn-ea"/>
                        </a:rPr>
                        <a:t>关键区域</a:t>
                      </a:r>
                    </a:p>
                  </a:txBody>
                  <a:tcPr/>
                </a:tc>
                <a:tc>
                  <a:txBody>
                    <a:bodyPr/>
                    <a:lstStyle/>
                    <a:p>
                      <a:pPr algn="ctr"/>
                      <a:r>
                        <a:rPr lang="en-US" altLang="zh-CN" sz="1200" b="0" dirty="0">
                          <a:latin typeface="+mn-ea"/>
                          <a:ea typeface="+mn-ea"/>
                        </a:rPr>
                        <a:t>D</a:t>
                      </a:r>
                      <a:r>
                        <a:rPr lang="zh-CN" altLang="en-US" sz="1200" b="0" dirty="0">
                          <a:latin typeface="+mn-ea"/>
                          <a:ea typeface="+mn-ea"/>
                        </a:rPr>
                        <a:t>值</a:t>
                      </a:r>
                    </a:p>
                  </a:txBody>
                  <a:tcPr/>
                </a:tc>
                <a:extLst>
                  <a:ext uri="{0D108BD9-81ED-4DB2-BD59-A6C34878D82A}">
                    <a16:rowId xmlns:a16="http://schemas.microsoft.com/office/drawing/2014/main" xmlns="" val="10003"/>
                  </a:ext>
                </a:extLst>
              </a:tr>
              <a:tr h="243448">
                <a:tc>
                  <a:txBody>
                    <a:bodyPr/>
                    <a:lstStyle/>
                    <a:p>
                      <a:pPr algn="ctr"/>
                      <a:r>
                        <a:rPr lang="zh-CN" altLang="en-US" sz="1200" b="0" dirty="0">
                          <a:latin typeface="+mn-ea"/>
                          <a:ea typeface="+mn-ea"/>
                        </a:rPr>
                        <a:t>盲管（死角）</a:t>
                      </a:r>
                    </a:p>
                  </a:txBody>
                  <a:tcPr/>
                </a:tc>
                <a:tc>
                  <a:txBody>
                    <a:bodyPr/>
                    <a:lstStyle/>
                    <a:p>
                      <a:pPr algn="ctr"/>
                      <a:r>
                        <a:rPr lang="zh-CN" altLang="en-US" sz="1200" b="0" dirty="0">
                          <a:latin typeface="+mn-ea"/>
                          <a:ea typeface="+mn-ea"/>
                        </a:rPr>
                        <a:t>去除污染</a:t>
                      </a:r>
                    </a:p>
                  </a:txBody>
                  <a:tcPr/>
                </a:tc>
                <a:tc>
                  <a:txBody>
                    <a:bodyPr/>
                    <a:lstStyle/>
                    <a:p>
                      <a:pPr algn="ctr"/>
                      <a:r>
                        <a:rPr lang="zh-CN" altLang="en-US" sz="1200" b="0" dirty="0">
                          <a:latin typeface="+mn-ea"/>
                          <a:ea typeface="+mn-ea"/>
                        </a:rPr>
                        <a:t>去热源</a:t>
                      </a:r>
                    </a:p>
                  </a:txBody>
                  <a:tcPr/>
                </a:tc>
                <a:tc>
                  <a:txBody>
                    <a:bodyPr/>
                    <a:lstStyle/>
                    <a:p>
                      <a:pPr algn="ctr"/>
                      <a:r>
                        <a:rPr lang="zh-CN" altLang="en-US" sz="1200" b="0" dirty="0">
                          <a:latin typeface="+mn-ea"/>
                          <a:ea typeface="+mn-ea"/>
                        </a:rPr>
                        <a:t>消毒</a:t>
                      </a:r>
                    </a:p>
                  </a:txBody>
                  <a:tcPr/>
                </a:tc>
                <a:tc>
                  <a:txBody>
                    <a:bodyPr/>
                    <a:lstStyle/>
                    <a:p>
                      <a:pPr algn="ctr"/>
                      <a:r>
                        <a:rPr lang="zh-CN" altLang="en-US" sz="1200" b="0" dirty="0">
                          <a:latin typeface="+mn-ea"/>
                          <a:ea typeface="+mn-ea"/>
                        </a:rPr>
                        <a:t>动态</a:t>
                      </a:r>
                    </a:p>
                  </a:txBody>
                  <a:tcPr/>
                </a:tc>
                <a:tc>
                  <a:txBody>
                    <a:bodyPr/>
                    <a:lstStyle/>
                    <a:p>
                      <a:pPr algn="ctr"/>
                      <a:r>
                        <a:rPr lang="zh-CN" altLang="en-US" sz="1200" b="0" dirty="0">
                          <a:latin typeface="+mn-ea"/>
                          <a:ea typeface="+mn-ea"/>
                        </a:rPr>
                        <a:t>内毒素</a:t>
                      </a:r>
                    </a:p>
                  </a:txBody>
                  <a:tcPr/>
                </a:tc>
                <a:extLst>
                  <a:ext uri="{0D108BD9-81ED-4DB2-BD59-A6C34878D82A}">
                    <a16:rowId xmlns:a16="http://schemas.microsoft.com/office/drawing/2014/main" xmlns="" val="10004"/>
                  </a:ext>
                </a:extLst>
              </a:tr>
              <a:tr h="257160">
                <a:tc>
                  <a:txBody>
                    <a:bodyPr/>
                    <a:lstStyle/>
                    <a:p>
                      <a:pPr algn="ctr"/>
                      <a:r>
                        <a:rPr lang="zh-CN" altLang="en-US" sz="1200" b="0" dirty="0">
                          <a:latin typeface="+mn-ea"/>
                          <a:ea typeface="+mn-ea"/>
                        </a:rPr>
                        <a:t>可溶出物</a:t>
                      </a:r>
                    </a:p>
                  </a:txBody>
                  <a:tcPr/>
                </a:tc>
                <a:tc>
                  <a:txBody>
                    <a:bodyPr/>
                    <a:lstStyle/>
                    <a:p>
                      <a:pPr algn="ctr"/>
                      <a:r>
                        <a:rPr lang="zh-CN" altLang="en-US" sz="1200" b="0" dirty="0">
                          <a:latin typeface="+mn-ea"/>
                          <a:ea typeface="+mn-ea"/>
                        </a:rPr>
                        <a:t>成型</a:t>
                      </a:r>
                      <a:r>
                        <a:rPr lang="en-US" altLang="zh-CN" sz="1200" b="0" dirty="0">
                          <a:latin typeface="+mn-ea"/>
                          <a:ea typeface="+mn-ea"/>
                        </a:rPr>
                        <a:t>-</a:t>
                      </a:r>
                      <a:r>
                        <a:rPr lang="zh-CN" altLang="en-US" sz="1200" b="0" dirty="0">
                          <a:latin typeface="+mn-ea"/>
                          <a:ea typeface="+mn-ea"/>
                        </a:rPr>
                        <a:t>灌</a:t>
                      </a:r>
                      <a:r>
                        <a:rPr lang="en-US" altLang="zh-CN" sz="1200" b="0" dirty="0">
                          <a:latin typeface="+mn-ea"/>
                          <a:ea typeface="+mn-ea"/>
                        </a:rPr>
                        <a:t>-</a:t>
                      </a:r>
                      <a:r>
                        <a:rPr lang="zh-CN" altLang="en-US" sz="1200" b="0" dirty="0">
                          <a:latin typeface="+mn-ea"/>
                          <a:ea typeface="+mn-ea"/>
                        </a:rPr>
                        <a:t>封</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zh-CN" altLang="en-US" sz="1200" b="0" dirty="0">
                          <a:latin typeface="+mn-ea"/>
                          <a:ea typeface="+mn-ea"/>
                        </a:rPr>
                        <a:t>固有无菌连接装置</a:t>
                      </a:r>
                    </a:p>
                  </a:txBody>
                  <a:tcPr/>
                </a:tc>
                <a:tc>
                  <a:txBody>
                    <a:bodyPr/>
                    <a:lstStyle/>
                    <a:p>
                      <a:pPr algn="ctr"/>
                      <a:r>
                        <a:rPr lang="en-US" altLang="zh-CN" sz="1200" b="0" dirty="0">
                          <a:latin typeface="+mn-ea"/>
                          <a:ea typeface="+mn-ea"/>
                        </a:rPr>
                        <a:t>A</a:t>
                      </a:r>
                      <a:r>
                        <a:rPr lang="zh-CN" altLang="en-US" sz="1200" b="0" dirty="0">
                          <a:latin typeface="+mn-ea"/>
                          <a:ea typeface="+mn-ea"/>
                        </a:rPr>
                        <a:t>级送风</a:t>
                      </a:r>
                    </a:p>
                  </a:txBody>
                  <a:tcPr/>
                </a:tc>
                <a:tc>
                  <a:txBody>
                    <a:bodyPr/>
                    <a:lstStyle/>
                    <a:p>
                      <a:pPr algn="ctr"/>
                      <a:r>
                        <a:rPr lang="en-US" altLang="zh-CN" sz="1200" b="0" dirty="0">
                          <a:latin typeface="+mn-ea"/>
                          <a:ea typeface="+mn-ea"/>
                        </a:rPr>
                        <a:t>HEPA</a:t>
                      </a:r>
                      <a:r>
                        <a:rPr lang="zh-CN" altLang="en-US" sz="1200" b="0" dirty="0">
                          <a:latin typeface="+mn-ea"/>
                          <a:ea typeface="+mn-ea"/>
                        </a:rPr>
                        <a:t>过滤器</a:t>
                      </a:r>
                    </a:p>
                  </a:txBody>
                  <a:tcPr/>
                </a:tc>
                <a:tc>
                  <a:txBody>
                    <a:bodyPr/>
                    <a:lstStyle/>
                    <a:p>
                      <a:pPr algn="ctr"/>
                      <a:r>
                        <a:rPr lang="en-US" altLang="zh-CN" sz="1200" b="0" dirty="0">
                          <a:latin typeface="+mn-ea"/>
                          <a:ea typeface="+mn-ea"/>
                        </a:rPr>
                        <a:t>HVAC</a:t>
                      </a:r>
                      <a:endParaRPr lang="zh-CN" altLang="en-US" sz="1200" b="0" dirty="0">
                        <a:latin typeface="+mn-ea"/>
                        <a:ea typeface="+mn-ea"/>
                      </a:endParaRPr>
                    </a:p>
                  </a:txBody>
                  <a:tcPr/>
                </a:tc>
                <a:extLst>
                  <a:ext uri="{0D108BD9-81ED-4DB2-BD59-A6C34878D82A}">
                    <a16:rowId xmlns:a16="http://schemas.microsoft.com/office/drawing/2014/main" xmlns="" val="10005"/>
                  </a:ext>
                </a:extLst>
              </a:tr>
              <a:tr h="270872">
                <a:tc>
                  <a:txBody>
                    <a:bodyPr/>
                    <a:lstStyle/>
                    <a:p>
                      <a:pPr algn="ctr"/>
                      <a:r>
                        <a:rPr lang="zh-CN" altLang="en-US" sz="1200" b="0" dirty="0">
                          <a:latin typeface="+mn-ea"/>
                          <a:ea typeface="+mn-ea"/>
                        </a:rPr>
                        <a:t>干预</a:t>
                      </a:r>
                    </a:p>
                  </a:txBody>
                  <a:tcPr/>
                </a:tc>
                <a:tc>
                  <a:txBody>
                    <a:bodyPr/>
                    <a:lstStyle/>
                    <a:p>
                      <a:pPr algn="ctr"/>
                      <a:r>
                        <a:rPr lang="zh-CN" altLang="en-US" sz="1200" b="0" dirty="0">
                          <a:latin typeface="+mn-ea"/>
                          <a:ea typeface="+mn-ea"/>
                        </a:rPr>
                        <a:t>更衣确认</a:t>
                      </a:r>
                    </a:p>
                  </a:txBody>
                  <a:tcPr/>
                </a:tc>
                <a:tc>
                  <a:txBody>
                    <a:bodyPr/>
                    <a:lstStyle/>
                    <a:p>
                      <a:pPr algn="ctr"/>
                      <a:r>
                        <a:rPr lang="zh-CN" altLang="en-US" sz="1200" b="0" dirty="0">
                          <a:latin typeface="+mn-ea"/>
                          <a:ea typeface="+mn-ea"/>
                        </a:rPr>
                        <a:t>等动力学取样头</a:t>
                      </a:r>
                    </a:p>
                  </a:txBody>
                  <a:tcPr/>
                </a:tc>
                <a:tc>
                  <a:txBody>
                    <a:bodyPr/>
                    <a:lstStyle/>
                    <a:p>
                      <a:pPr algn="ctr"/>
                      <a:r>
                        <a:rPr lang="zh-CN" altLang="en-US" sz="1200" b="0" dirty="0">
                          <a:latin typeface="+mn-ea"/>
                          <a:ea typeface="+mn-ea"/>
                        </a:rPr>
                        <a:t>隔离器</a:t>
                      </a:r>
                    </a:p>
                  </a:txBody>
                  <a:tcPr/>
                </a:tc>
                <a:tc>
                  <a:txBody>
                    <a:bodyPr/>
                    <a:lstStyle/>
                    <a:p>
                      <a:pPr algn="ctr"/>
                      <a:r>
                        <a:rPr lang="zh-CN" altLang="en-US" sz="1200" b="0" dirty="0">
                          <a:latin typeface="+mn-ea"/>
                          <a:ea typeface="+mn-ea"/>
                        </a:rPr>
                        <a:t>层流</a:t>
                      </a:r>
                    </a:p>
                  </a:txBody>
                  <a:tcPr/>
                </a:tc>
                <a:tc>
                  <a:txBody>
                    <a:bodyPr/>
                    <a:lstStyle/>
                    <a:p>
                      <a:pPr algn="ctr"/>
                      <a:r>
                        <a:rPr lang="zh-CN" altLang="en-US" sz="1200" b="0" dirty="0">
                          <a:latin typeface="+mn-ea"/>
                          <a:ea typeface="+mn-ea"/>
                        </a:rPr>
                        <a:t>可析出物</a:t>
                      </a:r>
                    </a:p>
                  </a:txBody>
                  <a:tcPr/>
                </a:tc>
                <a:extLst>
                  <a:ext uri="{0D108BD9-81ED-4DB2-BD59-A6C34878D82A}">
                    <a16:rowId xmlns:a16="http://schemas.microsoft.com/office/drawing/2014/main" xmlns="" val="10006"/>
                  </a:ext>
                </a:extLst>
              </a:tr>
              <a:tr h="212576">
                <a:tc>
                  <a:txBody>
                    <a:bodyPr/>
                    <a:lstStyle/>
                    <a:p>
                      <a:pPr algn="ctr"/>
                      <a:r>
                        <a:rPr lang="zh-CN" altLang="en-US" sz="1200" b="0" dirty="0">
                          <a:latin typeface="+mn-ea"/>
                          <a:ea typeface="+mn-ea"/>
                        </a:rPr>
                        <a:t>冻干</a:t>
                      </a:r>
                    </a:p>
                  </a:txBody>
                  <a:tcPr/>
                </a:tc>
                <a:tc>
                  <a:txBody>
                    <a:bodyPr/>
                    <a:lstStyle/>
                    <a:p>
                      <a:pPr algn="ctr"/>
                      <a:r>
                        <a:rPr lang="zh-CN" altLang="en-US" sz="1200" b="0" dirty="0">
                          <a:latin typeface="+mn-ea"/>
                          <a:ea typeface="+mn-ea"/>
                        </a:rPr>
                        <a:t>人工灌装</a:t>
                      </a:r>
                    </a:p>
                  </a:txBody>
                  <a:tcPr/>
                </a:tc>
                <a:tc>
                  <a:txBody>
                    <a:bodyPr/>
                    <a:lstStyle/>
                    <a:p>
                      <a:pPr algn="ctr"/>
                      <a:r>
                        <a:rPr lang="zh-CN" altLang="en-US" sz="1200" b="0" dirty="0">
                          <a:latin typeface="+mn-ea"/>
                          <a:ea typeface="+mn-ea"/>
                        </a:rPr>
                        <a:t>操作员</a:t>
                      </a:r>
                    </a:p>
                  </a:txBody>
                  <a:tcPr/>
                </a:tc>
                <a:tc>
                  <a:txBody>
                    <a:bodyPr/>
                    <a:lstStyle/>
                    <a:p>
                      <a:pPr algn="ctr"/>
                      <a:r>
                        <a:rPr lang="zh-CN" altLang="en-US" sz="1200" b="0" dirty="0">
                          <a:latin typeface="+mn-ea"/>
                          <a:ea typeface="+mn-ea"/>
                        </a:rPr>
                        <a:t>过度杀灭工艺</a:t>
                      </a:r>
                    </a:p>
                  </a:txBody>
                  <a:tcPr/>
                </a:tc>
                <a:tc>
                  <a:txBody>
                    <a:bodyPr/>
                    <a:lstStyle/>
                    <a:p>
                      <a:pPr algn="ctr"/>
                      <a:r>
                        <a:rPr lang="zh-CN" altLang="en-US" sz="1200" b="0" dirty="0">
                          <a:latin typeface="+mn-ea"/>
                          <a:ea typeface="+mn-ea"/>
                        </a:rPr>
                        <a:t>传递窗</a:t>
                      </a:r>
                    </a:p>
                  </a:txBody>
                  <a:tcPr/>
                </a:tc>
                <a:tc>
                  <a:txBody>
                    <a:bodyPr/>
                    <a:lstStyle/>
                    <a:p>
                      <a:pPr algn="ctr"/>
                      <a:r>
                        <a:rPr lang="zh-CN" altLang="en-US" sz="1200" b="0" dirty="0">
                          <a:latin typeface="+mn-ea"/>
                          <a:ea typeface="+mn-ea"/>
                        </a:rPr>
                        <a:t>热原</a:t>
                      </a:r>
                    </a:p>
                  </a:txBody>
                  <a:tcPr/>
                </a:tc>
                <a:extLst>
                  <a:ext uri="{0D108BD9-81ED-4DB2-BD59-A6C34878D82A}">
                    <a16:rowId xmlns:a16="http://schemas.microsoft.com/office/drawing/2014/main" xmlns="" val="10007"/>
                  </a:ext>
                </a:extLst>
              </a:tr>
              <a:tr h="226288">
                <a:tc>
                  <a:txBody>
                    <a:bodyPr/>
                    <a:lstStyle/>
                    <a:p>
                      <a:pPr algn="ctr"/>
                      <a:r>
                        <a:rPr lang="zh-CN" altLang="en-US" sz="1200" b="0" dirty="0">
                          <a:latin typeface="+mn-ea"/>
                          <a:ea typeface="+mn-ea"/>
                        </a:rPr>
                        <a:t>确认</a:t>
                      </a:r>
                    </a:p>
                  </a:txBody>
                  <a:tcPr/>
                </a:tc>
                <a:tc>
                  <a:txBody>
                    <a:bodyPr/>
                    <a:lstStyle/>
                    <a:p>
                      <a:pPr algn="ctr"/>
                      <a:r>
                        <a:rPr lang="en-US" altLang="zh-CN" sz="1200" b="0" dirty="0">
                          <a:latin typeface="+mn-ea"/>
                          <a:ea typeface="+mn-ea"/>
                        </a:rPr>
                        <a:t>RABS</a:t>
                      </a:r>
                      <a:endParaRPr lang="zh-CN" altLang="en-US" sz="1200" b="0" dirty="0">
                        <a:latin typeface="+mn-ea"/>
                        <a:ea typeface="+mn-ea"/>
                      </a:endParaRPr>
                    </a:p>
                  </a:txBody>
                  <a:tcPr/>
                </a:tc>
                <a:tc>
                  <a:txBody>
                    <a:bodyPr/>
                    <a:lstStyle/>
                    <a:p>
                      <a:pPr algn="ctr"/>
                      <a:r>
                        <a:rPr lang="zh-CN" altLang="en-US" sz="1200" b="0" dirty="0">
                          <a:latin typeface="+mn-ea"/>
                          <a:ea typeface="+mn-ea"/>
                        </a:rPr>
                        <a:t>无菌产品</a:t>
                      </a:r>
                    </a:p>
                  </a:txBody>
                  <a:tcPr/>
                </a:tc>
                <a:tc>
                  <a:txBody>
                    <a:bodyPr/>
                    <a:lstStyle/>
                    <a:p>
                      <a:pPr algn="ctr"/>
                      <a:r>
                        <a:rPr lang="zh-CN" altLang="en-US" sz="1200" b="0" dirty="0">
                          <a:latin typeface="+mn-ea"/>
                          <a:ea typeface="+mn-ea"/>
                        </a:rPr>
                        <a:t>除菌级过滤器</a:t>
                      </a:r>
                    </a:p>
                  </a:txBody>
                  <a:tcPr/>
                </a:tc>
                <a:tc>
                  <a:txBody>
                    <a:bodyPr/>
                    <a:lstStyle/>
                    <a:p>
                      <a:pPr algn="ctr"/>
                      <a:r>
                        <a:rPr lang="zh-CN" altLang="en-US" sz="1200" b="0" dirty="0">
                          <a:latin typeface="+mn-ea"/>
                          <a:ea typeface="+mn-ea"/>
                        </a:rPr>
                        <a:t>一次性使用系统</a:t>
                      </a:r>
                    </a:p>
                  </a:txBody>
                  <a:tcPr/>
                </a:tc>
                <a:tc>
                  <a:txBody>
                    <a:bodyPr/>
                    <a:lstStyle/>
                    <a:p>
                      <a:pPr algn="ctr"/>
                      <a:r>
                        <a:rPr lang="zh-CN" altLang="en-US" sz="1200" b="0" dirty="0">
                          <a:latin typeface="+mn-ea"/>
                          <a:ea typeface="+mn-ea"/>
                        </a:rPr>
                        <a:t>最终灭菌</a:t>
                      </a:r>
                    </a:p>
                  </a:txBody>
                  <a:tcPr/>
                </a:tc>
                <a:extLst>
                  <a:ext uri="{0D108BD9-81ED-4DB2-BD59-A6C34878D82A}">
                    <a16:rowId xmlns:a16="http://schemas.microsoft.com/office/drawing/2014/main" xmlns="" val="10008"/>
                  </a:ext>
                </a:extLst>
              </a:tr>
              <a:tr h="240000">
                <a:tc>
                  <a:txBody>
                    <a:bodyPr/>
                    <a:lstStyle/>
                    <a:p>
                      <a:pPr algn="ctr"/>
                      <a:r>
                        <a:rPr lang="en-US" altLang="zh-CN" sz="1200" b="0" dirty="0">
                          <a:latin typeface="+mn-ea"/>
                          <a:ea typeface="+mn-ea"/>
                        </a:rPr>
                        <a:t>ULPA</a:t>
                      </a:r>
                      <a:r>
                        <a:rPr lang="zh-CN" altLang="en-US" sz="1200" b="0" dirty="0">
                          <a:latin typeface="+mn-ea"/>
                          <a:ea typeface="+mn-ea"/>
                        </a:rPr>
                        <a:t>过滤器</a:t>
                      </a:r>
                    </a:p>
                  </a:txBody>
                  <a:tcPr/>
                </a:tc>
                <a:tc>
                  <a:txBody>
                    <a:bodyPr/>
                    <a:lstStyle/>
                    <a:p>
                      <a:pPr algn="ctr"/>
                      <a:r>
                        <a:rPr lang="zh-CN" altLang="en-US" sz="1200" b="0" dirty="0">
                          <a:latin typeface="+mn-ea"/>
                          <a:ea typeface="+mn-ea"/>
                        </a:rPr>
                        <a:t>单向流</a:t>
                      </a:r>
                    </a:p>
                  </a:txBody>
                  <a:tcPr/>
                </a:tc>
                <a:tc>
                  <a:txBody>
                    <a:bodyPr/>
                    <a:lstStyle/>
                    <a:p>
                      <a:pPr algn="ctr"/>
                      <a:r>
                        <a:rPr lang="zh-CN" altLang="en-US" sz="1200" b="0" dirty="0">
                          <a:latin typeface="+mn-ea"/>
                          <a:ea typeface="+mn-ea"/>
                        </a:rPr>
                        <a:t>验证</a:t>
                      </a:r>
                    </a:p>
                  </a:txBody>
                  <a:tcPr/>
                </a:tc>
                <a:tc gridSpan="3">
                  <a:txBody>
                    <a:bodyPr/>
                    <a:lstStyle/>
                    <a:p>
                      <a:pPr algn="ctr"/>
                      <a:r>
                        <a:rPr lang="zh-CN" altLang="en-US" sz="1200" b="0" dirty="0">
                          <a:latin typeface="+mn-ea"/>
                          <a:ea typeface="+mn-ea"/>
                        </a:rPr>
                        <a:t>最差条件</a:t>
                      </a:r>
                    </a:p>
                  </a:txBody>
                  <a:tcPr/>
                </a:tc>
                <a:tc hMerge="1">
                  <a:txBody>
                    <a:bodyPr/>
                    <a:lstStyle/>
                    <a:p>
                      <a:endParaRPr lang="zh-CN" altLang="en-US" sz="1200" b="0" dirty="0"/>
                    </a:p>
                  </a:txBody>
                  <a:tcPr/>
                </a:tc>
                <a:tc hMerge="1">
                  <a:txBody>
                    <a:bodyPr/>
                    <a:lstStyle/>
                    <a:p>
                      <a:endParaRPr lang="zh-CN" altLang="en-US" sz="1200" b="0" dirty="0"/>
                    </a:p>
                  </a:txBody>
                  <a:tcPr/>
                </a:tc>
                <a:extLst>
                  <a:ext uri="{0D108BD9-81ED-4DB2-BD59-A6C34878D82A}">
                    <a16:rowId xmlns:a16="http://schemas.microsoft.com/office/drawing/2014/main" xmlns="" val="10009"/>
                  </a:ext>
                </a:extLst>
              </a:tr>
            </a:tbl>
          </a:graphicData>
        </a:graphic>
      </p:graphicFrame>
      <p:sp>
        <p:nvSpPr>
          <p:cNvPr id="39" name="TextBox 38"/>
          <p:cNvSpPr txBox="1"/>
          <p:nvPr/>
        </p:nvSpPr>
        <p:spPr>
          <a:xfrm>
            <a:off x="827584" y="4227934"/>
            <a:ext cx="3888432" cy="338554"/>
          </a:xfrm>
          <a:prstGeom prst="rect">
            <a:avLst/>
          </a:prstGeom>
          <a:noFill/>
        </p:spPr>
        <p:txBody>
          <a:bodyPr wrap="square" rtlCol="0">
            <a:spAutoFit/>
          </a:bodyPr>
          <a:lstStyle/>
          <a:p>
            <a:r>
              <a:rPr lang="zh-CN" altLang="en-US" sz="1600" dirty="0">
                <a:latin typeface="+mn-ea"/>
              </a:rPr>
              <a:t>共计</a:t>
            </a:r>
            <a:r>
              <a:rPr lang="en-US" altLang="zh-CN" sz="1600" dirty="0">
                <a:latin typeface="+mn-ea"/>
              </a:rPr>
              <a:t>58</a:t>
            </a:r>
            <a:r>
              <a:rPr lang="zh-CN" altLang="en-US" sz="1600" dirty="0">
                <a:latin typeface="+mn-ea"/>
              </a:rPr>
              <a:t>个术语。</a:t>
            </a:r>
          </a:p>
        </p:txBody>
      </p:sp>
    </p:spTree>
    <p:extLst>
      <p:ext uri="{BB962C8B-B14F-4D97-AF65-F5344CB8AC3E}">
        <p14:creationId xmlns:p14="http://schemas.microsoft.com/office/powerpoint/2010/main" val="3972156610"/>
      </p:ext>
    </p:extLst>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4"/>
          <p:cNvGrpSpPr>
            <a:grpSpLocks/>
          </p:cNvGrpSpPr>
          <p:nvPr/>
        </p:nvGrpSpPr>
        <p:grpSpPr bwMode="auto">
          <a:xfrm>
            <a:off x="1700064" y="1283990"/>
            <a:ext cx="5904656" cy="3507854"/>
            <a:chOff x="0" y="161346"/>
            <a:chExt cx="7361368" cy="3929984"/>
          </a:xfrm>
          <a:solidFill>
            <a:schemeClr val="bg1">
              <a:lumMod val="95000"/>
            </a:schemeClr>
          </a:solidFill>
        </p:grpSpPr>
        <p:sp>
          <p:nvSpPr>
            <p:cNvPr id="27" name="Freeform 39"/>
            <p:cNvSpPr>
              <a:spLocks noChangeArrowheads="1"/>
            </p:cNvSpPr>
            <p:nvPr/>
          </p:nvSpPr>
          <p:spPr bwMode="auto">
            <a:xfrm>
              <a:off x="3073978" y="1063889"/>
              <a:ext cx="103365" cy="121384"/>
            </a:xfrm>
            <a:custGeom>
              <a:avLst/>
              <a:gdLst>
                <a:gd name="T0" fmla="*/ 0 w 46"/>
                <a:gd name="T1" fmla="*/ 2147483647 h 34"/>
                <a:gd name="T2" fmla="*/ 2147483647 w 46"/>
                <a:gd name="T3" fmla="*/ 2147483647 h 34"/>
                <a:gd name="T4" fmla="*/ 2147483647 w 46"/>
                <a:gd name="T5" fmla="*/ 2147483647 h 34"/>
                <a:gd name="T6" fmla="*/ 2147483647 w 46"/>
                <a:gd name="T7" fmla="*/ 2147483647 h 34"/>
                <a:gd name="T8" fmla="*/ 2147483647 w 46"/>
                <a:gd name="T9" fmla="*/ 0 h 34"/>
                <a:gd name="T10" fmla="*/ 2147483647 w 46"/>
                <a:gd name="T11" fmla="*/ 0 h 34"/>
                <a:gd name="T12" fmla="*/ 2147483647 w 46"/>
                <a:gd name="T13" fmla="*/ 2147483647 h 34"/>
                <a:gd name="T14" fmla="*/ 0 w 46"/>
                <a:gd name="T15" fmla="*/ 2147483647 h 34"/>
                <a:gd name="T16" fmla="*/ 0 w 46"/>
                <a:gd name="T17" fmla="*/ 2147483647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4"/>
                <a:gd name="T29" fmla="*/ 46 w 4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4">
                  <a:moveTo>
                    <a:pt x="0" y="34"/>
                  </a:moveTo>
                  <a:lnTo>
                    <a:pt x="32" y="28"/>
                  </a:lnTo>
                  <a:lnTo>
                    <a:pt x="46" y="24"/>
                  </a:lnTo>
                  <a:lnTo>
                    <a:pt x="38" y="12"/>
                  </a:lnTo>
                  <a:lnTo>
                    <a:pt x="46" y="0"/>
                  </a:lnTo>
                  <a:lnTo>
                    <a:pt x="32" y="0"/>
                  </a:lnTo>
                  <a:lnTo>
                    <a:pt x="8" y="6"/>
                  </a:lnTo>
                  <a:lnTo>
                    <a:pt x="0" y="12"/>
                  </a:lnTo>
                  <a:lnTo>
                    <a:pt x="0"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8" name="Freeform 40"/>
            <p:cNvSpPr>
              <a:spLocks noChangeArrowheads="1"/>
            </p:cNvSpPr>
            <p:nvPr/>
          </p:nvSpPr>
          <p:spPr bwMode="auto">
            <a:xfrm>
              <a:off x="6390638" y="2434806"/>
              <a:ext cx="543789" cy="264187"/>
            </a:xfrm>
            <a:custGeom>
              <a:avLst/>
              <a:gdLst>
                <a:gd name="T0" fmla="*/ 2147483647 w 242"/>
                <a:gd name="T1" fmla="*/ 2147483647 h 74"/>
                <a:gd name="T2" fmla="*/ 2147483647 w 242"/>
                <a:gd name="T3" fmla="*/ 2147483647 h 74"/>
                <a:gd name="T4" fmla="*/ 2147483647 w 242"/>
                <a:gd name="T5" fmla="*/ 2147483647 h 74"/>
                <a:gd name="T6" fmla="*/ 2147483647 w 242"/>
                <a:gd name="T7" fmla="*/ 2147483647 h 74"/>
                <a:gd name="T8" fmla="*/ 2147483647 w 242"/>
                <a:gd name="T9" fmla="*/ 2147483647 h 74"/>
                <a:gd name="T10" fmla="*/ 2147483647 w 242"/>
                <a:gd name="T11" fmla="*/ 2147483647 h 74"/>
                <a:gd name="T12" fmla="*/ 2147483647 w 242"/>
                <a:gd name="T13" fmla="*/ 2147483647 h 74"/>
                <a:gd name="T14" fmla="*/ 2147483647 w 242"/>
                <a:gd name="T15" fmla="*/ 2147483647 h 74"/>
                <a:gd name="T16" fmla="*/ 2147483647 w 242"/>
                <a:gd name="T17" fmla="*/ 2147483647 h 74"/>
                <a:gd name="T18" fmla="*/ 2147483647 w 242"/>
                <a:gd name="T19" fmla="*/ 0 h 74"/>
                <a:gd name="T20" fmla="*/ 0 w 242"/>
                <a:gd name="T21" fmla="*/ 2147483647 h 74"/>
                <a:gd name="T22" fmla="*/ 2147483647 w 242"/>
                <a:gd name="T23" fmla="*/ 2147483647 h 74"/>
                <a:gd name="T24" fmla="*/ 2147483647 w 242"/>
                <a:gd name="T25" fmla="*/ 2147483647 h 74"/>
                <a:gd name="T26" fmla="*/ 2147483647 w 242"/>
                <a:gd name="T27" fmla="*/ 2147483647 h 74"/>
                <a:gd name="T28" fmla="*/ 2147483647 w 242"/>
                <a:gd name="T29" fmla="*/ 2147483647 h 74"/>
                <a:gd name="T30" fmla="*/ 2147483647 w 242"/>
                <a:gd name="T31" fmla="*/ 2147483647 h 74"/>
                <a:gd name="T32" fmla="*/ 2147483647 w 242"/>
                <a:gd name="T33" fmla="*/ 2147483647 h 74"/>
                <a:gd name="T34" fmla="*/ 2147483647 w 242"/>
                <a:gd name="T35" fmla="*/ 2147483647 h 74"/>
                <a:gd name="T36" fmla="*/ 2147483647 w 242"/>
                <a:gd name="T37" fmla="*/ 2147483647 h 74"/>
                <a:gd name="T38" fmla="*/ 2147483647 w 242"/>
                <a:gd name="T39" fmla="*/ 2147483647 h 74"/>
                <a:gd name="T40" fmla="*/ 2147483647 w 242"/>
                <a:gd name="T41" fmla="*/ 2147483647 h 74"/>
                <a:gd name="T42" fmla="*/ 2147483647 w 242"/>
                <a:gd name="T43" fmla="*/ 2147483647 h 74"/>
                <a:gd name="T44" fmla="*/ 2147483647 w 242"/>
                <a:gd name="T45" fmla="*/ 2147483647 h 74"/>
                <a:gd name="T46" fmla="*/ 2147483647 w 242"/>
                <a:gd name="T47" fmla="*/ 2147483647 h 74"/>
                <a:gd name="T48" fmla="*/ 2147483647 w 242"/>
                <a:gd name="T49" fmla="*/ 2147483647 h 74"/>
                <a:gd name="T50" fmla="*/ 2147483647 w 242"/>
                <a:gd name="T51" fmla="*/ 2147483647 h 74"/>
                <a:gd name="T52" fmla="*/ 2147483647 w 242"/>
                <a:gd name="T53" fmla="*/ 2147483647 h 74"/>
                <a:gd name="T54" fmla="*/ 2147483647 w 242"/>
                <a:gd name="T55" fmla="*/ 2147483647 h 74"/>
                <a:gd name="T56" fmla="*/ 2147483647 w 242"/>
                <a:gd name="T57" fmla="*/ 2147483647 h 74"/>
                <a:gd name="T58" fmla="*/ 2147483647 w 242"/>
                <a:gd name="T59" fmla="*/ 2147483647 h 74"/>
                <a:gd name="T60" fmla="*/ 2147483647 w 242"/>
                <a:gd name="T61" fmla="*/ 2147483647 h 7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2"/>
                <a:gd name="T94" fmla="*/ 0 h 74"/>
                <a:gd name="T95" fmla="*/ 242 w 242"/>
                <a:gd name="T96" fmla="*/ 74 h 7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2" h="74">
                  <a:moveTo>
                    <a:pt x="196" y="34"/>
                  </a:moveTo>
                  <a:lnTo>
                    <a:pt x="182" y="28"/>
                  </a:lnTo>
                  <a:lnTo>
                    <a:pt x="158" y="22"/>
                  </a:lnTo>
                  <a:lnTo>
                    <a:pt x="136" y="18"/>
                  </a:lnTo>
                  <a:lnTo>
                    <a:pt x="90" y="18"/>
                  </a:lnTo>
                  <a:lnTo>
                    <a:pt x="76" y="12"/>
                  </a:lnTo>
                  <a:lnTo>
                    <a:pt x="60" y="18"/>
                  </a:lnTo>
                  <a:lnTo>
                    <a:pt x="52" y="18"/>
                  </a:lnTo>
                  <a:lnTo>
                    <a:pt x="30" y="12"/>
                  </a:lnTo>
                  <a:lnTo>
                    <a:pt x="22" y="0"/>
                  </a:lnTo>
                  <a:lnTo>
                    <a:pt x="0" y="6"/>
                  </a:lnTo>
                  <a:lnTo>
                    <a:pt x="14" y="12"/>
                  </a:lnTo>
                  <a:lnTo>
                    <a:pt x="30" y="22"/>
                  </a:lnTo>
                  <a:lnTo>
                    <a:pt x="52" y="34"/>
                  </a:lnTo>
                  <a:lnTo>
                    <a:pt x="82" y="34"/>
                  </a:lnTo>
                  <a:lnTo>
                    <a:pt x="82" y="46"/>
                  </a:lnTo>
                  <a:lnTo>
                    <a:pt x="106" y="52"/>
                  </a:lnTo>
                  <a:lnTo>
                    <a:pt x="128" y="58"/>
                  </a:lnTo>
                  <a:lnTo>
                    <a:pt x="158" y="58"/>
                  </a:lnTo>
                  <a:lnTo>
                    <a:pt x="166" y="46"/>
                  </a:lnTo>
                  <a:lnTo>
                    <a:pt x="188" y="52"/>
                  </a:lnTo>
                  <a:lnTo>
                    <a:pt x="204" y="58"/>
                  </a:lnTo>
                  <a:lnTo>
                    <a:pt x="196" y="68"/>
                  </a:lnTo>
                  <a:lnTo>
                    <a:pt x="196" y="74"/>
                  </a:lnTo>
                  <a:lnTo>
                    <a:pt x="212" y="64"/>
                  </a:lnTo>
                  <a:lnTo>
                    <a:pt x="228" y="74"/>
                  </a:lnTo>
                  <a:lnTo>
                    <a:pt x="242" y="64"/>
                  </a:lnTo>
                  <a:lnTo>
                    <a:pt x="212" y="58"/>
                  </a:lnTo>
                  <a:lnTo>
                    <a:pt x="204" y="46"/>
                  </a:lnTo>
                  <a:lnTo>
                    <a:pt x="212" y="34"/>
                  </a:lnTo>
                  <a:lnTo>
                    <a:pt x="196"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9" name="Freeform 41"/>
            <p:cNvSpPr>
              <a:spLocks noChangeArrowheads="1"/>
            </p:cNvSpPr>
            <p:nvPr/>
          </p:nvSpPr>
          <p:spPr bwMode="auto">
            <a:xfrm>
              <a:off x="2921178" y="1570842"/>
              <a:ext cx="1586425" cy="1827890"/>
            </a:xfrm>
            <a:custGeom>
              <a:avLst/>
              <a:gdLst>
                <a:gd name="T0" fmla="*/ 2147483647 w 706"/>
                <a:gd name="T1" fmla="*/ 2147483647 h 512"/>
                <a:gd name="T2" fmla="*/ 2147483647 w 706"/>
                <a:gd name="T3" fmla="*/ 2147483647 h 512"/>
                <a:gd name="T4" fmla="*/ 2147483647 w 706"/>
                <a:gd name="T5" fmla="*/ 2147483647 h 512"/>
                <a:gd name="T6" fmla="*/ 2147483647 w 706"/>
                <a:gd name="T7" fmla="*/ 2147483647 h 512"/>
                <a:gd name="T8" fmla="*/ 2147483647 w 706"/>
                <a:gd name="T9" fmla="*/ 2147483647 h 512"/>
                <a:gd name="T10" fmla="*/ 2147483647 w 706"/>
                <a:gd name="T11" fmla="*/ 0 h 512"/>
                <a:gd name="T12" fmla="*/ 2147483647 w 706"/>
                <a:gd name="T13" fmla="*/ 2147483647 h 512"/>
                <a:gd name="T14" fmla="*/ 2147483647 w 706"/>
                <a:gd name="T15" fmla="*/ 2147483647 h 512"/>
                <a:gd name="T16" fmla="*/ 2147483647 w 706"/>
                <a:gd name="T17" fmla="*/ 2147483647 h 512"/>
                <a:gd name="T18" fmla="*/ 2147483647 w 706"/>
                <a:gd name="T19" fmla="*/ 2147483647 h 512"/>
                <a:gd name="T20" fmla="*/ 2147483647 w 706"/>
                <a:gd name="T21" fmla="*/ 2147483647 h 512"/>
                <a:gd name="T22" fmla="*/ 2147483647 w 706"/>
                <a:gd name="T23" fmla="*/ 2147483647 h 512"/>
                <a:gd name="T24" fmla="*/ 2147483647 w 706"/>
                <a:gd name="T25" fmla="*/ 2147483647 h 512"/>
                <a:gd name="T26" fmla="*/ 0 w 706"/>
                <a:gd name="T27" fmla="*/ 2147483647 h 512"/>
                <a:gd name="T28" fmla="*/ 2147483647 w 706"/>
                <a:gd name="T29" fmla="*/ 2147483647 h 512"/>
                <a:gd name="T30" fmla="*/ 2147483647 w 706"/>
                <a:gd name="T31" fmla="*/ 2147483647 h 512"/>
                <a:gd name="T32" fmla="*/ 2147483647 w 706"/>
                <a:gd name="T33" fmla="*/ 2147483647 h 512"/>
                <a:gd name="T34" fmla="*/ 2147483647 w 706"/>
                <a:gd name="T35" fmla="*/ 2147483647 h 512"/>
                <a:gd name="T36" fmla="*/ 2147483647 w 706"/>
                <a:gd name="T37" fmla="*/ 2147483647 h 512"/>
                <a:gd name="T38" fmla="*/ 2147483647 w 706"/>
                <a:gd name="T39" fmla="*/ 2147483647 h 512"/>
                <a:gd name="T40" fmla="*/ 2147483647 w 706"/>
                <a:gd name="T41" fmla="*/ 2147483647 h 512"/>
                <a:gd name="T42" fmla="*/ 2147483647 w 706"/>
                <a:gd name="T43" fmla="*/ 2147483647 h 512"/>
                <a:gd name="T44" fmla="*/ 2147483647 w 706"/>
                <a:gd name="T45" fmla="*/ 2147483647 h 512"/>
                <a:gd name="T46" fmla="*/ 2147483647 w 706"/>
                <a:gd name="T47" fmla="*/ 2147483647 h 512"/>
                <a:gd name="T48" fmla="*/ 2147483647 w 706"/>
                <a:gd name="T49" fmla="*/ 2147483647 h 512"/>
                <a:gd name="T50" fmla="*/ 2147483647 w 706"/>
                <a:gd name="T51" fmla="*/ 2147483647 h 512"/>
                <a:gd name="T52" fmla="*/ 2147483647 w 706"/>
                <a:gd name="T53" fmla="*/ 2147483647 h 512"/>
                <a:gd name="T54" fmla="*/ 2147483647 w 706"/>
                <a:gd name="T55" fmla="*/ 2147483647 h 512"/>
                <a:gd name="T56" fmla="*/ 2147483647 w 706"/>
                <a:gd name="T57" fmla="*/ 2147483647 h 512"/>
                <a:gd name="T58" fmla="*/ 2147483647 w 706"/>
                <a:gd name="T59" fmla="*/ 2147483647 h 512"/>
                <a:gd name="T60" fmla="*/ 2147483647 w 706"/>
                <a:gd name="T61" fmla="*/ 2147483647 h 512"/>
                <a:gd name="T62" fmla="*/ 2147483647 w 706"/>
                <a:gd name="T63" fmla="*/ 2147483647 h 512"/>
                <a:gd name="T64" fmla="*/ 2147483647 w 706"/>
                <a:gd name="T65" fmla="*/ 2147483647 h 512"/>
                <a:gd name="T66" fmla="*/ 2147483647 w 706"/>
                <a:gd name="T67" fmla="*/ 2147483647 h 512"/>
                <a:gd name="T68" fmla="*/ 2147483647 w 706"/>
                <a:gd name="T69" fmla="*/ 2147483647 h 512"/>
                <a:gd name="T70" fmla="*/ 2147483647 w 706"/>
                <a:gd name="T71" fmla="*/ 2147483647 h 512"/>
                <a:gd name="T72" fmla="*/ 2147483647 w 706"/>
                <a:gd name="T73" fmla="*/ 2147483647 h 512"/>
                <a:gd name="T74" fmla="*/ 2147483647 w 706"/>
                <a:gd name="T75" fmla="*/ 2147483647 h 512"/>
                <a:gd name="T76" fmla="*/ 2147483647 w 706"/>
                <a:gd name="T77" fmla="*/ 2147483647 h 512"/>
                <a:gd name="T78" fmla="*/ 2147483647 w 706"/>
                <a:gd name="T79" fmla="*/ 2147483647 h 512"/>
                <a:gd name="T80" fmla="*/ 2147483647 w 706"/>
                <a:gd name="T81" fmla="*/ 2147483647 h 512"/>
                <a:gd name="T82" fmla="*/ 2147483647 w 706"/>
                <a:gd name="T83" fmla="*/ 2147483647 h 512"/>
                <a:gd name="T84" fmla="*/ 2147483647 w 706"/>
                <a:gd name="T85" fmla="*/ 2147483647 h 512"/>
                <a:gd name="T86" fmla="*/ 2147483647 w 706"/>
                <a:gd name="T87" fmla="*/ 2147483647 h 512"/>
                <a:gd name="T88" fmla="*/ 2147483647 w 706"/>
                <a:gd name="T89" fmla="*/ 2147483647 h 512"/>
                <a:gd name="T90" fmla="*/ 2147483647 w 706"/>
                <a:gd name="T91" fmla="*/ 2147483647 h 512"/>
                <a:gd name="T92" fmla="*/ 2147483647 w 706"/>
                <a:gd name="T93" fmla="*/ 2147483647 h 512"/>
                <a:gd name="T94" fmla="*/ 2147483647 w 706"/>
                <a:gd name="T95" fmla="*/ 2147483647 h 512"/>
                <a:gd name="T96" fmla="*/ 2147483647 w 706"/>
                <a:gd name="T97" fmla="*/ 2147483647 h 512"/>
                <a:gd name="T98" fmla="*/ 2147483647 w 706"/>
                <a:gd name="T99" fmla="*/ 2147483647 h 5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6"/>
                <a:gd name="T151" fmla="*/ 0 h 512"/>
                <a:gd name="T152" fmla="*/ 706 w 706"/>
                <a:gd name="T153" fmla="*/ 512 h 5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6" h="512">
                  <a:moveTo>
                    <a:pt x="490" y="50"/>
                  </a:moveTo>
                  <a:lnTo>
                    <a:pt x="458" y="40"/>
                  </a:lnTo>
                  <a:lnTo>
                    <a:pt x="434" y="40"/>
                  </a:lnTo>
                  <a:lnTo>
                    <a:pt x="422" y="38"/>
                  </a:lnTo>
                  <a:lnTo>
                    <a:pt x="402" y="38"/>
                  </a:lnTo>
                  <a:lnTo>
                    <a:pt x="388" y="30"/>
                  </a:lnTo>
                  <a:lnTo>
                    <a:pt x="372" y="58"/>
                  </a:lnTo>
                  <a:lnTo>
                    <a:pt x="336" y="42"/>
                  </a:lnTo>
                  <a:lnTo>
                    <a:pt x="308" y="30"/>
                  </a:lnTo>
                  <a:lnTo>
                    <a:pt x="260" y="30"/>
                  </a:lnTo>
                  <a:lnTo>
                    <a:pt x="280" y="20"/>
                  </a:lnTo>
                  <a:lnTo>
                    <a:pt x="290" y="0"/>
                  </a:lnTo>
                  <a:lnTo>
                    <a:pt x="274" y="0"/>
                  </a:lnTo>
                  <a:lnTo>
                    <a:pt x="244" y="8"/>
                  </a:lnTo>
                  <a:lnTo>
                    <a:pt x="198" y="8"/>
                  </a:lnTo>
                  <a:lnTo>
                    <a:pt x="174" y="18"/>
                  </a:lnTo>
                  <a:lnTo>
                    <a:pt x="118" y="18"/>
                  </a:lnTo>
                  <a:lnTo>
                    <a:pt x="118" y="36"/>
                  </a:lnTo>
                  <a:lnTo>
                    <a:pt x="98" y="36"/>
                  </a:lnTo>
                  <a:lnTo>
                    <a:pt x="84" y="46"/>
                  </a:lnTo>
                  <a:lnTo>
                    <a:pt x="84" y="64"/>
                  </a:lnTo>
                  <a:lnTo>
                    <a:pt x="68" y="70"/>
                  </a:lnTo>
                  <a:lnTo>
                    <a:pt x="46" y="82"/>
                  </a:lnTo>
                  <a:lnTo>
                    <a:pt x="22" y="104"/>
                  </a:lnTo>
                  <a:lnTo>
                    <a:pt x="16" y="128"/>
                  </a:lnTo>
                  <a:lnTo>
                    <a:pt x="22" y="144"/>
                  </a:lnTo>
                  <a:lnTo>
                    <a:pt x="22" y="162"/>
                  </a:lnTo>
                  <a:lnTo>
                    <a:pt x="0" y="168"/>
                  </a:lnTo>
                  <a:lnTo>
                    <a:pt x="22" y="178"/>
                  </a:lnTo>
                  <a:lnTo>
                    <a:pt x="22" y="190"/>
                  </a:lnTo>
                  <a:lnTo>
                    <a:pt x="46" y="196"/>
                  </a:lnTo>
                  <a:lnTo>
                    <a:pt x="54" y="214"/>
                  </a:lnTo>
                  <a:lnTo>
                    <a:pt x="68" y="218"/>
                  </a:lnTo>
                  <a:lnTo>
                    <a:pt x="84" y="230"/>
                  </a:lnTo>
                  <a:lnTo>
                    <a:pt x="100" y="236"/>
                  </a:lnTo>
                  <a:lnTo>
                    <a:pt x="146" y="236"/>
                  </a:lnTo>
                  <a:lnTo>
                    <a:pt x="188" y="230"/>
                  </a:lnTo>
                  <a:lnTo>
                    <a:pt x="214" y="224"/>
                  </a:lnTo>
                  <a:lnTo>
                    <a:pt x="236" y="224"/>
                  </a:lnTo>
                  <a:lnTo>
                    <a:pt x="236" y="236"/>
                  </a:lnTo>
                  <a:lnTo>
                    <a:pt x="282" y="236"/>
                  </a:lnTo>
                  <a:lnTo>
                    <a:pt x="288" y="248"/>
                  </a:lnTo>
                  <a:lnTo>
                    <a:pt x="282" y="264"/>
                  </a:lnTo>
                  <a:lnTo>
                    <a:pt x="288" y="282"/>
                  </a:lnTo>
                  <a:lnTo>
                    <a:pt x="304" y="288"/>
                  </a:lnTo>
                  <a:lnTo>
                    <a:pt x="320" y="294"/>
                  </a:lnTo>
                  <a:lnTo>
                    <a:pt x="320" y="328"/>
                  </a:lnTo>
                  <a:lnTo>
                    <a:pt x="334" y="344"/>
                  </a:lnTo>
                  <a:lnTo>
                    <a:pt x="328" y="362"/>
                  </a:lnTo>
                  <a:lnTo>
                    <a:pt x="328" y="374"/>
                  </a:lnTo>
                  <a:lnTo>
                    <a:pt x="320" y="392"/>
                  </a:lnTo>
                  <a:lnTo>
                    <a:pt x="328" y="402"/>
                  </a:lnTo>
                  <a:lnTo>
                    <a:pt x="350" y="420"/>
                  </a:lnTo>
                  <a:lnTo>
                    <a:pt x="342" y="430"/>
                  </a:lnTo>
                  <a:lnTo>
                    <a:pt x="358" y="436"/>
                  </a:lnTo>
                  <a:lnTo>
                    <a:pt x="358" y="448"/>
                  </a:lnTo>
                  <a:lnTo>
                    <a:pt x="366" y="460"/>
                  </a:lnTo>
                  <a:lnTo>
                    <a:pt x="372" y="478"/>
                  </a:lnTo>
                  <a:lnTo>
                    <a:pt x="388" y="494"/>
                  </a:lnTo>
                  <a:lnTo>
                    <a:pt x="388" y="506"/>
                  </a:lnTo>
                  <a:lnTo>
                    <a:pt x="410" y="512"/>
                  </a:lnTo>
                  <a:lnTo>
                    <a:pt x="464" y="512"/>
                  </a:lnTo>
                  <a:lnTo>
                    <a:pt x="494" y="500"/>
                  </a:lnTo>
                  <a:lnTo>
                    <a:pt x="510" y="482"/>
                  </a:lnTo>
                  <a:lnTo>
                    <a:pt x="524" y="466"/>
                  </a:lnTo>
                  <a:lnTo>
                    <a:pt x="532" y="454"/>
                  </a:lnTo>
                  <a:lnTo>
                    <a:pt x="540" y="442"/>
                  </a:lnTo>
                  <a:lnTo>
                    <a:pt x="556" y="426"/>
                  </a:lnTo>
                  <a:lnTo>
                    <a:pt x="556" y="408"/>
                  </a:lnTo>
                  <a:lnTo>
                    <a:pt x="570" y="392"/>
                  </a:lnTo>
                  <a:lnTo>
                    <a:pt x="586" y="386"/>
                  </a:lnTo>
                  <a:lnTo>
                    <a:pt x="600" y="374"/>
                  </a:lnTo>
                  <a:lnTo>
                    <a:pt x="616" y="362"/>
                  </a:lnTo>
                  <a:lnTo>
                    <a:pt x="600" y="340"/>
                  </a:lnTo>
                  <a:lnTo>
                    <a:pt x="592" y="322"/>
                  </a:lnTo>
                  <a:lnTo>
                    <a:pt x="592" y="300"/>
                  </a:lnTo>
                  <a:lnTo>
                    <a:pt x="600" y="282"/>
                  </a:lnTo>
                  <a:lnTo>
                    <a:pt x="624" y="260"/>
                  </a:lnTo>
                  <a:lnTo>
                    <a:pt x="646" y="248"/>
                  </a:lnTo>
                  <a:lnTo>
                    <a:pt x="670" y="230"/>
                  </a:lnTo>
                  <a:lnTo>
                    <a:pt x="684" y="214"/>
                  </a:lnTo>
                  <a:lnTo>
                    <a:pt x="698" y="196"/>
                  </a:lnTo>
                  <a:lnTo>
                    <a:pt x="706" y="178"/>
                  </a:lnTo>
                  <a:lnTo>
                    <a:pt x="692" y="178"/>
                  </a:lnTo>
                  <a:lnTo>
                    <a:pt x="662" y="184"/>
                  </a:lnTo>
                  <a:lnTo>
                    <a:pt x="638" y="196"/>
                  </a:lnTo>
                  <a:lnTo>
                    <a:pt x="624" y="190"/>
                  </a:lnTo>
                  <a:lnTo>
                    <a:pt x="616" y="172"/>
                  </a:lnTo>
                  <a:lnTo>
                    <a:pt x="600" y="168"/>
                  </a:lnTo>
                  <a:lnTo>
                    <a:pt x="592" y="156"/>
                  </a:lnTo>
                  <a:lnTo>
                    <a:pt x="578" y="140"/>
                  </a:lnTo>
                  <a:lnTo>
                    <a:pt x="562" y="128"/>
                  </a:lnTo>
                  <a:lnTo>
                    <a:pt x="548" y="116"/>
                  </a:lnTo>
                  <a:lnTo>
                    <a:pt x="532" y="110"/>
                  </a:lnTo>
                  <a:lnTo>
                    <a:pt x="532" y="98"/>
                  </a:lnTo>
                  <a:lnTo>
                    <a:pt x="524" y="82"/>
                  </a:lnTo>
                  <a:lnTo>
                    <a:pt x="510" y="64"/>
                  </a:lnTo>
                  <a:lnTo>
                    <a:pt x="502" y="54"/>
                  </a:lnTo>
                  <a:lnTo>
                    <a:pt x="494" y="46"/>
                  </a:lnTo>
                  <a:lnTo>
                    <a:pt x="490" y="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0" name="Freeform 42"/>
            <p:cNvSpPr>
              <a:spLocks noChangeArrowheads="1"/>
            </p:cNvSpPr>
            <p:nvPr/>
          </p:nvSpPr>
          <p:spPr bwMode="auto">
            <a:xfrm>
              <a:off x="6013132" y="2641872"/>
              <a:ext cx="67413" cy="21421"/>
            </a:xfrm>
            <a:custGeom>
              <a:avLst/>
              <a:gdLst>
                <a:gd name="T0" fmla="*/ 2147483647 w 30"/>
                <a:gd name="T1" fmla="*/ 0 h 6"/>
                <a:gd name="T2" fmla="*/ 0 w 30"/>
                <a:gd name="T3" fmla="*/ 2147483647 h 6"/>
                <a:gd name="T4" fmla="*/ 2147483647 w 30"/>
                <a:gd name="T5" fmla="*/ 2147483647 h 6"/>
                <a:gd name="T6" fmla="*/ 2147483647 w 30"/>
                <a:gd name="T7" fmla="*/ 0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30" y="0"/>
                  </a:moveTo>
                  <a:lnTo>
                    <a:pt x="0" y="6"/>
                  </a:lnTo>
                  <a:lnTo>
                    <a:pt x="8" y="6"/>
                  </a:lnTo>
                  <a:lnTo>
                    <a:pt x="3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1" name="Freeform 43"/>
            <p:cNvSpPr>
              <a:spLocks noChangeArrowheads="1"/>
            </p:cNvSpPr>
            <p:nvPr/>
          </p:nvSpPr>
          <p:spPr bwMode="auto">
            <a:xfrm>
              <a:off x="5518779" y="2249161"/>
              <a:ext cx="238188" cy="371290"/>
            </a:xfrm>
            <a:custGeom>
              <a:avLst/>
              <a:gdLst>
                <a:gd name="T0" fmla="*/ 2147483647 w 106"/>
                <a:gd name="T1" fmla="*/ 2147483647 h 104"/>
                <a:gd name="T2" fmla="*/ 2147483647 w 106"/>
                <a:gd name="T3" fmla="*/ 2147483647 h 104"/>
                <a:gd name="T4" fmla="*/ 2147483647 w 106"/>
                <a:gd name="T5" fmla="*/ 2147483647 h 104"/>
                <a:gd name="T6" fmla="*/ 0 w 106"/>
                <a:gd name="T7" fmla="*/ 2147483647 h 104"/>
                <a:gd name="T8" fmla="*/ 2147483647 w 106"/>
                <a:gd name="T9" fmla="*/ 2147483647 h 104"/>
                <a:gd name="T10" fmla="*/ 2147483647 w 106"/>
                <a:gd name="T11" fmla="*/ 2147483647 h 104"/>
                <a:gd name="T12" fmla="*/ 2147483647 w 106"/>
                <a:gd name="T13" fmla="*/ 2147483647 h 104"/>
                <a:gd name="T14" fmla="*/ 2147483647 w 106"/>
                <a:gd name="T15" fmla="*/ 2147483647 h 104"/>
                <a:gd name="T16" fmla="*/ 2147483647 w 106"/>
                <a:gd name="T17" fmla="*/ 2147483647 h 104"/>
                <a:gd name="T18" fmla="*/ 2147483647 w 106"/>
                <a:gd name="T19" fmla="*/ 2147483647 h 104"/>
                <a:gd name="T20" fmla="*/ 2147483647 w 106"/>
                <a:gd name="T21" fmla="*/ 2147483647 h 104"/>
                <a:gd name="T22" fmla="*/ 2147483647 w 106"/>
                <a:gd name="T23" fmla="*/ 2147483647 h 104"/>
                <a:gd name="T24" fmla="*/ 2147483647 w 106"/>
                <a:gd name="T25" fmla="*/ 2147483647 h 104"/>
                <a:gd name="T26" fmla="*/ 2147483647 w 106"/>
                <a:gd name="T27" fmla="*/ 2147483647 h 104"/>
                <a:gd name="T28" fmla="*/ 2147483647 w 106"/>
                <a:gd name="T29" fmla="*/ 2147483647 h 104"/>
                <a:gd name="T30" fmla="*/ 2147483647 w 106"/>
                <a:gd name="T31" fmla="*/ 2147483647 h 104"/>
                <a:gd name="T32" fmla="*/ 2147483647 w 106"/>
                <a:gd name="T33" fmla="*/ 2147483647 h 104"/>
                <a:gd name="T34" fmla="*/ 2147483647 w 106"/>
                <a:gd name="T35" fmla="*/ 2147483647 h 104"/>
                <a:gd name="T36" fmla="*/ 2147483647 w 106"/>
                <a:gd name="T37" fmla="*/ 2147483647 h 104"/>
                <a:gd name="T38" fmla="*/ 2147483647 w 106"/>
                <a:gd name="T39" fmla="*/ 0 h 104"/>
                <a:gd name="T40" fmla="*/ 2147483647 w 106"/>
                <a:gd name="T41" fmla="*/ 2147483647 h 104"/>
                <a:gd name="T42" fmla="*/ 2147483647 w 10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104"/>
                <a:gd name="T68" fmla="*/ 106 w 10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104">
                  <a:moveTo>
                    <a:pt x="60" y="40"/>
                  </a:moveTo>
                  <a:lnTo>
                    <a:pt x="46" y="34"/>
                  </a:lnTo>
                  <a:lnTo>
                    <a:pt x="22" y="24"/>
                  </a:lnTo>
                  <a:lnTo>
                    <a:pt x="0" y="24"/>
                  </a:lnTo>
                  <a:lnTo>
                    <a:pt x="14" y="34"/>
                  </a:lnTo>
                  <a:lnTo>
                    <a:pt x="30" y="46"/>
                  </a:lnTo>
                  <a:lnTo>
                    <a:pt x="60" y="70"/>
                  </a:lnTo>
                  <a:lnTo>
                    <a:pt x="76" y="92"/>
                  </a:lnTo>
                  <a:lnTo>
                    <a:pt x="90" y="92"/>
                  </a:lnTo>
                  <a:lnTo>
                    <a:pt x="106" y="104"/>
                  </a:lnTo>
                  <a:lnTo>
                    <a:pt x="106" y="98"/>
                  </a:lnTo>
                  <a:lnTo>
                    <a:pt x="84" y="86"/>
                  </a:lnTo>
                  <a:lnTo>
                    <a:pt x="84" y="70"/>
                  </a:lnTo>
                  <a:lnTo>
                    <a:pt x="98" y="70"/>
                  </a:lnTo>
                  <a:lnTo>
                    <a:pt x="98" y="58"/>
                  </a:lnTo>
                  <a:lnTo>
                    <a:pt x="84" y="40"/>
                  </a:lnTo>
                  <a:lnTo>
                    <a:pt x="84" y="28"/>
                  </a:lnTo>
                  <a:lnTo>
                    <a:pt x="76" y="12"/>
                  </a:lnTo>
                  <a:lnTo>
                    <a:pt x="60" y="12"/>
                  </a:lnTo>
                  <a:lnTo>
                    <a:pt x="46" y="0"/>
                  </a:lnTo>
                  <a:lnTo>
                    <a:pt x="52" y="12"/>
                  </a:lnTo>
                  <a:lnTo>
                    <a:pt x="60" y="4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2" name="Freeform 44"/>
            <p:cNvSpPr>
              <a:spLocks noChangeArrowheads="1"/>
            </p:cNvSpPr>
            <p:nvPr/>
          </p:nvSpPr>
          <p:spPr bwMode="auto">
            <a:xfrm>
              <a:off x="5977179" y="1485160"/>
              <a:ext cx="53929" cy="28561"/>
            </a:xfrm>
            <a:custGeom>
              <a:avLst/>
              <a:gdLst>
                <a:gd name="T0" fmla="*/ 2147483647 w 24"/>
                <a:gd name="T1" fmla="*/ 2147483647 h 8"/>
                <a:gd name="T2" fmla="*/ 2147483647 w 24"/>
                <a:gd name="T3" fmla="*/ 0 h 8"/>
                <a:gd name="T4" fmla="*/ 0 w 24"/>
                <a:gd name="T5" fmla="*/ 2147483647 h 8"/>
                <a:gd name="T6" fmla="*/ 2147483647 w 24"/>
                <a:gd name="T7" fmla="*/ 2147483647 h 8"/>
                <a:gd name="T8" fmla="*/ 2147483647 w 24"/>
                <a:gd name="T9" fmla="*/ 2147483647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24" y="2"/>
                  </a:moveTo>
                  <a:lnTo>
                    <a:pt x="16" y="0"/>
                  </a:lnTo>
                  <a:lnTo>
                    <a:pt x="0" y="8"/>
                  </a:lnTo>
                  <a:lnTo>
                    <a:pt x="16" y="2"/>
                  </a:lnTo>
                  <a:lnTo>
                    <a:pt x="24" y="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3" name="Freeform 45"/>
            <p:cNvSpPr>
              <a:spLocks noChangeArrowheads="1"/>
            </p:cNvSpPr>
            <p:nvPr/>
          </p:nvSpPr>
          <p:spPr bwMode="auto">
            <a:xfrm>
              <a:off x="5995155" y="1470880"/>
              <a:ext cx="35953" cy="14280"/>
            </a:xfrm>
            <a:custGeom>
              <a:avLst/>
              <a:gdLst>
                <a:gd name="T0" fmla="*/ 0 w 16"/>
                <a:gd name="T1" fmla="*/ 0 h 4"/>
                <a:gd name="T2" fmla="*/ 2147483647 w 16"/>
                <a:gd name="T3" fmla="*/ 2147483647 h 4"/>
                <a:gd name="T4" fmla="*/ 2147483647 w 16"/>
                <a:gd name="T5" fmla="*/ 0 h 4"/>
                <a:gd name="T6" fmla="*/ 0 w 16"/>
                <a:gd name="T7" fmla="*/ 0 h 4"/>
                <a:gd name="T8" fmla="*/ 0 60000 65536"/>
                <a:gd name="T9" fmla="*/ 0 60000 65536"/>
                <a:gd name="T10" fmla="*/ 0 60000 65536"/>
                <a:gd name="T11" fmla="*/ 0 60000 65536"/>
                <a:gd name="T12" fmla="*/ 0 w 16"/>
                <a:gd name="T13" fmla="*/ 0 h 4"/>
                <a:gd name="T14" fmla="*/ 16 w 16"/>
                <a:gd name="T15" fmla="*/ 4 h 4"/>
              </a:gdLst>
              <a:ahLst/>
              <a:cxnLst>
                <a:cxn ang="T8">
                  <a:pos x="T0" y="T1"/>
                </a:cxn>
                <a:cxn ang="T9">
                  <a:pos x="T2" y="T3"/>
                </a:cxn>
                <a:cxn ang="T10">
                  <a:pos x="T4" y="T5"/>
                </a:cxn>
                <a:cxn ang="T11">
                  <a:pos x="T6" y="T7"/>
                </a:cxn>
              </a:cxnLst>
              <a:rect l="T12" t="T13" r="T14" b="T15"/>
              <a:pathLst>
                <a:path w="16" h="4">
                  <a:moveTo>
                    <a:pt x="0" y="0"/>
                  </a:moveTo>
                  <a:lnTo>
                    <a:pt x="8" y="4"/>
                  </a:lnTo>
                  <a:lnTo>
                    <a:pt x="16"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4" name="Freeform 46"/>
            <p:cNvSpPr>
              <a:spLocks noChangeArrowheads="1"/>
            </p:cNvSpPr>
            <p:nvPr/>
          </p:nvSpPr>
          <p:spPr bwMode="auto">
            <a:xfrm>
              <a:off x="5756968" y="2599030"/>
              <a:ext cx="256164" cy="64262"/>
            </a:xfrm>
            <a:custGeom>
              <a:avLst/>
              <a:gdLst>
                <a:gd name="T0" fmla="*/ 2147483647 w 114"/>
                <a:gd name="T1" fmla="*/ 2147483647 h 18"/>
                <a:gd name="T2" fmla="*/ 2147483647 w 114"/>
                <a:gd name="T3" fmla="*/ 2147483647 h 18"/>
                <a:gd name="T4" fmla="*/ 2147483647 w 114"/>
                <a:gd name="T5" fmla="*/ 2147483647 h 18"/>
                <a:gd name="T6" fmla="*/ 2147483647 w 114"/>
                <a:gd name="T7" fmla="*/ 2147483647 h 18"/>
                <a:gd name="T8" fmla="*/ 2147483647 w 114"/>
                <a:gd name="T9" fmla="*/ 2147483647 h 18"/>
                <a:gd name="T10" fmla="*/ 2147483647 w 114"/>
                <a:gd name="T11" fmla="*/ 2147483647 h 18"/>
                <a:gd name="T12" fmla="*/ 2147483647 w 114"/>
                <a:gd name="T13" fmla="*/ 2147483647 h 18"/>
                <a:gd name="T14" fmla="*/ 2147483647 w 114"/>
                <a:gd name="T15" fmla="*/ 2147483647 h 18"/>
                <a:gd name="T16" fmla="*/ 2147483647 w 114"/>
                <a:gd name="T17" fmla="*/ 0 h 18"/>
                <a:gd name="T18" fmla="*/ 2147483647 w 114"/>
                <a:gd name="T19" fmla="*/ 0 h 18"/>
                <a:gd name="T20" fmla="*/ 0 w 114"/>
                <a:gd name="T21" fmla="*/ 2147483647 h 18"/>
                <a:gd name="T22" fmla="*/ 0 w 114"/>
                <a:gd name="T23" fmla="*/ 2147483647 h 18"/>
                <a:gd name="T24" fmla="*/ 2147483647 w 114"/>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18"/>
                <a:gd name="T41" fmla="*/ 114 w 11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18">
                  <a:moveTo>
                    <a:pt x="16" y="12"/>
                  </a:moveTo>
                  <a:lnTo>
                    <a:pt x="8" y="6"/>
                  </a:lnTo>
                  <a:lnTo>
                    <a:pt x="24" y="6"/>
                  </a:lnTo>
                  <a:lnTo>
                    <a:pt x="60" y="18"/>
                  </a:lnTo>
                  <a:lnTo>
                    <a:pt x="114" y="18"/>
                  </a:lnTo>
                  <a:lnTo>
                    <a:pt x="84" y="12"/>
                  </a:lnTo>
                  <a:lnTo>
                    <a:pt x="98" y="12"/>
                  </a:lnTo>
                  <a:lnTo>
                    <a:pt x="68" y="6"/>
                  </a:lnTo>
                  <a:lnTo>
                    <a:pt x="46" y="0"/>
                  </a:lnTo>
                  <a:lnTo>
                    <a:pt x="16" y="0"/>
                  </a:lnTo>
                  <a:lnTo>
                    <a:pt x="0" y="6"/>
                  </a:lnTo>
                  <a:lnTo>
                    <a:pt x="0" y="12"/>
                  </a:lnTo>
                  <a:lnTo>
                    <a:pt x="16"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5" name="Freeform 47"/>
            <p:cNvSpPr>
              <a:spLocks noChangeArrowheads="1"/>
            </p:cNvSpPr>
            <p:nvPr/>
          </p:nvSpPr>
          <p:spPr bwMode="auto">
            <a:xfrm>
              <a:off x="6628827" y="649757"/>
              <a:ext cx="435930" cy="699739"/>
            </a:xfrm>
            <a:custGeom>
              <a:avLst/>
              <a:gdLst>
                <a:gd name="T0" fmla="*/ 2147483647 w 194"/>
                <a:gd name="T1" fmla="*/ 2147483647 h 196"/>
                <a:gd name="T2" fmla="*/ 2147483647 w 194"/>
                <a:gd name="T3" fmla="*/ 2147483647 h 196"/>
                <a:gd name="T4" fmla="*/ 2147483647 w 194"/>
                <a:gd name="T5" fmla="*/ 2147483647 h 196"/>
                <a:gd name="T6" fmla="*/ 2147483647 w 194"/>
                <a:gd name="T7" fmla="*/ 2147483647 h 196"/>
                <a:gd name="T8" fmla="*/ 2147483647 w 194"/>
                <a:gd name="T9" fmla="*/ 2147483647 h 196"/>
                <a:gd name="T10" fmla="*/ 2147483647 w 194"/>
                <a:gd name="T11" fmla="*/ 2147483647 h 196"/>
                <a:gd name="T12" fmla="*/ 2147483647 w 194"/>
                <a:gd name="T13" fmla="*/ 2147483647 h 196"/>
                <a:gd name="T14" fmla="*/ 2147483647 w 194"/>
                <a:gd name="T15" fmla="*/ 2147483647 h 196"/>
                <a:gd name="T16" fmla="*/ 2147483647 w 194"/>
                <a:gd name="T17" fmla="*/ 2147483647 h 196"/>
                <a:gd name="T18" fmla="*/ 2147483647 w 194"/>
                <a:gd name="T19" fmla="*/ 2147483647 h 196"/>
                <a:gd name="T20" fmla="*/ 2147483647 w 194"/>
                <a:gd name="T21" fmla="*/ 2147483647 h 196"/>
                <a:gd name="T22" fmla="*/ 2147483647 w 194"/>
                <a:gd name="T23" fmla="*/ 2147483647 h 196"/>
                <a:gd name="T24" fmla="*/ 2147483647 w 194"/>
                <a:gd name="T25" fmla="*/ 2147483647 h 196"/>
                <a:gd name="T26" fmla="*/ 2147483647 w 194"/>
                <a:gd name="T27" fmla="*/ 2147483647 h 196"/>
                <a:gd name="T28" fmla="*/ 2147483647 w 194"/>
                <a:gd name="T29" fmla="*/ 2147483647 h 196"/>
                <a:gd name="T30" fmla="*/ 2147483647 w 194"/>
                <a:gd name="T31" fmla="*/ 2147483647 h 196"/>
                <a:gd name="T32" fmla="*/ 2147483647 w 194"/>
                <a:gd name="T33" fmla="*/ 2147483647 h 196"/>
                <a:gd name="T34" fmla="*/ 2147483647 w 194"/>
                <a:gd name="T35" fmla="*/ 2147483647 h 196"/>
                <a:gd name="T36" fmla="*/ 2147483647 w 194"/>
                <a:gd name="T37" fmla="*/ 2147483647 h 196"/>
                <a:gd name="T38" fmla="*/ 2147483647 w 194"/>
                <a:gd name="T39" fmla="*/ 2147483647 h 196"/>
                <a:gd name="T40" fmla="*/ 2147483647 w 194"/>
                <a:gd name="T41" fmla="*/ 2147483647 h 196"/>
                <a:gd name="T42" fmla="*/ 2147483647 w 194"/>
                <a:gd name="T43" fmla="*/ 2147483647 h 196"/>
                <a:gd name="T44" fmla="*/ 2147483647 w 194"/>
                <a:gd name="T45" fmla="*/ 2147483647 h 196"/>
                <a:gd name="T46" fmla="*/ 2147483647 w 194"/>
                <a:gd name="T47" fmla="*/ 2147483647 h 196"/>
                <a:gd name="T48" fmla="*/ 2147483647 w 194"/>
                <a:gd name="T49" fmla="*/ 2147483647 h 196"/>
                <a:gd name="T50" fmla="*/ 2147483647 w 194"/>
                <a:gd name="T51" fmla="*/ 2147483647 h 196"/>
                <a:gd name="T52" fmla="*/ 2147483647 w 194"/>
                <a:gd name="T53" fmla="*/ 2147483647 h 196"/>
                <a:gd name="T54" fmla="*/ 2147483647 w 194"/>
                <a:gd name="T55" fmla="*/ 2147483647 h 196"/>
                <a:gd name="T56" fmla="*/ 2147483647 w 194"/>
                <a:gd name="T57" fmla="*/ 2147483647 h 196"/>
                <a:gd name="T58" fmla="*/ 2147483647 w 194"/>
                <a:gd name="T59" fmla="*/ 2147483647 h 196"/>
                <a:gd name="T60" fmla="*/ 2147483647 w 194"/>
                <a:gd name="T61" fmla="*/ 2147483647 h 196"/>
                <a:gd name="T62" fmla="*/ 2147483647 w 194"/>
                <a:gd name="T63" fmla="*/ 2147483647 h 196"/>
                <a:gd name="T64" fmla="*/ 2147483647 w 194"/>
                <a:gd name="T65" fmla="*/ 2147483647 h 196"/>
                <a:gd name="T66" fmla="*/ 2147483647 w 194"/>
                <a:gd name="T67" fmla="*/ 2147483647 h 196"/>
                <a:gd name="T68" fmla="*/ 2147483647 w 194"/>
                <a:gd name="T69" fmla="*/ 2147483647 h 196"/>
                <a:gd name="T70" fmla="*/ 2147483647 w 194"/>
                <a:gd name="T71" fmla="*/ 2147483647 h 196"/>
                <a:gd name="T72" fmla="*/ 2147483647 w 194"/>
                <a:gd name="T73" fmla="*/ 2147483647 h 196"/>
                <a:gd name="T74" fmla="*/ 2147483647 w 194"/>
                <a:gd name="T75" fmla="*/ 2147483647 h 196"/>
                <a:gd name="T76" fmla="*/ 2147483647 w 194"/>
                <a:gd name="T77" fmla="*/ 2147483647 h 196"/>
                <a:gd name="T78" fmla="*/ 2147483647 w 194"/>
                <a:gd name="T79" fmla="*/ 2147483647 h 196"/>
                <a:gd name="T80" fmla="*/ 2147483647 w 194"/>
                <a:gd name="T81" fmla="*/ 2147483647 h 196"/>
                <a:gd name="T82" fmla="*/ 2147483647 w 194"/>
                <a:gd name="T83" fmla="*/ 2147483647 h 196"/>
                <a:gd name="T84" fmla="*/ 2147483647 w 194"/>
                <a:gd name="T85" fmla="*/ 0 h 196"/>
                <a:gd name="T86" fmla="*/ 2147483647 w 194"/>
                <a:gd name="T87" fmla="*/ 2147483647 h 196"/>
                <a:gd name="T88" fmla="*/ 2147483647 w 194"/>
                <a:gd name="T89" fmla="*/ 2147483647 h 196"/>
                <a:gd name="T90" fmla="*/ 2147483647 w 194"/>
                <a:gd name="T91" fmla="*/ 2147483647 h 196"/>
                <a:gd name="T92" fmla="*/ 2147483647 w 194"/>
                <a:gd name="T93" fmla="*/ 2147483647 h 196"/>
                <a:gd name="T94" fmla="*/ 0 w 194"/>
                <a:gd name="T95" fmla="*/ 2147483647 h 196"/>
                <a:gd name="T96" fmla="*/ 0 w 194"/>
                <a:gd name="T97" fmla="*/ 2147483647 h 196"/>
                <a:gd name="T98" fmla="*/ 2147483647 w 194"/>
                <a:gd name="T99" fmla="*/ 2147483647 h 196"/>
                <a:gd name="T100" fmla="*/ 2147483647 w 194"/>
                <a:gd name="T101" fmla="*/ 2147483647 h 196"/>
                <a:gd name="T102" fmla="*/ 2147483647 w 194"/>
                <a:gd name="T103" fmla="*/ 2147483647 h 196"/>
                <a:gd name="T104" fmla="*/ 2147483647 w 194"/>
                <a:gd name="T105" fmla="*/ 2147483647 h 196"/>
                <a:gd name="T106" fmla="*/ 2147483647 w 194"/>
                <a:gd name="T107" fmla="*/ 2147483647 h 196"/>
                <a:gd name="T108" fmla="*/ 2147483647 w 194"/>
                <a:gd name="T109" fmla="*/ 2147483647 h 1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4"/>
                <a:gd name="T166" fmla="*/ 0 h 196"/>
                <a:gd name="T167" fmla="*/ 194 w 194"/>
                <a:gd name="T168" fmla="*/ 196 h 1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4" h="196">
                  <a:moveTo>
                    <a:pt x="36" y="190"/>
                  </a:moveTo>
                  <a:lnTo>
                    <a:pt x="60" y="188"/>
                  </a:lnTo>
                  <a:lnTo>
                    <a:pt x="68" y="162"/>
                  </a:lnTo>
                  <a:lnTo>
                    <a:pt x="76" y="156"/>
                  </a:lnTo>
                  <a:lnTo>
                    <a:pt x="96" y="176"/>
                  </a:lnTo>
                  <a:lnTo>
                    <a:pt x="114" y="192"/>
                  </a:lnTo>
                  <a:lnTo>
                    <a:pt x="138" y="196"/>
                  </a:lnTo>
                  <a:lnTo>
                    <a:pt x="130" y="176"/>
                  </a:lnTo>
                  <a:lnTo>
                    <a:pt x="126" y="164"/>
                  </a:lnTo>
                  <a:lnTo>
                    <a:pt x="124" y="148"/>
                  </a:lnTo>
                  <a:lnTo>
                    <a:pt x="152" y="126"/>
                  </a:lnTo>
                  <a:lnTo>
                    <a:pt x="148" y="114"/>
                  </a:lnTo>
                  <a:lnTo>
                    <a:pt x="136" y="94"/>
                  </a:lnTo>
                  <a:lnTo>
                    <a:pt x="132" y="72"/>
                  </a:lnTo>
                  <a:lnTo>
                    <a:pt x="142" y="68"/>
                  </a:lnTo>
                  <a:lnTo>
                    <a:pt x="156" y="74"/>
                  </a:lnTo>
                  <a:lnTo>
                    <a:pt x="164" y="78"/>
                  </a:lnTo>
                  <a:lnTo>
                    <a:pt x="168" y="80"/>
                  </a:lnTo>
                  <a:lnTo>
                    <a:pt x="172" y="80"/>
                  </a:lnTo>
                  <a:lnTo>
                    <a:pt x="174" y="78"/>
                  </a:lnTo>
                  <a:lnTo>
                    <a:pt x="176" y="74"/>
                  </a:lnTo>
                  <a:lnTo>
                    <a:pt x="176" y="70"/>
                  </a:lnTo>
                  <a:lnTo>
                    <a:pt x="172" y="64"/>
                  </a:lnTo>
                  <a:lnTo>
                    <a:pt x="168" y="60"/>
                  </a:lnTo>
                  <a:lnTo>
                    <a:pt x="168" y="56"/>
                  </a:lnTo>
                  <a:lnTo>
                    <a:pt x="170" y="54"/>
                  </a:lnTo>
                  <a:lnTo>
                    <a:pt x="174" y="50"/>
                  </a:lnTo>
                  <a:lnTo>
                    <a:pt x="180" y="48"/>
                  </a:lnTo>
                  <a:lnTo>
                    <a:pt x="184" y="48"/>
                  </a:lnTo>
                  <a:lnTo>
                    <a:pt x="186" y="46"/>
                  </a:lnTo>
                  <a:lnTo>
                    <a:pt x="188" y="44"/>
                  </a:lnTo>
                  <a:lnTo>
                    <a:pt x="188" y="34"/>
                  </a:lnTo>
                  <a:lnTo>
                    <a:pt x="186" y="28"/>
                  </a:lnTo>
                  <a:lnTo>
                    <a:pt x="194" y="10"/>
                  </a:lnTo>
                  <a:lnTo>
                    <a:pt x="136" y="2"/>
                  </a:lnTo>
                  <a:lnTo>
                    <a:pt x="70" y="0"/>
                  </a:lnTo>
                  <a:lnTo>
                    <a:pt x="16" y="6"/>
                  </a:lnTo>
                  <a:lnTo>
                    <a:pt x="8" y="14"/>
                  </a:lnTo>
                  <a:lnTo>
                    <a:pt x="4" y="20"/>
                  </a:lnTo>
                  <a:lnTo>
                    <a:pt x="0" y="24"/>
                  </a:lnTo>
                  <a:lnTo>
                    <a:pt x="2" y="66"/>
                  </a:lnTo>
                  <a:lnTo>
                    <a:pt x="20" y="132"/>
                  </a:lnTo>
                  <a:lnTo>
                    <a:pt x="34" y="184"/>
                  </a:lnTo>
                  <a:lnTo>
                    <a:pt x="36" y="19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6" name="Freeform 48"/>
            <p:cNvSpPr>
              <a:spLocks noChangeArrowheads="1"/>
            </p:cNvSpPr>
            <p:nvPr/>
          </p:nvSpPr>
          <p:spPr bwMode="auto">
            <a:xfrm>
              <a:off x="3109931" y="322693"/>
              <a:ext cx="4251437" cy="1947889"/>
            </a:xfrm>
            <a:custGeom>
              <a:avLst/>
              <a:gdLst>
                <a:gd name="T0" fmla="*/ 2147483647 w 1892"/>
                <a:gd name="T1" fmla="*/ 2147483647 h 608"/>
                <a:gd name="T2" fmla="*/ 2147483647 w 1892"/>
                <a:gd name="T3" fmla="*/ 2147483647 h 608"/>
                <a:gd name="T4" fmla="*/ 2147483647 w 1892"/>
                <a:gd name="T5" fmla="*/ 2147483647 h 608"/>
                <a:gd name="T6" fmla="*/ 2147483647 w 1892"/>
                <a:gd name="T7" fmla="*/ 2147483647 h 608"/>
                <a:gd name="T8" fmla="*/ 2147483647 w 1892"/>
                <a:gd name="T9" fmla="*/ 2147483647 h 608"/>
                <a:gd name="T10" fmla="*/ 2147483647 w 1892"/>
                <a:gd name="T11" fmla="*/ 2147483647 h 608"/>
                <a:gd name="T12" fmla="*/ 2147483647 w 1892"/>
                <a:gd name="T13" fmla="*/ 2147483647 h 608"/>
                <a:gd name="T14" fmla="*/ 2147483647 w 1892"/>
                <a:gd name="T15" fmla="*/ 2147483647 h 608"/>
                <a:gd name="T16" fmla="*/ 2147483647 w 1892"/>
                <a:gd name="T17" fmla="*/ 2147483647 h 608"/>
                <a:gd name="T18" fmla="*/ 2147483647 w 1892"/>
                <a:gd name="T19" fmla="*/ 2147483647 h 608"/>
                <a:gd name="T20" fmla="*/ 2147483647 w 1892"/>
                <a:gd name="T21" fmla="*/ 2147483647 h 608"/>
                <a:gd name="T22" fmla="*/ 2147483647 w 1892"/>
                <a:gd name="T23" fmla="*/ 2147483647 h 608"/>
                <a:gd name="T24" fmla="*/ 2147483647 w 1892"/>
                <a:gd name="T25" fmla="*/ 2147483647 h 608"/>
                <a:gd name="T26" fmla="*/ 2147483647 w 1892"/>
                <a:gd name="T27" fmla="*/ 2147483647 h 608"/>
                <a:gd name="T28" fmla="*/ 2147483647 w 1892"/>
                <a:gd name="T29" fmla="*/ 2147483647 h 608"/>
                <a:gd name="T30" fmla="*/ 2147483647 w 1892"/>
                <a:gd name="T31" fmla="*/ 2147483647 h 608"/>
                <a:gd name="T32" fmla="*/ 2147483647 w 1892"/>
                <a:gd name="T33" fmla="*/ 2147483647 h 608"/>
                <a:gd name="T34" fmla="*/ 2147483647 w 1892"/>
                <a:gd name="T35" fmla="*/ 2147483647 h 608"/>
                <a:gd name="T36" fmla="*/ 2147483647 w 1892"/>
                <a:gd name="T37" fmla="*/ 2147483647 h 608"/>
                <a:gd name="T38" fmla="*/ 2147483647 w 1892"/>
                <a:gd name="T39" fmla="*/ 2147483647 h 608"/>
                <a:gd name="T40" fmla="*/ 2147483647 w 1892"/>
                <a:gd name="T41" fmla="*/ 2147483647 h 608"/>
                <a:gd name="T42" fmla="*/ 2147483647 w 1892"/>
                <a:gd name="T43" fmla="*/ 2147483647 h 608"/>
                <a:gd name="T44" fmla="*/ 2147483647 w 1892"/>
                <a:gd name="T45" fmla="*/ 2147483647 h 608"/>
                <a:gd name="T46" fmla="*/ 2147483647 w 1892"/>
                <a:gd name="T47" fmla="*/ 2147483647 h 608"/>
                <a:gd name="T48" fmla="*/ 2147483647 w 1892"/>
                <a:gd name="T49" fmla="*/ 2147483647 h 608"/>
                <a:gd name="T50" fmla="*/ 2147483647 w 1892"/>
                <a:gd name="T51" fmla="*/ 2147483647 h 608"/>
                <a:gd name="T52" fmla="*/ 2147483647 w 1892"/>
                <a:gd name="T53" fmla="*/ 2147483647 h 608"/>
                <a:gd name="T54" fmla="*/ 2147483647 w 1892"/>
                <a:gd name="T55" fmla="*/ 2147483647 h 608"/>
                <a:gd name="T56" fmla="*/ 2147483647 w 1892"/>
                <a:gd name="T57" fmla="*/ 2147483647 h 608"/>
                <a:gd name="T58" fmla="*/ 2147483647 w 1892"/>
                <a:gd name="T59" fmla="*/ 2147483647 h 608"/>
                <a:gd name="T60" fmla="*/ 2147483647 w 1892"/>
                <a:gd name="T61" fmla="*/ 2147483647 h 608"/>
                <a:gd name="T62" fmla="*/ 0 w 1892"/>
                <a:gd name="T63" fmla="*/ 2147483647 h 608"/>
                <a:gd name="T64" fmla="*/ 2147483647 w 1892"/>
                <a:gd name="T65" fmla="*/ 2147483647 h 608"/>
                <a:gd name="T66" fmla="*/ 2147483647 w 1892"/>
                <a:gd name="T67" fmla="*/ 2147483647 h 608"/>
                <a:gd name="T68" fmla="*/ 2147483647 w 1892"/>
                <a:gd name="T69" fmla="*/ 2147483647 h 608"/>
                <a:gd name="T70" fmla="*/ 2147483647 w 1892"/>
                <a:gd name="T71" fmla="*/ 2147483647 h 608"/>
                <a:gd name="T72" fmla="*/ 2147483647 w 1892"/>
                <a:gd name="T73" fmla="*/ 2147483647 h 608"/>
                <a:gd name="T74" fmla="*/ 2147483647 w 1892"/>
                <a:gd name="T75" fmla="*/ 2147483647 h 608"/>
                <a:gd name="T76" fmla="*/ 2147483647 w 1892"/>
                <a:gd name="T77" fmla="*/ 2147483647 h 608"/>
                <a:gd name="T78" fmla="*/ 2147483647 w 1892"/>
                <a:gd name="T79" fmla="*/ 2147483647 h 608"/>
                <a:gd name="T80" fmla="*/ 2147483647 w 1892"/>
                <a:gd name="T81" fmla="*/ 2147483647 h 608"/>
                <a:gd name="T82" fmla="*/ 2147483647 w 1892"/>
                <a:gd name="T83" fmla="*/ 2147483647 h 608"/>
                <a:gd name="T84" fmla="*/ 2147483647 w 1892"/>
                <a:gd name="T85" fmla="*/ 2147483647 h 608"/>
                <a:gd name="T86" fmla="*/ 2147483647 w 1892"/>
                <a:gd name="T87" fmla="*/ 2147483647 h 608"/>
                <a:gd name="T88" fmla="*/ 2147483647 w 1892"/>
                <a:gd name="T89" fmla="*/ 2147483647 h 608"/>
                <a:gd name="T90" fmla="*/ 2147483647 w 1892"/>
                <a:gd name="T91" fmla="*/ 2147483647 h 608"/>
                <a:gd name="T92" fmla="*/ 2147483647 w 1892"/>
                <a:gd name="T93" fmla="*/ 2147483647 h 608"/>
                <a:gd name="T94" fmla="*/ 2147483647 w 1892"/>
                <a:gd name="T95" fmla="*/ 2147483647 h 608"/>
                <a:gd name="T96" fmla="*/ 2147483647 w 1892"/>
                <a:gd name="T97" fmla="*/ 2147483647 h 608"/>
                <a:gd name="T98" fmla="*/ 2147483647 w 1892"/>
                <a:gd name="T99" fmla="*/ 2147483647 h 608"/>
                <a:gd name="T100" fmla="*/ 2147483647 w 1892"/>
                <a:gd name="T101" fmla="*/ 2147483647 h 608"/>
                <a:gd name="T102" fmla="*/ 2147483647 w 1892"/>
                <a:gd name="T103" fmla="*/ 2147483647 h 608"/>
                <a:gd name="T104" fmla="*/ 2147483647 w 1892"/>
                <a:gd name="T105" fmla="*/ 2147483647 h 608"/>
                <a:gd name="T106" fmla="*/ 2147483647 w 1892"/>
                <a:gd name="T107" fmla="*/ 2147483647 h 608"/>
                <a:gd name="T108" fmla="*/ 2147483647 w 1892"/>
                <a:gd name="T109" fmla="*/ 2147483647 h 608"/>
                <a:gd name="T110" fmla="*/ 2147483647 w 1892"/>
                <a:gd name="T111" fmla="*/ 2147483647 h 608"/>
                <a:gd name="T112" fmla="*/ 2147483647 w 1892"/>
                <a:gd name="T113" fmla="*/ 2147483647 h 608"/>
                <a:gd name="T114" fmla="*/ 2147483647 w 1892"/>
                <a:gd name="T115" fmla="*/ 2147483647 h 608"/>
                <a:gd name="T116" fmla="*/ 2147483647 w 1892"/>
                <a:gd name="T117" fmla="*/ 2147483647 h 608"/>
                <a:gd name="T118" fmla="*/ 2147483647 w 1892"/>
                <a:gd name="T119" fmla="*/ 2147483647 h 608"/>
                <a:gd name="T120" fmla="*/ 2147483647 w 1892"/>
                <a:gd name="T121" fmla="*/ 2147483647 h 6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2"/>
                <a:gd name="T184" fmla="*/ 0 h 608"/>
                <a:gd name="T185" fmla="*/ 1892 w 1892"/>
                <a:gd name="T186" fmla="*/ 608 h 6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2" h="608">
                  <a:moveTo>
                    <a:pt x="1786" y="126"/>
                  </a:moveTo>
                  <a:lnTo>
                    <a:pt x="1808" y="132"/>
                  </a:lnTo>
                  <a:lnTo>
                    <a:pt x="1840" y="144"/>
                  </a:lnTo>
                  <a:lnTo>
                    <a:pt x="1870" y="156"/>
                  </a:lnTo>
                  <a:lnTo>
                    <a:pt x="1870" y="144"/>
                  </a:lnTo>
                  <a:lnTo>
                    <a:pt x="1862" y="132"/>
                  </a:lnTo>
                  <a:lnTo>
                    <a:pt x="1892" y="126"/>
                  </a:lnTo>
                  <a:lnTo>
                    <a:pt x="1870" y="122"/>
                  </a:lnTo>
                  <a:lnTo>
                    <a:pt x="1854" y="122"/>
                  </a:lnTo>
                  <a:lnTo>
                    <a:pt x="1824" y="116"/>
                  </a:lnTo>
                  <a:lnTo>
                    <a:pt x="1794" y="110"/>
                  </a:lnTo>
                  <a:lnTo>
                    <a:pt x="1740" y="98"/>
                  </a:lnTo>
                  <a:lnTo>
                    <a:pt x="1694" y="92"/>
                  </a:lnTo>
                  <a:lnTo>
                    <a:pt x="1672" y="98"/>
                  </a:lnTo>
                  <a:lnTo>
                    <a:pt x="1642" y="98"/>
                  </a:lnTo>
                  <a:lnTo>
                    <a:pt x="1648" y="110"/>
                  </a:lnTo>
                  <a:lnTo>
                    <a:pt x="1618" y="98"/>
                  </a:lnTo>
                  <a:lnTo>
                    <a:pt x="1610" y="104"/>
                  </a:lnTo>
                  <a:lnTo>
                    <a:pt x="1588" y="98"/>
                  </a:lnTo>
                  <a:lnTo>
                    <a:pt x="1566" y="98"/>
                  </a:lnTo>
                  <a:lnTo>
                    <a:pt x="1542" y="104"/>
                  </a:lnTo>
                  <a:lnTo>
                    <a:pt x="1526" y="92"/>
                  </a:lnTo>
                  <a:lnTo>
                    <a:pt x="1506" y="72"/>
                  </a:lnTo>
                  <a:lnTo>
                    <a:pt x="1466" y="80"/>
                  </a:lnTo>
                  <a:lnTo>
                    <a:pt x="1420" y="80"/>
                  </a:lnTo>
                  <a:lnTo>
                    <a:pt x="1390" y="86"/>
                  </a:lnTo>
                  <a:lnTo>
                    <a:pt x="1412" y="80"/>
                  </a:lnTo>
                  <a:lnTo>
                    <a:pt x="1376" y="58"/>
                  </a:lnTo>
                  <a:lnTo>
                    <a:pt x="1330" y="76"/>
                  </a:lnTo>
                  <a:lnTo>
                    <a:pt x="1308" y="70"/>
                  </a:lnTo>
                  <a:lnTo>
                    <a:pt x="1300" y="80"/>
                  </a:lnTo>
                  <a:lnTo>
                    <a:pt x="1276" y="80"/>
                  </a:lnTo>
                  <a:lnTo>
                    <a:pt x="1246" y="86"/>
                  </a:lnTo>
                  <a:lnTo>
                    <a:pt x="1232" y="80"/>
                  </a:lnTo>
                  <a:lnTo>
                    <a:pt x="1224" y="92"/>
                  </a:lnTo>
                  <a:lnTo>
                    <a:pt x="1202" y="86"/>
                  </a:lnTo>
                  <a:lnTo>
                    <a:pt x="1178" y="80"/>
                  </a:lnTo>
                  <a:lnTo>
                    <a:pt x="1194" y="76"/>
                  </a:lnTo>
                  <a:lnTo>
                    <a:pt x="1178" y="64"/>
                  </a:lnTo>
                  <a:lnTo>
                    <a:pt x="1162" y="64"/>
                  </a:lnTo>
                  <a:lnTo>
                    <a:pt x="1148" y="70"/>
                  </a:lnTo>
                  <a:lnTo>
                    <a:pt x="1118" y="70"/>
                  </a:lnTo>
                  <a:lnTo>
                    <a:pt x="1102" y="64"/>
                  </a:lnTo>
                  <a:lnTo>
                    <a:pt x="1064" y="70"/>
                  </a:lnTo>
                  <a:lnTo>
                    <a:pt x="1034" y="70"/>
                  </a:lnTo>
                  <a:lnTo>
                    <a:pt x="1018" y="76"/>
                  </a:lnTo>
                  <a:lnTo>
                    <a:pt x="974" y="92"/>
                  </a:lnTo>
                  <a:lnTo>
                    <a:pt x="996" y="80"/>
                  </a:lnTo>
                  <a:lnTo>
                    <a:pt x="1026" y="70"/>
                  </a:lnTo>
                  <a:lnTo>
                    <a:pt x="1048" y="52"/>
                  </a:lnTo>
                  <a:lnTo>
                    <a:pt x="1034" y="46"/>
                  </a:lnTo>
                  <a:lnTo>
                    <a:pt x="1018" y="40"/>
                  </a:lnTo>
                  <a:lnTo>
                    <a:pt x="1004" y="40"/>
                  </a:lnTo>
                  <a:lnTo>
                    <a:pt x="974" y="46"/>
                  </a:lnTo>
                  <a:lnTo>
                    <a:pt x="964" y="40"/>
                  </a:lnTo>
                  <a:lnTo>
                    <a:pt x="958" y="24"/>
                  </a:lnTo>
                  <a:lnTo>
                    <a:pt x="934" y="18"/>
                  </a:lnTo>
                  <a:lnTo>
                    <a:pt x="950" y="6"/>
                  </a:lnTo>
                  <a:lnTo>
                    <a:pt x="928" y="0"/>
                  </a:lnTo>
                  <a:lnTo>
                    <a:pt x="912" y="18"/>
                  </a:lnTo>
                  <a:lnTo>
                    <a:pt x="934" y="24"/>
                  </a:lnTo>
                  <a:lnTo>
                    <a:pt x="942" y="40"/>
                  </a:lnTo>
                  <a:lnTo>
                    <a:pt x="928" y="36"/>
                  </a:lnTo>
                  <a:lnTo>
                    <a:pt x="920" y="46"/>
                  </a:lnTo>
                  <a:lnTo>
                    <a:pt x="896" y="40"/>
                  </a:lnTo>
                  <a:lnTo>
                    <a:pt x="882" y="40"/>
                  </a:lnTo>
                  <a:lnTo>
                    <a:pt x="866" y="46"/>
                  </a:lnTo>
                  <a:lnTo>
                    <a:pt x="844" y="46"/>
                  </a:lnTo>
                  <a:lnTo>
                    <a:pt x="820" y="52"/>
                  </a:lnTo>
                  <a:lnTo>
                    <a:pt x="828" y="64"/>
                  </a:lnTo>
                  <a:lnTo>
                    <a:pt x="828" y="80"/>
                  </a:lnTo>
                  <a:lnTo>
                    <a:pt x="820" y="70"/>
                  </a:lnTo>
                  <a:lnTo>
                    <a:pt x="798" y="76"/>
                  </a:lnTo>
                  <a:lnTo>
                    <a:pt x="776" y="76"/>
                  </a:lnTo>
                  <a:lnTo>
                    <a:pt x="798" y="86"/>
                  </a:lnTo>
                  <a:lnTo>
                    <a:pt x="814" y="98"/>
                  </a:lnTo>
                  <a:lnTo>
                    <a:pt x="820" y="110"/>
                  </a:lnTo>
                  <a:lnTo>
                    <a:pt x="814" y="122"/>
                  </a:lnTo>
                  <a:lnTo>
                    <a:pt x="798" y="110"/>
                  </a:lnTo>
                  <a:lnTo>
                    <a:pt x="790" y="92"/>
                  </a:lnTo>
                  <a:lnTo>
                    <a:pt x="760" y="92"/>
                  </a:lnTo>
                  <a:lnTo>
                    <a:pt x="744" y="98"/>
                  </a:lnTo>
                  <a:lnTo>
                    <a:pt x="722" y="86"/>
                  </a:lnTo>
                  <a:lnTo>
                    <a:pt x="730" y="104"/>
                  </a:lnTo>
                  <a:lnTo>
                    <a:pt x="738" y="122"/>
                  </a:lnTo>
                  <a:lnTo>
                    <a:pt x="760" y="122"/>
                  </a:lnTo>
                  <a:lnTo>
                    <a:pt x="782" y="132"/>
                  </a:lnTo>
                  <a:lnTo>
                    <a:pt x="776" y="150"/>
                  </a:lnTo>
                  <a:lnTo>
                    <a:pt x="776" y="138"/>
                  </a:lnTo>
                  <a:lnTo>
                    <a:pt x="752" y="126"/>
                  </a:lnTo>
                  <a:lnTo>
                    <a:pt x="752" y="138"/>
                  </a:lnTo>
                  <a:lnTo>
                    <a:pt x="744" y="126"/>
                  </a:lnTo>
                  <a:lnTo>
                    <a:pt x="738" y="144"/>
                  </a:lnTo>
                  <a:lnTo>
                    <a:pt x="730" y="160"/>
                  </a:lnTo>
                  <a:lnTo>
                    <a:pt x="714" y="156"/>
                  </a:lnTo>
                  <a:lnTo>
                    <a:pt x="722" y="144"/>
                  </a:lnTo>
                  <a:lnTo>
                    <a:pt x="722" y="126"/>
                  </a:lnTo>
                  <a:lnTo>
                    <a:pt x="714" y="98"/>
                  </a:lnTo>
                  <a:lnTo>
                    <a:pt x="714" y="86"/>
                  </a:lnTo>
                  <a:lnTo>
                    <a:pt x="706" y="70"/>
                  </a:lnTo>
                  <a:lnTo>
                    <a:pt x="676" y="80"/>
                  </a:lnTo>
                  <a:lnTo>
                    <a:pt x="662" y="98"/>
                  </a:lnTo>
                  <a:lnTo>
                    <a:pt x="662" y="110"/>
                  </a:lnTo>
                  <a:lnTo>
                    <a:pt x="676" y="116"/>
                  </a:lnTo>
                  <a:lnTo>
                    <a:pt x="692" y="126"/>
                  </a:lnTo>
                  <a:lnTo>
                    <a:pt x="654" y="122"/>
                  </a:lnTo>
                  <a:lnTo>
                    <a:pt x="638" y="116"/>
                  </a:lnTo>
                  <a:lnTo>
                    <a:pt x="614" y="110"/>
                  </a:lnTo>
                  <a:lnTo>
                    <a:pt x="570" y="110"/>
                  </a:lnTo>
                  <a:lnTo>
                    <a:pt x="570" y="104"/>
                  </a:lnTo>
                  <a:lnTo>
                    <a:pt x="562" y="104"/>
                  </a:lnTo>
                  <a:lnTo>
                    <a:pt x="554" y="92"/>
                  </a:lnTo>
                  <a:lnTo>
                    <a:pt x="554" y="76"/>
                  </a:lnTo>
                  <a:lnTo>
                    <a:pt x="592" y="64"/>
                  </a:lnTo>
                  <a:lnTo>
                    <a:pt x="630" y="52"/>
                  </a:lnTo>
                  <a:lnTo>
                    <a:pt x="654" y="36"/>
                  </a:lnTo>
                  <a:lnTo>
                    <a:pt x="630" y="40"/>
                  </a:lnTo>
                  <a:lnTo>
                    <a:pt x="586" y="52"/>
                  </a:lnTo>
                  <a:lnTo>
                    <a:pt x="562" y="58"/>
                  </a:lnTo>
                  <a:lnTo>
                    <a:pt x="546" y="76"/>
                  </a:lnTo>
                  <a:lnTo>
                    <a:pt x="532" y="98"/>
                  </a:lnTo>
                  <a:lnTo>
                    <a:pt x="540" y="98"/>
                  </a:lnTo>
                  <a:lnTo>
                    <a:pt x="532" y="110"/>
                  </a:lnTo>
                  <a:lnTo>
                    <a:pt x="554" y="116"/>
                  </a:lnTo>
                  <a:lnTo>
                    <a:pt x="566" y="110"/>
                  </a:lnTo>
                  <a:lnTo>
                    <a:pt x="586" y="116"/>
                  </a:lnTo>
                  <a:lnTo>
                    <a:pt x="600" y="116"/>
                  </a:lnTo>
                  <a:lnTo>
                    <a:pt x="614" y="122"/>
                  </a:lnTo>
                  <a:lnTo>
                    <a:pt x="600" y="126"/>
                  </a:lnTo>
                  <a:lnTo>
                    <a:pt x="578" y="122"/>
                  </a:lnTo>
                  <a:lnTo>
                    <a:pt x="546" y="132"/>
                  </a:lnTo>
                  <a:lnTo>
                    <a:pt x="546" y="122"/>
                  </a:lnTo>
                  <a:lnTo>
                    <a:pt x="540" y="126"/>
                  </a:lnTo>
                  <a:lnTo>
                    <a:pt x="508" y="132"/>
                  </a:lnTo>
                  <a:lnTo>
                    <a:pt x="494" y="150"/>
                  </a:lnTo>
                  <a:lnTo>
                    <a:pt x="486" y="138"/>
                  </a:lnTo>
                  <a:lnTo>
                    <a:pt x="494" y="126"/>
                  </a:lnTo>
                  <a:lnTo>
                    <a:pt x="464" y="126"/>
                  </a:lnTo>
                  <a:lnTo>
                    <a:pt x="472" y="138"/>
                  </a:lnTo>
                  <a:lnTo>
                    <a:pt x="464" y="156"/>
                  </a:lnTo>
                  <a:lnTo>
                    <a:pt x="456" y="156"/>
                  </a:lnTo>
                  <a:lnTo>
                    <a:pt x="440" y="160"/>
                  </a:lnTo>
                  <a:lnTo>
                    <a:pt x="434" y="166"/>
                  </a:lnTo>
                  <a:lnTo>
                    <a:pt x="410" y="166"/>
                  </a:lnTo>
                  <a:lnTo>
                    <a:pt x="426" y="184"/>
                  </a:lnTo>
                  <a:lnTo>
                    <a:pt x="410" y="178"/>
                  </a:lnTo>
                  <a:lnTo>
                    <a:pt x="394" y="172"/>
                  </a:lnTo>
                  <a:lnTo>
                    <a:pt x="402" y="160"/>
                  </a:lnTo>
                  <a:lnTo>
                    <a:pt x="372" y="156"/>
                  </a:lnTo>
                  <a:lnTo>
                    <a:pt x="358" y="150"/>
                  </a:lnTo>
                  <a:lnTo>
                    <a:pt x="386" y="156"/>
                  </a:lnTo>
                  <a:lnTo>
                    <a:pt x="418" y="156"/>
                  </a:lnTo>
                  <a:lnTo>
                    <a:pt x="440" y="150"/>
                  </a:lnTo>
                  <a:lnTo>
                    <a:pt x="440" y="138"/>
                  </a:lnTo>
                  <a:lnTo>
                    <a:pt x="410" y="138"/>
                  </a:lnTo>
                  <a:lnTo>
                    <a:pt x="402" y="126"/>
                  </a:lnTo>
                  <a:lnTo>
                    <a:pt x="380" y="126"/>
                  </a:lnTo>
                  <a:lnTo>
                    <a:pt x="364" y="122"/>
                  </a:lnTo>
                  <a:lnTo>
                    <a:pt x="350" y="116"/>
                  </a:lnTo>
                  <a:lnTo>
                    <a:pt x="312" y="116"/>
                  </a:lnTo>
                  <a:lnTo>
                    <a:pt x="296" y="122"/>
                  </a:lnTo>
                  <a:lnTo>
                    <a:pt x="296" y="110"/>
                  </a:lnTo>
                  <a:lnTo>
                    <a:pt x="274" y="122"/>
                  </a:lnTo>
                  <a:lnTo>
                    <a:pt x="250" y="122"/>
                  </a:lnTo>
                  <a:lnTo>
                    <a:pt x="236" y="132"/>
                  </a:lnTo>
                  <a:lnTo>
                    <a:pt x="212" y="150"/>
                  </a:lnTo>
                  <a:lnTo>
                    <a:pt x="198" y="166"/>
                  </a:lnTo>
                  <a:lnTo>
                    <a:pt x="182" y="190"/>
                  </a:lnTo>
                  <a:lnTo>
                    <a:pt x="160" y="190"/>
                  </a:lnTo>
                  <a:lnTo>
                    <a:pt x="144" y="196"/>
                  </a:lnTo>
                  <a:lnTo>
                    <a:pt x="136" y="208"/>
                  </a:lnTo>
                  <a:lnTo>
                    <a:pt x="130" y="218"/>
                  </a:lnTo>
                  <a:lnTo>
                    <a:pt x="136" y="236"/>
                  </a:lnTo>
                  <a:lnTo>
                    <a:pt x="136" y="248"/>
                  </a:lnTo>
                  <a:lnTo>
                    <a:pt x="152" y="242"/>
                  </a:lnTo>
                  <a:lnTo>
                    <a:pt x="168" y="236"/>
                  </a:lnTo>
                  <a:lnTo>
                    <a:pt x="190" y="230"/>
                  </a:lnTo>
                  <a:lnTo>
                    <a:pt x="198" y="242"/>
                  </a:lnTo>
                  <a:lnTo>
                    <a:pt x="204" y="258"/>
                  </a:lnTo>
                  <a:lnTo>
                    <a:pt x="212" y="264"/>
                  </a:lnTo>
                  <a:lnTo>
                    <a:pt x="236" y="264"/>
                  </a:lnTo>
                  <a:lnTo>
                    <a:pt x="236" y="252"/>
                  </a:lnTo>
                  <a:lnTo>
                    <a:pt x="250" y="242"/>
                  </a:lnTo>
                  <a:lnTo>
                    <a:pt x="250" y="230"/>
                  </a:lnTo>
                  <a:lnTo>
                    <a:pt x="244" y="218"/>
                  </a:lnTo>
                  <a:lnTo>
                    <a:pt x="236" y="208"/>
                  </a:lnTo>
                  <a:lnTo>
                    <a:pt x="236" y="196"/>
                  </a:lnTo>
                  <a:lnTo>
                    <a:pt x="258" y="184"/>
                  </a:lnTo>
                  <a:lnTo>
                    <a:pt x="258" y="172"/>
                  </a:lnTo>
                  <a:lnTo>
                    <a:pt x="282" y="166"/>
                  </a:lnTo>
                  <a:lnTo>
                    <a:pt x="304" y="172"/>
                  </a:lnTo>
                  <a:lnTo>
                    <a:pt x="282" y="190"/>
                  </a:lnTo>
                  <a:lnTo>
                    <a:pt x="266" y="190"/>
                  </a:lnTo>
                  <a:lnTo>
                    <a:pt x="282" y="212"/>
                  </a:lnTo>
                  <a:lnTo>
                    <a:pt x="364" y="212"/>
                  </a:lnTo>
                  <a:lnTo>
                    <a:pt x="350" y="218"/>
                  </a:lnTo>
                  <a:lnTo>
                    <a:pt x="334" y="218"/>
                  </a:lnTo>
                  <a:lnTo>
                    <a:pt x="312" y="224"/>
                  </a:lnTo>
                  <a:lnTo>
                    <a:pt x="304" y="242"/>
                  </a:lnTo>
                  <a:lnTo>
                    <a:pt x="282" y="236"/>
                  </a:lnTo>
                  <a:lnTo>
                    <a:pt x="282" y="264"/>
                  </a:lnTo>
                  <a:lnTo>
                    <a:pt x="258" y="264"/>
                  </a:lnTo>
                  <a:lnTo>
                    <a:pt x="236" y="270"/>
                  </a:lnTo>
                  <a:lnTo>
                    <a:pt x="212" y="270"/>
                  </a:lnTo>
                  <a:lnTo>
                    <a:pt x="198" y="276"/>
                  </a:lnTo>
                  <a:lnTo>
                    <a:pt x="174" y="282"/>
                  </a:lnTo>
                  <a:lnTo>
                    <a:pt x="182" y="270"/>
                  </a:lnTo>
                  <a:lnTo>
                    <a:pt x="198" y="252"/>
                  </a:lnTo>
                  <a:lnTo>
                    <a:pt x="182" y="252"/>
                  </a:lnTo>
                  <a:lnTo>
                    <a:pt x="160" y="248"/>
                  </a:lnTo>
                  <a:lnTo>
                    <a:pt x="168" y="264"/>
                  </a:lnTo>
                  <a:lnTo>
                    <a:pt x="168" y="282"/>
                  </a:lnTo>
                  <a:lnTo>
                    <a:pt x="144" y="282"/>
                  </a:lnTo>
                  <a:lnTo>
                    <a:pt x="136" y="294"/>
                  </a:lnTo>
                  <a:lnTo>
                    <a:pt x="114" y="304"/>
                  </a:lnTo>
                  <a:lnTo>
                    <a:pt x="98" y="316"/>
                  </a:lnTo>
                  <a:lnTo>
                    <a:pt x="76" y="316"/>
                  </a:lnTo>
                  <a:lnTo>
                    <a:pt x="52" y="322"/>
                  </a:lnTo>
                  <a:lnTo>
                    <a:pt x="52" y="332"/>
                  </a:lnTo>
                  <a:lnTo>
                    <a:pt x="68" y="344"/>
                  </a:lnTo>
                  <a:lnTo>
                    <a:pt x="76" y="362"/>
                  </a:lnTo>
                  <a:lnTo>
                    <a:pt x="52" y="368"/>
                  </a:lnTo>
                  <a:lnTo>
                    <a:pt x="0" y="368"/>
                  </a:lnTo>
                  <a:lnTo>
                    <a:pt x="0" y="378"/>
                  </a:lnTo>
                  <a:lnTo>
                    <a:pt x="16" y="378"/>
                  </a:lnTo>
                  <a:lnTo>
                    <a:pt x="6" y="384"/>
                  </a:lnTo>
                  <a:lnTo>
                    <a:pt x="6" y="424"/>
                  </a:lnTo>
                  <a:lnTo>
                    <a:pt x="30" y="420"/>
                  </a:lnTo>
                  <a:lnTo>
                    <a:pt x="46" y="424"/>
                  </a:lnTo>
                  <a:lnTo>
                    <a:pt x="68" y="420"/>
                  </a:lnTo>
                  <a:lnTo>
                    <a:pt x="98" y="408"/>
                  </a:lnTo>
                  <a:lnTo>
                    <a:pt x="98" y="396"/>
                  </a:lnTo>
                  <a:lnTo>
                    <a:pt x="114" y="378"/>
                  </a:lnTo>
                  <a:lnTo>
                    <a:pt x="130" y="368"/>
                  </a:lnTo>
                  <a:lnTo>
                    <a:pt x="174" y="368"/>
                  </a:lnTo>
                  <a:lnTo>
                    <a:pt x="198" y="356"/>
                  </a:lnTo>
                  <a:lnTo>
                    <a:pt x="212" y="378"/>
                  </a:lnTo>
                  <a:lnTo>
                    <a:pt x="228" y="390"/>
                  </a:lnTo>
                  <a:lnTo>
                    <a:pt x="236" y="402"/>
                  </a:lnTo>
                  <a:lnTo>
                    <a:pt x="220" y="408"/>
                  </a:lnTo>
                  <a:lnTo>
                    <a:pt x="236" y="420"/>
                  </a:lnTo>
                  <a:lnTo>
                    <a:pt x="250" y="408"/>
                  </a:lnTo>
                  <a:lnTo>
                    <a:pt x="250" y="390"/>
                  </a:lnTo>
                  <a:lnTo>
                    <a:pt x="244" y="374"/>
                  </a:lnTo>
                  <a:lnTo>
                    <a:pt x="236" y="384"/>
                  </a:lnTo>
                  <a:lnTo>
                    <a:pt x="220" y="362"/>
                  </a:lnTo>
                  <a:lnTo>
                    <a:pt x="204" y="350"/>
                  </a:lnTo>
                  <a:lnTo>
                    <a:pt x="228" y="350"/>
                  </a:lnTo>
                  <a:lnTo>
                    <a:pt x="236" y="356"/>
                  </a:lnTo>
                  <a:lnTo>
                    <a:pt x="258" y="368"/>
                  </a:lnTo>
                  <a:lnTo>
                    <a:pt x="274" y="374"/>
                  </a:lnTo>
                  <a:lnTo>
                    <a:pt x="288" y="384"/>
                  </a:lnTo>
                  <a:lnTo>
                    <a:pt x="304" y="408"/>
                  </a:lnTo>
                  <a:lnTo>
                    <a:pt x="318" y="412"/>
                  </a:lnTo>
                  <a:lnTo>
                    <a:pt x="318" y="402"/>
                  </a:lnTo>
                  <a:lnTo>
                    <a:pt x="312" y="390"/>
                  </a:lnTo>
                  <a:lnTo>
                    <a:pt x="318" y="378"/>
                  </a:lnTo>
                  <a:lnTo>
                    <a:pt x="342" y="378"/>
                  </a:lnTo>
                  <a:lnTo>
                    <a:pt x="364" y="374"/>
                  </a:lnTo>
                  <a:lnTo>
                    <a:pt x="350" y="368"/>
                  </a:lnTo>
                  <a:lnTo>
                    <a:pt x="350" y="356"/>
                  </a:lnTo>
                  <a:lnTo>
                    <a:pt x="364" y="338"/>
                  </a:lnTo>
                  <a:lnTo>
                    <a:pt x="386" y="332"/>
                  </a:lnTo>
                  <a:lnTo>
                    <a:pt x="410" y="328"/>
                  </a:lnTo>
                  <a:lnTo>
                    <a:pt x="394" y="338"/>
                  </a:lnTo>
                  <a:lnTo>
                    <a:pt x="418" y="350"/>
                  </a:lnTo>
                  <a:lnTo>
                    <a:pt x="440" y="344"/>
                  </a:lnTo>
                  <a:lnTo>
                    <a:pt x="464" y="356"/>
                  </a:lnTo>
                  <a:lnTo>
                    <a:pt x="494" y="356"/>
                  </a:lnTo>
                  <a:lnTo>
                    <a:pt x="502" y="378"/>
                  </a:lnTo>
                  <a:lnTo>
                    <a:pt x="464" y="384"/>
                  </a:lnTo>
                  <a:lnTo>
                    <a:pt x="440" y="378"/>
                  </a:lnTo>
                  <a:lnTo>
                    <a:pt x="426" y="378"/>
                  </a:lnTo>
                  <a:lnTo>
                    <a:pt x="410" y="374"/>
                  </a:lnTo>
                  <a:lnTo>
                    <a:pt x="386" y="374"/>
                  </a:lnTo>
                  <a:lnTo>
                    <a:pt x="364" y="384"/>
                  </a:lnTo>
                  <a:lnTo>
                    <a:pt x="350" y="384"/>
                  </a:lnTo>
                  <a:lnTo>
                    <a:pt x="358" y="396"/>
                  </a:lnTo>
                  <a:lnTo>
                    <a:pt x="364" y="408"/>
                  </a:lnTo>
                  <a:lnTo>
                    <a:pt x="380" y="420"/>
                  </a:lnTo>
                  <a:lnTo>
                    <a:pt x="418" y="420"/>
                  </a:lnTo>
                  <a:lnTo>
                    <a:pt x="448" y="412"/>
                  </a:lnTo>
                  <a:lnTo>
                    <a:pt x="434" y="424"/>
                  </a:lnTo>
                  <a:lnTo>
                    <a:pt x="418" y="430"/>
                  </a:lnTo>
                  <a:lnTo>
                    <a:pt x="440" y="430"/>
                  </a:lnTo>
                  <a:lnTo>
                    <a:pt x="440" y="442"/>
                  </a:lnTo>
                  <a:lnTo>
                    <a:pt x="434" y="460"/>
                  </a:lnTo>
                  <a:lnTo>
                    <a:pt x="418" y="448"/>
                  </a:lnTo>
                  <a:lnTo>
                    <a:pt x="418" y="466"/>
                  </a:lnTo>
                  <a:lnTo>
                    <a:pt x="426" y="466"/>
                  </a:lnTo>
                  <a:lnTo>
                    <a:pt x="440" y="476"/>
                  </a:lnTo>
                  <a:lnTo>
                    <a:pt x="448" y="488"/>
                  </a:lnTo>
                  <a:lnTo>
                    <a:pt x="472" y="488"/>
                  </a:lnTo>
                  <a:lnTo>
                    <a:pt x="478" y="504"/>
                  </a:lnTo>
                  <a:lnTo>
                    <a:pt x="486" y="528"/>
                  </a:lnTo>
                  <a:lnTo>
                    <a:pt x="508" y="534"/>
                  </a:lnTo>
                  <a:lnTo>
                    <a:pt x="524" y="546"/>
                  </a:lnTo>
                  <a:lnTo>
                    <a:pt x="532" y="568"/>
                  </a:lnTo>
                  <a:lnTo>
                    <a:pt x="554" y="584"/>
                  </a:lnTo>
                  <a:lnTo>
                    <a:pt x="586" y="580"/>
                  </a:lnTo>
                  <a:lnTo>
                    <a:pt x="622" y="562"/>
                  </a:lnTo>
                  <a:lnTo>
                    <a:pt x="646" y="552"/>
                  </a:lnTo>
                  <a:lnTo>
                    <a:pt x="668" y="540"/>
                  </a:lnTo>
                  <a:lnTo>
                    <a:pt x="692" y="522"/>
                  </a:lnTo>
                  <a:lnTo>
                    <a:pt x="698" y="504"/>
                  </a:lnTo>
                  <a:lnTo>
                    <a:pt x="668" y="500"/>
                  </a:lnTo>
                  <a:lnTo>
                    <a:pt x="662" y="488"/>
                  </a:lnTo>
                  <a:lnTo>
                    <a:pt x="646" y="500"/>
                  </a:lnTo>
                  <a:lnTo>
                    <a:pt x="614" y="504"/>
                  </a:lnTo>
                  <a:lnTo>
                    <a:pt x="614" y="516"/>
                  </a:lnTo>
                  <a:lnTo>
                    <a:pt x="608" y="500"/>
                  </a:lnTo>
                  <a:lnTo>
                    <a:pt x="592" y="488"/>
                  </a:lnTo>
                  <a:lnTo>
                    <a:pt x="570" y="482"/>
                  </a:lnTo>
                  <a:lnTo>
                    <a:pt x="562" y="470"/>
                  </a:lnTo>
                  <a:lnTo>
                    <a:pt x="562" y="454"/>
                  </a:lnTo>
                  <a:lnTo>
                    <a:pt x="586" y="454"/>
                  </a:lnTo>
                  <a:lnTo>
                    <a:pt x="622" y="476"/>
                  </a:lnTo>
                  <a:lnTo>
                    <a:pt x="646" y="476"/>
                  </a:lnTo>
                  <a:lnTo>
                    <a:pt x="654" y="482"/>
                  </a:lnTo>
                  <a:lnTo>
                    <a:pt x="668" y="482"/>
                  </a:lnTo>
                  <a:lnTo>
                    <a:pt x="698" y="488"/>
                  </a:lnTo>
                  <a:lnTo>
                    <a:pt x="722" y="488"/>
                  </a:lnTo>
                  <a:lnTo>
                    <a:pt x="760" y="482"/>
                  </a:lnTo>
                  <a:lnTo>
                    <a:pt x="768" y="482"/>
                  </a:lnTo>
                  <a:lnTo>
                    <a:pt x="776" y="500"/>
                  </a:lnTo>
                  <a:lnTo>
                    <a:pt x="798" y="494"/>
                  </a:lnTo>
                  <a:lnTo>
                    <a:pt x="782" y="504"/>
                  </a:lnTo>
                  <a:lnTo>
                    <a:pt x="798" y="516"/>
                  </a:lnTo>
                  <a:lnTo>
                    <a:pt x="820" y="510"/>
                  </a:lnTo>
                  <a:lnTo>
                    <a:pt x="828" y="534"/>
                  </a:lnTo>
                  <a:lnTo>
                    <a:pt x="844" y="556"/>
                  </a:lnTo>
                  <a:lnTo>
                    <a:pt x="858" y="590"/>
                  </a:lnTo>
                  <a:lnTo>
                    <a:pt x="874" y="608"/>
                  </a:lnTo>
                  <a:lnTo>
                    <a:pt x="890" y="596"/>
                  </a:lnTo>
                  <a:lnTo>
                    <a:pt x="904" y="596"/>
                  </a:lnTo>
                  <a:lnTo>
                    <a:pt x="904" y="584"/>
                  </a:lnTo>
                  <a:lnTo>
                    <a:pt x="920" y="574"/>
                  </a:lnTo>
                  <a:lnTo>
                    <a:pt x="920" y="552"/>
                  </a:lnTo>
                  <a:lnTo>
                    <a:pt x="942" y="534"/>
                  </a:lnTo>
                  <a:lnTo>
                    <a:pt x="980" y="516"/>
                  </a:lnTo>
                  <a:lnTo>
                    <a:pt x="1018" y="504"/>
                  </a:lnTo>
                  <a:lnTo>
                    <a:pt x="1042" y="528"/>
                  </a:lnTo>
                  <a:lnTo>
                    <a:pt x="1064" y="546"/>
                  </a:lnTo>
                  <a:lnTo>
                    <a:pt x="1086" y="540"/>
                  </a:lnTo>
                  <a:lnTo>
                    <a:pt x="1102" y="568"/>
                  </a:lnTo>
                  <a:lnTo>
                    <a:pt x="1102" y="584"/>
                  </a:lnTo>
                  <a:lnTo>
                    <a:pt x="1118" y="602"/>
                  </a:lnTo>
                  <a:lnTo>
                    <a:pt x="1110" y="584"/>
                  </a:lnTo>
                  <a:lnTo>
                    <a:pt x="1110" y="568"/>
                  </a:lnTo>
                  <a:lnTo>
                    <a:pt x="1124" y="556"/>
                  </a:lnTo>
                  <a:lnTo>
                    <a:pt x="1132" y="574"/>
                  </a:lnTo>
                  <a:lnTo>
                    <a:pt x="1156" y="580"/>
                  </a:lnTo>
                  <a:lnTo>
                    <a:pt x="1156" y="596"/>
                  </a:lnTo>
                  <a:lnTo>
                    <a:pt x="1178" y="590"/>
                  </a:lnTo>
                  <a:lnTo>
                    <a:pt x="1208" y="580"/>
                  </a:lnTo>
                  <a:lnTo>
                    <a:pt x="1202" y="562"/>
                  </a:lnTo>
                  <a:lnTo>
                    <a:pt x="1186" y="552"/>
                  </a:lnTo>
                  <a:lnTo>
                    <a:pt x="1170" y="534"/>
                  </a:lnTo>
                  <a:lnTo>
                    <a:pt x="1156" y="522"/>
                  </a:lnTo>
                  <a:lnTo>
                    <a:pt x="1170" y="510"/>
                  </a:lnTo>
                  <a:lnTo>
                    <a:pt x="1202" y="510"/>
                  </a:lnTo>
                  <a:lnTo>
                    <a:pt x="1208" y="516"/>
                  </a:lnTo>
                  <a:lnTo>
                    <a:pt x="1216" y="504"/>
                  </a:lnTo>
                  <a:lnTo>
                    <a:pt x="1238" y="500"/>
                  </a:lnTo>
                  <a:lnTo>
                    <a:pt x="1246" y="504"/>
                  </a:lnTo>
                  <a:lnTo>
                    <a:pt x="1262" y="494"/>
                  </a:lnTo>
                  <a:lnTo>
                    <a:pt x="1276" y="476"/>
                  </a:lnTo>
                  <a:lnTo>
                    <a:pt x="1308" y="454"/>
                  </a:lnTo>
                  <a:lnTo>
                    <a:pt x="1300" y="442"/>
                  </a:lnTo>
                  <a:lnTo>
                    <a:pt x="1292" y="430"/>
                  </a:lnTo>
                  <a:lnTo>
                    <a:pt x="1276" y="420"/>
                  </a:lnTo>
                  <a:lnTo>
                    <a:pt x="1262" y="408"/>
                  </a:lnTo>
                  <a:lnTo>
                    <a:pt x="1276" y="396"/>
                  </a:lnTo>
                  <a:lnTo>
                    <a:pt x="1246" y="396"/>
                  </a:lnTo>
                  <a:lnTo>
                    <a:pt x="1270" y="374"/>
                  </a:lnTo>
                  <a:lnTo>
                    <a:pt x="1276" y="378"/>
                  </a:lnTo>
                  <a:lnTo>
                    <a:pt x="1314" y="378"/>
                  </a:lnTo>
                  <a:lnTo>
                    <a:pt x="1322" y="390"/>
                  </a:lnTo>
                  <a:lnTo>
                    <a:pt x="1338" y="408"/>
                  </a:lnTo>
                  <a:lnTo>
                    <a:pt x="1346" y="430"/>
                  </a:lnTo>
                  <a:lnTo>
                    <a:pt x="1352" y="420"/>
                  </a:lnTo>
                  <a:lnTo>
                    <a:pt x="1376" y="408"/>
                  </a:lnTo>
                  <a:lnTo>
                    <a:pt x="1352" y="396"/>
                  </a:lnTo>
                  <a:lnTo>
                    <a:pt x="1346" y="378"/>
                  </a:lnTo>
                  <a:lnTo>
                    <a:pt x="1360" y="362"/>
                  </a:lnTo>
                  <a:lnTo>
                    <a:pt x="1390" y="350"/>
                  </a:lnTo>
                  <a:lnTo>
                    <a:pt x="1420" y="332"/>
                  </a:lnTo>
                  <a:lnTo>
                    <a:pt x="1428" y="310"/>
                  </a:lnTo>
                  <a:lnTo>
                    <a:pt x="1428" y="288"/>
                  </a:lnTo>
                  <a:lnTo>
                    <a:pt x="1414" y="270"/>
                  </a:lnTo>
                  <a:lnTo>
                    <a:pt x="1414" y="258"/>
                  </a:lnTo>
                  <a:lnTo>
                    <a:pt x="1398" y="248"/>
                  </a:lnTo>
                  <a:lnTo>
                    <a:pt x="1368" y="252"/>
                  </a:lnTo>
                  <a:lnTo>
                    <a:pt x="1368" y="248"/>
                  </a:lnTo>
                  <a:lnTo>
                    <a:pt x="1384" y="224"/>
                  </a:lnTo>
                  <a:lnTo>
                    <a:pt x="1398" y="212"/>
                  </a:lnTo>
                  <a:lnTo>
                    <a:pt x="1428" y="208"/>
                  </a:lnTo>
                  <a:lnTo>
                    <a:pt x="1474" y="208"/>
                  </a:lnTo>
                  <a:lnTo>
                    <a:pt x="1526" y="212"/>
                  </a:lnTo>
                  <a:lnTo>
                    <a:pt x="1542" y="208"/>
                  </a:lnTo>
                  <a:lnTo>
                    <a:pt x="1566" y="184"/>
                  </a:lnTo>
                  <a:lnTo>
                    <a:pt x="1596" y="172"/>
                  </a:lnTo>
                  <a:lnTo>
                    <a:pt x="1596" y="184"/>
                  </a:lnTo>
                  <a:lnTo>
                    <a:pt x="1610" y="190"/>
                  </a:lnTo>
                  <a:lnTo>
                    <a:pt x="1626" y="178"/>
                  </a:lnTo>
                  <a:lnTo>
                    <a:pt x="1648" y="172"/>
                  </a:lnTo>
                  <a:lnTo>
                    <a:pt x="1642" y="184"/>
                  </a:lnTo>
                  <a:lnTo>
                    <a:pt x="1618" y="202"/>
                  </a:lnTo>
                  <a:lnTo>
                    <a:pt x="1588" y="212"/>
                  </a:lnTo>
                  <a:lnTo>
                    <a:pt x="1588" y="230"/>
                  </a:lnTo>
                  <a:lnTo>
                    <a:pt x="1618" y="242"/>
                  </a:lnTo>
                  <a:lnTo>
                    <a:pt x="1618" y="270"/>
                  </a:lnTo>
                  <a:lnTo>
                    <a:pt x="1642" y="288"/>
                  </a:lnTo>
                  <a:lnTo>
                    <a:pt x="1642" y="270"/>
                  </a:lnTo>
                  <a:lnTo>
                    <a:pt x="1656" y="258"/>
                  </a:lnTo>
                  <a:lnTo>
                    <a:pt x="1672" y="242"/>
                  </a:lnTo>
                  <a:lnTo>
                    <a:pt x="1656" y="224"/>
                  </a:lnTo>
                  <a:lnTo>
                    <a:pt x="1656" y="208"/>
                  </a:lnTo>
                  <a:lnTo>
                    <a:pt x="1680" y="190"/>
                  </a:lnTo>
                  <a:lnTo>
                    <a:pt x="1688" y="202"/>
                  </a:lnTo>
                  <a:lnTo>
                    <a:pt x="1726" y="196"/>
                  </a:lnTo>
                  <a:lnTo>
                    <a:pt x="1740" y="184"/>
                  </a:lnTo>
                  <a:lnTo>
                    <a:pt x="1770" y="178"/>
                  </a:lnTo>
                  <a:lnTo>
                    <a:pt x="1770" y="166"/>
                  </a:lnTo>
                  <a:lnTo>
                    <a:pt x="1802" y="160"/>
                  </a:lnTo>
                  <a:lnTo>
                    <a:pt x="1786" y="156"/>
                  </a:lnTo>
                  <a:lnTo>
                    <a:pt x="1770" y="150"/>
                  </a:lnTo>
                  <a:lnTo>
                    <a:pt x="1748" y="144"/>
                  </a:lnTo>
                  <a:lnTo>
                    <a:pt x="1778" y="144"/>
                  </a:lnTo>
                  <a:lnTo>
                    <a:pt x="1786" y="12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dirty="0">
                <a:ea typeface="MS PGothic" panose="020B0600070205080204" pitchFamily="34" charset="-128"/>
              </a:endParaRPr>
            </a:p>
          </p:txBody>
        </p:sp>
        <p:sp>
          <p:nvSpPr>
            <p:cNvPr id="37" name="Freeform 49"/>
            <p:cNvSpPr>
              <a:spLocks noChangeArrowheads="1"/>
            </p:cNvSpPr>
            <p:nvPr/>
          </p:nvSpPr>
          <p:spPr bwMode="auto">
            <a:xfrm>
              <a:off x="6574896" y="514094"/>
              <a:ext cx="310095" cy="378430"/>
            </a:xfrm>
            <a:custGeom>
              <a:avLst/>
              <a:gdLst>
                <a:gd name="T0" fmla="*/ 2147483647 w 138"/>
                <a:gd name="T1" fmla="*/ 2147483647 h 106"/>
                <a:gd name="T2" fmla="*/ 2147483647 w 138"/>
                <a:gd name="T3" fmla="*/ 2147483647 h 106"/>
                <a:gd name="T4" fmla="*/ 2147483647 w 138"/>
                <a:gd name="T5" fmla="*/ 0 h 106"/>
                <a:gd name="T6" fmla="*/ 2147483647 w 138"/>
                <a:gd name="T7" fmla="*/ 0 h 106"/>
                <a:gd name="T8" fmla="*/ 2147483647 w 138"/>
                <a:gd name="T9" fmla="*/ 0 h 106"/>
                <a:gd name="T10" fmla="*/ 2147483647 w 138"/>
                <a:gd name="T11" fmla="*/ 0 h 106"/>
                <a:gd name="T12" fmla="*/ 2147483647 w 138"/>
                <a:gd name="T13" fmla="*/ 2147483647 h 106"/>
                <a:gd name="T14" fmla="*/ 2147483647 w 138"/>
                <a:gd name="T15" fmla="*/ 2147483647 h 106"/>
                <a:gd name="T16" fmla="*/ 2147483647 w 138"/>
                <a:gd name="T17" fmla="*/ 2147483647 h 106"/>
                <a:gd name="T18" fmla="*/ 2147483647 w 138"/>
                <a:gd name="T19" fmla="*/ 2147483647 h 106"/>
                <a:gd name="T20" fmla="*/ 2147483647 w 138"/>
                <a:gd name="T21" fmla="*/ 2147483647 h 106"/>
                <a:gd name="T22" fmla="*/ 2147483647 w 138"/>
                <a:gd name="T23" fmla="*/ 2147483647 h 106"/>
                <a:gd name="T24" fmla="*/ 2147483647 w 138"/>
                <a:gd name="T25" fmla="*/ 2147483647 h 106"/>
                <a:gd name="T26" fmla="*/ 2147483647 w 138"/>
                <a:gd name="T27" fmla="*/ 2147483647 h 106"/>
                <a:gd name="T28" fmla="*/ 2147483647 w 138"/>
                <a:gd name="T29" fmla="*/ 2147483647 h 106"/>
                <a:gd name="T30" fmla="*/ 0 w 138"/>
                <a:gd name="T31" fmla="*/ 2147483647 h 106"/>
                <a:gd name="T32" fmla="*/ 0 w 138"/>
                <a:gd name="T33" fmla="*/ 2147483647 h 106"/>
                <a:gd name="T34" fmla="*/ 0 w 138"/>
                <a:gd name="T35" fmla="*/ 2147483647 h 106"/>
                <a:gd name="T36" fmla="*/ 2147483647 w 138"/>
                <a:gd name="T37" fmla="*/ 2147483647 h 106"/>
                <a:gd name="T38" fmla="*/ 2147483647 w 138"/>
                <a:gd name="T39" fmla="*/ 2147483647 h 106"/>
                <a:gd name="T40" fmla="*/ 2147483647 w 138"/>
                <a:gd name="T41" fmla="*/ 2147483647 h 106"/>
                <a:gd name="T42" fmla="*/ 2147483647 w 138"/>
                <a:gd name="T43" fmla="*/ 2147483647 h 106"/>
                <a:gd name="T44" fmla="*/ 2147483647 w 138"/>
                <a:gd name="T45" fmla="*/ 2147483647 h 106"/>
                <a:gd name="T46" fmla="*/ 2147483647 w 138"/>
                <a:gd name="T47" fmla="*/ 2147483647 h 106"/>
                <a:gd name="T48" fmla="*/ 2147483647 w 138"/>
                <a:gd name="T49" fmla="*/ 2147483647 h 106"/>
                <a:gd name="T50" fmla="*/ 2147483647 w 138"/>
                <a:gd name="T51" fmla="*/ 2147483647 h 106"/>
                <a:gd name="T52" fmla="*/ 2147483647 w 138"/>
                <a:gd name="T53" fmla="*/ 2147483647 h 106"/>
                <a:gd name="T54" fmla="*/ 2147483647 w 138"/>
                <a:gd name="T55" fmla="*/ 2147483647 h 106"/>
                <a:gd name="T56" fmla="*/ 2147483647 w 138"/>
                <a:gd name="T57" fmla="*/ 2147483647 h 106"/>
                <a:gd name="T58" fmla="*/ 2147483647 w 138"/>
                <a:gd name="T59" fmla="*/ 2147483647 h 106"/>
                <a:gd name="T60" fmla="*/ 2147483647 w 138"/>
                <a:gd name="T61" fmla="*/ 2147483647 h 106"/>
                <a:gd name="T62" fmla="*/ 2147483647 w 138"/>
                <a:gd name="T63" fmla="*/ 2147483647 h 106"/>
                <a:gd name="T64" fmla="*/ 2147483647 w 138"/>
                <a:gd name="T65" fmla="*/ 2147483647 h 106"/>
                <a:gd name="T66" fmla="*/ 2147483647 w 138"/>
                <a:gd name="T67" fmla="*/ 2147483647 h 106"/>
                <a:gd name="T68" fmla="*/ 2147483647 w 138"/>
                <a:gd name="T69" fmla="*/ 2147483647 h 106"/>
                <a:gd name="T70" fmla="*/ 2147483647 w 138"/>
                <a:gd name="T71" fmla="*/ 2147483647 h 106"/>
                <a:gd name="T72" fmla="*/ 2147483647 w 138"/>
                <a:gd name="T73" fmla="*/ 2147483647 h 106"/>
                <a:gd name="T74" fmla="*/ 2147483647 w 138"/>
                <a:gd name="T75" fmla="*/ 2147483647 h 106"/>
                <a:gd name="T76" fmla="*/ 2147483647 w 138"/>
                <a:gd name="T77" fmla="*/ 2147483647 h 106"/>
                <a:gd name="T78" fmla="*/ 2147483647 w 138"/>
                <a:gd name="T79" fmla="*/ 2147483647 h 106"/>
                <a:gd name="T80" fmla="*/ 2147483647 w 138"/>
                <a:gd name="T81" fmla="*/ 2147483647 h 106"/>
                <a:gd name="T82" fmla="*/ 2147483647 w 138"/>
                <a:gd name="T83" fmla="*/ 2147483647 h 106"/>
                <a:gd name="T84" fmla="*/ 2147483647 w 138"/>
                <a:gd name="T85" fmla="*/ 2147483647 h 106"/>
                <a:gd name="T86" fmla="*/ 2147483647 w 138"/>
                <a:gd name="T87" fmla="*/ 2147483647 h 106"/>
                <a:gd name="T88" fmla="*/ 2147483647 w 138"/>
                <a:gd name="T89" fmla="*/ 2147483647 h 106"/>
                <a:gd name="T90" fmla="*/ 2147483647 w 138"/>
                <a:gd name="T91" fmla="*/ 2147483647 h 1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
                <a:gd name="T139" fmla="*/ 0 h 106"/>
                <a:gd name="T140" fmla="*/ 138 w 138"/>
                <a:gd name="T141" fmla="*/ 106 h 1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 h="106">
                  <a:moveTo>
                    <a:pt x="84" y="6"/>
                  </a:moveTo>
                  <a:lnTo>
                    <a:pt x="84" y="6"/>
                  </a:lnTo>
                  <a:lnTo>
                    <a:pt x="54" y="0"/>
                  </a:lnTo>
                  <a:lnTo>
                    <a:pt x="38" y="0"/>
                  </a:lnTo>
                  <a:lnTo>
                    <a:pt x="24" y="0"/>
                  </a:lnTo>
                  <a:lnTo>
                    <a:pt x="18" y="2"/>
                  </a:lnTo>
                  <a:lnTo>
                    <a:pt x="16" y="6"/>
                  </a:lnTo>
                  <a:lnTo>
                    <a:pt x="14" y="10"/>
                  </a:lnTo>
                  <a:lnTo>
                    <a:pt x="12" y="18"/>
                  </a:lnTo>
                  <a:lnTo>
                    <a:pt x="8" y="34"/>
                  </a:lnTo>
                  <a:lnTo>
                    <a:pt x="6" y="50"/>
                  </a:lnTo>
                  <a:lnTo>
                    <a:pt x="2" y="84"/>
                  </a:lnTo>
                  <a:lnTo>
                    <a:pt x="0" y="94"/>
                  </a:lnTo>
                  <a:lnTo>
                    <a:pt x="0" y="102"/>
                  </a:lnTo>
                  <a:lnTo>
                    <a:pt x="16" y="102"/>
                  </a:lnTo>
                  <a:lnTo>
                    <a:pt x="32" y="100"/>
                  </a:lnTo>
                  <a:lnTo>
                    <a:pt x="46" y="104"/>
                  </a:lnTo>
                  <a:lnTo>
                    <a:pt x="60" y="106"/>
                  </a:lnTo>
                  <a:lnTo>
                    <a:pt x="68" y="106"/>
                  </a:lnTo>
                  <a:lnTo>
                    <a:pt x="78" y="106"/>
                  </a:lnTo>
                  <a:lnTo>
                    <a:pt x="82" y="104"/>
                  </a:lnTo>
                  <a:lnTo>
                    <a:pt x="82" y="102"/>
                  </a:lnTo>
                  <a:lnTo>
                    <a:pt x="82" y="100"/>
                  </a:lnTo>
                  <a:lnTo>
                    <a:pt x="84" y="98"/>
                  </a:lnTo>
                  <a:lnTo>
                    <a:pt x="104" y="80"/>
                  </a:lnTo>
                  <a:lnTo>
                    <a:pt x="124" y="62"/>
                  </a:lnTo>
                  <a:lnTo>
                    <a:pt x="134" y="50"/>
                  </a:lnTo>
                  <a:lnTo>
                    <a:pt x="138" y="44"/>
                  </a:lnTo>
                  <a:lnTo>
                    <a:pt x="138" y="40"/>
                  </a:lnTo>
                  <a:lnTo>
                    <a:pt x="138" y="34"/>
                  </a:lnTo>
                  <a:lnTo>
                    <a:pt x="136" y="28"/>
                  </a:lnTo>
                  <a:lnTo>
                    <a:pt x="132" y="24"/>
                  </a:lnTo>
                  <a:lnTo>
                    <a:pt x="126" y="20"/>
                  </a:lnTo>
                  <a:lnTo>
                    <a:pt x="112" y="14"/>
                  </a:lnTo>
                  <a:lnTo>
                    <a:pt x="100" y="12"/>
                  </a:lnTo>
                  <a:lnTo>
                    <a:pt x="84" y="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8" name="Freeform 50"/>
            <p:cNvSpPr>
              <a:spLocks noChangeArrowheads="1"/>
            </p:cNvSpPr>
            <p:nvPr/>
          </p:nvSpPr>
          <p:spPr bwMode="auto">
            <a:xfrm>
              <a:off x="6956897" y="3455854"/>
              <a:ext cx="238188" cy="164224"/>
            </a:xfrm>
            <a:custGeom>
              <a:avLst/>
              <a:gdLst>
                <a:gd name="T0" fmla="*/ 2147483647 w 106"/>
                <a:gd name="T1" fmla="*/ 0 h 46"/>
                <a:gd name="T2" fmla="*/ 2147483647 w 106"/>
                <a:gd name="T3" fmla="*/ 2147483647 h 46"/>
                <a:gd name="T4" fmla="*/ 2147483647 w 106"/>
                <a:gd name="T5" fmla="*/ 2147483647 h 46"/>
                <a:gd name="T6" fmla="*/ 0 w 106"/>
                <a:gd name="T7" fmla="*/ 2147483647 h 46"/>
                <a:gd name="T8" fmla="*/ 2147483647 w 106"/>
                <a:gd name="T9" fmla="*/ 2147483647 h 46"/>
                <a:gd name="T10" fmla="*/ 2147483647 w 106"/>
                <a:gd name="T11" fmla="*/ 2147483647 h 46"/>
                <a:gd name="T12" fmla="*/ 2147483647 w 106"/>
                <a:gd name="T13" fmla="*/ 2147483647 h 46"/>
                <a:gd name="T14" fmla="*/ 2147483647 w 106"/>
                <a:gd name="T15" fmla="*/ 2147483647 h 46"/>
                <a:gd name="T16" fmla="*/ 2147483647 w 106"/>
                <a:gd name="T17" fmla="*/ 0 h 46"/>
                <a:gd name="T18" fmla="*/ 2147483647 w 106"/>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46"/>
                <a:gd name="T32" fmla="*/ 106 w 106"/>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46">
                  <a:moveTo>
                    <a:pt x="82" y="0"/>
                  </a:moveTo>
                  <a:lnTo>
                    <a:pt x="60" y="18"/>
                  </a:lnTo>
                  <a:lnTo>
                    <a:pt x="30" y="30"/>
                  </a:lnTo>
                  <a:lnTo>
                    <a:pt x="0" y="40"/>
                  </a:lnTo>
                  <a:lnTo>
                    <a:pt x="30" y="46"/>
                  </a:lnTo>
                  <a:lnTo>
                    <a:pt x="60" y="34"/>
                  </a:lnTo>
                  <a:lnTo>
                    <a:pt x="82" y="18"/>
                  </a:lnTo>
                  <a:lnTo>
                    <a:pt x="106" y="12"/>
                  </a:lnTo>
                  <a:lnTo>
                    <a:pt x="92" y="0"/>
                  </a:lnTo>
                  <a:lnTo>
                    <a:pt x="8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9" name="Freeform 51"/>
            <p:cNvSpPr>
              <a:spLocks noChangeArrowheads="1"/>
            </p:cNvSpPr>
            <p:nvPr/>
          </p:nvSpPr>
          <p:spPr bwMode="auto">
            <a:xfrm>
              <a:off x="7213061" y="3313049"/>
              <a:ext cx="121341" cy="185644"/>
            </a:xfrm>
            <a:custGeom>
              <a:avLst/>
              <a:gdLst>
                <a:gd name="T0" fmla="*/ 2147483647 w 54"/>
                <a:gd name="T1" fmla="*/ 2147483647 h 52"/>
                <a:gd name="T2" fmla="*/ 2147483647 w 54"/>
                <a:gd name="T3" fmla="*/ 0 h 52"/>
                <a:gd name="T4" fmla="*/ 2147483647 w 54"/>
                <a:gd name="T5" fmla="*/ 2147483647 h 52"/>
                <a:gd name="T6" fmla="*/ 0 w 54"/>
                <a:gd name="T7" fmla="*/ 2147483647 h 52"/>
                <a:gd name="T8" fmla="*/ 2147483647 w 54"/>
                <a:gd name="T9" fmla="*/ 2147483647 h 52"/>
                <a:gd name="T10" fmla="*/ 2147483647 w 54"/>
                <a:gd name="T11" fmla="*/ 2147483647 h 52"/>
                <a:gd name="T12" fmla="*/ 2147483647 w 54"/>
                <a:gd name="T13" fmla="*/ 2147483647 h 52"/>
                <a:gd name="T14" fmla="*/ 2147483647 w 54"/>
                <a:gd name="T15" fmla="*/ 2147483647 h 52"/>
                <a:gd name="T16" fmla="*/ 2147483647 w 54"/>
                <a:gd name="T17" fmla="*/ 2147483647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52"/>
                <a:gd name="T29" fmla="*/ 54 w 54"/>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52">
                  <a:moveTo>
                    <a:pt x="14" y="12"/>
                  </a:moveTo>
                  <a:lnTo>
                    <a:pt x="6" y="0"/>
                  </a:lnTo>
                  <a:lnTo>
                    <a:pt x="6" y="34"/>
                  </a:lnTo>
                  <a:lnTo>
                    <a:pt x="0" y="52"/>
                  </a:lnTo>
                  <a:lnTo>
                    <a:pt x="6" y="46"/>
                  </a:lnTo>
                  <a:lnTo>
                    <a:pt x="30" y="28"/>
                  </a:lnTo>
                  <a:lnTo>
                    <a:pt x="44" y="24"/>
                  </a:lnTo>
                  <a:lnTo>
                    <a:pt x="54" y="12"/>
                  </a:lnTo>
                  <a:lnTo>
                    <a:pt x="14"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40" name="Freeform 52"/>
            <p:cNvSpPr>
              <a:spLocks noChangeArrowheads="1"/>
            </p:cNvSpPr>
            <p:nvPr/>
          </p:nvSpPr>
          <p:spPr bwMode="auto">
            <a:xfrm>
              <a:off x="5810897" y="2249161"/>
              <a:ext cx="238188" cy="264187"/>
            </a:xfrm>
            <a:custGeom>
              <a:avLst/>
              <a:gdLst>
                <a:gd name="T0" fmla="*/ 2147483647 w 106"/>
                <a:gd name="T1" fmla="*/ 2147483647 h 74"/>
                <a:gd name="T2" fmla="*/ 2147483647 w 106"/>
                <a:gd name="T3" fmla="*/ 2147483647 h 74"/>
                <a:gd name="T4" fmla="*/ 2147483647 w 106"/>
                <a:gd name="T5" fmla="*/ 2147483647 h 74"/>
                <a:gd name="T6" fmla="*/ 2147483647 w 106"/>
                <a:gd name="T7" fmla="*/ 2147483647 h 74"/>
                <a:gd name="T8" fmla="*/ 2147483647 w 106"/>
                <a:gd name="T9" fmla="*/ 2147483647 h 74"/>
                <a:gd name="T10" fmla="*/ 2147483647 w 106"/>
                <a:gd name="T11" fmla="*/ 0 h 74"/>
                <a:gd name="T12" fmla="*/ 2147483647 w 106"/>
                <a:gd name="T13" fmla="*/ 2147483647 h 74"/>
                <a:gd name="T14" fmla="*/ 2147483647 w 106"/>
                <a:gd name="T15" fmla="*/ 2147483647 h 74"/>
                <a:gd name="T16" fmla="*/ 2147483647 w 106"/>
                <a:gd name="T17" fmla="*/ 2147483647 h 74"/>
                <a:gd name="T18" fmla="*/ 0 w 106"/>
                <a:gd name="T19" fmla="*/ 2147483647 h 74"/>
                <a:gd name="T20" fmla="*/ 2147483647 w 106"/>
                <a:gd name="T21" fmla="*/ 2147483647 h 74"/>
                <a:gd name="T22" fmla="*/ 2147483647 w 106"/>
                <a:gd name="T23" fmla="*/ 2147483647 h 74"/>
                <a:gd name="T24" fmla="*/ 2147483647 w 106"/>
                <a:gd name="T25" fmla="*/ 2147483647 h 74"/>
                <a:gd name="T26" fmla="*/ 2147483647 w 106"/>
                <a:gd name="T27" fmla="*/ 2147483647 h 74"/>
                <a:gd name="T28" fmla="*/ 2147483647 w 106"/>
                <a:gd name="T29" fmla="*/ 2147483647 h 74"/>
                <a:gd name="T30" fmla="*/ 2147483647 w 106"/>
                <a:gd name="T31" fmla="*/ 2147483647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74"/>
                <a:gd name="T50" fmla="*/ 106 w 106"/>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74">
                  <a:moveTo>
                    <a:pt x="98" y="52"/>
                  </a:moveTo>
                  <a:lnTo>
                    <a:pt x="106" y="40"/>
                  </a:lnTo>
                  <a:lnTo>
                    <a:pt x="106" y="18"/>
                  </a:lnTo>
                  <a:lnTo>
                    <a:pt x="98" y="6"/>
                  </a:lnTo>
                  <a:lnTo>
                    <a:pt x="82" y="12"/>
                  </a:lnTo>
                  <a:lnTo>
                    <a:pt x="82" y="0"/>
                  </a:lnTo>
                  <a:lnTo>
                    <a:pt x="60" y="18"/>
                  </a:lnTo>
                  <a:lnTo>
                    <a:pt x="30" y="34"/>
                  </a:lnTo>
                  <a:lnTo>
                    <a:pt x="22" y="40"/>
                  </a:lnTo>
                  <a:lnTo>
                    <a:pt x="0" y="46"/>
                  </a:lnTo>
                  <a:lnTo>
                    <a:pt x="14" y="52"/>
                  </a:lnTo>
                  <a:lnTo>
                    <a:pt x="36" y="58"/>
                  </a:lnTo>
                  <a:lnTo>
                    <a:pt x="30" y="74"/>
                  </a:lnTo>
                  <a:lnTo>
                    <a:pt x="74" y="74"/>
                  </a:lnTo>
                  <a:lnTo>
                    <a:pt x="82" y="70"/>
                  </a:lnTo>
                  <a:lnTo>
                    <a:pt x="98" y="5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41" name="Freeform 53"/>
            <p:cNvSpPr>
              <a:spLocks noChangeArrowheads="1"/>
            </p:cNvSpPr>
            <p:nvPr/>
          </p:nvSpPr>
          <p:spPr bwMode="auto">
            <a:xfrm>
              <a:off x="5945720" y="2513348"/>
              <a:ext cx="31459" cy="64262"/>
            </a:xfrm>
            <a:custGeom>
              <a:avLst/>
              <a:gdLst>
                <a:gd name="T0" fmla="*/ 2147483647 w 14"/>
                <a:gd name="T1" fmla="*/ 2147483647 h 18"/>
                <a:gd name="T2" fmla="*/ 2147483647 w 14"/>
                <a:gd name="T3" fmla="*/ 2147483647 h 18"/>
                <a:gd name="T4" fmla="*/ 2147483647 w 14"/>
                <a:gd name="T5" fmla="*/ 0 h 18"/>
                <a:gd name="T6" fmla="*/ 0 w 14"/>
                <a:gd name="T7" fmla="*/ 2147483647 h 18"/>
                <a:gd name="T8" fmla="*/ 2147483647 w 14"/>
                <a:gd name="T9" fmla="*/ 2147483647 h 18"/>
                <a:gd name="T10" fmla="*/ 0 60000 65536"/>
                <a:gd name="T11" fmla="*/ 0 60000 65536"/>
                <a:gd name="T12" fmla="*/ 0 60000 65536"/>
                <a:gd name="T13" fmla="*/ 0 60000 65536"/>
                <a:gd name="T14" fmla="*/ 0 60000 65536"/>
                <a:gd name="T15" fmla="*/ 0 w 14"/>
                <a:gd name="T16" fmla="*/ 0 h 18"/>
                <a:gd name="T17" fmla="*/ 14 w 14"/>
                <a:gd name="T18" fmla="*/ 18 h 18"/>
              </a:gdLst>
              <a:ahLst/>
              <a:cxnLst>
                <a:cxn ang="T10">
                  <a:pos x="T0" y="T1"/>
                </a:cxn>
                <a:cxn ang="T11">
                  <a:pos x="T2" y="T3"/>
                </a:cxn>
                <a:cxn ang="T12">
                  <a:pos x="T4" y="T5"/>
                </a:cxn>
                <a:cxn ang="T13">
                  <a:pos x="T6" y="T7"/>
                </a:cxn>
                <a:cxn ang="T14">
                  <a:pos x="T8" y="T9"/>
                </a:cxn>
              </a:cxnLst>
              <a:rect l="T15" t="T16" r="T17" b="T18"/>
              <a:pathLst>
                <a:path w="14" h="18">
                  <a:moveTo>
                    <a:pt x="8" y="18"/>
                  </a:moveTo>
                  <a:lnTo>
                    <a:pt x="8" y="12"/>
                  </a:lnTo>
                  <a:lnTo>
                    <a:pt x="14" y="0"/>
                  </a:lnTo>
                  <a:lnTo>
                    <a:pt x="0" y="12"/>
                  </a:lnTo>
                  <a:lnTo>
                    <a:pt x="8" y="1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43" name="Freeform 54"/>
            <p:cNvSpPr>
              <a:spLocks noChangeArrowheads="1"/>
            </p:cNvSpPr>
            <p:nvPr/>
          </p:nvSpPr>
          <p:spPr bwMode="auto">
            <a:xfrm>
              <a:off x="2413343" y="899664"/>
              <a:ext cx="13482" cy="21421"/>
            </a:xfrm>
            <a:custGeom>
              <a:avLst/>
              <a:gdLst>
                <a:gd name="T0" fmla="*/ 2147483647 w 6"/>
                <a:gd name="T1" fmla="*/ 0 h 6"/>
                <a:gd name="T2" fmla="*/ 0 w 6"/>
                <a:gd name="T3" fmla="*/ 2147483647 h 6"/>
                <a:gd name="T4" fmla="*/ 2147483647 w 6"/>
                <a:gd name="T5" fmla="*/ 2147483647 h 6"/>
                <a:gd name="T6" fmla="*/ 2147483647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4"/>
                  </a:lnTo>
                  <a:lnTo>
                    <a:pt x="6" y="6"/>
                  </a:lnTo>
                  <a:lnTo>
                    <a:pt x="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49" name="Freeform 55"/>
            <p:cNvSpPr>
              <a:spLocks noChangeArrowheads="1"/>
            </p:cNvSpPr>
            <p:nvPr/>
          </p:nvSpPr>
          <p:spPr bwMode="auto">
            <a:xfrm>
              <a:off x="2067294" y="1242393"/>
              <a:ext cx="152800" cy="85683"/>
            </a:xfrm>
            <a:custGeom>
              <a:avLst/>
              <a:gdLst>
                <a:gd name="T0" fmla="*/ 2147483647 w 68"/>
                <a:gd name="T1" fmla="*/ 2147483647 h 24"/>
                <a:gd name="T2" fmla="*/ 2147483647 w 68"/>
                <a:gd name="T3" fmla="*/ 2147483647 h 24"/>
                <a:gd name="T4" fmla="*/ 2147483647 w 68"/>
                <a:gd name="T5" fmla="*/ 0 h 24"/>
                <a:gd name="T6" fmla="*/ 2147483647 w 68"/>
                <a:gd name="T7" fmla="*/ 0 h 24"/>
                <a:gd name="T8" fmla="*/ 2147483647 w 68"/>
                <a:gd name="T9" fmla="*/ 2147483647 h 24"/>
                <a:gd name="T10" fmla="*/ 0 w 68"/>
                <a:gd name="T11" fmla="*/ 2147483647 h 24"/>
                <a:gd name="T12" fmla="*/ 0 w 68"/>
                <a:gd name="T13" fmla="*/ 2147483647 h 24"/>
                <a:gd name="T14" fmla="*/ 2147483647 w 68"/>
                <a:gd name="T15" fmla="*/ 2147483647 h 24"/>
                <a:gd name="T16" fmla="*/ 2147483647 w 68"/>
                <a:gd name="T17" fmla="*/ 2147483647 h 24"/>
                <a:gd name="T18" fmla="*/ 2147483647 w 68"/>
                <a:gd name="T19" fmla="*/ 2147483647 h 24"/>
                <a:gd name="T20" fmla="*/ 2147483647 w 68"/>
                <a:gd name="T21" fmla="*/ 2147483647 h 24"/>
                <a:gd name="T22" fmla="*/ 2147483647 w 68"/>
                <a:gd name="T23" fmla="*/ 2147483647 h 24"/>
                <a:gd name="T24" fmla="*/ 2147483647 w 68"/>
                <a:gd name="T25" fmla="*/ 2147483647 h 24"/>
                <a:gd name="T26" fmla="*/ 2147483647 w 68"/>
                <a:gd name="T27" fmla="*/ 214748364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24"/>
                <a:gd name="T44" fmla="*/ 68 w 68"/>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24">
                  <a:moveTo>
                    <a:pt x="38" y="8"/>
                  </a:moveTo>
                  <a:lnTo>
                    <a:pt x="38" y="6"/>
                  </a:lnTo>
                  <a:lnTo>
                    <a:pt x="38" y="0"/>
                  </a:lnTo>
                  <a:lnTo>
                    <a:pt x="24" y="0"/>
                  </a:lnTo>
                  <a:lnTo>
                    <a:pt x="8" y="8"/>
                  </a:lnTo>
                  <a:lnTo>
                    <a:pt x="0" y="12"/>
                  </a:lnTo>
                  <a:lnTo>
                    <a:pt x="0" y="24"/>
                  </a:lnTo>
                  <a:lnTo>
                    <a:pt x="22" y="18"/>
                  </a:lnTo>
                  <a:lnTo>
                    <a:pt x="38" y="24"/>
                  </a:lnTo>
                  <a:lnTo>
                    <a:pt x="54" y="24"/>
                  </a:lnTo>
                  <a:lnTo>
                    <a:pt x="68" y="18"/>
                  </a:lnTo>
                  <a:lnTo>
                    <a:pt x="44" y="12"/>
                  </a:lnTo>
                  <a:lnTo>
                    <a:pt x="54" y="2"/>
                  </a:lnTo>
                  <a:lnTo>
                    <a:pt x="38" y="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50" name="Freeform 56"/>
            <p:cNvSpPr>
              <a:spLocks noChangeArrowheads="1"/>
            </p:cNvSpPr>
            <p:nvPr/>
          </p:nvSpPr>
          <p:spPr bwMode="auto">
            <a:xfrm>
              <a:off x="1795456" y="161346"/>
              <a:ext cx="1141507" cy="913945"/>
            </a:xfrm>
            <a:custGeom>
              <a:avLst/>
              <a:gdLst>
                <a:gd name="T0" fmla="*/ 2147483647 w 508"/>
                <a:gd name="T1" fmla="*/ 2147483647 h 256"/>
                <a:gd name="T2" fmla="*/ 2147483647 w 508"/>
                <a:gd name="T3" fmla="*/ 2147483647 h 256"/>
                <a:gd name="T4" fmla="*/ 2147483647 w 508"/>
                <a:gd name="T5" fmla="*/ 2147483647 h 256"/>
                <a:gd name="T6" fmla="*/ 2147483647 w 508"/>
                <a:gd name="T7" fmla="*/ 2147483647 h 256"/>
                <a:gd name="T8" fmla="*/ 2147483647 w 508"/>
                <a:gd name="T9" fmla="*/ 2147483647 h 256"/>
                <a:gd name="T10" fmla="*/ 2147483647 w 508"/>
                <a:gd name="T11" fmla="*/ 2147483647 h 256"/>
                <a:gd name="T12" fmla="*/ 2147483647 w 508"/>
                <a:gd name="T13" fmla="*/ 2147483647 h 256"/>
                <a:gd name="T14" fmla="*/ 2147483647 w 508"/>
                <a:gd name="T15" fmla="*/ 2147483647 h 256"/>
                <a:gd name="T16" fmla="*/ 2147483647 w 508"/>
                <a:gd name="T17" fmla="*/ 2147483647 h 256"/>
                <a:gd name="T18" fmla="*/ 2147483647 w 508"/>
                <a:gd name="T19" fmla="*/ 2147483647 h 256"/>
                <a:gd name="T20" fmla="*/ 2147483647 w 508"/>
                <a:gd name="T21" fmla="*/ 2147483647 h 256"/>
                <a:gd name="T22" fmla="*/ 2147483647 w 508"/>
                <a:gd name="T23" fmla="*/ 2147483647 h 256"/>
                <a:gd name="T24" fmla="*/ 2147483647 w 508"/>
                <a:gd name="T25" fmla="*/ 2147483647 h 256"/>
                <a:gd name="T26" fmla="*/ 2147483647 w 508"/>
                <a:gd name="T27" fmla="*/ 2147483647 h 256"/>
                <a:gd name="T28" fmla="*/ 2147483647 w 508"/>
                <a:gd name="T29" fmla="*/ 0 h 256"/>
                <a:gd name="T30" fmla="*/ 2147483647 w 508"/>
                <a:gd name="T31" fmla="*/ 2147483647 h 256"/>
                <a:gd name="T32" fmla="*/ 2147483647 w 508"/>
                <a:gd name="T33" fmla="*/ 0 h 256"/>
                <a:gd name="T34" fmla="*/ 2147483647 w 508"/>
                <a:gd name="T35" fmla="*/ 2147483647 h 256"/>
                <a:gd name="T36" fmla="*/ 2147483647 w 508"/>
                <a:gd name="T37" fmla="*/ 2147483647 h 256"/>
                <a:gd name="T38" fmla="*/ 2147483647 w 508"/>
                <a:gd name="T39" fmla="*/ 2147483647 h 256"/>
                <a:gd name="T40" fmla="*/ 2147483647 w 508"/>
                <a:gd name="T41" fmla="*/ 2147483647 h 256"/>
                <a:gd name="T42" fmla="*/ 2147483647 w 508"/>
                <a:gd name="T43" fmla="*/ 2147483647 h 256"/>
                <a:gd name="T44" fmla="*/ 2147483647 w 508"/>
                <a:gd name="T45" fmla="*/ 2147483647 h 256"/>
                <a:gd name="T46" fmla="*/ 0 w 508"/>
                <a:gd name="T47" fmla="*/ 2147483647 h 256"/>
                <a:gd name="T48" fmla="*/ 2147483647 w 508"/>
                <a:gd name="T49" fmla="*/ 2147483647 h 256"/>
                <a:gd name="T50" fmla="*/ 2147483647 w 508"/>
                <a:gd name="T51" fmla="*/ 2147483647 h 256"/>
                <a:gd name="T52" fmla="*/ 2147483647 w 508"/>
                <a:gd name="T53" fmla="*/ 2147483647 h 256"/>
                <a:gd name="T54" fmla="*/ 2147483647 w 508"/>
                <a:gd name="T55" fmla="*/ 2147483647 h 256"/>
                <a:gd name="T56" fmla="*/ 2147483647 w 508"/>
                <a:gd name="T57" fmla="*/ 2147483647 h 256"/>
                <a:gd name="T58" fmla="*/ 2147483647 w 508"/>
                <a:gd name="T59" fmla="*/ 2147483647 h 256"/>
                <a:gd name="T60" fmla="*/ 2147483647 w 508"/>
                <a:gd name="T61" fmla="*/ 2147483647 h 256"/>
                <a:gd name="T62" fmla="*/ 2147483647 w 508"/>
                <a:gd name="T63" fmla="*/ 2147483647 h 256"/>
                <a:gd name="T64" fmla="*/ 2147483647 w 508"/>
                <a:gd name="T65" fmla="*/ 2147483647 h 256"/>
                <a:gd name="T66" fmla="*/ 2147483647 w 508"/>
                <a:gd name="T67" fmla="*/ 2147483647 h 256"/>
                <a:gd name="T68" fmla="*/ 2147483647 w 508"/>
                <a:gd name="T69" fmla="*/ 2147483647 h 256"/>
                <a:gd name="T70" fmla="*/ 2147483647 w 508"/>
                <a:gd name="T71" fmla="*/ 2147483647 h 256"/>
                <a:gd name="T72" fmla="*/ 2147483647 w 508"/>
                <a:gd name="T73" fmla="*/ 2147483647 h 256"/>
                <a:gd name="T74" fmla="*/ 2147483647 w 508"/>
                <a:gd name="T75" fmla="*/ 2147483647 h 256"/>
                <a:gd name="T76" fmla="*/ 2147483647 w 508"/>
                <a:gd name="T77" fmla="*/ 2147483647 h 256"/>
                <a:gd name="T78" fmla="*/ 2147483647 w 508"/>
                <a:gd name="T79" fmla="*/ 2147483647 h 256"/>
                <a:gd name="T80" fmla="*/ 2147483647 w 508"/>
                <a:gd name="T81" fmla="*/ 2147483647 h 2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8"/>
                <a:gd name="T124" fmla="*/ 0 h 256"/>
                <a:gd name="T125" fmla="*/ 508 w 508"/>
                <a:gd name="T126" fmla="*/ 256 h 2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8" h="256">
                  <a:moveTo>
                    <a:pt x="388" y="150"/>
                  </a:moveTo>
                  <a:lnTo>
                    <a:pt x="410" y="154"/>
                  </a:lnTo>
                  <a:lnTo>
                    <a:pt x="424" y="154"/>
                  </a:lnTo>
                  <a:lnTo>
                    <a:pt x="418" y="150"/>
                  </a:lnTo>
                  <a:lnTo>
                    <a:pt x="402" y="138"/>
                  </a:lnTo>
                  <a:lnTo>
                    <a:pt x="388" y="132"/>
                  </a:lnTo>
                  <a:lnTo>
                    <a:pt x="410" y="132"/>
                  </a:lnTo>
                  <a:lnTo>
                    <a:pt x="410" y="120"/>
                  </a:lnTo>
                  <a:lnTo>
                    <a:pt x="424" y="120"/>
                  </a:lnTo>
                  <a:lnTo>
                    <a:pt x="448" y="108"/>
                  </a:lnTo>
                  <a:lnTo>
                    <a:pt x="424" y="98"/>
                  </a:lnTo>
                  <a:lnTo>
                    <a:pt x="448" y="104"/>
                  </a:lnTo>
                  <a:lnTo>
                    <a:pt x="432" y="92"/>
                  </a:lnTo>
                  <a:lnTo>
                    <a:pt x="432" y="86"/>
                  </a:lnTo>
                  <a:lnTo>
                    <a:pt x="462" y="80"/>
                  </a:lnTo>
                  <a:lnTo>
                    <a:pt x="448" y="80"/>
                  </a:lnTo>
                  <a:lnTo>
                    <a:pt x="432" y="74"/>
                  </a:lnTo>
                  <a:lnTo>
                    <a:pt x="440" y="58"/>
                  </a:lnTo>
                  <a:lnTo>
                    <a:pt x="462" y="40"/>
                  </a:lnTo>
                  <a:lnTo>
                    <a:pt x="486" y="34"/>
                  </a:lnTo>
                  <a:lnTo>
                    <a:pt x="508" y="22"/>
                  </a:lnTo>
                  <a:lnTo>
                    <a:pt x="448" y="22"/>
                  </a:lnTo>
                  <a:lnTo>
                    <a:pt x="424" y="34"/>
                  </a:lnTo>
                  <a:lnTo>
                    <a:pt x="402" y="34"/>
                  </a:lnTo>
                  <a:lnTo>
                    <a:pt x="424" y="22"/>
                  </a:lnTo>
                  <a:lnTo>
                    <a:pt x="394" y="28"/>
                  </a:lnTo>
                  <a:lnTo>
                    <a:pt x="424" y="12"/>
                  </a:lnTo>
                  <a:lnTo>
                    <a:pt x="410" y="12"/>
                  </a:lnTo>
                  <a:lnTo>
                    <a:pt x="388" y="6"/>
                  </a:lnTo>
                  <a:lnTo>
                    <a:pt x="364" y="0"/>
                  </a:lnTo>
                  <a:lnTo>
                    <a:pt x="296" y="0"/>
                  </a:lnTo>
                  <a:lnTo>
                    <a:pt x="272" y="6"/>
                  </a:lnTo>
                  <a:lnTo>
                    <a:pt x="258" y="6"/>
                  </a:lnTo>
                  <a:lnTo>
                    <a:pt x="242" y="0"/>
                  </a:lnTo>
                  <a:lnTo>
                    <a:pt x="212" y="12"/>
                  </a:lnTo>
                  <a:lnTo>
                    <a:pt x="226" y="22"/>
                  </a:lnTo>
                  <a:lnTo>
                    <a:pt x="212" y="22"/>
                  </a:lnTo>
                  <a:lnTo>
                    <a:pt x="196" y="16"/>
                  </a:lnTo>
                  <a:lnTo>
                    <a:pt x="174" y="22"/>
                  </a:lnTo>
                  <a:lnTo>
                    <a:pt x="150" y="16"/>
                  </a:lnTo>
                  <a:lnTo>
                    <a:pt x="120" y="22"/>
                  </a:lnTo>
                  <a:lnTo>
                    <a:pt x="104" y="28"/>
                  </a:lnTo>
                  <a:lnTo>
                    <a:pt x="74" y="28"/>
                  </a:lnTo>
                  <a:lnTo>
                    <a:pt x="60" y="40"/>
                  </a:lnTo>
                  <a:lnTo>
                    <a:pt x="60" y="52"/>
                  </a:lnTo>
                  <a:lnTo>
                    <a:pt x="44" y="52"/>
                  </a:lnTo>
                  <a:lnTo>
                    <a:pt x="22" y="58"/>
                  </a:lnTo>
                  <a:lnTo>
                    <a:pt x="0" y="58"/>
                  </a:lnTo>
                  <a:lnTo>
                    <a:pt x="0" y="74"/>
                  </a:lnTo>
                  <a:lnTo>
                    <a:pt x="22" y="74"/>
                  </a:lnTo>
                  <a:lnTo>
                    <a:pt x="0" y="86"/>
                  </a:lnTo>
                  <a:lnTo>
                    <a:pt x="14" y="92"/>
                  </a:lnTo>
                  <a:lnTo>
                    <a:pt x="38" y="86"/>
                  </a:lnTo>
                  <a:lnTo>
                    <a:pt x="74" y="82"/>
                  </a:lnTo>
                  <a:lnTo>
                    <a:pt x="104" y="92"/>
                  </a:lnTo>
                  <a:lnTo>
                    <a:pt x="128" y="108"/>
                  </a:lnTo>
                  <a:lnTo>
                    <a:pt x="128" y="144"/>
                  </a:lnTo>
                  <a:lnTo>
                    <a:pt x="136" y="138"/>
                  </a:lnTo>
                  <a:lnTo>
                    <a:pt x="158" y="150"/>
                  </a:lnTo>
                  <a:lnTo>
                    <a:pt x="158" y="160"/>
                  </a:lnTo>
                  <a:lnTo>
                    <a:pt x="150" y="166"/>
                  </a:lnTo>
                  <a:lnTo>
                    <a:pt x="144" y="178"/>
                  </a:lnTo>
                  <a:lnTo>
                    <a:pt x="128" y="194"/>
                  </a:lnTo>
                  <a:lnTo>
                    <a:pt x="150" y="212"/>
                  </a:lnTo>
                  <a:lnTo>
                    <a:pt x="150" y="224"/>
                  </a:lnTo>
                  <a:lnTo>
                    <a:pt x="166" y="246"/>
                  </a:lnTo>
                  <a:lnTo>
                    <a:pt x="188" y="252"/>
                  </a:lnTo>
                  <a:lnTo>
                    <a:pt x="204" y="252"/>
                  </a:lnTo>
                  <a:lnTo>
                    <a:pt x="212" y="256"/>
                  </a:lnTo>
                  <a:lnTo>
                    <a:pt x="220" y="246"/>
                  </a:lnTo>
                  <a:lnTo>
                    <a:pt x="234" y="246"/>
                  </a:lnTo>
                  <a:lnTo>
                    <a:pt x="242" y="230"/>
                  </a:lnTo>
                  <a:lnTo>
                    <a:pt x="242" y="218"/>
                  </a:lnTo>
                  <a:lnTo>
                    <a:pt x="258" y="218"/>
                  </a:lnTo>
                  <a:lnTo>
                    <a:pt x="242" y="206"/>
                  </a:lnTo>
                  <a:lnTo>
                    <a:pt x="258" y="206"/>
                  </a:lnTo>
                  <a:lnTo>
                    <a:pt x="272" y="200"/>
                  </a:lnTo>
                  <a:lnTo>
                    <a:pt x="296" y="194"/>
                  </a:lnTo>
                  <a:lnTo>
                    <a:pt x="326" y="172"/>
                  </a:lnTo>
                  <a:lnTo>
                    <a:pt x="356" y="172"/>
                  </a:lnTo>
                  <a:lnTo>
                    <a:pt x="378" y="166"/>
                  </a:lnTo>
                  <a:lnTo>
                    <a:pt x="410" y="160"/>
                  </a:lnTo>
                  <a:lnTo>
                    <a:pt x="388" y="1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51" name="Freeform 57"/>
            <p:cNvSpPr>
              <a:spLocks noChangeArrowheads="1"/>
            </p:cNvSpPr>
            <p:nvPr/>
          </p:nvSpPr>
          <p:spPr bwMode="auto">
            <a:xfrm>
              <a:off x="2408848" y="913944"/>
              <a:ext cx="4494" cy="7140"/>
            </a:xfrm>
            <a:custGeom>
              <a:avLst/>
              <a:gdLst>
                <a:gd name="T0" fmla="*/ 2147483647 w 2"/>
                <a:gd name="T1" fmla="*/ 0 h 2"/>
                <a:gd name="T2" fmla="*/ 0 w 2"/>
                <a:gd name="T3" fmla="*/ 0 h 2"/>
                <a:gd name="T4" fmla="*/ 0 w 2"/>
                <a:gd name="T5" fmla="*/ 2147483647 h 2"/>
                <a:gd name="T6" fmla="*/ 2147483647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52" name="Freeform 58"/>
            <p:cNvSpPr>
              <a:spLocks noChangeArrowheads="1"/>
            </p:cNvSpPr>
            <p:nvPr/>
          </p:nvSpPr>
          <p:spPr bwMode="auto">
            <a:xfrm>
              <a:off x="6183908" y="963926"/>
              <a:ext cx="408965" cy="649757"/>
            </a:xfrm>
            <a:custGeom>
              <a:avLst/>
              <a:gdLst>
                <a:gd name="T0" fmla="*/ 2147483647 w 182"/>
                <a:gd name="T1" fmla="*/ 2147483647 h 182"/>
                <a:gd name="T2" fmla="*/ 2147483647 w 182"/>
                <a:gd name="T3" fmla="*/ 2147483647 h 182"/>
                <a:gd name="T4" fmla="*/ 2147483647 w 182"/>
                <a:gd name="T5" fmla="*/ 2147483647 h 182"/>
                <a:gd name="T6" fmla="*/ 2147483647 w 182"/>
                <a:gd name="T7" fmla="*/ 2147483647 h 182"/>
                <a:gd name="T8" fmla="*/ 2147483647 w 182"/>
                <a:gd name="T9" fmla="*/ 2147483647 h 182"/>
                <a:gd name="T10" fmla="*/ 0 w 182"/>
                <a:gd name="T11" fmla="*/ 2147483647 h 182"/>
                <a:gd name="T12" fmla="*/ 2147483647 w 182"/>
                <a:gd name="T13" fmla="*/ 2147483647 h 182"/>
                <a:gd name="T14" fmla="*/ 2147483647 w 182"/>
                <a:gd name="T15" fmla="*/ 2147483647 h 182"/>
                <a:gd name="T16" fmla="*/ 2147483647 w 182"/>
                <a:gd name="T17" fmla="*/ 2147483647 h 182"/>
                <a:gd name="T18" fmla="*/ 2147483647 w 182"/>
                <a:gd name="T19" fmla="*/ 2147483647 h 182"/>
                <a:gd name="T20" fmla="*/ 2147483647 w 182"/>
                <a:gd name="T21" fmla="*/ 2147483647 h 182"/>
                <a:gd name="T22" fmla="*/ 2147483647 w 182"/>
                <a:gd name="T23" fmla="*/ 2147483647 h 182"/>
                <a:gd name="T24" fmla="*/ 2147483647 w 182"/>
                <a:gd name="T25" fmla="*/ 2147483647 h 182"/>
                <a:gd name="T26" fmla="*/ 2147483647 w 182"/>
                <a:gd name="T27" fmla="*/ 2147483647 h 182"/>
                <a:gd name="T28" fmla="*/ 2147483647 w 182"/>
                <a:gd name="T29" fmla="*/ 2147483647 h 182"/>
                <a:gd name="T30" fmla="*/ 2147483647 w 182"/>
                <a:gd name="T31" fmla="*/ 2147483647 h 182"/>
                <a:gd name="T32" fmla="*/ 2147483647 w 182"/>
                <a:gd name="T33" fmla="*/ 2147483647 h 182"/>
                <a:gd name="T34" fmla="*/ 2147483647 w 182"/>
                <a:gd name="T35" fmla="*/ 2147483647 h 182"/>
                <a:gd name="T36" fmla="*/ 2147483647 w 182"/>
                <a:gd name="T37" fmla="*/ 2147483647 h 182"/>
                <a:gd name="T38" fmla="*/ 2147483647 w 182"/>
                <a:gd name="T39" fmla="*/ 2147483647 h 182"/>
                <a:gd name="T40" fmla="*/ 2147483647 w 182"/>
                <a:gd name="T41" fmla="*/ 2147483647 h 182"/>
                <a:gd name="T42" fmla="*/ 2147483647 w 182"/>
                <a:gd name="T43" fmla="*/ 2147483647 h 182"/>
                <a:gd name="T44" fmla="*/ 2147483647 w 182"/>
                <a:gd name="T45" fmla="*/ 2147483647 h 182"/>
                <a:gd name="T46" fmla="*/ 2147483647 w 182"/>
                <a:gd name="T47" fmla="*/ 2147483647 h 182"/>
                <a:gd name="T48" fmla="*/ 2147483647 w 182"/>
                <a:gd name="T49" fmla="*/ 2147483647 h 182"/>
                <a:gd name="T50" fmla="*/ 2147483647 w 182"/>
                <a:gd name="T51" fmla="*/ 2147483647 h 182"/>
                <a:gd name="T52" fmla="*/ 2147483647 w 182"/>
                <a:gd name="T53" fmla="*/ 2147483647 h 182"/>
                <a:gd name="T54" fmla="*/ 2147483647 w 182"/>
                <a:gd name="T55" fmla="*/ 2147483647 h 182"/>
                <a:gd name="T56" fmla="*/ 2147483647 w 182"/>
                <a:gd name="T57" fmla="*/ 2147483647 h 182"/>
                <a:gd name="T58" fmla="*/ 2147483647 w 182"/>
                <a:gd name="T59" fmla="*/ 2147483647 h 182"/>
                <a:gd name="T60" fmla="*/ 2147483647 w 182"/>
                <a:gd name="T61" fmla="*/ 2147483647 h 182"/>
                <a:gd name="T62" fmla="*/ 2147483647 w 182"/>
                <a:gd name="T63" fmla="*/ 2147483647 h 182"/>
                <a:gd name="T64" fmla="*/ 2147483647 w 182"/>
                <a:gd name="T65" fmla="*/ 2147483647 h 182"/>
                <a:gd name="T66" fmla="*/ 2147483647 w 182"/>
                <a:gd name="T67" fmla="*/ 0 h 182"/>
                <a:gd name="T68" fmla="*/ 2147483647 w 182"/>
                <a:gd name="T69" fmla="*/ 2147483647 h 182"/>
                <a:gd name="T70" fmla="*/ 2147483647 w 182"/>
                <a:gd name="T71" fmla="*/ 2147483647 h 182"/>
                <a:gd name="T72" fmla="*/ 2147483647 w 182"/>
                <a:gd name="T73" fmla="*/ 2147483647 h 182"/>
                <a:gd name="T74" fmla="*/ 2147483647 w 182"/>
                <a:gd name="T75" fmla="*/ 2147483647 h 182"/>
                <a:gd name="T76" fmla="*/ 2147483647 w 182"/>
                <a:gd name="T77" fmla="*/ 2147483647 h 182"/>
                <a:gd name="T78" fmla="*/ 2147483647 w 182"/>
                <a:gd name="T79" fmla="*/ 2147483647 h 182"/>
                <a:gd name="T80" fmla="*/ 2147483647 w 182"/>
                <a:gd name="T81" fmla="*/ 2147483647 h 182"/>
                <a:gd name="T82" fmla="*/ 2147483647 w 182"/>
                <a:gd name="T83" fmla="*/ 2147483647 h 182"/>
                <a:gd name="T84" fmla="*/ 2147483647 w 182"/>
                <a:gd name="T85" fmla="*/ 2147483647 h 182"/>
                <a:gd name="T86" fmla="*/ 2147483647 w 182"/>
                <a:gd name="T87" fmla="*/ 2147483647 h 182"/>
                <a:gd name="T88" fmla="*/ 2147483647 w 182"/>
                <a:gd name="T89" fmla="*/ 2147483647 h 182"/>
                <a:gd name="T90" fmla="*/ 2147483647 w 182"/>
                <a:gd name="T91" fmla="*/ 2147483647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182"/>
                <a:gd name="T140" fmla="*/ 182 w 182"/>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182">
                  <a:moveTo>
                    <a:pt x="114" y="142"/>
                  </a:moveTo>
                  <a:lnTo>
                    <a:pt x="92" y="142"/>
                  </a:lnTo>
                  <a:lnTo>
                    <a:pt x="76" y="154"/>
                  </a:lnTo>
                  <a:lnTo>
                    <a:pt x="46" y="160"/>
                  </a:lnTo>
                  <a:lnTo>
                    <a:pt x="22" y="166"/>
                  </a:lnTo>
                  <a:lnTo>
                    <a:pt x="0" y="182"/>
                  </a:lnTo>
                  <a:lnTo>
                    <a:pt x="22" y="182"/>
                  </a:lnTo>
                  <a:lnTo>
                    <a:pt x="22" y="170"/>
                  </a:lnTo>
                  <a:lnTo>
                    <a:pt x="46" y="166"/>
                  </a:lnTo>
                  <a:lnTo>
                    <a:pt x="92" y="166"/>
                  </a:lnTo>
                  <a:lnTo>
                    <a:pt x="114" y="160"/>
                  </a:lnTo>
                  <a:lnTo>
                    <a:pt x="136" y="154"/>
                  </a:lnTo>
                  <a:lnTo>
                    <a:pt x="152" y="154"/>
                  </a:lnTo>
                  <a:lnTo>
                    <a:pt x="158" y="142"/>
                  </a:lnTo>
                  <a:lnTo>
                    <a:pt x="136" y="132"/>
                  </a:lnTo>
                  <a:lnTo>
                    <a:pt x="158" y="126"/>
                  </a:lnTo>
                  <a:lnTo>
                    <a:pt x="144" y="120"/>
                  </a:lnTo>
                  <a:lnTo>
                    <a:pt x="130" y="114"/>
                  </a:lnTo>
                  <a:lnTo>
                    <a:pt x="124" y="114"/>
                  </a:lnTo>
                  <a:lnTo>
                    <a:pt x="136" y="108"/>
                  </a:lnTo>
                  <a:lnTo>
                    <a:pt x="136" y="96"/>
                  </a:lnTo>
                  <a:lnTo>
                    <a:pt x="152" y="102"/>
                  </a:lnTo>
                  <a:lnTo>
                    <a:pt x="168" y="96"/>
                  </a:lnTo>
                  <a:lnTo>
                    <a:pt x="182" y="90"/>
                  </a:lnTo>
                  <a:lnTo>
                    <a:pt x="158" y="90"/>
                  </a:lnTo>
                  <a:lnTo>
                    <a:pt x="136" y="86"/>
                  </a:lnTo>
                  <a:lnTo>
                    <a:pt x="130" y="74"/>
                  </a:lnTo>
                  <a:lnTo>
                    <a:pt x="136" y="68"/>
                  </a:lnTo>
                  <a:lnTo>
                    <a:pt x="122" y="62"/>
                  </a:lnTo>
                  <a:lnTo>
                    <a:pt x="130" y="46"/>
                  </a:lnTo>
                  <a:lnTo>
                    <a:pt x="144" y="46"/>
                  </a:lnTo>
                  <a:lnTo>
                    <a:pt x="122" y="28"/>
                  </a:lnTo>
                  <a:lnTo>
                    <a:pt x="98" y="16"/>
                  </a:lnTo>
                  <a:lnTo>
                    <a:pt x="92" y="0"/>
                  </a:lnTo>
                  <a:lnTo>
                    <a:pt x="84" y="6"/>
                  </a:lnTo>
                  <a:lnTo>
                    <a:pt x="84" y="16"/>
                  </a:lnTo>
                  <a:lnTo>
                    <a:pt x="98" y="34"/>
                  </a:lnTo>
                  <a:lnTo>
                    <a:pt x="114" y="52"/>
                  </a:lnTo>
                  <a:lnTo>
                    <a:pt x="106" y="68"/>
                  </a:lnTo>
                  <a:lnTo>
                    <a:pt x="114" y="80"/>
                  </a:lnTo>
                  <a:lnTo>
                    <a:pt x="122" y="90"/>
                  </a:lnTo>
                  <a:lnTo>
                    <a:pt x="106" y="102"/>
                  </a:lnTo>
                  <a:lnTo>
                    <a:pt x="114" y="120"/>
                  </a:lnTo>
                  <a:lnTo>
                    <a:pt x="122" y="116"/>
                  </a:lnTo>
                  <a:lnTo>
                    <a:pt x="122" y="132"/>
                  </a:lnTo>
                  <a:lnTo>
                    <a:pt x="114" y="1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53" name="Freeform 59"/>
            <p:cNvSpPr>
              <a:spLocks noChangeArrowheads="1"/>
            </p:cNvSpPr>
            <p:nvPr/>
          </p:nvSpPr>
          <p:spPr bwMode="auto">
            <a:xfrm>
              <a:off x="0" y="535513"/>
              <a:ext cx="2611084" cy="3555817"/>
            </a:xfrm>
            <a:custGeom>
              <a:avLst/>
              <a:gdLst>
                <a:gd name="T0" fmla="*/ 2147483647 w 1162"/>
                <a:gd name="T1" fmla="*/ 2147483647 h 996"/>
                <a:gd name="T2" fmla="*/ 2147483647 w 1162"/>
                <a:gd name="T3" fmla="*/ 2147483647 h 996"/>
                <a:gd name="T4" fmla="*/ 2147483647 w 1162"/>
                <a:gd name="T5" fmla="*/ 2147483647 h 996"/>
                <a:gd name="T6" fmla="*/ 2147483647 w 1162"/>
                <a:gd name="T7" fmla="*/ 2147483647 h 996"/>
                <a:gd name="T8" fmla="*/ 2147483647 w 1162"/>
                <a:gd name="T9" fmla="*/ 2147483647 h 996"/>
                <a:gd name="T10" fmla="*/ 2147483647 w 1162"/>
                <a:gd name="T11" fmla="*/ 2147483647 h 996"/>
                <a:gd name="T12" fmla="*/ 2147483647 w 1162"/>
                <a:gd name="T13" fmla="*/ 2147483647 h 996"/>
                <a:gd name="T14" fmla="*/ 2147483647 w 1162"/>
                <a:gd name="T15" fmla="*/ 2147483647 h 996"/>
                <a:gd name="T16" fmla="*/ 2147483647 w 1162"/>
                <a:gd name="T17" fmla="*/ 2147483647 h 996"/>
                <a:gd name="T18" fmla="*/ 2147483647 w 1162"/>
                <a:gd name="T19" fmla="*/ 2147483647 h 996"/>
                <a:gd name="T20" fmla="*/ 2147483647 w 1162"/>
                <a:gd name="T21" fmla="*/ 2147483647 h 996"/>
                <a:gd name="T22" fmla="*/ 2147483647 w 1162"/>
                <a:gd name="T23" fmla="*/ 2147483647 h 996"/>
                <a:gd name="T24" fmla="*/ 2147483647 w 1162"/>
                <a:gd name="T25" fmla="*/ 2147483647 h 996"/>
                <a:gd name="T26" fmla="*/ 2147483647 w 1162"/>
                <a:gd name="T27" fmla="*/ 2147483647 h 996"/>
                <a:gd name="T28" fmla="*/ 2147483647 w 1162"/>
                <a:gd name="T29" fmla="*/ 2147483647 h 996"/>
                <a:gd name="T30" fmla="*/ 2147483647 w 1162"/>
                <a:gd name="T31" fmla="*/ 2147483647 h 996"/>
                <a:gd name="T32" fmla="*/ 2147483647 w 1162"/>
                <a:gd name="T33" fmla="*/ 2147483647 h 996"/>
                <a:gd name="T34" fmla="*/ 2147483647 w 1162"/>
                <a:gd name="T35" fmla="*/ 2147483647 h 996"/>
                <a:gd name="T36" fmla="*/ 2147483647 w 1162"/>
                <a:gd name="T37" fmla="*/ 2147483647 h 996"/>
                <a:gd name="T38" fmla="*/ 2147483647 w 1162"/>
                <a:gd name="T39" fmla="*/ 2147483647 h 996"/>
                <a:gd name="T40" fmla="*/ 2147483647 w 1162"/>
                <a:gd name="T41" fmla="*/ 2147483647 h 996"/>
                <a:gd name="T42" fmla="*/ 2147483647 w 1162"/>
                <a:gd name="T43" fmla="*/ 2147483647 h 996"/>
                <a:gd name="T44" fmla="*/ 2147483647 w 1162"/>
                <a:gd name="T45" fmla="*/ 2147483647 h 996"/>
                <a:gd name="T46" fmla="*/ 2147483647 w 1162"/>
                <a:gd name="T47" fmla="*/ 2147483647 h 996"/>
                <a:gd name="T48" fmla="*/ 2147483647 w 1162"/>
                <a:gd name="T49" fmla="*/ 2147483647 h 996"/>
                <a:gd name="T50" fmla="*/ 2147483647 w 1162"/>
                <a:gd name="T51" fmla="*/ 2147483647 h 996"/>
                <a:gd name="T52" fmla="*/ 2147483647 w 1162"/>
                <a:gd name="T53" fmla="*/ 2147483647 h 996"/>
                <a:gd name="T54" fmla="*/ 2147483647 w 1162"/>
                <a:gd name="T55" fmla="*/ 2147483647 h 996"/>
                <a:gd name="T56" fmla="*/ 2147483647 w 1162"/>
                <a:gd name="T57" fmla="*/ 2147483647 h 996"/>
                <a:gd name="T58" fmla="*/ 2147483647 w 1162"/>
                <a:gd name="T59" fmla="*/ 2147483647 h 996"/>
                <a:gd name="T60" fmla="*/ 2147483647 w 1162"/>
                <a:gd name="T61" fmla="*/ 2147483647 h 996"/>
                <a:gd name="T62" fmla="*/ 2147483647 w 1162"/>
                <a:gd name="T63" fmla="*/ 2147483647 h 996"/>
                <a:gd name="T64" fmla="*/ 2147483647 w 1162"/>
                <a:gd name="T65" fmla="*/ 2147483647 h 996"/>
                <a:gd name="T66" fmla="*/ 2147483647 w 1162"/>
                <a:gd name="T67" fmla="*/ 0 h 996"/>
                <a:gd name="T68" fmla="*/ 2147483647 w 1162"/>
                <a:gd name="T69" fmla="*/ 2147483647 h 996"/>
                <a:gd name="T70" fmla="*/ 2147483647 w 1162"/>
                <a:gd name="T71" fmla="*/ 2147483647 h 996"/>
                <a:gd name="T72" fmla="*/ 2147483647 w 1162"/>
                <a:gd name="T73" fmla="*/ 2147483647 h 996"/>
                <a:gd name="T74" fmla="*/ 2147483647 w 1162"/>
                <a:gd name="T75" fmla="*/ 2147483647 h 996"/>
                <a:gd name="T76" fmla="*/ 2147483647 w 1162"/>
                <a:gd name="T77" fmla="*/ 2147483647 h 996"/>
                <a:gd name="T78" fmla="*/ 2147483647 w 1162"/>
                <a:gd name="T79" fmla="*/ 2147483647 h 996"/>
                <a:gd name="T80" fmla="*/ 2147483647 w 1162"/>
                <a:gd name="T81" fmla="*/ 2147483647 h 996"/>
                <a:gd name="T82" fmla="*/ 2147483647 w 1162"/>
                <a:gd name="T83" fmla="*/ 2147483647 h 996"/>
                <a:gd name="T84" fmla="*/ 2147483647 w 1162"/>
                <a:gd name="T85" fmla="*/ 2147483647 h 996"/>
                <a:gd name="T86" fmla="*/ 2147483647 w 1162"/>
                <a:gd name="T87" fmla="*/ 2147483647 h 996"/>
                <a:gd name="T88" fmla="*/ 2147483647 w 1162"/>
                <a:gd name="T89" fmla="*/ 2147483647 h 996"/>
                <a:gd name="T90" fmla="*/ 2147483647 w 1162"/>
                <a:gd name="T91" fmla="*/ 2147483647 h 996"/>
                <a:gd name="T92" fmla="*/ 2147483647 w 1162"/>
                <a:gd name="T93" fmla="*/ 2147483647 h 996"/>
                <a:gd name="T94" fmla="*/ 2147483647 w 1162"/>
                <a:gd name="T95" fmla="*/ 2147483647 h 996"/>
                <a:gd name="T96" fmla="*/ 2147483647 w 1162"/>
                <a:gd name="T97" fmla="*/ 2147483647 h 996"/>
                <a:gd name="T98" fmla="*/ 2147483647 w 1162"/>
                <a:gd name="T99" fmla="*/ 2147483647 h 996"/>
                <a:gd name="T100" fmla="*/ 2147483647 w 1162"/>
                <a:gd name="T101" fmla="*/ 2147483647 h 996"/>
                <a:gd name="T102" fmla="*/ 2147483647 w 1162"/>
                <a:gd name="T103" fmla="*/ 2147483647 h 996"/>
                <a:gd name="T104" fmla="*/ 2147483647 w 1162"/>
                <a:gd name="T105" fmla="*/ 2147483647 h 996"/>
                <a:gd name="T106" fmla="*/ 2147483647 w 1162"/>
                <a:gd name="T107" fmla="*/ 2147483647 h 996"/>
                <a:gd name="T108" fmla="*/ 2147483647 w 1162"/>
                <a:gd name="T109" fmla="*/ 2147483647 h 996"/>
                <a:gd name="T110" fmla="*/ 2147483647 w 1162"/>
                <a:gd name="T111" fmla="*/ 2147483647 h 996"/>
                <a:gd name="T112" fmla="*/ 2147483647 w 1162"/>
                <a:gd name="T113" fmla="*/ 2147483647 h 996"/>
                <a:gd name="T114" fmla="*/ 2147483647 w 1162"/>
                <a:gd name="T115" fmla="*/ 2147483647 h 996"/>
                <a:gd name="T116" fmla="*/ 2147483647 w 1162"/>
                <a:gd name="T117" fmla="*/ 2147483647 h 996"/>
                <a:gd name="T118" fmla="*/ 2147483647 w 1162"/>
                <a:gd name="T119" fmla="*/ 2147483647 h 996"/>
                <a:gd name="T120" fmla="*/ 2147483647 w 1162"/>
                <a:gd name="T121" fmla="*/ 2147483647 h 9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2"/>
                <a:gd name="T184" fmla="*/ 0 h 996"/>
                <a:gd name="T185" fmla="*/ 1162 w 1162"/>
                <a:gd name="T186" fmla="*/ 996 h 9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2" h="996">
                  <a:moveTo>
                    <a:pt x="1126" y="596"/>
                  </a:moveTo>
                  <a:lnTo>
                    <a:pt x="1110" y="584"/>
                  </a:lnTo>
                  <a:lnTo>
                    <a:pt x="1064" y="584"/>
                  </a:lnTo>
                  <a:lnTo>
                    <a:pt x="1048" y="578"/>
                  </a:lnTo>
                  <a:lnTo>
                    <a:pt x="1026" y="584"/>
                  </a:lnTo>
                  <a:lnTo>
                    <a:pt x="1004" y="584"/>
                  </a:lnTo>
                  <a:lnTo>
                    <a:pt x="1018" y="572"/>
                  </a:lnTo>
                  <a:lnTo>
                    <a:pt x="1010" y="572"/>
                  </a:lnTo>
                  <a:lnTo>
                    <a:pt x="996" y="578"/>
                  </a:lnTo>
                  <a:lnTo>
                    <a:pt x="980" y="584"/>
                  </a:lnTo>
                  <a:lnTo>
                    <a:pt x="988" y="572"/>
                  </a:lnTo>
                  <a:lnTo>
                    <a:pt x="1004" y="572"/>
                  </a:lnTo>
                  <a:lnTo>
                    <a:pt x="1004" y="538"/>
                  </a:lnTo>
                  <a:lnTo>
                    <a:pt x="988" y="532"/>
                  </a:lnTo>
                  <a:lnTo>
                    <a:pt x="964" y="526"/>
                  </a:lnTo>
                  <a:lnTo>
                    <a:pt x="950" y="532"/>
                  </a:lnTo>
                  <a:lnTo>
                    <a:pt x="920" y="526"/>
                  </a:lnTo>
                  <a:lnTo>
                    <a:pt x="920" y="514"/>
                  </a:lnTo>
                  <a:lnTo>
                    <a:pt x="904" y="508"/>
                  </a:lnTo>
                  <a:lnTo>
                    <a:pt x="882" y="498"/>
                  </a:lnTo>
                  <a:lnTo>
                    <a:pt x="860" y="504"/>
                  </a:lnTo>
                  <a:lnTo>
                    <a:pt x="844" y="498"/>
                  </a:lnTo>
                  <a:lnTo>
                    <a:pt x="822" y="492"/>
                  </a:lnTo>
                  <a:lnTo>
                    <a:pt x="798" y="492"/>
                  </a:lnTo>
                  <a:lnTo>
                    <a:pt x="790" y="486"/>
                  </a:lnTo>
                  <a:lnTo>
                    <a:pt x="776" y="492"/>
                  </a:lnTo>
                  <a:lnTo>
                    <a:pt x="752" y="504"/>
                  </a:lnTo>
                  <a:lnTo>
                    <a:pt x="730" y="514"/>
                  </a:lnTo>
                  <a:lnTo>
                    <a:pt x="714" y="508"/>
                  </a:lnTo>
                  <a:lnTo>
                    <a:pt x="730" y="504"/>
                  </a:lnTo>
                  <a:lnTo>
                    <a:pt x="708" y="504"/>
                  </a:lnTo>
                  <a:lnTo>
                    <a:pt x="684" y="508"/>
                  </a:lnTo>
                  <a:lnTo>
                    <a:pt x="668" y="498"/>
                  </a:lnTo>
                  <a:lnTo>
                    <a:pt x="668" y="468"/>
                  </a:lnTo>
                  <a:lnTo>
                    <a:pt x="654" y="462"/>
                  </a:lnTo>
                  <a:lnTo>
                    <a:pt x="638" y="458"/>
                  </a:lnTo>
                  <a:lnTo>
                    <a:pt x="608" y="468"/>
                  </a:lnTo>
                  <a:lnTo>
                    <a:pt x="616" y="452"/>
                  </a:lnTo>
                  <a:lnTo>
                    <a:pt x="616" y="434"/>
                  </a:lnTo>
                  <a:lnTo>
                    <a:pt x="624" y="418"/>
                  </a:lnTo>
                  <a:lnTo>
                    <a:pt x="600" y="424"/>
                  </a:lnTo>
                  <a:lnTo>
                    <a:pt x="586" y="434"/>
                  </a:lnTo>
                  <a:lnTo>
                    <a:pt x="570" y="446"/>
                  </a:lnTo>
                  <a:lnTo>
                    <a:pt x="546" y="440"/>
                  </a:lnTo>
                  <a:lnTo>
                    <a:pt x="524" y="430"/>
                  </a:lnTo>
                  <a:lnTo>
                    <a:pt x="516" y="412"/>
                  </a:lnTo>
                  <a:lnTo>
                    <a:pt x="524" y="394"/>
                  </a:lnTo>
                  <a:lnTo>
                    <a:pt x="516" y="382"/>
                  </a:lnTo>
                  <a:lnTo>
                    <a:pt x="540" y="372"/>
                  </a:lnTo>
                  <a:lnTo>
                    <a:pt x="554" y="366"/>
                  </a:lnTo>
                  <a:lnTo>
                    <a:pt x="578" y="360"/>
                  </a:lnTo>
                  <a:lnTo>
                    <a:pt x="592" y="366"/>
                  </a:lnTo>
                  <a:lnTo>
                    <a:pt x="616" y="360"/>
                  </a:lnTo>
                  <a:lnTo>
                    <a:pt x="654" y="366"/>
                  </a:lnTo>
                  <a:lnTo>
                    <a:pt x="668" y="366"/>
                  </a:lnTo>
                  <a:lnTo>
                    <a:pt x="668" y="378"/>
                  </a:lnTo>
                  <a:lnTo>
                    <a:pt x="684" y="388"/>
                  </a:lnTo>
                  <a:lnTo>
                    <a:pt x="700" y="400"/>
                  </a:lnTo>
                  <a:lnTo>
                    <a:pt x="700" y="382"/>
                  </a:lnTo>
                  <a:lnTo>
                    <a:pt x="692" y="372"/>
                  </a:lnTo>
                  <a:lnTo>
                    <a:pt x="684" y="360"/>
                  </a:lnTo>
                  <a:lnTo>
                    <a:pt x="700" y="354"/>
                  </a:lnTo>
                  <a:lnTo>
                    <a:pt x="714" y="338"/>
                  </a:lnTo>
                  <a:lnTo>
                    <a:pt x="738" y="326"/>
                  </a:lnTo>
                  <a:lnTo>
                    <a:pt x="744" y="314"/>
                  </a:lnTo>
                  <a:lnTo>
                    <a:pt x="730" y="302"/>
                  </a:lnTo>
                  <a:lnTo>
                    <a:pt x="744" y="290"/>
                  </a:lnTo>
                  <a:lnTo>
                    <a:pt x="752" y="302"/>
                  </a:lnTo>
                  <a:lnTo>
                    <a:pt x="776" y="280"/>
                  </a:lnTo>
                  <a:lnTo>
                    <a:pt x="790" y="274"/>
                  </a:lnTo>
                  <a:lnTo>
                    <a:pt x="806" y="268"/>
                  </a:lnTo>
                  <a:lnTo>
                    <a:pt x="806" y="256"/>
                  </a:lnTo>
                  <a:lnTo>
                    <a:pt x="836" y="246"/>
                  </a:lnTo>
                  <a:lnTo>
                    <a:pt x="860" y="240"/>
                  </a:lnTo>
                  <a:lnTo>
                    <a:pt x="852" y="252"/>
                  </a:lnTo>
                  <a:lnTo>
                    <a:pt x="874" y="252"/>
                  </a:lnTo>
                  <a:lnTo>
                    <a:pt x="898" y="240"/>
                  </a:lnTo>
                  <a:lnTo>
                    <a:pt x="874" y="234"/>
                  </a:lnTo>
                  <a:lnTo>
                    <a:pt x="866" y="216"/>
                  </a:lnTo>
                  <a:lnTo>
                    <a:pt x="866" y="206"/>
                  </a:lnTo>
                  <a:lnTo>
                    <a:pt x="844" y="210"/>
                  </a:lnTo>
                  <a:lnTo>
                    <a:pt x="782" y="228"/>
                  </a:lnTo>
                  <a:lnTo>
                    <a:pt x="828" y="210"/>
                  </a:lnTo>
                  <a:lnTo>
                    <a:pt x="852" y="200"/>
                  </a:lnTo>
                  <a:lnTo>
                    <a:pt x="874" y="200"/>
                  </a:lnTo>
                  <a:lnTo>
                    <a:pt x="904" y="206"/>
                  </a:lnTo>
                  <a:lnTo>
                    <a:pt x="912" y="210"/>
                  </a:lnTo>
                  <a:lnTo>
                    <a:pt x="928" y="206"/>
                  </a:lnTo>
                  <a:lnTo>
                    <a:pt x="942" y="194"/>
                  </a:lnTo>
                  <a:lnTo>
                    <a:pt x="964" y="194"/>
                  </a:lnTo>
                  <a:lnTo>
                    <a:pt x="964" y="182"/>
                  </a:lnTo>
                  <a:lnTo>
                    <a:pt x="950" y="176"/>
                  </a:lnTo>
                  <a:lnTo>
                    <a:pt x="928" y="188"/>
                  </a:lnTo>
                  <a:lnTo>
                    <a:pt x="934" y="176"/>
                  </a:lnTo>
                  <a:lnTo>
                    <a:pt x="928" y="166"/>
                  </a:lnTo>
                  <a:lnTo>
                    <a:pt x="920" y="148"/>
                  </a:lnTo>
                  <a:lnTo>
                    <a:pt x="912" y="130"/>
                  </a:lnTo>
                  <a:lnTo>
                    <a:pt x="890" y="120"/>
                  </a:lnTo>
                  <a:lnTo>
                    <a:pt x="874" y="130"/>
                  </a:lnTo>
                  <a:lnTo>
                    <a:pt x="866" y="148"/>
                  </a:lnTo>
                  <a:lnTo>
                    <a:pt x="852" y="142"/>
                  </a:lnTo>
                  <a:lnTo>
                    <a:pt x="852" y="126"/>
                  </a:lnTo>
                  <a:lnTo>
                    <a:pt x="836" y="108"/>
                  </a:lnTo>
                  <a:lnTo>
                    <a:pt x="806" y="102"/>
                  </a:lnTo>
                  <a:lnTo>
                    <a:pt x="776" y="96"/>
                  </a:lnTo>
                  <a:lnTo>
                    <a:pt x="776" y="86"/>
                  </a:lnTo>
                  <a:lnTo>
                    <a:pt x="768" y="102"/>
                  </a:lnTo>
                  <a:lnTo>
                    <a:pt x="768" y="120"/>
                  </a:lnTo>
                  <a:lnTo>
                    <a:pt x="776" y="148"/>
                  </a:lnTo>
                  <a:lnTo>
                    <a:pt x="752" y="160"/>
                  </a:lnTo>
                  <a:lnTo>
                    <a:pt x="738" y="160"/>
                  </a:lnTo>
                  <a:lnTo>
                    <a:pt x="744" y="182"/>
                  </a:lnTo>
                  <a:lnTo>
                    <a:pt x="730" y="200"/>
                  </a:lnTo>
                  <a:lnTo>
                    <a:pt x="714" y="188"/>
                  </a:lnTo>
                  <a:lnTo>
                    <a:pt x="714" y="176"/>
                  </a:lnTo>
                  <a:lnTo>
                    <a:pt x="708" y="160"/>
                  </a:lnTo>
                  <a:lnTo>
                    <a:pt x="692" y="160"/>
                  </a:lnTo>
                  <a:lnTo>
                    <a:pt x="668" y="154"/>
                  </a:lnTo>
                  <a:lnTo>
                    <a:pt x="660" y="148"/>
                  </a:lnTo>
                  <a:lnTo>
                    <a:pt x="646" y="142"/>
                  </a:lnTo>
                  <a:lnTo>
                    <a:pt x="624" y="142"/>
                  </a:lnTo>
                  <a:lnTo>
                    <a:pt x="608" y="130"/>
                  </a:lnTo>
                  <a:lnTo>
                    <a:pt x="608" y="114"/>
                  </a:lnTo>
                  <a:lnTo>
                    <a:pt x="632" y="102"/>
                  </a:lnTo>
                  <a:lnTo>
                    <a:pt x="654" y="90"/>
                  </a:lnTo>
                  <a:lnTo>
                    <a:pt x="638" y="90"/>
                  </a:lnTo>
                  <a:lnTo>
                    <a:pt x="660" y="80"/>
                  </a:lnTo>
                  <a:lnTo>
                    <a:pt x="684" y="86"/>
                  </a:lnTo>
                  <a:lnTo>
                    <a:pt x="676" y="74"/>
                  </a:lnTo>
                  <a:lnTo>
                    <a:pt x="660" y="62"/>
                  </a:lnTo>
                  <a:lnTo>
                    <a:pt x="692" y="62"/>
                  </a:lnTo>
                  <a:lnTo>
                    <a:pt x="700" y="50"/>
                  </a:lnTo>
                  <a:lnTo>
                    <a:pt x="692" y="44"/>
                  </a:lnTo>
                  <a:lnTo>
                    <a:pt x="684" y="50"/>
                  </a:lnTo>
                  <a:lnTo>
                    <a:pt x="684" y="16"/>
                  </a:lnTo>
                  <a:lnTo>
                    <a:pt x="646" y="0"/>
                  </a:lnTo>
                  <a:lnTo>
                    <a:pt x="660" y="28"/>
                  </a:lnTo>
                  <a:lnTo>
                    <a:pt x="616" y="34"/>
                  </a:lnTo>
                  <a:lnTo>
                    <a:pt x="562" y="34"/>
                  </a:lnTo>
                  <a:lnTo>
                    <a:pt x="510" y="44"/>
                  </a:lnTo>
                  <a:lnTo>
                    <a:pt x="464" y="28"/>
                  </a:lnTo>
                  <a:lnTo>
                    <a:pt x="418" y="28"/>
                  </a:lnTo>
                  <a:lnTo>
                    <a:pt x="364" y="22"/>
                  </a:lnTo>
                  <a:lnTo>
                    <a:pt x="320" y="22"/>
                  </a:lnTo>
                  <a:lnTo>
                    <a:pt x="274" y="38"/>
                  </a:lnTo>
                  <a:lnTo>
                    <a:pt x="228" y="28"/>
                  </a:lnTo>
                  <a:lnTo>
                    <a:pt x="182" y="28"/>
                  </a:lnTo>
                  <a:lnTo>
                    <a:pt x="136" y="16"/>
                  </a:lnTo>
                  <a:lnTo>
                    <a:pt x="92" y="16"/>
                  </a:lnTo>
                  <a:lnTo>
                    <a:pt x="52" y="28"/>
                  </a:lnTo>
                  <a:lnTo>
                    <a:pt x="8" y="38"/>
                  </a:lnTo>
                  <a:lnTo>
                    <a:pt x="52" y="56"/>
                  </a:lnTo>
                  <a:lnTo>
                    <a:pt x="0" y="62"/>
                  </a:lnTo>
                  <a:lnTo>
                    <a:pt x="30" y="86"/>
                  </a:lnTo>
                  <a:lnTo>
                    <a:pt x="8" y="120"/>
                  </a:lnTo>
                  <a:lnTo>
                    <a:pt x="22" y="154"/>
                  </a:lnTo>
                  <a:lnTo>
                    <a:pt x="68" y="130"/>
                  </a:lnTo>
                  <a:lnTo>
                    <a:pt x="114" y="126"/>
                  </a:lnTo>
                  <a:lnTo>
                    <a:pt x="160" y="120"/>
                  </a:lnTo>
                  <a:lnTo>
                    <a:pt x="206" y="136"/>
                  </a:lnTo>
                  <a:lnTo>
                    <a:pt x="242" y="160"/>
                  </a:lnTo>
                  <a:lnTo>
                    <a:pt x="274" y="188"/>
                  </a:lnTo>
                  <a:lnTo>
                    <a:pt x="296" y="222"/>
                  </a:lnTo>
                  <a:lnTo>
                    <a:pt x="296" y="262"/>
                  </a:lnTo>
                  <a:lnTo>
                    <a:pt x="282" y="298"/>
                  </a:lnTo>
                  <a:lnTo>
                    <a:pt x="304" y="326"/>
                  </a:lnTo>
                  <a:lnTo>
                    <a:pt x="342" y="360"/>
                  </a:lnTo>
                  <a:lnTo>
                    <a:pt x="372" y="388"/>
                  </a:lnTo>
                  <a:lnTo>
                    <a:pt x="394" y="424"/>
                  </a:lnTo>
                  <a:lnTo>
                    <a:pt x="380" y="388"/>
                  </a:lnTo>
                  <a:lnTo>
                    <a:pt x="364" y="354"/>
                  </a:lnTo>
                  <a:lnTo>
                    <a:pt x="394" y="382"/>
                  </a:lnTo>
                  <a:lnTo>
                    <a:pt x="426" y="412"/>
                  </a:lnTo>
                  <a:lnTo>
                    <a:pt x="448" y="440"/>
                  </a:lnTo>
                  <a:lnTo>
                    <a:pt x="486" y="458"/>
                  </a:lnTo>
                  <a:lnTo>
                    <a:pt x="540" y="468"/>
                  </a:lnTo>
                  <a:lnTo>
                    <a:pt x="592" y="474"/>
                  </a:lnTo>
                  <a:lnTo>
                    <a:pt x="632" y="492"/>
                  </a:lnTo>
                  <a:lnTo>
                    <a:pt x="660" y="520"/>
                  </a:lnTo>
                  <a:lnTo>
                    <a:pt x="714" y="520"/>
                  </a:lnTo>
                  <a:lnTo>
                    <a:pt x="714" y="554"/>
                  </a:lnTo>
                  <a:lnTo>
                    <a:pt x="692" y="584"/>
                  </a:lnTo>
                  <a:lnTo>
                    <a:pt x="692" y="618"/>
                  </a:lnTo>
                  <a:lnTo>
                    <a:pt x="714" y="646"/>
                  </a:lnTo>
                  <a:lnTo>
                    <a:pt x="752" y="682"/>
                  </a:lnTo>
                  <a:lnTo>
                    <a:pt x="790" y="704"/>
                  </a:lnTo>
                  <a:lnTo>
                    <a:pt x="814" y="744"/>
                  </a:lnTo>
                  <a:lnTo>
                    <a:pt x="798" y="784"/>
                  </a:lnTo>
                  <a:lnTo>
                    <a:pt x="806" y="824"/>
                  </a:lnTo>
                  <a:lnTo>
                    <a:pt x="806" y="864"/>
                  </a:lnTo>
                  <a:lnTo>
                    <a:pt x="814" y="904"/>
                  </a:lnTo>
                  <a:lnTo>
                    <a:pt x="814" y="944"/>
                  </a:lnTo>
                  <a:lnTo>
                    <a:pt x="844" y="974"/>
                  </a:lnTo>
                  <a:lnTo>
                    <a:pt x="874" y="996"/>
                  </a:lnTo>
                  <a:lnTo>
                    <a:pt x="920" y="996"/>
                  </a:lnTo>
                  <a:lnTo>
                    <a:pt x="920" y="990"/>
                  </a:lnTo>
                  <a:lnTo>
                    <a:pt x="898" y="984"/>
                  </a:lnTo>
                  <a:lnTo>
                    <a:pt x="898" y="974"/>
                  </a:lnTo>
                  <a:lnTo>
                    <a:pt x="882" y="978"/>
                  </a:lnTo>
                  <a:lnTo>
                    <a:pt x="860" y="978"/>
                  </a:lnTo>
                  <a:lnTo>
                    <a:pt x="874" y="968"/>
                  </a:lnTo>
                  <a:lnTo>
                    <a:pt x="890" y="968"/>
                  </a:lnTo>
                  <a:lnTo>
                    <a:pt x="874" y="950"/>
                  </a:lnTo>
                  <a:lnTo>
                    <a:pt x="890" y="938"/>
                  </a:lnTo>
                  <a:lnTo>
                    <a:pt x="898" y="928"/>
                  </a:lnTo>
                  <a:lnTo>
                    <a:pt x="898" y="922"/>
                  </a:lnTo>
                  <a:lnTo>
                    <a:pt x="882" y="916"/>
                  </a:lnTo>
                  <a:lnTo>
                    <a:pt x="866" y="922"/>
                  </a:lnTo>
                  <a:lnTo>
                    <a:pt x="882" y="904"/>
                  </a:lnTo>
                  <a:lnTo>
                    <a:pt x="898" y="894"/>
                  </a:lnTo>
                  <a:lnTo>
                    <a:pt x="904" y="882"/>
                  </a:lnTo>
                  <a:lnTo>
                    <a:pt x="890" y="888"/>
                  </a:lnTo>
                  <a:lnTo>
                    <a:pt x="882" y="876"/>
                  </a:lnTo>
                  <a:lnTo>
                    <a:pt x="898" y="870"/>
                  </a:lnTo>
                  <a:lnTo>
                    <a:pt x="904" y="876"/>
                  </a:lnTo>
                  <a:lnTo>
                    <a:pt x="904" y="870"/>
                  </a:lnTo>
                  <a:lnTo>
                    <a:pt x="912" y="858"/>
                  </a:lnTo>
                  <a:lnTo>
                    <a:pt x="934" y="852"/>
                  </a:lnTo>
                  <a:lnTo>
                    <a:pt x="958" y="848"/>
                  </a:lnTo>
                  <a:lnTo>
                    <a:pt x="958" y="824"/>
                  </a:lnTo>
                  <a:lnTo>
                    <a:pt x="934" y="812"/>
                  </a:lnTo>
                  <a:lnTo>
                    <a:pt x="928" y="802"/>
                  </a:lnTo>
                  <a:lnTo>
                    <a:pt x="942" y="806"/>
                  </a:lnTo>
                  <a:lnTo>
                    <a:pt x="964" y="818"/>
                  </a:lnTo>
                  <a:lnTo>
                    <a:pt x="980" y="824"/>
                  </a:lnTo>
                  <a:lnTo>
                    <a:pt x="988" y="812"/>
                  </a:lnTo>
                  <a:lnTo>
                    <a:pt x="1004" y="796"/>
                  </a:lnTo>
                  <a:lnTo>
                    <a:pt x="1010" y="778"/>
                  </a:lnTo>
                  <a:lnTo>
                    <a:pt x="1026" y="778"/>
                  </a:lnTo>
                  <a:lnTo>
                    <a:pt x="1026" y="768"/>
                  </a:lnTo>
                  <a:lnTo>
                    <a:pt x="1034" y="750"/>
                  </a:lnTo>
                  <a:lnTo>
                    <a:pt x="1056" y="744"/>
                  </a:lnTo>
                  <a:lnTo>
                    <a:pt x="1080" y="732"/>
                  </a:lnTo>
                  <a:lnTo>
                    <a:pt x="1094" y="732"/>
                  </a:lnTo>
                  <a:lnTo>
                    <a:pt x="1102" y="720"/>
                  </a:lnTo>
                  <a:lnTo>
                    <a:pt x="1110" y="710"/>
                  </a:lnTo>
                  <a:lnTo>
                    <a:pt x="1110" y="670"/>
                  </a:lnTo>
                  <a:lnTo>
                    <a:pt x="1126" y="652"/>
                  </a:lnTo>
                  <a:lnTo>
                    <a:pt x="1148" y="640"/>
                  </a:lnTo>
                  <a:lnTo>
                    <a:pt x="1156" y="630"/>
                  </a:lnTo>
                  <a:lnTo>
                    <a:pt x="1156" y="612"/>
                  </a:lnTo>
                  <a:lnTo>
                    <a:pt x="1162" y="596"/>
                  </a:lnTo>
                  <a:lnTo>
                    <a:pt x="1140" y="606"/>
                  </a:lnTo>
                  <a:lnTo>
                    <a:pt x="1126" y="59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54" name="Freeform 60"/>
            <p:cNvSpPr>
              <a:spLocks noChangeArrowheads="1"/>
            </p:cNvSpPr>
            <p:nvPr/>
          </p:nvSpPr>
          <p:spPr bwMode="auto">
            <a:xfrm>
              <a:off x="3159366" y="935364"/>
              <a:ext cx="152800" cy="299888"/>
            </a:xfrm>
            <a:custGeom>
              <a:avLst/>
              <a:gdLst>
                <a:gd name="T0" fmla="*/ 2147483647 w 68"/>
                <a:gd name="T1" fmla="*/ 2147483647 h 84"/>
                <a:gd name="T2" fmla="*/ 2147483647 w 68"/>
                <a:gd name="T3" fmla="*/ 2147483647 h 84"/>
                <a:gd name="T4" fmla="*/ 2147483647 w 68"/>
                <a:gd name="T5" fmla="*/ 2147483647 h 84"/>
                <a:gd name="T6" fmla="*/ 2147483647 w 68"/>
                <a:gd name="T7" fmla="*/ 2147483647 h 84"/>
                <a:gd name="T8" fmla="*/ 2147483647 w 68"/>
                <a:gd name="T9" fmla="*/ 2147483647 h 84"/>
                <a:gd name="T10" fmla="*/ 2147483647 w 68"/>
                <a:gd name="T11" fmla="*/ 2147483647 h 84"/>
                <a:gd name="T12" fmla="*/ 2147483647 w 68"/>
                <a:gd name="T13" fmla="*/ 2147483647 h 84"/>
                <a:gd name="T14" fmla="*/ 2147483647 w 68"/>
                <a:gd name="T15" fmla="*/ 2147483647 h 84"/>
                <a:gd name="T16" fmla="*/ 2147483647 w 68"/>
                <a:gd name="T17" fmla="*/ 2147483647 h 84"/>
                <a:gd name="T18" fmla="*/ 2147483647 w 68"/>
                <a:gd name="T19" fmla="*/ 2147483647 h 84"/>
                <a:gd name="T20" fmla="*/ 2147483647 w 68"/>
                <a:gd name="T21" fmla="*/ 2147483647 h 84"/>
                <a:gd name="T22" fmla="*/ 2147483647 w 68"/>
                <a:gd name="T23" fmla="*/ 2147483647 h 84"/>
                <a:gd name="T24" fmla="*/ 2147483647 w 68"/>
                <a:gd name="T25" fmla="*/ 2147483647 h 84"/>
                <a:gd name="T26" fmla="*/ 2147483647 w 68"/>
                <a:gd name="T27" fmla="*/ 2147483647 h 84"/>
                <a:gd name="T28" fmla="*/ 2147483647 w 68"/>
                <a:gd name="T29" fmla="*/ 2147483647 h 84"/>
                <a:gd name="T30" fmla="*/ 2147483647 w 68"/>
                <a:gd name="T31" fmla="*/ 2147483647 h 84"/>
                <a:gd name="T32" fmla="*/ 2147483647 w 68"/>
                <a:gd name="T33" fmla="*/ 2147483647 h 84"/>
                <a:gd name="T34" fmla="*/ 2147483647 w 68"/>
                <a:gd name="T35" fmla="*/ 2147483647 h 84"/>
                <a:gd name="T36" fmla="*/ 2147483647 w 68"/>
                <a:gd name="T37" fmla="*/ 2147483647 h 84"/>
                <a:gd name="T38" fmla="*/ 2147483647 w 68"/>
                <a:gd name="T39" fmla="*/ 2147483647 h 84"/>
                <a:gd name="T40" fmla="*/ 2147483647 w 68"/>
                <a:gd name="T41" fmla="*/ 0 h 84"/>
                <a:gd name="T42" fmla="*/ 2147483647 w 68"/>
                <a:gd name="T43" fmla="*/ 2147483647 h 84"/>
                <a:gd name="T44" fmla="*/ 0 w 68"/>
                <a:gd name="T45" fmla="*/ 2147483647 h 84"/>
                <a:gd name="T46" fmla="*/ 2147483647 w 68"/>
                <a:gd name="T47" fmla="*/ 2147483647 h 84"/>
                <a:gd name="T48" fmla="*/ 2147483647 w 68"/>
                <a:gd name="T49" fmla="*/ 2147483647 h 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84"/>
                <a:gd name="T77" fmla="*/ 68 w 68"/>
                <a:gd name="T78" fmla="*/ 84 h 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84">
                  <a:moveTo>
                    <a:pt x="30" y="42"/>
                  </a:moveTo>
                  <a:lnTo>
                    <a:pt x="40" y="54"/>
                  </a:lnTo>
                  <a:lnTo>
                    <a:pt x="24" y="60"/>
                  </a:lnTo>
                  <a:lnTo>
                    <a:pt x="16" y="70"/>
                  </a:lnTo>
                  <a:lnTo>
                    <a:pt x="40" y="70"/>
                  </a:lnTo>
                  <a:lnTo>
                    <a:pt x="24" y="76"/>
                  </a:lnTo>
                  <a:lnTo>
                    <a:pt x="46" y="70"/>
                  </a:lnTo>
                  <a:lnTo>
                    <a:pt x="30" y="76"/>
                  </a:lnTo>
                  <a:lnTo>
                    <a:pt x="6" y="84"/>
                  </a:lnTo>
                  <a:lnTo>
                    <a:pt x="8" y="84"/>
                  </a:lnTo>
                  <a:lnTo>
                    <a:pt x="18" y="84"/>
                  </a:lnTo>
                  <a:lnTo>
                    <a:pt x="34" y="82"/>
                  </a:lnTo>
                  <a:lnTo>
                    <a:pt x="30" y="80"/>
                  </a:lnTo>
                  <a:lnTo>
                    <a:pt x="54" y="76"/>
                  </a:lnTo>
                  <a:lnTo>
                    <a:pt x="62" y="76"/>
                  </a:lnTo>
                  <a:lnTo>
                    <a:pt x="68" y="60"/>
                  </a:lnTo>
                  <a:lnTo>
                    <a:pt x="54" y="42"/>
                  </a:lnTo>
                  <a:lnTo>
                    <a:pt x="30" y="30"/>
                  </a:lnTo>
                  <a:lnTo>
                    <a:pt x="30" y="14"/>
                  </a:lnTo>
                  <a:lnTo>
                    <a:pt x="16" y="14"/>
                  </a:lnTo>
                  <a:lnTo>
                    <a:pt x="26" y="0"/>
                  </a:lnTo>
                  <a:lnTo>
                    <a:pt x="8" y="8"/>
                  </a:lnTo>
                  <a:lnTo>
                    <a:pt x="0" y="24"/>
                  </a:lnTo>
                  <a:lnTo>
                    <a:pt x="16" y="36"/>
                  </a:lnTo>
                  <a:lnTo>
                    <a:pt x="30" y="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55" name="Freeform 61"/>
            <p:cNvSpPr>
              <a:spLocks noChangeArrowheads="1"/>
            </p:cNvSpPr>
            <p:nvPr/>
          </p:nvSpPr>
          <p:spPr bwMode="auto">
            <a:xfrm>
              <a:off x="3298683" y="1163850"/>
              <a:ext cx="31459" cy="42841"/>
            </a:xfrm>
            <a:custGeom>
              <a:avLst/>
              <a:gdLst>
                <a:gd name="T0" fmla="*/ 2147483647 w 14"/>
                <a:gd name="T1" fmla="*/ 0 h 12"/>
                <a:gd name="T2" fmla="*/ 0 w 14"/>
                <a:gd name="T3" fmla="*/ 2147483647 h 12"/>
                <a:gd name="T4" fmla="*/ 2147483647 w 14"/>
                <a:gd name="T5" fmla="*/ 2147483647 h 12"/>
                <a:gd name="T6" fmla="*/ 2147483647 w 14"/>
                <a:gd name="T7" fmla="*/ 0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14" y="0"/>
                  </a:moveTo>
                  <a:lnTo>
                    <a:pt x="0" y="12"/>
                  </a:lnTo>
                  <a:lnTo>
                    <a:pt x="6" y="12"/>
                  </a:lnTo>
                  <a:lnTo>
                    <a:pt x="1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56" name="Freeform 62"/>
            <p:cNvSpPr>
              <a:spLocks noChangeArrowheads="1"/>
            </p:cNvSpPr>
            <p:nvPr/>
          </p:nvSpPr>
          <p:spPr bwMode="auto">
            <a:xfrm>
              <a:off x="6678261" y="2677571"/>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4"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57" name="Freeform 63"/>
            <p:cNvSpPr>
              <a:spLocks noChangeArrowheads="1"/>
            </p:cNvSpPr>
            <p:nvPr/>
          </p:nvSpPr>
          <p:spPr bwMode="auto">
            <a:xfrm>
              <a:off x="5891791" y="2691852"/>
              <a:ext cx="1096565" cy="721159"/>
            </a:xfrm>
            <a:custGeom>
              <a:avLst/>
              <a:gdLst>
                <a:gd name="T0" fmla="*/ 2147483647 w 488"/>
                <a:gd name="T1" fmla="*/ 2147483647 h 202"/>
                <a:gd name="T2" fmla="*/ 2147483647 w 488"/>
                <a:gd name="T3" fmla="*/ 2147483647 h 202"/>
                <a:gd name="T4" fmla="*/ 2147483647 w 488"/>
                <a:gd name="T5" fmla="*/ 2147483647 h 202"/>
                <a:gd name="T6" fmla="*/ 2147483647 w 488"/>
                <a:gd name="T7" fmla="*/ 2147483647 h 202"/>
                <a:gd name="T8" fmla="*/ 2147483647 w 488"/>
                <a:gd name="T9" fmla="*/ 2147483647 h 202"/>
                <a:gd name="T10" fmla="*/ 2147483647 w 488"/>
                <a:gd name="T11" fmla="*/ 2147483647 h 202"/>
                <a:gd name="T12" fmla="*/ 2147483647 w 488"/>
                <a:gd name="T13" fmla="*/ 2147483647 h 202"/>
                <a:gd name="T14" fmla="*/ 2147483647 w 488"/>
                <a:gd name="T15" fmla="*/ 0 h 202"/>
                <a:gd name="T16" fmla="*/ 2147483647 w 488"/>
                <a:gd name="T17" fmla="*/ 2147483647 h 202"/>
                <a:gd name="T18" fmla="*/ 2147483647 w 488"/>
                <a:gd name="T19" fmla="*/ 2147483647 h 202"/>
                <a:gd name="T20" fmla="*/ 2147483647 w 488"/>
                <a:gd name="T21" fmla="*/ 2147483647 h 202"/>
                <a:gd name="T22" fmla="*/ 2147483647 w 488"/>
                <a:gd name="T23" fmla="*/ 2147483647 h 202"/>
                <a:gd name="T24" fmla="*/ 2147483647 w 488"/>
                <a:gd name="T25" fmla="*/ 2147483647 h 202"/>
                <a:gd name="T26" fmla="*/ 2147483647 w 488"/>
                <a:gd name="T27" fmla="*/ 2147483647 h 202"/>
                <a:gd name="T28" fmla="*/ 2147483647 w 488"/>
                <a:gd name="T29" fmla="*/ 2147483647 h 202"/>
                <a:gd name="T30" fmla="*/ 2147483647 w 488"/>
                <a:gd name="T31" fmla="*/ 2147483647 h 202"/>
                <a:gd name="T32" fmla="*/ 2147483647 w 488"/>
                <a:gd name="T33" fmla="*/ 2147483647 h 202"/>
                <a:gd name="T34" fmla="*/ 2147483647 w 488"/>
                <a:gd name="T35" fmla="*/ 2147483647 h 202"/>
                <a:gd name="T36" fmla="*/ 2147483647 w 488"/>
                <a:gd name="T37" fmla="*/ 2147483647 h 202"/>
                <a:gd name="T38" fmla="*/ 2147483647 w 488"/>
                <a:gd name="T39" fmla="*/ 2147483647 h 202"/>
                <a:gd name="T40" fmla="*/ 2147483647 w 488"/>
                <a:gd name="T41" fmla="*/ 2147483647 h 202"/>
                <a:gd name="T42" fmla="*/ 2147483647 w 488"/>
                <a:gd name="T43" fmla="*/ 2147483647 h 202"/>
                <a:gd name="T44" fmla="*/ 2147483647 w 488"/>
                <a:gd name="T45" fmla="*/ 2147483647 h 202"/>
                <a:gd name="T46" fmla="*/ 2147483647 w 488"/>
                <a:gd name="T47" fmla="*/ 2147483647 h 202"/>
                <a:gd name="T48" fmla="*/ 2147483647 w 488"/>
                <a:gd name="T49" fmla="*/ 2147483647 h 202"/>
                <a:gd name="T50" fmla="*/ 2147483647 w 488"/>
                <a:gd name="T51" fmla="*/ 2147483647 h 202"/>
                <a:gd name="T52" fmla="*/ 2147483647 w 488"/>
                <a:gd name="T53" fmla="*/ 2147483647 h 202"/>
                <a:gd name="T54" fmla="*/ 2147483647 w 488"/>
                <a:gd name="T55" fmla="*/ 2147483647 h 202"/>
                <a:gd name="T56" fmla="*/ 2147483647 w 488"/>
                <a:gd name="T57" fmla="*/ 2147483647 h 202"/>
                <a:gd name="T58" fmla="*/ 2147483647 w 488"/>
                <a:gd name="T59" fmla="*/ 2147483647 h 202"/>
                <a:gd name="T60" fmla="*/ 2147483647 w 488"/>
                <a:gd name="T61" fmla="*/ 2147483647 h 202"/>
                <a:gd name="T62" fmla="*/ 2147483647 w 488"/>
                <a:gd name="T63" fmla="*/ 2147483647 h 202"/>
                <a:gd name="T64" fmla="*/ 0 w 488"/>
                <a:gd name="T65" fmla="*/ 2147483647 h 202"/>
                <a:gd name="T66" fmla="*/ 2147483647 w 488"/>
                <a:gd name="T67" fmla="*/ 2147483647 h 202"/>
                <a:gd name="T68" fmla="*/ 2147483647 w 488"/>
                <a:gd name="T69" fmla="*/ 2147483647 h 202"/>
                <a:gd name="T70" fmla="*/ 2147483647 w 488"/>
                <a:gd name="T71" fmla="*/ 2147483647 h 202"/>
                <a:gd name="T72" fmla="*/ 2147483647 w 488"/>
                <a:gd name="T73" fmla="*/ 2147483647 h 202"/>
                <a:gd name="T74" fmla="*/ 2147483647 w 488"/>
                <a:gd name="T75" fmla="*/ 2147483647 h 202"/>
                <a:gd name="T76" fmla="*/ 2147483647 w 488"/>
                <a:gd name="T77" fmla="*/ 2147483647 h 202"/>
                <a:gd name="T78" fmla="*/ 2147483647 w 488"/>
                <a:gd name="T79" fmla="*/ 2147483647 h 202"/>
                <a:gd name="T80" fmla="*/ 2147483647 w 488"/>
                <a:gd name="T81" fmla="*/ 2147483647 h 202"/>
                <a:gd name="T82" fmla="*/ 2147483647 w 488"/>
                <a:gd name="T83" fmla="*/ 2147483647 h 202"/>
                <a:gd name="T84" fmla="*/ 2147483647 w 488"/>
                <a:gd name="T85" fmla="*/ 2147483647 h 202"/>
                <a:gd name="T86" fmla="*/ 2147483647 w 488"/>
                <a:gd name="T87" fmla="*/ 2147483647 h 202"/>
                <a:gd name="T88" fmla="*/ 2147483647 w 488"/>
                <a:gd name="T89" fmla="*/ 2147483647 h 202"/>
                <a:gd name="T90" fmla="*/ 2147483647 w 488"/>
                <a:gd name="T91" fmla="*/ 2147483647 h 202"/>
                <a:gd name="T92" fmla="*/ 2147483647 w 488"/>
                <a:gd name="T93" fmla="*/ 2147483647 h 202"/>
                <a:gd name="T94" fmla="*/ 2147483647 w 488"/>
                <a:gd name="T95" fmla="*/ 2147483647 h 202"/>
                <a:gd name="T96" fmla="*/ 2147483647 w 488"/>
                <a:gd name="T97" fmla="*/ 2147483647 h 202"/>
                <a:gd name="T98" fmla="*/ 2147483647 w 488"/>
                <a:gd name="T99" fmla="*/ 2147483647 h 202"/>
                <a:gd name="T100" fmla="*/ 2147483647 w 488"/>
                <a:gd name="T101" fmla="*/ 2147483647 h 202"/>
                <a:gd name="T102" fmla="*/ 2147483647 w 488"/>
                <a:gd name="T103" fmla="*/ 2147483647 h 202"/>
                <a:gd name="T104" fmla="*/ 2147483647 w 488"/>
                <a:gd name="T105" fmla="*/ 2147483647 h 202"/>
                <a:gd name="T106" fmla="*/ 2147483647 w 488"/>
                <a:gd name="T107" fmla="*/ 2147483647 h 202"/>
                <a:gd name="T108" fmla="*/ 2147483647 w 488"/>
                <a:gd name="T109" fmla="*/ 2147483647 h 202"/>
                <a:gd name="T110" fmla="*/ 2147483647 w 488"/>
                <a:gd name="T111" fmla="*/ 2147483647 h 202"/>
                <a:gd name="T112" fmla="*/ 2147483647 w 488"/>
                <a:gd name="T113" fmla="*/ 2147483647 h 202"/>
                <a:gd name="T114" fmla="*/ 2147483647 w 488"/>
                <a:gd name="T115" fmla="*/ 2147483647 h 202"/>
                <a:gd name="T116" fmla="*/ 2147483647 w 488"/>
                <a:gd name="T117" fmla="*/ 2147483647 h 202"/>
                <a:gd name="T118" fmla="*/ 2147483647 w 488"/>
                <a:gd name="T119" fmla="*/ 2147483647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8"/>
                <a:gd name="T181" fmla="*/ 0 h 202"/>
                <a:gd name="T182" fmla="*/ 488 w 488"/>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8" h="202">
                  <a:moveTo>
                    <a:pt x="442" y="82"/>
                  </a:moveTo>
                  <a:lnTo>
                    <a:pt x="442" y="72"/>
                  </a:lnTo>
                  <a:lnTo>
                    <a:pt x="426" y="60"/>
                  </a:lnTo>
                  <a:lnTo>
                    <a:pt x="396" y="48"/>
                  </a:lnTo>
                  <a:lnTo>
                    <a:pt x="388" y="30"/>
                  </a:lnTo>
                  <a:lnTo>
                    <a:pt x="380" y="20"/>
                  </a:lnTo>
                  <a:lnTo>
                    <a:pt x="364" y="8"/>
                  </a:lnTo>
                  <a:lnTo>
                    <a:pt x="354" y="0"/>
                  </a:lnTo>
                  <a:lnTo>
                    <a:pt x="342" y="14"/>
                  </a:lnTo>
                  <a:lnTo>
                    <a:pt x="342" y="30"/>
                  </a:lnTo>
                  <a:lnTo>
                    <a:pt x="358" y="42"/>
                  </a:lnTo>
                  <a:lnTo>
                    <a:pt x="336" y="48"/>
                  </a:lnTo>
                  <a:lnTo>
                    <a:pt x="312" y="42"/>
                  </a:lnTo>
                  <a:lnTo>
                    <a:pt x="298" y="36"/>
                  </a:lnTo>
                  <a:lnTo>
                    <a:pt x="282" y="30"/>
                  </a:lnTo>
                  <a:lnTo>
                    <a:pt x="288" y="14"/>
                  </a:lnTo>
                  <a:lnTo>
                    <a:pt x="274" y="14"/>
                  </a:lnTo>
                  <a:lnTo>
                    <a:pt x="252" y="8"/>
                  </a:lnTo>
                  <a:lnTo>
                    <a:pt x="214" y="8"/>
                  </a:lnTo>
                  <a:lnTo>
                    <a:pt x="182" y="14"/>
                  </a:lnTo>
                  <a:lnTo>
                    <a:pt x="198" y="20"/>
                  </a:lnTo>
                  <a:lnTo>
                    <a:pt x="206" y="30"/>
                  </a:lnTo>
                  <a:lnTo>
                    <a:pt x="146" y="30"/>
                  </a:lnTo>
                  <a:lnTo>
                    <a:pt x="130" y="42"/>
                  </a:lnTo>
                  <a:lnTo>
                    <a:pt x="108" y="48"/>
                  </a:lnTo>
                  <a:lnTo>
                    <a:pt x="108" y="60"/>
                  </a:lnTo>
                  <a:lnTo>
                    <a:pt x="84" y="78"/>
                  </a:lnTo>
                  <a:lnTo>
                    <a:pt x="62" y="78"/>
                  </a:lnTo>
                  <a:lnTo>
                    <a:pt x="46" y="82"/>
                  </a:lnTo>
                  <a:lnTo>
                    <a:pt x="32" y="78"/>
                  </a:lnTo>
                  <a:lnTo>
                    <a:pt x="8" y="88"/>
                  </a:lnTo>
                  <a:lnTo>
                    <a:pt x="8" y="106"/>
                  </a:lnTo>
                  <a:lnTo>
                    <a:pt x="0" y="128"/>
                  </a:lnTo>
                  <a:lnTo>
                    <a:pt x="8" y="146"/>
                  </a:lnTo>
                  <a:lnTo>
                    <a:pt x="8" y="180"/>
                  </a:lnTo>
                  <a:lnTo>
                    <a:pt x="32" y="186"/>
                  </a:lnTo>
                  <a:lnTo>
                    <a:pt x="54" y="180"/>
                  </a:lnTo>
                  <a:lnTo>
                    <a:pt x="76" y="174"/>
                  </a:lnTo>
                  <a:lnTo>
                    <a:pt x="100" y="174"/>
                  </a:lnTo>
                  <a:lnTo>
                    <a:pt x="130" y="168"/>
                  </a:lnTo>
                  <a:lnTo>
                    <a:pt x="176" y="152"/>
                  </a:lnTo>
                  <a:lnTo>
                    <a:pt x="214" y="152"/>
                  </a:lnTo>
                  <a:lnTo>
                    <a:pt x="236" y="156"/>
                  </a:lnTo>
                  <a:lnTo>
                    <a:pt x="244" y="168"/>
                  </a:lnTo>
                  <a:lnTo>
                    <a:pt x="252" y="180"/>
                  </a:lnTo>
                  <a:lnTo>
                    <a:pt x="274" y="168"/>
                  </a:lnTo>
                  <a:lnTo>
                    <a:pt x="298" y="156"/>
                  </a:lnTo>
                  <a:lnTo>
                    <a:pt x="282" y="174"/>
                  </a:lnTo>
                  <a:lnTo>
                    <a:pt x="274" y="186"/>
                  </a:lnTo>
                  <a:lnTo>
                    <a:pt x="298" y="192"/>
                  </a:lnTo>
                  <a:lnTo>
                    <a:pt x="312" y="202"/>
                  </a:lnTo>
                  <a:lnTo>
                    <a:pt x="364" y="202"/>
                  </a:lnTo>
                  <a:lnTo>
                    <a:pt x="380" y="198"/>
                  </a:lnTo>
                  <a:lnTo>
                    <a:pt x="404" y="192"/>
                  </a:lnTo>
                  <a:lnTo>
                    <a:pt x="418" y="180"/>
                  </a:lnTo>
                  <a:lnTo>
                    <a:pt x="434" y="168"/>
                  </a:lnTo>
                  <a:lnTo>
                    <a:pt x="464" y="146"/>
                  </a:lnTo>
                  <a:lnTo>
                    <a:pt x="488" y="116"/>
                  </a:lnTo>
                  <a:lnTo>
                    <a:pt x="464" y="94"/>
                  </a:lnTo>
                  <a:lnTo>
                    <a:pt x="442" y="8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58" name="Freeform 64"/>
            <p:cNvSpPr>
              <a:spLocks noChangeArrowheads="1"/>
            </p:cNvSpPr>
            <p:nvPr/>
          </p:nvSpPr>
          <p:spPr bwMode="auto">
            <a:xfrm>
              <a:off x="4354801" y="2813235"/>
              <a:ext cx="152800" cy="357009"/>
            </a:xfrm>
            <a:custGeom>
              <a:avLst/>
              <a:gdLst>
                <a:gd name="T0" fmla="*/ 2147483647 w 68"/>
                <a:gd name="T1" fmla="*/ 2147483647 h 100"/>
                <a:gd name="T2" fmla="*/ 2147483647 w 68"/>
                <a:gd name="T3" fmla="*/ 2147483647 h 100"/>
                <a:gd name="T4" fmla="*/ 2147483647 w 68"/>
                <a:gd name="T5" fmla="*/ 2147483647 h 100"/>
                <a:gd name="T6" fmla="*/ 0 w 68"/>
                <a:gd name="T7" fmla="*/ 2147483647 h 100"/>
                <a:gd name="T8" fmla="*/ 0 w 68"/>
                <a:gd name="T9" fmla="*/ 2147483647 h 100"/>
                <a:gd name="T10" fmla="*/ 2147483647 w 68"/>
                <a:gd name="T11" fmla="*/ 2147483647 h 100"/>
                <a:gd name="T12" fmla="*/ 2147483647 w 68"/>
                <a:gd name="T13" fmla="*/ 2147483647 h 100"/>
                <a:gd name="T14" fmla="*/ 2147483647 w 68"/>
                <a:gd name="T15" fmla="*/ 2147483647 h 100"/>
                <a:gd name="T16" fmla="*/ 2147483647 w 68"/>
                <a:gd name="T17" fmla="*/ 2147483647 h 100"/>
                <a:gd name="T18" fmla="*/ 2147483647 w 68"/>
                <a:gd name="T19" fmla="*/ 2147483647 h 100"/>
                <a:gd name="T20" fmla="*/ 2147483647 w 68"/>
                <a:gd name="T21" fmla="*/ 2147483647 h 100"/>
                <a:gd name="T22" fmla="*/ 2147483647 w 68"/>
                <a:gd name="T23" fmla="*/ 0 h 100"/>
                <a:gd name="T24" fmla="*/ 2147483647 w 68"/>
                <a:gd name="T25" fmla="*/ 2147483647 h 100"/>
                <a:gd name="T26" fmla="*/ 2147483647 w 68"/>
                <a:gd name="T27" fmla="*/ 2147483647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100"/>
                <a:gd name="T44" fmla="*/ 68 w 68"/>
                <a:gd name="T45" fmla="*/ 100 h 1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100">
                  <a:moveTo>
                    <a:pt x="32" y="20"/>
                  </a:moveTo>
                  <a:lnTo>
                    <a:pt x="8" y="32"/>
                  </a:lnTo>
                  <a:lnTo>
                    <a:pt x="16" y="48"/>
                  </a:lnTo>
                  <a:lnTo>
                    <a:pt x="0" y="60"/>
                  </a:lnTo>
                  <a:lnTo>
                    <a:pt x="0" y="78"/>
                  </a:lnTo>
                  <a:lnTo>
                    <a:pt x="8" y="94"/>
                  </a:lnTo>
                  <a:lnTo>
                    <a:pt x="24" y="100"/>
                  </a:lnTo>
                  <a:lnTo>
                    <a:pt x="38" y="82"/>
                  </a:lnTo>
                  <a:lnTo>
                    <a:pt x="54" y="54"/>
                  </a:lnTo>
                  <a:lnTo>
                    <a:pt x="68" y="32"/>
                  </a:lnTo>
                  <a:lnTo>
                    <a:pt x="68" y="14"/>
                  </a:lnTo>
                  <a:lnTo>
                    <a:pt x="62" y="0"/>
                  </a:lnTo>
                  <a:lnTo>
                    <a:pt x="54" y="2"/>
                  </a:lnTo>
                  <a:lnTo>
                    <a:pt x="32" y="2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59" name="Freeform 65"/>
            <p:cNvSpPr>
              <a:spLocks noChangeArrowheads="1"/>
            </p:cNvSpPr>
            <p:nvPr/>
          </p:nvSpPr>
          <p:spPr bwMode="auto">
            <a:xfrm>
              <a:off x="4489625" y="2798954"/>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2"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60" name="Freeform 66"/>
            <p:cNvSpPr>
              <a:spLocks noChangeArrowheads="1"/>
            </p:cNvSpPr>
            <p:nvPr/>
          </p:nvSpPr>
          <p:spPr bwMode="auto">
            <a:xfrm>
              <a:off x="2804322" y="671171"/>
              <a:ext cx="184258" cy="128523"/>
            </a:xfrm>
            <a:custGeom>
              <a:avLst/>
              <a:gdLst>
                <a:gd name="T0" fmla="*/ 2147483647 w 82"/>
                <a:gd name="T1" fmla="*/ 2147483647 h 36"/>
                <a:gd name="T2" fmla="*/ 2147483647 w 82"/>
                <a:gd name="T3" fmla="*/ 2147483647 h 36"/>
                <a:gd name="T4" fmla="*/ 2147483647 w 82"/>
                <a:gd name="T5" fmla="*/ 2147483647 h 36"/>
                <a:gd name="T6" fmla="*/ 2147483647 w 82"/>
                <a:gd name="T7" fmla="*/ 0 h 36"/>
                <a:gd name="T8" fmla="*/ 2147483647 w 82"/>
                <a:gd name="T9" fmla="*/ 0 h 36"/>
                <a:gd name="T10" fmla="*/ 2147483647 w 82"/>
                <a:gd name="T11" fmla="*/ 2147483647 h 36"/>
                <a:gd name="T12" fmla="*/ 2147483647 w 82"/>
                <a:gd name="T13" fmla="*/ 2147483647 h 36"/>
                <a:gd name="T14" fmla="*/ 2147483647 w 82"/>
                <a:gd name="T15" fmla="*/ 2147483647 h 36"/>
                <a:gd name="T16" fmla="*/ 2147483647 w 82"/>
                <a:gd name="T17" fmla="*/ 2147483647 h 36"/>
                <a:gd name="T18" fmla="*/ 0 w 82"/>
                <a:gd name="T19" fmla="*/ 2147483647 h 36"/>
                <a:gd name="T20" fmla="*/ 2147483647 w 82"/>
                <a:gd name="T21" fmla="*/ 2147483647 h 36"/>
                <a:gd name="T22" fmla="*/ 2147483647 w 82"/>
                <a:gd name="T23" fmla="*/ 2147483647 h 36"/>
                <a:gd name="T24" fmla="*/ 2147483647 w 82"/>
                <a:gd name="T25" fmla="*/ 2147483647 h 36"/>
                <a:gd name="T26" fmla="*/ 2147483647 w 82"/>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36"/>
                <a:gd name="T44" fmla="*/ 82 w 8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36">
                  <a:moveTo>
                    <a:pt x="74" y="30"/>
                  </a:moveTo>
                  <a:lnTo>
                    <a:pt x="82" y="18"/>
                  </a:lnTo>
                  <a:lnTo>
                    <a:pt x="74" y="6"/>
                  </a:lnTo>
                  <a:lnTo>
                    <a:pt x="82" y="0"/>
                  </a:lnTo>
                  <a:lnTo>
                    <a:pt x="68" y="0"/>
                  </a:lnTo>
                  <a:lnTo>
                    <a:pt x="60" y="6"/>
                  </a:lnTo>
                  <a:lnTo>
                    <a:pt x="44" y="6"/>
                  </a:lnTo>
                  <a:lnTo>
                    <a:pt x="44" y="12"/>
                  </a:lnTo>
                  <a:lnTo>
                    <a:pt x="30" y="6"/>
                  </a:lnTo>
                  <a:lnTo>
                    <a:pt x="0" y="6"/>
                  </a:lnTo>
                  <a:lnTo>
                    <a:pt x="14" y="24"/>
                  </a:lnTo>
                  <a:lnTo>
                    <a:pt x="30" y="36"/>
                  </a:lnTo>
                  <a:lnTo>
                    <a:pt x="52" y="30"/>
                  </a:lnTo>
                  <a:lnTo>
                    <a:pt x="74" y="3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grpSp>
      <p:grpSp>
        <p:nvGrpSpPr>
          <p:cNvPr id="42" name="组合 41"/>
          <p:cNvGrpSpPr/>
          <p:nvPr/>
        </p:nvGrpSpPr>
        <p:grpSpPr>
          <a:xfrm>
            <a:off x="0" y="1651830"/>
            <a:ext cx="9144000" cy="1814777"/>
            <a:chOff x="170694" y="177982"/>
            <a:chExt cx="3936004"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4"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a:solidFill>
                    <a:schemeClr val="bg1">
                      <a:lumMod val="95000"/>
                    </a:schemeClr>
                  </a:solidFill>
                  <a:latin typeface="Impact" panose="020B0806030902050204" pitchFamily="34" charset="0"/>
                </a:rPr>
                <a:t>01</a:t>
              </a:r>
              <a:endParaRPr lang="zh-CN" altLang="en-US" sz="8000" dirty="0">
                <a:solidFill>
                  <a:schemeClr val="bg1">
                    <a:lumMod val="95000"/>
                  </a:schemeClr>
                </a:solidFill>
                <a:latin typeface="Impact" panose="020B0806030902050204" pitchFamily="34" charset="0"/>
              </a:endParaRPr>
            </a:p>
          </p:txBody>
        </p:sp>
      </p:grpSp>
      <p:grpSp>
        <p:nvGrpSpPr>
          <p:cNvPr id="7" name="组合 6"/>
          <p:cNvGrpSpPr/>
          <p:nvPr/>
        </p:nvGrpSpPr>
        <p:grpSpPr>
          <a:xfrm>
            <a:off x="5940152" y="1274820"/>
            <a:ext cx="432048" cy="432834"/>
            <a:chOff x="6084168" y="1274820"/>
            <a:chExt cx="432048" cy="432834"/>
          </a:xfrm>
        </p:grpSpPr>
        <p:sp>
          <p:nvSpPr>
            <p:cNvPr id="14"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9"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6" name="组合 5"/>
          <p:cNvGrpSpPr/>
          <p:nvPr/>
        </p:nvGrpSpPr>
        <p:grpSpPr>
          <a:xfrm>
            <a:off x="4644008" y="1275213"/>
            <a:ext cx="432048" cy="432048"/>
            <a:chOff x="4788024" y="1275213"/>
            <a:chExt cx="432048" cy="432048"/>
          </a:xfrm>
        </p:grpSpPr>
        <p:sp>
          <p:nvSpPr>
            <p:cNvPr id="17"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0"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9" name="组合 8"/>
          <p:cNvGrpSpPr/>
          <p:nvPr/>
        </p:nvGrpSpPr>
        <p:grpSpPr>
          <a:xfrm>
            <a:off x="5292080" y="1274820"/>
            <a:ext cx="432833" cy="432834"/>
            <a:chOff x="5436096" y="1274820"/>
            <a:chExt cx="432833" cy="432834"/>
          </a:xfrm>
        </p:grpSpPr>
        <p:sp>
          <p:nvSpPr>
            <p:cNvPr id="25"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1"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4" name="组合 3"/>
          <p:cNvGrpSpPr/>
          <p:nvPr/>
        </p:nvGrpSpPr>
        <p:grpSpPr>
          <a:xfrm>
            <a:off x="3347864" y="1274820"/>
            <a:ext cx="432833" cy="432834"/>
            <a:chOff x="3491880" y="1274820"/>
            <a:chExt cx="432833" cy="432834"/>
          </a:xfrm>
        </p:grpSpPr>
        <p:sp>
          <p:nvSpPr>
            <p:cNvPr id="11"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2"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 name="组合 4"/>
          <p:cNvGrpSpPr/>
          <p:nvPr/>
        </p:nvGrpSpPr>
        <p:grpSpPr>
          <a:xfrm>
            <a:off x="3995936" y="1274820"/>
            <a:ext cx="432833" cy="432834"/>
            <a:chOff x="4139952" y="1274820"/>
            <a:chExt cx="432833" cy="432834"/>
          </a:xfrm>
        </p:grpSpPr>
        <p:sp>
          <p:nvSpPr>
            <p:cNvPr id="24"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
        <p:nvSpPr>
          <p:cNvPr id="2" name="TextBox 48"/>
          <p:cNvSpPr txBox="1"/>
          <p:nvPr/>
        </p:nvSpPr>
        <p:spPr>
          <a:xfrm>
            <a:off x="3059832" y="2211710"/>
            <a:ext cx="5050408" cy="623250"/>
          </a:xfrm>
          <a:prstGeom prst="rect">
            <a:avLst/>
          </a:prstGeom>
          <a:noFill/>
        </p:spPr>
        <p:txBody>
          <a:bodyPr wrap="square" lIns="68584" tIns="34291" rIns="68584" bIns="34291" rtlCol="0">
            <a:spAutoFit/>
          </a:bodyPr>
          <a:lstStyle/>
          <a:p>
            <a:r>
              <a:rPr lang="zh-CN" altLang="en-US" sz="3600" b="1" dirty="0">
                <a:solidFill>
                  <a:srgbClr val="595959"/>
                </a:solidFill>
                <a:latin typeface="Arial" panose="020B0604020202020204" pitchFamily="34" charset="0"/>
                <a:ea typeface="微软雅黑" panose="020B0503020204020204" pitchFamily="34" charset="-122"/>
              </a:rPr>
              <a:t>       前       言</a:t>
            </a:r>
          </a:p>
        </p:txBody>
      </p:sp>
    </p:spTree>
  </p:cSld>
  <p:clrMapOvr>
    <a:masterClrMapping/>
  </p:clrMapOvr>
  <p:transition>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4"/>
          <p:cNvGrpSpPr>
            <a:grpSpLocks/>
          </p:cNvGrpSpPr>
          <p:nvPr/>
        </p:nvGrpSpPr>
        <p:grpSpPr bwMode="auto">
          <a:xfrm>
            <a:off x="1700064" y="1283990"/>
            <a:ext cx="5904656" cy="3507854"/>
            <a:chOff x="0" y="161346"/>
            <a:chExt cx="7361368" cy="3929984"/>
          </a:xfrm>
          <a:solidFill>
            <a:schemeClr val="bg1">
              <a:lumMod val="95000"/>
            </a:schemeClr>
          </a:solidFill>
        </p:grpSpPr>
        <p:sp>
          <p:nvSpPr>
            <p:cNvPr id="27" name="Freeform 39"/>
            <p:cNvSpPr>
              <a:spLocks noChangeArrowheads="1"/>
            </p:cNvSpPr>
            <p:nvPr/>
          </p:nvSpPr>
          <p:spPr bwMode="auto">
            <a:xfrm>
              <a:off x="3073978" y="1063889"/>
              <a:ext cx="103365" cy="121384"/>
            </a:xfrm>
            <a:custGeom>
              <a:avLst/>
              <a:gdLst>
                <a:gd name="T0" fmla="*/ 0 w 46"/>
                <a:gd name="T1" fmla="*/ 2147483647 h 34"/>
                <a:gd name="T2" fmla="*/ 2147483647 w 46"/>
                <a:gd name="T3" fmla="*/ 2147483647 h 34"/>
                <a:gd name="T4" fmla="*/ 2147483647 w 46"/>
                <a:gd name="T5" fmla="*/ 2147483647 h 34"/>
                <a:gd name="T6" fmla="*/ 2147483647 w 46"/>
                <a:gd name="T7" fmla="*/ 2147483647 h 34"/>
                <a:gd name="T8" fmla="*/ 2147483647 w 46"/>
                <a:gd name="T9" fmla="*/ 0 h 34"/>
                <a:gd name="T10" fmla="*/ 2147483647 w 46"/>
                <a:gd name="T11" fmla="*/ 0 h 34"/>
                <a:gd name="T12" fmla="*/ 2147483647 w 46"/>
                <a:gd name="T13" fmla="*/ 2147483647 h 34"/>
                <a:gd name="T14" fmla="*/ 0 w 46"/>
                <a:gd name="T15" fmla="*/ 2147483647 h 34"/>
                <a:gd name="T16" fmla="*/ 0 w 46"/>
                <a:gd name="T17" fmla="*/ 2147483647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4"/>
                <a:gd name="T29" fmla="*/ 46 w 4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4">
                  <a:moveTo>
                    <a:pt x="0" y="34"/>
                  </a:moveTo>
                  <a:lnTo>
                    <a:pt x="32" y="28"/>
                  </a:lnTo>
                  <a:lnTo>
                    <a:pt x="46" y="24"/>
                  </a:lnTo>
                  <a:lnTo>
                    <a:pt x="38" y="12"/>
                  </a:lnTo>
                  <a:lnTo>
                    <a:pt x="46" y="0"/>
                  </a:lnTo>
                  <a:lnTo>
                    <a:pt x="32" y="0"/>
                  </a:lnTo>
                  <a:lnTo>
                    <a:pt x="8" y="6"/>
                  </a:lnTo>
                  <a:lnTo>
                    <a:pt x="0" y="12"/>
                  </a:lnTo>
                  <a:lnTo>
                    <a:pt x="0"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8" name="Freeform 40"/>
            <p:cNvSpPr>
              <a:spLocks noChangeArrowheads="1"/>
            </p:cNvSpPr>
            <p:nvPr/>
          </p:nvSpPr>
          <p:spPr bwMode="auto">
            <a:xfrm>
              <a:off x="6390638" y="2434806"/>
              <a:ext cx="543789" cy="264187"/>
            </a:xfrm>
            <a:custGeom>
              <a:avLst/>
              <a:gdLst>
                <a:gd name="T0" fmla="*/ 2147483647 w 242"/>
                <a:gd name="T1" fmla="*/ 2147483647 h 74"/>
                <a:gd name="T2" fmla="*/ 2147483647 w 242"/>
                <a:gd name="T3" fmla="*/ 2147483647 h 74"/>
                <a:gd name="T4" fmla="*/ 2147483647 w 242"/>
                <a:gd name="T5" fmla="*/ 2147483647 h 74"/>
                <a:gd name="T6" fmla="*/ 2147483647 w 242"/>
                <a:gd name="T7" fmla="*/ 2147483647 h 74"/>
                <a:gd name="T8" fmla="*/ 2147483647 w 242"/>
                <a:gd name="T9" fmla="*/ 2147483647 h 74"/>
                <a:gd name="T10" fmla="*/ 2147483647 w 242"/>
                <a:gd name="T11" fmla="*/ 2147483647 h 74"/>
                <a:gd name="T12" fmla="*/ 2147483647 w 242"/>
                <a:gd name="T13" fmla="*/ 2147483647 h 74"/>
                <a:gd name="T14" fmla="*/ 2147483647 w 242"/>
                <a:gd name="T15" fmla="*/ 2147483647 h 74"/>
                <a:gd name="T16" fmla="*/ 2147483647 w 242"/>
                <a:gd name="T17" fmla="*/ 2147483647 h 74"/>
                <a:gd name="T18" fmla="*/ 2147483647 w 242"/>
                <a:gd name="T19" fmla="*/ 0 h 74"/>
                <a:gd name="T20" fmla="*/ 0 w 242"/>
                <a:gd name="T21" fmla="*/ 2147483647 h 74"/>
                <a:gd name="T22" fmla="*/ 2147483647 w 242"/>
                <a:gd name="T23" fmla="*/ 2147483647 h 74"/>
                <a:gd name="T24" fmla="*/ 2147483647 w 242"/>
                <a:gd name="T25" fmla="*/ 2147483647 h 74"/>
                <a:gd name="T26" fmla="*/ 2147483647 w 242"/>
                <a:gd name="T27" fmla="*/ 2147483647 h 74"/>
                <a:gd name="T28" fmla="*/ 2147483647 w 242"/>
                <a:gd name="T29" fmla="*/ 2147483647 h 74"/>
                <a:gd name="T30" fmla="*/ 2147483647 w 242"/>
                <a:gd name="T31" fmla="*/ 2147483647 h 74"/>
                <a:gd name="T32" fmla="*/ 2147483647 w 242"/>
                <a:gd name="T33" fmla="*/ 2147483647 h 74"/>
                <a:gd name="T34" fmla="*/ 2147483647 w 242"/>
                <a:gd name="T35" fmla="*/ 2147483647 h 74"/>
                <a:gd name="T36" fmla="*/ 2147483647 w 242"/>
                <a:gd name="T37" fmla="*/ 2147483647 h 74"/>
                <a:gd name="T38" fmla="*/ 2147483647 w 242"/>
                <a:gd name="T39" fmla="*/ 2147483647 h 74"/>
                <a:gd name="T40" fmla="*/ 2147483647 w 242"/>
                <a:gd name="T41" fmla="*/ 2147483647 h 74"/>
                <a:gd name="T42" fmla="*/ 2147483647 w 242"/>
                <a:gd name="T43" fmla="*/ 2147483647 h 74"/>
                <a:gd name="T44" fmla="*/ 2147483647 w 242"/>
                <a:gd name="T45" fmla="*/ 2147483647 h 74"/>
                <a:gd name="T46" fmla="*/ 2147483647 w 242"/>
                <a:gd name="T47" fmla="*/ 2147483647 h 74"/>
                <a:gd name="T48" fmla="*/ 2147483647 w 242"/>
                <a:gd name="T49" fmla="*/ 2147483647 h 74"/>
                <a:gd name="T50" fmla="*/ 2147483647 w 242"/>
                <a:gd name="T51" fmla="*/ 2147483647 h 74"/>
                <a:gd name="T52" fmla="*/ 2147483647 w 242"/>
                <a:gd name="T53" fmla="*/ 2147483647 h 74"/>
                <a:gd name="T54" fmla="*/ 2147483647 w 242"/>
                <a:gd name="T55" fmla="*/ 2147483647 h 74"/>
                <a:gd name="T56" fmla="*/ 2147483647 w 242"/>
                <a:gd name="T57" fmla="*/ 2147483647 h 74"/>
                <a:gd name="T58" fmla="*/ 2147483647 w 242"/>
                <a:gd name="T59" fmla="*/ 2147483647 h 74"/>
                <a:gd name="T60" fmla="*/ 2147483647 w 242"/>
                <a:gd name="T61" fmla="*/ 2147483647 h 7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2"/>
                <a:gd name="T94" fmla="*/ 0 h 74"/>
                <a:gd name="T95" fmla="*/ 242 w 242"/>
                <a:gd name="T96" fmla="*/ 74 h 7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2" h="74">
                  <a:moveTo>
                    <a:pt x="196" y="34"/>
                  </a:moveTo>
                  <a:lnTo>
                    <a:pt x="182" y="28"/>
                  </a:lnTo>
                  <a:lnTo>
                    <a:pt x="158" y="22"/>
                  </a:lnTo>
                  <a:lnTo>
                    <a:pt x="136" y="18"/>
                  </a:lnTo>
                  <a:lnTo>
                    <a:pt x="90" y="18"/>
                  </a:lnTo>
                  <a:lnTo>
                    <a:pt x="76" y="12"/>
                  </a:lnTo>
                  <a:lnTo>
                    <a:pt x="60" y="18"/>
                  </a:lnTo>
                  <a:lnTo>
                    <a:pt x="52" y="18"/>
                  </a:lnTo>
                  <a:lnTo>
                    <a:pt x="30" y="12"/>
                  </a:lnTo>
                  <a:lnTo>
                    <a:pt x="22" y="0"/>
                  </a:lnTo>
                  <a:lnTo>
                    <a:pt x="0" y="6"/>
                  </a:lnTo>
                  <a:lnTo>
                    <a:pt x="14" y="12"/>
                  </a:lnTo>
                  <a:lnTo>
                    <a:pt x="30" y="22"/>
                  </a:lnTo>
                  <a:lnTo>
                    <a:pt x="52" y="34"/>
                  </a:lnTo>
                  <a:lnTo>
                    <a:pt x="82" y="34"/>
                  </a:lnTo>
                  <a:lnTo>
                    <a:pt x="82" y="46"/>
                  </a:lnTo>
                  <a:lnTo>
                    <a:pt x="106" y="52"/>
                  </a:lnTo>
                  <a:lnTo>
                    <a:pt x="128" y="58"/>
                  </a:lnTo>
                  <a:lnTo>
                    <a:pt x="158" y="58"/>
                  </a:lnTo>
                  <a:lnTo>
                    <a:pt x="166" y="46"/>
                  </a:lnTo>
                  <a:lnTo>
                    <a:pt x="188" y="52"/>
                  </a:lnTo>
                  <a:lnTo>
                    <a:pt x="204" y="58"/>
                  </a:lnTo>
                  <a:lnTo>
                    <a:pt x="196" y="68"/>
                  </a:lnTo>
                  <a:lnTo>
                    <a:pt x="196" y="74"/>
                  </a:lnTo>
                  <a:lnTo>
                    <a:pt x="212" y="64"/>
                  </a:lnTo>
                  <a:lnTo>
                    <a:pt x="228" y="74"/>
                  </a:lnTo>
                  <a:lnTo>
                    <a:pt x="242" y="64"/>
                  </a:lnTo>
                  <a:lnTo>
                    <a:pt x="212" y="58"/>
                  </a:lnTo>
                  <a:lnTo>
                    <a:pt x="204" y="46"/>
                  </a:lnTo>
                  <a:lnTo>
                    <a:pt x="212" y="34"/>
                  </a:lnTo>
                  <a:lnTo>
                    <a:pt x="196"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9" name="Freeform 41"/>
            <p:cNvSpPr>
              <a:spLocks noChangeArrowheads="1"/>
            </p:cNvSpPr>
            <p:nvPr/>
          </p:nvSpPr>
          <p:spPr bwMode="auto">
            <a:xfrm>
              <a:off x="2921178" y="1570842"/>
              <a:ext cx="1586425" cy="1827890"/>
            </a:xfrm>
            <a:custGeom>
              <a:avLst/>
              <a:gdLst>
                <a:gd name="T0" fmla="*/ 2147483647 w 706"/>
                <a:gd name="T1" fmla="*/ 2147483647 h 512"/>
                <a:gd name="T2" fmla="*/ 2147483647 w 706"/>
                <a:gd name="T3" fmla="*/ 2147483647 h 512"/>
                <a:gd name="T4" fmla="*/ 2147483647 w 706"/>
                <a:gd name="T5" fmla="*/ 2147483647 h 512"/>
                <a:gd name="T6" fmla="*/ 2147483647 w 706"/>
                <a:gd name="T7" fmla="*/ 2147483647 h 512"/>
                <a:gd name="T8" fmla="*/ 2147483647 w 706"/>
                <a:gd name="T9" fmla="*/ 2147483647 h 512"/>
                <a:gd name="T10" fmla="*/ 2147483647 w 706"/>
                <a:gd name="T11" fmla="*/ 0 h 512"/>
                <a:gd name="T12" fmla="*/ 2147483647 w 706"/>
                <a:gd name="T13" fmla="*/ 2147483647 h 512"/>
                <a:gd name="T14" fmla="*/ 2147483647 w 706"/>
                <a:gd name="T15" fmla="*/ 2147483647 h 512"/>
                <a:gd name="T16" fmla="*/ 2147483647 w 706"/>
                <a:gd name="T17" fmla="*/ 2147483647 h 512"/>
                <a:gd name="T18" fmla="*/ 2147483647 w 706"/>
                <a:gd name="T19" fmla="*/ 2147483647 h 512"/>
                <a:gd name="T20" fmla="*/ 2147483647 w 706"/>
                <a:gd name="T21" fmla="*/ 2147483647 h 512"/>
                <a:gd name="T22" fmla="*/ 2147483647 w 706"/>
                <a:gd name="T23" fmla="*/ 2147483647 h 512"/>
                <a:gd name="T24" fmla="*/ 2147483647 w 706"/>
                <a:gd name="T25" fmla="*/ 2147483647 h 512"/>
                <a:gd name="T26" fmla="*/ 0 w 706"/>
                <a:gd name="T27" fmla="*/ 2147483647 h 512"/>
                <a:gd name="T28" fmla="*/ 2147483647 w 706"/>
                <a:gd name="T29" fmla="*/ 2147483647 h 512"/>
                <a:gd name="T30" fmla="*/ 2147483647 w 706"/>
                <a:gd name="T31" fmla="*/ 2147483647 h 512"/>
                <a:gd name="T32" fmla="*/ 2147483647 w 706"/>
                <a:gd name="T33" fmla="*/ 2147483647 h 512"/>
                <a:gd name="T34" fmla="*/ 2147483647 w 706"/>
                <a:gd name="T35" fmla="*/ 2147483647 h 512"/>
                <a:gd name="T36" fmla="*/ 2147483647 w 706"/>
                <a:gd name="T37" fmla="*/ 2147483647 h 512"/>
                <a:gd name="T38" fmla="*/ 2147483647 w 706"/>
                <a:gd name="T39" fmla="*/ 2147483647 h 512"/>
                <a:gd name="T40" fmla="*/ 2147483647 w 706"/>
                <a:gd name="T41" fmla="*/ 2147483647 h 512"/>
                <a:gd name="T42" fmla="*/ 2147483647 w 706"/>
                <a:gd name="T43" fmla="*/ 2147483647 h 512"/>
                <a:gd name="T44" fmla="*/ 2147483647 w 706"/>
                <a:gd name="T45" fmla="*/ 2147483647 h 512"/>
                <a:gd name="T46" fmla="*/ 2147483647 w 706"/>
                <a:gd name="T47" fmla="*/ 2147483647 h 512"/>
                <a:gd name="T48" fmla="*/ 2147483647 w 706"/>
                <a:gd name="T49" fmla="*/ 2147483647 h 512"/>
                <a:gd name="T50" fmla="*/ 2147483647 w 706"/>
                <a:gd name="T51" fmla="*/ 2147483647 h 512"/>
                <a:gd name="T52" fmla="*/ 2147483647 w 706"/>
                <a:gd name="T53" fmla="*/ 2147483647 h 512"/>
                <a:gd name="T54" fmla="*/ 2147483647 w 706"/>
                <a:gd name="T55" fmla="*/ 2147483647 h 512"/>
                <a:gd name="T56" fmla="*/ 2147483647 w 706"/>
                <a:gd name="T57" fmla="*/ 2147483647 h 512"/>
                <a:gd name="T58" fmla="*/ 2147483647 w 706"/>
                <a:gd name="T59" fmla="*/ 2147483647 h 512"/>
                <a:gd name="T60" fmla="*/ 2147483647 w 706"/>
                <a:gd name="T61" fmla="*/ 2147483647 h 512"/>
                <a:gd name="T62" fmla="*/ 2147483647 w 706"/>
                <a:gd name="T63" fmla="*/ 2147483647 h 512"/>
                <a:gd name="T64" fmla="*/ 2147483647 w 706"/>
                <a:gd name="T65" fmla="*/ 2147483647 h 512"/>
                <a:gd name="T66" fmla="*/ 2147483647 w 706"/>
                <a:gd name="T67" fmla="*/ 2147483647 h 512"/>
                <a:gd name="T68" fmla="*/ 2147483647 w 706"/>
                <a:gd name="T69" fmla="*/ 2147483647 h 512"/>
                <a:gd name="T70" fmla="*/ 2147483647 w 706"/>
                <a:gd name="T71" fmla="*/ 2147483647 h 512"/>
                <a:gd name="T72" fmla="*/ 2147483647 w 706"/>
                <a:gd name="T73" fmla="*/ 2147483647 h 512"/>
                <a:gd name="T74" fmla="*/ 2147483647 w 706"/>
                <a:gd name="T75" fmla="*/ 2147483647 h 512"/>
                <a:gd name="T76" fmla="*/ 2147483647 w 706"/>
                <a:gd name="T77" fmla="*/ 2147483647 h 512"/>
                <a:gd name="T78" fmla="*/ 2147483647 w 706"/>
                <a:gd name="T79" fmla="*/ 2147483647 h 512"/>
                <a:gd name="T80" fmla="*/ 2147483647 w 706"/>
                <a:gd name="T81" fmla="*/ 2147483647 h 512"/>
                <a:gd name="T82" fmla="*/ 2147483647 w 706"/>
                <a:gd name="T83" fmla="*/ 2147483647 h 512"/>
                <a:gd name="T84" fmla="*/ 2147483647 w 706"/>
                <a:gd name="T85" fmla="*/ 2147483647 h 512"/>
                <a:gd name="T86" fmla="*/ 2147483647 w 706"/>
                <a:gd name="T87" fmla="*/ 2147483647 h 512"/>
                <a:gd name="T88" fmla="*/ 2147483647 w 706"/>
                <a:gd name="T89" fmla="*/ 2147483647 h 512"/>
                <a:gd name="T90" fmla="*/ 2147483647 w 706"/>
                <a:gd name="T91" fmla="*/ 2147483647 h 512"/>
                <a:gd name="T92" fmla="*/ 2147483647 w 706"/>
                <a:gd name="T93" fmla="*/ 2147483647 h 512"/>
                <a:gd name="T94" fmla="*/ 2147483647 w 706"/>
                <a:gd name="T95" fmla="*/ 2147483647 h 512"/>
                <a:gd name="T96" fmla="*/ 2147483647 w 706"/>
                <a:gd name="T97" fmla="*/ 2147483647 h 512"/>
                <a:gd name="T98" fmla="*/ 2147483647 w 706"/>
                <a:gd name="T99" fmla="*/ 2147483647 h 5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6"/>
                <a:gd name="T151" fmla="*/ 0 h 512"/>
                <a:gd name="T152" fmla="*/ 706 w 706"/>
                <a:gd name="T153" fmla="*/ 512 h 5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6" h="512">
                  <a:moveTo>
                    <a:pt x="490" y="50"/>
                  </a:moveTo>
                  <a:lnTo>
                    <a:pt x="458" y="40"/>
                  </a:lnTo>
                  <a:lnTo>
                    <a:pt x="434" y="40"/>
                  </a:lnTo>
                  <a:lnTo>
                    <a:pt x="422" y="38"/>
                  </a:lnTo>
                  <a:lnTo>
                    <a:pt x="402" y="38"/>
                  </a:lnTo>
                  <a:lnTo>
                    <a:pt x="388" y="30"/>
                  </a:lnTo>
                  <a:lnTo>
                    <a:pt x="372" y="58"/>
                  </a:lnTo>
                  <a:lnTo>
                    <a:pt x="336" y="42"/>
                  </a:lnTo>
                  <a:lnTo>
                    <a:pt x="308" y="30"/>
                  </a:lnTo>
                  <a:lnTo>
                    <a:pt x="260" y="30"/>
                  </a:lnTo>
                  <a:lnTo>
                    <a:pt x="280" y="20"/>
                  </a:lnTo>
                  <a:lnTo>
                    <a:pt x="290" y="0"/>
                  </a:lnTo>
                  <a:lnTo>
                    <a:pt x="274" y="0"/>
                  </a:lnTo>
                  <a:lnTo>
                    <a:pt x="244" y="8"/>
                  </a:lnTo>
                  <a:lnTo>
                    <a:pt x="198" y="8"/>
                  </a:lnTo>
                  <a:lnTo>
                    <a:pt x="174" y="18"/>
                  </a:lnTo>
                  <a:lnTo>
                    <a:pt x="118" y="18"/>
                  </a:lnTo>
                  <a:lnTo>
                    <a:pt x="118" y="36"/>
                  </a:lnTo>
                  <a:lnTo>
                    <a:pt x="98" y="36"/>
                  </a:lnTo>
                  <a:lnTo>
                    <a:pt x="84" y="46"/>
                  </a:lnTo>
                  <a:lnTo>
                    <a:pt x="84" y="64"/>
                  </a:lnTo>
                  <a:lnTo>
                    <a:pt x="68" y="70"/>
                  </a:lnTo>
                  <a:lnTo>
                    <a:pt x="46" y="82"/>
                  </a:lnTo>
                  <a:lnTo>
                    <a:pt x="22" y="104"/>
                  </a:lnTo>
                  <a:lnTo>
                    <a:pt x="16" y="128"/>
                  </a:lnTo>
                  <a:lnTo>
                    <a:pt x="22" y="144"/>
                  </a:lnTo>
                  <a:lnTo>
                    <a:pt x="22" y="162"/>
                  </a:lnTo>
                  <a:lnTo>
                    <a:pt x="0" y="168"/>
                  </a:lnTo>
                  <a:lnTo>
                    <a:pt x="22" y="178"/>
                  </a:lnTo>
                  <a:lnTo>
                    <a:pt x="22" y="190"/>
                  </a:lnTo>
                  <a:lnTo>
                    <a:pt x="46" y="196"/>
                  </a:lnTo>
                  <a:lnTo>
                    <a:pt x="54" y="214"/>
                  </a:lnTo>
                  <a:lnTo>
                    <a:pt x="68" y="218"/>
                  </a:lnTo>
                  <a:lnTo>
                    <a:pt x="84" y="230"/>
                  </a:lnTo>
                  <a:lnTo>
                    <a:pt x="100" y="236"/>
                  </a:lnTo>
                  <a:lnTo>
                    <a:pt x="146" y="236"/>
                  </a:lnTo>
                  <a:lnTo>
                    <a:pt x="188" y="230"/>
                  </a:lnTo>
                  <a:lnTo>
                    <a:pt x="214" y="224"/>
                  </a:lnTo>
                  <a:lnTo>
                    <a:pt x="236" y="224"/>
                  </a:lnTo>
                  <a:lnTo>
                    <a:pt x="236" y="236"/>
                  </a:lnTo>
                  <a:lnTo>
                    <a:pt x="282" y="236"/>
                  </a:lnTo>
                  <a:lnTo>
                    <a:pt x="288" y="248"/>
                  </a:lnTo>
                  <a:lnTo>
                    <a:pt x="282" y="264"/>
                  </a:lnTo>
                  <a:lnTo>
                    <a:pt x="288" y="282"/>
                  </a:lnTo>
                  <a:lnTo>
                    <a:pt x="304" y="288"/>
                  </a:lnTo>
                  <a:lnTo>
                    <a:pt x="320" y="294"/>
                  </a:lnTo>
                  <a:lnTo>
                    <a:pt x="320" y="328"/>
                  </a:lnTo>
                  <a:lnTo>
                    <a:pt x="334" y="344"/>
                  </a:lnTo>
                  <a:lnTo>
                    <a:pt x="328" y="362"/>
                  </a:lnTo>
                  <a:lnTo>
                    <a:pt x="328" y="374"/>
                  </a:lnTo>
                  <a:lnTo>
                    <a:pt x="320" y="392"/>
                  </a:lnTo>
                  <a:lnTo>
                    <a:pt x="328" y="402"/>
                  </a:lnTo>
                  <a:lnTo>
                    <a:pt x="350" y="420"/>
                  </a:lnTo>
                  <a:lnTo>
                    <a:pt x="342" y="430"/>
                  </a:lnTo>
                  <a:lnTo>
                    <a:pt x="358" y="436"/>
                  </a:lnTo>
                  <a:lnTo>
                    <a:pt x="358" y="448"/>
                  </a:lnTo>
                  <a:lnTo>
                    <a:pt x="366" y="460"/>
                  </a:lnTo>
                  <a:lnTo>
                    <a:pt x="372" y="478"/>
                  </a:lnTo>
                  <a:lnTo>
                    <a:pt x="388" y="494"/>
                  </a:lnTo>
                  <a:lnTo>
                    <a:pt x="388" y="506"/>
                  </a:lnTo>
                  <a:lnTo>
                    <a:pt x="410" y="512"/>
                  </a:lnTo>
                  <a:lnTo>
                    <a:pt x="464" y="512"/>
                  </a:lnTo>
                  <a:lnTo>
                    <a:pt x="494" y="500"/>
                  </a:lnTo>
                  <a:lnTo>
                    <a:pt x="510" y="482"/>
                  </a:lnTo>
                  <a:lnTo>
                    <a:pt x="524" y="466"/>
                  </a:lnTo>
                  <a:lnTo>
                    <a:pt x="532" y="454"/>
                  </a:lnTo>
                  <a:lnTo>
                    <a:pt x="540" y="442"/>
                  </a:lnTo>
                  <a:lnTo>
                    <a:pt x="556" y="426"/>
                  </a:lnTo>
                  <a:lnTo>
                    <a:pt x="556" y="408"/>
                  </a:lnTo>
                  <a:lnTo>
                    <a:pt x="570" y="392"/>
                  </a:lnTo>
                  <a:lnTo>
                    <a:pt x="586" y="386"/>
                  </a:lnTo>
                  <a:lnTo>
                    <a:pt x="600" y="374"/>
                  </a:lnTo>
                  <a:lnTo>
                    <a:pt x="616" y="362"/>
                  </a:lnTo>
                  <a:lnTo>
                    <a:pt x="600" y="340"/>
                  </a:lnTo>
                  <a:lnTo>
                    <a:pt x="592" y="322"/>
                  </a:lnTo>
                  <a:lnTo>
                    <a:pt x="592" y="300"/>
                  </a:lnTo>
                  <a:lnTo>
                    <a:pt x="600" y="282"/>
                  </a:lnTo>
                  <a:lnTo>
                    <a:pt x="624" y="260"/>
                  </a:lnTo>
                  <a:lnTo>
                    <a:pt x="646" y="248"/>
                  </a:lnTo>
                  <a:lnTo>
                    <a:pt x="670" y="230"/>
                  </a:lnTo>
                  <a:lnTo>
                    <a:pt x="684" y="214"/>
                  </a:lnTo>
                  <a:lnTo>
                    <a:pt x="698" y="196"/>
                  </a:lnTo>
                  <a:lnTo>
                    <a:pt x="706" y="178"/>
                  </a:lnTo>
                  <a:lnTo>
                    <a:pt x="692" y="178"/>
                  </a:lnTo>
                  <a:lnTo>
                    <a:pt x="662" y="184"/>
                  </a:lnTo>
                  <a:lnTo>
                    <a:pt x="638" y="196"/>
                  </a:lnTo>
                  <a:lnTo>
                    <a:pt x="624" y="190"/>
                  </a:lnTo>
                  <a:lnTo>
                    <a:pt x="616" y="172"/>
                  </a:lnTo>
                  <a:lnTo>
                    <a:pt x="600" y="168"/>
                  </a:lnTo>
                  <a:lnTo>
                    <a:pt x="592" y="156"/>
                  </a:lnTo>
                  <a:lnTo>
                    <a:pt x="578" y="140"/>
                  </a:lnTo>
                  <a:lnTo>
                    <a:pt x="562" y="128"/>
                  </a:lnTo>
                  <a:lnTo>
                    <a:pt x="548" y="116"/>
                  </a:lnTo>
                  <a:lnTo>
                    <a:pt x="532" y="110"/>
                  </a:lnTo>
                  <a:lnTo>
                    <a:pt x="532" y="98"/>
                  </a:lnTo>
                  <a:lnTo>
                    <a:pt x="524" y="82"/>
                  </a:lnTo>
                  <a:lnTo>
                    <a:pt x="510" y="64"/>
                  </a:lnTo>
                  <a:lnTo>
                    <a:pt x="502" y="54"/>
                  </a:lnTo>
                  <a:lnTo>
                    <a:pt x="494" y="46"/>
                  </a:lnTo>
                  <a:lnTo>
                    <a:pt x="490" y="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0" name="Freeform 42"/>
            <p:cNvSpPr>
              <a:spLocks noChangeArrowheads="1"/>
            </p:cNvSpPr>
            <p:nvPr/>
          </p:nvSpPr>
          <p:spPr bwMode="auto">
            <a:xfrm>
              <a:off x="6013132" y="2641872"/>
              <a:ext cx="67413" cy="21421"/>
            </a:xfrm>
            <a:custGeom>
              <a:avLst/>
              <a:gdLst>
                <a:gd name="T0" fmla="*/ 2147483647 w 30"/>
                <a:gd name="T1" fmla="*/ 0 h 6"/>
                <a:gd name="T2" fmla="*/ 0 w 30"/>
                <a:gd name="T3" fmla="*/ 2147483647 h 6"/>
                <a:gd name="T4" fmla="*/ 2147483647 w 30"/>
                <a:gd name="T5" fmla="*/ 2147483647 h 6"/>
                <a:gd name="T6" fmla="*/ 2147483647 w 30"/>
                <a:gd name="T7" fmla="*/ 0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30" y="0"/>
                  </a:moveTo>
                  <a:lnTo>
                    <a:pt x="0" y="6"/>
                  </a:lnTo>
                  <a:lnTo>
                    <a:pt x="8" y="6"/>
                  </a:lnTo>
                  <a:lnTo>
                    <a:pt x="3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1" name="Freeform 43"/>
            <p:cNvSpPr>
              <a:spLocks noChangeArrowheads="1"/>
            </p:cNvSpPr>
            <p:nvPr/>
          </p:nvSpPr>
          <p:spPr bwMode="auto">
            <a:xfrm>
              <a:off x="5518779" y="2249161"/>
              <a:ext cx="238188" cy="371290"/>
            </a:xfrm>
            <a:custGeom>
              <a:avLst/>
              <a:gdLst>
                <a:gd name="T0" fmla="*/ 2147483647 w 106"/>
                <a:gd name="T1" fmla="*/ 2147483647 h 104"/>
                <a:gd name="T2" fmla="*/ 2147483647 w 106"/>
                <a:gd name="T3" fmla="*/ 2147483647 h 104"/>
                <a:gd name="T4" fmla="*/ 2147483647 w 106"/>
                <a:gd name="T5" fmla="*/ 2147483647 h 104"/>
                <a:gd name="T6" fmla="*/ 0 w 106"/>
                <a:gd name="T7" fmla="*/ 2147483647 h 104"/>
                <a:gd name="T8" fmla="*/ 2147483647 w 106"/>
                <a:gd name="T9" fmla="*/ 2147483647 h 104"/>
                <a:gd name="T10" fmla="*/ 2147483647 w 106"/>
                <a:gd name="T11" fmla="*/ 2147483647 h 104"/>
                <a:gd name="T12" fmla="*/ 2147483647 w 106"/>
                <a:gd name="T13" fmla="*/ 2147483647 h 104"/>
                <a:gd name="T14" fmla="*/ 2147483647 w 106"/>
                <a:gd name="T15" fmla="*/ 2147483647 h 104"/>
                <a:gd name="T16" fmla="*/ 2147483647 w 106"/>
                <a:gd name="T17" fmla="*/ 2147483647 h 104"/>
                <a:gd name="T18" fmla="*/ 2147483647 w 106"/>
                <a:gd name="T19" fmla="*/ 2147483647 h 104"/>
                <a:gd name="T20" fmla="*/ 2147483647 w 106"/>
                <a:gd name="T21" fmla="*/ 2147483647 h 104"/>
                <a:gd name="T22" fmla="*/ 2147483647 w 106"/>
                <a:gd name="T23" fmla="*/ 2147483647 h 104"/>
                <a:gd name="T24" fmla="*/ 2147483647 w 106"/>
                <a:gd name="T25" fmla="*/ 2147483647 h 104"/>
                <a:gd name="T26" fmla="*/ 2147483647 w 106"/>
                <a:gd name="T27" fmla="*/ 2147483647 h 104"/>
                <a:gd name="T28" fmla="*/ 2147483647 w 106"/>
                <a:gd name="T29" fmla="*/ 2147483647 h 104"/>
                <a:gd name="T30" fmla="*/ 2147483647 w 106"/>
                <a:gd name="T31" fmla="*/ 2147483647 h 104"/>
                <a:gd name="T32" fmla="*/ 2147483647 w 106"/>
                <a:gd name="T33" fmla="*/ 2147483647 h 104"/>
                <a:gd name="T34" fmla="*/ 2147483647 w 106"/>
                <a:gd name="T35" fmla="*/ 2147483647 h 104"/>
                <a:gd name="T36" fmla="*/ 2147483647 w 106"/>
                <a:gd name="T37" fmla="*/ 2147483647 h 104"/>
                <a:gd name="T38" fmla="*/ 2147483647 w 106"/>
                <a:gd name="T39" fmla="*/ 0 h 104"/>
                <a:gd name="T40" fmla="*/ 2147483647 w 106"/>
                <a:gd name="T41" fmla="*/ 2147483647 h 104"/>
                <a:gd name="T42" fmla="*/ 2147483647 w 10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104"/>
                <a:gd name="T68" fmla="*/ 106 w 10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104">
                  <a:moveTo>
                    <a:pt x="60" y="40"/>
                  </a:moveTo>
                  <a:lnTo>
                    <a:pt x="46" y="34"/>
                  </a:lnTo>
                  <a:lnTo>
                    <a:pt x="22" y="24"/>
                  </a:lnTo>
                  <a:lnTo>
                    <a:pt x="0" y="24"/>
                  </a:lnTo>
                  <a:lnTo>
                    <a:pt x="14" y="34"/>
                  </a:lnTo>
                  <a:lnTo>
                    <a:pt x="30" y="46"/>
                  </a:lnTo>
                  <a:lnTo>
                    <a:pt x="60" y="70"/>
                  </a:lnTo>
                  <a:lnTo>
                    <a:pt x="76" y="92"/>
                  </a:lnTo>
                  <a:lnTo>
                    <a:pt x="90" y="92"/>
                  </a:lnTo>
                  <a:lnTo>
                    <a:pt x="106" y="104"/>
                  </a:lnTo>
                  <a:lnTo>
                    <a:pt x="106" y="98"/>
                  </a:lnTo>
                  <a:lnTo>
                    <a:pt x="84" y="86"/>
                  </a:lnTo>
                  <a:lnTo>
                    <a:pt x="84" y="70"/>
                  </a:lnTo>
                  <a:lnTo>
                    <a:pt x="98" y="70"/>
                  </a:lnTo>
                  <a:lnTo>
                    <a:pt x="98" y="58"/>
                  </a:lnTo>
                  <a:lnTo>
                    <a:pt x="84" y="40"/>
                  </a:lnTo>
                  <a:lnTo>
                    <a:pt x="84" y="28"/>
                  </a:lnTo>
                  <a:lnTo>
                    <a:pt x="76" y="12"/>
                  </a:lnTo>
                  <a:lnTo>
                    <a:pt x="60" y="12"/>
                  </a:lnTo>
                  <a:lnTo>
                    <a:pt x="46" y="0"/>
                  </a:lnTo>
                  <a:lnTo>
                    <a:pt x="52" y="12"/>
                  </a:lnTo>
                  <a:lnTo>
                    <a:pt x="60" y="4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2" name="Freeform 44"/>
            <p:cNvSpPr>
              <a:spLocks noChangeArrowheads="1"/>
            </p:cNvSpPr>
            <p:nvPr/>
          </p:nvSpPr>
          <p:spPr bwMode="auto">
            <a:xfrm>
              <a:off x="5977179" y="1485160"/>
              <a:ext cx="53929" cy="28561"/>
            </a:xfrm>
            <a:custGeom>
              <a:avLst/>
              <a:gdLst>
                <a:gd name="T0" fmla="*/ 2147483647 w 24"/>
                <a:gd name="T1" fmla="*/ 2147483647 h 8"/>
                <a:gd name="T2" fmla="*/ 2147483647 w 24"/>
                <a:gd name="T3" fmla="*/ 0 h 8"/>
                <a:gd name="T4" fmla="*/ 0 w 24"/>
                <a:gd name="T5" fmla="*/ 2147483647 h 8"/>
                <a:gd name="T6" fmla="*/ 2147483647 w 24"/>
                <a:gd name="T7" fmla="*/ 2147483647 h 8"/>
                <a:gd name="T8" fmla="*/ 2147483647 w 24"/>
                <a:gd name="T9" fmla="*/ 2147483647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24" y="2"/>
                  </a:moveTo>
                  <a:lnTo>
                    <a:pt x="16" y="0"/>
                  </a:lnTo>
                  <a:lnTo>
                    <a:pt x="0" y="8"/>
                  </a:lnTo>
                  <a:lnTo>
                    <a:pt x="16" y="2"/>
                  </a:lnTo>
                  <a:lnTo>
                    <a:pt x="24" y="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3" name="Freeform 45"/>
            <p:cNvSpPr>
              <a:spLocks noChangeArrowheads="1"/>
            </p:cNvSpPr>
            <p:nvPr/>
          </p:nvSpPr>
          <p:spPr bwMode="auto">
            <a:xfrm>
              <a:off x="5995155" y="1470880"/>
              <a:ext cx="35953" cy="14280"/>
            </a:xfrm>
            <a:custGeom>
              <a:avLst/>
              <a:gdLst>
                <a:gd name="T0" fmla="*/ 0 w 16"/>
                <a:gd name="T1" fmla="*/ 0 h 4"/>
                <a:gd name="T2" fmla="*/ 2147483647 w 16"/>
                <a:gd name="T3" fmla="*/ 2147483647 h 4"/>
                <a:gd name="T4" fmla="*/ 2147483647 w 16"/>
                <a:gd name="T5" fmla="*/ 0 h 4"/>
                <a:gd name="T6" fmla="*/ 0 w 16"/>
                <a:gd name="T7" fmla="*/ 0 h 4"/>
                <a:gd name="T8" fmla="*/ 0 60000 65536"/>
                <a:gd name="T9" fmla="*/ 0 60000 65536"/>
                <a:gd name="T10" fmla="*/ 0 60000 65536"/>
                <a:gd name="T11" fmla="*/ 0 60000 65536"/>
                <a:gd name="T12" fmla="*/ 0 w 16"/>
                <a:gd name="T13" fmla="*/ 0 h 4"/>
                <a:gd name="T14" fmla="*/ 16 w 16"/>
                <a:gd name="T15" fmla="*/ 4 h 4"/>
              </a:gdLst>
              <a:ahLst/>
              <a:cxnLst>
                <a:cxn ang="T8">
                  <a:pos x="T0" y="T1"/>
                </a:cxn>
                <a:cxn ang="T9">
                  <a:pos x="T2" y="T3"/>
                </a:cxn>
                <a:cxn ang="T10">
                  <a:pos x="T4" y="T5"/>
                </a:cxn>
                <a:cxn ang="T11">
                  <a:pos x="T6" y="T7"/>
                </a:cxn>
              </a:cxnLst>
              <a:rect l="T12" t="T13" r="T14" b="T15"/>
              <a:pathLst>
                <a:path w="16" h="4">
                  <a:moveTo>
                    <a:pt x="0" y="0"/>
                  </a:moveTo>
                  <a:lnTo>
                    <a:pt x="8" y="4"/>
                  </a:lnTo>
                  <a:lnTo>
                    <a:pt x="16"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4" name="Freeform 46"/>
            <p:cNvSpPr>
              <a:spLocks noChangeArrowheads="1"/>
            </p:cNvSpPr>
            <p:nvPr/>
          </p:nvSpPr>
          <p:spPr bwMode="auto">
            <a:xfrm>
              <a:off x="5756968" y="2599030"/>
              <a:ext cx="256164" cy="64262"/>
            </a:xfrm>
            <a:custGeom>
              <a:avLst/>
              <a:gdLst>
                <a:gd name="T0" fmla="*/ 2147483647 w 114"/>
                <a:gd name="T1" fmla="*/ 2147483647 h 18"/>
                <a:gd name="T2" fmla="*/ 2147483647 w 114"/>
                <a:gd name="T3" fmla="*/ 2147483647 h 18"/>
                <a:gd name="T4" fmla="*/ 2147483647 w 114"/>
                <a:gd name="T5" fmla="*/ 2147483647 h 18"/>
                <a:gd name="T6" fmla="*/ 2147483647 w 114"/>
                <a:gd name="T7" fmla="*/ 2147483647 h 18"/>
                <a:gd name="T8" fmla="*/ 2147483647 w 114"/>
                <a:gd name="T9" fmla="*/ 2147483647 h 18"/>
                <a:gd name="T10" fmla="*/ 2147483647 w 114"/>
                <a:gd name="T11" fmla="*/ 2147483647 h 18"/>
                <a:gd name="T12" fmla="*/ 2147483647 w 114"/>
                <a:gd name="T13" fmla="*/ 2147483647 h 18"/>
                <a:gd name="T14" fmla="*/ 2147483647 w 114"/>
                <a:gd name="T15" fmla="*/ 2147483647 h 18"/>
                <a:gd name="T16" fmla="*/ 2147483647 w 114"/>
                <a:gd name="T17" fmla="*/ 0 h 18"/>
                <a:gd name="T18" fmla="*/ 2147483647 w 114"/>
                <a:gd name="T19" fmla="*/ 0 h 18"/>
                <a:gd name="T20" fmla="*/ 0 w 114"/>
                <a:gd name="T21" fmla="*/ 2147483647 h 18"/>
                <a:gd name="T22" fmla="*/ 0 w 114"/>
                <a:gd name="T23" fmla="*/ 2147483647 h 18"/>
                <a:gd name="T24" fmla="*/ 2147483647 w 114"/>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18"/>
                <a:gd name="T41" fmla="*/ 114 w 11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18">
                  <a:moveTo>
                    <a:pt x="16" y="12"/>
                  </a:moveTo>
                  <a:lnTo>
                    <a:pt x="8" y="6"/>
                  </a:lnTo>
                  <a:lnTo>
                    <a:pt x="24" y="6"/>
                  </a:lnTo>
                  <a:lnTo>
                    <a:pt x="60" y="18"/>
                  </a:lnTo>
                  <a:lnTo>
                    <a:pt x="114" y="18"/>
                  </a:lnTo>
                  <a:lnTo>
                    <a:pt x="84" y="12"/>
                  </a:lnTo>
                  <a:lnTo>
                    <a:pt x="98" y="12"/>
                  </a:lnTo>
                  <a:lnTo>
                    <a:pt x="68" y="6"/>
                  </a:lnTo>
                  <a:lnTo>
                    <a:pt x="46" y="0"/>
                  </a:lnTo>
                  <a:lnTo>
                    <a:pt x="16" y="0"/>
                  </a:lnTo>
                  <a:lnTo>
                    <a:pt x="0" y="6"/>
                  </a:lnTo>
                  <a:lnTo>
                    <a:pt x="0" y="12"/>
                  </a:lnTo>
                  <a:lnTo>
                    <a:pt x="16"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5" name="Freeform 47"/>
            <p:cNvSpPr>
              <a:spLocks noChangeArrowheads="1"/>
            </p:cNvSpPr>
            <p:nvPr/>
          </p:nvSpPr>
          <p:spPr bwMode="auto">
            <a:xfrm>
              <a:off x="6628827" y="649757"/>
              <a:ext cx="435930" cy="699739"/>
            </a:xfrm>
            <a:custGeom>
              <a:avLst/>
              <a:gdLst>
                <a:gd name="T0" fmla="*/ 2147483647 w 194"/>
                <a:gd name="T1" fmla="*/ 2147483647 h 196"/>
                <a:gd name="T2" fmla="*/ 2147483647 w 194"/>
                <a:gd name="T3" fmla="*/ 2147483647 h 196"/>
                <a:gd name="T4" fmla="*/ 2147483647 w 194"/>
                <a:gd name="T5" fmla="*/ 2147483647 h 196"/>
                <a:gd name="T6" fmla="*/ 2147483647 w 194"/>
                <a:gd name="T7" fmla="*/ 2147483647 h 196"/>
                <a:gd name="T8" fmla="*/ 2147483647 w 194"/>
                <a:gd name="T9" fmla="*/ 2147483647 h 196"/>
                <a:gd name="T10" fmla="*/ 2147483647 w 194"/>
                <a:gd name="T11" fmla="*/ 2147483647 h 196"/>
                <a:gd name="T12" fmla="*/ 2147483647 w 194"/>
                <a:gd name="T13" fmla="*/ 2147483647 h 196"/>
                <a:gd name="T14" fmla="*/ 2147483647 w 194"/>
                <a:gd name="T15" fmla="*/ 2147483647 h 196"/>
                <a:gd name="T16" fmla="*/ 2147483647 w 194"/>
                <a:gd name="T17" fmla="*/ 2147483647 h 196"/>
                <a:gd name="T18" fmla="*/ 2147483647 w 194"/>
                <a:gd name="T19" fmla="*/ 2147483647 h 196"/>
                <a:gd name="T20" fmla="*/ 2147483647 w 194"/>
                <a:gd name="T21" fmla="*/ 2147483647 h 196"/>
                <a:gd name="T22" fmla="*/ 2147483647 w 194"/>
                <a:gd name="T23" fmla="*/ 2147483647 h 196"/>
                <a:gd name="T24" fmla="*/ 2147483647 w 194"/>
                <a:gd name="T25" fmla="*/ 2147483647 h 196"/>
                <a:gd name="T26" fmla="*/ 2147483647 w 194"/>
                <a:gd name="T27" fmla="*/ 2147483647 h 196"/>
                <a:gd name="T28" fmla="*/ 2147483647 w 194"/>
                <a:gd name="T29" fmla="*/ 2147483647 h 196"/>
                <a:gd name="T30" fmla="*/ 2147483647 w 194"/>
                <a:gd name="T31" fmla="*/ 2147483647 h 196"/>
                <a:gd name="T32" fmla="*/ 2147483647 w 194"/>
                <a:gd name="T33" fmla="*/ 2147483647 h 196"/>
                <a:gd name="T34" fmla="*/ 2147483647 w 194"/>
                <a:gd name="T35" fmla="*/ 2147483647 h 196"/>
                <a:gd name="T36" fmla="*/ 2147483647 w 194"/>
                <a:gd name="T37" fmla="*/ 2147483647 h 196"/>
                <a:gd name="T38" fmla="*/ 2147483647 w 194"/>
                <a:gd name="T39" fmla="*/ 2147483647 h 196"/>
                <a:gd name="T40" fmla="*/ 2147483647 w 194"/>
                <a:gd name="T41" fmla="*/ 2147483647 h 196"/>
                <a:gd name="T42" fmla="*/ 2147483647 w 194"/>
                <a:gd name="T43" fmla="*/ 2147483647 h 196"/>
                <a:gd name="T44" fmla="*/ 2147483647 w 194"/>
                <a:gd name="T45" fmla="*/ 2147483647 h 196"/>
                <a:gd name="T46" fmla="*/ 2147483647 w 194"/>
                <a:gd name="T47" fmla="*/ 2147483647 h 196"/>
                <a:gd name="T48" fmla="*/ 2147483647 w 194"/>
                <a:gd name="T49" fmla="*/ 2147483647 h 196"/>
                <a:gd name="T50" fmla="*/ 2147483647 w 194"/>
                <a:gd name="T51" fmla="*/ 2147483647 h 196"/>
                <a:gd name="T52" fmla="*/ 2147483647 w 194"/>
                <a:gd name="T53" fmla="*/ 2147483647 h 196"/>
                <a:gd name="T54" fmla="*/ 2147483647 w 194"/>
                <a:gd name="T55" fmla="*/ 2147483647 h 196"/>
                <a:gd name="T56" fmla="*/ 2147483647 w 194"/>
                <a:gd name="T57" fmla="*/ 2147483647 h 196"/>
                <a:gd name="T58" fmla="*/ 2147483647 w 194"/>
                <a:gd name="T59" fmla="*/ 2147483647 h 196"/>
                <a:gd name="T60" fmla="*/ 2147483647 w 194"/>
                <a:gd name="T61" fmla="*/ 2147483647 h 196"/>
                <a:gd name="T62" fmla="*/ 2147483647 w 194"/>
                <a:gd name="T63" fmla="*/ 2147483647 h 196"/>
                <a:gd name="T64" fmla="*/ 2147483647 w 194"/>
                <a:gd name="T65" fmla="*/ 2147483647 h 196"/>
                <a:gd name="T66" fmla="*/ 2147483647 w 194"/>
                <a:gd name="T67" fmla="*/ 2147483647 h 196"/>
                <a:gd name="T68" fmla="*/ 2147483647 w 194"/>
                <a:gd name="T69" fmla="*/ 2147483647 h 196"/>
                <a:gd name="T70" fmla="*/ 2147483647 w 194"/>
                <a:gd name="T71" fmla="*/ 2147483647 h 196"/>
                <a:gd name="T72" fmla="*/ 2147483647 w 194"/>
                <a:gd name="T73" fmla="*/ 2147483647 h 196"/>
                <a:gd name="T74" fmla="*/ 2147483647 w 194"/>
                <a:gd name="T75" fmla="*/ 2147483647 h 196"/>
                <a:gd name="T76" fmla="*/ 2147483647 w 194"/>
                <a:gd name="T77" fmla="*/ 2147483647 h 196"/>
                <a:gd name="T78" fmla="*/ 2147483647 w 194"/>
                <a:gd name="T79" fmla="*/ 2147483647 h 196"/>
                <a:gd name="T80" fmla="*/ 2147483647 w 194"/>
                <a:gd name="T81" fmla="*/ 2147483647 h 196"/>
                <a:gd name="T82" fmla="*/ 2147483647 w 194"/>
                <a:gd name="T83" fmla="*/ 2147483647 h 196"/>
                <a:gd name="T84" fmla="*/ 2147483647 w 194"/>
                <a:gd name="T85" fmla="*/ 0 h 196"/>
                <a:gd name="T86" fmla="*/ 2147483647 w 194"/>
                <a:gd name="T87" fmla="*/ 2147483647 h 196"/>
                <a:gd name="T88" fmla="*/ 2147483647 w 194"/>
                <a:gd name="T89" fmla="*/ 2147483647 h 196"/>
                <a:gd name="T90" fmla="*/ 2147483647 w 194"/>
                <a:gd name="T91" fmla="*/ 2147483647 h 196"/>
                <a:gd name="T92" fmla="*/ 2147483647 w 194"/>
                <a:gd name="T93" fmla="*/ 2147483647 h 196"/>
                <a:gd name="T94" fmla="*/ 0 w 194"/>
                <a:gd name="T95" fmla="*/ 2147483647 h 196"/>
                <a:gd name="T96" fmla="*/ 0 w 194"/>
                <a:gd name="T97" fmla="*/ 2147483647 h 196"/>
                <a:gd name="T98" fmla="*/ 2147483647 w 194"/>
                <a:gd name="T99" fmla="*/ 2147483647 h 196"/>
                <a:gd name="T100" fmla="*/ 2147483647 w 194"/>
                <a:gd name="T101" fmla="*/ 2147483647 h 196"/>
                <a:gd name="T102" fmla="*/ 2147483647 w 194"/>
                <a:gd name="T103" fmla="*/ 2147483647 h 196"/>
                <a:gd name="T104" fmla="*/ 2147483647 w 194"/>
                <a:gd name="T105" fmla="*/ 2147483647 h 196"/>
                <a:gd name="T106" fmla="*/ 2147483647 w 194"/>
                <a:gd name="T107" fmla="*/ 2147483647 h 196"/>
                <a:gd name="T108" fmla="*/ 2147483647 w 194"/>
                <a:gd name="T109" fmla="*/ 2147483647 h 1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4"/>
                <a:gd name="T166" fmla="*/ 0 h 196"/>
                <a:gd name="T167" fmla="*/ 194 w 194"/>
                <a:gd name="T168" fmla="*/ 196 h 1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4" h="196">
                  <a:moveTo>
                    <a:pt x="36" y="190"/>
                  </a:moveTo>
                  <a:lnTo>
                    <a:pt x="60" y="188"/>
                  </a:lnTo>
                  <a:lnTo>
                    <a:pt x="68" y="162"/>
                  </a:lnTo>
                  <a:lnTo>
                    <a:pt x="76" y="156"/>
                  </a:lnTo>
                  <a:lnTo>
                    <a:pt x="96" y="176"/>
                  </a:lnTo>
                  <a:lnTo>
                    <a:pt x="114" y="192"/>
                  </a:lnTo>
                  <a:lnTo>
                    <a:pt x="138" y="196"/>
                  </a:lnTo>
                  <a:lnTo>
                    <a:pt x="130" y="176"/>
                  </a:lnTo>
                  <a:lnTo>
                    <a:pt x="126" y="164"/>
                  </a:lnTo>
                  <a:lnTo>
                    <a:pt x="124" y="148"/>
                  </a:lnTo>
                  <a:lnTo>
                    <a:pt x="152" y="126"/>
                  </a:lnTo>
                  <a:lnTo>
                    <a:pt x="148" y="114"/>
                  </a:lnTo>
                  <a:lnTo>
                    <a:pt x="136" y="94"/>
                  </a:lnTo>
                  <a:lnTo>
                    <a:pt x="132" y="72"/>
                  </a:lnTo>
                  <a:lnTo>
                    <a:pt x="142" y="68"/>
                  </a:lnTo>
                  <a:lnTo>
                    <a:pt x="156" y="74"/>
                  </a:lnTo>
                  <a:lnTo>
                    <a:pt x="164" y="78"/>
                  </a:lnTo>
                  <a:lnTo>
                    <a:pt x="168" y="80"/>
                  </a:lnTo>
                  <a:lnTo>
                    <a:pt x="172" y="80"/>
                  </a:lnTo>
                  <a:lnTo>
                    <a:pt x="174" y="78"/>
                  </a:lnTo>
                  <a:lnTo>
                    <a:pt x="176" y="74"/>
                  </a:lnTo>
                  <a:lnTo>
                    <a:pt x="176" y="70"/>
                  </a:lnTo>
                  <a:lnTo>
                    <a:pt x="172" y="64"/>
                  </a:lnTo>
                  <a:lnTo>
                    <a:pt x="168" y="60"/>
                  </a:lnTo>
                  <a:lnTo>
                    <a:pt x="168" y="56"/>
                  </a:lnTo>
                  <a:lnTo>
                    <a:pt x="170" y="54"/>
                  </a:lnTo>
                  <a:lnTo>
                    <a:pt x="174" y="50"/>
                  </a:lnTo>
                  <a:lnTo>
                    <a:pt x="180" y="48"/>
                  </a:lnTo>
                  <a:lnTo>
                    <a:pt x="184" y="48"/>
                  </a:lnTo>
                  <a:lnTo>
                    <a:pt x="186" y="46"/>
                  </a:lnTo>
                  <a:lnTo>
                    <a:pt x="188" y="44"/>
                  </a:lnTo>
                  <a:lnTo>
                    <a:pt x="188" y="34"/>
                  </a:lnTo>
                  <a:lnTo>
                    <a:pt x="186" y="28"/>
                  </a:lnTo>
                  <a:lnTo>
                    <a:pt x="194" y="10"/>
                  </a:lnTo>
                  <a:lnTo>
                    <a:pt x="136" y="2"/>
                  </a:lnTo>
                  <a:lnTo>
                    <a:pt x="70" y="0"/>
                  </a:lnTo>
                  <a:lnTo>
                    <a:pt x="16" y="6"/>
                  </a:lnTo>
                  <a:lnTo>
                    <a:pt x="8" y="14"/>
                  </a:lnTo>
                  <a:lnTo>
                    <a:pt x="4" y="20"/>
                  </a:lnTo>
                  <a:lnTo>
                    <a:pt x="0" y="24"/>
                  </a:lnTo>
                  <a:lnTo>
                    <a:pt x="2" y="66"/>
                  </a:lnTo>
                  <a:lnTo>
                    <a:pt x="20" y="132"/>
                  </a:lnTo>
                  <a:lnTo>
                    <a:pt x="34" y="184"/>
                  </a:lnTo>
                  <a:lnTo>
                    <a:pt x="36" y="19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6" name="Freeform 48"/>
            <p:cNvSpPr>
              <a:spLocks noChangeArrowheads="1"/>
            </p:cNvSpPr>
            <p:nvPr/>
          </p:nvSpPr>
          <p:spPr bwMode="auto">
            <a:xfrm>
              <a:off x="3109931" y="322693"/>
              <a:ext cx="4251437" cy="1947889"/>
            </a:xfrm>
            <a:custGeom>
              <a:avLst/>
              <a:gdLst>
                <a:gd name="T0" fmla="*/ 2147483647 w 1892"/>
                <a:gd name="T1" fmla="*/ 2147483647 h 608"/>
                <a:gd name="T2" fmla="*/ 2147483647 w 1892"/>
                <a:gd name="T3" fmla="*/ 2147483647 h 608"/>
                <a:gd name="T4" fmla="*/ 2147483647 w 1892"/>
                <a:gd name="T5" fmla="*/ 2147483647 h 608"/>
                <a:gd name="T6" fmla="*/ 2147483647 w 1892"/>
                <a:gd name="T7" fmla="*/ 2147483647 h 608"/>
                <a:gd name="T8" fmla="*/ 2147483647 w 1892"/>
                <a:gd name="T9" fmla="*/ 2147483647 h 608"/>
                <a:gd name="T10" fmla="*/ 2147483647 w 1892"/>
                <a:gd name="T11" fmla="*/ 2147483647 h 608"/>
                <a:gd name="T12" fmla="*/ 2147483647 w 1892"/>
                <a:gd name="T13" fmla="*/ 2147483647 h 608"/>
                <a:gd name="T14" fmla="*/ 2147483647 w 1892"/>
                <a:gd name="T15" fmla="*/ 2147483647 h 608"/>
                <a:gd name="T16" fmla="*/ 2147483647 w 1892"/>
                <a:gd name="T17" fmla="*/ 2147483647 h 608"/>
                <a:gd name="T18" fmla="*/ 2147483647 w 1892"/>
                <a:gd name="T19" fmla="*/ 2147483647 h 608"/>
                <a:gd name="T20" fmla="*/ 2147483647 w 1892"/>
                <a:gd name="T21" fmla="*/ 2147483647 h 608"/>
                <a:gd name="T22" fmla="*/ 2147483647 w 1892"/>
                <a:gd name="T23" fmla="*/ 2147483647 h 608"/>
                <a:gd name="T24" fmla="*/ 2147483647 w 1892"/>
                <a:gd name="T25" fmla="*/ 2147483647 h 608"/>
                <a:gd name="T26" fmla="*/ 2147483647 w 1892"/>
                <a:gd name="T27" fmla="*/ 2147483647 h 608"/>
                <a:gd name="T28" fmla="*/ 2147483647 w 1892"/>
                <a:gd name="T29" fmla="*/ 2147483647 h 608"/>
                <a:gd name="T30" fmla="*/ 2147483647 w 1892"/>
                <a:gd name="T31" fmla="*/ 2147483647 h 608"/>
                <a:gd name="T32" fmla="*/ 2147483647 w 1892"/>
                <a:gd name="T33" fmla="*/ 2147483647 h 608"/>
                <a:gd name="T34" fmla="*/ 2147483647 w 1892"/>
                <a:gd name="T35" fmla="*/ 2147483647 h 608"/>
                <a:gd name="T36" fmla="*/ 2147483647 w 1892"/>
                <a:gd name="T37" fmla="*/ 2147483647 h 608"/>
                <a:gd name="T38" fmla="*/ 2147483647 w 1892"/>
                <a:gd name="T39" fmla="*/ 2147483647 h 608"/>
                <a:gd name="T40" fmla="*/ 2147483647 w 1892"/>
                <a:gd name="T41" fmla="*/ 2147483647 h 608"/>
                <a:gd name="T42" fmla="*/ 2147483647 w 1892"/>
                <a:gd name="T43" fmla="*/ 2147483647 h 608"/>
                <a:gd name="T44" fmla="*/ 2147483647 w 1892"/>
                <a:gd name="T45" fmla="*/ 2147483647 h 608"/>
                <a:gd name="T46" fmla="*/ 2147483647 w 1892"/>
                <a:gd name="T47" fmla="*/ 2147483647 h 608"/>
                <a:gd name="T48" fmla="*/ 2147483647 w 1892"/>
                <a:gd name="T49" fmla="*/ 2147483647 h 608"/>
                <a:gd name="T50" fmla="*/ 2147483647 w 1892"/>
                <a:gd name="T51" fmla="*/ 2147483647 h 608"/>
                <a:gd name="T52" fmla="*/ 2147483647 w 1892"/>
                <a:gd name="T53" fmla="*/ 2147483647 h 608"/>
                <a:gd name="T54" fmla="*/ 2147483647 w 1892"/>
                <a:gd name="T55" fmla="*/ 2147483647 h 608"/>
                <a:gd name="T56" fmla="*/ 2147483647 w 1892"/>
                <a:gd name="T57" fmla="*/ 2147483647 h 608"/>
                <a:gd name="T58" fmla="*/ 2147483647 w 1892"/>
                <a:gd name="T59" fmla="*/ 2147483647 h 608"/>
                <a:gd name="T60" fmla="*/ 2147483647 w 1892"/>
                <a:gd name="T61" fmla="*/ 2147483647 h 608"/>
                <a:gd name="T62" fmla="*/ 0 w 1892"/>
                <a:gd name="T63" fmla="*/ 2147483647 h 608"/>
                <a:gd name="T64" fmla="*/ 2147483647 w 1892"/>
                <a:gd name="T65" fmla="*/ 2147483647 h 608"/>
                <a:gd name="T66" fmla="*/ 2147483647 w 1892"/>
                <a:gd name="T67" fmla="*/ 2147483647 h 608"/>
                <a:gd name="T68" fmla="*/ 2147483647 w 1892"/>
                <a:gd name="T69" fmla="*/ 2147483647 h 608"/>
                <a:gd name="T70" fmla="*/ 2147483647 w 1892"/>
                <a:gd name="T71" fmla="*/ 2147483647 h 608"/>
                <a:gd name="T72" fmla="*/ 2147483647 w 1892"/>
                <a:gd name="T73" fmla="*/ 2147483647 h 608"/>
                <a:gd name="T74" fmla="*/ 2147483647 w 1892"/>
                <a:gd name="T75" fmla="*/ 2147483647 h 608"/>
                <a:gd name="T76" fmla="*/ 2147483647 w 1892"/>
                <a:gd name="T77" fmla="*/ 2147483647 h 608"/>
                <a:gd name="T78" fmla="*/ 2147483647 w 1892"/>
                <a:gd name="T79" fmla="*/ 2147483647 h 608"/>
                <a:gd name="T80" fmla="*/ 2147483647 w 1892"/>
                <a:gd name="T81" fmla="*/ 2147483647 h 608"/>
                <a:gd name="T82" fmla="*/ 2147483647 w 1892"/>
                <a:gd name="T83" fmla="*/ 2147483647 h 608"/>
                <a:gd name="T84" fmla="*/ 2147483647 w 1892"/>
                <a:gd name="T85" fmla="*/ 2147483647 h 608"/>
                <a:gd name="T86" fmla="*/ 2147483647 w 1892"/>
                <a:gd name="T87" fmla="*/ 2147483647 h 608"/>
                <a:gd name="T88" fmla="*/ 2147483647 w 1892"/>
                <a:gd name="T89" fmla="*/ 2147483647 h 608"/>
                <a:gd name="T90" fmla="*/ 2147483647 w 1892"/>
                <a:gd name="T91" fmla="*/ 2147483647 h 608"/>
                <a:gd name="T92" fmla="*/ 2147483647 w 1892"/>
                <a:gd name="T93" fmla="*/ 2147483647 h 608"/>
                <a:gd name="T94" fmla="*/ 2147483647 w 1892"/>
                <a:gd name="T95" fmla="*/ 2147483647 h 608"/>
                <a:gd name="T96" fmla="*/ 2147483647 w 1892"/>
                <a:gd name="T97" fmla="*/ 2147483647 h 608"/>
                <a:gd name="T98" fmla="*/ 2147483647 w 1892"/>
                <a:gd name="T99" fmla="*/ 2147483647 h 608"/>
                <a:gd name="T100" fmla="*/ 2147483647 w 1892"/>
                <a:gd name="T101" fmla="*/ 2147483647 h 608"/>
                <a:gd name="T102" fmla="*/ 2147483647 w 1892"/>
                <a:gd name="T103" fmla="*/ 2147483647 h 608"/>
                <a:gd name="T104" fmla="*/ 2147483647 w 1892"/>
                <a:gd name="T105" fmla="*/ 2147483647 h 608"/>
                <a:gd name="T106" fmla="*/ 2147483647 w 1892"/>
                <a:gd name="T107" fmla="*/ 2147483647 h 608"/>
                <a:gd name="T108" fmla="*/ 2147483647 w 1892"/>
                <a:gd name="T109" fmla="*/ 2147483647 h 608"/>
                <a:gd name="T110" fmla="*/ 2147483647 w 1892"/>
                <a:gd name="T111" fmla="*/ 2147483647 h 608"/>
                <a:gd name="T112" fmla="*/ 2147483647 w 1892"/>
                <a:gd name="T113" fmla="*/ 2147483647 h 608"/>
                <a:gd name="T114" fmla="*/ 2147483647 w 1892"/>
                <a:gd name="T115" fmla="*/ 2147483647 h 608"/>
                <a:gd name="T116" fmla="*/ 2147483647 w 1892"/>
                <a:gd name="T117" fmla="*/ 2147483647 h 608"/>
                <a:gd name="T118" fmla="*/ 2147483647 w 1892"/>
                <a:gd name="T119" fmla="*/ 2147483647 h 608"/>
                <a:gd name="T120" fmla="*/ 2147483647 w 1892"/>
                <a:gd name="T121" fmla="*/ 2147483647 h 6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2"/>
                <a:gd name="T184" fmla="*/ 0 h 608"/>
                <a:gd name="T185" fmla="*/ 1892 w 1892"/>
                <a:gd name="T186" fmla="*/ 608 h 6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2" h="608">
                  <a:moveTo>
                    <a:pt x="1786" y="126"/>
                  </a:moveTo>
                  <a:lnTo>
                    <a:pt x="1808" y="132"/>
                  </a:lnTo>
                  <a:lnTo>
                    <a:pt x="1840" y="144"/>
                  </a:lnTo>
                  <a:lnTo>
                    <a:pt x="1870" y="156"/>
                  </a:lnTo>
                  <a:lnTo>
                    <a:pt x="1870" y="144"/>
                  </a:lnTo>
                  <a:lnTo>
                    <a:pt x="1862" y="132"/>
                  </a:lnTo>
                  <a:lnTo>
                    <a:pt x="1892" y="126"/>
                  </a:lnTo>
                  <a:lnTo>
                    <a:pt x="1870" y="122"/>
                  </a:lnTo>
                  <a:lnTo>
                    <a:pt x="1854" y="122"/>
                  </a:lnTo>
                  <a:lnTo>
                    <a:pt x="1824" y="116"/>
                  </a:lnTo>
                  <a:lnTo>
                    <a:pt x="1794" y="110"/>
                  </a:lnTo>
                  <a:lnTo>
                    <a:pt x="1740" y="98"/>
                  </a:lnTo>
                  <a:lnTo>
                    <a:pt x="1694" y="92"/>
                  </a:lnTo>
                  <a:lnTo>
                    <a:pt x="1672" y="98"/>
                  </a:lnTo>
                  <a:lnTo>
                    <a:pt x="1642" y="98"/>
                  </a:lnTo>
                  <a:lnTo>
                    <a:pt x="1648" y="110"/>
                  </a:lnTo>
                  <a:lnTo>
                    <a:pt x="1618" y="98"/>
                  </a:lnTo>
                  <a:lnTo>
                    <a:pt x="1610" y="104"/>
                  </a:lnTo>
                  <a:lnTo>
                    <a:pt x="1588" y="98"/>
                  </a:lnTo>
                  <a:lnTo>
                    <a:pt x="1566" y="98"/>
                  </a:lnTo>
                  <a:lnTo>
                    <a:pt x="1542" y="104"/>
                  </a:lnTo>
                  <a:lnTo>
                    <a:pt x="1526" y="92"/>
                  </a:lnTo>
                  <a:lnTo>
                    <a:pt x="1506" y="72"/>
                  </a:lnTo>
                  <a:lnTo>
                    <a:pt x="1466" y="80"/>
                  </a:lnTo>
                  <a:lnTo>
                    <a:pt x="1420" y="80"/>
                  </a:lnTo>
                  <a:lnTo>
                    <a:pt x="1390" y="86"/>
                  </a:lnTo>
                  <a:lnTo>
                    <a:pt x="1412" y="80"/>
                  </a:lnTo>
                  <a:lnTo>
                    <a:pt x="1376" y="58"/>
                  </a:lnTo>
                  <a:lnTo>
                    <a:pt x="1330" y="76"/>
                  </a:lnTo>
                  <a:lnTo>
                    <a:pt x="1308" y="70"/>
                  </a:lnTo>
                  <a:lnTo>
                    <a:pt x="1300" y="80"/>
                  </a:lnTo>
                  <a:lnTo>
                    <a:pt x="1276" y="80"/>
                  </a:lnTo>
                  <a:lnTo>
                    <a:pt x="1246" y="86"/>
                  </a:lnTo>
                  <a:lnTo>
                    <a:pt x="1232" y="80"/>
                  </a:lnTo>
                  <a:lnTo>
                    <a:pt x="1224" y="92"/>
                  </a:lnTo>
                  <a:lnTo>
                    <a:pt x="1202" y="86"/>
                  </a:lnTo>
                  <a:lnTo>
                    <a:pt x="1178" y="80"/>
                  </a:lnTo>
                  <a:lnTo>
                    <a:pt x="1194" y="76"/>
                  </a:lnTo>
                  <a:lnTo>
                    <a:pt x="1178" y="64"/>
                  </a:lnTo>
                  <a:lnTo>
                    <a:pt x="1162" y="64"/>
                  </a:lnTo>
                  <a:lnTo>
                    <a:pt x="1148" y="70"/>
                  </a:lnTo>
                  <a:lnTo>
                    <a:pt x="1118" y="70"/>
                  </a:lnTo>
                  <a:lnTo>
                    <a:pt x="1102" y="64"/>
                  </a:lnTo>
                  <a:lnTo>
                    <a:pt x="1064" y="70"/>
                  </a:lnTo>
                  <a:lnTo>
                    <a:pt x="1034" y="70"/>
                  </a:lnTo>
                  <a:lnTo>
                    <a:pt x="1018" y="76"/>
                  </a:lnTo>
                  <a:lnTo>
                    <a:pt x="974" y="92"/>
                  </a:lnTo>
                  <a:lnTo>
                    <a:pt x="996" y="80"/>
                  </a:lnTo>
                  <a:lnTo>
                    <a:pt x="1026" y="70"/>
                  </a:lnTo>
                  <a:lnTo>
                    <a:pt x="1048" y="52"/>
                  </a:lnTo>
                  <a:lnTo>
                    <a:pt x="1034" y="46"/>
                  </a:lnTo>
                  <a:lnTo>
                    <a:pt x="1018" y="40"/>
                  </a:lnTo>
                  <a:lnTo>
                    <a:pt x="1004" y="40"/>
                  </a:lnTo>
                  <a:lnTo>
                    <a:pt x="974" y="46"/>
                  </a:lnTo>
                  <a:lnTo>
                    <a:pt x="964" y="40"/>
                  </a:lnTo>
                  <a:lnTo>
                    <a:pt x="958" y="24"/>
                  </a:lnTo>
                  <a:lnTo>
                    <a:pt x="934" y="18"/>
                  </a:lnTo>
                  <a:lnTo>
                    <a:pt x="950" y="6"/>
                  </a:lnTo>
                  <a:lnTo>
                    <a:pt x="928" y="0"/>
                  </a:lnTo>
                  <a:lnTo>
                    <a:pt x="912" y="18"/>
                  </a:lnTo>
                  <a:lnTo>
                    <a:pt x="934" y="24"/>
                  </a:lnTo>
                  <a:lnTo>
                    <a:pt x="942" y="40"/>
                  </a:lnTo>
                  <a:lnTo>
                    <a:pt x="928" y="36"/>
                  </a:lnTo>
                  <a:lnTo>
                    <a:pt x="920" y="46"/>
                  </a:lnTo>
                  <a:lnTo>
                    <a:pt x="896" y="40"/>
                  </a:lnTo>
                  <a:lnTo>
                    <a:pt x="882" y="40"/>
                  </a:lnTo>
                  <a:lnTo>
                    <a:pt x="866" y="46"/>
                  </a:lnTo>
                  <a:lnTo>
                    <a:pt x="844" y="46"/>
                  </a:lnTo>
                  <a:lnTo>
                    <a:pt x="820" y="52"/>
                  </a:lnTo>
                  <a:lnTo>
                    <a:pt x="828" y="64"/>
                  </a:lnTo>
                  <a:lnTo>
                    <a:pt x="828" y="80"/>
                  </a:lnTo>
                  <a:lnTo>
                    <a:pt x="820" y="70"/>
                  </a:lnTo>
                  <a:lnTo>
                    <a:pt x="798" y="76"/>
                  </a:lnTo>
                  <a:lnTo>
                    <a:pt x="776" y="76"/>
                  </a:lnTo>
                  <a:lnTo>
                    <a:pt x="798" y="86"/>
                  </a:lnTo>
                  <a:lnTo>
                    <a:pt x="814" y="98"/>
                  </a:lnTo>
                  <a:lnTo>
                    <a:pt x="820" y="110"/>
                  </a:lnTo>
                  <a:lnTo>
                    <a:pt x="814" y="122"/>
                  </a:lnTo>
                  <a:lnTo>
                    <a:pt x="798" y="110"/>
                  </a:lnTo>
                  <a:lnTo>
                    <a:pt x="790" y="92"/>
                  </a:lnTo>
                  <a:lnTo>
                    <a:pt x="760" y="92"/>
                  </a:lnTo>
                  <a:lnTo>
                    <a:pt x="744" y="98"/>
                  </a:lnTo>
                  <a:lnTo>
                    <a:pt x="722" y="86"/>
                  </a:lnTo>
                  <a:lnTo>
                    <a:pt x="730" y="104"/>
                  </a:lnTo>
                  <a:lnTo>
                    <a:pt x="738" y="122"/>
                  </a:lnTo>
                  <a:lnTo>
                    <a:pt x="760" y="122"/>
                  </a:lnTo>
                  <a:lnTo>
                    <a:pt x="782" y="132"/>
                  </a:lnTo>
                  <a:lnTo>
                    <a:pt x="776" y="150"/>
                  </a:lnTo>
                  <a:lnTo>
                    <a:pt x="776" y="138"/>
                  </a:lnTo>
                  <a:lnTo>
                    <a:pt x="752" y="126"/>
                  </a:lnTo>
                  <a:lnTo>
                    <a:pt x="752" y="138"/>
                  </a:lnTo>
                  <a:lnTo>
                    <a:pt x="744" y="126"/>
                  </a:lnTo>
                  <a:lnTo>
                    <a:pt x="738" y="144"/>
                  </a:lnTo>
                  <a:lnTo>
                    <a:pt x="730" y="160"/>
                  </a:lnTo>
                  <a:lnTo>
                    <a:pt x="714" y="156"/>
                  </a:lnTo>
                  <a:lnTo>
                    <a:pt x="722" y="144"/>
                  </a:lnTo>
                  <a:lnTo>
                    <a:pt x="722" y="126"/>
                  </a:lnTo>
                  <a:lnTo>
                    <a:pt x="714" y="98"/>
                  </a:lnTo>
                  <a:lnTo>
                    <a:pt x="714" y="86"/>
                  </a:lnTo>
                  <a:lnTo>
                    <a:pt x="706" y="70"/>
                  </a:lnTo>
                  <a:lnTo>
                    <a:pt x="676" y="80"/>
                  </a:lnTo>
                  <a:lnTo>
                    <a:pt x="662" y="98"/>
                  </a:lnTo>
                  <a:lnTo>
                    <a:pt x="662" y="110"/>
                  </a:lnTo>
                  <a:lnTo>
                    <a:pt x="676" y="116"/>
                  </a:lnTo>
                  <a:lnTo>
                    <a:pt x="692" y="126"/>
                  </a:lnTo>
                  <a:lnTo>
                    <a:pt x="654" y="122"/>
                  </a:lnTo>
                  <a:lnTo>
                    <a:pt x="638" y="116"/>
                  </a:lnTo>
                  <a:lnTo>
                    <a:pt x="614" y="110"/>
                  </a:lnTo>
                  <a:lnTo>
                    <a:pt x="570" y="110"/>
                  </a:lnTo>
                  <a:lnTo>
                    <a:pt x="570" y="104"/>
                  </a:lnTo>
                  <a:lnTo>
                    <a:pt x="562" y="104"/>
                  </a:lnTo>
                  <a:lnTo>
                    <a:pt x="554" y="92"/>
                  </a:lnTo>
                  <a:lnTo>
                    <a:pt x="554" y="76"/>
                  </a:lnTo>
                  <a:lnTo>
                    <a:pt x="592" y="64"/>
                  </a:lnTo>
                  <a:lnTo>
                    <a:pt x="630" y="52"/>
                  </a:lnTo>
                  <a:lnTo>
                    <a:pt x="654" y="36"/>
                  </a:lnTo>
                  <a:lnTo>
                    <a:pt x="630" y="40"/>
                  </a:lnTo>
                  <a:lnTo>
                    <a:pt x="586" y="52"/>
                  </a:lnTo>
                  <a:lnTo>
                    <a:pt x="562" y="58"/>
                  </a:lnTo>
                  <a:lnTo>
                    <a:pt x="546" y="76"/>
                  </a:lnTo>
                  <a:lnTo>
                    <a:pt x="532" y="98"/>
                  </a:lnTo>
                  <a:lnTo>
                    <a:pt x="540" y="98"/>
                  </a:lnTo>
                  <a:lnTo>
                    <a:pt x="532" y="110"/>
                  </a:lnTo>
                  <a:lnTo>
                    <a:pt x="554" y="116"/>
                  </a:lnTo>
                  <a:lnTo>
                    <a:pt x="566" y="110"/>
                  </a:lnTo>
                  <a:lnTo>
                    <a:pt x="586" y="116"/>
                  </a:lnTo>
                  <a:lnTo>
                    <a:pt x="600" y="116"/>
                  </a:lnTo>
                  <a:lnTo>
                    <a:pt x="614" y="122"/>
                  </a:lnTo>
                  <a:lnTo>
                    <a:pt x="600" y="126"/>
                  </a:lnTo>
                  <a:lnTo>
                    <a:pt x="578" y="122"/>
                  </a:lnTo>
                  <a:lnTo>
                    <a:pt x="546" y="132"/>
                  </a:lnTo>
                  <a:lnTo>
                    <a:pt x="546" y="122"/>
                  </a:lnTo>
                  <a:lnTo>
                    <a:pt x="540" y="126"/>
                  </a:lnTo>
                  <a:lnTo>
                    <a:pt x="508" y="132"/>
                  </a:lnTo>
                  <a:lnTo>
                    <a:pt x="494" y="150"/>
                  </a:lnTo>
                  <a:lnTo>
                    <a:pt x="486" y="138"/>
                  </a:lnTo>
                  <a:lnTo>
                    <a:pt x="494" y="126"/>
                  </a:lnTo>
                  <a:lnTo>
                    <a:pt x="464" y="126"/>
                  </a:lnTo>
                  <a:lnTo>
                    <a:pt x="472" y="138"/>
                  </a:lnTo>
                  <a:lnTo>
                    <a:pt x="464" y="156"/>
                  </a:lnTo>
                  <a:lnTo>
                    <a:pt x="456" y="156"/>
                  </a:lnTo>
                  <a:lnTo>
                    <a:pt x="440" y="160"/>
                  </a:lnTo>
                  <a:lnTo>
                    <a:pt x="434" y="166"/>
                  </a:lnTo>
                  <a:lnTo>
                    <a:pt x="410" y="166"/>
                  </a:lnTo>
                  <a:lnTo>
                    <a:pt x="426" y="184"/>
                  </a:lnTo>
                  <a:lnTo>
                    <a:pt x="410" y="178"/>
                  </a:lnTo>
                  <a:lnTo>
                    <a:pt x="394" y="172"/>
                  </a:lnTo>
                  <a:lnTo>
                    <a:pt x="402" y="160"/>
                  </a:lnTo>
                  <a:lnTo>
                    <a:pt x="372" y="156"/>
                  </a:lnTo>
                  <a:lnTo>
                    <a:pt x="358" y="150"/>
                  </a:lnTo>
                  <a:lnTo>
                    <a:pt x="386" y="156"/>
                  </a:lnTo>
                  <a:lnTo>
                    <a:pt x="418" y="156"/>
                  </a:lnTo>
                  <a:lnTo>
                    <a:pt x="440" y="150"/>
                  </a:lnTo>
                  <a:lnTo>
                    <a:pt x="440" y="138"/>
                  </a:lnTo>
                  <a:lnTo>
                    <a:pt x="410" y="138"/>
                  </a:lnTo>
                  <a:lnTo>
                    <a:pt x="402" y="126"/>
                  </a:lnTo>
                  <a:lnTo>
                    <a:pt x="380" y="126"/>
                  </a:lnTo>
                  <a:lnTo>
                    <a:pt x="364" y="122"/>
                  </a:lnTo>
                  <a:lnTo>
                    <a:pt x="350" y="116"/>
                  </a:lnTo>
                  <a:lnTo>
                    <a:pt x="312" y="116"/>
                  </a:lnTo>
                  <a:lnTo>
                    <a:pt x="296" y="122"/>
                  </a:lnTo>
                  <a:lnTo>
                    <a:pt x="296" y="110"/>
                  </a:lnTo>
                  <a:lnTo>
                    <a:pt x="274" y="122"/>
                  </a:lnTo>
                  <a:lnTo>
                    <a:pt x="250" y="122"/>
                  </a:lnTo>
                  <a:lnTo>
                    <a:pt x="236" y="132"/>
                  </a:lnTo>
                  <a:lnTo>
                    <a:pt x="212" y="150"/>
                  </a:lnTo>
                  <a:lnTo>
                    <a:pt x="198" y="166"/>
                  </a:lnTo>
                  <a:lnTo>
                    <a:pt x="182" y="190"/>
                  </a:lnTo>
                  <a:lnTo>
                    <a:pt x="160" y="190"/>
                  </a:lnTo>
                  <a:lnTo>
                    <a:pt x="144" y="196"/>
                  </a:lnTo>
                  <a:lnTo>
                    <a:pt x="136" y="208"/>
                  </a:lnTo>
                  <a:lnTo>
                    <a:pt x="130" y="218"/>
                  </a:lnTo>
                  <a:lnTo>
                    <a:pt x="136" y="236"/>
                  </a:lnTo>
                  <a:lnTo>
                    <a:pt x="136" y="248"/>
                  </a:lnTo>
                  <a:lnTo>
                    <a:pt x="152" y="242"/>
                  </a:lnTo>
                  <a:lnTo>
                    <a:pt x="168" y="236"/>
                  </a:lnTo>
                  <a:lnTo>
                    <a:pt x="190" y="230"/>
                  </a:lnTo>
                  <a:lnTo>
                    <a:pt x="198" y="242"/>
                  </a:lnTo>
                  <a:lnTo>
                    <a:pt x="204" y="258"/>
                  </a:lnTo>
                  <a:lnTo>
                    <a:pt x="212" y="264"/>
                  </a:lnTo>
                  <a:lnTo>
                    <a:pt x="236" y="264"/>
                  </a:lnTo>
                  <a:lnTo>
                    <a:pt x="236" y="252"/>
                  </a:lnTo>
                  <a:lnTo>
                    <a:pt x="250" y="242"/>
                  </a:lnTo>
                  <a:lnTo>
                    <a:pt x="250" y="230"/>
                  </a:lnTo>
                  <a:lnTo>
                    <a:pt x="244" y="218"/>
                  </a:lnTo>
                  <a:lnTo>
                    <a:pt x="236" y="208"/>
                  </a:lnTo>
                  <a:lnTo>
                    <a:pt x="236" y="196"/>
                  </a:lnTo>
                  <a:lnTo>
                    <a:pt x="258" y="184"/>
                  </a:lnTo>
                  <a:lnTo>
                    <a:pt x="258" y="172"/>
                  </a:lnTo>
                  <a:lnTo>
                    <a:pt x="282" y="166"/>
                  </a:lnTo>
                  <a:lnTo>
                    <a:pt x="304" y="172"/>
                  </a:lnTo>
                  <a:lnTo>
                    <a:pt x="282" y="190"/>
                  </a:lnTo>
                  <a:lnTo>
                    <a:pt x="266" y="190"/>
                  </a:lnTo>
                  <a:lnTo>
                    <a:pt x="282" y="212"/>
                  </a:lnTo>
                  <a:lnTo>
                    <a:pt x="364" y="212"/>
                  </a:lnTo>
                  <a:lnTo>
                    <a:pt x="350" y="218"/>
                  </a:lnTo>
                  <a:lnTo>
                    <a:pt x="334" y="218"/>
                  </a:lnTo>
                  <a:lnTo>
                    <a:pt x="312" y="224"/>
                  </a:lnTo>
                  <a:lnTo>
                    <a:pt x="304" y="242"/>
                  </a:lnTo>
                  <a:lnTo>
                    <a:pt x="282" y="236"/>
                  </a:lnTo>
                  <a:lnTo>
                    <a:pt x="282" y="264"/>
                  </a:lnTo>
                  <a:lnTo>
                    <a:pt x="258" y="264"/>
                  </a:lnTo>
                  <a:lnTo>
                    <a:pt x="236" y="270"/>
                  </a:lnTo>
                  <a:lnTo>
                    <a:pt x="212" y="270"/>
                  </a:lnTo>
                  <a:lnTo>
                    <a:pt x="198" y="276"/>
                  </a:lnTo>
                  <a:lnTo>
                    <a:pt x="174" y="282"/>
                  </a:lnTo>
                  <a:lnTo>
                    <a:pt x="182" y="270"/>
                  </a:lnTo>
                  <a:lnTo>
                    <a:pt x="198" y="252"/>
                  </a:lnTo>
                  <a:lnTo>
                    <a:pt x="182" y="252"/>
                  </a:lnTo>
                  <a:lnTo>
                    <a:pt x="160" y="248"/>
                  </a:lnTo>
                  <a:lnTo>
                    <a:pt x="168" y="264"/>
                  </a:lnTo>
                  <a:lnTo>
                    <a:pt x="168" y="282"/>
                  </a:lnTo>
                  <a:lnTo>
                    <a:pt x="144" y="282"/>
                  </a:lnTo>
                  <a:lnTo>
                    <a:pt x="136" y="294"/>
                  </a:lnTo>
                  <a:lnTo>
                    <a:pt x="114" y="304"/>
                  </a:lnTo>
                  <a:lnTo>
                    <a:pt x="98" y="316"/>
                  </a:lnTo>
                  <a:lnTo>
                    <a:pt x="76" y="316"/>
                  </a:lnTo>
                  <a:lnTo>
                    <a:pt x="52" y="322"/>
                  </a:lnTo>
                  <a:lnTo>
                    <a:pt x="52" y="332"/>
                  </a:lnTo>
                  <a:lnTo>
                    <a:pt x="68" y="344"/>
                  </a:lnTo>
                  <a:lnTo>
                    <a:pt x="76" y="362"/>
                  </a:lnTo>
                  <a:lnTo>
                    <a:pt x="52" y="368"/>
                  </a:lnTo>
                  <a:lnTo>
                    <a:pt x="0" y="368"/>
                  </a:lnTo>
                  <a:lnTo>
                    <a:pt x="0" y="378"/>
                  </a:lnTo>
                  <a:lnTo>
                    <a:pt x="16" y="378"/>
                  </a:lnTo>
                  <a:lnTo>
                    <a:pt x="6" y="384"/>
                  </a:lnTo>
                  <a:lnTo>
                    <a:pt x="6" y="424"/>
                  </a:lnTo>
                  <a:lnTo>
                    <a:pt x="30" y="420"/>
                  </a:lnTo>
                  <a:lnTo>
                    <a:pt x="46" y="424"/>
                  </a:lnTo>
                  <a:lnTo>
                    <a:pt x="68" y="420"/>
                  </a:lnTo>
                  <a:lnTo>
                    <a:pt x="98" y="408"/>
                  </a:lnTo>
                  <a:lnTo>
                    <a:pt x="98" y="396"/>
                  </a:lnTo>
                  <a:lnTo>
                    <a:pt x="114" y="378"/>
                  </a:lnTo>
                  <a:lnTo>
                    <a:pt x="130" y="368"/>
                  </a:lnTo>
                  <a:lnTo>
                    <a:pt x="174" y="368"/>
                  </a:lnTo>
                  <a:lnTo>
                    <a:pt x="198" y="356"/>
                  </a:lnTo>
                  <a:lnTo>
                    <a:pt x="212" y="378"/>
                  </a:lnTo>
                  <a:lnTo>
                    <a:pt x="228" y="390"/>
                  </a:lnTo>
                  <a:lnTo>
                    <a:pt x="236" y="402"/>
                  </a:lnTo>
                  <a:lnTo>
                    <a:pt x="220" y="408"/>
                  </a:lnTo>
                  <a:lnTo>
                    <a:pt x="236" y="420"/>
                  </a:lnTo>
                  <a:lnTo>
                    <a:pt x="250" y="408"/>
                  </a:lnTo>
                  <a:lnTo>
                    <a:pt x="250" y="390"/>
                  </a:lnTo>
                  <a:lnTo>
                    <a:pt x="244" y="374"/>
                  </a:lnTo>
                  <a:lnTo>
                    <a:pt x="236" y="384"/>
                  </a:lnTo>
                  <a:lnTo>
                    <a:pt x="220" y="362"/>
                  </a:lnTo>
                  <a:lnTo>
                    <a:pt x="204" y="350"/>
                  </a:lnTo>
                  <a:lnTo>
                    <a:pt x="228" y="350"/>
                  </a:lnTo>
                  <a:lnTo>
                    <a:pt x="236" y="356"/>
                  </a:lnTo>
                  <a:lnTo>
                    <a:pt x="258" y="368"/>
                  </a:lnTo>
                  <a:lnTo>
                    <a:pt x="274" y="374"/>
                  </a:lnTo>
                  <a:lnTo>
                    <a:pt x="288" y="384"/>
                  </a:lnTo>
                  <a:lnTo>
                    <a:pt x="304" y="408"/>
                  </a:lnTo>
                  <a:lnTo>
                    <a:pt x="318" y="412"/>
                  </a:lnTo>
                  <a:lnTo>
                    <a:pt x="318" y="402"/>
                  </a:lnTo>
                  <a:lnTo>
                    <a:pt x="312" y="390"/>
                  </a:lnTo>
                  <a:lnTo>
                    <a:pt x="318" y="378"/>
                  </a:lnTo>
                  <a:lnTo>
                    <a:pt x="342" y="378"/>
                  </a:lnTo>
                  <a:lnTo>
                    <a:pt x="364" y="374"/>
                  </a:lnTo>
                  <a:lnTo>
                    <a:pt x="350" y="368"/>
                  </a:lnTo>
                  <a:lnTo>
                    <a:pt x="350" y="356"/>
                  </a:lnTo>
                  <a:lnTo>
                    <a:pt x="364" y="338"/>
                  </a:lnTo>
                  <a:lnTo>
                    <a:pt x="386" y="332"/>
                  </a:lnTo>
                  <a:lnTo>
                    <a:pt x="410" y="328"/>
                  </a:lnTo>
                  <a:lnTo>
                    <a:pt x="394" y="338"/>
                  </a:lnTo>
                  <a:lnTo>
                    <a:pt x="418" y="350"/>
                  </a:lnTo>
                  <a:lnTo>
                    <a:pt x="440" y="344"/>
                  </a:lnTo>
                  <a:lnTo>
                    <a:pt x="464" y="356"/>
                  </a:lnTo>
                  <a:lnTo>
                    <a:pt x="494" y="356"/>
                  </a:lnTo>
                  <a:lnTo>
                    <a:pt x="502" y="378"/>
                  </a:lnTo>
                  <a:lnTo>
                    <a:pt x="464" y="384"/>
                  </a:lnTo>
                  <a:lnTo>
                    <a:pt x="440" y="378"/>
                  </a:lnTo>
                  <a:lnTo>
                    <a:pt x="426" y="378"/>
                  </a:lnTo>
                  <a:lnTo>
                    <a:pt x="410" y="374"/>
                  </a:lnTo>
                  <a:lnTo>
                    <a:pt x="386" y="374"/>
                  </a:lnTo>
                  <a:lnTo>
                    <a:pt x="364" y="384"/>
                  </a:lnTo>
                  <a:lnTo>
                    <a:pt x="350" y="384"/>
                  </a:lnTo>
                  <a:lnTo>
                    <a:pt x="358" y="396"/>
                  </a:lnTo>
                  <a:lnTo>
                    <a:pt x="364" y="408"/>
                  </a:lnTo>
                  <a:lnTo>
                    <a:pt x="380" y="420"/>
                  </a:lnTo>
                  <a:lnTo>
                    <a:pt x="418" y="420"/>
                  </a:lnTo>
                  <a:lnTo>
                    <a:pt x="448" y="412"/>
                  </a:lnTo>
                  <a:lnTo>
                    <a:pt x="434" y="424"/>
                  </a:lnTo>
                  <a:lnTo>
                    <a:pt x="418" y="430"/>
                  </a:lnTo>
                  <a:lnTo>
                    <a:pt x="440" y="430"/>
                  </a:lnTo>
                  <a:lnTo>
                    <a:pt x="440" y="442"/>
                  </a:lnTo>
                  <a:lnTo>
                    <a:pt x="434" y="460"/>
                  </a:lnTo>
                  <a:lnTo>
                    <a:pt x="418" y="448"/>
                  </a:lnTo>
                  <a:lnTo>
                    <a:pt x="418" y="466"/>
                  </a:lnTo>
                  <a:lnTo>
                    <a:pt x="426" y="466"/>
                  </a:lnTo>
                  <a:lnTo>
                    <a:pt x="440" y="476"/>
                  </a:lnTo>
                  <a:lnTo>
                    <a:pt x="448" y="488"/>
                  </a:lnTo>
                  <a:lnTo>
                    <a:pt x="472" y="488"/>
                  </a:lnTo>
                  <a:lnTo>
                    <a:pt x="478" y="504"/>
                  </a:lnTo>
                  <a:lnTo>
                    <a:pt x="486" y="528"/>
                  </a:lnTo>
                  <a:lnTo>
                    <a:pt x="508" y="534"/>
                  </a:lnTo>
                  <a:lnTo>
                    <a:pt x="524" y="546"/>
                  </a:lnTo>
                  <a:lnTo>
                    <a:pt x="532" y="568"/>
                  </a:lnTo>
                  <a:lnTo>
                    <a:pt x="554" y="584"/>
                  </a:lnTo>
                  <a:lnTo>
                    <a:pt x="586" y="580"/>
                  </a:lnTo>
                  <a:lnTo>
                    <a:pt x="622" y="562"/>
                  </a:lnTo>
                  <a:lnTo>
                    <a:pt x="646" y="552"/>
                  </a:lnTo>
                  <a:lnTo>
                    <a:pt x="668" y="540"/>
                  </a:lnTo>
                  <a:lnTo>
                    <a:pt x="692" y="522"/>
                  </a:lnTo>
                  <a:lnTo>
                    <a:pt x="698" y="504"/>
                  </a:lnTo>
                  <a:lnTo>
                    <a:pt x="668" y="500"/>
                  </a:lnTo>
                  <a:lnTo>
                    <a:pt x="662" y="488"/>
                  </a:lnTo>
                  <a:lnTo>
                    <a:pt x="646" y="500"/>
                  </a:lnTo>
                  <a:lnTo>
                    <a:pt x="614" y="504"/>
                  </a:lnTo>
                  <a:lnTo>
                    <a:pt x="614" y="516"/>
                  </a:lnTo>
                  <a:lnTo>
                    <a:pt x="608" y="500"/>
                  </a:lnTo>
                  <a:lnTo>
                    <a:pt x="592" y="488"/>
                  </a:lnTo>
                  <a:lnTo>
                    <a:pt x="570" y="482"/>
                  </a:lnTo>
                  <a:lnTo>
                    <a:pt x="562" y="470"/>
                  </a:lnTo>
                  <a:lnTo>
                    <a:pt x="562" y="454"/>
                  </a:lnTo>
                  <a:lnTo>
                    <a:pt x="586" y="454"/>
                  </a:lnTo>
                  <a:lnTo>
                    <a:pt x="622" y="476"/>
                  </a:lnTo>
                  <a:lnTo>
                    <a:pt x="646" y="476"/>
                  </a:lnTo>
                  <a:lnTo>
                    <a:pt x="654" y="482"/>
                  </a:lnTo>
                  <a:lnTo>
                    <a:pt x="668" y="482"/>
                  </a:lnTo>
                  <a:lnTo>
                    <a:pt x="698" y="488"/>
                  </a:lnTo>
                  <a:lnTo>
                    <a:pt x="722" y="488"/>
                  </a:lnTo>
                  <a:lnTo>
                    <a:pt x="760" y="482"/>
                  </a:lnTo>
                  <a:lnTo>
                    <a:pt x="768" y="482"/>
                  </a:lnTo>
                  <a:lnTo>
                    <a:pt x="776" y="500"/>
                  </a:lnTo>
                  <a:lnTo>
                    <a:pt x="798" y="494"/>
                  </a:lnTo>
                  <a:lnTo>
                    <a:pt x="782" y="504"/>
                  </a:lnTo>
                  <a:lnTo>
                    <a:pt x="798" y="516"/>
                  </a:lnTo>
                  <a:lnTo>
                    <a:pt x="820" y="510"/>
                  </a:lnTo>
                  <a:lnTo>
                    <a:pt x="828" y="534"/>
                  </a:lnTo>
                  <a:lnTo>
                    <a:pt x="844" y="556"/>
                  </a:lnTo>
                  <a:lnTo>
                    <a:pt x="858" y="590"/>
                  </a:lnTo>
                  <a:lnTo>
                    <a:pt x="874" y="608"/>
                  </a:lnTo>
                  <a:lnTo>
                    <a:pt x="890" y="596"/>
                  </a:lnTo>
                  <a:lnTo>
                    <a:pt x="904" y="596"/>
                  </a:lnTo>
                  <a:lnTo>
                    <a:pt x="904" y="584"/>
                  </a:lnTo>
                  <a:lnTo>
                    <a:pt x="920" y="574"/>
                  </a:lnTo>
                  <a:lnTo>
                    <a:pt x="920" y="552"/>
                  </a:lnTo>
                  <a:lnTo>
                    <a:pt x="942" y="534"/>
                  </a:lnTo>
                  <a:lnTo>
                    <a:pt x="980" y="516"/>
                  </a:lnTo>
                  <a:lnTo>
                    <a:pt x="1018" y="504"/>
                  </a:lnTo>
                  <a:lnTo>
                    <a:pt x="1042" y="528"/>
                  </a:lnTo>
                  <a:lnTo>
                    <a:pt x="1064" y="546"/>
                  </a:lnTo>
                  <a:lnTo>
                    <a:pt x="1086" y="540"/>
                  </a:lnTo>
                  <a:lnTo>
                    <a:pt x="1102" y="568"/>
                  </a:lnTo>
                  <a:lnTo>
                    <a:pt x="1102" y="584"/>
                  </a:lnTo>
                  <a:lnTo>
                    <a:pt x="1118" y="602"/>
                  </a:lnTo>
                  <a:lnTo>
                    <a:pt x="1110" y="584"/>
                  </a:lnTo>
                  <a:lnTo>
                    <a:pt x="1110" y="568"/>
                  </a:lnTo>
                  <a:lnTo>
                    <a:pt x="1124" y="556"/>
                  </a:lnTo>
                  <a:lnTo>
                    <a:pt x="1132" y="574"/>
                  </a:lnTo>
                  <a:lnTo>
                    <a:pt x="1156" y="580"/>
                  </a:lnTo>
                  <a:lnTo>
                    <a:pt x="1156" y="596"/>
                  </a:lnTo>
                  <a:lnTo>
                    <a:pt x="1178" y="590"/>
                  </a:lnTo>
                  <a:lnTo>
                    <a:pt x="1208" y="580"/>
                  </a:lnTo>
                  <a:lnTo>
                    <a:pt x="1202" y="562"/>
                  </a:lnTo>
                  <a:lnTo>
                    <a:pt x="1186" y="552"/>
                  </a:lnTo>
                  <a:lnTo>
                    <a:pt x="1170" y="534"/>
                  </a:lnTo>
                  <a:lnTo>
                    <a:pt x="1156" y="522"/>
                  </a:lnTo>
                  <a:lnTo>
                    <a:pt x="1170" y="510"/>
                  </a:lnTo>
                  <a:lnTo>
                    <a:pt x="1202" y="510"/>
                  </a:lnTo>
                  <a:lnTo>
                    <a:pt x="1208" y="516"/>
                  </a:lnTo>
                  <a:lnTo>
                    <a:pt x="1216" y="504"/>
                  </a:lnTo>
                  <a:lnTo>
                    <a:pt x="1238" y="500"/>
                  </a:lnTo>
                  <a:lnTo>
                    <a:pt x="1246" y="504"/>
                  </a:lnTo>
                  <a:lnTo>
                    <a:pt x="1262" y="494"/>
                  </a:lnTo>
                  <a:lnTo>
                    <a:pt x="1276" y="476"/>
                  </a:lnTo>
                  <a:lnTo>
                    <a:pt x="1308" y="454"/>
                  </a:lnTo>
                  <a:lnTo>
                    <a:pt x="1300" y="442"/>
                  </a:lnTo>
                  <a:lnTo>
                    <a:pt x="1292" y="430"/>
                  </a:lnTo>
                  <a:lnTo>
                    <a:pt x="1276" y="420"/>
                  </a:lnTo>
                  <a:lnTo>
                    <a:pt x="1262" y="408"/>
                  </a:lnTo>
                  <a:lnTo>
                    <a:pt x="1276" y="396"/>
                  </a:lnTo>
                  <a:lnTo>
                    <a:pt x="1246" y="396"/>
                  </a:lnTo>
                  <a:lnTo>
                    <a:pt x="1270" y="374"/>
                  </a:lnTo>
                  <a:lnTo>
                    <a:pt x="1276" y="378"/>
                  </a:lnTo>
                  <a:lnTo>
                    <a:pt x="1314" y="378"/>
                  </a:lnTo>
                  <a:lnTo>
                    <a:pt x="1322" y="390"/>
                  </a:lnTo>
                  <a:lnTo>
                    <a:pt x="1338" y="408"/>
                  </a:lnTo>
                  <a:lnTo>
                    <a:pt x="1346" y="430"/>
                  </a:lnTo>
                  <a:lnTo>
                    <a:pt x="1352" y="420"/>
                  </a:lnTo>
                  <a:lnTo>
                    <a:pt x="1376" y="408"/>
                  </a:lnTo>
                  <a:lnTo>
                    <a:pt x="1352" y="396"/>
                  </a:lnTo>
                  <a:lnTo>
                    <a:pt x="1346" y="378"/>
                  </a:lnTo>
                  <a:lnTo>
                    <a:pt x="1360" y="362"/>
                  </a:lnTo>
                  <a:lnTo>
                    <a:pt x="1390" y="350"/>
                  </a:lnTo>
                  <a:lnTo>
                    <a:pt x="1420" y="332"/>
                  </a:lnTo>
                  <a:lnTo>
                    <a:pt x="1428" y="310"/>
                  </a:lnTo>
                  <a:lnTo>
                    <a:pt x="1428" y="288"/>
                  </a:lnTo>
                  <a:lnTo>
                    <a:pt x="1414" y="270"/>
                  </a:lnTo>
                  <a:lnTo>
                    <a:pt x="1414" y="258"/>
                  </a:lnTo>
                  <a:lnTo>
                    <a:pt x="1398" y="248"/>
                  </a:lnTo>
                  <a:lnTo>
                    <a:pt x="1368" y="252"/>
                  </a:lnTo>
                  <a:lnTo>
                    <a:pt x="1368" y="248"/>
                  </a:lnTo>
                  <a:lnTo>
                    <a:pt x="1384" y="224"/>
                  </a:lnTo>
                  <a:lnTo>
                    <a:pt x="1398" y="212"/>
                  </a:lnTo>
                  <a:lnTo>
                    <a:pt x="1428" y="208"/>
                  </a:lnTo>
                  <a:lnTo>
                    <a:pt x="1474" y="208"/>
                  </a:lnTo>
                  <a:lnTo>
                    <a:pt x="1526" y="212"/>
                  </a:lnTo>
                  <a:lnTo>
                    <a:pt x="1542" y="208"/>
                  </a:lnTo>
                  <a:lnTo>
                    <a:pt x="1566" y="184"/>
                  </a:lnTo>
                  <a:lnTo>
                    <a:pt x="1596" y="172"/>
                  </a:lnTo>
                  <a:lnTo>
                    <a:pt x="1596" y="184"/>
                  </a:lnTo>
                  <a:lnTo>
                    <a:pt x="1610" y="190"/>
                  </a:lnTo>
                  <a:lnTo>
                    <a:pt x="1626" y="178"/>
                  </a:lnTo>
                  <a:lnTo>
                    <a:pt x="1648" y="172"/>
                  </a:lnTo>
                  <a:lnTo>
                    <a:pt x="1642" y="184"/>
                  </a:lnTo>
                  <a:lnTo>
                    <a:pt x="1618" y="202"/>
                  </a:lnTo>
                  <a:lnTo>
                    <a:pt x="1588" y="212"/>
                  </a:lnTo>
                  <a:lnTo>
                    <a:pt x="1588" y="230"/>
                  </a:lnTo>
                  <a:lnTo>
                    <a:pt x="1618" y="242"/>
                  </a:lnTo>
                  <a:lnTo>
                    <a:pt x="1618" y="270"/>
                  </a:lnTo>
                  <a:lnTo>
                    <a:pt x="1642" y="288"/>
                  </a:lnTo>
                  <a:lnTo>
                    <a:pt x="1642" y="270"/>
                  </a:lnTo>
                  <a:lnTo>
                    <a:pt x="1656" y="258"/>
                  </a:lnTo>
                  <a:lnTo>
                    <a:pt x="1672" y="242"/>
                  </a:lnTo>
                  <a:lnTo>
                    <a:pt x="1656" y="224"/>
                  </a:lnTo>
                  <a:lnTo>
                    <a:pt x="1656" y="208"/>
                  </a:lnTo>
                  <a:lnTo>
                    <a:pt x="1680" y="190"/>
                  </a:lnTo>
                  <a:lnTo>
                    <a:pt x="1688" y="202"/>
                  </a:lnTo>
                  <a:lnTo>
                    <a:pt x="1726" y="196"/>
                  </a:lnTo>
                  <a:lnTo>
                    <a:pt x="1740" y="184"/>
                  </a:lnTo>
                  <a:lnTo>
                    <a:pt x="1770" y="178"/>
                  </a:lnTo>
                  <a:lnTo>
                    <a:pt x="1770" y="166"/>
                  </a:lnTo>
                  <a:lnTo>
                    <a:pt x="1802" y="160"/>
                  </a:lnTo>
                  <a:lnTo>
                    <a:pt x="1786" y="156"/>
                  </a:lnTo>
                  <a:lnTo>
                    <a:pt x="1770" y="150"/>
                  </a:lnTo>
                  <a:lnTo>
                    <a:pt x="1748" y="144"/>
                  </a:lnTo>
                  <a:lnTo>
                    <a:pt x="1778" y="144"/>
                  </a:lnTo>
                  <a:lnTo>
                    <a:pt x="1786" y="12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dirty="0">
                <a:ea typeface="MS PGothic" panose="020B0600070205080204" pitchFamily="34" charset="-128"/>
              </a:endParaRPr>
            </a:p>
          </p:txBody>
        </p:sp>
        <p:sp>
          <p:nvSpPr>
            <p:cNvPr id="37" name="Freeform 49"/>
            <p:cNvSpPr>
              <a:spLocks noChangeArrowheads="1"/>
            </p:cNvSpPr>
            <p:nvPr/>
          </p:nvSpPr>
          <p:spPr bwMode="auto">
            <a:xfrm>
              <a:off x="6574896" y="514094"/>
              <a:ext cx="310095" cy="378430"/>
            </a:xfrm>
            <a:custGeom>
              <a:avLst/>
              <a:gdLst>
                <a:gd name="T0" fmla="*/ 2147483647 w 138"/>
                <a:gd name="T1" fmla="*/ 2147483647 h 106"/>
                <a:gd name="T2" fmla="*/ 2147483647 w 138"/>
                <a:gd name="T3" fmla="*/ 2147483647 h 106"/>
                <a:gd name="T4" fmla="*/ 2147483647 w 138"/>
                <a:gd name="T5" fmla="*/ 0 h 106"/>
                <a:gd name="T6" fmla="*/ 2147483647 w 138"/>
                <a:gd name="T7" fmla="*/ 0 h 106"/>
                <a:gd name="T8" fmla="*/ 2147483647 w 138"/>
                <a:gd name="T9" fmla="*/ 0 h 106"/>
                <a:gd name="T10" fmla="*/ 2147483647 w 138"/>
                <a:gd name="T11" fmla="*/ 0 h 106"/>
                <a:gd name="T12" fmla="*/ 2147483647 w 138"/>
                <a:gd name="T13" fmla="*/ 2147483647 h 106"/>
                <a:gd name="T14" fmla="*/ 2147483647 w 138"/>
                <a:gd name="T15" fmla="*/ 2147483647 h 106"/>
                <a:gd name="T16" fmla="*/ 2147483647 w 138"/>
                <a:gd name="T17" fmla="*/ 2147483647 h 106"/>
                <a:gd name="T18" fmla="*/ 2147483647 w 138"/>
                <a:gd name="T19" fmla="*/ 2147483647 h 106"/>
                <a:gd name="T20" fmla="*/ 2147483647 w 138"/>
                <a:gd name="T21" fmla="*/ 2147483647 h 106"/>
                <a:gd name="T22" fmla="*/ 2147483647 w 138"/>
                <a:gd name="T23" fmla="*/ 2147483647 h 106"/>
                <a:gd name="T24" fmla="*/ 2147483647 w 138"/>
                <a:gd name="T25" fmla="*/ 2147483647 h 106"/>
                <a:gd name="T26" fmla="*/ 2147483647 w 138"/>
                <a:gd name="T27" fmla="*/ 2147483647 h 106"/>
                <a:gd name="T28" fmla="*/ 2147483647 w 138"/>
                <a:gd name="T29" fmla="*/ 2147483647 h 106"/>
                <a:gd name="T30" fmla="*/ 0 w 138"/>
                <a:gd name="T31" fmla="*/ 2147483647 h 106"/>
                <a:gd name="T32" fmla="*/ 0 w 138"/>
                <a:gd name="T33" fmla="*/ 2147483647 h 106"/>
                <a:gd name="T34" fmla="*/ 0 w 138"/>
                <a:gd name="T35" fmla="*/ 2147483647 h 106"/>
                <a:gd name="T36" fmla="*/ 2147483647 w 138"/>
                <a:gd name="T37" fmla="*/ 2147483647 h 106"/>
                <a:gd name="T38" fmla="*/ 2147483647 w 138"/>
                <a:gd name="T39" fmla="*/ 2147483647 h 106"/>
                <a:gd name="T40" fmla="*/ 2147483647 w 138"/>
                <a:gd name="T41" fmla="*/ 2147483647 h 106"/>
                <a:gd name="T42" fmla="*/ 2147483647 w 138"/>
                <a:gd name="T43" fmla="*/ 2147483647 h 106"/>
                <a:gd name="T44" fmla="*/ 2147483647 w 138"/>
                <a:gd name="T45" fmla="*/ 2147483647 h 106"/>
                <a:gd name="T46" fmla="*/ 2147483647 w 138"/>
                <a:gd name="T47" fmla="*/ 2147483647 h 106"/>
                <a:gd name="T48" fmla="*/ 2147483647 w 138"/>
                <a:gd name="T49" fmla="*/ 2147483647 h 106"/>
                <a:gd name="T50" fmla="*/ 2147483647 w 138"/>
                <a:gd name="T51" fmla="*/ 2147483647 h 106"/>
                <a:gd name="T52" fmla="*/ 2147483647 w 138"/>
                <a:gd name="T53" fmla="*/ 2147483647 h 106"/>
                <a:gd name="T54" fmla="*/ 2147483647 w 138"/>
                <a:gd name="T55" fmla="*/ 2147483647 h 106"/>
                <a:gd name="T56" fmla="*/ 2147483647 w 138"/>
                <a:gd name="T57" fmla="*/ 2147483647 h 106"/>
                <a:gd name="T58" fmla="*/ 2147483647 w 138"/>
                <a:gd name="T59" fmla="*/ 2147483647 h 106"/>
                <a:gd name="T60" fmla="*/ 2147483647 w 138"/>
                <a:gd name="T61" fmla="*/ 2147483647 h 106"/>
                <a:gd name="T62" fmla="*/ 2147483647 w 138"/>
                <a:gd name="T63" fmla="*/ 2147483647 h 106"/>
                <a:gd name="T64" fmla="*/ 2147483647 w 138"/>
                <a:gd name="T65" fmla="*/ 2147483647 h 106"/>
                <a:gd name="T66" fmla="*/ 2147483647 w 138"/>
                <a:gd name="T67" fmla="*/ 2147483647 h 106"/>
                <a:gd name="T68" fmla="*/ 2147483647 w 138"/>
                <a:gd name="T69" fmla="*/ 2147483647 h 106"/>
                <a:gd name="T70" fmla="*/ 2147483647 w 138"/>
                <a:gd name="T71" fmla="*/ 2147483647 h 106"/>
                <a:gd name="T72" fmla="*/ 2147483647 w 138"/>
                <a:gd name="T73" fmla="*/ 2147483647 h 106"/>
                <a:gd name="T74" fmla="*/ 2147483647 w 138"/>
                <a:gd name="T75" fmla="*/ 2147483647 h 106"/>
                <a:gd name="T76" fmla="*/ 2147483647 w 138"/>
                <a:gd name="T77" fmla="*/ 2147483647 h 106"/>
                <a:gd name="T78" fmla="*/ 2147483647 w 138"/>
                <a:gd name="T79" fmla="*/ 2147483647 h 106"/>
                <a:gd name="T80" fmla="*/ 2147483647 w 138"/>
                <a:gd name="T81" fmla="*/ 2147483647 h 106"/>
                <a:gd name="T82" fmla="*/ 2147483647 w 138"/>
                <a:gd name="T83" fmla="*/ 2147483647 h 106"/>
                <a:gd name="T84" fmla="*/ 2147483647 w 138"/>
                <a:gd name="T85" fmla="*/ 2147483647 h 106"/>
                <a:gd name="T86" fmla="*/ 2147483647 w 138"/>
                <a:gd name="T87" fmla="*/ 2147483647 h 106"/>
                <a:gd name="T88" fmla="*/ 2147483647 w 138"/>
                <a:gd name="T89" fmla="*/ 2147483647 h 106"/>
                <a:gd name="T90" fmla="*/ 2147483647 w 138"/>
                <a:gd name="T91" fmla="*/ 2147483647 h 1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
                <a:gd name="T139" fmla="*/ 0 h 106"/>
                <a:gd name="T140" fmla="*/ 138 w 138"/>
                <a:gd name="T141" fmla="*/ 106 h 1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 h="106">
                  <a:moveTo>
                    <a:pt x="84" y="6"/>
                  </a:moveTo>
                  <a:lnTo>
                    <a:pt x="84" y="6"/>
                  </a:lnTo>
                  <a:lnTo>
                    <a:pt x="54" y="0"/>
                  </a:lnTo>
                  <a:lnTo>
                    <a:pt x="38" y="0"/>
                  </a:lnTo>
                  <a:lnTo>
                    <a:pt x="24" y="0"/>
                  </a:lnTo>
                  <a:lnTo>
                    <a:pt x="18" y="2"/>
                  </a:lnTo>
                  <a:lnTo>
                    <a:pt x="16" y="6"/>
                  </a:lnTo>
                  <a:lnTo>
                    <a:pt x="14" y="10"/>
                  </a:lnTo>
                  <a:lnTo>
                    <a:pt x="12" y="18"/>
                  </a:lnTo>
                  <a:lnTo>
                    <a:pt x="8" y="34"/>
                  </a:lnTo>
                  <a:lnTo>
                    <a:pt x="6" y="50"/>
                  </a:lnTo>
                  <a:lnTo>
                    <a:pt x="2" y="84"/>
                  </a:lnTo>
                  <a:lnTo>
                    <a:pt x="0" y="94"/>
                  </a:lnTo>
                  <a:lnTo>
                    <a:pt x="0" y="102"/>
                  </a:lnTo>
                  <a:lnTo>
                    <a:pt x="16" y="102"/>
                  </a:lnTo>
                  <a:lnTo>
                    <a:pt x="32" y="100"/>
                  </a:lnTo>
                  <a:lnTo>
                    <a:pt x="46" y="104"/>
                  </a:lnTo>
                  <a:lnTo>
                    <a:pt x="60" y="106"/>
                  </a:lnTo>
                  <a:lnTo>
                    <a:pt x="68" y="106"/>
                  </a:lnTo>
                  <a:lnTo>
                    <a:pt x="78" y="106"/>
                  </a:lnTo>
                  <a:lnTo>
                    <a:pt x="82" y="104"/>
                  </a:lnTo>
                  <a:lnTo>
                    <a:pt x="82" y="102"/>
                  </a:lnTo>
                  <a:lnTo>
                    <a:pt x="82" y="100"/>
                  </a:lnTo>
                  <a:lnTo>
                    <a:pt x="84" y="98"/>
                  </a:lnTo>
                  <a:lnTo>
                    <a:pt x="104" y="80"/>
                  </a:lnTo>
                  <a:lnTo>
                    <a:pt x="124" y="62"/>
                  </a:lnTo>
                  <a:lnTo>
                    <a:pt x="134" y="50"/>
                  </a:lnTo>
                  <a:lnTo>
                    <a:pt x="138" y="44"/>
                  </a:lnTo>
                  <a:lnTo>
                    <a:pt x="138" y="40"/>
                  </a:lnTo>
                  <a:lnTo>
                    <a:pt x="138" y="34"/>
                  </a:lnTo>
                  <a:lnTo>
                    <a:pt x="136" y="28"/>
                  </a:lnTo>
                  <a:lnTo>
                    <a:pt x="132" y="24"/>
                  </a:lnTo>
                  <a:lnTo>
                    <a:pt x="126" y="20"/>
                  </a:lnTo>
                  <a:lnTo>
                    <a:pt x="112" y="14"/>
                  </a:lnTo>
                  <a:lnTo>
                    <a:pt x="100" y="12"/>
                  </a:lnTo>
                  <a:lnTo>
                    <a:pt x="84" y="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8" name="Freeform 50"/>
            <p:cNvSpPr>
              <a:spLocks noChangeArrowheads="1"/>
            </p:cNvSpPr>
            <p:nvPr/>
          </p:nvSpPr>
          <p:spPr bwMode="auto">
            <a:xfrm>
              <a:off x="6956897" y="3455854"/>
              <a:ext cx="238188" cy="164224"/>
            </a:xfrm>
            <a:custGeom>
              <a:avLst/>
              <a:gdLst>
                <a:gd name="T0" fmla="*/ 2147483647 w 106"/>
                <a:gd name="T1" fmla="*/ 0 h 46"/>
                <a:gd name="T2" fmla="*/ 2147483647 w 106"/>
                <a:gd name="T3" fmla="*/ 2147483647 h 46"/>
                <a:gd name="T4" fmla="*/ 2147483647 w 106"/>
                <a:gd name="T5" fmla="*/ 2147483647 h 46"/>
                <a:gd name="T6" fmla="*/ 0 w 106"/>
                <a:gd name="T7" fmla="*/ 2147483647 h 46"/>
                <a:gd name="T8" fmla="*/ 2147483647 w 106"/>
                <a:gd name="T9" fmla="*/ 2147483647 h 46"/>
                <a:gd name="T10" fmla="*/ 2147483647 w 106"/>
                <a:gd name="T11" fmla="*/ 2147483647 h 46"/>
                <a:gd name="T12" fmla="*/ 2147483647 w 106"/>
                <a:gd name="T13" fmla="*/ 2147483647 h 46"/>
                <a:gd name="T14" fmla="*/ 2147483647 w 106"/>
                <a:gd name="T15" fmla="*/ 2147483647 h 46"/>
                <a:gd name="T16" fmla="*/ 2147483647 w 106"/>
                <a:gd name="T17" fmla="*/ 0 h 46"/>
                <a:gd name="T18" fmla="*/ 2147483647 w 106"/>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46"/>
                <a:gd name="T32" fmla="*/ 106 w 106"/>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46">
                  <a:moveTo>
                    <a:pt x="82" y="0"/>
                  </a:moveTo>
                  <a:lnTo>
                    <a:pt x="60" y="18"/>
                  </a:lnTo>
                  <a:lnTo>
                    <a:pt x="30" y="30"/>
                  </a:lnTo>
                  <a:lnTo>
                    <a:pt x="0" y="40"/>
                  </a:lnTo>
                  <a:lnTo>
                    <a:pt x="30" y="46"/>
                  </a:lnTo>
                  <a:lnTo>
                    <a:pt x="60" y="34"/>
                  </a:lnTo>
                  <a:lnTo>
                    <a:pt x="82" y="18"/>
                  </a:lnTo>
                  <a:lnTo>
                    <a:pt x="106" y="12"/>
                  </a:lnTo>
                  <a:lnTo>
                    <a:pt x="92" y="0"/>
                  </a:lnTo>
                  <a:lnTo>
                    <a:pt x="8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9" name="Freeform 51"/>
            <p:cNvSpPr>
              <a:spLocks noChangeArrowheads="1"/>
            </p:cNvSpPr>
            <p:nvPr/>
          </p:nvSpPr>
          <p:spPr bwMode="auto">
            <a:xfrm>
              <a:off x="7213061" y="3313049"/>
              <a:ext cx="121341" cy="185644"/>
            </a:xfrm>
            <a:custGeom>
              <a:avLst/>
              <a:gdLst>
                <a:gd name="T0" fmla="*/ 2147483647 w 54"/>
                <a:gd name="T1" fmla="*/ 2147483647 h 52"/>
                <a:gd name="T2" fmla="*/ 2147483647 w 54"/>
                <a:gd name="T3" fmla="*/ 0 h 52"/>
                <a:gd name="T4" fmla="*/ 2147483647 w 54"/>
                <a:gd name="T5" fmla="*/ 2147483647 h 52"/>
                <a:gd name="T6" fmla="*/ 0 w 54"/>
                <a:gd name="T7" fmla="*/ 2147483647 h 52"/>
                <a:gd name="T8" fmla="*/ 2147483647 w 54"/>
                <a:gd name="T9" fmla="*/ 2147483647 h 52"/>
                <a:gd name="T10" fmla="*/ 2147483647 w 54"/>
                <a:gd name="T11" fmla="*/ 2147483647 h 52"/>
                <a:gd name="T12" fmla="*/ 2147483647 w 54"/>
                <a:gd name="T13" fmla="*/ 2147483647 h 52"/>
                <a:gd name="T14" fmla="*/ 2147483647 w 54"/>
                <a:gd name="T15" fmla="*/ 2147483647 h 52"/>
                <a:gd name="T16" fmla="*/ 2147483647 w 54"/>
                <a:gd name="T17" fmla="*/ 2147483647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52"/>
                <a:gd name="T29" fmla="*/ 54 w 54"/>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52">
                  <a:moveTo>
                    <a:pt x="14" y="12"/>
                  </a:moveTo>
                  <a:lnTo>
                    <a:pt x="6" y="0"/>
                  </a:lnTo>
                  <a:lnTo>
                    <a:pt x="6" y="34"/>
                  </a:lnTo>
                  <a:lnTo>
                    <a:pt x="0" y="52"/>
                  </a:lnTo>
                  <a:lnTo>
                    <a:pt x="6" y="46"/>
                  </a:lnTo>
                  <a:lnTo>
                    <a:pt x="30" y="28"/>
                  </a:lnTo>
                  <a:lnTo>
                    <a:pt x="44" y="24"/>
                  </a:lnTo>
                  <a:lnTo>
                    <a:pt x="54" y="12"/>
                  </a:lnTo>
                  <a:lnTo>
                    <a:pt x="14"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40" name="Freeform 52"/>
            <p:cNvSpPr>
              <a:spLocks noChangeArrowheads="1"/>
            </p:cNvSpPr>
            <p:nvPr/>
          </p:nvSpPr>
          <p:spPr bwMode="auto">
            <a:xfrm>
              <a:off x="5810897" y="2249161"/>
              <a:ext cx="238188" cy="264187"/>
            </a:xfrm>
            <a:custGeom>
              <a:avLst/>
              <a:gdLst>
                <a:gd name="T0" fmla="*/ 2147483647 w 106"/>
                <a:gd name="T1" fmla="*/ 2147483647 h 74"/>
                <a:gd name="T2" fmla="*/ 2147483647 w 106"/>
                <a:gd name="T3" fmla="*/ 2147483647 h 74"/>
                <a:gd name="T4" fmla="*/ 2147483647 w 106"/>
                <a:gd name="T5" fmla="*/ 2147483647 h 74"/>
                <a:gd name="T6" fmla="*/ 2147483647 w 106"/>
                <a:gd name="T7" fmla="*/ 2147483647 h 74"/>
                <a:gd name="T8" fmla="*/ 2147483647 w 106"/>
                <a:gd name="T9" fmla="*/ 2147483647 h 74"/>
                <a:gd name="T10" fmla="*/ 2147483647 w 106"/>
                <a:gd name="T11" fmla="*/ 0 h 74"/>
                <a:gd name="T12" fmla="*/ 2147483647 w 106"/>
                <a:gd name="T13" fmla="*/ 2147483647 h 74"/>
                <a:gd name="T14" fmla="*/ 2147483647 w 106"/>
                <a:gd name="T15" fmla="*/ 2147483647 h 74"/>
                <a:gd name="T16" fmla="*/ 2147483647 w 106"/>
                <a:gd name="T17" fmla="*/ 2147483647 h 74"/>
                <a:gd name="T18" fmla="*/ 0 w 106"/>
                <a:gd name="T19" fmla="*/ 2147483647 h 74"/>
                <a:gd name="T20" fmla="*/ 2147483647 w 106"/>
                <a:gd name="T21" fmla="*/ 2147483647 h 74"/>
                <a:gd name="T22" fmla="*/ 2147483647 w 106"/>
                <a:gd name="T23" fmla="*/ 2147483647 h 74"/>
                <a:gd name="T24" fmla="*/ 2147483647 w 106"/>
                <a:gd name="T25" fmla="*/ 2147483647 h 74"/>
                <a:gd name="T26" fmla="*/ 2147483647 w 106"/>
                <a:gd name="T27" fmla="*/ 2147483647 h 74"/>
                <a:gd name="T28" fmla="*/ 2147483647 w 106"/>
                <a:gd name="T29" fmla="*/ 2147483647 h 74"/>
                <a:gd name="T30" fmla="*/ 2147483647 w 106"/>
                <a:gd name="T31" fmla="*/ 2147483647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74"/>
                <a:gd name="T50" fmla="*/ 106 w 106"/>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74">
                  <a:moveTo>
                    <a:pt x="98" y="52"/>
                  </a:moveTo>
                  <a:lnTo>
                    <a:pt x="106" y="40"/>
                  </a:lnTo>
                  <a:lnTo>
                    <a:pt x="106" y="18"/>
                  </a:lnTo>
                  <a:lnTo>
                    <a:pt x="98" y="6"/>
                  </a:lnTo>
                  <a:lnTo>
                    <a:pt x="82" y="12"/>
                  </a:lnTo>
                  <a:lnTo>
                    <a:pt x="82" y="0"/>
                  </a:lnTo>
                  <a:lnTo>
                    <a:pt x="60" y="18"/>
                  </a:lnTo>
                  <a:lnTo>
                    <a:pt x="30" y="34"/>
                  </a:lnTo>
                  <a:lnTo>
                    <a:pt x="22" y="40"/>
                  </a:lnTo>
                  <a:lnTo>
                    <a:pt x="0" y="46"/>
                  </a:lnTo>
                  <a:lnTo>
                    <a:pt x="14" y="52"/>
                  </a:lnTo>
                  <a:lnTo>
                    <a:pt x="36" y="58"/>
                  </a:lnTo>
                  <a:lnTo>
                    <a:pt x="30" y="74"/>
                  </a:lnTo>
                  <a:lnTo>
                    <a:pt x="74" y="74"/>
                  </a:lnTo>
                  <a:lnTo>
                    <a:pt x="82" y="70"/>
                  </a:lnTo>
                  <a:lnTo>
                    <a:pt x="98" y="5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41" name="Freeform 53"/>
            <p:cNvSpPr>
              <a:spLocks noChangeArrowheads="1"/>
            </p:cNvSpPr>
            <p:nvPr/>
          </p:nvSpPr>
          <p:spPr bwMode="auto">
            <a:xfrm>
              <a:off x="5945720" y="2513348"/>
              <a:ext cx="31459" cy="64262"/>
            </a:xfrm>
            <a:custGeom>
              <a:avLst/>
              <a:gdLst>
                <a:gd name="T0" fmla="*/ 2147483647 w 14"/>
                <a:gd name="T1" fmla="*/ 2147483647 h 18"/>
                <a:gd name="T2" fmla="*/ 2147483647 w 14"/>
                <a:gd name="T3" fmla="*/ 2147483647 h 18"/>
                <a:gd name="T4" fmla="*/ 2147483647 w 14"/>
                <a:gd name="T5" fmla="*/ 0 h 18"/>
                <a:gd name="T6" fmla="*/ 0 w 14"/>
                <a:gd name="T7" fmla="*/ 2147483647 h 18"/>
                <a:gd name="T8" fmla="*/ 2147483647 w 14"/>
                <a:gd name="T9" fmla="*/ 2147483647 h 18"/>
                <a:gd name="T10" fmla="*/ 0 60000 65536"/>
                <a:gd name="T11" fmla="*/ 0 60000 65536"/>
                <a:gd name="T12" fmla="*/ 0 60000 65536"/>
                <a:gd name="T13" fmla="*/ 0 60000 65536"/>
                <a:gd name="T14" fmla="*/ 0 60000 65536"/>
                <a:gd name="T15" fmla="*/ 0 w 14"/>
                <a:gd name="T16" fmla="*/ 0 h 18"/>
                <a:gd name="T17" fmla="*/ 14 w 14"/>
                <a:gd name="T18" fmla="*/ 18 h 18"/>
              </a:gdLst>
              <a:ahLst/>
              <a:cxnLst>
                <a:cxn ang="T10">
                  <a:pos x="T0" y="T1"/>
                </a:cxn>
                <a:cxn ang="T11">
                  <a:pos x="T2" y="T3"/>
                </a:cxn>
                <a:cxn ang="T12">
                  <a:pos x="T4" y="T5"/>
                </a:cxn>
                <a:cxn ang="T13">
                  <a:pos x="T6" y="T7"/>
                </a:cxn>
                <a:cxn ang="T14">
                  <a:pos x="T8" y="T9"/>
                </a:cxn>
              </a:cxnLst>
              <a:rect l="T15" t="T16" r="T17" b="T18"/>
              <a:pathLst>
                <a:path w="14" h="18">
                  <a:moveTo>
                    <a:pt x="8" y="18"/>
                  </a:moveTo>
                  <a:lnTo>
                    <a:pt x="8" y="12"/>
                  </a:lnTo>
                  <a:lnTo>
                    <a:pt x="14" y="0"/>
                  </a:lnTo>
                  <a:lnTo>
                    <a:pt x="0" y="12"/>
                  </a:lnTo>
                  <a:lnTo>
                    <a:pt x="8" y="1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42" name="Freeform 54"/>
            <p:cNvSpPr>
              <a:spLocks noChangeArrowheads="1"/>
            </p:cNvSpPr>
            <p:nvPr/>
          </p:nvSpPr>
          <p:spPr bwMode="auto">
            <a:xfrm>
              <a:off x="2413343" y="899664"/>
              <a:ext cx="13482" cy="21421"/>
            </a:xfrm>
            <a:custGeom>
              <a:avLst/>
              <a:gdLst>
                <a:gd name="T0" fmla="*/ 2147483647 w 6"/>
                <a:gd name="T1" fmla="*/ 0 h 6"/>
                <a:gd name="T2" fmla="*/ 0 w 6"/>
                <a:gd name="T3" fmla="*/ 2147483647 h 6"/>
                <a:gd name="T4" fmla="*/ 2147483647 w 6"/>
                <a:gd name="T5" fmla="*/ 2147483647 h 6"/>
                <a:gd name="T6" fmla="*/ 2147483647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4"/>
                  </a:lnTo>
                  <a:lnTo>
                    <a:pt x="6" y="6"/>
                  </a:lnTo>
                  <a:lnTo>
                    <a:pt x="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43" name="Freeform 55"/>
            <p:cNvSpPr>
              <a:spLocks noChangeArrowheads="1"/>
            </p:cNvSpPr>
            <p:nvPr/>
          </p:nvSpPr>
          <p:spPr bwMode="auto">
            <a:xfrm>
              <a:off x="2067294" y="1242393"/>
              <a:ext cx="152800" cy="85683"/>
            </a:xfrm>
            <a:custGeom>
              <a:avLst/>
              <a:gdLst>
                <a:gd name="T0" fmla="*/ 2147483647 w 68"/>
                <a:gd name="T1" fmla="*/ 2147483647 h 24"/>
                <a:gd name="T2" fmla="*/ 2147483647 w 68"/>
                <a:gd name="T3" fmla="*/ 2147483647 h 24"/>
                <a:gd name="T4" fmla="*/ 2147483647 w 68"/>
                <a:gd name="T5" fmla="*/ 0 h 24"/>
                <a:gd name="T6" fmla="*/ 2147483647 w 68"/>
                <a:gd name="T7" fmla="*/ 0 h 24"/>
                <a:gd name="T8" fmla="*/ 2147483647 w 68"/>
                <a:gd name="T9" fmla="*/ 2147483647 h 24"/>
                <a:gd name="T10" fmla="*/ 0 w 68"/>
                <a:gd name="T11" fmla="*/ 2147483647 h 24"/>
                <a:gd name="T12" fmla="*/ 0 w 68"/>
                <a:gd name="T13" fmla="*/ 2147483647 h 24"/>
                <a:gd name="T14" fmla="*/ 2147483647 w 68"/>
                <a:gd name="T15" fmla="*/ 2147483647 h 24"/>
                <a:gd name="T16" fmla="*/ 2147483647 w 68"/>
                <a:gd name="T17" fmla="*/ 2147483647 h 24"/>
                <a:gd name="T18" fmla="*/ 2147483647 w 68"/>
                <a:gd name="T19" fmla="*/ 2147483647 h 24"/>
                <a:gd name="T20" fmla="*/ 2147483647 w 68"/>
                <a:gd name="T21" fmla="*/ 2147483647 h 24"/>
                <a:gd name="T22" fmla="*/ 2147483647 w 68"/>
                <a:gd name="T23" fmla="*/ 2147483647 h 24"/>
                <a:gd name="T24" fmla="*/ 2147483647 w 68"/>
                <a:gd name="T25" fmla="*/ 2147483647 h 24"/>
                <a:gd name="T26" fmla="*/ 2147483647 w 68"/>
                <a:gd name="T27" fmla="*/ 214748364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24"/>
                <a:gd name="T44" fmla="*/ 68 w 68"/>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24">
                  <a:moveTo>
                    <a:pt x="38" y="8"/>
                  </a:moveTo>
                  <a:lnTo>
                    <a:pt x="38" y="6"/>
                  </a:lnTo>
                  <a:lnTo>
                    <a:pt x="38" y="0"/>
                  </a:lnTo>
                  <a:lnTo>
                    <a:pt x="24" y="0"/>
                  </a:lnTo>
                  <a:lnTo>
                    <a:pt x="8" y="8"/>
                  </a:lnTo>
                  <a:lnTo>
                    <a:pt x="0" y="12"/>
                  </a:lnTo>
                  <a:lnTo>
                    <a:pt x="0" y="24"/>
                  </a:lnTo>
                  <a:lnTo>
                    <a:pt x="22" y="18"/>
                  </a:lnTo>
                  <a:lnTo>
                    <a:pt x="38" y="24"/>
                  </a:lnTo>
                  <a:lnTo>
                    <a:pt x="54" y="24"/>
                  </a:lnTo>
                  <a:lnTo>
                    <a:pt x="68" y="18"/>
                  </a:lnTo>
                  <a:lnTo>
                    <a:pt x="44" y="12"/>
                  </a:lnTo>
                  <a:lnTo>
                    <a:pt x="54" y="2"/>
                  </a:lnTo>
                  <a:lnTo>
                    <a:pt x="38" y="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49" name="Freeform 56"/>
            <p:cNvSpPr>
              <a:spLocks noChangeArrowheads="1"/>
            </p:cNvSpPr>
            <p:nvPr/>
          </p:nvSpPr>
          <p:spPr bwMode="auto">
            <a:xfrm>
              <a:off x="1795456" y="161346"/>
              <a:ext cx="1141507" cy="913945"/>
            </a:xfrm>
            <a:custGeom>
              <a:avLst/>
              <a:gdLst>
                <a:gd name="T0" fmla="*/ 2147483647 w 508"/>
                <a:gd name="T1" fmla="*/ 2147483647 h 256"/>
                <a:gd name="T2" fmla="*/ 2147483647 w 508"/>
                <a:gd name="T3" fmla="*/ 2147483647 h 256"/>
                <a:gd name="T4" fmla="*/ 2147483647 w 508"/>
                <a:gd name="T5" fmla="*/ 2147483647 h 256"/>
                <a:gd name="T6" fmla="*/ 2147483647 w 508"/>
                <a:gd name="T7" fmla="*/ 2147483647 h 256"/>
                <a:gd name="T8" fmla="*/ 2147483647 w 508"/>
                <a:gd name="T9" fmla="*/ 2147483647 h 256"/>
                <a:gd name="T10" fmla="*/ 2147483647 w 508"/>
                <a:gd name="T11" fmla="*/ 2147483647 h 256"/>
                <a:gd name="T12" fmla="*/ 2147483647 w 508"/>
                <a:gd name="T13" fmla="*/ 2147483647 h 256"/>
                <a:gd name="T14" fmla="*/ 2147483647 w 508"/>
                <a:gd name="T15" fmla="*/ 2147483647 h 256"/>
                <a:gd name="T16" fmla="*/ 2147483647 w 508"/>
                <a:gd name="T17" fmla="*/ 2147483647 h 256"/>
                <a:gd name="T18" fmla="*/ 2147483647 w 508"/>
                <a:gd name="T19" fmla="*/ 2147483647 h 256"/>
                <a:gd name="T20" fmla="*/ 2147483647 w 508"/>
                <a:gd name="T21" fmla="*/ 2147483647 h 256"/>
                <a:gd name="T22" fmla="*/ 2147483647 w 508"/>
                <a:gd name="T23" fmla="*/ 2147483647 h 256"/>
                <a:gd name="T24" fmla="*/ 2147483647 w 508"/>
                <a:gd name="T25" fmla="*/ 2147483647 h 256"/>
                <a:gd name="T26" fmla="*/ 2147483647 w 508"/>
                <a:gd name="T27" fmla="*/ 2147483647 h 256"/>
                <a:gd name="T28" fmla="*/ 2147483647 w 508"/>
                <a:gd name="T29" fmla="*/ 0 h 256"/>
                <a:gd name="T30" fmla="*/ 2147483647 w 508"/>
                <a:gd name="T31" fmla="*/ 2147483647 h 256"/>
                <a:gd name="T32" fmla="*/ 2147483647 w 508"/>
                <a:gd name="T33" fmla="*/ 0 h 256"/>
                <a:gd name="T34" fmla="*/ 2147483647 w 508"/>
                <a:gd name="T35" fmla="*/ 2147483647 h 256"/>
                <a:gd name="T36" fmla="*/ 2147483647 w 508"/>
                <a:gd name="T37" fmla="*/ 2147483647 h 256"/>
                <a:gd name="T38" fmla="*/ 2147483647 w 508"/>
                <a:gd name="T39" fmla="*/ 2147483647 h 256"/>
                <a:gd name="T40" fmla="*/ 2147483647 w 508"/>
                <a:gd name="T41" fmla="*/ 2147483647 h 256"/>
                <a:gd name="T42" fmla="*/ 2147483647 w 508"/>
                <a:gd name="T43" fmla="*/ 2147483647 h 256"/>
                <a:gd name="T44" fmla="*/ 2147483647 w 508"/>
                <a:gd name="T45" fmla="*/ 2147483647 h 256"/>
                <a:gd name="T46" fmla="*/ 0 w 508"/>
                <a:gd name="T47" fmla="*/ 2147483647 h 256"/>
                <a:gd name="T48" fmla="*/ 2147483647 w 508"/>
                <a:gd name="T49" fmla="*/ 2147483647 h 256"/>
                <a:gd name="T50" fmla="*/ 2147483647 w 508"/>
                <a:gd name="T51" fmla="*/ 2147483647 h 256"/>
                <a:gd name="T52" fmla="*/ 2147483647 w 508"/>
                <a:gd name="T53" fmla="*/ 2147483647 h 256"/>
                <a:gd name="T54" fmla="*/ 2147483647 w 508"/>
                <a:gd name="T55" fmla="*/ 2147483647 h 256"/>
                <a:gd name="T56" fmla="*/ 2147483647 w 508"/>
                <a:gd name="T57" fmla="*/ 2147483647 h 256"/>
                <a:gd name="T58" fmla="*/ 2147483647 w 508"/>
                <a:gd name="T59" fmla="*/ 2147483647 h 256"/>
                <a:gd name="T60" fmla="*/ 2147483647 w 508"/>
                <a:gd name="T61" fmla="*/ 2147483647 h 256"/>
                <a:gd name="T62" fmla="*/ 2147483647 w 508"/>
                <a:gd name="T63" fmla="*/ 2147483647 h 256"/>
                <a:gd name="T64" fmla="*/ 2147483647 w 508"/>
                <a:gd name="T65" fmla="*/ 2147483647 h 256"/>
                <a:gd name="T66" fmla="*/ 2147483647 w 508"/>
                <a:gd name="T67" fmla="*/ 2147483647 h 256"/>
                <a:gd name="T68" fmla="*/ 2147483647 w 508"/>
                <a:gd name="T69" fmla="*/ 2147483647 h 256"/>
                <a:gd name="T70" fmla="*/ 2147483647 w 508"/>
                <a:gd name="T71" fmla="*/ 2147483647 h 256"/>
                <a:gd name="T72" fmla="*/ 2147483647 w 508"/>
                <a:gd name="T73" fmla="*/ 2147483647 h 256"/>
                <a:gd name="T74" fmla="*/ 2147483647 w 508"/>
                <a:gd name="T75" fmla="*/ 2147483647 h 256"/>
                <a:gd name="T76" fmla="*/ 2147483647 w 508"/>
                <a:gd name="T77" fmla="*/ 2147483647 h 256"/>
                <a:gd name="T78" fmla="*/ 2147483647 w 508"/>
                <a:gd name="T79" fmla="*/ 2147483647 h 256"/>
                <a:gd name="T80" fmla="*/ 2147483647 w 508"/>
                <a:gd name="T81" fmla="*/ 2147483647 h 2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8"/>
                <a:gd name="T124" fmla="*/ 0 h 256"/>
                <a:gd name="T125" fmla="*/ 508 w 508"/>
                <a:gd name="T126" fmla="*/ 256 h 2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8" h="256">
                  <a:moveTo>
                    <a:pt x="388" y="150"/>
                  </a:moveTo>
                  <a:lnTo>
                    <a:pt x="410" y="154"/>
                  </a:lnTo>
                  <a:lnTo>
                    <a:pt x="424" y="154"/>
                  </a:lnTo>
                  <a:lnTo>
                    <a:pt x="418" y="150"/>
                  </a:lnTo>
                  <a:lnTo>
                    <a:pt x="402" y="138"/>
                  </a:lnTo>
                  <a:lnTo>
                    <a:pt x="388" y="132"/>
                  </a:lnTo>
                  <a:lnTo>
                    <a:pt x="410" y="132"/>
                  </a:lnTo>
                  <a:lnTo>
                    <a:pt x="410" y="120"/>
                  </a:lnTo>
                  <a:lnTo>
                    <a:pt x="424" y="120"/>
                  </a:lnTo>
                  <a:lnTo>
                    <a:pt x="448" y="108"/>
                  </a:lnTo>
                  <a:lnTo>
                    <a:pt x="424" y="98"/>
                  </a:lnTo>
                  <a:lnTo>
                    <a:pt x="448" y="104"/>
                  </a:lnTo>
                  <a:lnTo>
                    <a:pt x="432" y="92"/>
                  </a:lnTo>
                  <a:lnTo>
                    <a:pt x="432" y="86"/>
                  </a:lnTo>
                  <a:lnTo>
                    <a:pt x="462" y="80"/>
                  </a:lnTo>
                  <a:lnTo>
                    <a:pt x="448" y="80"/>
                  </a:lnTo>
                  <a:lnTo>
                    <a:pt x="432" y="74"/>
                  </a:lnTo>
                  <a:lnTo>
                    <a:pt x="440" y="58"/>
                  </a:lnTo>
                  <a:lnTo>
                    <a:pt x="462" y="40"/>
                  </a:lnTo>
                  <a:lnTo>
                    <a:pt x="486" y="34"/>
                  </a:lnTo>
                  <a:lnTo>
                    <a:pt x="508" y="22"/>
                  </a:lnTo>
                  <a:lnTo>
                    <a:pt x="448" y="22"/>
                  </a:lnTo>
                  <a:lnTo>
                    <a:pt x="424" y="34"/>
                  </a:lnTo>
                  <a:lnTo>
                    <a:pt x="402" y="34"/>
                  </a:lnTo>
                  <a:lnTo>
                    <a:pt x="424" y="22"/>
                  </a:lnTo>
                  <a:lnTo>
                    <a:pt x="394" y="28"/>
                  </a:lnTo>
                  <a:lnTo>
                    <a:pt x="424" y="12"/>
                  </a:lnTo>
                  <a:lnTo>
                    <a:pt x="410" y="12"/>
                  </a:lnTo>
                  <a:lnTo>
                    <a:pt x="388" y="6"/>
                  </a:lnTo>
                  <a:lnTo>
                    <a:pt x="364" y="0"/>
                  </a:lnTo>
                  <a:lnTo>
                    <a:pt x="296" y="0"/>
                  </a:lnTo>
                  <a:lnTo>
                    <a:pt x="272" y="6"/>
                  </a:lnTo>
                  <a:lnTo>
                    <a:pt x="258" y="6"/>
                  </a:lnTo>
                  <a:lnTo>
                    <a:pt x="242" y="0"/>
                  </a:lnTo>
                  <a:lnTo>
                    <a:pt x="212" y="12"/>
                  </a:lnTo>
                  <a:lnTo>
                    <a:pt x="226" y="22"/>
                  </a:lnTo>
                  <a:lnTo>
                    <a:pt x="212" y="22"/>
                  </a:lnTo>
                  <a:lnTo>
                    <a:pt x="196" y="16"/>
                  </a:lnTo>
                  <a:lnTo>
                    <a:pt x="174" y="22"/>
                  </a:lnTo>
                  <a:lnTo>
                    <a:pt x="150" y="16"/>
                  </a:lnTo>
                  <a:lnTo>
                    <a:pt x="120" y="22"/>
                  </a:lnTo>
                  <a:lnTo>
                    <a:pt x="104" y="28"/>
                  </a:lnTo>
                  <a:lnTo>
                    <a:pt x="74" y="28"/>
                  </a:lnTo>
                  <a:lnTo>
                    <a:pt x="60" y="40"/>
                  </a:lnTo>
                  <a:lnTo>
                    <a:pt x="60" y="52"/>
                  </a:lnTo>
                  <a:lnTo>
                    <a:pt x="44" y="52"/>
                  </a:lnTo>
                  <a:lnTo>
                    <a:pt x="22" y="58"/>
                  </a:lnTo>
                  <a:lnTo>
                    <a:pt x="0" y="58"/>
                  </a:lnTo>
                  <a:lnTo>
                    <a:pt x="0" y="74"/>
                  </a:lnTo>
                  <a:lnTo>
                    <a:pt x="22" y="74"/>
                  </a:lnTo>
                  <a:lnTo>
                    <a:pt x="0" y="86"/>
                  </a:lnTo>
                  <a:lnTo>
                    <a:pt x="14" y="92"/>
                  </a:lnTo>
                  <a:lnTo>
                    <a:pt x="38" y="86"/>
                  </a:lnTo>
                  <a:lnTo>
                    <a:pt x="74" y="82"/>
                  </a:lnTo>
                  <a:lnTo>
                    <a:pt x="104" y="92"/>
                  </a:lnTo>
                  <a:lnTo>
                    <a:pt x="128" y="108"/>
                  </a:lnTo>
                  <a:lnTo>
                    <a:pt x="128" y="144"/>
                  </a:lnTo>
                  <a:lnTo>
                    <a:pt x="136" y="138"/>
                  </a:lnTo>
                  <a:lnTo>
                    <a:pt x="158" y="150"/>
                  </a:lnTo>
                  <a:lnTo>
                    <a:pt x="158" y="160"/>
                  </a:lnTo>
                  <a:lnTo>
                    <a:pt x="150" y="166"/>
                  </a:lnTo>
                  <a:lnTo>
                    <a:pt x="144" y="178"/>
                  </a:lnTo>
                  <a:lnTo>
                    <a:pt x="128" y="194"/>
                  </a:lnTo>
                  <a:lnTo>
                    <a:pt x="150" y="212"/>
                  </a:lnTo>
                  <a:lnTo>
                    <a:pt x="150" y="224"/>
                  </a:lnTo>
                  <a:lnTo>
                    <a:pt x="166" y="246"/>
                  </a:lnTo>
                  <a:lnTo>
                    <a:pt x="188" y="252"/>
                  </a:lnTo>
                  <a:lnTo>
                    <a:pt x="204" y="252"/>
                  </a:lnTo>
                  <a:lnTo>
                    <a:pt x="212" y="256"/>
                  </a:lnTo>
                  <a:lnTo>
                    <a:pt x="220" y="246"/>
                  </a:lnTo>
                  <a:lnTo>
                    <a:pt x="234" y="246"/>
                  </a:lnTo>
                  <a:lnTo>
                    <a:pt x="242" y="230"/>
                  </a:lnTo>
                  <a:lnTo>
                    <a:pt x="242" y="218"/>
                  </a:lnTo>
                  <a:lnTo>
                    <a:pt x="258" y="218"/>
                  </a:lnTo>
                  <a:lnTo>
                    <a:pt x="242" y="206"/>
                  </a:lnTo>
                  <a:lnTo>
                    <a:pt x="258" y="206"/>
                  </a:lnTo>
                  <a:lnTo>
                    <a:pt x="272" y="200"/>
                  </a:lnTo>
                  <a:lnTo>
                    <a:pt x="296" y="194"/>
                  </a:lnTo>
                  <a:lnTo>
                    <a:pt x="326" y="172"/>
                  </a:lnTo>
                  <a:lnTo>
                    <a:pt x="356" y="172"/>
                  </a:lnTo>
                  <a:lnTo>
                    <a:pt x="378" y="166"/>
                  </a:lnTo>
                  <a:lnTo>
                    <a:pt x="410" y="160"/>
                  </a:lnTo>
                  <a:lnTo>
                    <a:pt x="388" y="1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50" name="Freeform 57"/>
            <p:cNvSpPr>
              <a:spLocks noChangeArrowheads="1"/>
            </p:cNvSpPr>
            <p:nvPr/>
          </p:nvSpPr>
          <p:spPr bwMode="auto">
            <a:xfrm>
              <a:off x="2408848" y="913944"/>
              <a:ext cx="4494" cy="7140"/>
            </a:xfrm>
            <a:custGeom>
              <a:avLst/>
              <a:gdLst>
                <a:gd name="T0" fmla="*/ 2147483647 w 2"/>
                <a:gd name="T1" fmla="*/ 0 h 2"/>
                <a:gd name="T2" fmla="*/ 0 w 2"/>
                <a:gd name="T3" fmla="*/ 0 h 2"/>
                <a:gd name="T4" fmla="*/ 0 w 2"/>
                <a:gd name="T5" fmla="*/ 2147483647 h 2"/>
                <a:gd name="T6" fmla="*/ 2147483647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51" name="Freeform 58"/>
            <p:cNvSpPr>
              <a:spLocks noChangeArrowheads="1"/>
            </p:cNvSpPr>
            <p:nvPr/>
          </p:nvSpPr>
          <p:spPr bwMode="auto">
            <a:xfrm>
              <a:off x="6183908" y="963926"/>
              <a:ext cx="408965" cy="649757"/>
            </a:xfrm>
            <a:custGeom>
              <a:avLst/>
              <a:gdLst>
                <a:gd name="T0" fmla="*/ 2147483647 w 182"/>
                <a:gd name="T1" fmla="*/ 2147483647 h 182"/>
                <a:gd name="T2" fmla="*/ 2147483647 w 182"/>
                <a:gd name="T3" fmla="*/ 2147483647 h 182"/>
                <a:gd name="T4" fmla="*/ 2147483647 w 182"/>
                <a:gd name="T5" fmla="*/ 2147483647 h 182"/>
                <a:gd name="T6" fmla="*/ 2147483647 w 182"/>
                <a:gd name="T7" fmla="*/ 2147483647 h 182"/>
                <a:gd name="T8" fmla="*/ 2147483647 w 182"/>
                <a:gd name="T9" fmla="*/ 2147483647 h 182"/>
                <a:gd name="T10" fmla="*/ 0 w 182"/>
                <a:gd name="T11" fmla="*/ 2147483647 h 182"/>
                <a:gd name="T12" fmla="*/ 2147483647 w 182"/>
                <a:gd name="T13" fmla="*/ 2147483647 h 182"/>
                <a:gd name="T14" fmla="*/ 2147483647 w 182"/>
                <a:gd name="T15" fmla="*/ 2147483647 h 182"/>
                <a:gd name="T16" fmla="*/ 2147483647 w 182"/>
                <a:gd name="T17" fmla="*/ 2147483647 h 182"/>
                <a:gd name="T18" fmla="*/ 2147483647 w 182"/>
                <a:gd name="T19" fmla="*/ 2147483647 h 182"/>
                <a:gd name="T20" fmla="*/ 2147483647 w 182"/>
                <a:gd name="T21" fmla="*/ 2147483647 h 182"/>
                <a:gd name="T22" fmla="*/ 2147483647 w 182"/>
                <a:gd name="T23" fmla="*/ 2147483647 h 182"/>
                <a:gd name="T24" fmla="*/ 2147483647 w 182"/>
                <a:gd name="T25" fmla="*/ 2147483647 h 182"/>
                <a:gd name="T26" fmla="*/ 2147483647 w 182"/>
                <a:gd name="T27" fmla="*/ 2147483647 h 182"/>
                <a:gd name="T28" fmla="*/ 2147483647 w 182"/>
                <a:gd name="T29" fmla="*/ 2147483647 h 182"/>
                <a:gd name="T30" fmla="*/ 2147483647 w 182"/>
                <a:gd name="T31" fmla="*/ 2147483647 h 182"/>
                <a:gd name="T32" fmla="*/ 2147483647 w 182"/>
                <a:gd name="T33" fmla="*/ 2147483647 h 182"/>
                <a:gd name="T34" fmla="*/ 2147483647 w 182"/>
                <a:gd name="T35" fmla="*/ 2147483647 h 182"/>
                <a:gd name="T36" fmla="*/ 2147483647 w 182"/>
                <a:gd name="T37" fmla="*/ 2147483647 h 182"/>
                <a:gd name="T38" fmla="*/ 2147483647 w 182"/>
                <a:gd name="T39" fmla="*/ 2147483647 h 182"/>
                <a:gd name="T40" fmla="*/ 2147483647 w 182"/>
                <a:gd name="T41" fmla="*/ 2147483647 h 182"/>
                <a:gd name="T42" fmla="*/ 2147483647 w 182"/>
                <a:gd name="T43" fmla="*/ 2147483647 h 182"/>
                <a:gd name="T44" fmla="*/ 2147483647 w 182"/>
                <a:gd name="T45" fmla="*/ 2147483647 h 182"/>
                <a:gd name="T46" fmla="*/ 2147483647 w 182"/>
                <a:gd name="T47" fmla="*/ 2147483647 h 182"/>
                <a:gd name="T48" fmla="*/ 2147483647 w 182"/>
                <a:gd name="T49" fmla="*/ 2147483647 h 182"/>
                <a:gd name="T50" fmla="*/ 2147483647 w 182"/>
                <a:gd name="T51" fmla="*/ 2147483647 h 182"/>
                <a:gd name="T52" fmla="*/ 2147483647 w 182"/>
                <a:gd name="T53" fmla="*/ 2147483647 h 182"/>
                <a:gd name="T54" fmla="*/ 2147483647 w 182"/>
                <a:gd name="T55" fmla="*/ 2147483647 h 182"/>
                <a:gd name="T56" fmla="*/ 2147483647 w 182"/>
                <a:gd name="T57" fmla="*/ 2147483647 h 182"/>
                <a:gd name="T58" fmla="*/ 2147483647 w 182"/>
                <a:gd name="T59" fmla="*/ 2147483647 h 182"/>
                <a:gd name="T60" fmla="*/ 2147483647 w 182"/>
                <a:gd name="T61" fmla="*/ 2147483647 h 182"/>
                <a:gd name="T62" fmla="*/ 2147483647 w 182"/>
                <a:gd name="T63" fmla="*/ 2147483647 h 182"/>
                <a:gd name="T64" fmla="*/ 2147483647 w 182"/>
                <a:gd name="T65" fmla="*/ 2147483647 h 182"/>
                <a:gd name="T66" fmla="*/ 2147483647 w 182"/>
                <a:gd name="T67" fmla="*/ 0 h 182"/>
                <a:gd name="T68" fmla="*/ 2147483647 w 182"/>
                <a:gd name="T69" fmla="*/ 2147483647 h 182"/>
                <a:gd name="T70" fmla="*/ 2147483647 w 182"/>
                <a:gd name="T71" fmla="*/ 2147483647 h 182"/>
                <a:gd name="T72" fmla="*/ 2147483647 w 182"/>
                <a:gd name="T73" fmla="*/ 2147483647 h 182"/>
                <a:gd name="T74" fmla="*/ 2147483647 w 182"/>
                <a:gd name="T75" fmla="*/ 2147483647 h 182"/>
                <a:gd name="T76" fmla="*/ 2147483647 w 182"/>
                <a:gd name="T77" fmla="*/ 2147483647 h 182"/>
                <a:gd name="T78" fmla="*/ 2147483647 w 182"/>
                <a:gd name="T79" fmla="*/ 2147483647 h 182"/>
                <a:gd name="T80" fmla="*/ 2147483647 w 182"/>
                <a:gd name="T81" fmla="*/ 2147483647 h 182"/>
                <a:gd name="T82" fmla="*/ 2147483647 w 182"/>
                <a:gd name="T83" fmla="*/ 2147483647 h 182"/>
                <a:gd name="T84" fmla="*/ 2147483647 w 182"/>
                <a:gd name="T85" fmla="*/ 2147483647 h 182"/>
                <a:gd name="T86" fmla="*/ 2147483647 w 182"/>
                <a:gd name="T87" fmla="*/ 2147483647 h 182"/>
                <a:gd name="T88" fmla="*/ 2147483647 w 182"/>
                <a:gd name="T89" fmla="*/ 2147483647 h 182"/>
                <a:gd name="T90" fmla="*/ 2147483647 w 182"/>
                <a:gd name="T91" fmla="*/ 2147483647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182"/>
                <a:gd name="T140" fmla="*/ 182 w 182"/>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182">
                  <a:moveTo>
                    <a:pt x="114" y="142"/>
                  </a:moveTo>
                  <a:lnTo>
                    <a:pt x="92" y="142"/>
                  </a:lnTo>
                  <a:lnTo>
                    <a:pt x="76" y="154"/>
                  </a:lnTo>
                  <a:lnTo>
                    <a:pt x="46" y="160"/>
                  </a:lnTo>
                  <a:lnTo>
                    <a:pt x="22" y="166"/>
                  </a:lnTo>
                  <a:lnTo>
                    <a:pt x="0" y="182"/>
                  </a:lnTo>
                  <a:lnTo>
                    <a:pt x="22" y="182"/>
                  </a:lnTo>
                  <a:lnTo>
                    <a:pt x="22" y="170"/>
                  </a:lnTo>
                  <a:lnTo>
                    <a:pt x="46" y="166"/>
                  </a:lnTo>
                  <a:lnTo>
                    <a:pt x="92" y="166"/>
                  </a:lnTo>
                  <a:lnTo>
                    <a:pt x="114" y="160"/>
                  </a:lnTo>
                  <a:lnTo>
                    <a:pt x="136" y="154"/>
                  </a:lnTo>
                  <a:lnTo>
                    <a:pt x="152" y="154"/>
                  </a:lnTo>
                  <a:lnTo>
                    <a:pt x="158" y="142"/>
                  </a:lnTo>
                  <a:lnTo>
                    <a:pt x="136" y="132"/>
                  </a:lnTo>
                  <a:lnTo>
                    <a:pt x="158" y="126"/>
                  </a:lnTo>
                  <a:lnTo>
                    <a:pt x="144" y="120"/>
                  </a:lnTo>
                  <a:lnTo>
                    <a:pt x="130" y="114"/>
                  </a:lnTo>
                  <a:lnTo>
                    <a:pt x="124" y="114"/>
                  </a:lnTo>
                  <a:lnTo>
                    <a:pt x="136" y="108"/>
                  </a:lnTo>
                  <a:lnTo>
                    <a:pt x="136" y="96"/>
                  </a:lnTo>
                  <a:lnTo>
                    <a:pt x="152" y="102"/>
                  </a:lnTo>
                  <a:lnTo>
                    <a:pt x="168" y="96"/>
                  </a:lnTo>
                  <a:lnTo>
                    <a:pt x="182" y="90"/>
                  </a:lnTo>
                  <a:lnTo>
                    <a:pt x="158" y="90"/>
                  </a:lnTo>
                  <a:lnTo>
                    <a:pt x="136" y="86"/>
                  </a:lnTo>
                  <a:lnTo>
                    <a:pt x="130" y="74"/>
                  </a:lnTo>
                  <a:lnTo>
                    <a:pt x="136" y="68"/>
                  </a:lnTo>
                  <a:lnTo>
                    <a:pt x="122" y="62"/>
                  </a:lnTo>
                  <a:lnTo>
                    <a:pt x="130" y="46"/>
                  </a:lnTo>
                  <a:lnTo>
                    <a:pt x="144" y="46"/>
                  </a:lnTo>
                  <a:lnTo>
                    <a:pt x="122" y="28"/>
                  </a:lnTo>
                  <a:lnTo>
                    <a:pt x="98" y="16"/>
                  </a:lnTo>
                  <a:lnTo>
                    <a:pt x="92" y="0"/>
                  </a:lnTo>
                  <a:lnTo>
                    <a:pt x="84" y="6"/>
                  </a:lnTo>
                  <a:lnTo>
                    <a:pt x="84" y="16"/>
                  </a:lnTo>
                  <a:lnTo>
                    <a:pt x="98" y="34"/>
                  </a:lnTo>
                  <a:lnTo>
                    <a:pt x="114" y="52"/>
                  </a:lnTo>
                  <a:lnTo>
                    <a:pt x="106" y="68"/>
                  </a:lnTo>
                  <a:lnTo>
                    <a:pt x="114" y="80"/>
                  </a:lnTo>
                  <a:lnTo>
                    <a:pt x="122" y="90"/>
                  </a:lnTo>
                  <a:lnTo>
                    <a:pt x="106" y="102"/>
                  </a:lnTo>
                  <a:lnTo>
                    <a:pt x="114" y="120"/>
                  </a:lnTo>
                  <a:lnTo>
                    <a:pt x="122" y="116"/>
                  </a:lnTo>
                  <a:lnTo>
                    <a:pt x="122" y="132"/>
                  </a:lnTo>
                  <a:lnTo>
                    <a:pt x="114" y="1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52" name="Freeform 59"/>
            <p:cNvSpPr>
              <a:spLocks noChangeArrowheads="1"/>
            </p:cNvSpPr>
            <p:nvPr/>
          </p:nvSpPr>
          <p:spPr bwMode="auto">
            <a:xfrm>
              <a:off x="0" y="535513"/>
              <a:ext cx="2611084" cy="3555817"/>
            </a:xfrm>
            <a:custGeom>
              <a:avLst/>
              <a:gdLst>
                <a:gd name="T0" fmla="*/ 2147483647 w 1162"/>
                <a:gd name="T1" fmla="*/ 2147483647 h 996"/>
                <a:gd name="T2" fmla="*/ 2147483647 w 1162"/>
                <a:gd name="T3" fmla="*/ 2147483647 h 996"/>
                <a:gd name="T4" fmla="*/ 2147483647 w 1162"/>
                <a:gd name="T5" fmla="*/ 2147483647 h 996"/>
                <a:gd name="T6" fmla="*/ 2147483647 w 1162"/>
                <a:gd name="T7" fmla="*/ 2147483647 h 996"/>
                <a:gd name="T8" fmla="*/ 2147483647 w 1162"/>
                <a:gd name="T9" fmla="*/ 2147483647 h 996"/>
                <a:gd name="T10" fmla="*/ 2147483647 w 1162"/>
                <a:gd name="T11" fmla="*/ 2147483647 h 996"/>
                <a:gd name="T12" fmla="*/ 2147483647 w 1162"/>
                <a:gd name="T13" fmla="*/ 2147483647 h 996"/>
                <a:gd name="T14" fmla="*/ 2147483647 w 1162"/>
                <a:gd name="T15" fmla="*/ 2147483647 h 996"/>
                <a:gd name="T16" fmla="*/ 2147483647 w 1162"/>
                <a:gd name="T17" fmla="*/ 2147483647 h 996"/>
                <a:gd name="T18" fmla="*/ 2147483647 w 1162"/>
                <a:gd name="T19" fmla="*/ 2147483647 h 996"/>
                <a:gd name="T20" fmla="*/ 2147483647 w 1162"/>
                <a:gd name="T21" fmla="*/ 2147483647 h 996"/>
                <a:gd name="T22" fmla="*/ 2147483647 w 1162"/>
                <a:gd name="T23" fmla="*/ 2147483647 h 996"/>
                <a:gd name="T24" fmla="*/ 2147483647 w 1162"/>
                <a:gd name="T25" fmla="*/ 2147483647 h 996"/>
                <a:gd name="T26" fmla="*/ 2147483647 w 1162"/>
                <a:gd name="T27" fmla="*/ 2147483647 h 996"/>
                <a:gd name="T28" fmla="*/ 2147483647 w 1162"/>
                <a:gd name="T29" fmla="*/ 2147483647 h 996"/>
                <a:gd name="T30" fmla="*/ 2147483647 w 1162"/>
                <a:gd name="T31" fmla="*/ 2147483647 h 996"/>
                <a:gd name="T32" fmla="*/ 2147483647 w 1162"/>
                <a:gd name="T33" fmla="*/ 2147483647 h 996"/>
                <a:gd name="T34" fmla="*/ 2147483647 w 1162"/>
                <a:gd name="T35" fmla="*/ 2147483647 h 996"/>
                <a:gd name="T36" fmla="*/ 2147483647 w 1162"/>
                <a:gd name="T37" fmla="*/ 2147483647 h 996"/>
                <a:gd name="T38" fmla="*/ 2147483647 w 1162"/>
                <a:gd name="T39" fmla="*/ 2147483647 h 996"/>
                <a:gd name="T40" fmla="*/ 2147483647 w 1162"/>
                <a:gd name="T41" fmla="*/ 2147483647 h 996"/>
                <a:gd name="T42" fmla="*/ 2147483647 w 1162"/>
                <a:gd name="T43" fmla="*/ 2147483647 h 996"/>
                <a:gd name="T44" fmla="*/ 2147483647 w 1162"/>
                <a:gd name="T45" fmla="*/ 2147483647 h 996"/>
                <a:gd name="T46" fmla="*/ 2147483647 w 1162"/>
                <a:gd name="T47" fmla="*/ 2147483647 h 996"/>
                <a:gd name="T48" fmla="*/ 2147483647 w 1162"/>
                <a:gd name="T49" fmla="*/ 2147483647 h 996"/>
                <a:gd name="T50" fmla="*/ 2147483647 w 1162"/>
                <a:gd name="T51" fmla="*/ 2147483647 h 996"/>
                <a:gd name="T52" fmla="*/ 2147483647 w 1162"/>
                <a:gd name="T53" fmla="*/ 2147483647 h 996"/>
                <a:gd name="T54" fmla="*/ 2147483647 w 1162"/>
                <a:gd name="T55" fmla="*/ 2147483647 h 996"/>
                <a:gd name="T56" fmla="*/ 2147483647 w 1162"/>
                <a:gd name="T57" fmla="*/ 2147483647 h 996"/>
                <a:gd name="T58" fmla="*/ 2147483647 w 1162"/>
                <a:gd name="T59" fmla="*/ 2147483647 h 996"/>
                <a:gd name="T60" fmla="*/ 2147483647 w 1162"/>
                <a:gd name="T61" fmla="*/ 2147483647 h 996"/>
                <a:gd name="T62" fmla="*/ 2147483647 w 1162"/>
                <a:gd name="T63" fmla="*/ 2147483647 h 996"/>
                <a:gd name="T64" fmla="*/ 2147483647 w 1162"/>
                <a:gd name="T65" fmla="*/ 2147483647 h 996"/>
                <a:gd name="T66" fmla="*/ 2147483647 w 1162"/>
                <a:gd name="T67" fmla="*/ 0 h 996"/>
                <a:gd name="T68" fmla="*/ 2147483647 w 1162"/>
                <a:gd name="T69" fmla="*/ 2147483647 h 996"/>
                <a:gd name="T70" fmla="*/ 2147483647 w 1162"/>
                <a:gd name="T71" fmla="*/ 2147483647 h 996"/>
                <a:gd name="T72" fmla="*/ 2147483647 w 1162"/>
                <a:gd name="T73" fmla="*/ 2147483647 h 996"/>
                <a:gd name="T74" fmla="*/ 2147483647 w 1162"/>
                <a:gd name="T75" fmla="*/ 2147483647 h 996"/>
                <a:gd name="T76" fmla="*/ 2147483647 w 1162"/>
                <a:gd name="T77" fmla="*/ 2147483647 h 996"/>
                <a:gd name="T78" fmla="*/ 2147483647 w 1162"/>
                <a:gd name="T79" fmla="*/ 2147483647 h 996"/>
                <a:gd name="T80" fmla="*/ 2147483647 w 1162"/>
                <a:gd name="T81" fmla="*/ 2147483647 h 996"/>
                <a:gd name="T82" fmla="*/ 2147483647 w 1162"/>
                <a:gd name="T83" fmla="*/ 2147483647 h 996"/>
                <a:gd name="T84" fmla="*/ 2147483647 w 1162"/>
                <a:gd name="T85" fmla="*/ 2147483647 h 996"/>
                <a:gd name="T86" fmla="*/ 2147483647 w 1162"/>
                <a:gd name="T87" fmla="*/ 2147483647 h 996"/>
                <a:gd name="T88" fmla="*/ 2147483647 w 1162"/>
                <a:gd name="T89" fmla="*/ 2147483647 h 996"/>
                <a:gd name="T90" fmla="*/ 2147483647 w 1162"/>
                <a:gd name="T91" fmla="*/ 2147483647 h 996"/>
                <a:gd name="T92" fmla="*/ 2147483647 w 1162"/>
                <a:gd name="T93" fmla="*/ 2147483647 h 996"/>
                <a:gd name="T94" fmla="*/ 2147483647 w 1162"/>
                <a:gd name="T95" fmla="*/ 2147483647 h 996"/>
                <a:gd name="T96" fmla="*/ 2147483647 w 1162"/>
                <a:gd name="T97" fmla="*/ 2147483647 h 996"/>
                <a:gd name="T98" fmla="*/ 2147483647 w 1162"/>
                <a:gd name="T99" fmla="*/ 2147483647 h 996"/>
                <a:gd name="T100" fmla="*/ 2147483647 w 1162"/>
                <a:gd name="T101" fmla="*/ 2147483647 h 996"/>
                <a:gd name="T102" fmla="*/ 2147483647 w 1162"/>
                <a:gd name="T103" fmla="*/ 2147483647 h 996"/>
                <a:gd name="T104" fmla="*/ 2147483647 w 1162"/>
                <a:gd name="T105" fmla="*/ 2147483647 h 996"/>
                <a:gd name="T106" fmla="*/ 2147483647 w 1162"/>
                <a:gd name="T107" fmla="*/ 2147483647 h 996"/>
                <a:gd name="T108" fmla="*/ 2147483647 w 1162"/>
                <a:gd name="T109" fmla="*/ 2147483647 h 996"/>
                <a:gd name="T110" fmla="*/ 2147483647 w 1162"/>
                <a:gd name="T111" fmla="*/ 2147483647 h 996"/>
                <a:gd name="T112" fmla="*/ 2147483647 w 1162"/>
                <a:gd name="T113" fmla="*/ 2147483647 h 996"/>
                <a:gd name="T114" fmla="*/ 2147483647 w 1162"/>
                <a:gd name="T115" fmla="*/ 2147483647 h 996"/>
                <a:gd name="T116" fmla="*/ 2147483647 w 1162"/>
                <a:gd name="T117" fmla="*/ 2147483647 h 996"/>
                <a:gd name="T118" fmla="*/ 2147483647 w 1162"/>
                <a:gd name="T119" fmla="*/ 2147483647 h 996"/>
                <a:gd name="T120" fmla="*/ 2147483647 w 1162"/>
                <a:gd name="T121" fmla="*/ 2147483647 h 9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2"/>
                <a:gd name="T184" fmla="*/ 0 h 996"/>
                <a:gd name="T185" fmla="*/ 1162 w 1162"/>
                <a:gd name="T186" fmla="*/ 996 h 9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2" h="996">
                  <a:moveTo>
                    <a:pt x="1126" y="596"/>
                  </a:moveTo>
                  <a:lnTo>
                    <a:pt x="1110" y="584"/>
                  </a:lnTo>
                  <a:lnTo>
                    <a:pt x="1064" y="584"/>
                  </a:lnTo>
                  <a:lnTo>
                    <a:pt x="1048" y="578"/>
                  </a:lnTo>
                  <a:lnTo>
                    <a:pt x="1026" y="584"/>
                  </a:lnTo>
                  <a:lnTo>
                    <a:pt x="1004" y="584"/>
                  </a:lnTo>
                  <a:lnTo>
                    <a:pt x="1018" y="572"/>
                  </a:lnTo>
                  <a:lnTo>
                    <a:pt x="1010" y="572"/>
                  </a:lnTo>
                  <a:lnTo>
                    <a:pt x="996" y="578"/>
                  </a:lnTo>
                  <a:lnTo>
                    <a:pt x="980" y="584"/>
                  </a:lnTo>
                  <a:lnTo>
                    <a:pt x="988" y="572"/>
                  </a:lnTo>
                  <a:lnTo>
                    <a:pt x="1004" y="572"/>
                  </a:lnTo>
                  <a:lnTo>
                    <a:pt x="1004" y="538"/>
                  </a:lnTo>
                  <a:lnTo>
                    <a:pt x="988" y="532"/>
                  </a:lnTo>
                  <a:lnTo>
                    <a:pt x="964" y="526"/>
                  </a:lnTo>
                  <a:lnTo>
                    <a:pt x="950" y="532"/>
                  </a:lnTo>
                  <a:lnTo>
                    <a:pt x="920" y="526"/>
                  </a:lnTo>
                  <a:lnTo>
                    <a:pt x="920" y="514"/>
                  </a:lnTo>
                  <a:lnTo>
                    <a:pt x="904" y="508"/>
                  </a:lnTo>
                  <a:lnTo>
                    <a:pt x="882" y="498"/>
                  </a:lnTo>
                  <a:lnTo>
                    <a:pt x="860" y="504"/>
                  </a:lnTo>
                  <a:lnTo>
                    <a:pt x="844" y="498"/>
                  </a:lnTo>
                  <a:lnTo>
                    <a:pt x="822" y="492"/>
                  </a:lnTo>
                  <a:lnTo>
                    <a:pt x="798" y="492"/>
                  </a:lnTo>
                  <a:lnTo>
                    <a:pt x="790" y="486"/>
                  </a:lnTo>
                  <a:lnTo>
                    <a:pt x="776" y="492"/>
                  </a:lnTo>
                  <a:lnTo>
                    <a:pt x="752" y="504"/>
                  </a:lnTo>
                  <a:lnTo>
                    <a:pt x="730" y="514"/>
                  </a:lnTo>
                  <a:lnTo>
                    <a:pt x="714" y="508"/>
                  </a:lnTo>
                  <a:lnTo>
                    <a:pt x="730" y="504"/>
                  </a:lnTo>
                  <a:lnTo>
                    <a:pt x="708" y="504"/>
                  </a:lnTo>
                  <a:lnTo>
                    <a:pt x="684" y="508"/>
                  </a:lnTo>
                  <a:lnTo>
                    <a:pt x="668" y="498"/>
                  </a:lnTo>
                  <a:lnTo>
                    <a:pt x="668" y="468"/>
                  </a:lnTo>
                  <a:lnTo>
                    <a:pt x="654" y="462"/>
                  </a:lnTo>
                  <a:lnTo>
                    <a:pt x="638" y="458"/>
                  </a:lnTo>
                  <a:lnTo>
                    <a:pt x="608" y="468"/>
                  </a:lnTo>
                  <a:lnTo>
                    <a:pt x="616" y="452"/>
                  </a:lnTo>
                  <a:lnTo>
                    <a:pt x="616" y="434"/>
                  </a:lnTo>
                  <a:lnTo>
                    <a:pt x="624" y="418"/>
                  </a:lnTo>
                  <a:lnTo>
                    <a:pt x="600" y="424"/>
                  </a:lnTo>
                  <a:lnTo>
                    <a:pt x="586" y="434"/>
                  </a:lnTo>
                  <a:lnTo>
                    <a:pt x="570" y="446"/>
                  </a:lnTo>
                  <a:lnTo>
                    <a:pt x="546" y="440"/>
                  </a:lnTo>
                  <a:lnTo>
                    <a:pt x="524" y="430"/>
                  </a:lnTo>
                  <a:lnTo>
                    <a:pt x="516" y="412"/>
                  </a:lnTo>
                  <a:lnTo>
                    <a:pt x="524" y="394"/>
                  </a:lnTo>
                  <a:lnTo>
                    <a:pt x="516" y="382"/>
                  </a:lnTo>
                  <a:lnTo>
                    <a:pt x="540" y="372"/>
                  </a:lnTo>
                  <a:lnTo>
                    <a:pt x="554" y="366"/>
                  </a:lnTo>
                  <a:lnTo>
                    <a:pt x="578" y="360"/>
                  </a:lnTo>
                  <a:lnTo>
                    <a:pt x="592" y="366"/>
                  </a:lnTo>
                  <a:lnTo>
                    <a:pt x="616" y="360"/>
                  </a:lnTo>
                  <a:lnTo>
                    <a:pt x="654" y="366"/>
                  </a:lnTo>
                  <a:lnTo>
                    <a:pt x="668" y="366"/>
                  </a:lnTo>
                  <a:lnTo>
                    <a:pt x="668" y="378"/>
                  </a:lnTo>
                  <a:lnTo>
                    <a:pt x="684" y="388"/>
                  </a:lnTo>
                  <a:lnTo>
                    <a:pt x="700" y="400"/>
                  </a:lnTo>
                  <a:lnTo>
                    <a:pt x="700" y="382"/>
                  </a:lnTo>
                  <a:lnTo>
                    <a:pt x="692" y="372"/>
                  </a:lnTo>
                  <a:lnTo>
                    <a:pt x="684" y="360"/>
                  </a:lnTo>
                  <a:lnTo>
                    <a:pt x="700" y="354"/>
                  </a:lnTo>
                  <a:lnTo>
                    <a:pt x="714" y="338"/>
                  </a:lnTo>
                  <a:lnTo>
                    <a:pt x="738" y="326"/>
                  </a:lnTo>
                  <a:lnTo>
                    <a:pt x="744" y="314"/>
                  </a:lnTo>
                  <a:lnTo>
                    <a:pt x="730" y="302"/>
                  </a:lnTo>
                  <a:lnTo>
                    <a:pt x="744" y="290"/>
                  </a:lnTo>
                  <a:lnTo>
                    <a:pt x="752" y="302"/>
                  </a:lnTo>
                  <a:lnTo>
                    <a:pt x="776" y="280"/>
                  </a:lnTo>
                  <a:lnTo>
                    <a:pt x="790" y="274"/>
                  </a:lnTo>
                  <a:lnTo>
                    <a:pt x="806" y="268"/>
                  </a:lnTo>
                  <a:lnTo>
                    <a:pt x="806" y="256"/>
                  </a:lnTo>
                  <a:lnTo>
                    <a:pt x="836" y="246"/>
                  </a:lnTo>
                  <a:lnTo>
                    <a:pt x="860" y="240"/>
                  </a:lnTo>
                  <a:lnTo>
                    <a:pt x="852" y="252"/>
                  </a:lnTo>
                  <a:lnTo>
                    <a:pt x="874" y="252"/>
                  </a:lnTo>
                  <a:lnTo>
                    <a:pt x="898" y="240"/>
                  </a:lnTo>
                  <a:lnTo>
                    <a:pt x="874" y="234"/>
                  </a:lnTo>
                  <a:lnTo>
                    <a:pt x="866" y="216"/>
                  </a:lnTo>
                  <a:lnTo>
                    <a:pt x="866" y="206"/>
                  </a:lnTo>
                  <a:lnTo>
                    <a:pt x="844" y="210"/>
                  </a:lnTo>
                  <a:lnTo>
                    <a:pt x="782" y="228"/>
                  </a:lnTo>
                  <a:lnTo>
                    <a:pt x="828" y="210"/>
                  </a:lnTo>
                  <a:lnTo>
                    <a:pt x="852" y="200"/>
                  </a:lnTo>
                  <a:lnTo>
                    <a:pt x="874" y="200"/>
                  </a:lnTo>
                  <a:lnTo>
                    <a:pt x="904" y="206"/>
                  </a:lnTo>
                  <a:lnTo>
                    <a:pt x="912" y="210"/>
                  </a:lnTo>
                  <a:lnTo>
                    <a:pt x="928" y="206"/>
                  </a:lnTo>
                  <a:lnTo>
                    <a:pt x="942" y="194"/>
                  </a:lnTo>
                  <a:lnTo>
                    <a:pt x="964" y="194"/>
                  </a:lnTo>
                  <a:lnTo>
                    <a:pt x="964" y="182"/>
                  </a:lnTo>
                  <a:lnTo>
                    <a:pt x="950" y="176"/>
                  </a:lnTo>
                  <a:lnTo>
                    <a:pt x="928" y="188"/>
                  </a:lnTo>
                  <a:lnTo>
                    <a:pt x="934" y="176"/>
                  </a:lnTo>
                  <a:lnTo>
                    <a:pt x="928" y="166"/>
                  </a:lnTo>
                  <a:lnTo>
                    <a:pt x="920" y="148"/>
                  </a:lnTo>
                  <a:lnTo>
                    <a:pt x="912" y="130"/>
                  </a:lnTo>
                  <a:lnTo>
                    <a:pt x="890" y="120"/>
                  </a:lnTo>
                  <a:lnTo>
                    <a:pt x="874" y="130"/>
                  </a:lnTo>
                  <a:lnTo>
                    <a:pt x="866" y="148"/>
                  </a:lnTo>
                  <a:lnTo>
                    <a:pt x="852" y="142"/>
                  </a:lnTo>
                  <a:lnTo>
                    <a:pt x="852" y="126"/>
                  </a:lnTo>
                  <a:lnTo>
                    <a:pt x="836" y="108"/>
                  </a:lnTo>
                  <a:lnTo>
                    <a:pt x="806" y="102"/>
                  </a:lnTo>
                  <a:lnTo>
                    <a:pt x="776" y="96"/>
                  </a:lnTo>
                  <a:lnTo>
                    <a:pt x="776" y="86"/>
                  </a:lnTo>
                  <a:lnTo>
                    <a:pt x="768" y="102"/>
                  </a:lnTo>
                  <a:lnTo>
                    <a:pt x="768" y="120"/>
                  </a:lnTo>
                  <a:lnTo>
                    <a:pt x="776" y="148"/>
                  </a:lnTo>
                  <a:lnTo>
                    <a:pt x="752" y="160"/>
                  </a:lnTo>
                  <a:lnTo>
                    <a:pt x="738" y="160"/>
                  </a:lnTo>
                  <a:lnTo>
                    <a:pt x="744" y="182"/>
                  </a:lnTo>
                  <a:lnTo>
                    <a:pt x="730" y="200"/>
                  </a:lnTo>
                  <a:lnTo>
                    <a:pt x="714" y="188"/>
                  </a:lnTo>
                  <a:lnTo>
                    <a:pt x="714" y="176"/>
                  </a:lnTo>
                  <a:lnTo>
                    <a:pt x="708" y="160"/>
                  </a:lnTo>
                  <a:lnTo>
                    <a:pt x="692" y="160"/>
                  </a:lnTo>
                  <a:lnTo>
                    <a:pt x="668" y="154"/>
                  </a:lnTo>
                  <a:lnTo>
                    <a:pt x="660" y="148"/>
                  </a:lnTo>
                  <a:lnTo>
                    <a:pt x="646" y="142"/>
                  </a:lnTo>
                  <a:lnTo>
                    <a:pt x="624" y="142"/>
                  </a:lnTo>
                  <a:lnTo>
                    <a:pt x="608" y="130"/>
                  </a:lnTo>
                  <a:lnTo>
                    <a:pt x="608" y="114"/>
                  </a:lnTo>
                  <a:lnTo>
                    <a:pt x="632" y="102"/>
                  </a:lnTo>
                  <a:lnTo>
                    <a:pt x="654" y="90"/>
                  </a:lnTo>
                  <a:lnTo>
                    <a:pt x="638" y="90"/>
                  </a:lnTo>
                  <a:lnTo>
                    <a:pt x="660" y="80"/>
                  </a:lnTo>
                  <a:lnTo>
                    <a:pt x="684" y="86"/>
                  </a:lnTo>
                  <a:lnTo>
                    <a:pt x="676" y="74"/>
                  </a:lnTo>
                  <a:lnTo>
                    <a:pt x="660" y="62"/>
                  </a:lnTo>
                  <a:lnTo>
                    <a:pt x="692" y="62"/>
                  </a:lnTo>
                  <a:lnTo>
                    <a:pt x="700" y="50"/>
                  </a:lnTo>
                  <a:lnTo>
                    <a:pt x="692" y="44"/>
                  </a:lnTo>
                  <a:lnTo>
                    <a:pt x="684" y="50"/>
                  </a:lnTo>
                  <a:lnTo>
                    <a:pt x="684" y="16"/>
                  </a:lnTo>
                  <a:lnTo>
                    <a:pt x="646" y="0"/>
                  </a:lnTo>
                  <a:lnTo>
                    <a:pt x="660" y="28"/>
                  </a:lnTo>
                  <a:lnTo>
                    <a:pt x="616" y="34"/>
                  </a:lnTo>
                  <a:lnTo>
                    <a:pt x="562" y="34"/>
                  </a:lnTo>
                  <a:lnTo>
                    <a:pt x="510" y="44"/>
                  </a:lnTo>
                  <a:lnTo>
                    <a:pt x="464" y="28"/>
                  </a:lnTo>
                  <a:lnTo>
                    <a:pt x="418" y="28"/>
                  </a:lnTo>
                  <a:lnTo>
                    <a:pt x="364" y="22"/>
                  </a:lnTo>
                  <a:lnTo>
                    <a:pt x="320" y="22"/>
                  </a:lnTo>
                  <a:lnTo>
                    <a:pt x="274" y="38"/>
                  </a:lnTo>
                  <a:lnTo>
                    <a:pt x="228" y="28"/>
                  </a:lnTo>
                  <a:lnTo>
                    <a:pt x="182" y="28"/>
                  </a:lnTo>
                  <a:lnTo>
                    <a:pt x="136" y="16"/>
                  </a:lnTo>
                  <a:lnTo>
                    <a:pt x="92" y="16"/>
                  </a:lnTo>
                  <a:lnTo>
                    <a:pt x="52" y="28"/>
                  </a:lnTo>
                  <a:lnTo>
                    <a:pt x="8" y="38"/>
                  </a:lnTo>
                  <a:lnTo>
                    <a:pt x="52" y="56"/>
                  </a:lnTo>
                  <a:lnTo>
                    <a:pt x="0" y="62"/>
                  </a:lnTo>
                  <a:lnTo>
                    <a:pt x="30" y="86"/>
                  </a:lnTo>
                  <a:lnTo>
                    <a:pt x="8" y="120"/>
                  </a:lnTo>
                  <a:lnTo>
                    <a:pt x="22" y="154"/>
                  </a:lnTo>
                  <a:lnTo>
                    <a:pt x="68" y="130"/>
                  </a:lnTo>
                  <a:lnTo>
                    <a:pt x="114" y="126"/>
                  </a:lnTo>
                  <a:lnTo>
                    <a:pt x="160" y="120"/>
                  </a:lnTo>
                  <a:lnTo>
                    <a:pt x="206" y="136"/>
                  </a:lnTo>
                  <a:lnTo>
                    <a:pt x="242" y="160"/>
                  </a:lnTo>
                  <a:lnTo>
                    <a:pt x="274" y="188"/>
                  </a:lnTo>
                  <a:lnTo>
                    <a:pt x="296" y="222"/>
                  </a:lnTo>
                  <a:lnTo>
                    <a:pt x="296" y="262"/>
                  </a:lnTo>
                  <a:lnTo>
                    <a:pt x="282" y="298"/>
                  </a:lnTo>
                  <a:lnTo>
                    <a:pt x="304" y="326"/>
                  </a:lnTo>
                  <a:lnTo>
                    <a:pt x="342" y="360"/>
                  </a:lnTo>
                  <a:lnTo>
                    <a:pt x="372" y="388"/>
                  </a:lnTo>
                  <a:lnTo>
                    <a:pt x="394" y="424"/>
                  </a:lnTo>
                  <a:lnTo>
                    <a:pt x="380" y="388"/>
                  </a:lnTo>
                  <a:lnTo>
                    <a:pt x="364" y="354"/>
                  </a:lnTo>
                  <a:lnTo>
                    <a:pt x="394" y="382"/>
                  </a:lnTo>
                  <a:lnTo>
                    <a:pt x="426" y="412"/>
                  </a:lnTo>
                  <a:lnTo>
                    <a:pt x="448" y="440"/>
                  </a:lnTo>
                  <a:lnTo>
                    <a:pt x="486" y="458"/>
                  </a:lnTo>
                  <a:lnTo>
                    <a:pt x="540" y="468"/>
                  </a:lnTo>
                  <a:lnTo>
                    <a:pt x="592" y="474"/>
                  </a:lnTo>
                  <a:lnTo>
                    <a:pt x="632" y="492"/>
                  </a:lnTo>
                  <a:lnTo>
                    <a:pt x="660" y="520"/>
                  </a:lnTo>
                  <a:lnTo>
                    <a:pt x="714" y="520"/>
                  </a:lnTo>
                  <a:lnTo>
                    <a:pt x="714" y="554"/>
                  </a:lnTo>
                  <a:lnTo>
                    <a:pt x="692" y="584"/>
                  </a:lnTo>
                  <a:lnTo>
                    <a:pt x="692" y="618"/>
                  </a:lnTo>
                  <a:lnTo>
                    <a:pt x="714" y="646"/>
                  </a:lnTo>
                  <a:lnTo>
                    <a:pt x="752" y="682"/>
                  </a:lnTo>
                  <a:lnTo>
                    <a:pt x="790" y="704"/>
                  </a:lnTo>
                  <a:lnTo>
                    <a:pt x="814" y="744"/>
                  </a:lnTo>
                  <a:lnTo>
                    <a:pt x="798" y="784"/>
                  </a:lnTo>
                  <a:lnTo>
                    <a:pt x="806" y="824"/>
                  </a:lnTo>
                  <a:lnTo>
                    <a:pt x="806" y="864"/>
                  </a:lnTo>
                  <a:lnTo>
                    <a:pt x="814" y="904"/>
                  </a:lnTo>
                  <a:lnTo>
                    <a:pt x="814" y="944"/>
                  </a:lnTo>
                  <a:lnTo>
                    <a:pt x="844" y="974"/>
                  </a:lnTo>
                  <a:lnTo>
                    <a:pt x="874" y="996"/>
                  </a:lnTo>
                  <a:lnTo>
                    <a:pt x="920" y="996"/>
                  </a:lnTo>
                  <a:lnTo>
                    <a:pt x="920" y="990"/>
                  </a:lnTo>
                  <a:lnTo>
                    <a:pt x="898" y="984"/>
                  </a:lnTo>
                  <a:lnTo>
                    <a:pt x="898" y="974"/>
                  </a:lnTo>
                  <a:lnTo>
                    <a:pt x="882" y="978"/>
                  </a:lnTo>
                  <a:lnTo>
                    <a:pt x="860" y="978"/>
                  </a:lnTo>
                  <a:lnTo>
                    <a:pt x="874" y="968"/>
                  </a:lnTo>
                  <a:lnTo>
                    <a:pt x="890" y="968"/>
                  </a:lnTo>
                  <a:lnTo>
                    <a:pt x="874" y="950"/>
                  </a:lnTo>
                  <a:lnTo>
                    <a:pt x="890" y="938"/>
                  </a:lnTo>
                  <a:lnTo>
                    <a:pt x="898" y="928"/>
                  </a:lnTo>
                  <a:lnTo>
                    <a:pt x="898" y="922"/>
                  </a:lnTo>
                  <a:lnTo>
                    <a:pt x="882" y="916"/>
                  </a:lnTo>
                  <a:lnTo>
                    <a:pt x="866" y="922"/>
                  </a:lnTo>
                  <a:lnTo>
                    <a:pt x="882" y="904"/>
                  </a:lnTo>
                  <a:lnTo>
                    <a:pt x="898" y="894"/>
                  </a:lnTo>
                  <a:lnTo>
                    <a:pt x="904" y="882"/>
                  </a:lnTo>
                  <a:lnTo>
                    <a:pt x="890" y="888"/>
                  </a:lnTo>
                  <a:lnTo>
                    <a:pt x="882" y="876"/>
                  </a:lnTo>
                  <a:lnTo>
                    <a:pt x="898" y="870"/>
                  </a:lnTo>
                  <a:lnTo>
                    <a:pt x="904" y="876"/>
                  </a:lnTo>
                  <a:lnTo>
                    <a:pt x="904" y="870"/>
                  </a:lnTo>
                  <a:lnTo>
                    <a:pt x="912" y="858"/>
                  </a:lnTo>
                  <a:lnTo>
                    <a:pt x="934" y="852"/>
                  </a:lnTo>
                  <a:lnTo>
                    <a:pt x="958" y="848"/>
                  </a:lnTo>
                  <a:lnTo>
                    <a:pt x="958" y="824"/>
                  </a:lnTo>
                  <a:lnTo>
                    <a:pt x="934" y="812"/>
                  </a:lnTo>
                  <a:lnTo>
                    <a:pt x="928" y="802"/>
                  </a:lnTo>
                  <a:lnTo>
                    <a:pt x="942" y="806"/>
                  </a:lnTo>
                  <a:lnTo>
                    <a:pt x="964" y="818"/>
                  </a:lnTo>
                  <a:lnTo>
                    <a:pt x="980" y="824"/>
                  </a:lnTo>
                  <a:lnTo>
                    <a:pt x="988" y="812"/>
                  </a:lnTo>
                  <a:lnTo>
                    <a:pt x="1004" y="796"/>
                  </a:lnTo>
                  <a:lnTo>
                    <a:pt x="1010" y="778"/>
                  </a:lnTo>
                  <a:lnTo>
                    <a:pt x="1026" y="778"/>
                  </a:lnTo>
                  <a:lnTo>
                    <a:pt x="1026" y="768"/>
                  </a:lnTo>
                  <a:lnTo>
                    <a:pt x="1034" y="750"/>
                  </a:lnTo>
                  <a:lnTo>
                    <a:pt x="1056" y="744"/>
                  </a:lnTo>
                  <a:lnTo>
                    <a:pt x="1080" y="732"/>
                  </a:lnTo>
                  <a:lnTo>
                    <a:pt x="1094" y="732"/>
                  </a:lnTo>
                  <a:lnTo>
                    <a:pt x="1102" y="720"/>
                  </a:lnTo>
                  <a:lnTo>
                    <a:pt x="1110" y="710"/>
                  </a:lnTo>
                  <a:lnTo>
                    <a:pt x="1110" y="670"/>
                  </a:lnTo>
                  <a:lnTo>
                    <a:pt x="1126" y="652"/>
                  </a:lnTo>
                  <a:lnTo>
                    <a:pt x="1148" y="640"/>
                  </a:lnTo>
                  <a:lnTo>
                    <a:pt x="1156" y="630"/>
                  </a:lnTo>
                  <a:lnTo>
                    <a:pt x="1156" y="612"/>
                  </a:lnTo>
                  <a:lnTo>
                    <a:pt x="1162" y="596"/>
                  </a:lnTo>
                  <a:lnTo>
                    <a:pt x="1140" y="606"/>
                  </a:lnTo>
                  <a:lnTo>
                    <a:pt x="1126" y="59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53" name="Freeform 60"/>
            <p:cNvSpPr>
              <a:spLocks noChangeArrowheads="1"/>
            </p:cNvSpPr>
            <p:nvPr/>
          </p:nvSpPr>
          <p:spPr bwMode="auto">
            <a:xfrm>
              <a:off x="3159366" y="935364"/>
              <a:ext cx="152800" cy="299888"/>
            </a:xfrm>
            <a:custGeom>
              <a:avLst/>
              <a:gdLst>
                <a:gd name="T0" fmla="*/ 2147483647 w 68"/>
                <a:gd name="T1" fmla="*/ 2147483647 h 84"/>
                <a:gd name="T2" fmla="*/ 2147483647 w 68"/>
                <a:gd name="T3" fmla="*/ 2147483647 h 84"/>
                <a:gd name="T4" fmla="*/ 2147483647 w 68"/>
                <a:gd name="T5" fmla="*/ 2147483647 h 84"/>
                <a:gd name="T6" fmla="*/ 2147483647 w 68"/>
                <a:gd name="T7" fmla="*/ 2147483647 h 84"/>
                <a:gd name="T8" fmla="*/ 2147483647 w 68"/>
                <a:gd name="T9" fmla="*/ 2147483647 h 84"/>
                <a:gd name="T10" fmla="*/ 2147483647 w 68"/>
                <a:gd name="T11" fmla="*/ 2147483647 h 84"/>
                <a:gd name="T12" fmla="*/ 2147483647 w 68"/>
                <a:gd name="T13" fmla="*/ 2147483647 h 84"/>
                <a:gd name="T14" fmla="*/ 2147483647 w 68"/>
                <a:gd name="T15" fmla="*/ 2147483647 h 84"/>
                <a:gd name="T16" fmla="*/ 2147483647 w 68"/>
                <a:gd name="T17" fmla="*/ 2147483647 h 84"/>
                <a:gd name="T18" fmla="*/ 2147483647 w 68"/>
                <a:gd name="T19" fmla="*/ 2147483647 h 84"/>
                <a:gd name="T20" fmla="*/ 2147483647 w 68"/>
                <a:gd name="T21" fmla="*/ 2147483647 h 84"/>
                <a:gd name="T22" fmla="*/ 2147483647 w 68"/>
                <a:gd name="T23" fmla="*/ 2147483647 h 84"/>
                <a:gd name="T24" fmla="*/ 2147483647 w 68"/>
                <a:gd name="T25" fmla="*/ 2147483647 h 84"/>
                <a:gd name="T26" fmla="*/ 2147483647 w 68"/>
                <a:gd name="T27" fmla="*/ 2147483647 h 84"/>
                <a:gd name="T28" fmla="*/ 2147483647 w 68"/>
                <a:gd name="T29" fmla="*/ 2147483647 h 84"/>
                <a:gd name="T30" fmla="*/ 2147483647 w 68"/>
                <a:gd name="T31" fmla="*/ 2147483647 h 84"/>
                <a:gd name="T32" fmla="*/ 2147483647 w 68"/>
                <a:gd name="T33" fmla="*/ 2147483647 h 84"/>
                <a:gd name="T34" fmla="*/ 2147483647 w 68"/>
                <a:gd name="T35" fmla="*/ 2147483647 h 84"/>
                <a:gd name="T36" fmla="*/ 2147483647 w 68"/>
                <a:gd name="T37" fmla="*/ 2147483647 h 84"/>
                <a:gd name="T38" fmla="*/ 2147483647 w 68"/>
                <a:gd name="T39" fmla="*/ 2147483647 h 84"/>
                <a:gd name="T40" fmla="*/ 2147483647 w 68"/>
                <a:gd name="T41" fmla="*/ 0 h 84"/>
                <a:gd name="T42" fmla="*/ 2147483647 w 68"/>
                <a:gd name="T43" fmla="*/ 2147483647 h 84"/>
                <a:gd name="T44" fmla="*/ 0 w 68"/>
                <a:gd name="T45" fmla="*/ 2147483647 h 84"/>
                <a:gd name="T46" fmla="*/ 2147483647 w 68"/>
                <a:gd name="T47" fmla="*/ 2147483647 h 84"/>
                <a:gd name="T48" fmla="*/ 2147483647 w 68"/>
                <a:gd name="T49" fmla="*/ 2147483647 h 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84"/>
                <a:gd name="T77" fmla="*/ 68 w 68"/>
                <a:gd name="T78" fmla="*/ 84 h 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84">
                  <a:moveTo>
                    <a:pt x="30" y="42"/>
                  </a:moveTo>
                  <a:lnTo>
                    <a:pt x="40" y="54"/>
                  </a:lnTo>
                  <a:lnTo>
                    <a:pt x="24" y="60"/>
                  </a:lnTo>
                  <a:lnTo>
                    <a:pt x="16" y="70"/>
                  </a:lnTo>
                  <a:lnTo>
                    <a:pt x="40" y="70"/>
                  </a:lnTo>
                  <a:lnTo>
                    <a:pt x="24" y="76"/>
                  </a:lnTo>
                  <a:lnTo>
                    <a:pt x="46" y="70"/>
                  </a:lnTo>
                  <a:lnTo>
                    <a:pt x="30" y="76"/>
                  </a:lnTo>
                  <a:lnTo>
                    <a:pt x="6" y="84"/>
                  </a:lnTo>
                  <a:lnTo>
                    <a:pt x="8" y="84"/>
                  </a:lnTo>
                  <a:lnTo>
                    <a:pt x="18" y="84"/>
                  </a:lnTo>
                  <a:lnTo>
                    <a:pt x="34" y="82"/>
                  </a:lnTo>
                  <a:lnTo>
                    <a:pt x="30" y="80"/>
                  </a:lnTo>
                  <a:lnTo>
                    <a:pt x="54" y="76"/>
                  </a:lnTo>
                  <a:lnTo>
                    <a:pt x="62" y="76"/>
                  </a:lnTo>
                  <a:lnTo>
                    <a:pt x="68" y="60"/>
                  </a:lnTo>
                  <a:lnTo>
                    <a:pt x="54" y="42"/>
                  </a:lnTo>
                  <a:lnTo>
                    <a:pt x="30" y="30"/>
                  </a:lnTo>
                  <a:lnTo>
                    <a:pt x="30" y="14"/>
                  </a:lnTo>
                  <a:lnTo>
                    <a:pt x="16" y="14"/>
                  </a:lnTo>
                  <a:lnTo>
                    <a:pt x="26" y="0"/>
                  </a:lnTo>
                  <a:lnTo>
                    <a:pt x="8" y="8"/>
                  </a:lnTo>
                  <a:lnTo>
                    <a:pt x="0" y="24"/>
                  </a:lnTo>
                  <a:lnTo>
                    <a:pt x="16" y="36"/>
                  </a:lnTo>
                  <a:lnTo>
                    <a:pt x="30" y="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54" name="Freeform 61"/>
            <p:cNvSpPr>
              <a:spLocks noChangeArrowheads="1"/>
            </p:cNvSpPr>
            <p:nvPr/>
          </p:nvSpPr>
          <p:spPr bwMode="auto">
            <a:xfrm>
              <a:off x="3298683" y="1163850"/>
              <a:ext cx="31459" cy="42841"/>
            </a:xfrm>
            <a:custGeom>
              <a:avLst/>
              <a:gdLst>
                <a:gd name="T0" fmla="*/ 2147483647 w 14"/>
                <a:gd name="T1" fmla="*/ 0 h 12"/>
                <a:gd name="T2" fmla="*/ 0 w 14"/>
                <a:gd name="T3" fmla="*/ 2147483647 h 12"/>
                <a:gd name="T4" fmla="*/ 2147483647 w 14"/>
                <a:gd name="T5" fmla="*/ 2147483647 h 12"/>
                <a:gd name="T6" fmla="*/ 2147483647 w 14"/>
                <a:gd name="T7" fmla="*/ 0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14" y="0"/>
                  </a:moveTo>
                  <a:lnTo>
                    <a:pt x="0" y="12"/>
                  </a:lnTo>
                  <a:lnTo>
                    <a:pt x="6" y="12"/>
                  </a:lnTo>
                  <a:lnTo>
                    <a:pt x="1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55" name="Freeform 62"/>
            <p:cNvSpPr>
              <a:spLocks noChangeArrowheads="1"/>
            </p:cNvSpPr>
            <p:nvPr/>
          </p:nvSpPr>
          <p:spPr bwMode="auto">
            <a:xfrm>
              <a:off x="6678261" y="2677571"/>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4"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56" name="Freeform 63"/>
            <p:cNvSpPr>
              <a:spLocks noChangeArrowheads="1"/>
            </p:cNvSpPr>
            <p:nvPr/>
          </p:nvSpPr>
          <p:spPr bwMode="auto">
            <a:xfrm>
              <a:off x="5891791" y="2691852"/>
              <a:ext cx="1096565" cy="721159"/>
            </a:xfrm>
            <a:custGeom>
              <a:avLst/>
              <a:gdLst>
                <a:gd name="T0" fmla="*/ 2147483647 w 488"/>
                <a:gd name="T1" fmla="*/ 2147483647 h 202"/>
                <a:gd name="T2" fmla="*/ 2147483647 w 488"/>
                <a:gd name="T3" fmla="*/ 2147483647 h 202"/>
                <a:gd name="T4" fmla="*/ 2147483647 w 488"/>
                <a:gd name="T5" fmla="*/ 2147483647 h 202"/>
                <a:gd name="T6" fmla="*/ 2147483647 w 488"/>
                <a:gd name="T7" fmla="*/ 2147483647 h 202"/>
                <a:gd name="T8" fmla="*/ 2147483647 w 488"/>
                <a:gd name="T9" fmla="*/ 2147483647 h 202"/>
                <a:gd name="T10" fmla="*/ 2147483647 w 488"/>
                <a:gd name="T11" fmla="*/ 2147483647 h 202"/>
                <a:gd name="T12" fmla="*/ 2147483647 w 488"/>
                <a:gd name="T13" fmla="*/ 2147483647 h 202"/>
                <a:gd name="T14" fmla="*/ 2147483647 w 488"/>
                <a:gd name="T15" fmla="*/ 0 h 202"/>
                <a:gd name="T16" fmla="*/ 2147483647 w 488"/>
                <a:gd name="T17" fmla="*/ 2147483647 h 202"/>
                <a:gd name="T18" fmla="*/ 2147483647 w 488"/>
                <a:gd name="T19" fmla="*/ 2147483647 h 202"/>
                <a:gd name="T20" fmla="*/ 2147483647 w 488"/>
                <a:gd name="T21" fmla="*/ 2147483647 h 202"/>
                <a:gd name="T22" fmla="*/ 2147483647 w 488"/>
                <a:gd name="T23" fmla="*/ 2147483647 h 202"/>
                <a:gd name="T24" fmla="*/ 2147483647 w 488"/>
                <a:gd name="T25" fmla="*/ 2147483647 h 202"/>
                <a:gd name="T26" fmla="*/ 2147483647 w 488"/>
                <a:gd name="T27" fmla="*/ 2147483647 h 202"/>
                <a:gd name="T28" fmla="*/ 2147483647 w 488"/>
                <a:gd name="T29" fmla="*/ 2147483647 h 202"/>
                <a:gd name="T30" fmla="*/ 2147483647 w 488"/>
                <a:gd name="T31" fmla="*/ 2147483647 h 202"/>
                <a:gd name="T32" fmla="*/ 2147483647 w 488"/>
                <a:gd name="T33" fmla="*/ 2147483647 h 202"/>
                <a:gd name="T34" fmla="*/ 2147483647 w 488"/>
                <a:gd name="T35" fmla="*/ 2147483647 h 202"/>
                <a:gd name="T36" fmla="*/ 2147483647 w 488"/>
                <a:gd name="T37" fmla="*/ 2147483647 h 202"/>
                <a:gd name="T38" fmla="*/ 2147483647 w 488"/>
                <a:gd name="T39" fmla="*/ 2147483647 h 202"/>
                <a:gd name="T40" fmla="*/ 2147483647 w 488"/>
                <a:gd name="T41" fmla="*/ 2147483647 h 202"/>
                <a:gd name="T42" fmla="*/ 2147483647 w 488"/>
                <a:gd name="T43" fmla="*/ 2147483647 h 202"/>
                <a:gd name="T44" fmla="*/ 2147483647 w 488"/>
                <a:gd name="T45" fmla="*/ 2147483647 h 202"/>
                <a:gd name="T46" fmla="*/ 2147483647 w 488"/>
                <a:gd name="T47" fmla="*/ 2147483647 h 202"/>
                <a:gd name="T48" fmla="*/ 2147483647 w 488"/>
                <a:gd name="T49" fmla="*/ 2147483647 h 202"/>
                <a:gd name="T50" fmla="*/ 2147483647 w 488"/>
                <a:gd name="T51" fmla="*/ 2147483647 h 202"/>
                <a:gd name="T52" fmla="*/ 2147483647 w 488"/>
                <a:gd name="T53" fmla="*/ 2147483647 h 202"/>
                <a:gd name="T54" fmla="*/ 2147483647 w 488"/>
                <a:gd name="T55" fmla="*/ 2147483647 h 202"/>
                <a:gd name="T56" fmla="*/ 2147483647 w 488"/>
                <a:gd name="T57" fmla="*/ 2147483647 h 202"/>
                <a:gd name="T58" fmla="*/ 2147483647 w 488"/>
                <a:gd name="T59" fmla="*/ 2147483647 h 202"/>
                <a:gd name="T60" fmla="*/ 2147483647 w 488"/>
                <a:gd name="T61" fmla="*/ 2147483647 h 202"/>
                <a:gd name="T62" fmla="*/ 2147483647 w 488"/>
                <a:gd name="T63" fmla="*/ 2147483647 h 202"/>
                <a:gd name="T64" fmla="*/ 0 w 488"/>
                <a:gd name="T65" fmla="*/ 2147483647 h 202"/>
                <a:gd name="T66" fmla="*/ 2147483647 w 488"/>
                <a:gd name="T67" fmla="*/ 2147483647 h 202"/>
                <a:gd name="T68" fmla="*/ 2147483647 w 488"/>
                <a:gd name="T69" fmla="*/ 2147483647 h 202"/>
                <a:gd name="T70" fmla="*/ 2147483647 w 488"/>
                <a:gd name="T71" fmla="*/ 2147483647 h 202"/>
                <a:gd name="T72" fmla="*/ 2147483647 w 488"/>
                <a:gd name="T73" fmla="*/ 2147483647 h 202"/>
                <a:gd name="T74" fmla="*/ 2147483647 w 488"/>
                <a:gd name="T75" fmla="*/ 2147483647 h 202"/>
                <a:gd name="T76" fmla="*/ 2147483647 w 488"/>
                <a:gd name="T77" fmla="*/ 2147483647 h 202"/>
                <a:gd name="T78" fmla="*/ 2147483647 w 488"/>
                <a:gd name="T79" fmla="*/ 2147483647 h 202"/>
                <a:gd name="T80" fmla="*/ 2147483647 w 488"/>
                <a:gd name="T81" fmla="*/ 2147483647 h 202"/>
                <a:gd name="T82" fmla="*/ 2147483647 w 488"/>
                <a:gd name="T83" fmla="*/ 2147483647 h 202"/>
                <a:gd name="T84" fmla="*/ 2147483647 w 488"/>
                <a:gd name="T85" fmla="*/ 2147483647 h 202"/>
                <a:gd name="T86" fmla="*/ 2147483647 w 488"/>
                <a:gd name="T87" fmla="*/ 2147483647 h 202"/>
                <a:gd name="T88" fmla="*/ 2147483647 w 488"/>
                <a:gd name="T89" fmla="*/ 2147483647 h 202"/>
                <a:gd name="T90" fmla="*/ 2147483647 w 488"/>
                <a:gd name="T91" fmla="*/ 2147483647 h 202"/>
                <a:gd name="T92" fmla="*/ 2147483647 w 488"/>
                <a:gd name="T93" fmla="*/ 2147483647 h 202"/>
                <a:gd name="T94" fmla="*/ 2147483647 w 488"/>
                <a:gd name="T95" fmla="*/ 2147483647 h 202"/>
                <a:gd name="T96" fmla="*/ 2147483647 w 488"/>
                <a:gd name="T97" fmla="*/ 2147483647 h 202"/>
                <a:gd name="T98" fmla="*/ 2147483647 w 488"/>
                <a:gd name="T99" fmla="*/ 2147483647 h 202"/>
                <a:gd name="T100" fmla="*/ 2147483647 w 488"/>
                <a:gd name="T101" fmla="*/ 2147483647 h 202"/>
                <a:gd name="T102" fmla="*/ 2147483647 w 488"/>
                <a:gd name="T103" fmla="*/ 2147483647 h 202"/>
                <a:gd name="T104" fmla="*/ 2147483647 w 488"/>
                <a:gd name="T105" fmla="*/ 2147483647 h 202"/>
                <a:gd name="T106" fmla="*/ 2147483647 w 488"/>
                <a:gd name="T107" fmla="*/ 2147483647 h 202"/>
                <a:gd name="T108" fmla="*/ 2147483647 w 488"/>
                <a:gd name="T109" fmla="*/ 2147483647 h 202"/>
                <a:gd name="T110" fmla="*/ 2147483647 w 488"/>
                <a:gd name="T111" fmla="*/ 2147483647 h 202"/>
                <a:gd name="T112" fmla="*/ 2147483647 w 488"/>
                <a:gd name="T113" fmla="*/ 2147483647 h 202"/>
                <a:gd name="T114" fmla="*/ 2147483647 w 488"/>
                <a:gd name="T115" fmla="*/ 2147483647 h 202"/>
                <a:gd name="T116" fmla="*/ 2147483647 w 488"/>
                <a:gd name="T117" fmla="*/ 2147483647 h 202"/>
                <a:gd name="T118" fmla="*/ 2147483647 w 488"/>
                <a:gd name="T119" fmla="*/ 2147483647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8"/>
                <a:gd name="T181" fmla="*/ 0 h 202"/>
                <a:gd name="T182" fmla="*/ 488 w 488"/>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8" h="202">
                  <a:moveTo>
                    <a:pt x="442" y="82"/>
                  </a:moveTo>
                  <a:lnTo>
                    <a:pt x="442" y="72"/>
                  </a:lnTo>
                  <a:lnTo>
                    <a:pt x="426" y="60"/>
                  </a:lnTo>
                  <a:lnTo>
                    <a:pt x="396" y="48"/>
                  </a:lnTo>
                  <a:lnTo>
                    <a:pt x="388" y="30"/>
                  </a:lnTo>
                  <a:lnTo>
                    <a:pt x="380" y="20"/>
                  </a:lnTo>
                  <a:lnTo>
                    <a:pt x="364" y="8"/>
                  </a:lnTo>
                  <a:lnTo>
                    <a:pt x="354" y="0"/>
                  </a:lnTo>
                  <a:lnTo>
                    <a:pt x="342" y="14"/>
                  </a:lnTo>
                  <a:lnTo>
                    <a:pt x="342" y="30"/>
                  </a:lnTo>
                  <a:lnTo>
                    <a:pt x="358" y="42"/>
                  </a:lnTo>
                  <a:lnTo>
                    <a:pt x="336" y="48"/>
                  </a:lnTo>
                  <a:lnTo>
                    <a:pt x="312" y="42"/>
                  </a:lnTo>
                  <a:lnTo>
                    <a:pt x="298" y="36"/>
                  </a:lnTo>
                  <a:lnTo>
                    <a:pt x="282" y="30"/>
                  </a:lnTo>
                  <a:lnTo>
                    <a:pt x="288" y="14"/>
                  </a:lnTo>
                  <a:lnTo>
                    <a:pt x="274" y="14"/>
                  </a:lnTo>
                  <a:lnTo>
                    <a:pt x="252" y="8"/>
                  </a:lnTo>
                  <a:lnTo>
                    <a:pt x="214" y="8"/>
                  </a:lnTo>
                  <a:lnTo>
                    <a:pt x="182" y="14"/>
                  </a:lnTo>
                  <a:lnTo>
                    <a:pt x="198" y="20"/>
                  </a:lnTo>
                  <a:lnTo>
                    <a:pt x="206" y="30"/>
                  </a:lnTo>
                  <a:lnTo>
                    <a:pt x="146" y="30"/>
                  </a:lnTo>
                  <a:lnTo>
                    <a:pt x="130" y="42"/>
                  </a:lnTo>
                  <a:lnTo>
                    <a:pt x="108" y="48"/>
                  </a:lnTo>
                  <a:lnTo>
                    <a:pt x="108" y="60"/>
                  </a:lnTo>
                  <a:lnTo>
                    <a:pt x="84" y="78"/>
                  </a:lnTo>
                  <a:lnTo>
                    <a:pt x="62" y="78"/>
                  </a:lnTo>
                  <a:lnTo>
                    <a:pt x="46" y="82"/>
                  </a:lnTo>
                  <a:lnTo>
                    <a:pt x="32" y="78"/>
                  </a:lnTo>
                  <a:lnTo>
                    <a:pt x="8" y="88"/>
                  </a:lnTo>
                  <a:lnTo>
                    <a:pt x="8" y="106"/>
                  </a:lnTo>
                  <a:lnTo>
                    <a:pt x="0" y="128"/>
                  </a:lnTo>
                  <a:lnTo>
                    <a:pt x="8" y="146"/>
                  </a:lnTo>
                  <a:lnTo>
                    <a:pt x="8" y="180"/>
                  </a:lnTo>
                  <a:lnTo>
                    <a:pt x="32" y="186"/>
                  </a:lnTo>
                  <a:lnTo>
                    <a:pt x="54" y="180"/>
                  </a:lnTo>
                  <a:lnTo>
                    <a:pt x="76" y="174"/>
                  </a:lnTo>
                  <a:lnTo>
                    <a:pt x="100" y="174"/>
                  </a:lnTo>
                  <a:lnTo>
                    <a:pt x="130" y="168"/>
                  </a:lnTo>
                  <a:lnTo>
                    <a:pt x="176" y="152"/>
                  </a:lnTo>
                  <a:lnTo>
                    <a:pt x="214" y="152"/>
                  </a:lnTo>
                  <a:lnTo>
                    <a:pt x="236" y="156"/>
                  </a:lnTo>
                  <a:lnTo>
                    <a:pt x="244" y="168"/>
                  </a:lnTo>
                  <a:lnTo>
                    <a:pt x="252" y="180"/>
                  </a:lnTo>
                  <a:lnTo>
                    <a:pt x="274" y="168"/>
                  </a:lnTo>
                  <a:lnTo>
                    <a:pt x="298" y="156"/>
                  </a:lnTo>
                  <a:lnTo>
                    <a:pt x="282" y="174"/>
                  </a:lnTo>
                  <a:lnTo>
                    <a:pt x="274" y="186"/>
                  </a:lnTo>
                  <a:lnTo>
                    <a:pt x="298" y="192"/>
                  </a:lnTo>
                  <a:lnTo>
                    <a:pt x="312" y="202"/>
                  </a:lnTo>
                  <a:lnTo>
                    <a:pt x="364" y="202"/>
                  </a:lnTo>
                  <a:lnTo>
                    <a:pt x="380" y="198"/>
                  </a:lnTo>
                  <a:lnTo>
                    <a:pt x="404" y="192"/>
                  </a:lnTo>
                  <a:lnTo>
                    <a:pt x="418" y="180"/>
                  </a:lnTo>
                  <a:lnTo>
                    <a:pt x="434" y="168"/>
                  </a:lnTo>
                  <a:lnTo>
                    <a:pt x="464" y="146"/>
                  </a:lnTo>
                  <a:lnTo>
                    <a:pt x="488" y="116"/>
                  </a:lnTo>
                  <a:lnTo>
                    <a:pt x="464" y="94"/>
                  </a:lnTo>
                  <a:lnTo>
                    <a:pt x="442" y="8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57" name="Freeform 64"/>
            <p:cNvSpPr>
              <a:spLocks noChangeArrowheads="1"/>
            </p:cNvSpPr>
            <p:nvPr/>
          </p:nvSpPr>
          <p:spPr bwMode="auto">
            <a:xfrm>
              <a:off x="4354801" y="2813235"/>
              <a:ext cx="152800" cy="357009"/>
            </a:xfrm>
            <a:custGeom>
              <a:avLst/>
              <a:gdLst>
                <a:gd name="T0" fmla="*/ 2147483647 w 68"/>
                <a:gd name="T1" fmla="*/ 2147483647 h 100"/>
                <a:gd name="T2" fmla="*/ 2147483647 w 68"/>
                <a:gd name="T3" fmla="*/ 2147483647 h 100"/>
                <a:gd name="T4" fmla="*/ 2147483647 w 68"/>
                <a:gd name="T5" fmla="*/ 2147483647 h 100"/>
                <a:gd name="T6" fmla="*/ 0 w 68"/>
                <a:gd name="T7" fmla="*/ 2147483647 h 100"/>
                <a:gd name="T8" fmla="*/ 0 w 68"/>
                <a:gd name="T9" fmla="*/ 2147483647 h 100"/>
                <a:gd name="T10" fmla="*/ 2147483647 w 68"/>
                <a:gd name="T11" fmla="*/ 2147483647 h 100"/>
                <a:gd name="T12" fmla="*/ 2147483647 w 68"/>
                <a:gd name="T13" fmla="*/ 2147483647 h 100"/>
                <a:gd name="T14" fmla="*/ 2147483647 w 68"/>
                <a:gd name="T15" fmla="*/ 2147483647 h 100"/>
                <a:gd name="T16" fmla="*/ 2147483647 w 68"/>
                <a:gd name="T17" fmla="*/ 2147483647 h 100"/>
                <a:gd name="T18" fmla="*/ 2147483647 w 68"/>
                <a:gd name="T19" fmla="*/ 2147483647 h 100"/>
                <a:gd name="T20" fmla="*/ 2147483647 w 68"/>
                <a:gd name="T21" fmla="*/ 2147483647 h 100"/>
                <a:gd name="T22" fmla="*/ 2147483647 w 68"/>
                <a:gd name="T23" fmla="*/ 0 h 100"/>
                <a:gd name="T24" fmla="*/ 2147483647 w 68"/>
                <a:gd name="T25" fmla="*/ 2147483647 h 100"/>
                <a:gd name="T26" fmla="*/ 2147483647 w 68"/>
                <a:gd name="T27" fmla="*/ 2147483647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100"/>
                <a:gd name="T44" fmla="*/ 68 w 68"/>
                <a:gd name="T45" fmla="*/ 100 h 1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100">
                  <a:moveTo>
                    <a:pt x="32" y="20"/>
                  </a:moveTo>
                  <a:lnTo>
                    <a:pt x="8" y="32"/>
                  </a:lnTo>
                  <a:lnTo>
                    <a:pt x="16" y="48"/>
                  </a:lnTo>
                  <a:lnTo>
                    <a:pt x="0" y="60"/>
                  </a:lnTo>
                  <a:lnTo>
                    <a:pt x="0" y="78"/>
                  </a:lnTo>
                  <a:lnTo>
                    <a:pt x="8" y="94"/>
                  </a:lnTo>
                  <a:lnTo>
                    <a:pt x="24" y="100"/>
                  </a:lnTo>
                  <a:lnTo>
                    <a:pt x="38" y="82"/>
                  </a:lnTo>
                  <a:lnTo>
                    <a:pt x="54" y="54"/>
                  </a:lnTo>
                  <a:lnTo>
                    <a:pt x="68" y="32"/>
                  </a:lnTo>
                  <a:lnTo>
                    <a:pt x="68" y="14"/>
                  </a:lnTo>
                  <a:lnTo>
                    <a:pt x="62" y="0"/>
                  </a:lnTo>
                  <a:lnTo>
                    <a:pt x="54" y="2"/>
                  </a:lnTo>
                  <a:lnTo>
                    <a:pt x="32" y="2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58" name="Freeform 65"/>
            <p:cNvSpPr>
              <a:spLocks noChangeArrowheads="1"/>
            </p:cNvSpPr>
            <p:nvPr/>
          </p:nvSpPr>
          <p:spPr bwMode="auto">
            <a:xfrm>
              <a:off x="4489625" y="2798954"/>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2"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59" name="Freeform 66"/>
            <p:cNvSpPr>
              <a:spLocks noChangeArrowheads="1"/>
            </p:cNvSpPr>
            <p:nvPr/>
          </p:nvSpPr>
          <p:spPr bwMode="auto">
            <a:xfrm>
              <a:off x="2804322" y="671171"/>
              <a:ext cx="184258" cy="128523"/>
            </a:xfrm>
            <a:custGeom>
              <a:avLst/>
              <a:gdLst>
                <a:gd name="T0" fmla="*/ 2147483647 w 82"/>
                <a:gd name="T1" fmla="*/ 2147483647 h 36"/>
                <a:gd name="T2" fmla="*/ 2147483647 w 82"/>
                <a:gd name="T3" fmla="*/ 2147483647 h 36"/>
                <a:gd name="T4" fmla="*/ 2147483647 w 82"/>
                <a:gd name="T5" fmla="*/ 2147483647 h 36"/>
                <a:gd name="T6" fmla="*/ 2147483647 w 82"/>
                <a:gd name="T7" fmla="*/ 0 h 36"/>
                <a:gd name="T8" fmla="*/ 2147483647 w 82"/>
                <a:gd name="T9" fmla="*/ 0 h 36"/>
                <a:gd name="T10" fmla="*/ 2147483647 w 82"/>
                <a:gd name="T11" fmla="*/ 2147483647 h 36"/>
                <a:gd name="T12" fmla="*/ 2147483647 w 82"/>
                <a:gd name="T13" fmla="*/ 2147483647 h 36"/>
                <a:gd name="T14" fmla="*/ 2147483647 w 82"/>
                <a:gd name="T15" fmla="*/ 2147483647 h 36"/>
                <a:gd name="T16" fmla="*/ 2147483647 w 82"/>
                <a:gd name="T17" fmla="*/ 2147483647 h 36"/>
                <a:gd name="T18" fmla="*/ 0 w 82"/>
                <a:gd name="T19" fmla="*/ 2147483647 h 36"/>
                <a:gd name="T20" fmla="*/ 2147483647 w 82"/>
                <a:gd name="T21" fmla="*/ 2147483647 h 36"/>
                <a:gd name="T22" fmla="*/ 2147483647 w 82"/>
                <a:gd name="T23" fmla="*/ 2147483647 h 36"/>
                <a:gd name="T24" fmla="*/ 2147483647 w 82"/>
                <a:gd name="T25" fmla="*/ 2147483647 h 36"/>
                <a:gd name="T26" fmla="*/ 2147483647 w 82"/>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36"/>
                <a:gd name="T44" fmla="*/ 82 w 8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36">
                  <a:moveTo>
                    <a:pt x="74" y="30"/>
                  </a:moveTo>
                  <a:lnTo>
                    <a:pt x="82" y="18"/>
                  </a:lnTo>
                  <a:lnTo>
                    <a:pt x="74" y="6"/>
                  </a:lnTo>
                  <a:lnTo>
                    <a:pt x="82" y="0"/>
                  </a:lnTo>
                  <a:lnTo>
                    <a:pt x="68" y="0"/>
                  </a:lnTo>
                  <a:lnTo>
                    <a:pt x="60" y="6"/>
                  </a:lnTo>
                  <a:lnTo>
                    <a:pt x="44" y="6"/>
                  </a:lnTo>
                  <a:lnTo>
                    <a:pt x="44" y="12"/>
                  </a:lnTo>
                  <a:lnTo>
                    <a:pt x="30" y="6"/>
                  </a:lnTo>
                  <a:lnTo>
                    <a:pt x="0" y="6"/>
                  </a:lnTo>
                  <a:lnTo>
                    <a:pt x="14" y="24"/>
                  </a:lnTo>
                  <a:lnTo>
                    <a:pt x="30" y="36"/>
                  </a:lnTo>
                  <a:lnTo>
                    <a:pt x="52" y="30"/>
                  </a:lnTo>
                  <a:lnTo>
                    <a:pt x="74" y="3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grpSp>
      <p:grpSp>
        <p:nvGrpSpPr>
          <p:cNvPr id="3" name="组合 41"/>
          <p:cNvGrpSpPr/>
          <p:nvPr/>
        </p:nvGrpSpPr>
        <p:grpSpPr>
          <a:xfrm>
            <a:off x="0" y="1651830"/>
            <a:ext cx="9144000" cy="1814777"/>
            <a:chOff x="170694" y="177982"/>
            <a:chExt cx="3936004"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4"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a:solidFill>
                    <a:schemeClr val="bg1">
                      <a:lumMod val="95000"/>
                    </a:schemeClr>
                  </a:solidFill>
                  <a:latin typeface="Impact" panose="020B0806030902050204" pitchFamily="34" charset="0"/>
                </a:rPr>
                <a:t>03</a:t>
              </a:r>
              <a:endParaRPr lang="zh-CN" altLang="en-US" sz="8000" dirty="0">
                <a:solidFill>
                  <a:schemeClr val="bg1">
                    <a:lumMod val="95000"/>
                  </a:schemeClr>
                </a:solidFill>
                <a:latin typeface="Impact" panose="020B0806030902050204" pitchFamily="34" charset="0"/>
              </a:endParaRPr>
            </a:p>
          </p:txBody>
        </p:sp>
      </p:grpSp>
      <p:grpSp>
        <p:nvGrpSpPr>
          <p:cNvPr id="4" name="组合 6"/>
          <p:cNvGrpSpPr/>
          <p:nvPr/>
        </p:nvGrpSpPr>
        <p:grpSpPr>
          <a:xfrm>
            <a:off x="5940152" y="1274820"/>
            <a:ext cx="432048" cy="432834"/>
            <a:chOff x="6084168" y="1274820"/>
            <a:chExt cx="432048" cy="432834"/>
          </a:xfrm>
        </p:grpSpPr>
        <p:sp>
          <p:nvSpPr>
            <p:cNvPr id="14"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9"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 name="组合 5"/>
          <p:cNvGrpSpPr/>
          <p:nvPr/>
        </p:nvGrpSpPr>
        <p:grpSpPr>
          <a:xfrm>
            <a:off x="4644008" y="1275213"/>
            <a:ext cx="432048" cy="432048"/>
            <a:chOff x="4788024" y="1275213"/>
            <a:chExt cx="432048" cy="432048"/>
          </a:xfrm>
        </p:grpSpPr>
        <p:sp>
          <p:nvSpPr>
            <p:cNvPr id="17"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0"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6" name="组合 8"/>
          <p:cNvGrpSpPr/>
          <p:nvPr/>
        </p:nvGrpSpPr>
        <p:grpSpPr>
          <a:xfrm>
            <a:off x="5292080" y="1274820"/>
            <a:ext cx="432833" cy="432834"/>
            <a:chOff x="5436096" y="1274820"/>
            <a:chExt cx="432833" cy="432834"/>
          </a:xfrm>
        </p:grpSpPr>
        <p:sp>
          <p:nvSpPr>
            <p:cNvPr id="25"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1"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7" name="组合 3"/>
          <p:cNvGrpSpPr/>
          <p:nvPr/>
        </p:nvGrpSpPr>
        <p:grpSpPr>
          <a:xfrm>
            <a:off x="3347864" y="1274820"/>
            <a:ext cx="432833" cy="432834"/>
            <a:chOff x="3491880" y="1274820"/>
            <a:chExt cx="432833" cy="432834"/>
          </a:xfrm>
        </p:grpSpPr>
        <p:sp>
          <p:nvSpPr>
            <p:cNvPr id="11"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2"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8" name="组合 4"/>
          <p:cNvGrpSpPr/>
          <p:nvPr/>
        </p:nvGrpSpPr>
        <p:grpSpPr>
          <a:xfrm>
            <a:off x="3995936" y="1274820"/>
            <a:ext cx="432833" cy="432834"/>
            <a:chOff x="4139952" y="1274820"/>
            <a:chExt cx="432833" cy="432834"/>
          </a:xfrm>
        </p:grpSpPr>
        <p:sp>
          <p:nvSpPr>
            <p:cNvPr id="24"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
        <p:nvSpPr>
          <p:cNvPr id="2" name="TextBox 48"/>
          <p:cNvSpPr txBox="1"/>
          <p:nvPr/>
        </p:nvSpPr>
        <p:spPr>
          <a:xfrm>
            <a:off x="3059832" y="2211710"/>
            <a:ext cx="5050408" cy="623250"/>
          </a:xfrm>
          <a:prstGeom prst="rect">
            <a:avLst/>
          </a:prstGeom>
          <a:noFill/>
        </p:spPr>
        <p:txBody>
          <a:bodyPr wrap="square" lIns="68584" tIns="34291" rIns="68584" bIns="34291" rtlCol="0">
            <a:spAutoFit/>
          </a:bodyPr>
          <a:lstStyle/>
          <a:p>
            <a:r>
              <a:rPr lang="zh-CN" altLang="en-US" sz="3600" dirty="0">
                <a:latin typeface="微软雅黑" pitchFamily="34" charset="-122"/>
                <a:ea typeface="微软雅黑" pitchFamily="34" charset="-122"/>
                <a:sym typeface="Arial" pitchFamily="34" charset="0"/>
              </a:rPr>
              <a:t>问题讨论</a:t>
            </a:r>
          </a:p>
        </p:txBody>
      </p:sp>
    </p:spTree>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700064" y="1283990"/>
            <a:ext cx="5904656" cy="3507854"/>
            <a:chOff x="0" y="161346"/>
            <a:chExt cx="7361368" cy="3929984"/>
          </a:xfrm>
          <a:solidFill>
            <a:schemeClr val="bg1">
              <a:lumMod val="95000"/>
            </a:schemeClr>
          </a:solidFill>
        </p:grpSpPr>
        <p:sp>
          <p:nvSpPr>
            <p:cNvPr id="7" name="Freeform 39"/>
            <p:cNvSpPr>
              <a:spLocks noChangeArrowheads="1"/>
            </p:cNvSpPr>
            <p:nvPr/>
          </p:nvSpPr>
          <p:spPr bwMode="auto">
            <a:xfrm>
              <a:off x="3073978" y="1063889"/>
              <a:ext cx="103365" cy="121384"/>
            </a:xfrm>
            <a:custGeom>
              <a:avLst/>
              <a:gdLst>
                <a:gd name="T0" fmla="*/ 0 w 46"/>
                <a:gd name="T1" fmla="*/ 2147483647 h 34"/>
                <a:gd name="T2" fmla="*/ 2147483647 w 46"/>
                <a:gd name="T3" fmla="*/ 2147483647 h 34"/>
                <a:gd name="T4" fmla="*/ 2147483647 w 46"/>
                <a:gd name="T5" fmla="*/ 2147483647 h 34"/>
                <a:gd name="T6" fmla="*/ 2147483647 w 46"/>
                <a:gd name="T7" fmla="*/ 2147483647 h 34"/>
                <a:gd name="T8" fmla="*/ 2147483647 w 46"/>
                <a:gd name="T9" fmla="*/ 0 h 34"/>
                <a:gd name="T10" fmla="*/ 2147483647 w 46"/>
                <a:gd name="T11" fmla="*/ 0 h 34"/>
                <a:gd name="T12" fmla="*/ 2147483647 w 46"/>
                <a:gd name="T13" fmla="*/ 2147483647 h 34"/>
                <a:gd name="T14" fmla="*/ 0 w 46"/>
                <a:gd name="T15" fmla="*/ 2147483647 h 34"/>
                <a:gd name="T16" fmla="*/ 0 w 46"/>
                <a:gd name="T17" fmla="*/ 2147483647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4"/>
                <a:gd name="T29" fmla="*/ 46 w 4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4">
                  <a:moveTo>
                    <a:pt x="0" y="34"/>
                  </a:moveTo>
                  <a:lnTo>
                    <a:pt x="32" y="28"/>
                  </a:lnTo>
                  <a:lnTo>
                    <a:pt x="46" y="24"/>
                  </a:lnTo>
                  <a:lnTo>
                    <a:pt x="38" y="12"/>
                  </a:lnTo>
                  <a:lnTo>
                    <a:pt x="46" y="0"/>
                  </a:lnTo>
                  <a:lnTo>
                    <a:pt x="32" y="0"/>
                  </a:lnTo>
                  <a:lnTo>
                    <a:pt x="8" y="6"/>
                  </a:lnTo>
                  <a:lnTo>
                    <a:pt x="0" y="12"/>
                  </a:lnTo>
                  <a:lnTo>
                    <a:pt x="0"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8" name="Freeform 40"/>
            <p:cNvSpPr>
              <a:spLocks noChangeArrowheads="1"/>
            </p:cNvSpPr>
            <p:nvPr/>
          </p:nvSpPr>
          <p:spPr bwMode="auto">
            <a:xfrm>
              <a:off x="6390638" y="2434806"/>
              <a:ext cx="543789" cy="264187"/>
            </a:xfrm>
            <a:custGeom>
              <a:avLst/>
              <a:gdLst>
                <a:gd name="T0" fmla="*/ 2147483647 w 242"/>
                <a:gd name="T1" fmla="*/ 2147483647 h 74"/>
                <a:gd name="T2" fmla="*/ 2147483647 w 242"/>
                <a:gd name="T3" fmla="*/ 2147483647 h 74"/>
                <a:gd name="T4" fmla="*/ 2147483647 w 242"/>
                <a:gd name="T5" fmla="*/ 2147483647 h 74"/>
                <a:gd name="T6" fmla="*/ 2147483647 w 242"/>
                <a:gd name="T7" fmla="*/ 2147483647 h 74"/>
                <a:gd name="T8" fmla="*/ 2147483647 w 242"/>
                <a:gd name="T9" fmla="*/ 2147483647 h 74"/>
                <a:gd name="T10" fmla="*/ 2147483647 w 242"/>
                <a:gd name="T11" fmla="*/ 2147483647 h 74"/>
                <a:gd name="T12" fmla="*/ 2147483647 w 242"/>
                <a:gd name="T13" fmla="*/ 2147483647 h 74"/>
                <a:gd name="T14" fmla="*/ 2147483647 w 242"/>
                <a:gd name="T15" fmla="*/ 2147483647 h 74"/>
                <a:gd name="T16" fmla="*/ 2147483647 w 242"/>
                <a:gd name="T17" fmla="*/ 2147483647 h 74"/>
                <a:gd name="T18" fmla="*/ 2147483647 w 242"/>
                <a:gd name="T19" fmla="*/ 0 h 74"/>
                <a:gd name="T20" fmla="*/ 0 w 242"/>
                <a:gd name="T21" fmla="*/ 2147483647 h 74"/>
                <a:gd name="T22" fmla="*/ 2147483647 w 242"/>
                <a:gd name="T23" fmla="*/ 2147483647 h 74"/>
                <a:gd name="T24" fmla="*/ 2147483647 w 242"/>
                <a:gd name="T25" fmla="*/ 2147483647 h 74"/>
                <a:gd name="T26" fmla="*/ 2147483647 w 242"/>
                <a:gd name="T27" fmla="*/ 2147483647 h 74"/>
                <a:gd name="T28" fmla="*/ 2147483647 w 242"/>
                <a:gd name="T29" fmla="*/ 2147483647 h 74"/>
                <a:gd name="T30" fmla="*/ 2147483647 w 242"/>
                <a:gd name="T31" fmla="*/ 2147483647 h 74"/>
                <a:gd name="T32" fmla="*/ 2147483647 w 242"/>
                <a:gd name="T33" fmla="*/ 2147483647 h 74"/>
                <a:gd name="T34" fmla="*/ 2147483647 w 242"/>
                <a:gd name="T35" fmla="*/ 2147483647 h 74"/>
                <a:gd name="T36" fmla="*/ 2147483647 w 242"/>
                <a:gd name="T37" fmla="*/ 2147483647 h 74"/>
                <a:gd name="T38" fmla="*/ 2147483647 w 242"/>
                <a:gd name="T39" fmla="*/ 2147483647 h 74"/>
                <a:gd name="T40" fmla="*/ 2147483647 w 242"/>
                <a:gd name="T41" fmla="*/ 2147483647 h 74"/>
                <a:gd name="T42" fmla="*/ 2147483647 w 242"/>
                <a:gd name="T43" fmla="*/ 2147483647 h 74"/>
                <a:gd name="T44" fmla="*/ 2147483647 w 242"/>
                <a:gd name="T45" fmla="*/ 2147483647 h 74"/>
                <a:gd name="T46" fmla="*/ 2147483647 w 242"/>
                <a:gd name="T47" fmla="*/ 2147483647 h 74"/>
                <a:gd name="T48" fmla="*/ 2147483647 w 242"/>
                <a:gd name="T49" fmla="*/ 2147483647 h 74"/>
                <a:gd name="T50" fmla="*/ 2147483647 w 242"/>
                <a:gd name="T51" fmla="*/ 2147483647 h 74"/>
                <a:gd name="T52" fmla="*/ 2147483647 w 242"/>
                <a:gd name="T53" fmla="*/ 2147483647 h 74"/>
                <a:gd name="T54" fmla="*/ 2147483647 w 242"/>
                <a:gd name="T55" fmla="*/ 2147483647 h 74"/>
                <a:gd name="T56" fmla="*/ 2147483647 w 242"/>
                <a:gd name="T57" fmla="*/ 2147483647 h 74"/>
                <a:gd name="T58" fmla="*/ 2147483647 w 242"/>
                <a:gd name="T59" fmla="*/ 2147483647 h 74"/>
                <a:gd name="T60" fmla="*/ 2147483647 w 242"/>
                <a:gd name="T61" fmla="*/ 2147483647 h 7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2"/>
                <a:gd name="T94" fmla="*/ 0 h 74"/>
                <a:gd name="T95" fmla="*/ 242 w 242"/>
                <a:gd name="T96" fmla="*/ 74 h 7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2" h="74">
                  <a:moveTo>
                    <a:pt x="196" y="34"/>
                  </a:moveTo>
                  <a:lnTo>
                    <a:pt x="182" y="28"/>
                  </a:lnTo>
                  <a:lnTo>
                    <a:pt x="158" y="22"/>
                  </a:lnTo>
                  <a:lnTo>
                    <a:pt x="136" y="18"/>
                  </a:lnTo>
                  <a:lnTo>
                    <a:pt x="90" y="18"/>
                  </a:lnTo>
                  <a:lnTo>
                    <a:pt x="76" y="12"/>
                  </a:lnTo>
                  <a:lnTo>
                    <a:pt x="60" y="18"/>
                  </a:lnTo>
                  <a:lnTo>
                    <a:pt x="52" y="18"/>
                  </a:lnTo>
                  <a:lnTo>
                    <a:pt x="30" y="12"/>
                  </a:lnTo>
                  <a:lnTo>
                    <a:pt x="22" y="0"/>
                  </a:lnTo>
                  <a:lnTo>
                    <a:pt x="0" y="6"/>
                  </a:lnTo>
                  <a:lnTo>
                    <a:pt x="14" y="12"/>
                  </a:lnTo>
                  <a:lnTo>
                    <a:pt x="30" y="22"/>
                  </a:lnTo>
                  <a:lnTo>
                    <a:pt x="52" y="34"/>
                  </a:lnTo>
                  <a:lnTo>
                    <a:pt x="82" y="34"/>
                  </a:lnTo>
                  <a:lnTo>
                    <a:pt x="82" y="46"/>
                  </a:lnTo>
                  <a:lnTo>
                    <a:pt x="106" y="52"/>
                  </a:lnTo>
                  <a:lnTo>
                    <a:pt x="128" y="58"/>
                  </a:lnTo>
                  <a:lnTo>
                    <a:pt x="158" y="58"/>
                  </a:lnTo>
                  <a:lnTo>
                    <a:pt x="166" y="46"/>
                  </a:lnTo>
                  <a:lnTo>
                    <a:pt x="188" y="52"/>
                  </a:lnTo>
                  <a:lnTo>
                    <a:pt x="204" y="58"/>
                  </a:lnTo>
                  <a:lnTo>
                    <a:pt x="196" y="68"/>
                  </a:lnTo>
                  <a:lnTo>
                    <a:pt x="196" y="74"/>
                  </a:lnTo>
                  <a:lnTo>
                    <a:pt x="212" y="64"/>
                  </a:lnTo>
                  <a:lnTo>
                    <a:pt x="228" y="74"/>
                  </a:lnTo>
                  <a:lnTo>
                    <a:pt x="242" y="64"/>
                  </a:lnTo>
                  <a:lnTo>
                    <a:pt x="212" y="58"/>
                  </a:lnTo>
                  <a:lnTo>
                    <a:pt x="204" y="46"/>
                  </a:lnTo>
                  <a:lnTo>
                    <a:pt x="212" y="34"/>
                  </a:lnTo>
                  <a:lnTo>
                    <a:pt x="196"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0" name="Freeform 41"/>
            <p:cNvSpPr>
              <a:spLocks noChangeArrowheads="1"/>
            </p:cNvSpPr>
            <p:nvPr/>
          </p:nvSpPr>
          <p:spPr bwMode="auto">
            <a:xfrm>
              <a:off x="2921178" y="1570842"/>
              <a:ext cx="1586425" cy="1827890"/>
            </a:xfrm>
            <a:custGeom>
              <a:avLst/>
              <a:gdLst>
                <a:gd name="T0" fmla="*/ 2147483647 w 706"/>
                <a:gd name="T1" fmla="*/ 2147483647 h 512"/>
                <a:gd name="T2" fmla="*/ 2147483647 w 706"/>
                <a:gd name="T3" fmla="*/ 2147483647 h 512"/>
                <a:gd name="T4" fmla="*/ 2147483647 w 706"/>
                <a:gd name="T5" fmla="*/ 2147483647 h 512"/>
                <a:gd name="T6" fmla="*/ 2147483647 w 706"/>
                <a:gd name="T7" fmla="*/ 2147483647 h 512"/>
                <a:gd name="T8" fmla="*/ 2147483647 w 706"/>
                <a:gd name="T9" fmla="*/ 2147483647 h 512"/>
                <a:gd name="T10" fmla="*/ 2147483647 w 706"/>
                <a:gd name="T11" fmla="*/ 0 h 512"/>
                <a:gd name="T12" fmla="*/ 2147483647 w 706"/>
                <a:gd name="T13" fmla="*/ 2147483647 h 512"/>
                <a:gd name="T14" fmla="*/ 2147483647 w 706"/>
                <a:gd name="T15" fmla="*/ 2147483647 h 512"/>
                <a:gd name="T16" fmla="*/ 2147483647 w 706"/>
                <a:gd name="T17" fmla="*/ 2147483647 h 512"/>
                <a:gd name="T18" fmla="*/ 2147483647 w 706"/>
                <a:gd name="T19" fmla="*/ 2147483647 h 512"/>
                <a:gd name="T20" fmla="*/ 2147483647 w 706"/>
                <a:gd name="T21" fmla="*/ 2147483647 h 512"/>
                <a:gd name="T22" fmla="*/ 2147483647 w 706"/>
                <a:gd name="T23" fmla="*/ 2147483647 h 512"/>
                <a:gd name="T24" fmla="*/ 2147483647 w 706"/>
                <a:gd name="T25" fmla="*/ 2147483647 h 512"/>
                <a:gd name="T26" fmla="*/ 0 w 706"/>
                <a:gd name="T27" fmla="*/ 2147483647 h 512"/>
                <a:gd name="T28" fmla="*/ 2147483647 w 706"/>
                <a:gd name="T29" fmla="*/ 2147483647 h 512"/>
                <a:gd name="T30" fmla="*/ 2147483647 w 706"/>
                <a:gd name="T31" fmla="*/ 2147483647 h 512"/>
                <a:gd name="T32" fmla="*/ 2147483647 w 706"/>
                <a:gd name="T33" fmla="*/ 2147483647 h 512"/>
                <a:gd name="T34" fmla="*/ 2147483647 w 706"/>
                <a:gd name="T35" fmla="*/ 2147483647 h 512"/>
                <a:gd name="T36" fmla="*/ 2147483647 w 706"/>
                <a:gd name="T37" fmla="*/ 2147483647 h 512"/>
                <a:gd name="T38" fmla="*/ 2147483647 w 706"/>
                <a:gd name="T39" fmla="*/ 2147483647 h 512"/>
                <a:gd name="T40" fmla="*/ 2147483647 w 706"/>
                <a:gd name="T41" fmla="*/ 2147483647 h 512"/>
                <a:gd name="T42" fmla="*/ 2147483647 w 706"/>
                <a:gd name="T43" fmla="*/ 2147483647 h 512"/>
                <a:gd name="T44" fmla="*/ 2147483647 w 706"/>
                <a:gd name="T45" fmla="*/ 2147483647 h 512"/>
                <a:gd name="T46" fmla="*/ 2147483647 w 706"/>
                <a:gd name="T47" fmla="*/ 2147483647 h 512"/>
                <a:gd name="T48" fmla="*/ 2147483647 w 706"/>
                <a:gd name="T49" fmla="*/ 2147483647 h 512"/>
                <a:gd name="T50" fmla="*/ 2147483647 w 706"/>
                <a:gd name="T51" fmla="*/ 2147483647 h 512"/>
                <a:gd name="T52" fmla="*/ 2147483647 w 706"/>
                <a:gd name="T53" fmla="*/ 2147483647 h 512"/>
                <a:gd name="T54" fmla="*/ 2147483647 w 706"/>
                <a:gd name="T55" fmla="*/ 2147483647 h 512"/>
                <a:gd name="T56" fmla="*/ 2147483647 w 706"/>
                <a:gd name="T57" fmla="*/ 2147483647 h 512"/>
                <a:gd name="T58" fmla="*/ 2147483647 w 706"/>
                <a:gd name="T59" fmla="*/ 2147483647 h 512"/>
                <a:gd name="T60" fmla="*/ 2147483647 w 706"/>
                <a:gd name="T61" fmla="*/ 2147483647 h 512"/>
                <a:gd name="T62" fmla="*/ 2147483647 w 706"/>
                <a:gd name="T63" fmla="*/ 2147483647 h 512"/>
                <a:gd name="T64" fmla="*/ 2147483647 w 706"/>
                <a:gd name="T65" fmla="*/ 2147483647 h 512"/>
                <a:gd name="T66" fmla="*/ 2147483647 w 706"/>
                <a:gd name="T67" fmla="*/ 2147483647 h 512"/>
                <a:gd name="T68" fmla="*/ 2147483647 w 706"/>
                <a:gd name="T69" fmla="*/ 2147483647 h 512"/>
                <a:gd name="T70" fmla="*/ 2147483647 w 706"/>
                <a:gd name="T71" fmla="*/ 2147483647 h 512"/>
                <a:gd name="T72" fmla="*/ 2147483647 w 706"/>
                <a:gd name="T73" fmla="*/ 2147483647 h 512"/>
                <a:gd name="T74" fmla="*/ 2147483647 w 706"/>
                <a:gd name="T75" fmla="*/ 2147483647 h 512"/>
                <a:gd name="T76" fmla="*/ 2147483647 w 706"/>
                <a:gd name="T77" fmla="*/ 2147483647 h 512"/>
                <a:gd name="T78" fmla="*/ 2147483647 w 706"/>
                <a:gd name="T79" fmla="*/ 2147483647 h 512"/>
                <a:gd name="T80" fmla="*/ 2147483647 w 706"/>
                <a:gd name="T81" fmla="*/ 2147483647 h 512"/>
                <a:gd name="T82" fmla="*/ 2147483647 w 706"/>
                <a:gd name="T83" fmla="*/ 2147483647 h 512"/>
                <a:gd name="T84" fmla="*/ 2147483647 w 706"/>
                <a:gd name="T85" fmla="*/ 2147483647 h 512"/>
                <a:gd name="T86" fmla="*/ 2147483647 w 706"/>
                <a:gd name="T87" fmla="*/ 2147483647 h 512"/>
                <a:gd name="T88" fmla="*/ 2147483647 w 706"/>
                <a:gd name="T89" fmla="*/ 2147483647 h 512"/>
                <a:gd name="T90" fmla="*/ 2147483647 w 706"/>
                <a:gd name="T91" fmla="*/ 2147483647 h 512"/>
                <a:gd name="T92" fmla="*/ 2147483647 w 706"/>
                <a:gd name="T93" fmla="*/ 2147483647 h 512"/>
                <a:gd name="T94" fmla="*/ 2147483647 w 706"/>
                <a:gd name="T95" fmla="*/ 2147483647 h 512"/>
                <a:gd name="T96" fmla="*/ 2147483647 w 706"/>
                <a:gd name="T97" fmla="*/ 2147483647 h 512"/>
                <a:gd name="T98" fmla="*/ 2147483647 w 706"/>
                <a:gd name="T99" fmla="*/ 2147483647 h 5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6"/>
                <a:gd name="T151" fmla="*/ 0 h 512"/>
                <a:gd name="T152" fmla="*/ 706 w 706"/>
                <a:gd name="T153" fmla="*/ 512 h 5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6" h="512">
                  <a:moveTo>
                    <a:pt x="490" y="50"/>
                  </a:moveTo>
                  <a:lnTo>
                    <a:pt x="458" y="40"/>
                  </a:lnTo>
                  <a:lnTo>
                    <a:pt x="434" y="40"/>
                  </a:lnTo>
                  <a:lnTo>
                    <a:pt x="422" y="38"/>
                  </a:lnTo>
                  <a:lnTo>
                    <a:pt x="402" y="38"/>
                  </a:lnTo>
                  <a:lnTo>
                    <a:pt x="388" y="30"/>
                  </a:lnTo>
                  <a:lnTo>
                    <a:pt x="372" y="58"/>
                  </a:lnTo>
                  <a:lnTo>
                    <a:pt x="336" y="42"/>
                  </a:lnTo>
                  <a:lnTo>
                    <a:pt x="308" y="30"/>
                  </a:lnTo>
                  <a:lnTo>
                    <a:pt x="260" y="30"/>
                  </a:lnTo>
                  <a:lnTo>
                    <a:pt x="280" y="20"/>
                  </a:lnTo>
                  <a:lnTo>
                    <a:pt x="290" y="0"/>
                  </a:lnTo>
                  <a:lnTo>
                    <a:pt x="274" y="0"/>
                  </a:lnTo>
                  <a:lnTo>
                    <a:pt x="244" y="8"/>
                  </a:lnTo>
                  <a:lnTo>
                    <a:pt x="198" y="8"/>
                  </a:lnTo>
                  <a:lnTo>
                    <a:pt x="174" y="18"/>
                  </a:lnTo>
                  <a:lnTo>
                    <a:pt x="118" y="18"/>
                  </a:lnTo>
                  <a:lnTo>
                    <a:pt x="118" y="36"/>
                  </a:lnTo>
                  <a:lnTo>
                    <a:pt x="98" y="36"/>
                  </a:lnTo>
                  <a:lnTo>
                    <a:pt x="84" y="46"/>
                  </a:lnTo>
                  <a:lnTo>
                    <a:pt x="84" y="64"/>
                  </a:lnTo>
                  <a:lnTo>
                    <a:pt x="68" y="70"/>
                  </a:lnTo>
                  <a:lnTo>
                    <a:pt x="46" y="82"/>
                  </a:lnTo>
                  <a:lnTo>
                    <a:pt x="22" y="104"/>
                  </a:lnTo>
                  <a:lnTo>
                    <a:pt x="16" y="128"/>
                  </a:lnTo>
                  <a:lnTo>
                    <a:pt x="22" y="144"/>
                  </a:lnTo>
                  <a:lnTo>
                    <a:pt x="22" y="162"/>
                  </a:lnTo>
                  <a:lnTo>
                    <a:pt x="0" y="168"/>
                  </a:lnTo>
                  <a:lnTo>
                    <a:pt x="22" y="178"/>
                  </a:lnTo>
                  <a:lnTo>
                    <a:pt x="22" y="190"/>
                  </a:lnTo>
                  <a:lnTo>
                    <a:pt x="46" y="196"/>
                  </a:lnTo>
                  <a:lnTo>
                    <a:pt x="54" y="214"/>
                  </a:lnTo>
                  <a:lnTo>
                    <a:pt x="68" y="218"/>
                  </a:lnTo>
                  <a:lnTo>
                    <a:pt x="84" y="230"/>
                  </a:lnTo>
                  <a:lnTo>
                    <a:pt x="100" y="236"/>
                  </a:lnTo>
                  <a:lnTo>
                    <a:pt x="146" y="236"/>
                  </a:lnTo>
                  <a:lnTo>
                    <a:pt x="188" y="230"/>
                  </a:lnTo>
                  <a:lnTo>
                    <a:pt x="214" y="224"/>
                  </a:lnTo>
                  <a:lnTo>
                    <a:pt x="236" y="224"/>
                  </a:lnTo>
                  <a:lnTo>
                    <a:pt x="236" y="236"/>
                  </a:lnTo>
                  <a:lnTo>
                    <a:pt x="282" y="236"/>
                  </a:lnTo>
                  <a:lnTo>
                    <a:pt x="288" y="248"/>
                  </a:lnTo>
                  <a:lnTo>
                    <a:pt x="282" y="264"/>
                  </a:lnTo>
                  <a:lnTo>
                    <a:pt x="288" y="282"/>
                  </a:lnTo>
                  <a:lnTo>
                    <a:pt x="304" y="288"/>
                  </a:lnTo>
                  <a:lnTo>
                    <a:pt x="320" y="294"/>
                  </a:lnTo>
                  <a:lnTo>
                    <a:pt x="320" y="328"/>
                  </a:lnTo>
                  <a:lnTo>
                    <a:pt x="334" y="344"/>
                  </a:lnTo>
                  <a:lnTo>
                    <a:pt x="328" y="362"/>
                  </a:lnTo>
                  <a:lnTo>
                    <a:pt x="328" y="374"/>
                  </a:lnTo>
                  <a:lnTo>
                    <a:pt x="320" y="392"/>
                  </a:lnTo>
                  <a:lnTo>
                    <a:pt x="328" y="402"/>
                  </a:lnTo>
                  <a:lnTo>
                    <a:pt x="350" y="420"/>
                  </a:lnTo>
                  <a:lnTo>
                    <a:pt x="342" y="430"/>
                  </a:lnTo>
                  <a:lnTo>
                    <a:pt x="358" y="436"/>
                  </a:lnTo>
                  <a:lnTo>
                    <a:pt x="358" y="448"/>
                  </a:lnTo>
                  <a:lnTo>
                    <a:pt x="366" y="460"/>
                  </a:lnTo>
                  <a:lnTo>
                    <a:pt x="372" y="478"/>
                  </a:lnTo>
                  <a:lnTo>
                    <a:pt x="388" y="494"/>
                  </a:lnTo>
                  <a:lnTo>
                    <a:pt x="388" y="506"/>
                  </a:lnTo>
                  <a:lnTo>
                    <a:pt x="410" y="512"/>
                  </a:lnTo>
                  <a:lnTo>
                    <a:pt x="464" y="512"/>
                  </a:lnTo>
                  <a:lnTo>
                    <a:pt x="494" y="500"/>
                  </a:lnTo>
                  <a:lnTo>
                    <a:pt x="510" y="482"/>
                  </a:lnTo>
                  <a:lnTo>
                    <a:pt x="524" y="466"/>
                  </a:lnTo>
                  <a:lnTo>
                    <a:pt x="532" y="454"/>
                  </a:lnTo>
                  <a:lnTo>
                    <a:pt x="540" y="442"/>
                  </a:lnTo>
                  <a:lnTo>
                    <a:pt x="556" y="426"/>
                  </a:lnTo>
                  <a:lnTo>
                    <a:pt x="556" y="408"/>
                  </a:lnTo>
                  <a:lnTo>
                    <a:pt x="570" y="392"/>
                  </a:lnTo>
                  <a:lnTo>
                    <a:pt x="586" y="386"/>
                  </a:lnTo>
                  <a:lnTo>
                    <a:pt x="600" y="374"/>
                  </a:lnTo>
                  <a:lnTo>
                    <a:pt x="616" y="362"/>
                  </a:lnTo>
                  <a:lnTo>
                    <a:pt x="600" y="340"/>
                  </a:lnTo>
                  <a:lnTo>
                    <a:pt x="592" y="322"/>
                  </a:lnTo>
                  <a:lnTo>
                    <a:pt x="592" y="300"/>
                  </a:lnTo>
                  <a:lnTo>
                    <a:pt x="600" y="282"/>
                  </a:lnTo>
                  <a:lnTo>
                    <a:pt x="624" y="260"/>
                  </a:lnTo>
                  <a:lnTo>
                    <a:pt x="646" y="248"/>
                  </a:lnTo>
                  <a:lnTo>
                    <a:pt x="670" y="230"/>
                  </a:lnTo>
                  <a:lnTo>
                    <a:pt x="684" y="214"/>
                  </a:lnTo>
                  <a:lnTo>
                    <a:pt x="698" y="196"/>
                  </a:lnTo>
                  <a:lnTo>
                    <a:pt x="706" y="178"/>
                  </a:lnTo>
                  <a:lnTo>
                    <a:pt x="692" y="178"/>
                  </a:lnTo>
                  <a:lnTo>
                    <a:pt x="662" y="184"/>
                  </a:lnTo>
                  <a:lnTo>
                    <a:pt x="638" y="196"/>
                  </a:lnTo>
                  <a:lnTo>
                    <a:pt x="624" y="190"/>
                  </a:lnTo>
                  <a:lnTo>
                    <a:pt x="616" y="172"/>
                  </a:lnTo>
                  <a:lnTo>
                    <a:pt x="600" y="168"/>
                  </a:lnTo>
                  <a:lnTo>
                    <a:pt x="592" y="156"/>
                  </a:lnTo>
                  <a:lnTo>
                    <a:pt x="578" y="140"/>
                  </a:lnTo>
                  <a:lnTo>
                    <a:pt x="562" y="128"/>
                  </a:lnTo>
                  <a:lnTo>
                    <a:pt x="548" y="116"/>
                  </a:lnTo>
                  <a:lnTo>
                    <a:pt x="532" y="110"/>
                  </a:lnTo>
                  <a:lnTo>
                    <a:pt x="532" y="98"/>
                  </a:lnTo>
                  <a:lnTo>
                    <a:pt x="524" y="82"/>
                  </a:lnTo>
                  <a:lnTo>
                    <a:pt x="510" y="64"/>
                  </a:lnTo>
                  <a:lnTo>
                    <a:pt x="502" y="54"/>
                  </a:lnTo>
                  <a:lnTo>
                    <a:pt x="494" y="46"/>
                  </a:lnTo>
                  <a:lnTo>
                    <a:pt x="490" y="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1" name="Freeform 42"/>
            <p:cNvSpPr>
              <a:spLocks noChangeArrowheads="1"/>
            </p:cNvSpPr>
            <p:nvPr/>
          </p:nvSpPr>
          <p:spPr bwMode="auto">
            <a:xfrm>
              <a:off x="6013132" y="2641872"/>
              <a:ext cx="67413" cy="21421"/>
            </a:xfrm>
            <a:custGeom>
              <a:avLst/>
              <a:gdLst>
                <a:gd name="T0" fmla="*/ 2147483647 w 30"/>
                <a:gd name="T1" fmla="*/ 0 h 6"/>
                <a:gd name="T2" fmla="*/ 0 w 30"/>
                <a:gd name="T3" fmla="*/ 2147483647 h 6"/>
                <a:gd name="T4" fmla="*/ 2147483647 w 30"/>
                <a:gd name="T5" fmla="*/ 2147483647 h 6"/>
                <a:gd name="T6" fmla="*/ 2147483647 w 30"/>
                <a:gd name="T7" fmla="*/ 0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30" y="0"/>
                  </a:moveTo>
                  <a:lnTo>
                    <a:pt x="0" y="6"/>
                  </a:lnTo>
                  <a:lnTo>
                    <a:pt x="8" y="6"/>
                  </a:lnTo>
                  <a:lnTo>
                    <a:pt x="3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2" name="Freeform 43"/>
            <p:cNvSpPr>
              <a:spLocks noChangeArrowheads="1"/>
            </p:cNvSpPr>
            <p:nvPr/>
          </p:nvSpPr>
          <p:spPr bwMode="auto">
            <a:xfrm>
              <a:off x="5518779" y="2249161"/>
              <a:ext cx="238188" cy="371290"/>
            </a:xfrm>
            <a:custGeom>
              <a:avLst/>
              <a:gdLst>
                <a:gd name="T0" fmla="*/ 2147483647 w 106"/>
                <a:gd name="T1" fmla="*/ 2147483647 h 104"/>
                <a:gd name="T2" fmla="*/ 2147483647 w 106"/>
                <a:gd name="T3" fmla="*/ 2147483647 h 104"/>
                <a:gd name="T4" fmla="*/ 2147483647 w 106"/>
                <a:gd name="T5" fmla="*/ 2147483647 h 104"/>
                <a:gd name="T6" fmla="*/ 0 w 106"/>
                <a:gd name="T7" fmla="*/ 2147483647 h 104"/>
                <a:gd name="T8" fmla="*/ 2147483647 w 106"/>
                <a:gd name="T9" fmla="*/ 2147483647 h 104"/>
                <a:gd name="T10" fmla="*/ 2147483647 w 106"/>
                <a:gd name="T11" fmla="*/ 2147483647 h 104"/>
                <a:gd name="T12" fmla="*/ 2147483647 w 106"/>
                <a:gd name="T13" fmla="*/ 2147483647 h 104"/>
                <a:gd name="T14" fmla="*/ 2147483647 w 106"/>
                <a:gd name="T15" fmla="*/ 2147483647 h 104"/>
                <a:gd name="T16" fmla="*/ 2147483647 w 106"/>
                <a:gd name="T17" fmla="*/ 2147483647 h 104"/>
                <a:gd name="T18" fmla="*/ 2147483647 w 106"/>
                <a:gd name="T19" fmla="*/ 2147483647 h 104"/>
                <a:gd name="T20" fmla="*/ 2147483647 w 106"/>
                <a:gd name="T21" fmla="*/ 2147483647 h 104"/>
                <a:gd name="T22" fmla="*/ 2147483647 w 106"/>
                <a:gd name="T23" fmla="*/ 2147483647 h 104"/>
                <a:gd name="T24" fmla="*/ 2147483647 w 106"/>
                <a:gd name="T25" fmla="*/ 2147483647 h 104"/>
                <a:gd name="T26" fmla="*/ 2147483647 w 106"/>
                <a:gd name="T27" fmla="*/ 2147483647 h 104"/>
                <a:gd name="T28" fmla="*/ 2147483647 w 106"/>
                <a:gd name="T29" fmla="*/ 2147483647 h 104"/>
                <a:gd name="T30" fmla="*/ 2147483647 w 106"/>
                <a:gd name="T31" fmla="*/ 2147483647 h 104"/>
                <a:gd name="T32" fmla="*/ 2147483647 w 106"/>
                <a:gd name="T33" fmla="*/ 2147483647 h 104"/>
                <a:gd name="T34" fmla="*/ 2147483647 w 106"/>
                <a:gd name="T35" fmla="*/ 2147483647 h 104"/>
                <a:gd name="T36" fmla="*/ 2147483647 w 106"/>
                <a:gd name="T37" fmla="*/ 2147483647 h 104"/>
                <a:gd name="T38" fmla="*/ 2147483647 w 106"/>
                <a:gd name="T39" fmla="*/ 0 h 104"/>
                <a:gd name="T40" fmla="*/ 2147483647 w 106"/>
                <a:gd name="T41" fmla="*/ 2147483647 h 104"/>
                <a:gd name="T42" fmla="*/ 2147483647 w 10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104"/>
                <a:gd name="T68" fmla="*/ 106 w 10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104">
                  <a:moveTo>
                    <a:pt x="60" y="40"/>
                  </a:moveTo>
                  <a:lnTo>
                    <a:pt x="46" y="34"/>
                  </a:lnTo>
                  <a:lnTo>
                    <a:pt x="22" y="24"/>
                  </a:lnTo>
                  <a:lnTo>
                    <a:pt x="0" y="24"/>
                  </a:lnTo>
                  <a:lnTo>
                    <a:pt x="14" y="34"/>
                  </a:lnTo>
                  <a:lnTo>
                    <a:pt x="30" y="46"/>
                  </a:lnTo>
                  <a:lnTo>
                    <a:pt x="60" y="70"/>
                  </a:lnTo>
                  <a:lnTo>
                    <a:pt x="76" y="92"/>
                  </a:lnTo>
                  <a:lnTo>
                    <a:pt x="90" y="92"/>
                  </a:lnTo>
                  <a:lnTo>
                    <a:pt x="106" y="104"/>
                  </a:lnTo>
                  <a:lnTo>
                    <a:pt x="106" y="98"/>
                  </a:lnTo>
                  <a:lnTo>
                    <a:pt x="84" y="86"/>
                  </a:lnTo>
                  <a:lnTo>
                    <a:pt x="84" y="70"/>
                  </a:lnTo>
                  <a:lnTo>
                    <a:pt x="98" y="70"/>
                  </a:lnTo>
                  <a:lnTo>
                    <a:pt x="98" y="58"/>
                  </a:lnTo>
                  <a:lnTo>
                    <a:pt x="84" y="40"/>
                  </a:lnTo>
                  <a:lnTo>
                    <a:pt x="84" y="28"/>
                  </a:lnTo>
                  <a:lnTo>
                    <a:pt x="76" y="12"/>
                  </a:lnTo>
                  <a:lnTo>
                    <a:pt x="60" y="12"/>
                  </a:lnTo>
                  <a:lnTo>
                    <a:pt x="46" y="0"/>
                  </a:lnTo>
                  <a:lnTo>
                    <a:pt x="52" y="12"/>
                  </a:lnTo>
                  <a:lnTo>
                    <a:pt x="60" y="4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3" name="Freeform 44"/>
            <p:cNvSpPr>
              <a:spLocks noChangeArrowheads="1"/>
            </p:cNvSpPr>
            <p:nvPr/>
          </p:nvSpPr>
          <p:spPr bwMode="auto">
            <a:xfrm>
              <a:off x="5977179" y="1485160"/>
              <a:ext cx="53929" cy="28561"/>
            </a:xfrm>
            <a:custGeom>
              <a:avLst/>
              <a:gdLst>
                <a:gd name="T0" fmla="*/ 2147483647 w 24"/>
                <a:gd name="T1" fmla="*/ 2147483647 h 8"/>
                <a:gd name="T2" fmla="*/ 2147483647 w 24"/>
                <a:gd name="T3" fmla="*/ 0 h 8"/>
                <a:gd name="T4" fmla="*/ 0 w 24"/>
                <a:gd name="T5" fmla="*/ 2147483647 h 8"/>
                <a:gd name="T6" fmla="*/ 2147483647 w 24"/>
                <a:gd name="T7" fmla="*/ 2147483647 h 8"/>
                <a:gd name="T8" fmla="*/ 2147483647 w 24"/>
                <a:gd name="T9" fmla="*/ 2147483647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24" y="2"/>
                  </a:moveTo>
                  <a:lnTo>
                    <a:pt x="16" y="0"/>
                  </a:lnTo>
                  <a:lnTo>
                    <a:pt x="0" y="8"/>
                  </a:lnTo>
                  <a:lnTo>
                    <a:pt x="16" y="2"/>
                  </a:lnTo>
                  <a:lnTo>
                    <a:pt x="24" y="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4" name="Freeform 45"/>
            <p:cNvSpPr>
              <a:spLocks noChangeArrowheads="1"/>
            </p:cNvSpPr>
            <p:nvPr/>
          </p:nvSpPr>
          <p:spPr bwMode="auto">
            <a:xfrm>
              <a:off x="5995155" y="1470880"/>
              <a:ext cx="35953" cy="14280"/>
            </a:xfrm>
            <a:custGeom>
              <a:avLst/>
              <a:gdLst>
                <a:gd name="T0" fmla="*/ 0 w 16"/>
                <a:gd name="T1" fmla="*/ 0 h 4"/>
                <a:gd name="T2" fmla="*/ 2147483647 w 16"/>
                <a:gd name="T3" fmla="*/ 2147483647 h 4"/>
                <a:gd name="T4" fmla="*/ 2147483647 w 16"/>
                <a:gd name="T5" fmla="*/ 0 h 4"/>
                <a:gd name="T6" fmla="*/ 0 w 16"/>
                <a:gd name="T7" fmla="*/ 0 h 4"/>
                <a:gd name="T8" fmla="*/ 0 60000 65536"/>
                <a:gd name="T9" fmla="*/ 0 60000 65536"/>
                <a:gd name="T10" fmla="*/ 0 60000 65536"/>
                <a:gd name="T11" fmla="*/ 0 60000 65536"/>
                <a:gd name="T12" fmla="*/ 0 w 16"/>
                <a:gd name="T13" fmla="*/ 0 h 4"/>
                <a:gd name="T14" fmla="*/ 16 w 16"/>
                <a:gd name="T15" fmla="*/ 4 h 4"/>
              </a:gdLst>
              <a:ahLst/>
              <a:cxnLst>
                <a:cxn ang="T8">
                  <a:pos x="T0" y="T1"/>
                </a:cxn>
                <a:cxn ang="T9">
                  <a:pos x="T2" y="T3"/>
                </a:cxn>
                <a:cxn ang="T10">
                  <a:pos x="T4" y="T5"/>
                </a:cxn>
                <a:cxn ang="T11">
                  <a:pos x="T6" y="T7"/>
                </a:cxn>
              </a:cxnLst>
              <a:rect l="T12" t="T13" r="T14" b="T15"/>
              <a:pathLst>
                <a:path w="16" h="4">
                  <a:moveTo>
                    <a:pt x="0" y="0"/>
                  </a:moveTo>
                  <a:lnTo>
                    <a:pt x="8" y="4"/>
                  </a:lnTo>
                  <a:lnTo>
                    <a:pt x="16"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5" name="Freeform 46"/>
            <p:cNvSpPr>
              <a:spLocks noChangeArrowheads="1"/>
            </p:cNvSpPr>
            <p:nvPr/>
          </p:nvSpPr>
          <p:spPr bwMode="auto">
            <a:xfrm>
              <a:off x="5756968" y="2599030"/>
              <a:ext cx="256164" cy="64262"/>
            </a:xfrm>
            <a:custGeom>
              <a:avLst/>
              <a:gdLst>
                <a:gd name="T0" fmla="*/ 2147483647 w 114"/>
                <a:gd name="T1" fmla="*/ 2147483647 h 18"/>
                <a:gd name="T2" fmla="*/ 2147483647 w 114"/>
                <a:gd name="T3" fmla="*/ 2147483647 h 18"/>
                <a:gd name="T4" fmla="*/ 2147483647 w 114"/>
                <a:gd name="T5" fmla="*/ 2147483647 h 18"/>
                <a:gd name="T6" fmla="*/ 2147483647 w 114"/>
                <a:gd name="T7" fmla="*/ 2147483647 h 18"/>
                <a:gd name="T8" fmla="*/ 2147483647 w 114"/>
                <a:gd name="T9" fmla="*/ 2147483647 h 18"/>
                <a:gd name="T10" fmla="*/ 2147483647 w 114"/>
                <a:gd name="T11" fmla="*/ 2147483647 h 18"/>
                <a:gd name="T12" fmla="*/ 2147483647 w 114"/>
                <a:gd name="T13" fmla="*/ 2147483647 h 18"/>
                <a:gd name="T14" fmla="*/ 2147483647 w 114"/>
                <a:gd name="T15" fmla="*/ 2147483647 h 18"/>
                <a:gd name="T16" fmla="*/ 2147483647 w 114"/>
                <a:gd name="T17" fmla="*/ 0 h 18"/>
                <a:gd name="T18" fmla="*/ 2147483647 w 114"/>
                <a:gd name="T19" fmla="*/ 0 h 18"/>
                <a:gd name="T20" fmla="*/ 0 w 114"/>
                <a:gd name="T21" fmla="*/ 2147483647 h 18"/>
                <a:gd name="T22" fmla="*/ 0 w 114"/>
                <a:gd name="T23" fmla="*/ 2147483647 h 18"/>
                <a:gd name="T24" fmla="*/ 2147483647 w 114"/>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18"/>
                <a:gd name="T41" fmla="*/ 114 w 11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18">
                  <a:moveTo>
                    <a:pt x="16" y="12"/>
                  </a:moveTo>
                  <a:lnTo>
                    <a:pt x="8" y="6"/>
                  </a:lnTo>
                  <a:lnTo>
                    <a:pt x="24" y="6"/>
                  </a:lnTo>
                  <a:lnTo>
                    <a:pt x="60" y="18"/>
                  </a:lnTo>
                  <a:lnTo>
                    <a:pt x="114" y="18"/>
                  </a:lnTo>
                  <a:lnTo>
                    <a:pt x="84" y="12"/>
                  </a:lnTo>
                  <a:lnTo>
                    <a:pt x="98" y="12"/>
                  </a:lnTo>
                  <a:lnTo>
                    <a:pt x="68" y="6"/>
                  </a:lnTo>
                  <a:lnTo>
                    <a:pt x="46" y="0"/>
                  </a:lnTo>
                  <a:lnTo>
                    <a:pt x="16" y="0"/>
                  </a:lnTo>
                  <a:lnTo>
                    <a:pt x="0" y="6"/>
                  </a:lnTo>
                  <a:lnTo>
                    <a:pt x="0" y="12"/>
                  </a:lnTo>
                  <a:lnTo>
                    <a:pt x="16"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6" name="Freeform 47"/>
            <p:cNvSpPr>
              <a:spLocks noChangeArrowheads="1"/>
            </p:cNvSpPr>
            <p:nvPr/>
          </p:nvSpPr>
          <p:spPr bwMode="auto">
            <a:xfrm>
              <a:off x="6628827" y="649757"/>
              <a:ext cx="435930" cy="699739"/>
            </a:xfrm>
            <a:custGeom>
              <a:avLst/>
              <a:gdLst>
                <a:gd name="T0" fmla="*/ 2147483647 w 194"/>
                <a:gd name="T1" fmla="*/ 2147483647 h 196"/>
                <a:gd name="T2" fmla="*/ 2147483647 w 194"/>
                <a:gd name="T3" fmla="*/ 2147483647 h 196"/>
                <a:gd name="T4" fmla="*/ 2147483647 w 194"/>
                <a:gd name="T5" fmla="*/ 2147483647 h 196"/>
                <a:gd name="T6" fmla="*/ 2147483647 w 194"/>
                <a:gd name="T7" fmla="*/ 2147483647 h 196"/>
                <a:gd name="T8" fmla="*/ 2147483647 w 194"/>
                <a:gd name="T9" fmla="*/ 2147483647 h 196"/>
                <a:gd name="T10" fmla="*/ 2147483647 w 194"/>
                <a:gd name="T11" fmla="*/ 2147483647 h 196"/>
                <a:gd name="T12" fmla="*/ 2147483647 w 194"/>
                <a:gd name="T13" fmla="*/ 2147483647 h 196"/>
                <a:gd name="T14" fmla="*/ 2147483647 w 194"/>
                <a:gd name="T15" fmla="*/ 2147483647 h 196"/>
                <a:gd name="T16" fmla="*/ 2147483647 w 194"/>
                <a:gd name="T17" fmla="*/ 2147483647 h 196"/>
                <a:gd name="T18" fmla="*/ 2147483647 w 194"/>
                <a:gd name="T19" fmla="*/ 2147483647 h 196"/>
                <a:gd name="T20" fmla="*/ 2147483647 w 194"/>
                <a:gd name="T21" fmla="*/ 2147483647 h 196"/>
                <a:gd name="T22" fmla="*/ 2147483647 w 194"/>
                <a:gd name="T23" fmla="*/ 2147483647 h 196"/>
                <a:gd name="T24" fmla="*/ 2147483647 w 194"/>
                <a:gd name="T25" fmla="*/ 2147483647 h 196"/>
                <a:gd name="T26" fmla="*/ 2147483647 w 194"/>
                <a:gd name="T27" fmla="*/ 2147483647 h 196"/>
                <a:gd name="T28" fmla="*/ 2147483647 w 194"/>
                <a:gd name="T29" fmla="*/ 2147483647 h 196"/>
                <a:gd name="T30" fmla="*/ 2147483647 w 194"/>
                <a:gd name="T31" fmla="*/ 2147483647 h 196"/>
                <a:gd name="T32" fmla="*/ 2147483647 w 194"/>
                <a:gd name="T33" fmla="*/ 2147483647 h 196"/>
                <a:gd name="T34" fmla="*/ 2147483647 w 194"/>
                <a:gd name="T35" fmla="*/ 2147483647 h 196"/>
                <a:gd name="T36" fmla="*/ 2147483647 w 194"/>
                <a:gd name="T37" fmla="*/ 2147483647 h 196"/>
                <a:gd name="T38" fmla="*/ 2147483647 w 194"/>
                <a:gd name="T39" fmla="*/ 2147483647 h 196"/>
                <a:gd name="T40" fmla="*/ 2147483647 w 194"/>
                <a:gd name="T41" fmla="*/ 2147483647 h 196"/>
                <a:gd name="T42" fmla="*/ 2147483647 w 194"/>
                <a:gd name="T43" fmla="*/ 2147483647 h 196"/>
                <a:gd name="T44" fmla="*/ 2147483647 w 194"/>
                <a:gd name="T45" fmla="*/ 2147483647 h 196"/>
                <a:gd name="T46" fmla="*/ 2147483647 w 194"/>
                <a:gd name="T47" fmla="*/ 2147483647 h 196"/>
                <a:gd name="T48" fmla="*/ 2147483647 w 194"/>
                <a:gd name="T49" fmla="*/ 2147483647 h 196"/>
                <a:gd name="T50" fmla="*/ 2147483647 w 194"/>
                <a:gd name="T51" fmla="*/ 2147483647 h 196"/>
                <a:gd name="T52" fmla="*/ 2147483647 w 194"/>
                <a:gd name="T53" fmla="*/ 2147483647 h 196"/>
                <a:gd name="T54" fmla="*/ 2147483647 w 194"/>
                <a:gd name="T55" fmla="*/ 2147483647 h 196"/>
                <a:gd name="T56" fmla="*/ 2147483647 w 194"/>
                <a:gd name="T57" fmla="*/ 2147483647 h 196"/>
                <a:gd name="T58" fmla="*/ 2147483647 w 194"/>
                <a:gd name="T59" fmla="*/ 2147483647 h 196"/>
                <a:gd name="T60" fmla="*/ 2147483647 w 194"/>
                <a:gd name="T61" fmla="*/ 2147483647 h 196"/>
                <a:gd name="T62" fmla="*/ 2147483647 w 194"/>
                <a:gd name="T63" fmla="*/ 2147483647 h 196"/>
                <a:gd name="T64" fmla="*/ 2147483647 w 194"/>
                <a:gd name="T65" fmla="*/ 2147483647 h 196"/>
                <a:gd name="T66" fmla="*/ 2147483647 w 194"/>
                <a:gd name="T67" fmla="*/ 2147483647 h 196"/>
                <a:gd name="T68" fmla="*/ 2147483647 w 194"/>
                <a:gd name="T69" fmla="*/ 2147483647 h 196"/>
                <a:gd name="T70" fmla="*/ 2147483647 w 194"/>
                <a:gd name="T71" fmla="*/ 2147483647 h 196"/>
                <a:gd name="T72" fmla="*/ 2147483647 w 194"/>
                <a:gd name="T73" fmla="*/ 2147483647 h 196"/>
                <a:gd name="T74" fmla="*/ 2147483647 w 194"/>
                <a:gd name="T75" fmla="*/ 2147483647 h 196"/>
                <a:gd name="T76" fmla="*/ 2147483647 w 194"/>
                <a:gd name="T77" fmla="*/ 2147483647 h 196"/>
                <a:gd name="T78" fmla="*/ 2147483647 w 194"/>
                <a:gd name="T79" fmla="*/ 2147483647 h 196"/>
                <a:gd name="T80" fmla="*/ 2147483647 w 194"/>
                <a:gd name="T81" fmla="*/ 2147483647 h 196"/>
                <a:gd name="T82" fmla="*/ 2147483647 w 194"/>
                <a:gd name="T83" fmla="*/ 2147483647 h 196"/>
                <a:gd name="T84" fmla="*/ 2147483647 w 194"/>
                <a:gd name="T85" fmla="*/ 0 h 196"/>
                <a:gd name="T86" fmla="*/ 2147483647 w 194"/>
                <a:gd name="T87" fmla="*/ 2147483647 h 196"/>
                <a:gd name="T88" fmla="*/ 2147483647 w 194"/>
                <a:gd name="T89" fmla="*/ 2147483647 h 196"/>
                <a:gd name="T90" fmla="*/ 2147483647 w 194"/>
                <a:gd name="T91" fmla="*/ 2147483647 h 196"/>
                <a:gd name="T92" fmla="*/ 2147483647 w 194"/>
                <a:gd name="T93" fmla="*/ 2147483647 h 196"/>
                <a:gd name="T94" fmla="*/ 0 w 194"/>
                <a:gd name="T95" fmla="*/ 2147483647 h 196"/>
                <a:gd name="T96" fmla="*/ 0 w 194"/>
                <a:gd name="T97" fmla="*/ 2147483647 h 196"/>
                <a:gd name="T98" fmla="*/ 2147483647 w 194"/>
                <a:gd name="T99" fmla="*/ 2147483647 h 196"/>
                <a:gd name="T100" fmla="*/ 2147483647 w 194"/>
                <a:gd name="T101" fmla="*/ 2147483647 h 196"/>
                <a:gd name="T102" fmla="*/ 2147483647 w 194"/>
                <a:gd name="T103" fmla="*/ 2147483647 h 196"/>
                <a:gd name="T104" fmla="*/ 2147483647 w 194"/>
                <a:gd name="T105" fmla="*/ 2147483647 h 196"/>
                <a:gd name="T106" fmla="*/ 2147483647 w 194"/>
                <a:gd name="T107" fmla="*/ 2147483647 h 196"/>
                <a:gd name="T108" fmla="*/ 2147483647 w 194"/>
                <a:gd name="T109" fmla="*/ 2147483647 h 1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4"/>
                <a:gd name="T166" fmla="*/ 0 h 196"/>
                <a:gd name="T167" fmla="*/ 194 w 194"/>
                <a:gd name="T168" fmla="*/ 196 h 1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4" h="196">
                  <a:moveTo>
                    <a:pt x="36" y="190"/>
                  </a:moveTo>
                  <a:lnTo>
                    <a:pt x="60" y="188"/>
                  </a:lnTo>
                  <a:lnTo>
                    <a:pt x="68" y="162"/>
                  </a:lnTo>
                  <a:lnTo>
                    <a:pt x="76" y="156"/>
                  </a:lnTo>
                  <a:lnTo>
                    <a:pt x="96" y="176"/>
                  </a:lnTo>
                  <a:lnTo>
                    <a:pt x="114" y="192"/>
                  </a:lnTo>
                  <a:lnTo>
                    <a:pt x="138" y="196"/>
                  </a:lnTo>
                  <a:lnTo>
                    <a:pt x="130" y="176"/>
                  </a:lnTo>
                  <a:lnTo>
                    <a:pt x="126" y="164"/>
                  </a:lnTo>
                  <a:lnTo>
                    <a:pt x="124" y="148"/>
                  </a:lnTo>
                  <a:lnTo>
                    <a:pt x="152" y="126"/>
                  </a:lnTo>
                  <a:lnTo>
                    <a:pt x="148" y="114"/>
                  </a:lnTo>
                  <a:lnTo>
                    <a:pt x="136" y="94"/>
                  </a:lnTo>
                  <a:lnTo>
                    <a:pt x="132" y="72"/>
                  </a:lnTo>
                  <a:lnTo>
                    <a:pt x="142" y="68"/>
                  </a:lnTo>
                  <a:lnTo>
                    <a:pt x="156" y="74"/>
                  </a:lnTo>
                  <a:lnTo>
                    <a:pt x="164" y="78"/>
                  </a:lnTo>
                  <a:lnTo>
                    <a:pt x="168" y="80"/>
                  </a:lnTo>
                  <a:lnTo>
                    <a:pt x="172" y="80"/>
                  </a:lnTo>
                  <a:lnTo>
                    <a:pt x="174" y="78"/>
                  </a:lnTo>
                  <a:lnTo>
                    <a:pt x="176" y="74"/>
                  </a:lnTo>
                  <a:lnTo>
                    <a:pt x="176" y="70"/>
                  </a:lnTo>
                  <a:lnTo>
                    <a:pt x="172" y="64"/>
                  </a:lnTo>
                  <a:lnTo>
                    <a:pt x="168" y="60"/>
                  </a:lnTo>
                  <a:lnTo>
                    <a:pt x="168" y="56"/>
                  </a:lnTo>
                  <a:lnTo>
                    <a:pt x="170" y="54"/>
                  </a:lnTo>
                  <a:lnTo>
                    <a:pt x="174" y="50"/>
                  </a:lnTo>
                  <a:lnTo>
                    <a:pt x="180" y="48"/>
                  </a:lnTo>
                  <a:lnTo>
                    <a:pt x="184" y="48"/>
                  </a:lnTo>
                  <a:lnTo>
                    <a:pt x="186" y="46"/>
                  </a:lnTo>
                  <a:lnTo>
                    <a:pt x="188" y="44"/>
                  </a:lnTo>
                  <a:lnTo>
                    <a:pt x="188" y="34"/>
                  </a:lnTo>
                  <a:lnTo>
                    <a:pt x="186" y="28"/>
                  </a:lnTo>
                  <a:lnTo>
                    <a:pt x="194" y="10"/>
                  </a:lnTo>
                  <a:lnTo>
                    <a:pt x="136" y="2"/>
                  </a:lnTo>
                  <a:lnTo>
                    <a:pt x="70" y="0"/>
                  </a:lnTo>
                  <a:lnTo>
                    <a:pt x="16" y="6"/>
                  </a:lnTo>
                  <a:lnTo>
                    <a:pt x="8" y="14"/>
                  </a:lnTo>
                  <a:lnTo>
                    <a:pt x="4" y="20"/>
                  </a:lnTo>
                  <a:lnTo>
                    <a:pt x="0" y="24"/>
                  </a:lnTo>
                  <a:lnTo>
                    <a:pt x="2" y="66"/>
                  </a:lnTo>
                  <a:lnTo>
                    <a:pt x="20" y="132"/>
                  </a:lnTo>
                  <a:lnTo>
                    <a:pt x="34" y="184"/>
                  </a:lnTo>
                  <a:lnTo>
                    <a:pt x="36" y="19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7" name="Freeform 48"/>
            <p:cNvSpPr>
              <a:spLocks noChangeArrowheads="1"/>
            </p:cNvSpPr>
            <p:nvPr/>
          </p:nvSpPr>
          <p:spPr bwMode="auto">
            <a:xfrm>
              <a:off x="3109931" y="322693"/>
              <a:ext cx="4251437" cy="1947889"/>
            </a:xfrm>
            <a:custGeom>
              <a:avLst/>
              <a:gdLst>
                <a:gd name="T0" fmla="*/ 2147483647 w 1892"/>
                <a:gd name="T1" fmla="*/ 2147483647 h 608"/>
                <a:gd name="T2" fmla="*/ 2147483647 w 1892"/>
                <a:gd name="T3" fmla="*/ 2147483647 h 608"/>
                <a:gd name="T4" fmla="*/ 2147483647 w 1892"/>
                <a:gd name="T5" fmla="*/ 2147483647 h 608"/>
                <a:gd name="T6" fmla="*/ 2147483647 w 1892"/>
                <a:gd name="T7" fmla="*/ 2147483647 h 608"/>
                <a:gd name="T8" fmla="*/ 2147483647 w 1892"/>
                <a:gd name="T9" fmla="*/ 2147483647 h 608"/>
                <a:gd name="T10" fmla="*/ 2147483647 w 1892"/>
                <a:gd name="T11" fmla="*/ 2147483647 h 608"/>
                <a:gd name="T12" fmla="*/ 2147483647 w 1892"/>
                <a:gd name="T13" fmla="*/ 2147483647 h 608"/>
                <a:gd name="T14" fmla="*/ 2147483647 w 1892"/>
                <a:gd name="T15" fmla="*/ 2147483647 h 608"/>
                <a:gd name="T16" fmla="*/ 2147483647 w 1892"/>
                <a:gd name="T17" fmla="*/ 2147483647 h 608"/>
                <a:gd name="T18" fmla="*/ 2147483647 w 1892"/>
                <a:gd name="T19" fmla="*/ 2147483647 h 608"/>
                <a:gd name="T20" fmla="*/ 2147483647 w 1892"/>
                <a:gd name="T21" fmla="*/ 2147483647 h 608"/>
                <a:gd name="T22" fmla="*/ 2147483647 w 1892"/>
                <a:gd name="T23" fmla="*/ 2147483647 h 608"/>
                <a:gd name="T24" fmla="*/ 2147483647 w 1892"/>
                <a:gd name="T25" fmla="*/ 2147483647 h 608"/>
                <a:gd name="T26" fmla="*/ 2147483647 w 1892"/>
                <a:gd name="T27" fmla="*/ 2147483647 h 608"/>
                <a:gd name="T28" fmla="*/ 2147483647 w 1892"/>
                <a:gd name="T29" fmla="*/ 2147483647 h 608"/>
                <a:gd name="T30" fmla="*/ 2147483647 w 1892"/>
                <a:gd name="T31" fmla="*/ 2147483647 h 608"/>
                <a:gd name="T32" fmla="*/ 2147483647 w 1892"/>
                <a:gd name="T33" fmla="*/ 2147483647 h 608"/>
                <a:gd name="T34" fmla="*/ 2147483647 w 1892"/>
                <a:gd name="T35" fmla="*/ 2147483647 h 608"/>
                <a:gd name="T36" fmla="*/ 2147483647 w 1892"/>
                <a:gd name="T37" fmla="*/ 2147483647 h 608"/>
                <a:gd name="T38" fmla="*/ 2147483647 w 1892"/>
                <a:gd name="T39" fmla="*/ 2147483647 h 608"/>
                <a:gd name="T40" fmla="*/ 2147483647 w 1892"/>
                <a:gd name="T41" fmla="*/ 2147483647 h 608"/>
                <a:gd name="T42" fmla="*/ 2147483647 w 1892"/>
                <a:gd name="T43" fmla="*/ 2147483647 h 608"/>
                <a:gd name="T44" fmla="*/ 2147483647 w 1892"/>
                <a:gd name="T45" fmla="*/ 2147483647 h 608"/>
                <a:gd name="T46" fmla="*/ 2147483647 w 1892"/>
                <a:gd name="T47" fmla="*/ 2147483647 h 608"/>
                <a:gd name="T48" fmla="*/ 2147483647 w 1892"/>
                <a:gd name="T49" fmla="*/ 2147483647 h 608"/>
                <a:gd name="T50" fmla="*/ 2147483647 w 1892"/>
                <a:gd name="T51" fmla="*/ 2147483647 h 608"/>
                <a:gd name="T52" fmla="*/ 2147483647 w 1892"/>
                <a:gd name="T53" fmla="*/ 2147483647 h 608"/>
                <a:gd name="T54" fmla="*/ 2147483647 w 1892"/>
                <a:gd name="T55" fmla="*/ 2147483647 h 608"/>
                <a:gd name="T56" fmla="*/ 2147483647 w 1892"/>
                <a:gd name="T57" fmla="*/ 2147483647 h 608"/>
                <a:gd name="T58" fmla="*/ 2147483647 w 1892"/>
                <a:gd name="T59" fmla="*/ 2147483647 h 608"/>
                <a:gd name="T60" fmla="*/ 2147483647 w 1892"/>
                <a:gd name="T61" fmla="*/ 2147483647 h 608"/>
                <a:gd name="T62" fmla="*/ 0 w 1892"/>
                <a:gd name="T63" fmla="*/ 2147483647 h 608"/>
                <a:gd name="T64" fmla="*/ 2147483647 w 1892"/>
                <a:gd name="T65" fmla="*/ 2147483647 h 608"/>
                <a:gd name="T66" fmla="*/ 2147483647 w 1892"/>
                <a:gd name="T67" fmla="*/ 2147483647 h 608"/>
                <a:gd name="T68" fmla="*/ 2147483647 w 1892"/>
                <a:gd name="T69" fmla="*/ 2147483647 h 608"/>
                <a:gd name="T70" fmla="*/ 2147483647 w 1892"/>
                <a:gd name="T71" fmla="*/ 2147483647 h 608"/>
                <a:gd name="T72" fmla="*/ 2147483647 w 1892"/>
                <a:gd name="T73" fmla="*/ 2147483647 h 608"/>
                <a:gd name="T74" fmla="*/ 2147483647 w 1892"/>
                <a:gd name="T75" fmla="*/ 2147483647 h 608"/>
                <a:gd name="T76" fmla="*/ 2147483647 w 1892"/>
                <a:gd name="T77" fmla="*/ 2147483647 h 608"/>
                <a:gd name="T78" fmla="*/ 2147483647 w 1892"/>
                <a:gd name="T79" fmla="*/ 2147483647 h 608"/>
                <a:gd name="T80" fmla="*/ 2147483647 w 1892"/>
                <a:gd name="T81" fmla="*/ 2147483647 h 608"/>
                <a:gd name="T82" fmla="*/ 2147483647 w 1892"/>
                <a:gd name="T83" fmla="*/ 2147483647 h 608"/>
                <a:gd name="T84" fmla="*/ 2147483647 w 1892"/>
                <a:gd name="T85" fmla="*/ 2147483647 h 608"/>
                <a:gd name="T86" fmla="*/ 2147483647 w 1892"/>
                <a:gd name="T87" fmla="*/ 2147483647 h 608"/>
                <a:gd name="T88" fmla="*/ 2147483647 w 1892"/>
                <a:gd name="T89" fmla="*/ 2147483647 h 608"/>
                <a:gd name="T90" fmla="*/ 2147483647 w 1892"/>
                <a:gd name="T91" fmla="*/ 2147483647 h 608"/>
                <a:gd name="T92" fmla="*/ 2147483647 w 1892"/>
                <a:gd name="T93" fmla="*/ 2147483647 h 608"/>
                <a:gd name="T94" fmla="*/ 2147483647 w 1892"/>
                <a:gd name="T95" fmla="*/ 2147483647 h 608"/>
                <a:gd name="T96" fmla="*/ 2147483647 w 1892"/>
                <a:gd name="T97" fmla="*/ 2147483647 h 608"/>
                <a:gd name="T98" fmla="*/ 2147483647 w 1892"/>
                <a:gd name="T99" fmla="*/ 2147483647 h 608"/>
                <a:gd name="T100" fmla="*/ 2147483647 w 1892"/>
                <a:gd name="T101" fmla="*/ 2147483647 h 608"/>
                <a:gd name="T102" fmla="*/ 2147483647 w 1892"/>
                <a:gd name="T103" fmla="*/ 2147483647 h 608"/>
                <a:gd name="T104" fmla="*/ 2147483647 w 1892"/>
                <a:gd name="T105" fmla="*/ 2147483647 h 608"/>
                <a:gd name="T106" fmla="*/ 2147483647 w 1892"/>
                <a:gd name="T107" fmla="*/ 2147483647 h 608"/>
                <a:gd name="T108" fmla="*/ 2147483647 w 1892"/>
                <a:gd name="T109" fmla="*/ 2147483647 h 608"/>
                <a:gd name="T110" fmla="*/ 2147483647 w 1892"/>
                <a:gd name="T111" fmla="*/ 2147483647 h 608"/>
                <a:gd name="T112" fmla="*/ 2147483647 w 1892"/>
                <a:gd name="T113" fmla="*/ 2147483647 h 608"/>
                <a:gd name="T114" fmla="*/ 2147483647 w 1892"/>
                <a:gd name="T115" fmla="*/ 2147483647 h 608"/>
                <a:gd name="T116" fmla="*/ 2147483647 w 1892"/>
                <a:gd name="T117" fmla="*/ 2147483647 h 608"/>
                <a:gd name="T118" fmla="*/ 2147483647 w 1892"/>
                <a:gd name="T119" fmla="*/ 2147483647 h 608"/>
                <a:gd name="T120" fmla="*/ 2147483647 w 1892"/>
                <a:gd name="T121" fmla="*/ 2147483647 h 6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2"/>
                <a:gd name="T184" fmla="*/ 0 h 608"/>
                <a:gd name="T185" fmla="*/ 1892 w 1892"/>
                <a:gd name="T186" fmla="*/ 608 h 6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2" h="608">
                  <a:moveTo>
                    <a:pt x="1786" y="126"/>
                  </a:moveTo>
                  <a:lnTo>
                    <a:pt x="1808" y="132"/>
                  </a:lnTo>
                  <a:lnTo>
                    <a:pt x="1840" y="144"/>
                  </a:lnTo>
                  <a:lnTo>
                    <a:pt x="1870" y="156"/>
                  </a:lnTo>
                  <a:lnTo>
                    <a:pt x="1870" y="144"/>
                  </a:lnTo>
                  <a:lnTo>
                    <a:pt x="1862" y="132"/>
                  </a:lnTo>
                  <a:lnTo>
                    <a:pt x="1892" y="126"/>
                  </a:lnTo>
                  <a:lnTo>
                    <a:pt x="1870" y="122"/>
                  </a:lnTo>
                  <a:lnTo>
                    <a:pt x="1854" y="122"/>
                  </a:lnTo>
                  <a:lnTo>
                    <a:pt x="1824" y="116"/>
                  </a:lnTo>
                  <a:lnTo>
                    <a:pt x="1794" y="110"/>
                  </a:lnTo>
                  <a:lnTo>
                    <a:pt x="1740" y="98"/>
                  </a:lnTo>
                  <a:lnTo>
                    <a:pt x="1694" y="92"/>
                  </a:lnTo>
                  <a:lnTo>
                    <a:pt x="1672" y="98"/>
                  </a:lnTo>
                  <a:lnTo>
                    <a:pt x="1642" y="98"/>
                  </a:lnTo>
                  <a:lnTo>
                    <a:pt x="1648" y="110"/>
                  </a:lnTo>
                  <a:lnTo>
                    <a:pt x="1618" y="98"/>
                  </a:lnTo>
                  <a:lnTo>
                    <a:pt x="1610" y="104"/>
                  </a:lnTo>
                  <a:lnTo>
                    <a:pt x="1588" y="98"/>
                  </a:lnTo>
                  <a:lnTo>
                    <a:pt x="1566" y="98"/>
                  </a:lnTo>
                  <a:lnTo>
                    <a:pt x="1542" y="104"/>
                  </a:lnTo>
                  <a:lnTo>
                    <a:pt x="1526" y="92"/>
                  </a:lnTo>
                  <a:lnTo>
                    <a:pt x="1506" y="72"/>
                  </a:lnTo>
                  <a:lnTo>
                    <a:pt x="1466" y="80"/>
                  </a:lnTo>
                  <a:lnTo>
                    <a:pt x="1420" y="80"/>
                  </a:lnTo>
                  <a:lnTo>
                    <a:pt x="1390" y="86"/>
                  </a:lnTo>
                  <a:lnTo>
                    <a:pt x="1412" y="80"/>
                  </a:lnTo>
                  <a:lnTo>
                    <a:pt x="1376" y="58"/>
                  </a:lnTo>
                  <a:lnTo>
                    <a:pt x="1330" y="76"/>
                  </a:lnTo>
                  <a:lnTo>
                    <a:pt x="1308" y="70"/>
                  </a:lnTo>
                  <a:lnTo>
                    <a:pt x="1300" y="80"/>
                  </a:lnTo>
                  <a:lnTo>
                    <a:pt x="1276" y="80"/>
                  </a:lnTo>
                  <a:lnTo>
                    <a:pt x="1246" y="86"/>
                  </a:lnTo>
                  <a:lnTo>
                    <a:pt x="1232" y="80"/>
                  </a:lnTo>
                  <a:lnTo>
                    <a:pt x="1224" y="92"/>
                  </a:lnTo>
                  <a:lnTo>
                    <a:pt x="1202" y="86"/>
                  </a:lnTo>
                  <a:lnTo>
                    <a:pt x="1178" y="80"/>
                  </a:lnTo>
                  <a:lnTo>
                    <a:pt x="1194" y="76"/>
                  </a:lnTo>
                  <a:lnTo>
                    <a:pt x="1178" y="64"/>
                  </a:lnTo>
                  <a:lnTo>
                    <a:pt x="1162" y="64"/>
                  </a:lnTo>
                  <a:lnTo>
                    <a:pt x="1148" y="70"/>
                  </a:lnTo>
                  <a:lnTo>
                    <a:pt x="1118" y="70"/>
                  </a:lnTo>
                  <a:lnTo>
                    <a:pt x="1102" y="64"/>
                  </a:lnTo>
                  <a:lnTo>
                    <a:pt x="1064" y="70"/>
                  </a:lnTo>
                  <a:lnTo>
                    <a:pt x="1034" y="70"/>
                  </a:lnTo>
                  <a:lnTo>
                    <a:pt x="1018" y="76"/>
                  </a:lnTo>
                  <a:lnTo>
                    <a:pt x="974" y="92"/>
                  </a:lnTo>
                  <a:lnTo>
                    <a:pt x="996" y="80"/>
                  </a:lnTo>
                  <a:lnTo>
                    <a:pt x="1026" y="70"/>
                  </a:lnTo>
                  <a:lnTo>
                    <a:pt x="1048" y="52"/>
                  </a:lnTo>
                  <a:lnTo>
                    <a:pt x="1034" y="46"/>
                  </a:lnTo>
                  <a:lnTo>
                    <a:pt x="1018" y="40"/>
                  </a:lnTo>
                  <a:lnTo>
                    <a:pt x="1004" y="40"/>
                  </a:lnTo>
                  <a:lnTo>
                    <a:pt x="974" y="46"/>
                  </a:lnTo>
                  <a:lnTo>
                    <a:pt x="964" y="40"/>
                  </a:lnTo>
                  <a:lnTo>
                    <a:pt x="958" y="24"/>
                  </a:lnTo>
                  <a:lnTo>
                    <a:pt x="934" y="18"/>
                  </a:lnTo>
                  <a:lnTo>
                    <a:pt x="950" y="6"/>
                  </a:lnTo>
                  <a:lnTo>
                    <a:pt x="928" y="0"/>
                  </a:lnTo>
                  <a:lnTo>
                    <a:pt x="912" y="18"/>
                  </a:lnTo>
                  <a:lnTo>
                    <a:pt x="934" y="24"/>
                  </a:lnTo>
                  <a:lnTo>
                    <a:pt x="942" y="40"/>
                  </a:lnTo>
                  <a:lnTo>
                    <a:pt x="928" y="36"/>
                  </a:lnTo>
                  <a:lnTo>
                    <a:pt x="920" y="46"/>
                  </a:lnTo>
                  <a:lnTo>
                    <a:pt x="896" y="40"/>
                  </a:lnTo>
                  <a:lnTo>
                    <a:pt x="882" y="40"/>
                  </a:lnTo>
                  <a:lnTo>
                    <a:pt x="866" y="46"/>
                  </a:lnTo>
                  <a:lnTo>
                    <a:pt x="844" y="46"/>
                  </a:lnTo>
                  <a:lnTo>
                    <a:pt x="820" y="52"/>
                  </a:lnTo>
                  <a:lnTo>
                    <a:pt x="828" y="64"/>
                  </a:lnTo>
                  <a:lnTo>
                    <a:pt x="828" y="80"/>
                  </a:lnTo>
                  <a:lnTo>
                    <a:pt x="820" y="70"/>
                  </a:lnTo>
                  <a:lnTo>
                    <a:pt x="798" y="76"/>
                  </a:lnTo>
                  <a:lnTo>
                    <a:pt x="776" y="76"/>
                  </a:lnTo>
                  <a:lnTo>
                    <a:pt x="798" y="86"/>
                  </a:lnTo>
                  <a:lnTo>
                    <a:pt x="814" y="98"/>
                  </a:lnTo>
                  <a:lnTo>
                    <a:pt x="820" y="110"/>
                  </a:lnTo>
                  <a:lnTo>
                    <a:pt x="814" y="122"/>
                  </a:lnTo>
                  <a:lnTo>
                    <a:pt x="798" y="110"/>
                  </a:lnTo>
                  <a:lnTo>
                    <a:pt x="790" y="92"/>
                  </a:lnTo>
                  <a:lnTo>
                    <a:pt x="760" y="92"/>
                  </a:lnTo>
                  <a:lnTo>
                    <a:pt x="744" y="98"/>
                  </a:lnTo>
                  <a:lnTo>
                    <a:pt x="722" y="86"/>
                  </a:lnTo>
                  <a:lnTo>
                    <a:pt x="730" y="104"/>
                  </a:lnTo>
                  <a:lnTo>
                    <a:pt x="738" y="122"/>
                  </a:lnTo>
                  <a:lnTo>
                    <a:pt x="760" y="122"/>
                  </a:lnTo>
                  <a:lnTo>
                    <a:pt x="782" y="132"/>
                  </a:lnTo>
                  <a:lnTo>
                    <a:pt x="776" y="150"/>
                  </a:lnTo>
                  <a:lnTo>
                    <a:pt x="776" y="138"/>
                  </a:lnTo>
                  <a:lnTo>
                    <a:pt x="752" y="126"/>
                  </a:lnTo>
                  <a:lnTo>
                    <a:pt x="752" y="138"/>
                  </a:lnTo>
                  <a:lnTo>
                    <a:pt x="744" y="126"/>
                  </a:lnTo>
                  <a:lnTo>
                    <a:pt x="738" y="144"/>
                  </a:lnTo>
                  <a:lnTo>
                    <a:pt x="730" y="160"/>
                  </a:lnTo>
                  <a:lnTo>
                    <a:pt x="714" y="156"/>
                  </a:lnTo>
                  <a:lnTo>
                    <a:pt x="722" y="144"/>
                  </a:lnTo>
                  <a:lnTo>
                    <a:pt x="722" y="126"/>
                  </a:lnTo>
                  <a:lnTo>
                    <a:pt x="714" y="98"/>
                  </a:lnTo>
                  <a:lnTo>
                    <a:pt x="714" y="86"/>
                  </a:lnTo>
                  <a:lnTo>
                    <a:pt x="706" y="70"/>
                  </a:lnTo>
                  <a:lnTo>
                    <a:pt x="676" y="80"/>
                  </a:lnTo>
                  <a:lnTo>
                    <a:pt x="662" y="98"/>
                  </a:lnTo>
                  <a:lnTo>
                    <a:pt x="662" y="110"/>
                  </a:lnTo>
                  <a:lnTo>
                    <a:pt x="676" y="116"/>
                  </a:lnTo>
                  <a:lnTo>
                    <a:pt x="692" y="126"/>
                  </a:lnTo>
                  <a:lnTo>
                    <a:pt x="654" y="122"/>
                  </a:lnTo>
                  <a:lnTo>
                    <a:pt x="638" y="116"/>
                  </a:lnTo>
                  <a:lnTo>
                    <a:pt x="614" y="110"/>
                  </a:lnTo>
                  <a:lnTo>
                    <a:pt x="570" y="110"/>
                  </a:lnTo>
                  <a:lnTo>
                    <a:pt x="570" y="104"/>
                  </a:lnTo>
                  <a:lnTo>
                    <a:pt x="562" y="104"/>
                  </a:lnTo>
                  <a:lnTo>
                    <a:pt x="554" y="92"/>
                  </a:lnTo>
                  <a:lnTo>
                    <a:pt x="554" y="76"/>
                  </a:lnTo>
                  <a:lnTo>
                    <a:pt x="592" y="64"/>
                  </a:lnTo>
                  <a:lnTo>
                    <a:pt x="630" y="52"/>
                  </a:lnTo>
                  <a:lnTo>
                    <a:pt x="654" y="36"/>
                  </a:lnTo>
                  <a:lnTo>
                    <a:pt x="630" y="40"/>
                  </a:lnTo>
                  <a:lnTo>
                    <a:pt x="586" y="52"/>
                  </a:lnTo>
                  <a:lnTo>
                    <a:pt x="562" y="58"/>
                  </a:lnTo>
                  <a:lnTo>
                    <a:pt x="546" y="76"/>
                  </a:lnTo>
                  <a:lnTo>
                    <a:pt x="532" y="98"/>
                  </a:lnTo>
                  <a:lnTo>
                    <a:pt x="540" y="98"/>
                  </a:lnTo>
                  <a:lnTo>
                    <a:pt x="532" y="110"/>
                  </a:lnTo>
                  <a:lnTo>
                    <a:pt x="554" y="116"/>
                  </a:lnTo>
                  <a:lnTo>
                    <a:pt x="566" y="110"/>
                  </a:lnTo>
                  <a:lnTo>
                    <a:pt x="586" y="116"/>
                  </a:lnTo>
                  <a:lnTo>
                    <a:pt x="600" y="116"/>
                  </a:lnTo>
                  <a:lnTo>
                    <a:pt x="614" y="122"/>
                  </a:lnTo>
                  <a:lnTo>
                    <a:pt x="600" y="126"/>
                  </a:lnTo>
                  <a:lnTo>
                    <a:pt x="578" y="122"/>
                  </a:lnTo>
                  <a:lnTo>
                    <a:pt x="546" y="132"/>
                  </a:lnTo>
                  <a:lnTo>
                    <a:pt x="546" y="122"/>
                  </a:lnTo>
                  <a:lnTo>
                    <a:pt x="540" y="126"/>
                  </a:lnTo>
                  <a:lnTo>
                    <a:pt x="508" y="132"/>
                  </a:lnTo>
                  <a:lnTo>
                    <a:pt x="494" y="150"/>
                  </a:lnTo>
                  <a:lnTo>
                    <a:pt x="486" y="138"/>
                  </a:lnTo>
                  <a:lnTo>
                    <a:pt x="494" y="126"/>
                  </a:lnTo>
                  <a:lnTo>
                    <a:pt x="464" y="126"/>
                  </a:lnTo>
                  <a:lnTo>
                    <a:pt x="472" y="138"/>
                  </a:lnTo>
                  <a:lnTo>
                    <a:pt x="464" y="156"/>
                  </a:lnTo>
                  <a:lnTo>
                    <a:pt x="456" y="156"/>
                  </a:lnTo>
                  <a:lnTo>
                    <a:pt x="440" y="160"/>
                  </a:lnTo>
                  <a:lnTo>
                    <a:pt x="434" y="166"/>
                  </a:lnTo>
                  <a:lnTo>
                    <a:pt x="410" y="166"/>
                  </a:lnTo>
                  <a:lnTo>
                    <a:pt x="426" y="184"/>
                  </a:lnTo>
                  <a:lnTo>
                    <a:pt x="410" y="178"/>
                  </a:lnTo>
                  <a:lnTo>
                    <a:pt x="394" y="172"/>
                  </a:lnTo>
                  <a:lnTo>
                    <a:pt x="402" y="160"/>
                  </a:lnTo>
                  <a:lnTo>
                    <a:pt x="372" y="156"/>
                  </a:lnTo>
                  <a:lnTo>
                    <a:pt x="358" y="150"/>
                  </a:lnTo>
                  <a:lnTo>
                    <a:pt x="386" y="156"/>
                  </a:lnTo>
                  <a:lnTo>
                    <a:pt x="418" y="156"/>
                  </a:lnTo>
                  <a:lnTo>
                    <a:pt x="440" y="150"/>
                  </a:lnTo>
                  <a:lnTo>
                    <a:pt x="440" y="138"/>
                  </a:lnTo>
                  <a:lnTo>
                    <a:pt x="410" y="138"/>
                  </a:lnTo>
                  <a:lnTo>
                    <a:pt x="402" y="126"/>
                  </a:lnTo>
                  <a:lnTo>
                    <a:pt x="380" y="126"/>
                  </a:lnTo>
                  <a:lnTo>
                    <a:pt x="364" y="122"/>
                  </a:lnTo>
                  <a:lnTo>
                    <a:pt x="350" y="116"/>
                  </a:lnTo>
                  <a:lnTo>
                    <a:pt x="312" y="116"/>
                  </a:lnTo>
                  <a:lnTo>
                    <a:pt x="296" y="122"/>
                  </a:lnTo>
                  <a:lnTo>
                    <a:pt x="296" y="110"/>
                  </a:lnTo>
                  <a:lnTo>
                    <a:pt x="274" y="122"/>
                  </a:lnTo>
                  <a:lnTo>
                    <a:pt x="250" y="122"/>
                  </a:lnTo>
                  <a:lnTo>
                    <a:pt x="236" y="132"/>
                  </a:lnTo>
                  <a:lnTo>
                    <a:pt x="212" y="150"/>
                  </a:lnTo>
                  <a:lnTo>
                    <a:pt x="198" y="166"/>
                  </a:lnTo>
                  <a:lnTo>
                    <a:pt x="182" y="190"/>
                  </a:lnTo>
                  <a:lnTo>
                    <a:pt x="160" y="190"/>
                  </a:lnTo>
                  <a:lnTo>
                    <a:pt x="144" y="196"/>
                  </a:lnTo>
                  <a:lnTo>
                    <a:pt x="136" y="208"/>
                  </a:lnTo>
                  <a:lnTo>
                    <a:pt x="130" y="218"/>
                  </a:lnTo>
                  <a:lnTo>
                    <a:pt x="136" y="236"/>
                  </a:lnTo>
                  <a:lnTo>
                    <a:pt x="136" y="248"/>
                  </a:lnTo>
                  <a:lnTo>
                    <a:pt x="152" y="242"/>
                  </a:lnTo>
                  <a:lnTo>
                    <a:pt x="168" y="236"/>
                  </a:lnTo>
                  <a:lnTo>
                    <a:pt x="190" y="230"/>
                  </a:lnTo>
                  <a:lnTo>
                    <a:pt x="198" y="242"/>
                  </a:lnTo>
                  <a:lnTo>
                    <a:pt x="204" y="258"/>
                  </a:lnTo>
                  <a:lnTo>
                    <a:pt x="212" y="264"/>
                  </a:lnTo>
                  <a:lnTo>
                    <a:pt x="236" y="264"/>
                  </a:lnTo>
                  <a:lnTo>
                    <a:pt x="236" y="252"/>
                  </a:lnTo>
                  <a:lnTo>
                    <a:pt x="250" y="242"/>
                  </a:lnTo>
                  <a:lnTo>
                    <a:pt x="250" y="230"/>
                  </a:lnTo>
                  <a:lnTo>
                    <a:pt x="244" y="218"/>
                  </a:lnTo>
                  <a:lnTo>
                    <a:pt x="236" y="208"/>
                  </a:lnTo>
                  <a:lnTo>
                    <a:pt x="236" y="196"/>
                  </a:lnTo>
                  <a:lnTo>
                    <a:pt x="258" y="184"/>
                  </a:lnTo>
                  <a:lnTo>
                    <a:pt x="258" y="172"/>
                  </a:lnTo>
                  <a:lnTo>
                    <a:pt x="282" y="166"/>
                  </a:lnTo>
                  <a:lnTo>
                    <a:pt x="304" y="172"/>
                  </a:lnTo>
                  <a:lnTo>
                    <a:pt x="282" y="190"/>
                  </a:lnTo>
                  <a:lnTo>
                    <a:pt x="266" y="190"/>
                  </a:lnTo>
                  <a:lnTo>
                    <a:pt x="282" y="212"/>
                  </a:lnTo>
                  <a:lnTo>
                    <a:pt x="364" y="212"/>
                  </a:lnTo>
                  <a:lnTo>
                    <a:pt x="350" y="218"/>
                  </a:lnTo>
                  <a:lnTo>
                    <a:pt x="334" y="218"/>
                  </a:lnTo>
                  <a:lnTo>
                    <a:pt x="312" y="224"/>
                  </a:lnTo>
                  <a:lnTo>
                    <a:pt x="304" y="242"/>
                  </a:lnTo>
                  <a:lnTo>
                    <a:pt x="282" y="236"/>
                  </a:lnTo>
                  <a:lnTo>
                    <a:pt x="282" y="264"/>
                  </a:lnTo>
                  <a:lnTo>
                    <a:pt x="258" y="264"/>
                  </a:lnTo>
                  <a:lnTo>
                    <a:pt x="236" y="270"/>
                  </a:lnTo>
                  <a:lnTo>
                    <a:pt x="212" y="270"/>
                  </a:lnTo>
                  <a:lnTo>
                    <a:pt x="198" y="276"/>
                  </a:lnTo>
                  <a:lnTo>
                    <a:pt x="174" y="282"/>
                  </a:lnTo>
                  <a:lnTo>
                    <a:pt x="182" y="270"/>
                  </a:lnTo>
                  <a:lnTo>
                    <a:pt x="198" y="252"/>
                  </a:lnTo>
                  <a:lnTo>
                    <a:pt x="182" y="252"/>
                  </a:lnTo>
                  <a:lnTo>
                    <a:pt x="160" y="248"/>
                  </a:lnTo>
                  <a:lnTo>
                    <a:pt x="168" y="264"/>
                  </a:lnTo>
                  <a:lnTo>
                    <a:pt x="168" y="282"/>
                  </a:lnTo>
                  <a:lnTo>
                    <a:pt x="144" y="282"/>
                  </a:lnTo>
                  <a:lnTo>
                    <a:pt x="136" y="294"/>
                  </a:lnTo>
                  <a:lnTo>
                    <a:pt x="114" y="304"/>
                  </a:lnTo>
                  <a:lnTo>
                    <a:pt x="98" y="316"/>
                  </a:lnTo>
                  <a:lnTo>
                    <a:pt x="76" y="316"/>
                  </a:lnTo>
                  <a:lnTo>
                    <a:pt x="52" y="322"/>
                  </a:lnTo>
                  <a:lnTo>
                    <a:pt x="52" y="332"/>
                  </a:lnTo>
                  <a:lnTo>
                    <a:pt x="68" y="344"/>
                  </a:lnTo>
                  <a:lnTo>
                    <a:pt x="76" y="362"/>
                  </a:lnTo>
                  <a:lnTo>
                    <a:pt x="52" y="368"/>
                  </a:lnTo>
                  <a:lnTo>
                    <a:pt x="0" y="368"/>
                  </a:lnTo>
                  <a:lnTo>
                    <a:pt x="0" y="378"/>
                  </a:lnTo>
                  <a:lnTo>
                    <a:pt x="16" y="378"/>
                  </a:lnTo>
                  <a:lnTo>
                    <a:pt x="6" y="384"/>
                  </a:lnTo>
                  <a:lnTo>
                    <a:pt x="6" y="424"/>
                  </a:lnTo>
                  <a:lnTo>
                    <a:pt x="30" y="420"/>
                  </a:lnTo>
                  <a:lnTo>
                    <a:pt x="46" y="424"/>
                  </a:lnTo>
                  <a:lnTo>
                    <a:pt x="68" y="420"/>
                  </a:lnTo>
                  <a:lnTo>
                    <a:pt x="98" y="408"/>
                  </a:lnTo>
                  <a:lnTo>
                    <a:pt x="98" y="396"/>
                  </a:lnTo>
                  <a:lnTo>
                    <a:pt x="114" y="378"/>
                  </a:lnTo>
                  <a:lnTo>
                    <a:pt x="130" y="368"/>
                  </a:lnTo>
                  <a:lnTo>
                    <a:pt x="174" y="368"/>
                  </a:lnTo>
                  <a:lnTo>
                    <a:pt x="198" y="356"/>
                  </a:lnTo>
                  <a:lnTo>
                    <a:pt x="212" y="378"/>
                  </a:lnTo>
                  <a:lnTo>
                    <a:pt x="228" y="390"/>
                  </a:lnTo>
                  <a:lnTo>
                    <a:pt x="236" y="402"/>
                  </a:lnTo>
                  <a:lnTo>
                    <a:pt x="220" y="408"/>
                  </a:lnTo>
                  <a:lnTo>
                    <a:pt x="236" y="420"/>
                  </a:lnTo>
                  <a:lnTo>
                    <a:pt x="250" y="408"/>
                  </a:lnTo>
                  <a:lnTo>
                    <a:pt x="250" y="390"/>
                  </a:lnTo>
                  <a:lnTo>
                    <a:pt x="244" y="374"/>
                  </a:lnTo>
                  <a:lnTo>
                    <a:pt x="236" y="384"/>
                  </a:lnTo>
                  <a:lnTo>
                    <a:pt x="220" y="362"/>
                  </a:lnTo>
                  <a:lnTo>
                    <a:pt x="204" y="350"/>
                  </a:lnTo>
                  <a:lnTo>
                    <a:pt x="228" y="350"/>
                  </a:lnTo>
                  <a:lnTo>
                    <a:pt x="236" y="356"/>
                  </a:lnTo>
                  <a:lnTo>
                    <a:pt x="258" y="368"/>
                  </a:lnTo>
                  <a:lnTo>
                    <a:pt x="274" y="374"/>
                  </a:lnTo>
                  <a:lnTo>
                    <a:pt x="288" y="384"/>
                  </a:lnTo>
                  <a:lnTo>
                    <a:pt x="304" y="408"/>
                  </a:lnTo>
                  <a:lnTo>
                    <a:pt x="318" y="412"/>
                  </a:lnTo>
                  <a:lnTo>
                    <a:pt x="318" y="402"/>
                  </a:lnTo>
                  <a:lnTo>
                    <a:pt x="312" y="390"/>
                  </a:lnTo>
                  <a:lnTo>
                    <a:pt x="318" y="378"/>
                  </a:lnTo>
                  <a:lnTo>
                    <a:pt x="342" y="378"/>
                  </a:lnTo>
                  <a:lnTo>
                    <a:pt x="364" y="374"/>
                  </a:lnTo>
                  <a:lnTo>
                    <a:pt x="350" y="368"/>
                  </a:lnTo>
                  <a:lnTo>
                    <a:pt x="350" y="356"/>
                  </a:lnTo>
                  <a:lnTo>
                    <a:pt x="364" y="338"/>
                  </a:lnTo>
                  <a:lnTo>
                    <a:pt x="386" y="332"/>
                  </a:lnTo>
                  <a:lnTo>
                    <a:pt x="410" y="328"/>
                  </a:lnTo>
                  <a:lnTo>
                    <a:pt x="394" y="338"/>
                  </a:lnTo>
                  <a:lnTo>
                    <a:pt x="418" y="350"/>
                  </a:lnTo>
                  <a:lnTo>
                    <a:pt x="440" y="344"/>
                  </a:lnTo>
                  <a:lnTo>
                    <a:pt x="464" y="356"/>
                  </a:lnTo>
                  <a:lnTo>
                    <a:pt x="494" y="356"/>
                  </a:lnTo>
                  <a:lnTo>
                    <a:pt x="502" y="378"/>
                  </a:lnTo>
                  <a:lnTo>
                    <a:pt x="464" y="384"/>
                  </a:lnTo>
                  <a:lnTo>
                    <a:pt x="440" y="378"/>
                  </a:lnTo>
                  <a:lnTo>
                    <a:pt x="426" y="378"/>
                  </a:lnTo>
                  <a:lnTo>
                    <a:pt x="410" y="374"/>
                  </a:lnTo>
                  <a:lnTo>
                    <a:pt x="386" y="374"/>
                  </a:lnTo>
                  <a:lnTo>
                    <a:pt x="364" y="384"/>
                  </a:lnTo>
                  <a:lnTo>
                    <a:pt x="350" y="384"/>
                  </a:lnTo>
                  <a:lnTo>
                    <a:pt x="358" y="396"/>
                  </a:lnTo>
                  <a:lnTo>
                    <a:pt x="364" y="408"/>
                  </a:lnTo>
                  <a:lnTo>
                    <a:pt x="380" y="420"/>
                  </a:lnTo>
                  <a:lnTo>
                    <a:pt x="418" y="420"/>
                  </a:lnTo>
                  <a:lnTo>
                    <a:pt x="448" y="412"/>
                  </a:lnTo>
                  <a:lnTo>
                    <a:pt x="434" y="424"/>
                  </a:lnTo>
                  <a:lnTo>
                    <a:pt x="418" y="430"/>
                  </a:lnTo>
                  <a:lnTo>
                    <a:pt x="440" y="430"/>
                  </a:lnTo>
                  <a:lnTo>
                    <a:pt x="440" y="442"/>
                  </a:lnTo>
                  <a:lnTo>
                    <a:pt x="434" y="460"/>
                  </a:lnTo>
                  <a:lnTo>
                    <a:pt x="418" y="448"/>
                  </a:lnTo>
                  <a:lnTo>
                    <a:pt x="418" y="466"/>
                  </a:lnTo>
                  <a:lnTo>
                    <a:pt x="426" y="466"/>
                  </a:lnTo>
                  <a:lnTo>
                    <a:pt x="440" y="476"/>
                  </a:lnTo>
                  <a:lnTo>
                    <a:pt x="448" y="488"/>
                  </a:lnTo>
                  <a:lnTo>
                    <a:pt x="472" y="488"/>
                  </a:lnTo>
                  <a:lnTo>
                    <a:pt x="478" y="504"/>
                  </a:lnTo>
                  <a:lnTo>
                    <a:pt x="486" y="528"/>
                  </a:lnTo>
                  <a:lnTo>
                    <a:pt x="508" y="534"/>
                  </a:lnTo>
                  <a:lnTo>
                    <a:pt x="524" y="546"/>
                  </a:lnTo>
                  <a:lnTo>
                    <a:pt x="532" y="568"/>
                  </a:lnTo>
                  <a:lnTo>
                    <a:pt x="554" y="584"/>
                  </a:lnTo>
                  <a:lnTo>
                    <a:pt x="586" y="580"/>
                  </a:lnTo>
                  <a:lnTo>
                    <a:pt x="622" y="562"/>
                  </a:lnTo>
                  <a:lnTo>
                    <a:pt x="646" y="552"/>
                  </a:lnTo>
                  <a:lnTo>
                    <a:pt x="668" y="540"/>
                  </a:lnTo>
                  <a:lnTo>
                    <a:pt x="692" y="522"/>
                  </a:lnTo>
                  <a:lnTo>
                    <a:pt x="698" y="504"/>
                  </a:lnTo>
                  <a:lnTo>
                    <a:pt x="668" y="500"/>
                  </a:lnTo>
                  <a:lnTo>
                    <a:pt x="662" y="488"/>
                  </a:lnTo>
                  <a:lnTo>
                    <a:pt x="646" y="500"/>
                  </a:lnTo>
                  <a:lnTo>
                    <a:pt x="614" y="504"/>
                  </a:lnTo>
                  <a:lnTo>
                    <a:pt x="614" y="516"/>
                  </a:lnTo>
                  <a:lnTo>
                    <a:pt x="608" y="500"/>
                  </a:lnTo>
                  <a:lnTo>
                    <a:pt x="592" y="488"/>
                  </a:lnTo>
                  <a:lnTo>
                    <a:pt x="570" y="482"/>
                  </a:lnTo>
                  <a:lnTo>
                    <a:pt x="562" y="470"/>
                  </a:lnTo>
                  <a:lnTo>
                    <a:pt x="562" y="454"/>
                  </a:lnTo>
                  <a:lnTo>
                    <a:pt x="586" y="454"/>
                  </a:lnTo>
                  <a:lnTo>
                    <a:pt x="622" y="476"/>
                  </a:lnTo>
                  <a:lnTo>
                    <a:pt x="646" y="476"/>
                  </a:lnTo>
                  <a:lnTo>
                    <a:pt x="654" y="482"/>
                  </a:lnTo>
                  <a:lnTo>
                    <a:pt x="668" y="482"/>
                  </a:lnTo>
                  <a:lnTo>
                    <a:pt x="698" y="488"/>
                  </a:lnTo>
                  <a:lnTo>
                    <a:pt x="722" y="488"/>
                  </a:lnTo>
                  <a:lnTo>
                    <a:pt x="760" y="482"/>
                  </a:lnTo>
                  <a:lnTo>
                    <a:pt x="768" y="482"/>
                  </a:lnTo>
                  <a:lnTo>
                    <a:pt x="776" y="500"/>
                  </a:lnTo>
                  <a:lnTo>
                    <a:pt x="798" y="494"/>
                  </a:lnTo>
                  <a:lnTo>
                    <a:pt x="782" y="504"/>
                  </a:lnTo>
                  <a:lnTo>
                    <a:pt x="798" y="516"/>
                  </a:lnTo>
                  <a:lnTo>
                    <a:pt x="820" y="510"/>
                  </a:lnTo>
                  <a:lnTo>
                    <a:pt x="828" y="534"/>
                  </a:lnTo>
                  <a:lnTo>
                    <a:pt x="844" y="556"/>
                  </a:lnTo>
                  <a:lnTo>
                    <a:pt x="858" y="590"/>
                  </a:lnTo>
                  <a:lnTo>
                    <a:pt x="874" y="608"/>
                  </a:lnTo>
                  <a:lnTo>
                    <a:pt x="890" y="596"/>
                  </a:lnTo>
                  <a:lnTo>
                    <a:pt x="904" y="596"/>
                  </a:lnTo>
                  <a:lnTo>
                    <a:pt x="904" y="584"/>
                  </a:lnTo>
                  <a:lnTo>
                    <a:pt x="920" y="574"/>
                  </a:lnTo>
                  <a:lnTo>
                    <a:pt x="920" y="552"/>
                  </a:lnTo>
                  <a:lnTo>
                    <a:pt x="942" y="534"/>
                  </a:lnTo>
                  <a:lnTo>
                    <a:pt x="980" y="516"/>
                  </a:lnTo>
                  <a:lnTo>
                    <a:pt x="1018" y="504"/>
                  </a:lnTo>
                  <a:lnTo>
                    <a:pt x="1042" y="528"/>
                  </a:lnTo>
                  <a:lnTo>
                    <a:pt x="1064" y="546"/>
                  </a:lnTo>
                  <a:lnTo>
                    <a:pt x="1086" y="540"/>
                  </a:lnTo>
                  <a:lnTo>
                    <a:pt x="1102" y="568"/>
                  </a:lnTo>
                  <a:lnTo>
                    <a:pt x="1102" y="584"/>
                  </a:lnTo>
                  <a:lnTo>
                    <a:pt x="1118" y="602"/>
                  </a:lnTo>
                  <a:lnTo>
                    <a:pt x="1110" y="584"/>
                  </a:lnTo>
                  <a:lnTo>
                    <a:pt x="1110" y="568"/>
                  </a:lnTo>
                  <a:lnTo>
                    <a:pt x="1124" y="556"/>
                  </a:lnTo>
                  <a:lnTo>
                    <a:pt x="1132" y="574"/>
                  </a:lnTo>
                  <a:lnTo>
                    <a:pt x="1156" y="580"/>
                  </a:lnTo>
                  <a:lnTo>
                    <a:pt x="1156" y="596"/>
                  </a:lnTo>
                  <a:lnTo>
                    <a:pt x="1178" y="590"/>
                  </a:lnTo>
                  <a:lnTo>
                    <a:pt x="1208" y="580"/>
                  </a:lnTo>
                  <a:lnTo>
                    <a:pt x="1202" y="562"/>
                  </a:lnTo>
                  <a:lnTo>
                    <a:pt x="1186" y="552"/>
                  </a:lnTo>
                  <a:lnTo>
                    <a:pt x="1170" y="534"/>
                  </a:lnTo>
                  <a:lnTo>
                    <a:pt x="1156" y="522"/>
                  </a:lnTo>
                  <a:lnTo>
                    <a:pt x="1170" y="510"/>
                  </a:lnTo>
                  <a:lnTo>
                    <a:pt x="1202" y="510"/>
                  </a:lnTo>
                  <a:lnTo>
                    <a:pt x="1208" y="516"/>
                  </a:lnTo>
                  <a:lnTo>
                    <a:pt x="1216" y="504"/>
                  </a:lnTo>
                  <a:lnTo>
                    <a:pt x="1238" y="500"/>
                  </a:lnTo>
                  <a:lnTo>
                    <a:pt x="1246" y="504"/>
                  </a:lnTo>
                  <a:lnTo>
                    <a:pt x="1262" y="494"/>
                  </a:lnTo>
                  <a:lnTo>
                    <a:pt x="1276" y="476"/>
                  </a:lnTo>
                  <a:lnTo>
                    <a:pt x="1308" y="454"/>
                  </a:lnTo>
                  <a:lnTo>
                    <a:pt x="1300" y="442"/>
                  </a:lnTo>
                  <a:lnTo>
                    <a:pt x="1292" y="430"/>
                  </a:lnTo>
                  <a:lnTo>
                    <a:pt x="1276" y="420"/>
                  </a:lnTo>
                  <a:lnTo>
                    <a:pt x="1262" y="408"/>
                  </a:lnTo>
                  <a:lnTo>
                    <a:pt x="1276" y="396"/>
                  </a:lnTo>
                  <a:lnTo>
                    <a:pt x="1246" y="396"/>
                  </a:lnTo>
                  <a:lnTo>
                    <a:pt x="1270" y="374"/>
                  </a:lnTo>
                  <a:lnTo>
                    <a:pt x="1276" y="378"/>
                  </a:lnTo>
                  <a:lnTo>
                    <a:pt x="1314" y="378"/>
                  </a:lnTo>
                  <a:lnTo>
                    <a:pt x="1322" y="390"/>
                  </a:lnTo>
                  <a:lnTo>
                    <a:pt x="1338" y="408"/>
                  </a:lnTo>
                  <a:lnTo>
                    <a:pt x="1346" y="430"/>
                  </a:lnTo>
                  <a:lnTo>
                    <a:pt x="1352" y="420"/>
                  </a:lnTo>
                  <a:lnTo>
                    <a:pt x="1376" y="408"/>
                  </a:lnTo>
                  <a:lnTo>
                    <a:pt x="1352" y="396"/>
                  </a:lnTo>
                  <a:lnTo>
                    <a:pt x="1346" y="378"/>
                  </a:lnTo>
                  <a:lnTo>
                    <a:pt x="1360" y="362"/>
                  </a:lnTo>
                  <a:lnTo>
                    <a:pt x="1390" y="350"/>
                  </a:lnTo>
                  <a:lnTo>
                    <a:pt x="1420" y="332"/>
                  </a:lnTo>
                  <a:lnTo>
                    <a:pt x="1428" y="310"/>
                  </a:lnTo>
                  <a:lnTo>
                    <a:pt x="1428" y="288"/>
                  </a:lnTo>
                  <a:lnTo>
                    <a:pt x="1414" y="270"/>
                  </a:lnTo>
                  <a:lnTo>
                    <a:pt x="1414" y="258"/>
                  </a:lnTo>
                  <a:lnTo>
                    <a:pt x="1398" y="248"/>
                  </a:lnTo>
                  <a:lnTo>
                    <a:pt x="1368" y="252"/>
                  </a:lnTo>
                  <a:lnTo>
                    <a:pt x="1368" y="248"/>
                  </a:lnTo>
                  <a:lnTo>
                    <a:pt x="1384" y="224"/>
                  </a:lnTo>
                  <a:lnTo>
                    <a:pt x="1398" y="212"/>
                  </a:lnTo>
                  <a:lnTo>
                    <a:pt x="1428" y="208"/>
                  </a:lnTo>
                  <a:lnTo>
                    <a:pt x="1474" y="208"/>
                  </a:lnTo>
                  <a:lnTo>
                    <a:pt x="1526" y="212"/>
                  </a:lnTo>
                  <a:lnTo>
                    <a:pt x="1542" y="208"/>
                  </a:lnTo>
                  <a:lnTo>
                    <a:pt x="1566" y="184"/>
                  </a:lnTo>
                  <a:lnTo>
                    <a:pt x="1596" y="172"/>
                  </a:lnTo>
                  <a:lnTo>
                    <a:pt x="1596" y="184"/>
                  </a:lnTo>
                  <a:lnTo>
                    <a:pt x="1610" y="190"/>
                  </a:lnTo>
                  <a:lnTo>
                    <a:pt x="1626" y="178"/>
                  </a:lnTo>
                  <a:lnTo>
                    <a:pt x="1648" y="172"/>
                  </a:lnTo>
                  <a:lnTo>
                    <a:pt x="1642" y="184"/>
                  </a:lnTo>
                  <a:lnTo>
                    <a:pt x="1618" y="202"/>
                  </a:lnTo>
                  <a:lnTo>
                    <a:pt x="1588" y="212"/>
                  </a:lnTo>
                  <a:lnTo>
                    <a:pt x="1588" y="230"/>
                  </a:lnTo>
                  <a:lnTo>
                    <a:pt x="1618" y="242"/>
                  </a:lnTo>
                  <a:lnTo>
                    <a:pt x="1618" y="270"/>
                  </a:lnTo>
                  <a:lnTo>
                    <a:pt x="1642" y="288"/>
                  </a:lnTo>
                  <a:lnTo>
                    <a:pt x="1642" y="270"/>
                  </a:lnTo>
                  <a:lnTo>
                    <a:pt x="1656" y="258"/>
                  </a:lnTo>
                  <a:lnTo>
                    <a:pt x="1672" y="242"/>
                  </a:lnTo>
                  <a:lnTo>
                    <a:pt x="1656" y="224"/>
                  </a:lnTo>
                  <a:lnTo>
                    <a:pt x="1656" y="208"/>
                  </a:lnTo>
                  <a:lnTo>
                    <a:pt x="1680" y="190"/>
                  </a:lnTo>
                  <a:lnTo>
                    <a:pt x="1688" y="202"/>
                  </a:lnTo>
                  <a:lnTo>
                    <a:pt x="1726" y="196"/>
                  </a:lnTo>
                  <a:lnTo>
                    <a:pt x="1740" y="184"/>
                  </a:lnTo>
                  <a:lnTo>
                    <a:pt x="1770" y="178"/>
                  </a:lnTo>
                  <a:lnTo>
                    <a:pt x="1770" y="166"/>
                  </a:lnTo>
                  <a:lnTo>
                    <a:pt x="1802" y="160"/>
                  </a:lnTo>
                  <a:lnTo>
                    <a:pt x="1786" y="156"/>
                  </a:lnTo>
                  <a:lnTo>
                    <a:pt x="1770" y="150"/>
                  </a:lnTo>
                  <a:lnTo>
                    <a:pt x="1748" y="144"/>
                  </a:lnTo>
                  <a:lnTo>
                    <a:pt x="1778" y="144"/>
                  </a:lnTo>
                  <a:lnTo>
                    <a:pt x="1786" y="12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dirty="0">
                <a:ea typeface="MS PGothic" panose="020B0600070205080204" pitchFamily="34" charset="-128"/>
              </a:endParaRPr>
            </a:p>
          </p:txBody>
        </p:sp>
        <p:sp>
          <p:nvSpPr>
            <p:cNvPr id="18" name="Freeform 49"/>
            <p:cNvSpPr>
              <a:spLocks noChangeArrowheads="1"/>
            </p:cNvSpPr>
            <p:nvPr/>
          </p:nvSpPr>
          <p:spPr bwMode="auto">
            <a:xfrm>
              <a:off x="6574896" y="514094"/>
              <a:ext cx="310095" cy="378430"/>
            </a:xfrm>
            <a:custGeom>
              <a:avLst/>
              <a:gdLst>
                <a:gd name="T0" fmla="*/ 2147483647 w 138"/>
                <a:gd name="T1" fmla="*/ 2147483647 h 106"/>
                <a:gd name="T2" fmla="*/ 2147483647 w 138"/>
                <a:gd name="T3" fmla="*/ 2147483647 h 106"/>
                <a:gd name="T4" fmla="*/ 2147483647 w 138"/>
                <a:gd name="T5" fmla="*/ 0 h 106"/>
                <a:gd name="T6" fmla="*/ 2147483647 w 138"/>
                <a:gd name="T7" fmla="*/ 0 h 106"/>
                <a:gd name="T8" fmla="*/ 2147483647 w 138"/>
                <a:gd name="T9" fmla="*/ 0 h 106"/>
                <a:gd name="T10" fmla="*/ 2147483647 w 138"/>
                <a:gd name="T11" fmla="*/ 0 h 106"/>
                <a:gd name="T12" fmla="*/ 2147483647 w 138"/>
                <a:gd name="T13" fmla="*/ 2147483647 h 106"/>
                <a:gd name="T14" fmla="*/ 2147483647 w 138"/>
                <a:gd name="T15" fmla="*/ 2147483647 h 106"/>
                <a:gd name="T16" fmla="*/ 2147483647 w 138"/>
                <a:gd name="T17" fmla="*/ 2147483647 h 106"/>
                <a:gd name="T18" fmla="*/ 2147483647 w 138"/>
                <a:gd name="T19" fmla="*/ 2147483647 h 106"/>
                <a:gd name="T20" fmla="*/ 2147483647 w 138"/>
                <a:gd name="T21" fmla="*/ 2147483647 h 106"/>
                <a:gd name="T22" fmla="*/ 2147483647 w 138"/>
                <a:gd name="T23" fmla="*/ 2147483647 h 106"/>
                <a:gd name="T24" fmla="*/ 2147483647 w 138"/>
                <a:gd name="T25" fmla="*/ 2147483647 h 106"/>
                <a:gd name="T26" fmla="*/ 2147483647 w 138"/>
                <a:gd name="T27" fmla="*/ 2147483647 h 106"/>
                <a:gd name="T28" fmla="*/ 2147483647 w 138"/>
                <a:gd name="T29" fmla="*/ 2147483647 h 106"/>
                <a:gd name="T30" fmla="*/ 0 w 138"/>
                <a:gd name="T31" fmla="*/ 2147483647 h 106"/>
                <a:gd name="T32" fmla="*/ 0 w 138"/>
                <a:gd name="T33" fmla="*/ 2147483647 h 106"/>
                <a:gd name="T34" fmla="*/ 0 w 138"/>
                <a:gd name="T35" fmla="*/ 2147483647 h 106"/>
                <a:gd name="T36" fmla="*/ 2147483647 w 138"/>
                <a:gd name="T37" fmla="*/ 2147483647 h 106"/>
                <a:gd name="T38" fmla="*/ 2147483647 w 138"/>
                <a:gd name="T39" fmla="*/ 2147483647 h 106"/>
                <a:gd name="T40" fmla="*/ 2147483647 w 138"/>
                <a:gd name="T41" fmla="*/ 2147483647 h 106"/>
                <a:gd name="T42" fmla="*/ 2147483647 w 138"/>
                <a:gd name="T43" fmla="*/ 2147483647 h 106"/>
                <a:gd name="T44" fmla="*/ 2147483647 w 138"/>
                <a:gd name="T45" fmla="*/ 2147483647 h 106"/>
                <a:gd name="T46" fmla="*/ 2147483647 w 138"/>
                <a:gd name="T47" fmla="*/ 2147483647 h 106"/>
                <a:gd name="T48" fmla="*/ 2147483647 w 138"/>
                <a:gd name="T49" fmla="*/ 2147483647 h 106"/>
                <a:gd name="T50" fmla="*/ 2147483647 w 138"/>
                <a:gd name="T51" fmla="*/ 2147483647 h 106"/>
                <a:gd name="T52" fmla="*/ 2147483647 w 138"/>
                <a:gd name="T53" fmla="*/ 2147483647 h 106"/>
                <a:gd name="T54" fmla="*/ 2147483647 w 138"/>
                <a:gd name="T55" fmla="*/ 2147483647 h 106"/>
                <a:gd name="T56" fmla="*/ 2147483647 w 138"/>
                <a:gd name="T57" fmla="*/ 2147483647 h 106"/>
                <a:gd name="T58" fmla="*/ 2147483647 w 138"/>
                <a:gd name="T59" fmla="*/ 2147483647 h 106"/>
                <a:gd name="T60" fmla="*/ 2147483647 w 138"/>
                <a:gd name="T61" fmla="*/ 2147483647 h 106"/>
                <a:gd name="T62" fmla="*/ 2147483647 w 138"/>
                <a:gd name="T63" fmla="*/ 2147483647 h 106"/>
                <a:gd name="T64" fmla="*/ 2147483647 w 138"/>
                <a:gd name="T65" fmla="*/ 2147483647 h 106"/>
                <a:gd name="T66" fmla="*/ 2147483647 w 138"/>
                <a:gd name="T67" fmla="*/ 2147483647 h 106"/>
                <a:gd name="T68" fmla="*/ 2147483647 w 138"/>
                <a:gd name="T69" fmla="*/ 2147483647 h 106"/>
                <a:gd name="T70" fmla="*/ 2147483647 w 138"/>
                <a:gd name="T71" fmla="*/ 2147483647 h 106"/>
                <a:gd name="T72" fmla="*/ 2147483647 w 138"/>
                <a:gd name="T73" fmla="*/ 2147483647 h 106"/>
                <a:gd name="T74" fmla="*/ 2147483647 w 138"/>
                <a:gd name="T75" fmla="*/ 2147483647 h 106"/>
                <a:gd name="T76" fmla="*/ 2147483647 w 138"/>
                <a:gd name="T77" fmla="*/ 2147483647 h 106"/>
                <a:gd name="T78" fmla="*/ 2147483647 w 138"/>
                <a:gd name="T79" fmla="*/ 2147483647 h 106"/>
                <a:gd name="T80" fmla="*/ 2147483647 w 138"/>
                <a:gd name="T81" fmla="*/ 2147483647 h 106"/>
                <a:gd name="T82" fmla="*/ 2147483647 w 138"/>
                <a:gd name="T83" fmla="*/ 2147483647 h 106"/>
                <a:gd name="T84" fmla="*/ 2147483647 w 138"/>
                <a:gd name="T85" fmla="*/ 2147483647 h 106"/>
                <a:gd name="T86" fmla="*/ 2147483647 w 138"/>
                <a:gd name="T87" fmla="*/ 2147483647 h 106"/>
                <a:gd name="T88" fmla="*/ 2147483647 w 138"/>
                <a:gd name="T89" fmla="*/ 2147483647 h 106"/>
                <a:gd name="T90" fmla="*/ 2147483647 w 138"/>
                <a:gd name="T91" fmla="*/ 2147483647 h 1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
                <a:gd name="T139" fmla="*/ 0 h 106"/>
                <a:gd name="T140" fmla="*/ 138 w 138"/>
                <a:gd name="T141" fmla="*/ 106 h 1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 h="106">
                  <a:moveTo>
                    <a:pt x="84" y="6"/>
                  </a:moveTo>
                  <a:lnTo>
                    <a:pt x="84" y="6"/>
                  </a:lnTo>
                  <a:lnTo>
                    <a:pt x="54" y="0"/>
                  </a:lnTo>
                  <a:lnTo>
                    <a:pt x="38" y="0"/>
                  </a:lnTo>
                  <a:lnTo>
                    <a:pt x="24" y="0"/>
                  </a:lnTo>
                  <a:lnTo>
                    <a:pt x="18" y="2"/>
                  </a:lnTo>
                  <a:lnTo>
                    <a:pt x="16" y="6"/>
                  </a:lnTo>
                  <a:lnTo>
                    <a:pt x="14" y="10"/>
                  </a:lnTo>
                  <a:lnTo>
                    <a:pt x="12" y="18"/>
                  </a:lnTo>
                  <a:lnTo>
                    <a:pt x="8" y="34"/>
                  </a:lnTo>
                  <a:lnTo>
                    <a:pt x="6" y="50"/>
                  </a:lnTo>
                  <a:lnTo>
                    <a:pt x="2" y="84"/>
                  </a:lnTo>
                  <a:lnTo>
                    <a:pt x="0" y="94"/>
                  </a:lnTo>
                  <a:lnTo>
                    <a:pt x="0" y="102"/>
                  </a:lnTo>
                  <a:lnTo>
                    <a:pt x="16" y="102"/>
                  </a:lnTo>
                  <a:lnTo>
                    <a:pt x="32" y="100"/>
                  </a:lnTo>
                  <a:lnTo>
                    <a:pt x="46" y="104"/>
                  </a:lnTo>
                  <a:lnTo>
                    <a:pt x="60" y="106"/>
                  </a:lnTo>
                  <a:lnTo>
                    <a:pt x="68" y="106"/>
                  </a:lnTo>
                  <a:lnTo>
                    <a:pt x="78" y="106"/>
                  </a:lnTo>
                  <a:lnTo>
                    <a:pt x="82" y="104"/>
                  </a:lnTo>
                  <a:lnTo>
                    <a:pt x="82" y="102"/>
                  </a:lnTo>
                  <a:lnTo>
                    <a:pt x="82" y="100"/>
                  </a:lnTo>
                  <a:lnTo>
                    <a:pt x="84" y="98"/>
                  </a:lnTo>
                  <a:lnTo>
                    <a:pt x="104" y="80"/>
                  </a:lnTo>
                  <a:lnTo>
                    <a:pt x="124" y="62"/>
                  </a:lnTo>
                  <a:lnTo>
                    <a:pt x="134" y="50"/>
                  </a:lnTo>
                  <a:lnTo>
                    <a:pt x="138" y="44"/>
                  </a:lnTo>
                  <a:lnTo>
                    <a:pt x="138" y="40"/>
                  </a:lnTo>
                  <a:lnTo>
                    <a:pt x="138" y="34"/>
                  </a:lnTo>
                  <a:lnTo>
                    <a:pt x="136" y="28"/>
                  </a:lnTo>
                  <a:lnTo>
                    <a:pt x="132" y="24"/>
                  </a:lnTo>
                  <a:lnTo>
                    <a:pt x="126" y="20"/>
                  </a:lnTo>
                  <a:lnTo>
                    <a:pt x="112" y="14"/>
                  </a:lnTo>
                  <a:lnTo>
                    <a:pt x="100" y="12"/>
                  </a:lnTo>
                  <a:lnTo>
                    <a:pt x="84" y="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9" name="Freeform 50"/>
            <p:cNvSpPr>
              <a:spLocks noChangeArrowheads="1"/>
            </p:cNvSpPr>
            <p:nvPr/>
          </p:nvSpPr>
          <p:spPr bwMode="auto">
            <a:xfrm>
              <a:off x="6956897" y="3455854"/>
              <a:ext cx="238188" cy="164224"/>
            </a:xfrm>
            <a:custGeom>
              <a:avLst/>
              <a:gdLst>
                <a:gd name="T0" fmla="*/ 2147483647 w 106"/>
                <a:gd name="T1" fmla="*/ 0 h 46"/>
                <a:gd name="T2" fmla="*/ 2147483647 w 106"/>
                <a:gd name="T3" fmla="*/ 2147483647 h 46"/>
                <a:gd name="T4" fmla="*/ 2147483647 w 106"/>
                <a:gd name="T5" fmla="*/ 2147483647 h 46"/>
                <a:gd name="T6" fmla="*/ 0 w 106"/>
                <a:gd name="T7" fmla="*/ 2147483647 h 46"/>
                <a:gd name="T8" fmla="*/ 2147483647 w 106"/>
                <a:gd name="T9" fmla="*/ 2147483647 h 46"/>
                <a:gd name="T10" fmla="*/ 2147483647 w 106"/>
                <a:gd name="T11" fmla="*/ 2147483647 h 46"/>
                <a:gd name="T12" fmla="*/ 2147483647 w 106"/>
                <a:gd name="T13" fmla="*/ 2147483647 h 46"/>
                <a:gd name="T14" fmla="*/ 2147483647 w 106"/>
                <a:gd name="T15" fmla="*/ 2147483647 h 46"/>
                <a:gd name="T16" fmla="*/ 2147483647 w 106"/>
                <a:gd name="T17" fmla="*/ 0 h 46"/>
                <a:gd name="T18" fmla="*/ 2147483647 w 106"/>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46"/>
                <a:gd name="T32" fmla="*/ 106 w 106"/>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46">
                  <a:moveTo>
                    <a:pt x="82" y="0"/>
                  </a:moveTo>
                  <a:lnTo>
                    <a:pt x="60" y="18"/>
                  </a:lnTo>
                  <a:lnTo>
                    <a:pt x="30" y="30"/>
                  </a:lnTo>
                  <a:lnTo>
                    <a:pt x="0" y="40"/>
                  </a:lnTo>
                  <a:lnTo>
                    <a:pt x="30" y="46"/>
                  </a:lnTo>
                  <a:lnTo>
                    <a:pt x="60" y="34"/>
                  </a:lnTo>
                  <a:lnTo>
                    <a:pt x="82" y="18"/>
                  </a:lnTo>
                  <a:lnTo>
                    <a:pt x="106" y="12"/>
                  </a:lnTo>
                  <a:lnTo>
                    <a:pt x="92" y="0"/>
                  </a:lnTo>
                  <a:lnTo>
                    <a:pt x="8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0" name="Freeform 51"/>
            <p:cNvSpPr>
              <a:spLocks noChangeArrowheads="1"/>
            </p:cNvSpPr>
            <p:nvPr/>
          </p:nvSpPr>
          <p:spPr bwMode="auto">
            <a:xfrm>
              <a:off x="7213061" y="3313049"/>
              <a:ext cx="121341" cy="185644"/>
            </a:xfrm>
            <a:custGeom>
              <a:avLst/>
              <a:gdLst>
                <a:gd name="T0" fmla="*/ 2147483647 w 54"/>
                <a:gd name="T1" fmla="*/ 2147483647 h 52"/>
                <a:gd name="T2" fmla="*/ 2147483647 w 54"/>
                <a:gd name="T3" fmla="*/ 0 h 52"/>
                <a:gd name="T4" fmla="*/ 2147483647 w 54"/>
                <a:gd name="T5" fmla="*/ 2147483647 h 52"/>
                <a:gd name="T6" fmla="*/ 0 w 54"/>
                <a:gd name="T7" fmla="*/ 2147483647 h 52"/>
                <a:gd name="T8" fmla="*/ 2147483647 w 54"/>
                <a:gd name="T9" fmla="*/ 2147483647 h 52"/>
                <a:gd name="T10" fmla="*/ 2147483647 w 54"/>
                <a:gd name="T11" fmla="*/ 2147483647 h 52"/>
                <a:gd name="T12" fmla="*/ 2147483647 w 54"/>
                <a:gd name="T13" fmla="*/ 2147483647 h 52"/>
                <a:gd name="T14" fmla="*/ 2147483647 w 54"/>
                <a:gd name="T15" fmla="*/ 2147483647 h 52"/>
                <a:gd name="T16" fmla="*/ 2147483647 w 54"/>
                <a:gd name="T17" fmla="*/ 2147483647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52"/>
                <a:gd name="T29" fmla="*/ 54 w 54"/>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52">
                  <a:moveTo>
                    <a:pt x="14" y="12"/>
                  </a:moveTo>
                  <a:lnTo>
                    <a:pt x="6" y="0"/>
                  </a:lnTo>
                  <a:lnTo>
                    <a:pt x="6" y="34"/>
                  </a:lnTo>
                  <a:lnTo>
                    <a:pt x="0" y="52"/>
                  </a:lnTo>
                  <a:lnTo>
                    <a:pt x="6" y="46"/>
                  </a:lnTo>
                  <a:lnTo>
                    <a:pt x="30" y="28"/>
                  </a:lnTo>
                  <a:lnTo>
                    <a:pt x="44" y="24"/>
                  </a:lnTo>
                  <a:lnTo>
                    <a:pt x="54" y="12"/>
                  </a:lnTo>
                  <a:lnTo>
                    <a:pt x="14"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1" name="Freeform 52"/>
            <p:cNvSpPr>
              <a:spLocks noChangeArrowheads="1"/>
            </p:cNvSpPr>
            <p:nvPr/>
          </p:nvSpPr>
          <p:spPr bwMode="auto">
            <a:xfrm>
              <a:off x="5810897" y="2249161"/>
              <a:ext cx="238188" cy="264187"/>
            </a:xfrm>
            <a:custGeom>
              <a:avLst/>
              <a:gdLst>
                <a:gd name="T0" fmla="*/ 2147483647 w 106"/>
                <a:gd name="T1" fmla="*/ 2147483647 h 74"/>
                <a:gd name="T2" fmla="*/ 2147483647 w 106"/>
                <a:gd name="T3" fmla="*/ 2147483647 h 74"/>
                <a:gd name="T4" fmla="*/ 2147483647 w 106"/>
                <a:gd name="T5" fmla="*/ 2147483647 h 74"/>
                <a:gd name="T6" fmla="*/ 2147483647 w 106"/>
                <a:gd name="T7" fmla="*/ 2147483647 h 74"/>
                <a:gd name="T8" fmla="*/ 2147483647 w 106"/>
                <a:gd name="T9" fmla="*/ 2147483647 h 74"/>
                <a:gd name="T10" fmla="*/ 2147483647 w 106"/>
                <a:gd name="T11" fmla="*/ 0 h 74"/>
                <a:gd name="T12" fmla="*/ 2147483647 w 106"/>
                <a:gd name="T13" fmla="*/ 2147483647 h 74"/>
                <a:gd name="T14" fmla="*/ 2147483647 w 106"/>
                <a:gd name="T15" fmla="*/ 2147483647 h 74"/>
                <a:gd name="T16" fmla="*/ 2147483647 w 106"/>
                <a:gd name="T17" fmla="*/ 2147483647 h 74"/>
                <a:gd name="T18" fmla="*/ 0 w 106"/>
                <a:gd name="T19" fmla="*/ 2147483647 h 74"/>
                <a:gd name="T20" fmla="*/ 2147483647 w 106"/>
                <a:gd name="T21" fmla="*/ 2147483647 h 74"/>
                <a:gd name="T22" fmla="*/ 2147483647 w 106"/>
                <a:gd name="T23" fmla="*/ 2147483647 h 74"/>
                <a:gd name="T24" fmla="*/ 2147483647 w 106"/>
                <a:gd name="T25" fmla="*/ 2147483647 h 74"/>
                <a:gd name="T26" fmla="*/ 2147483647 w 106"/>
                <a:gd name="T27" fmla="*/ 2147483647 h 74"/>
                <a:gd name="T28" fmla="*/ 2147483647 w 106"/>
                <a:gd name="T29" fmla="*/ 2147483647 h 74"/>
                <a:gd name="T30" fmla="*/ 2147483647 w 106"/>
                <a:gd name="T31" fmla="*/ 2147483647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74"/>
                <a:gd name="T50" fmla="*/ 106 w 106"/>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74">
                  <a:moveTo>
                    <a:pt x="98" y="52"/>
                  </a:moveTo>
                  <a:lnTo>
                    <a:pt x="106" y="40"/>
                  </a:lnTo>
                  <a:lnTo>
                    <a:pt x="106" y="18"/>
                  </a:lnTo>
                  <a:lnTo>
                    <a:pt x="98" y="6"/>
                  </a:lnTo>
                  <a:lnTo>
                    <a:pt x="82" y="12"/>
                  </a:lnTo>
                  <a:lnTo>
                    <a:pt x="82" y="0"/>
                  </a:lnTo>
                  <a:lnTo>
                    <a:pt x="60" y="18"/>
                  </a:lnTo>
                  <a:lnTo>
                    <a:pt x="30" y="34"/>
                  </a:lnTo>
                  <a:lnTo>
                    <a:pt x="22" y="40"/>
                  </a:lnTo>
                  <a:lnTo>
                    <a:pt x="0" y="46"/>
                  </a:lnTo>
                  <a:lnTo>
                    <a:pt x="14" y="52"/>
                  </a:lnTo>
                  <a:lnTo>
                    <a:pt x="36" y="58"/>
                  </a:lnTo>
                  <a:lnTo>
                    <a:pt x="30" y="74"/>
                  </a:lnTo>
                  <a:lnTo>
                    <a:pt x="74" y="74"/>
                  </a:lnTo>
                  <a:lnTo>
                    <a:pt x="82" y="70"/>
                  </a:lnTo>
                  <a:lnTo>
                    <a:pt x="98" y="5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2" name="Freeform 53"/>
            <p:cNvSpPr>
              <a:spLocks noChangeArrowheads="1"/>
            </p:cNvSpPr>
            <p:nvPr/>
          </p:nvSpPr>
          <p:spPr bwMode="auto">
            <a:xfrm>
              <a:off x="5945720" y="2513348"/>
              <a:ext cx="31459" cy="64262"/>
            </a:xfrm>
            <a:custGeom>
              <a:avLst/>
              <a:gdLst>
                <a:gd name="T0" fmla="*/ 2147483647 w 14"/>
                <a:gd name="T1" fmla="*/ 2147483647 h 18"/>
                <a:gd name="T2" fmla="*/ 2147483647 w 14"/>
                <a:gd name="T3" fmla="*/ 2147483647 h 18"/>
                <a:gd name="T4" fmla="*/ 2147483647 w 14"/>
                <a:gd name="T5" fmla="*/ 0 h 18"/>
                <a:gd name="T6" fmla="*/ 0 w 14"/>
                <a:gd name="T7" fmla="*/ 2147483647 h 18"/>
                <a:gd name="T8" fmla="*/ 2147483647 w 14"/>
                <a:gd name="T9" fmla="*/ 2147483647 h 18"/>
                <a:gd name="T10" fmla="*/ 0 60000 65536"/>
                <a:gd name="T11" fmla="*/ 0 60000 65536"/>
                <a:gd name="T12" fmla="*/ 0 60000 65536"/>
                <a:gd name="T13" fmla="*/ 0 60000 65536"/>
                <a:gd name="T14" fmla="*/ 0 60000 65536"/>
                <a:gd name="T15" fmla="*/ 0 w 14"/>
                <a:gd name="T16" fmla="*/ 0 h 18"/>
                <a:gd name="T17" fmla="*/ 14 w 14"/>
                <a:gd name="T18" fmla="*/ 18 h 18"/>
              </a:gdLst>
              <a:ahLst/>
              <a:cxnLst>
                <a:cxn ang="T10">
                  <a:pos x="T0" y="T1"/>
                </a:cxn>
                <a:cxn ang="T11">
                  <a:pos x="T2" y="T3"/>
                </a:cxn>
                <a:cxn ang="T12">
                  <a:pos x="T4" y="T5"/>
                </a:cxn>
                <a:cxn ang="T13">
                  <a:pos x="T6" y="T7"/>
                </a:cxn>
                <a:cxn ang="T14">
                  <a:pos x="T8" y="T9"/>
                </a:cxn>
              </a:cxnLst>
              <a:rect l="T15" t="T16" r="T17" b="T18"/>
              <a:pathLst>
                <a:path w="14" h="18">
                  <a:moveTo>
                    <a:pt x="8" y="18"/>
                  </a:moveTo>
                  <a:lnTo>
                    <a:pt x="8" y="12"/>
                  </a:lnTo>
                  <a:lnTo>
                    <a:pt x="14" y="0"/>
                  </a:lnTo>
                  <a:lnTo>
                    <a:pt x="0" y="12"/>
                  </a:lnTo>
                  <a:lnTo>
                    <a:pt x="8" y="1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3" name="Freeform 54"/>
            <p:cNvSpPr>
              <a:spLocks noChangeArrowheads="1"/>
            </p:cNvSpPr>
            <p:nvPr/>
          </p:nvSpPr>
          <p:spPr bwMode="auto">
            <a:xfrm>
              <a:off x="2413343" y="899664"/>
              <a:ext cx="13482" cy="21421"/>
            </a:xfrm>
            <a:custGeom>
              <a:avLst/>
              <a:gdLst>
                <a:gd name="T0" fmla="*/ 2147483647 w 6"/>
                <a:gd name="T1" fmla="*/ 0 h 6"/>
                <a:gd name="T2" fmla="*/ 0 w 6"/>
                <a:gd name="T3" fmla="*/ 2147483647 h 6"/>
                <a:gd name="T4" fmla="*/ 2147483647 w 6"/>
                <a:gd name="T5" fmla="*/ 2147483647 h 6"/>
                <a:gd name="T6" fmla="*/ 2147483647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4"/>
                  </a:lnTo>
                  <a:lnTo>
                    <a:pt x="6" y="6"/>
                  </a:lnTo>
                  <a:lnTo>
                    <a:pt x="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4" name="Freeform 55"/>
            <p:cNvSpPr>
              <a:spLocks noChangeArrowheads="1"/>
            </p:cNvSpPr>
            <p:nvPr/>
          </p:nvSpPr>
          <p:spPr bwMode="auto">
            <a:xfrm>
              <a:off x="2067294" y="1242393"/>
              <a:ext cx="152800" cy="85683"/>
            </a:xfrm>
            <a:custGeom>
              <a:avLst/>
              <a:gdLst>
                <a:gd name="T0" fmla="*/ 2147483647 w 68"/>
                <a:gd name="T1" fmla="*/ 2147483647 h 24"/>
                <a:gd name="T2" fmla="*/ 2147483647 w 68"/>
                <a:gd name="T3" fmla="*/ 2147483647 h 24"/>
                <a:gd name="T4" fmla="*/ 2147483647 w 68"/>
                <a:gd name="T5" fmla="*/ 0 h 24"/>
                <a:gd name="T6" fmla="*/ 2147483647 w 68"/>
                <a:gd name="T7" fmla="*/ 0 h 24"/>
                <a:gd name="T8" fmla="*/ 2147483647 w 68"/>
                <a:gd name="T9" fmla="*/ 2147483647 h 24"/>
                <a:gd name="T10" fmla="*/ 0 w 68"/>
                <a:gd name="T11" fmla="*/ 2147483647 h 24"/>
                <a:gd name="T12" fmla="*/ 0 w 68"/>
                <a:gd name="T13" fmla="*/ 2147483647 h 24"/>
                <a:gd name="T14" fmla="*/ 2147483647 w 68"/>
                <a:gd name="T15" fmla="*/ 2147483647 h 24"/>
                <a:gd name="T16" fmla="*/ 2147483647 w 68"/>
                <a:gd name="T17" fmla="*/ 2147483647 h 24"/>
                <a:gd name="T18" fmla="*/ 2147483647 w 68"/>
                <a:gd name="T19" fmla="*/ 2147483647 h 24"/>
                <a:gd name="T20" fmla="*/ 2147483647 w 68"/>
                <a:gd name="T21" fmla="*/ 2147483647 h 24"/>
                <a:gd name="T22" fmla="*/ 2147483647 w 68"/>
                <a:gd name="T23" fmla="*/ 2147483647 h 24"/>
                <a:gd name="T24" fmla="*/ 2147483647 w 68"/>
                <a:gd name="T25" fmla="*/ 2147483647 h 24"/>
                <a:gd name="T26" fmla="*/ 2147483647 w 68"/>
                <a:gd name="T27" fmla="*/ 214748364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24"/>
                <a:gd name="T44" fmla="*/ 68 w 68"/>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24">
                  <a:moveTo>
                    <a:pt x="38" y="8"/>
                  </a:moveTo>
                  <a:lnTo>
                    <a:pt x="38" y="6"/>
                  </a:lnTo>
                  <a:lnTo>
                    <a:pt x="38" y="0"/>
                  </a:lnTo>
                  <a:lnTo>
                    <a:pt x="24" y="0"/>
                  </a:lnTo>
                  <a:lnTo>
                    <a:pt x="8" y="8"/>
                  </a:lnTo>
                  <a:lnTo>
                    <a:pt x="0" y="12"/>
                  </a:lnTo>
                  <a:lnTo>
                    <a:pt x="0" y="24"/>
                  </a:lnTo>
                  <a:lnTo>
                    <a:pt x="22" y="18"/>
                  </a:lnTo>
                  <a:lnTo>
                    <a:pt x="38" y="24"/>
                  </a:lnTo>
                  <a:lnTo>
                    <a:pt x="54" y="24"/>
                  </a:lnTo>
                  <a:lnTo>
                    <a:pt x="68" y="18"/>
                  </a:lnTo>
                  <a:lnTo>
                    <a:pt x="44" y="12"/>
                  </a:lnTo>
                  <a:lnTo>
                    <a:pt x="54" y="2"/>
                  </a:lnTo>
                  <a:lnTo>
                    <a:pt x="38" y="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5" name="Freeform 56"/>
            <p:cNvSpPr>
              <a:spLocks noChangeArrowheads="1"/>
            </p:cNvSpPr>
            <p:nvPr/>
          </p:nvSpPr>
          <p:spPr bwMode="auto">
            <a:xfrm>
              <a:off x="1795456" y="161346"/>
              <a:ext cx="1141507" cy="913945"/>
            </a:xfrm>
            <a:custGeom>
              <a:avLst/>
              <a:gdLst>
                <a:gd name="T0" fmla="*/ 2147483647 w 508"/>
                <a:gd name="T1" fmla="*/ 2147483647 h 256"/>
                <a:gd name="T2" fmla="*/ 2147483647 w 508"/>
                <a:gd name="T3" fmla="*/ 2147483647 h 256"/>
                <a:gd name="T4" fmla="*/ 2147483647 w 508"/>
                <a:gd name="T5" fmla="*/ 2147483647 h 256"/>
                <a:gd name="T6" fmla="*/ 2147483647 w 508"/>
                <a:gd name="T7" fmla="*/ 2147483647 h 256"/>
                <a:gd name="T8" fmla="*/ 2147483647 w 508"/>
                <a:gd name="T9" fmla="*/ 2147483647 h 256"/>
                <a:gd name="T10" fmla="*/ 2147483647 w 508"/>
                <a:gd name="T11" fmla="*/ 2147483647 h 256"/>
                <a:gd name="T12" fmla="*/ 2147483647 w 508"/>
                <a:gd name="T13" fmla="*/ 2147483647 h 256"/>
                <a:gd name="T14" fmla="*/ 2147483647 w 508"/>
                <a:gd name="T15" fmla="*/ 2147483647 h 256"/>
                <a:gd name="T16" fmla="*/ 2147483647 w 508"/>
                <a:gd name="T17" fmla="*/ 2147483647 h 256"/>
                <a:gd name="T18" fmla="*/ 2147483647 w 508"/>
                <a:gd name="T19" fmla="*/ 2147483647 h 256"/>
                <a:gd name="T20" fmla="*/ 2147483647 w 508"/>
                <a:gd name="T21" fmla="*/ 2147483647 h 256"/>
                <a:gd name="T22" fmla="*/ 2147483647 w 508"/>
                <a:gd name="T23" fmla="*/ 2147483647 h 256"/>
                <a:gd name="T24" fmla="*/ 2147483647 w 508"/>
                <a:gd name="T25" fmla="*/ 2147483647 h 256"/>
                <a:gd name="T26" fmla="*/ 2147483647 w 508"/>
                <a:gd name="T27" fmla="*/ 2147483647 h 256"/>
                <a:gd name="T28" fmla="*/ 2147483647 w 508"/>
                <a:gd name="T29" fmla="*/ 0 h 256"/>
                <a:gd name="T30" fmla="*/ 2147483647 w 508"/>
                <a:gd name="T31" fmla="*/ 2147483647 h 256"/>
                <a:gd name="T32" fmla="*/ 2147483647 w 508"/>
                <a:gd name="T33" fmla="*/ 0 h 256"/>
                <a:gd name="T34" fmla="*/ 2147483647 w 508"/>
                <a:gd name="T35" fmla="*/ 2147483647 h 256"/>
                <a:gd name="T36" fmla="*/ 2147483647 w 508"/>
                <a:gd name="T37" fmla="*/ 2147483647 h 256"/>
                <a:gd name="T38" fmla="*/ 2147483647 w 508"/>
                <a:gd name="T39" fmla="*/ 2147483647 h 256"/>
                <a:gd name="T40" fmla="*/ 2147483647 w 508"/>
                <a:gd name="T41" fmla="*/ 2147483647 h 256"/>
                <a:gd name="T42" fmla="*/ 2147483647 w 508"/>
                <a:gd name="T43" fmla="*/ 2147483647 h 256"/>
                <a:gd name="T44" fmla="*/ 2147483647 w 508"/>
                <a:gd name="T45" fmla="*/ 2147483647 h 256"/>
                <a:gd name="T46" fmla="*/ 0 w 508"/>
                <a:gd name="T47" fmla="*/ 2147483647 h 256"/>
                <a:gd name="T48" fmla="*/ 2147483647 w 508"/>
                <a:gd name="T49" fmla="*/ 2147483647 h 256"/>
                <a:gd name="T50" fmla="*/ 2147483647 w 508"/>
                <a:gd name="T51" fmla="*/ 2147483647 h 256"/>
                <a:gd name="T52" fmla="*/ 2147483647 w 508"/>
                <a:gd name="T53" fmla="*/ 2147483647 h 256"/>
                <a:gd name="T54" fmla="*/ 2147483647 w 508"/>
                <a:gd name="T55" fmla="*/ 2147483647 h 256"/>
                <a:gd name="T56" fmla="*/ 2147483647 w 508"/>
                <a:gd name="T57" fmla="*/ 2147483647 h 256"/>
                <a:gd name="T58" fmla="*/ 2147483647 w 508"/>
                <a:gd name="T59" fmla="*/ 2147483647 h 256"/>
                <a:gd name="T60" fmla="*/ 2147483647 w 508"/>
                <a:gd name="T61" fmla="*/ 2147483647 h 256"/>
                <a:gd name="T62" fmla="*/ 2147483647 w 508"/>
                <a:gd name="T63" fmla="*/ 2147483647 h 256"/>
                <a:gd name="T64" fmla="*/ 2147483647 w 508"/>
                <a:gd name="T65" fmla="*/ 2147483647 h 256"/>
                <a:gd name="T66" fmla="*/ 2147483647 w 508"/>
                <a:gd name="T67" fmla="*/ 2147483647 h 256"/>
                <a:gd name="T68" fmla="*/ 2147483647 w 508"/>
                <a:gd name="T69" fmla="*/ 2147483647 h 256"/>
                <a:gd name="T70" fmla="*/ 2147483647 w 508"/>
                <a:gd name="T71" fmla="*/ 2147483647 h 256"/>
                <a:gd name="T72" fmla="*/ 2147483647 w 508"/>
                <a:gd name="T73" fmla="*/ 2147483647 h 256"/>
                <a:gd name="T74" fmla="*/ 2147483647 w 508"/>
                <a:gd name="T75" fmla="*/ 2147483647 h 256"/>
                <a:gd name="T76" fmla="*/ 2147483647 w 508"/>
                <a:gd name="T77" fmla="*/ 2147483647 h 256"/>
                <a:gd name="T78" fmla="*/ 2147483647 w 508"/>
                <a:gd name="T79" fmla="*/ 2147483647 h 256"/>
                <a:gd name="T80" fmla="*/ 2147483647 w 508"/>
                <a:gd name="T81" fmla="*/ 2147483647 h 2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8"/>
                <a:gd name="T124" fmla="*/ 0 h 256"/>
                <a:gd name="T125" fmla="*/ 508 w 508"/>
                <a:gd name="T126" fmla="*/ 256 h 2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8" h="256">
                  <a:moveTo>
                    <a:pt x="388" y="150"/>
                  </a:moveTo>
                  <a:lnTo>
                    <a:pt x="410" y="154"/>
                  </a:lnTo>
                  <a:lnTo>
                    <a:pt x="424" y="154"/>
                  </a:lnTo>
                  <a:lnTo>
                    <a:pt x="418" y="150"/>
                  </a:lnTo>
                  <a:lnTo>
                    <a:pt x="402" y="138"/>
                  </a:lnTo>
                  <a:lnTo>
                    <a:pt x="388" y="132"/>
                  </a:lnTo>
                  <a:lnTo>
                    <a:pt x="410" y="132"/>
                  </a:lnTo>
                  <a:lnTo>
                    <a:pt x="410" y="120"/>
                  </a:lnTo>
                  <a:lnTo>
                    <a:pt x="424" y="120"/>
                  </a:lnTo>
                  <a:lnTo>
                    <a:pt x="448" y="108"/>
                  </a:lnTo>
                  <a:lnTo>
                    <a:pt x="424" y="98"/>
                  </a:lnTo>
                  <a:lnTo>
                    <a:pt x="448" y="104"/>
                  </a:lnTo>
                  <a:lnTo>
                    <a:pt x="432" y="92"/>
                  </a:lnTo>
                  <a:lnTo>
                    <a:pt x="432" y="86"/>
                  </a:lnTo>
                  <a:lnTo>
                    <a:pt x="462" y="80"/>
                  </a:lnTo>
                  <a:lnTo>
                    <a:pt x="448" y="80"/>
                  </a:lnTo>
                  <a:lnTo>
                    <a:pt x="432" y="74"/>
                  </a:lnTo>
                  <a:lnTo>
                    <a:pt x="440" y="58"/>
                  </a:lnTo>
                  <a:lnTo>
                    <a:pt x="462" y="40"/>
                  </a:lnTo>
                  <a:lnTo>
                    <a:pt x="486" y="34"/>
                  </a:lnTo>
                  <a:lnTo>
                    <a:pt x="508" y="22"/>
                  </a:lnTo>
                  <a:lnTo>
                    <a:pt x="448" y="22"/>
                  </a:lnTo>
                  <a:lnTo>
                    <a:pt x="424" y="34"/>
                  </a:lnTo>
                  <a:lnTo>
                    <a:pt x="402" y="34"/>
                  </a:lnTo>
                  <a:lnTo>
                    <a:pt x="424" y="22"/>
                  </a:lnTo>
                  <a:lnTo>
                    <a:pt x="394" y="28"/>
                  </a:lnTo>
                  <a:lnTo>
                    <a:pt x="424" y="12"/>
                  </a:lnTo>
                  <a:lnTo>
                    <a:pt x="410" y="12"/>
                  </a:lnTo>
                  <a:lnTo>
                    <a:pt x="388" y="6"/>
                  </a:lnTo>
                  <a:lnTo>
                    <a:pt x="364" y="0"/>
                  </a:lnTo>
                  <a:lnTo>
                    <a:pt x="296" y="0"/>
                  </a:lnTo>
                  <a:lnTo>
                    <a:pt x="272" y="6"/>
                  </a:lnTo>
                  <a:lnTo>
                    <a:pt x="258" y="6"/>
                  </a:lnTo>
                  <a:lnTo>
                    <a:pt x="242" y="0"/>
                  </a:lnTo>
                  <a:lnTo>
                    <a:pt x="212" y="12"/>
                  </a:lnTo>
                  <a:lnTo>
                    <a:pt x="226" y="22"/>
                  </a:lnTo>
                  <a:lnTo>
                    <a:pt x="212" y="22"/>
                  </a:lnTo>
                  <a:lnTo>
                    <a:pt x="196" y="16"/>
                  </a:lnTo>
                  <a:lnTo>
                    <a:pt x="174" y="22"/>
                  </a:lnTo>
                  <a:lnTo>
                    <a:pt x="150" y="16"/>
                  </a:lnTo>
                  <a:lnTo>
                    <a:pt x="120" y="22"/>
                  </a:lnTo>
                  <a:lnTo>
                    <a:pt x="104" y="28"/>
                  </a:lnTo>
                  <a:lnTo>
                    <a:pt x="74" y="28"/>
                  </a:lnTo>
                  <a:lnTo>
                    <a:pt x="60" y="40"/>
                  </a:lnTo>
                  <a:lnTo>
                    <a:pt x="60" y="52"/>
                  </a:lnTo>
                  <a:lnTo>
                    <a:pt x="44" y="52"/>
                  </a:lnTo>
                  <a:lnTo>
                    <a:pt x="22" y="58"/>
                  </a:lnTo>
                  <a:lnTo>
                    <a:pt x="0" y="58"/>
                  </a:lnTo>
                  <a:lnTo>
                    <a:pt x="0" y="74"/>
                  </a:lnTo>
                  <a:lnTo>
                    <a:pt x="22" y="74"/>
                  </a:lnTo>
                  <a:lnTo>
                    <a:pt x="0" y="86"/>
                  </a:lnTo>
                  <a:lnTo>
                    <a:pt x="14" y="92"/>
                  </a:lnTo>
                  <a:lnTo>
                    <a:pt x="38" y="86"/>
                  </a:lnTo>
                  <a:lnTo>
                    <a:pt x="74" y="82"/>
                  </a:lnTo>
                  <a:lnTo>
                    <a:pt x="104" y="92"/>
                  </a:lnTo>
                  <a:lnTo>
                    <a:pt x="128" y="108"/>
                  </a:lnTo>
                  <a:lnTo>
                    <a:pt x="128" y="144"/>
                  </a:lnTo>
                  <a:lnTo>
                    <a:pt x="136" y="138"/>
                  </a:lnTo>
                  <a:lnTo>
                    <a:pt x="158" y="150"/>
                  </a:lnTo>
                  <a:lnTo>
                    <a:pt x="158" y="160"/>
                  </a:lnTo>
                  <a:lnTo>
                    <a:pt x="150" y="166"/>
                  </a:lnTo>
                  <a:lnTo>
                    <a:pt x="144" y="178"/>
                  </a:lnTo>
                  <a:lnTo>
                    <a:pt x="128" y="194"/>
                  </a:lnTo>
                  <a:lnTo>
                    <a:pt x="150" y="212"/>
                  </a:lnTo>
                  <a:lnTo>
                    <a:pt x="150" y="224"/>
                  </a:lnTo>
                  <a:lnTo>
                    <a:pt x="166" y="246"/>
                  </a:lnTo>
                  <a:lnTo>
                    <a:pt x="188" y="252"/>
                  </a:lnTo>
                  <a:lnTo>
                    <a:pt x="204" y="252"/>
                  </a:lnTo>
                  <a:lnTo>
                    <a:pt x="212" y="256"/>
                  </a:lnTo>
                  <a:lnTo>
                    <a:pt x="220" y="246"/>
                  </a:lnTo>
                  <a:lnTo>
                    <a:pt x="234" y="246"/>
                  </a:lnTo>
                  <a:lnTo>
                    <a:pt x="242" y="230"/>
                  </a:lnTo>
                  <a:lnTo>
                    <a:pt x="242" y="218"/>
                  </a:lnTo>
                  <a:lnTo>
                    <a:pt x="258" y="218"/>
                  </a:lnTo>
                  <a:lnTo>
                    <a:pt x="242" y="206"/>
                  </a:lnTo>
                  <a:lnTo>
                    <a:pt x="258" y="206"/>
                  </a:lnTo>
                  <a:lnTo>
                    <a:pt x="272" y="200"/>
                  </a:lnTo>
                  <a:lnTo>
                    <a:pt x="296" y="194"/>
                  </a:lnTo>
                  <a:lnTo>
                    <a:pt x="326" y="172"/>
                  </a:lnTo>
                  <a:lnTo>
                    <a:pt x="356" y="172"/>
                  </a:lnTo>
                  <a:lnTo>
                    <a:pt x="378" y="166"/>
                  </a:lnTo>
                  <a:lnTo>
                    <a:pt x="410" y="160"/>
                  </a:lnTo>
                  <a:lnTo>
                    <a:pt x="388" y="1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6" name="Freeform 57"/>
            <p:cNvSpPr>
              <a:spLocks noChangeArrowheads="1"/>
            </p:cNvSpPr>
            <p:nvPr/>
          </p:nvSpPr>
          <p:spPr bwMode="auto">
            <a:xfrm>
              <a:off x="2408848" y="913944"/>
              <a:ext cx="4494" cy="7140"/>
            </a:xfrm>
            <a:custGeom>
              <a:avLst/>
              <a:gdLst>
                <a:gd name="T0" fmla="*/ 2147483647 w 2"/>
                <a:gd name="T1" fmla="*/ 0 h 2"/>
                <a:gd name="T2" fmla="*/ 0 w 2"/>
                <a:gd name="T3" fmla="*/ 0 h 2"/>
                <a:gd name="T4" fmla="*/ 0 w 2"/>
                <a:gd name="T5" fmla="*/ 2147483647 h 2"/>
                <a:gd name="T6" fmla="*/ 2147483647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8" name="Freeform 58"/>
            <p:cNvSpPr>
              <a:spLocks noChangeArrowheads="1"/>
            </p:cNvSpPr>
            <p:nvPr/>
          </p:nvSpPr>
          <p:spPr bwMode="auto">
            <a:xfrm>
              <a:off x="6183908" y="963926"/>
              <a:ext cx="408965" cy="649757"/>
            </a:xfrm>
            <a:custGeom>
              <a:avLst/>
              <a:gdLst>
                <a:gd name="T0" fmla="*/ 2147483647 w 182"/>
                <a:gd name="T1" fmla="*/ 2147483647 h 182"/>
                <a:gd name="T2" fmla="*/ 2147483647 w 182"/>
                <a:gd name="T3" fmla="*/ 2147483647 h 182"/>
                <a:gd name="T4" fmla="*/ 2147483647 w 182"/>
                <a:gd name="T5" fmla="*/ 2147483647 h 182"/>
                <a:gd name="T6" fmla="*/ 2147483647 w 182"/>
                <a:gd name="T7" fmla="*/ 2147483647 h 182"/>
                <a:gd name="T8" fmla="*/ 2147483647 w 182"/>
                <a:gd name="T9" fmla="*/ 2147483647 h 182"/>
                <a:gd name="T10" fmla="*/ 0 w 182"/>
                <a:gd name="T11" fmla="*/ 2147483647 h 182"/>
                <a:gd name="T12" fmla="*/ 2147483647 w 182"/>
                <a:gd name="T13" fmla="*/ 2147483647 h 182"/>
                <a:gd name="T14" fmla="*/ 2147483647 w 182"/>
                <a:gd name="T15" fmla="*/ 2147483647 h 182"/>
                <a:gd name="T16" fmla="*/ 2147483647 w 182"/>
                <a:gd name="T17" fmla="*/ 2147483647 h 182"/>
                <a:gd name="T18" fmla="*/ 2147483647 w 182"/>
                <a:gd name="T19" fmla="*/ 2147483647 h 182"/>
                <a:gd name="T20" fmla="*/ 2147483647 w 182"/>
                <a:gd name="T21" fmla="*/ 2147483647 h 182"/>
                <a:gd name="T22" fmla="*/ 2147483647 w 182"/>
                <a:gd name="T23" fmla="*/ 2147483647 h 182"/>
                <a:gd name="T24" fmla="*/ 2147483647 w 182"/>
                <a:gd name="T25" fmla="*/ 2147483647 h 182"/>
                <a:gd name="T26" fmla="*/ 2147483647 w 182"/>
                <a:gd name="T27" fmla="*/ 2147483647 h 182"/>
                <a:gd name="T28" fmla="*/ 2147483647 w 182"/>
                <a:gd name="T29" fmla="*/ 2147483647 h 182"/>
                <a:gd name="T30" fmla="*/ 2147483647 w 182"/>
                <a:gd name="T31" fmla="*/ 2147483647 h 182"/>
                <a:gd name="T32" fmla="*/ 2147483647 w 182"/>
                <a:gd name="T33" fmla="*/ 2147483647 h 182"/>
                <a:gd name="T34" fmla="*/ 2147483647 w 182"/>
                <a:gd name="T35" fmla="*/ 2147483647 h 182"/>
                <a:gd name="T36" fmla="*/ 2147483647 w 182"/>
                <a:gd name="T37" fmla="*/ 2147483647 h 182"/>
                <a:gd name="T38" fmla="*/ 2147483647 w 182"/>
                <a:gd name="T39" fmla="*/ 2147483647 h 182"/>
                <a:gd name="T40" fmla="*/ 2147483647 w 182"/>
                <a:gd name="T41" fmla="*/ 2147483647 h 182"/>
                <a:gd name="T42" fmla="*/ 2147483647 w 182"/>
                <a:gd name="T43" fmla="*/ 2147483647 h 182"/>
                <a:gd name="T44" fmla="*/ 2147483647 w 182"/>
                <a:gd name="T45" fmla="*/ 2147483647 h 182"/>
                <a:gd name="T46" fmla="*/ 2147483647 w 182"/>
                <a:gd name="T47" fmla="*/ 2147483647 h 182"/>
                <a:gd name="T48" fmla="*/ 2147483647 w 182"/>
                <a:gd name="T49" fmla="*/ 2147483647 h 182"/>
                <a:gd name="T50" fmla="*/ 2147483647 w 182"/>
                <a:gd name="T51" fmla="*/ 2147483647 h 182"/>
                <a:gd name="T52" fmla="*/ 2147483647 w 182"/>
                <a:gd name="T53" fmla="*/ 2147483647 h 182"/>
                <a:gd name="T54" fmla="*/ 2147483647 w 182"/>
                <a:gd name="T55" fmla="*/ 2147483647 h 182"/>
                <a:gd name="T56" fmla="*/ 2147483647 w 182"/>
                <a:gd name="T57" fmla="*/ 2147483647 h 182"/>
                <a:gd name="T58" fmla="*/ 2147483647 w 182"/>
                <a:gd name="T59" fmla="*/ 2147483647 h 182"/>
                <a:gd name="T60" fmla="*/ 2147483647 w 182"/>
                <a:gd name="T61" fmla="*/ 2147483647 h 182"/>
                <a:gd name="T62" fmla="*/ 2147483647 w 182"/>
                <a:gd name="T63" fmla="*/ 2147483647 h 182"/>
                <a:gd name="T64" fmla="*/ 2147483647 w 182"/>
                <a:gd name="T65" fmla="*/ 2147483647 h 182"/>
                <a:gd name="T66" fmla="*/ 2147483647 w 182"/>
                <a:gd name="T67" fmla="*/ 0 h 182"/>
                <a:gd name="T68" fmla="*/ 2147483647 w 182"/>
                <a:gd name="T69" fmla="*/ 2147483647 h 182"/>
                <a:gd name="T70" fmla="*/ 2147483647 w 182"/>
                <a:gd name="T71" fmla="*/ 2147483647 h 182"/>
                <a:gd name="T72" fmla="*/ 2147483647 w 182"/>
                <a:gd name="T73" fmla="*/ 2147483647 h 182"/>
                <a:gd name="T74" fmla="*/ 2147483647 w 182"/>
                <a:gd name="T75" fmla="*/ 2147483647 h 182"/>
                <a:gd name="T76" fmla="*/ 2147483647 w 182"/>
                <a:gd name="T77" fmla="*/ 2147483647 h 182"/>
                <a:gd name="T78" fmla="*/ 2147483647 w 182"/>
                <a:gd name="T79" fmla="*/ 2147483647 h 182"/>
                <a:gd name="T80" fmla="*/ 2147483647 w 182"/>
                <a:gd name="T81" fmla="*/ 2147483647 h 182"/>
                <a:gd name="T82" fmla="*/ 2147483647 w 182"/>
                <a:gd name="T83" fmla="*/ 2147483647 h 182"/>
                <a:gd name="T84" fmla="*/ 2147483647 w 182"/>
                <a:gd name="T85" fmla="*/ 2147483647 h 182"/>
                <a:gd name="T86" fmla="*/ 2147483647 w 182"/>
                <a:gd name="T87" fmla="*/ 2147483647 h 182"/>
                <a:gd name="T88" fmla="*/ 2147483647 w 182"/>
                <a:gd name="T89" fmla="*/ 2147483647 h 182"/>
                <a:gd name="T90" fmla="*/ 2147483647 w 182"/>
                <a:gd name="T91" fmla="*/ 2147483647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182"/>
                <a:gd name="T140" fmla="*/ 182 w 182"/>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182">
                  <a:moveTo>
                    <a:pt x="114" y="142"/>
                  </a:moveTo>
                  <a:lnTo>
                    <a:pt x="92" y="142"/>
                  </a:lnTo>
                  <a:lnTo>
                    <a:pt x="76" y="154"/>
                  </a:lnTo>
                  <a:lnTo>
                    <a:pt x="46" y="160"/>
                  </a:lnTo>
                  <a:lnTo>
                    <a:pt x="22" y="166"/>
                  </a:lnTo>
                  <a:lnTo>
                    <a:pt x="0" y="182"/>
                  </a:lnTo>
                  <a:lnTo>
                    <a:pt x="22" y="182"/>
                  </a:lnTo>
                  <a:lnTo>
                    <a:pt x="22" y="170"/>
                  </a:lnTo>
                  <a:lnTo>
                    <a:pt x="46" y="166"/>
                  </a:lnTo>
                  <a:lnTo>
                    <a:pt x="92" y="166"/>
                  </a:lnTo>
                  <a:lnTo>
                    <a:pt x="114" y="160"/>
                  </a:lnTo>
                  <a:lnTo>
                    <a:pt x="136" y="154"/>
                  </a:lnTo>
                  <a:lnTo>
                    <a:pt x="152" y="154"/>
                  </a:lnTo>
                  <a:lnTo>
                    <a:pt x="158" y="142"/>
                  </a:lnTo>
                  <a:lnTo>
                    <a:pt x="136" y="132"/>
                  </a:lnTo>
                  <a:lnTo>
                    <a:pt x="158" y="126"/>
                  </a:lnTo>
                  <a:lnTo>
                    <a:pt x="144" y="120"/>
                  </a:lnTo>
                  <a:lnTo>
                    <a:pt x="130" y="114"/>
                  </a:lnTo>
                  <a:lnTo>
                    <a:pt x="124" y="114"/>
                  </a:lnTo>
                  <a:lnTo>
                    <a:pt x="136" y="108"/>
                  </a:lnTo>
                  <a:lnTo>
                    <a:pt x="136" y="96"/>
                  </a:lnTo>
                  <a:lnTo>
                    <a:pt x="152" y="102"/>
                  </a:lnTo>
                  <a:lnTo>
                    <a:pt x="168" y="96"/>
                  </a:lnTo>
                  <a:lnTo>
                    <a:pt x="182" y="90"/>
                  </a:lnTo>
                  <a:lnTo>
                    <a:pt x="158" y="90"/>
                  </a:lnTo>
                  <a:lnTo>
                    <a:pt x="136" y="86"/>
                  </a:lnTo>
                  <a:lnTo>
                    <a:pt x="130" y="74"/>
                  </a:lnTo>
                  <a:lnTo>
                    <a:pt x="136" y="68"/>
                  </a:lnTo>
                  <a:lnTo>
                    <a:pt x="122" y="62"/>
                  </a:lnTo>
                  <a:lnTo>
                    <a:pt x="130" y="46"/>
                  </a:lnTo>
                  <a:lnTo>
                    <a:pt x="144" y="46"/>
                  </a:lnTo>
                  <a:lnTo>
                    <a:pt x="122" y="28"/>
                  </a:lnTo>
                  <a:lnTo>
                    <a:pt x="98" y="16"/>
                  </a:lnTo>
                  <a:lnTo>
                    <a:pt x="92" y="0"/>
                  </a:lnTo>
                  <a:lnTo>
                    <a:pt x="84" y="6"/>
                  </a:lnTo>
                  <a:lnTo>
                    <a:pt x="84" y="16"/>
                  </a:lnTo>
                  <a:lnTo>
                    <a:pt x="98" y="34"/>
                  </a:lnTo>
                  <a:lnTo>
                    <a:pt x="114" y="52"/>
                  </a:lnTo>
                  <a:lnTo>
                    <a:pt x="106" y="68"/>
                  </a:lnTo>
                  <a:lnTo>
                    <a:pt x="114" y="80"/>
                  </a:lnTo>
                  <a:lnTo>
                    <a:pt x="122" y="90"/>
                  </a:lnTo>
                  <a:lnTo>
                    <a:pt x="106" y="102"/>
                  </a:lnTo>
                  <a:lnTo>
                    <a:pt x="114" y="120"/>
                  </a:lnTo>
                  <a:lnTo>
                    <a:pt x="122" y="116"/>
                  </a:lnTo>
                  <a:lnTo>
                    <a:pt x="122" y="132"/>
                  </a:lnTo>
                  <a:lnTo>
                    <a:pt x="114" y="1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9" name="Freeform 59"/>
            <p:cNvSpPr>
              <a:spLocks noChangeArrowheads="1"/>
            </p:cNvSpPr>
            <p:nvPr/>
          </p:nvSpPr>
          <p:spPr bwMode="auto">
            <a:xfrm>
              <a:off x="0" y="535513"/>
              <a:ext cx="2611084" cy="3555817"/>
            </a:xfrm>
            <a:custGeom>
              <a:avLst/>
              <a:gdLst>
                <a:gd name="T0" fmla="*/ 2147483647 w 1162"/>
                <a:gd name="T1" fmla="*/ 2147483647 h 996"/>
                <a:gd name="T2" fmla="*/ 2147483647 w 1162"/>
                <a:gd name="T3" fmla="*/ 2147483647 h 996"/>
                <a:gd name="T4" fmla="*/ 2147483647 w 1162"/>
                <a:gd name="T5" fmla="*/ 2147483647 h 996"/>
                <a:gd name="T6" fmla="*/ 2147483647 w 1162"/>
                <a:gd name="T7" fmla="*/ 2147483647 h 996"/>
                <a:gd name="T8" fmla="*/ 2147483647 w 1162"/>
                <a:gd name="T9" fmla="*/ 2147483647 h 996"/>
                <a:gd name="T10" fmla="*/ 2147483647 w 1162"/>
                <a:gd name="T11" fmla="*/ 2147483647 h 996"/>
                <a:gd name="T12" fmla="*/ 2147483647 w 1162"/>
                <a:gd name="T13" fmla="*/ 2147483647 h 996"/>
                <a:gd name="T14" fmla="*/ 2147483647 w 1162"/>
                <a:gd name="T15" fmla="*/ 2147483647 h 996"/>
                <a:gd name="T16" fmla="*/ 2147483647 w 1162"/>
                <a:gd name="T17" fmla="*/ 2147483647 h 996"/>
                <a:gd name="T18" fmla="*/ 2147483647 w 1162"/>
                <a:gd name="T19" fmla="*/ 2147483647 h 996"/>
                <a:gd name="T20" fmla="*/ 2147483647 w 1162"/>
                <a:gd name="T21" fmla="*/ 2147483647 h 996"/>
                <a:gd name="T22" fmla="*/ 2147483647 w 1162"/>
                <a:gd name="T23" fmla="*/ 2147483647 h 996"/>
                <a:gd name="T24" fmla="*/ 2147483647 w 1162"/>
                <a:gd name="T25" fmla="*/ 2147483647 h 996"/>
                <a:gd name="T26" fmla="*/ 2147483647 w 1162"/>
                <a:gd name="T27" fmla="*/ 2147483647 h 996"/>
                <a:gd name="T28" fmla="*/ 2147483647 w 1162"/>
                <a:gd name="T29" fmla="*/ 2147483647 h 996"/>
                <a:gd name="T30" fmla="*/ 2147483647 w 1162"/>
                <a:gd name="T31" fmla="*/ 2147483647 h 996"/>
                <a:gd name="T32" fmla="*/ 2147483647 w 1162"/>
                <a:gd name="T33" fmla="*/ 2147483647 h 996"/>
                <a:gd name="T34" fmla="*/ 2147483647 w 1162"/>
                <a:gd name="T35" fmla="*/ 2147483647 h 996"/>
                <a:gd name="T36" fmla="*/ 2147483647 w 1162"/>
                <a:gd name="T37" fmla="*/ 2147483647 h 996"/>
                <a:gd name="T38" fmla="*/ 2147483647 w 1162"/>
                <a:gd name="T39" fmla="*/ 2147483647 h 996"/>
                <a:gd name="T40" fmla="*/ 2147483647 w 1162"/>
                <a:gd name="T41" fmla="*/ 2147483647 h 996"/>
                <a:gd name="T42" fmla="*/ 2147483647 w 1162"/>
                <a:gd name="T43" fmla="*/ 2147483647 h 996"/>
                <a:gd name="T44" fmla="*/ 2147483647 w 1162"/>
                <a:gd name="T45" fmla="*/ 2147483647 h 996"/>
                <a:gd name="T46" fmla="*/ 2147483647 w 1162"/>
                <a:gd name="T47" fmla="*/ 2147483647 h 996"/>
                <a:gd name="T48" fmla="*/ 2147483647 w 1162"/>
                <a:gd name="T49" fmla="*/ 2147483647 h 996"/>
                <a:gd name="T50" fmla="*/ 2147483647 w 1162"/>
                <a:gd name="T51" fmla="*/ 2147483647 h 996"/>
                <a:gd name="T52" fmla="*/ 2147483647 w 1162"/>
                <a:gd name="T53" fmla="*/ 2147483647 h 996"/>
                <a:gd name="T54" fmla="*/ 2147483647 w 1162"/>
                <a:gd name="T55" fmla="*/ 2147483647 h 996"/>
                <a:gd name="T56" fmla="*/ 2147483647 w 1162"/>
                <a:gd name="T57" fmla="*/ 2147483647 h 996"/>
                <a:gd name="T58" fmla="*/ 2147483647 w 1162"/>
                <a:gd name="T59" fmla="*/ 2147483647 h 996"/>
                <a:gd name="T60" fmla="*/ 2147483647 w 1162"/>
                <a:gd name="T61" fmla="*/ 2147483647 h 996"/>
                <a:gd name="T62" fmla="*/ 2147483647 w 1162"/>
                <a:gd name="T63" fmla="*/ 2147483647 h 996"/>
                <a:gd name="T64" fmla="*/ 2147483647 w 1162"/>
                <a:gd name="T65" fmla="*/ 2147483647 h 996"/>
                <a:gd name="T66" fmla="*/ 2147483647 w 1162"/>
                <a:gd name="T67" fmla="*/ 0 h 996"/>
                <a:gd name="T68" fmla="*/ 2147483647 w 1162"/>
                <a:gd name="T69" fmla="*/ 2147483647 h 996"/>
                <a:gd name="T70" fmla="*/ 2147483647 w 1162"/>
                <a:gd name="T71" fmla="*/ 2147483647 h 996"/>
                <a:gd name="T72" fmla="*/ 2147483647 w 1162"/>
                <a:gd name="T73" fmla="*/ 2147483647 h 996"/>
                <a:gd name="T74" fmla="*/ 2147483647 w 1162"/>
                <a:gd name="T75" fmla="*/ 2147483647 h 996"/>
                <a:gd name="T76" fmla="*/ 2147483647 w 1162"/>
                <a:gd name="T77" fmla="*/ 2147483647 h 996"/>
                <a:gd name="T78" fmla="*/ 2147483647 w 1162"/>
                <a:gd name="T79" fmla="*/ 2147483647 h 996"/>
                <a:gd name="T80" fmla="*/ 2147483647 w 1162"/>
                <a:gd name="T81" fmla="*/ 2147483647 h 996"/>
                <a:gd name="T82" fmla="*/ 2147483647 w 1162"/>
                <a:gd name="T83" fmla="*/ 2147483647 h 996"/>
                <a:gd name="T84" fmla="*/ 2147483647 w 1162"/>
                <a:gd name="T85" fmla="*/ 2147483647 h 996"/>
                <a:gd name="T86" fmla="*/ 2147483647 w 1162"/>
                <a:gd name="T87" fmla="*/ 2147483647 h 996"/>
                <a:gd name="T88" fmla="*/ 2147483647 w 1162"/>
                <a:gd name="T89" fmla="*/ 2147483647 h 996"/>
                <a:gd name="T90" fmla="*/ 2147483647 w 1162"/>
                <a:gd name="T91" fmla="*/ 2147483647 h 996"/>
                <a:gd name="T92" fmla="*/ 2147483647 w 1162"/>
                <a:gd name="T93" fmla="*/ 2147483647 h 996"/>
                <a:gd name="T94" fmla="*/ 2147483647 w 1162"/>
                <a:gd name="T95" fmla="*/ 2147483647 h 996"/>
                <a:gd name="T96" fmla="*/ 2147483647 w 1162"/>
                <a:gd name="T97" fmla="*/ 2147483647 h 996"/>
                <a:gd name="T98" fmla="*/ 2147483647 w 1162"/>
                <a:gd name="T99" fmla="*/ 2147483647 h 996"/>
                <a:gd name="T100" fmla="*/ 2147483647 w 1162"/>
                <a:gd name="T101" fmla="*/ 2147483647 h 996"/>
                <a:gd name="T102" fmla="*/ 2147483647 w 1162"/>
                <a:gd name="T103" fmla="*/ 2147483647 h 996"/>
                <a:gd name="T104" fmla="*/ 2147483647 w 1162"/>
                <a:gd name="T105" fmla="*/ 2147483647 h 996"/>
                <a:gd name="T106" fmla="*/ 2147483647 w 1162"/>
                <a:gd name="T107" fmla="*/ 2147483647 h 996"/>
                <a:gd name="T108" fmla="*/ 2147483647 w 1162"/>
                <a:gd name="T109" fmla="*/ 2147483647 h 996"/>
                <a:gd name="T110" fmla="*/ 2147483647 w 1162"/>
                <a:gd name="T111" fmla="*/ 2147483647 h 996"/>
                <a:gd name="T112" fmla="*/ 2147483647 w 1162"/>
                <a:gd name="T113" fmla="*/ 2147483647 h 996"/>
                <a:gd name="T114" fmla="*/ 2147483647 w 1162"/>
                <a:gd name="T115" fmla="*/ 2147483647 h 996"/>
                <a:gd name="T116" fmla="*/ 2147483647 w 1162"/>
                <a:gd name="T117" fmla="*/ 2147483647 h 996"/>
                <a:gd name="T118" fmla="*/ 2147483647 w 1162"/>
                <a:gd name="T119" fmla="*/ 2147483647 h 996"/>
                <a:gd name="T120" fmla="*/ 2147483647 w 1162"/>
                <a:gd name="T121" fmla="*/ 2147483647 h 9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2"/>
                <a:gd name="T184" fmla="*/ 0 h 996"/>
                <a:gd name="T185" fmla="*/ 1162 w 1162"/>
                <a:gd name="T186" fmla="*/ 996 h 9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2" h="996">
                  <a:moveTo>
                    <a:pt x="1126" y="596"/>
                  </a:moveTo>
                  <a:lnTo>
                    <a:pt x="1110" y="584"/>
                  </a:lnTo>
                  <a:lnTo>
                    <a:pt x="1064" y="584"/>
                  </a:lnTo>
                  <a:lnTo>
                    <a:pt x="1048" y="578"/>
                  </a:lnTo>
                  <a:lnTo>
                    <a:pt x="1026" y="584"/>
                  </a:lnTo>
                  <a:lnTo>
                    <a:pt x="1004" y="584"/>
                  </a:lnTo>
                  <a:lnTo>
                    <a:pt x="1018" y="572"/>
                  </a:lnTo>
                  <a:lnTo>
                    <a:pt x="1010" y="572"/>
                  </a:lnTo>
                  <a:lnTo>
                    <a:pt x="996" y="578"/>
                  </a:lnTo>
                  <a:lnTo>
                    <a:pt x="980" y="584"/>
                  </a:lnTo>
                  <a:lnTo>
                    <a:pt x="988" y="572"/>
                  </a:lnTo>
                  <a:lnTo>
                    <a:pt x="1004" y="572"/>
                  </a:lnTo>
                  <a:lnTo>
                    <a:pt x="1004" y="538"/>
                  </a:lnTo>
                  <a:lnTo>
                    <a:pt x="988" y="532"/>
                  </a:lnTo>
                  <a:lnTo>
                    <a:pt x="964" y="526"/>
                  </a:lnTo>
                  <a:lnTo>
                    <a:pt x="950" y="532"/>
                  </a:lnTo>
                  <a:lnTo>
                    <a:pt x="920" y="526"/>
                  </a:lnTo>
                  <a:lnTo>
                    <a:pt x="920" y="514"/>
                  </a:lnTo>
                  <a:lnTo>
                    <a:pt x="904" y="508"/>
                  </a:lnTo>
                  <a:lnTo>
                    <a:pt x="882" y="498"/>
                  </a:lnTo>
                  <a:lnTo>
                    <a:pt x="860" y="504"/>
                  </a:lnTo>
                  <a:lnTo>
                    <a:pt x="844" y="498"/>
                  </a:lnTo>
                  <a:lnTo>
                    <a:pt x="822" y="492"/>
                  </a:lnTo>
                  <a:lnTo>
                    <a:pt x="798" y="492"/>
                  </a:lnTo>
                  <a:lnTo>
                    <a:pt x="790" y="486"/>
                  </a:lnTo>
                  <a:lnTo>
                    <a:pt x="776" y="492"/>
                  </a:lnTo>
                  <a:lnTo>
                    <a:pt x="752" y="504"/>
                  </a:lnTo>
                  <a:lnTo>
                    <a:pt x="730" y="514"/>
                  </a:lnTo>
                  <a:lnTo>
                    <a:pt x="714" y="508"/>
                  </a:lnTo>
                  <a:lnTo>
                    <a:pt x="730" y="504"/>
                  </a:lnTo>
                  <a:lnTo>
                    <a:pt x="708" y="504"/>
                  </a:lnTo>
                  <a:lnTo>
                    <a:pt x="684" y="508"/>
                  </a:lnTo>
                  <a:lnTo>
                    <a:pt x="668" y="498"/>
                  </a:lnTo>
                  <a:lnTo>
                    <a:pt x="668" y="468"/>
                  </a:lnTo>
                  <a:lnTo>
                    <a:pt x="654" y="462"/>
                  </a:lnTo>
                  <a:lnTo>
                    <a:pt x="638" y="458"/>
                  </a:lnTo>
                  <a:lnTo>
                    <a:pt x="608" y="468"/>
                  </a:lnTo>
                  <a:lnTo>
                    <a:pt x="616" y="452"/>
                  </a:lnTo>
                  <a:lnTo>
                    <a:pt x="616" y="434"/>
                  </a:lnTo>
                  <a:lnTo>
                    <a:pt x="624" y="418"/>
                  </a:lnTo>
                  <a:lnTo>
                    <a:pt x="600" y="424"/>
                  </a:lnTo>
                  <a:lnTo>
                    <a:pt x="586" y="434"/>
                  </a:lnTo>
                  <a:lnTo>
                    <a:pt x="570" y="446"/>
                  </a:lnTo>
                  <a:lnTo>
                    <a:pt x="546" y="440"/>
                  </a:lnTo>
                  <a:lnTo>
                    <a:pt x="524" y="430"/>
                  </a:lnTo>
                  <a:lnTo>
                    <a:pt x="516" y="412"/>
                  </a:lnTo>
                  <a:lnTo>
                    <a:pt x="524" y="394"/>
                  </a:lnTo>
                  <a:lnTo>
                    <a:pt x="516" y="382"/>
                  </a:lnTo>
                  <a:lnTo>
                    <a:pt x="540" y="372"/>
                  </a:lnTo>
                  <a:lnTo>
                    <a:pt x="554" y="366"/>
                  </a:lnTo>
                  <a:lnTo>
                    <a:pt x="578" y="360"/>
                  </a:lnTo>
                  <a:lnTo>
                    <a:pt x="592" y="366"/>
                  </a:lnTo>
                  <a:lnTo>
                    <a:pt x="616" y="360"/>
                  </a:lnTo>
                  <a:lnTo>
                    <a:pt x="654" y="366"/>
                  </a:lnTo>
                  <a:lnTo>
                    <a:pt x="668" y="366"/>
                  </a:lnTo>
                  <a:lnTo>
                    <a:pt x="668" y="378"/>
                  </a:lnTo>
                  <a:lnTo>
                    <a:pt x="684" y="388"/>
                  </a:lnTo>
                  <a:lnTo>
                    <a:pt x="700" y="400"/>
                  </a:lnTo>
                  <a:lnTo>
                    <a:pt x="700" y="382"/>
                  </a:lnTo>
                  <a:lnTo>
                    <a:pt x="692" y="372"/>
                  </a:lnTo>
                  <a:lnTo>
                    <a:pt x="684" y="360"/>
                  </a:lnTo>
                  <a:lnTo>
                    <a:pt x="700" y="354"/>
                  </a:lnTo>
                  <a:lnTo>
                    <a:pt x="714" y="338"/>
                  </a:lnTo>
                  <a:lnTo>
                    <a:pt x="738" y="326"/>
                  </a:lnTo>
                  <a:lnTo>
                    <a:pt x="744" y="314"/>
                  </a:lnTo>
                  <a:lnTo>
                    <a:pt x="730" y="302"/>
                  </a:lnTo>
                  <a:lnTo>
                    <a:pt x="744" y="290"/>
                  </a:lnTo>
                  <a:lnTo>
                    <a:pt x="752" y="302"/>
                  </a:lnTo>
                  <a:lnTo>
                    <a:pt x="776" y="280"/>
                  </a:lnTo>
                  <a:lnTo>
                    <a:pt x="790" y="274"/>
                  </a:lnTo>
                  <a:lnTo>
                    <a:pt x="806" y="268"/>
                  </a:lnTo>
                  <a:lnTo>
                    <a:pt x="806" y="256"/>
                  </a:lnTo>
                  <a:lnTo>
                    <a:pt x="836" y="246"/>
                  </a:lnTo>
                  <a:lnTo>
                    <a:pt x="860" y="240"/>
                  </a:lnTo>
                  <a:lnTo>
                    <a:pt x="852" y="252"/>
                  </a:lnTo>
                  <a:lnTo>
                    <a:pt x="874" y="252"/>
                  </a:lnTo>
                  <a:lnTo>
                    <a:pt x="898" y="240"/>
                  </a:lnTo>
                  <a:lnTo>
                    <a:pt x="874" y="234"/>
                  </a:lnTo>
                  <a:lnTo>
                    <a:pt x="866" y="216"/>
                  </a:lnTo>
                  <a:lnTo>
                    <a:pt x="866" y="206"/>
                  </a:lnTo>
                  <a:lnTo>
                    <a:pt x="844" y="210"/>
                  </a:lnTo>
                  <a:lnTo>
                    <a:pt x="782" y="228"/>
                  </a:lnTo>
                  <a:lnTo>
                    <a:pt x="828" y="210"/>
                  </a:lnTo>
                  <a:lnTo>
                    <a:pt x="852" y="200"/>
                  </a:lnTo>
                  <a:lnTo>
                    <a:pt x="874" y="200"/>
                  </a:lnTo>
                  <a:lnTo>
                    <a:pt x="904" y="206"/>
                  </a:lnTo>
                  <a:lnTo>
                    <a:pt x="912" y="210"/>
                  </a:lnTo>
                  <a:lnTo>
                    <a:pt x="928" y="206"/>
                  </a:lnTo>
                  <a:lnTo>
                    <a:pt x="942" y="194"/>
                  </a:lnTo>
                  <a:lnTo>
                    <a:pt x="964" y="194"/>
                  </a:lnTo>
                  <a:lnTo>
                    <a:pt x="964" y="182"/>
                  </a:lnTo>
                  <a:lnTo>
                    <a:pt x="950" y="176"/>
                  </a:lnTo>
                  <a:lnTo>
                    <a:pt x="928" y="188"/>
                  </a:lnTo>
                  <a:lnTo>
                    <a:pt x="934" y="176"/>
                  </a:lnTo>
                  <a:lnTo>
                    <a:pt x="928" y="166"/>
                  </a:lnTo>
                  <a:lnTo>
                    <a:pt x="920" y="148"/>
                  </a:lnTo>
                  <a:lnTo>
                    <a:pt x="912" y="130"/>
                  </a:lnTo>
                  <a:lnTo>
                    <a:pt x="890" y="120"/>
                  </a:lnTo>
                  <a:lnTo>
                    <a:pt x="874" y="130"/>
                  </a:lnTo>
                  <a:lnTo>
                    <a:pt x="866" y="148"/>
                  </a:lnTo>
                  <a:lnTo>
                    <a:pt x="852" y="142"/>
                  </a:lnTo>
                  <a:lnTo>
                    <a:pt x="852" y="126"/>
                  </a:lnTo>
                  <a:lnTo>
                    <a:pt x="836" y="108"/>
                  </a:lnTo>
                  <a:lnTo>
                    <a:pt x="806" y="102"/>
                  </a:lnTo>
                  <a:lnTo>
                    <a:pt x="776" y="96"/>
                  </a:lnTo>
                  <a:lnTo>
                    <a:pt x="776" y="86"/>
                  </a:lnTo>
                  <a:lnTo>
                    <a:pt x="768" y="102"/>
                  </a:lnTo>
                  <a:lnTo>
                    <a:pt x="768" y="120"/>
                  </a:lnTo>
                  <a:lnTo>
                    <a:pt x="776" y="148"/>
                  </a:lnTo>
                  <a:lnTo>
                    <a:pt x="752" y="160"/>
                  </a:lnTo>
                  <a:lnTo>
                    <a:pt x="738" y="160"/>
                  </a:lnTo>
                  <a:lnTo>
                    <a:pt x="744" y="182"/>
                  </a:lnTo>
                  <a:lnTo>
                    <a:pt x="730" y="200"/>
                  </a:lnTo>
                  <a:lnTo>
                    <a:pt x="714" y="188"/>
                  </a:lnTo>
                  <a:lnTo>
                    <a:pt x="714" y="176"/>
                  </a:lnTo>
                  <a:lnTo>
                    <a:pt x="708" y="160"/>
                  </a:lnTo>
                  <a:lnTo>
                    <a:pt x="692" y="160"/>
                  </a:lnTo>
                  <a:lnTo>
                    <a:pt x="668" y="154"/>
                  </a:lnTo>
                  <a:lnTo>
                    <a:pt x="660" y="148"/>
                  </a:lnTo>
                  <a:lnTo>
                    <a:pt x="646" y="142"/>
                  </a:lnTo>
                  <a:lnTo>
                    <a:pt x="624" y="142"/>
                  </a:lnTo>
                  <a:lnTo>
                    <a:pt x="608" y="130"/>
                  </a:lnTo>
                  <a:lnTo>
                    <a:pt x="608" y="114"/>
                  </a:lnTo>
                  <a:lnTo>
                    <a:pt x="632" y="102"/>
                  </a:lnTo>
                  <a:lnTo>
                    <a:pt x="654" y="90"/>
                  </a:lnTo>
                  <a:lnTo>
                    <a:pt x="638" y="90"/>
                  </a:lnTo>
                  <a:lnTo>
                    <a:pt x="660" y="80"/>
                  </a:lnTo>
                  <a:lnTo>
                    <a:pt x="684" y="86"/>
                  </a:lnTo>
                  <a:lnTo>
                    <a:pt x="676" y="74"/>
                  </a:lnTo>
                  <a:lnTo>
                    <a:pt x="660" y="62"/>
                  </a:lnTo>
                  <a:lnTo>
                    <a:pt x="692" y="62"/>
                  </a:lnTo>
                  <a:lnTo>
                    <a:pt x="700" y="50"/>
                  </a:lnTo>
                  <a:lnTo>
                    <a:pt x="692" y="44"/>
                  </a:lnTo>
                  <a:lnTo>
                    <a:pt x="684" y="50"/>
                  </a:lnTo>
                  <a:lnTo>
                    <a:pt x="684" y="16"/>
                  </a:lnTo>
                  <a:lnTo>
                    <a:pt x="646" y="0"/>
                  </a:lnTo>
                  <a:lnTo>
                    <a:pt x="660" y="28"/>
                  </a:lnTo>
                  <a:lnTo>
                    <a:pt x="616" y="34"/>
                  </a:lnTo>
                  <a:lnTo>
                    <a:pt x="562" y="34"/>
                  </a:lnTo>
                  <a:lnTo>
                    <a:pt x="510" y="44"/>
                  </a:lnTo>
                  <a:lnTo>
                    <a:pt x="464" y="28"/>
                  </a:lnTo>
                  <a:lnTo>
                    <a:pt x="418" y="28"/>
                  </a:lnTo>
                  <a:lnTo>
                    <a:pt x="364" y="22"/>
                  </a:lnTo>
                  <a:lnTo>
                    <a:pt x="320" y="22"/>
                  </a:lnTo>
                  <a:lnTo>
                    <a:pt x="274" y="38"/>
                  </a:lnTo>
                  <a:lnTo>
                    <a:pt x="228" y="28"/>
                  </a:lnTo>
                  <a:lnTo>
                    <a:pt x="182" y="28"/>
                  </a:lnTo>
                  <a:lnTo>
                    <a:pt x="136" y="16"/>
                  </a:lnTo>
                  <a:lnTo>
                    <a:pt x="92" y="16"/>
                  </a:lnTo>
                  <a:lnTo>
                    <a:pt x="52" y="28"/>
                  </a:lnTo>
                  <a:lnTo>
                    <a:pt x="8" y="38"/>
                  </a:lnTo>
                  <a:lnTo>
                    <a:pt x="52" y="56"/>
                  </a:lnTo>
                  <a:lnTo>
                    <a:pt x="0" y="62"/>
                  </a:lnTo>
                  <a:lnTo>
                    <a:pt x="30" y="86"/>
                  </a:lnTo>
                  <a:lnTo>
                    <a:pt x="8" y="120"/>
                  </a:lnTo>
                  <a:lnTo>
                    <a:pt x="22" y="154"/>
                  </a:lnTo>
                  <a:lnTo>
                    <a:pt x="68" y="130"/>
                  </a:lnTo>
                  <a:lnTo>
                    <a:pt x="114" y="126"/>
                  </a:lnTo>
                  <a:lnTo>
                    <a:pt x="160" y="120"/>
                  </a:lnTo>
                  <a:lnTo>
                    <a:pt x="206" y="136"/>
                  </a:lnTo>
                  <a:lnTo>
                    <a:pt x="242" y="160"/>
                  </a:lnTo>
                  <a:lnTo>
                    <a:pt x="274" y="188"/>
                  </a:lnTo>
                  <a:lnTo>
                    <a:pt x="296" y="222"/>
                  </a:lnTo>
                  <a:lnTo>
                    <a:pt x="296" y="262"/>
                  </a:lnTo>
                  <a:lnTo>
                    <a:pt x="282" y="298"/>
                  </a:lnTo>
                  <a:lnTo>
                    <a:pt x="304" y="326"/>
                  </a:lnTo>
                  <a:lnTo>
                    <a:pt x="342" y="360"/>
                  </a:lnTo>
                  <a:lnTo>
                    <a:pt x="372" y="388"/>
                  </a:lnTo>
                  <a:lnTo>
                    <a:pt x="394" y="424"/>
                  </a:lnTo>
                  <a:lnTo>
                    <a:pt x="380" y="388"/>
                  </a:lnTo>
                  <a:lnTo>
                    <a:pt x="364" y="354"/>
                  </a:lnTo>
                  <a:lnTo>
                    <a:pt x="394" y="382"/>
                  </a:lnTo>
                  <a:lnTo>
                    <a:pt x="426" y="412"/>
                  </a:lnTo>
                  <a:lnTo>
                    <a:pt x="448" y="440"/>
                  </a:lnTo>
                  <a:lnTo>
                    <a:pt x="486" y="458"/>
                  </a:lnTo>
                  <a:lnTo>
                    <a:pt x="540" y="468"/>
                  </a:lnTo>
                  <a:lnTo>
                    <a:pt x="592" y="474"/>
                  </a:lnTo>
                  <a:lnTo>
                    <a:pt x="632" y="492"/>
                  </a:lnTo>
                  <a:lnTo>
                    <a:pt x="660" y="520"/>
                  </a:lnTo>
                  <a:lnTo>
                    <a:pt x="714" y="520"/>
                  </a:lnTo>
                  <a:lnTo>
                    <a:pt x="714" y="554"/>
                  </a:lnTo>
                  <a:lnTo>
                    <a:pt x="692" y="584"/>
                  </a:lnTo>
                  <a:lnTo>
                    <a:pt x="692" y="618"/>
                  </a:lnTo>
                  <a:lnTo>
                    <a:pt x="714" y="646"/>
                  </a:lnTo>
                  <a:lnTo>
                    <a:pt x="752" y="682"/>
                  </a:lnTo>
                  <a:lnTo>
                    <a:pt x="790" y="704"/>
                  </a:lnTo>
                  <a:lnTo>
                    <a:pt x="814" y="744"/>
                  </a:lnTo>
                  <a:lnTo>
                    <a:pt x="798" y="784"/>
                  </a:lnTo>
                  <a:lnTo>
                    <a:pt x="806" y="824"/>
                  </a:lnTo>
                  <a:lnTo>
                    <a:pt x="806" y="864"/>
                  </a:lnTo>
                  <a:lnTo>
                    <a:pt x="814" y="904"/>
                  </a:lnTo>
                  <a:lnTo>
                    <a:pt x="814" y="944"/>
                  </a:lnTo>
                  <a:lnTo>
                    <a:pt x="844" y="974"/>
                  </a:lnTo>
                  <a:lnTo>
                    <a:pt x="874" y="996"/>
                  </a:lnTo>
                  <a:lnTo>
                    <a:pt x="920" y="996"/>
                  </a:lnTo>
                  <a:lnTo>
                    <a:pt x="920" y="990"/>
                  </a:lnTo>
                  <a:lnTo>
                    <a:pt x="898" y="984"/>
                  </a:lnTo>
                  <a:lnTo>
                    <a:pt x="898" y="974"/>
                  </a:lnTo>
                  <a:lnTo>
                    <a:pt x="882" y="978"/>
                  </a:lnTo>
                  <a:lnTo>
                    <a:pt x="860" y="978"/>
                  </a:lnTo>
                  <a:lnTo>
                    <a:pt x="874" y="968"/>
                  </a:lnTo>
                  <a:lnTo>
                    <a:pt x="890" y="968"/>
                  </a:lnTo>
                  <a:lnTo>
                    <a:pt x="874" y="950"/>
                  </a:lnTo>
                  <a:lnTo>
                    <a:pt x="890" y="938"/>
                  </a:lnTo>
                  <a:lnTo>
                    <a:pt x="898" y="928"/>
                  </a:lnTo>
                  <a:lnTo>
                    <a:pt x="898" y="922"/>
                  </a:lnTo>
                  <a:lnTo>
                    <a:pt x="882" y="916"/>
                  </a:lnTo>
                  <a:lnTo>
                    <a:pt x="866" y="922"/>
                  </a:lnTo>
                  <a:lnTo>
                    <a:pt x="882" y="904"/>
                  </a:lnTo>
                  <a:lnTo>
                    <a:pt x="898" y="894"/>
                  </a:lnTo>
                  <a:lnTo>
                    <a:pt x="904" y="882"/>
                  </a:lnTo>
                  <a:lnTo>
                    <a:pt x="890" y="888"/>
                  </a:lnTo>
                  <a:lnTo>
                    <a:pt x="882" y="876"/>
                  </a:lnTo>
                  <a:lnTo>
                    <a:pt x="898" y="870"/>
                  </a:lnTo>
                  <a:lnTo>
                    <a:pt x="904" y="876"/>
                  </a:lnTo>
                  <a:lnTo>
                    <a:pt x="904" y="870"/>
                  </a:lnTo>
                  <a:lnTo>
                    <a:pt x="912" y="858"/>
                  </a:lnTo>
                  <a:lnTo>
                    <a:pt x="934" y="852"/>
                  </a:lnTo>
                  <a:lnTo>
                    <a:pt x="958" y="848"/>
                  </a:lnTo>
                  <a:lnTo>
                    <a:pt x="958" y="824"/>
                  </a:lnTo>
                  <a:lnTo>
                    <a:pt x="934" y="812"/>
                  </a:lnTo>
                  <a:lnTo>
                    <a:pt x="928" y="802"/>
                  </a:lnTo>
                  <a:lnTo>
                    <a:pt x="942" y="806"/>
                  </a:lnTo>
                  <a:lnTo>
                    <a:pt x="964" y="818"/>
                  </a:lnTo>
                  <a:lnTo>
                    <a:pt x="980" y="824"/>
                  </a:lnTo>
                  <a:lnTo>
                    <a:pt x="988" y="812"/>
                  </a:lnTo>
                  <a:lnTo>
                    <a:pt x="1004" y="796"/>
                  </a:lnTo>
                  <a:lnTo>
                    <a:pt x="1010" y="778"/>
                  </a:lnTo>
                  <a:lnTo>
                    <a:pt x="1026" y="778"/>
                  </a:lnTo>
                  <a:lnTo>
                    <a:pt x="1026" y="768"/>
                  </a:lnTo>
                  <a:lnTo>
                    <a:pt x="1034" y="750"/>
                  </a:lnTo>
                  <a:lnTo>
                    <a:pt x="1056" y="744"/>
                  </a:lnTo>
                  <a:lnTo>
                    <a:pt x="1080" y="732"/>
                  </a:lnTo>
                  <a:lnTo>
                    <a:pt x="1094" y="732"/>
                  </a:lnTo>
                  <a:lnTo>
                    <a:pt x="1102" y="720"/>
                  </a:lnTo>
                  <a:lnTo>
                    <a:pt x="1110" y="710"/>
                  </a:lnTo>
                  <a:lnTo>
                    <a:pt x="1110" y="670"/>
                  </a:lnTo>
                  <a:lnTo>
                    <a:pt x="1126" y="652"/>
                  </a:lnTo>
                  <a:lnTo>
                    <a:pt x="1148" y="640"/>
                  </a:lnTo>
                  <a:lnTo>
                    <a:pt x="1156" y="630"/>
                  </a:lnTo>
                  <a:lnTo>
                    <a:pt x="1156" y="612"/>
                  </a:lnTo>
                  <a:lnTo>
                    <a:pt x="1162" y="596"/>
                  </a:lnTo>
                  <a:lnTo>
                    <a:pt x="1140" y="606"/>
                  </a:lnTo>
                  <a:lnTo>
                    <a:pt x="1126" y="59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0" name="Freeform 60"/>
            <p:cNvSpPr>
              <a:spLocks noChangeArrowheads="1"/>
            </p:cNvSpPr>
            <p:nvPr/>
          </p:nvSpPr>
          <p:spPr bwMode="auto">
            <a:xfrm>
              <a:off x="3159366" y="935364"/>
              <a:ext cx="152800" cy="299888"/>
            </a:xfrm>
            <a:custGeom>
              <a:avLst/>
              <a:gdLst>
                <a:gd name="T0" fmla="*/ 2147483647 w 68"/>
                <a:gd name="T1" fmla="*/ 2147483647 h 84"/>
                <a:gd name="T2" fmla="*/ 2147483647 w 68"/>
                <a:gd name="T3" fmla="*/ 2147483647 h 84"/>
                <a:gd name="T4" fmla="*/ 2147483647 w 68"/>
                <a:gd name="T5" fmla="*/ 2147483647 h 84"/>
                <a:gd name="T6" fmla="*/ 2147483647 w 68"/>
                <a:gd name="T7" fmla="*/ 2147483647 h 84"/>
                <a:gd name="T8" fmla="*/ 2147483647 w 68"/>
                <a:gd name="T9" fmla="*/ 2147483647 h 84"/>
                <a:gd name="T10" fmla="*/ 2147483647 w 68"/>
                <a:gd name="T11" fmla="*/ 2147483647 h 84"/>
                <a:gd name="T12" fmla="*/ 2147483647 w 68"/>
                <a:gd name="T13" fmla="*/ 2147483647 h 84"/>
                <a:gd name="T14" fmla="*/ 2147483647 w 68"/>
                <a:gd name="T15" fmla="*/ 2147483647 h 84"/>
                <a:gd name="T16" fmla="*/ 2147483647 w 68"/>
                <a:gd name="T17" fmla="*/ 2147483647 h 84"/>
                <a:gd name="T18" fmla="*/ 2147483647 w 68"/>
                <a:gd name="T19" fmla="*/ 2147483647 h 84"/>
                <a:gd name="T20" fmla="*/ 2147483647 w 68"/>
                <a:gd name="T21" fmla="*/ 2147483647 h 84"/>
                <a:gd name="T22" fmla="*/ 2147483647 w 68"/>
                <a:gd name="T23" fmla="*/ 2147483647 h 84"/>
                <a:gd name="T24" fmla="*/ 2147483647 w 68"/>
                <a:gd name="T25" fmla="*/ 2147483647 h 84"/>
                <a:gd name="T26" fmla="*/ 2147483647 w 68"/>
                <a:gd name="T27" fmla="*/ 2147483647 h 84"/>
                <a:gd name="T28" fmla="*/ 2147483647 w 68"/>
                <a:gd name="T29" fmla="*/ 2147483647 h 84"/>
                <a:gd name="T30" fmla="*/ 2147483647 w 68"/>
                <a:gd name="T31" fmla="*/ 2147483647 h 84"/>
                <a:gd name="T32" fmla="*/ 2147483647 w 68"/>
                <a:gd name="T33" fmla="*/ 2147483647 h 84"/>
                <a:gd name="T34" fmla="*/ 2147483647 w 68"/>
                <a:gd name="T35" fmla="*/ 2147483647 h 84"/>
                <a:gd name="T36" fmla="*/ 2147483647 w 68"/>
                <a:gd name="T37" fmla="*/ 2147483647 h 84"/>
                <a:gd name="T38" fmla="*/ 2147483647 w 68"/>
                <a:gd name="T39" fmla="*/ 2147483647 h 84"/>
                <a:gd name="T40" fmla="*/ 2147483647 w 68"/>
                <a:gd name="T41" fmla="*/ 0 h 84"/>
                <a:gd name="T42" fmla="*/ 2147483647 w 68"/>
                <a:gd name="T43" fmla="*/ 2147483647 h 84"/>
                <a:gd name="T44" fmla="*/ 0 w 68"/>
                <a:gd name="T45" fmla="*/ 2147483647 h 84"/>
                <a:gd name="T46" fmla="*/ 2147483647 w 68"/>
                <a:gd name="T47" fmla="*/ 2147483647 h 84"/>
                <a:gd name="T48" fmla="*/ 2147483647 w 68"/>
                <a:gd name="T49" fmla="*/ 2147483647 h 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84"/>
                <a:gd name="T77" fmla="*/ 68 w 68"/>
                <a:gd name="T78" fmla="*/ 84 h 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84">
                  <a:moveTo>
                    <a:pt x="30" y="42"/>
                  </a:moveTo>
                  <a:lnTo>
                    <a:pt x="40" y="54"/>
                  </a:lnTo>
                  <a:lnTo>
                    <a:pt x="24" y="60"/>
                  </a:lnTo>
                  <a:lnTo>
                    <a:pt x="16" y="70"/>
                  </a:lnTo>
                  <a:lnTo>
                    <a:pt x="40" y="70"/>
                  </a:lnTo>
                  <a:lnTo>
                    <a:pt x="24" y="76"/>
                  </a:lnTo>
                  <a:lnTo>
                    <a:pt x="46" y="70"/>
                  </a:lnTo>
                  <a:lnTo>
                    <a:pt x="30" y="76"/>
                  </a:lnTo>
                  <a:lnTo>
                    <a:pt x="6" y="84"/>
                  </a:lnTo>
                  <a:lnTo>
                    <a:pt x="8" y="84"/>
                  </a:lnTo>
                  <a:lnTo>
                    <a:pt x="18" y="84"/>
                  </a:lnTo>
                  <a:lnTo>
                    <a:pt x="34" y="82"/>
                  </a:lnTo>
                  <a:lnTo>
                    <a:pt x="30" y="80"/>
                  </a:lnTo>
                  <a:lnTo>
                    <a:pt x="54" y="76"/>
                  </a:lnTo>
                  <a:lnTo>
                    <a:pt x="62" y="76"/>
                  </a:lnTo>
                  <a:lnTo>
                    <a:pt x="68" y="60"/>
                  </a:lnTo>
                  <a:lnTo>
                    <a:pt x="54" y="42"/>
                  </a:lnTo>
                  <a:lnTo>
                    <a:pt x="30" y="30"/>
                  </a:lnTo>
                  <a:lnTo>
                    <a:pt x="30" y="14"/>
                  </a:lnTo>
                  <a:lnTo>
                    <a:pt x="16" y="14"/>
                  </a:lnTo>
                  <a:lnTo>
                    <a:pt x="26" y="0"/>
                  </a:lnTo>
                  <a:lnTo>
                    <a:pt x="8" y="8"/>
                  </a:lnTo>
                  <a:lnTo>
                    <a:pt x="0" y="24"/>
                  </a:lnTo>
                  <a:lnTo>
                    <a:pt x="16" y="36"/>
                  </a:lnTo>
                  <a:lnTo>
                    <a:pt x="30" y="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1" name="Freeform 61"/>
            <p:cNvSpPr>
              <a:spLocks noChangeArrowheads="1"/>
            </p:cNvSpPr>
            <p:nvPr/>
          </p:nvSpPr>
          <p:spPr bwMode="auto">
            <a:xfrm>
              <a:off x="3298683" y="1163850"/>
              <a:ext cx="31459" cy="42841"/>
            </a:xfrm>
            <a:custGeom>
              <a:avLst/>
              <a:gdLst>
                <a:gd name="T0" fmla="*/ 2147483647 w 14"/>
                <a:gd name="T1" fmla="*/ 0 h 12"/>
                <a:gd name="T2" fmla="*/ 0 w 14"/>
                <a:gd name="T3" fmla="*/ 2147483647 h 12"/>
                <a:gd name="T4" fmla="*/ 2147483647 w 14"/>
                <a:gd name="T5" fmla="*/ 2147483647 h 12"/>
                <a:gd name="T6" fmla="*/ 2147483647 w 14"/>
                <a:gd name="T7" fmla="*/ 0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14" y="0"/>
                  </a:moveTo>
                  <a:lnTo>
                    <a:pt x="0" y="12"/>
                  </a:lnTo>
                  <a:lnTo>
                    <a:pt x="6" y="12"/>
                  </a:lnTo>
                  <a:lnTo>
                    <a:pt x="1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2" name="Freeform 62"/>
            <p:cNvSpPr>
              <a:spLocks noChangeArrowheads="1"/>
            </p:cNvSpPr>
            <p:nvPr/>
          </p:nvSpPr>
          <p:spPr bwMode="auto">
            <a:xfrm>
              <a:off x="6678261" y="2677571"/>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4"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3" name="Freeform 63"/>
            <p:cNvSpPr>
              <a:spLocks noChangeArrowheads="1"/>
            </p:cNvSpPr>
            <p:nvPr/>
          </p:nvSpPr>
          <p:spPr bwMode="auto">
            <a:xfrm>
              <a:off x="5891791" y="2691852"/>
              <a:ext cx="1096565" cy="721159"/>
            </a:xfrm>
            <a:custGeom>
              <a:avLst/>
              <a:gdLst>
                <a:gd name="T0" fmla="*/ 2147483647 w 488"/>
                <a:gd name="T1" fmla="*/ 2147483647 h 202"/>
                <a:gd name="T2" fmla="*/ 2147483647 w 488"/>
                <a:gd name="T3" fmla="*/ 2147483647 h 202"/>
                <a:gd name="T4" fmla="*/ 2147483647 w 488"/>
                <a:gd name="T5" fmla="*/ 2147483647 h 202"/>
                <a:gd name="T6" fmla="*/ 2147483647 w 488"/>
                <a:gd name="T7" fmla="*/ 2147483647 h 202"/>
                <a:gd name="T8" fmla="*/ 2147483647 w 488"/>
                <a:gd name="T9" fmla="*/ 2147483647 h 202"/>
                <a:gd name="T10" fmla="*/ 2147483647 w 488"/>
                <a:gd name="T11" fmla="*/ 2147483647 h 202"/>
                <a:gd name="T12" fmla="*/ 2147483647 w 488"/>
                <a:gd name="T13" fmla="*/ 2147483647 h 202"/>
                <a:gd name="T14" fmla="*/ 2147483647 w 488"/>
                <a:gd name="T15" fmla="*/ 0 h 202"/>
                <a:gd name="T16" fmla="*/ 2147483647 w 488"/>
                <a:gd name="T17" fmla="*/ 2147483647 h 202"/>
                <a:gd name="T18" fmla="*/ 2147483647 w 488"/>
                <a:gd name="T19" fmla="*/ 2147483647 h 202"/>
                <a:gd name="T20" fmla="*/ 2147483647 w 488"/>
                <a:gd name="T21" fmla="*/ 2147483647 h 202"/>
                <a:gd name="T22" fmla="*/ 2147483647 w 488"/>
                <a:gd name="T23" fmla="*/ 2147483647 h 202"/>
                <a:gd name="T24" fmla="*/ 2147483647 w 488"/>
                <a:gd name="T25" fmla="*/ 2147483647 h 202"/>
                <a:gd name="T26" fmla="*/ 2147483647 w 488"/>
                <a:gd name="T27" fmla="*/ 2147483647 h 202"/>
                <a:gd name="T28" fmla="*/ 2147483647 w 488"/>
                <a:gd name="T29" fmla="*/ 2147483647 h 202"/>
                <a:gd name="T30" fmla="*/ 2147483647 w 488"/>
                <a:gd name="T31" fmla="*/ 2147483647 h 202"/>
                <a:gd name="T32" fmla="*/ 2147483647 w 488"/>
                <a:gd name="T33" fmla="*/ 2147483647 h 202"/>
                <a:gd name="T34" fmla="*/ 2147483647 w 488"/>
                <a:gd name="T35" fmla="*/ 2147483647 h 202"/>
                <a:gd name="T36" fmla="*/ 2147483647 w 488"/>
                <a:gd name="T37" fmla="*/ 2147483647 h 202"/>
                <a:gd name="T38" fmla="*/ 2147483647 w 488"/>
                <a:gd name="T39" fmla="*/ 2147483647 h 202"/>
                <a:gd name="T40" fmla="*/ 2147483647 w 488"/>
                <a:gd name="T41" fmla="*/ 2147483647 h 202"/>
                <a:gd name="T42" fmla="*/ 2147483647 w 488"/>
                <a:gd name="T43" fmla="*/ 2147483647 h 202"/>
                <a:gd name="T44" fmla="*/ 2147483647 w 488"/>
                <a:gd name="T45" fmla="*/ 2147483647 h 202"/>
                <a:gd name="T46" fmla="*/ 2147483647 w 488"/>
                <a:gd name="T47" fmla="*/ 2147483647 h 202"/>
                <a:gd name="T48" fmla="*/ 2147483647 w 488"/>
                <a:gd name="T49" fmla="*/ 2147483647 h 202"/>
                <a:gd name="T50" fmla="*/ 2147483647 w 488"/>
                <a:gd name="T51" fmla="*/ 2147483647 h 202"/>
                <a:gd name="T52" fmla="*/ 2147483647 w 488"/>
                <a:gd name="T53" fmla="*/ 2147483647 h 202"/>
                <a:gd name="T54" fmla="*/ 2147483647 w 488"/>
                <a:gd name="T55" fmla="*/ 2147483647 h 202"/>
                <a:gd name="T56" fmla="*/ 2147483647 w 488"/>
                <a:gd name="T57" fmla="*/ 2147483647 h 202"/>
                <a:gd name="T58" fmla="*/ 2147483647 w 488"/>
                <a:gd name="T59" fmla="*/ 2147483647 h 202"/>
                <a:gd name="T60" fmla="*/ 2147483647 w 488"/>
                <a:gd name="T61" fmla="*/ 2147483647 h 202"/>
                <a:gd name="T62" fmla="*/ 2147483647 w 488"/>
                <a:gd name="T63" fmla="*/ 2147483647 h 202"/>
                <a:gd name="T64" fmla="*/ 0 w 488"/>
                <a:gd name="T65" fmla="*/ 2147483647 h 202"/>
                <a:gd name="T66" fmla="*/ 2147483647 w 488"/>
                <a:gd name="T67" fmla="*/ 2147483647 h 202"/>
                <a:gd name="T68" fmla="*/ 2147483647 w 488"/>
                <a:gd name="T69" fmla="*/ 2147483647 h 202"/>
                <a:gd name="T70" fmla="*/ 2147483647 w 488"/>
                <a:gd name="T71" fmla="*/ 2147483647 h 202"/>
                <a:gd name="T72" fmla="*/ 2147483647 w 488"/>
                <a:gd name="T73" fmla="*/ 2147483647 h 202"/>
                <a:gd name="T74" fmla="*/ 2147483647 w 488"/>
                <a:gd name="T75" fmla="*/ 2147483647 h 202"/>
                <a:gd name="T76" fmla="*/ 2147483647 w 488"/>
                <a:gd name="T77" fmla="*/ 2147483647 h 202"/>
                <a:gd name="T78" fmla="*/ 2147483647 w 488"/>
                <a:gd name="T79" fmla="*/ 2147483647 h 202"/>
                <a:gd name="T80" fmla="*/ 2147483647 w 488"/>
                <a:gd name="T81" fmla="*/ 2147483647 h 202"/>
                <a:gd name="T82" fmla="*/ 2147483647 w 488"/>
                <a:gd name="T83" fmla="*/ 2147483647 h 202"/>
                <a:gd name="T84" fmla="*/ 2147483647 w 488"/>
                <a:gd name="T85" fmla="*/ 2147483647 h 202"/>
                <a:gd name="T86" fmla="*/ 2147483647 w 488"/>
                <a:gd name="T87" fmla="*/ 2147483647 h 202"/>
                <a:gd name="T88" fmla="*/ 2147483647 w 488"/>
                <a:gd name="T89" fmla="*/ 2147483647 h 202"/>
                <a:gd name="T90" fmla="*/ 2147483647 w 488"/>
                <a:gd name="T91" fmla="*/ 2147483647 h 202"/>
                <a:gd name="T92" fmla="*/ 2147483647 w 488"/>
                <a:gd name="T93" fmla="*/ 2147483647 h 202"/>
                <a:gd name="T94" fmla="*/ 2147483647 w 488"/>
                <a:gd name="T95" fmla="*/ 2147483647 h 202"/>
                <a:gd name="T96" fmla="*/ 2147483647 w 488"/>
                <a:gd name="T97" fmla="*/ 2147483647 h 202"/>
                <a:gd name="T98" fmla="*/ 2147483647 w 488"/>
                <a:gd name="T99" fmla="*/ 2147483647 h 202"/>
                <a:gd name="T100" fmla="*/ 2147483647 w 488"/>
                <a:gd name="T101" fmla="*/ 2147483647 h 202"/>
                <a:gd name="T102" fmla="*/ 2147483647 w 488"/>
                <a:gd name="T103" fmla="*/ 2147483647 h 202"/>
                <a:gd name="T104" fmla="*/ 2147483647 w 488"/>
                <a:gd name="T105" fmla="*/ 2147483647 h 202"/>
                <a:gd name="T106" fmla="*/ 2147483647 w 488"/>
                <a:gd name="T107" fmla="*/ 2147483647 h 202"/>
                <a:gd name="T108" fmla="*/ 2147483647 w 488"/>
                <a:gd name="T109" fmla="*/ 2147483647 h 202"/>
                <a:gd name="T110" fmla="*/ 2147483647 w 488"/>
                <a:gd name="T111" fmla="*/ 2147483647 h 202"/>
                <a:gd name="T112" fmla="*/ 2147483647 w 488"/>
                <a:gd name="T113" fmla="*/ 2147483647 h 202"/>
                <a:gd name="T114" fmla="*/ 2147483647 w 488"/>
                <a:gd name="T115" fmla="*/ 2147483647 h 202"/>
                <a:gd name="T116" fmla="*/ 2147483647 w 488"/>
                <a:gd name="T117" fmla="*/ 2147483647 h 202"/>
                <a:gd name="T118" fmla="*/ 2147483647 w 488"/>
                <a:gd name="T119" fmla="*/ 2147483647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8"/>
                <a:gd name="T181" fmla="*/ 0 h 202"/>
                <a:gd name="T182" fmla="*/ 488 w 488"/>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8" h="202">
                  <a:moveTo>
                    <a:pt x="442" y="82"/>
                  </a:moveTo>
                  <a:lnTo>
                    <a:pt x="442" y="72"/>
                  </a:lnTo>
                  <a:lnTo>
                    <a:pt x="426" y="60"/>
                  </a:lnTo>
                  <a:lnTo>
                    <a:pt x="396" y="48"/>
                  </a:lnTo>
                  <a:lnTo>
                    <a:pt x="388" y="30"/>
                  </a:lnTo>
                  <a:lnTo>
                    <a:pt x="380" y="20"/>
                  </a:lnTo>
                  <a:lnTo>
                    <a:pt x="364" y="8"/>
                  </a:lnTo>
                  <a:lnTo>
                    <a:pt x="354" y="0"/>
                  </a:lnTo>
                  <a:lnTo>
                    <a:pt x="342" y="14"/>
                  </a:lnTo>
                  <a:lnTo>
                    <a:pt x="342" y="30"/>
                  </a:lnTo>
                  <a:lnTo>
                    <a:pt x="358" y="42"/>
                  </a:lnTo>
                  <a:lnTo>
                    <a:pt x="336" y="48"/>
                  </a:lnTo>
                  <a:lnTo>
                    <a:pt x="312" y="42"/>
                  </a:lnTo>
                  <a:lnTo>
                    <a:pt x="298" y="36"/>
                  </a:lnTo>
                  <a:lnTo>
                    <a:pt x="282" y="30"/>
                  </a:lnTo>
                  <a:lnTo>
                    <a:pt x="288" y="14"/>
                  </a:lnTo>
                  <a:lnTo>
                    <a:pt x="274" y="14"/>
                  </a:lnTo>
                  <a:lnTo>
                    <a:pt x="252" y="8"/>
                  </a:lnTo>
                  <a:lnTo>
                    <a:pt x="214" y="8"/>
                  </a:lnTo>
                  <a:lnTo>
                    <a:pt x="182" y="14"/>
                  </a:lnTo>
                  <a:lnTo>
                    <a:pt x="198" y="20"/>
                  </a:lnTo>
                  <a:lnTo>
                    <a:pt x="206" y="30"/>
                  </a:lnTo>
                  <a:lnTo>
                    <a:pt x="146" y="30"/>
                  </a:lnTo>
                  <a:lnTo>
                    <a:pt x="130" y="42"/>
                  </a:lnTo>
                  <a:lnTo>
                    <a:pt x="108" y="48"/>
                  </a:lnTo>
                  <a:lnTo>
                    <a:pt x="108" y="60"/>
                  </a:lnTo>
                  <a:lnTo>
                    <a:pt x="84" y="78"/>
                  </a:lnTo>
                  <a:lnTo>
                    <a:pt x="62" y="78"/>
                  </a:lnTo>
                  <a:lnTo>
                    <a:pt x="46" y="82"/>
                  </a:lnTo>
                  <a:lnTo>
                    <a:pt x="32" y="78"/>
                  </a:lnTo>
                  <a:lnTo>
                    <a:pt x="8" y="88"/>
                  </a:lnTo>
                  <a:lnTo>
                    <a:pt x="8" y="106"/>
                  </a:lnTo>
                  <a:lnTo>
                    <a:pt x="0" y="128"/>
                  </a:lnTo>
                  <a:lnTo>
                    <a:pt x="8" y="146"/>
                  </a:lnTo>
                  <a:lnTo>
                    <a:pt x="8" y="180"/>
                  </a:lnTo>
                  <a:lnTo>
                    <a:pt x="32" y="186"/>
                  </a:lnTo>
                  <a:lnTo>
                    <a:pt x="54" y="180"/>
                  </a:lnTo>
                  <a:lnTo>
                    <a:pt x="76" y="174"/>
                  </a:lnTo>
                  <a:lnTo>
                    <a:pt x="100" y="174"/>
                  </a:lnTo>
                  <a:lnTo>
                    <a:pt x="130" y="168"/>
                  </a:lnTo>
                  <a:lnTo>
                    <a:pt x="176" y="152"/>
                  </a:lnTo>
                  <a:lnTo>
                    <a:pt x="214" y="152"/>
                  </a:lnTo>
                  <a:lnTo>
                    <a:pt x="236" y="156"/>
                  </a:lnTo>
                  <a:lnTo>
                    <a:pt x="244" y="168"/>
                  </a:lnTo>
                  <a:lnTo>
                    <a:pt x="252" y="180"/>
                  </a:lnTo>
                  <a:lnTo>
                    <a:pt x="274" y="168"/>
                  </a:lnTo>
                  <a:lnTo>
                    <a:pt x="298" y="156"/>
                  </a:lnTo>
                  <a:lnTo>
                    <a:pt x="282" y="174"/>
                  </a:lnTo>
                  <a:lnTo>
                    <a:pt x="274" y="186"/>
                  </a:lnTo>
                  <a:lnTo>
                    <a:pt x="298" y="192"/>
                  </a:lnTo>
                  <a:lnTo>
                    <a:pt x="312" y="202"/>
                  </a:lnTo>
                  <a:lnTo>
                    <a:pt x="364" y="202"/>
                  </a:lnTo>
                  <a:lnTo>
                    <a:pt x="380" y="198"/>
                  </a:lnTo>
                  <a:lnTo>
                    <a:pt x="404" y="192"/>
                  </a:lnTo>
                  <a:lnTo>
                    <a:pt x="418" y="180"/>
                  </a:lnTo>
                  <a:lnTo>
                    <a:pt x="434" y="168"/>
                  </a:lnTo>
                  <a:lnTo>
                    <a:pt x="464" y="146"/>
                  </a:lnTo>
                  <a:lnTo>
                    <a:pt x="488" y="116"/>
                  </a:lnTo>
                  <a:lnTo>
                    <a:pt x="464" y="94"/>
                  </a:lnTo>
                  <a:lnTo>
                    <a:pt x="442" y="8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4" name="Freeform 64"/>
            <p:cNvSpPr>
              <a:spLocks noChangeArrowheads="1"/>
            </p:cNvSpPr>
            <p:nvPr/>
          </p:nvSpPr>
          <p:spPr bwMode="auto">
            <a:xfrm>
              <a:off x="4354801" y="2813235"/>
              <a:ext cx="152800" cy="357009"/>
            </a:xfrm>
            <a:custGeom>
              <a:avLst/>
              <a:gdLst>
                <a:gd name="T0" fmla="*/ 2147483647 w 68"/>
                <a:gd name="T1" fmla="*/ 2147483647 h 100"/>
                <a:gd name="T2" fmla="*/ 2147483647 w 68"/>
                <a:gd name="T3" fmla="*/ 2147483647 h 100"/>
                <a:gd name="T4" fmla="*/ 2147483647 w 68"/>
                <a:gd name="T5" fmla="*/ 2147483647 h 100"/>
                <a:gd name="T6" fmla="*/ 0 w 68"/>
                <a:gd name="T7" fmla="*/ 2147483647 h 100"/>
                <a:gd name="T8" fmla="*/ 0 w 68"/>
                <a:gd name="T9" fmla="*/ 2147483647 h 100"/>
                <a:gd name="T10" fmla="*/ 2147483647 w 68"/>
                <a:gd name="T11" fmla="*/ 2147483647 h 100"/>
                <a:gd name="T12" fmla="*/ 2147483647 w 68"/>
                <a:gd name="T13" fmla="*/ 2147483647 h 100"/>
                <a:gd name="T14" fmla="*/ 2147483647 w 68"/>
                <a:gd name="T15" fmla="*/ 2147483647 h 100"/>
                <a:gd name="T16" fmla="*/ 2147483647 w 68"/>
                <a:gd name="T17" fmla="*/ 2147483647 h 100"/>
                <a:gd name="T18" fmla="*/ 2147483647 w 68"/>
                <a:gd name="T19" fmla="*/ 2147483647 h 100"/>
                <a:gd name="T20" fmla="*/ 2147483647 w 68"/>
                <a:gd name="T21" fmla="*/ 2147483647 h 100"/>
                <a:gd name="T22" fmla="*/ 2147483647 w 68"/>
                <a:gd name="T23" fmla="*/ 0 h 100"/>
                <a:gd name="T24" fmla="*/ 2147483647 w 68"/>
                <a:gd name="T25" fmla="*/ 2147483647 h 100"/>
                <a:gd name="T26" fmla="*/ 2147483647 w 68"/>
                <a:gd name="T27" fmla="*/ 2147483647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100"/>
                <a:gd name="T44" fmla="*/ 68 w 68"/>
                <a:gd name="T45" fmla="*/ 100 h 1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100">
                  <a:moveTo>
                    <a:pt x="32" y="20"/>
                  </a:moveTo>
                  <a:lnTo>
                    <a:pt x="8" y="32"/>
                  </a:lnTo>
                  <a:lnTo>
                    <a:pt x="16" y="48"/>
                  </a:lnTo>
                  <a:lnTo>
                    <a:pt x="0" y="60"/>
                  </a:lnTo>
                  <a:lnTo>
                    <a:pt x="0" y="78"/>
                  </a:lnTo>
                  <a:lnTo>
                    <a:pt x="8" y="94"/>
                  </a:lnTo>
                  <a:lnTo>
                    <a:pt x="24" y="100"/>
                  </a:lnTo>
                  <a:lnTo>
                    <a:pt x="38" y="82"/>
                  </a:lnTo>
                  <a:lnTo>
                    <a:pt x="54" y="54"/>
                  </a:lnTo>
                  <a:lnTo>
                    <a:pt x="68" y="32"/>
                  </a:lnTo>
                  <a:lnTo>
                    <a:pt x="68" y="14"/>
                  </a:lnTo>
                  <a:lnTo>
                    <a:pt x="62" y="0"/>
                  </a:lnTo>
                  <a:lnTo>
                    <a:pt x="54" y="2"/>
                  </a:lnTo>
                  <a:lnTo>
                    <a:pt x="32" y="2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5" name="Freeform 65"/>
            <p:cNvSpPr>
              <a:spLocks noChangeArrowheads="1"/>
            </p:cNvSpPr>
            <p:nvPr/>
          </p:nvSpPr>
          <p:spPr bwMode="auto">
            <a:xfrm>
              <a:off x="4489625" y="2798954"/>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2"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6" name="Freeform 66"/>
            <p:cNvSpPr>
              <a:spLocks noChangeArrowheads="1"/>
            </p:cNvSpPr>
            <p:nvPr/>
          </p:nvSpPr>
          <p:spPr bwMode="auto">
            <a:xfrm>
              <a:off x="2804322" y="671171"/>
              <a:ext cx="184258" cy="128523"/>
            </a:xfrm>
            <a:custGeom>
              <a:avLst/>
              <a:gdLst>
                <a:gd name="T0" fmla="*/ 2147483647 w 82"/>
                <a:gd name="T1" fmla="*/ 2147483647 h 36"/>
                <a:gd name="T2" fmla="*/ 2147483647 w 82"/>
                <a:gd name="T3" fmla="*/ 2147483647 h 36"/>
                <a:gd name="T4" fmla="*/ 2147483647 w 82"/>
                <a:gd name="T5" fmla="*/ 2147483647 h 36"/>
                <a:gd name="T6" fmla="*/ 2147483647 w 82"/>
                <a:gd name="T7" fmla="*/ 0 h 36"/>
                <a:gd name="T8" fmla="*/ 2147483647 w 82"/>
                <a:gd name="T9" fmla="*/ 0 h 36"/>
                <a:gd name="T10" fmla="*/ 2147483647 w 82"/>
                <a:gd name="T11" fmla="*/ 2147483647 h 36"/>
                <a:gd name="T12" fmla="*/ 2147483647 w 82"/>
                <a:gd name="T13" fmla="*/ 2147483647 h 36"/>
                <a:gd name="T14" fmla="*/ 2147483647 w 82"/>
                <a:gd name="T15" fmla="*/ 2147483647 h 36"/>
                <a:gd name="T16" fmla="*/ 2147483647 w 82"/>
                <a:gd name="T17" fmla="*/ 2147483647 h 36"/>
                <a:gd name="T18" fmla="*/ 0 w 82"/>
                <a:gd name="T19" fmla="*/ 2147483647 h 36"/>
                <a:gd name="T20" fmla="*/ 2147483647 w 82"/>
                <a:gd name="T21" fmla="*/ 2147483647 h 36"/>
                <a:gd name="T22" fmla="*/ 2147483647 w 82"/>
                <a:gd name="T23" fmla="*/ 2147483647 h 36"/>
                <a:gd name="T24" fmla="*/ 2147483647 w 82"/>
                <a:gd name="T25" fmla="*/ 2147483647 h 36"/>
                <a:gd name="T26" fmla="*/ 2147483647 w 82"/>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36"/>
                <a:gd name="T44" fmla="*/ 82 w 8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36">
                  <a:moveTo>
                    <a:pt x="74" y="30"/>
                  </a:moveTo>
                  <a:lnTo>
                    <a:pt x="82" y="18"/>
                  </a:lnTo>
                  <a:lnTo>
                    <a:pt x="74" y="6"/>
                  </a:lnTo>
                  <a:lnTo>
                    <a:pt x="82" y="0"/>
                  </a:lnTo>
                  <a:lnTo>
                    <a:pt x="68" y="0"/>
                  </a:lnTo>
                  <a:lnTo>
                    <a:pt x="60" y="6"/>
                  </a:lnTo>
                  <a:lnTo>
                    <a:pt x="44" y="6"/>
                  </a:lnTo>
                  <a:lnTo>
                    <a:pt x="44" y="12"/>
                  </a:lnTo>
                  <a:lnTo>
                    <a:pt x="30" y="6"/>
                  </a:lnTo>
                  <a:lnTo>
                    <a:pt x="0" y="6"/>
                  </a:lnTo>
                  <a:lnTo>
                    <a:pt x="14" y="24"/>
                  </a:lnTo>
                  <a:lnTo>
                    <a:pt x="30" y="36"/>
                  </a:lnTo>
                  <a:lnTo>
                    <a:pt x="52" y="30"/>
                  </a:lnTo>
                  <a:lnTo>
                    <a:pt x="74" y="3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grpSp>
      <p:sp>
        <p:nvSpPr>
          <p:cNvPr id="27"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000" b="1" dirty="0">
                <a:solidFill>
                  <a:srgbClr val="595959"/>
                </a:solidFill>
                <a:latin typeface="Arial" panose="020B0604020202020204" pitchFamily="34" charset="0"/>
                <a:ea typeface="微软雅黑" panose="020B0503020204020204" pitchFamily="34" charset="-122"/>
              </a:rPr>
              <a:t>问题讨论</a:t>
            </a:r>
          </a:p>
        </p:txBody>
      </p:sp>
      <p:sp>
        <p:nvSpPr>
          <p:cNvPr id="9" name="Title 1"/>
          <p:cNvSpPr txBox="1"/>
          <p:nvPr/>
        </p:nvSpPr>
        <p:spPr>
          <a:xfrm>
            <a:off x="180324" y="697418"/>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p:txBody>
      </p:sp>
      <p:sp>
        <p:nvSpPr>
          <p:cNvPr id="37" name="矩形 36"/>
          <p:cNvSpPr/>
          <p:nvPr/>
        </p:nvSpPr>
        <p:spPr>
          <a:xfrm>
            <a:off x="683568" y="614467"/>
            <a:ext cx="7920880" cy="646331"/>
          </a:xfrm>
          <a:prstGeom prst="rect">
            <a:avLst/>
          </a:prstGeom>
        </p:spPr>
        <p:txBody>
          <a:bodyPr wrap="square">
            <a:spAutoFit/>
          </a:bodyPr>
          <a:lstStyle/>
          <a:p>
            <a:r>
              <a:rPr lang="en-US" altLang="zh-CN" dirty="0">
                <a:latin typeface="SimSun" panose="02010600030101010101" pitchFamily="2" charset="-122"/>
                <a:ea typeface="SimSun" panose="02010600030101010101" pitchFamily="2" charset="-122"/>
              </a:rPr>
              <a:t>1</a:t>
            </a:r>
            <a:r>
              <a:rPr lang="zh-CN" altLang="en-US" dirty="0">
                <a:latin typeface="SimSun" panose="02010600030101010101" pitchFamily="2" charset="-122"/>
                <a:ea typeface="SimSun" panose="02010600030101010101" pitchFamily="2" charset="-122"/>
              </a:rPr>
              <a:t>、</a:t>
            </a:r>
            <a:r>
              <a:rPr lang="en-US" altLang="zh-CN" dirty="0">
                <a:latin typeface="SimSun" panose="02010600030101010101" pitchFamily="2" charset="-122"/>
                <a:ea typeface="SimSun" panose="02010600030101010101" pitchFamily="2" charset="-122"/>
              </a:rPr>
              <a:t> </a:t>
            </a:r>
            <a:r>
              <a:rPr lang="zh-CN" altLang="en-US" dirty="0"/>
              <a:t>是否需要进行使用前和灭菌后过滤器完整性测试</a:t>
            </a:r>
            <a:endParaRPr lang="en-US" altLang="zh-CN" dirty="0"/>
          </a:p>
          <a:p>
            <a:r>
              <a:rPr lang="zh-CN" altLang="en-US" dirty="0"/>
              <a:t>（</a:t>
            </a:r>
            <a:r>
              <a:rPr lang="en-US" altLang="zh-CN" dirty="0"/>
              <a:t>pre-use/post-sterilization integrity testing, PUPSIT</a:t>
            </a:r>
            <a:r>
              <a:rPr lang="zh-CN" altLang="en-US" dirty="0"/>
              <a:t>）</a:t>
            </a:r>
          </a:p>
        </p:txBody>
      </p:sp>
      <p:sp>
        <p:nvSpPr>
          <p:cNvPr id="3" name="Rectangle 1">
            <a:extLst>
              <a:ext uri="{FF2B5EF4-FFF2-40B4-BE49-F238E27FC236}">
                <a16:creationId xmlns:a16="http://schemas.microsoft.com/office/drawing/2014/main" xmlns="" id="{B4B64AFF-9B1B-4E8E-8DBF-BE7A7DA8EE9C}"/>
              </a:ext>
            </a:extLst>
          </p:cNvPr>
          <p:cNvSpPr>
            <a:spLocks noChangeArrowheads="1"/>
          </p:cNvSpPr>
          <p:nvPr/>
        </p:nvSpPr>
        <p:spPr bwMode="auto">
          <a:xfrm>
            <a:off x="554794" y="1393554"/>
            <a:ext cx="7632848" cy="30140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zh-CN" altLang="en-US" sz="1200" b="1" i="0" u="none" strike="noStrike" cap="none" normalizeH="0" baseline="0" dirty="0">
                <a:ln>
                  <a:noFill/>
                </a:ln>
                <a:solidFill>
                  <a:schemeClr val="tx1"/>
                </a:solidFill>
                <a:effectLst/>
                <a:latin typeface="Arial" panose="020B0604020202020204" pitchFamily="34" charset="0"/>
              </a:rPr>
              <a:t>观点一：</a:t>
            </a:r>
            <a:r>
              <a:rPr kumimoji="0" lang="zh-CN" altLang="zh-CN" sz="1200" b="1" i="0" u="none" strike="noStrike" cap="none" normalizeH="0" baseline="0" dirty="0">
                <a:ln>
                  <a:noFill/>
                </a:ln>
                <a:solidFill>
                  <a:schemeClr val="tx1"/>
                </a:solidFill>
                <a:effectLst/>
                <a:latin typeface="Arial" panose="020B0604020202020204" pitchFamily="34" charset="0"/>
              </a:rPr>
              <a:t>应基于风险评估</a:t>
            </a:r>
            <a:r>
              <a:rPr lang="zh-CN" altLang="en-US" sz="1200" b="1" dirty="0"/>
              <a:t>，</a:t>
            </a:r>
            <a:r>
              <a:rPr lang="zh-CN" altLang="zh-CN" sz="1200" b="1" dirty="0"/>
              <a:t>与其要求制造商执行这种完整性测试，欧盟应允许制造商自行决定是否需要这种测试。</a:t>
            </a:r>
          </a:p>
          <a:p>
            <a:pPr marL="0" marR="0" lvl="0" indent="0" algn="just" defTabSz="914400" rtl="0" eaLnBrk="0" fontAlgn="base" latinLnBrk="0" hangingPunct="0">
              <a:lnSpc>
                <a:spcPct val="150000"/>
              </a:lnSpc>
              <a:spcBef>
                <a:spcPct val="0"/>
              </a:spcBef>
              <a:spcAft>
                <a:spcPct val="0"/>
              </a:spcAft>
              <a:buClrTx/>
              <a:buSzTx/>
              <a:buFontTx/>
              <a:buNone/>
              <a:tabLst/>
            </a:pPr>
            <a:r>
              <a:rPr lang="en-US" altLang="zh-CN" sz="1200" dirty="0">
                <a:solidFill>
                  <a:srgbClr val="555555"/>
                </a:solidFill>
                <a:latin typeface="微软雅黑" panose="020B0503020204020204" pitchFamily="34" charset="-122"/>
                <a:ea typeface="微软雅黑" panose="020B0503020204020204" pitchFamily="34" charset="-122"/>
              </a:rPr>
              <a:t>        </a:t>
            </a:r>
            <a:r>
              <a:rPr kumimoji="0" lang="zh-CN" altLang="zh-CN" sz="1200" b="0" i="0" u="none" strike="noStrike" cap="none" normalizeH="0" baseline="0" dirty="0">
                <a:ln>
                  <a:noFill/>
                </a:ln>
                <a:solidFill>
                  <a:srgbClr val="555555"/>
                </a:solidFill>
                <a:effectLst/>
                <a:latin typeface="微软雅黑" panose="020B0503020204020204" pitchFamily="34" charset="-122"/>
                <a:ea typeface="微软雅黑" panose="020B0503020204020204" pitchFamily="34" charset="-122"/>
              </a:rPr>
              <a:t>一个关于 Genentech 公司的例子</a:t>
            </a:r>
            <a:r>
              <a:rPr kumimoji="0" lang="zh-CN" altLang="en-US" sz="1200" b="0" i="0" u="none" strike="noStrike" cap="none" normalizeH="0" baseline="0" dirty="0">
                <a:ln>
                  <a:noFill/>
                </a:ln>
                <a:solidFill>
                  <a:srgbClr val="555555"/>
                </a:solidFill>
                <a:effectLst/>
                <a:latin typeface="微软雅黑" panose="020B0503020204020204" pitchFamily="34" charset="-122"/>
                <a:ea typeface="微软雅黑" panose="020B0503020204020204" pitchFamily="34" charset="-122"/>
              </a:rPr>
              <a:t>：</a:t>
            </a:r>
            <a:r>
              <a:rPr kumimoji="0" lang="zh-CN" altLang="zh-CN" sz="1200" b="0" i="0" u="none" strike="noStrike" cap="none" normalizeH="0" baseline="0" dirty="0">
                <a:ln>
                  <a:noFill/>
                </a:ln>
                <a:solidFill>
                  <a:srgbClr val="555555"/>
                </a:solidFill>
                <a:effectLst/>
                <a:latin typeface="微软雅黑" panose="020B0503020204020204" pitchFamily="34" charset="-122"/>
                <a:ea typeface="微软雅黑" panose="020B0503020204020204" pitchFamily="34" charset="-122"/>
              </a:rPr>
              <a:t>之前的工艺运行正常，同样的设备多年来一直用于商业生产。公司每年生产 90 批次，100,000 个单位。培养基灌装的阳性结果数量为零，无菌测试阳性结果数量为零，与无菌保证相关的现场投诉和问题数量为零。然而，为了符合 PUPSIT，公司不得不添加无菌连接，例如两个排气过滤器、一个疏水过滤器、一个亲水过滤器、三个卫生接头、两个双向阀、用于注射连接的瓶装水和一个压缩空气连接。</a:t>
            </a:r>
            <a:endParaRPr kumimoji="0" lang="zh-CN" altLang="zh-CN" sz="600" b="0" i="0" u="none" strike="noStrike" cap="none" normalizeH="0" baseline="0" dirty="0">
              <a:ln>
                <a:noFill/>
              </a:ln>
              <a:solidFill>
                <a:schemeClr val="tx1"/>
              </a:solidFill>
              <a:effectLst/>
            </a:endParaRPr>
          </a:p>
          <a:p>
            <a:pPr lvl="0" algn="just">
              <a:lnSpc>
                <a:spcPct val="150000"/>
              </a:lnSpc>
            </a:pPr>
            <a:r>
              <a:rPr lang="zh-CN" altLang="en-US" sz="1200" dirty="0">
                <a:solidFill>
                  <a:srgbClr val="555555"/>
                </a:solidFill>
                <a:latin typeface="微软雅黑" panose="020B0503020204020204" pitchFamily="34" charset="-122"/>
                <a:ea typeface="微软雅黑" panose="020B0503020204020204" pitchFamily="34" charset="-122"/>
              </a:rPr>
              <a:t>        工业界专家</a:t>
            </a:r>
            <a:r>
              <a:rPr lang="en-US" altLang="zh-CN" sz="1200" dirty="0">
                <a:solidFill>
                  <a:srgbClr val="555555"/>
                </a:solidFill>
                <a:latin typeface="微软雅黑" panose="020B0503020204020204" pitchFamily="34" charset="-122"/>
                <a:ea typeface="微软雅黑" panose="020B0503020204020204" pitchFamily="34" charset="-122"/>
              </a:rPr>
              <a:t>G-CON Manufacturing </a:t>
            </a:r>
            <a:r>
              <a:rPr lang="zh-CN" altLang="en-US" sz="1200" dirty="0">
                <a:solidFill>
                  <a:srgbClr val="555555"/>
                </a:solidFill>
                <a:latin typeface="微软雅黑" panose="020B0503020204020204" pitchFamily="34" charset="-122"/>
                <a:ea typeface="微软雅黑" panose="020B0503020204020204" pitchFamily="34" charset="-122"/>
              </a:rPr>
              <a:t>公司（洁净间设计、生产和安装公司）</a:t>
            </a:r>
            <a:r>
              <a:rPr lang="en-US" altLang="zh-CN" sz="1200" dirty="0">
                <a:solidFill>
                  <a:srgbClr val="555555"/>
                </a:solidFill>
                <a:latin typeface="微软雅黑" panose="020B0503020204020204" pitchFamily="34" charset="-122"/>
                <a:ea typeface="微软雅黑" panose="020B0503020204020204" pitchFamily="34" charset="-122"/>
              </a:rPr>
              <a:t>CEO </a:t>
            </a:r>
            <a:r>
              <a:rPr lang="en-US" altLang="zh-CN" sz="1200" dirty="0" err="1">
                <a:solidFill>
                  <a:srgbClr val="555555"/>
                </a:solidFill>
                <a:latin typeface="微软雅黑" panose="020B0503020204020204" pitchFamily="34" charset="-122"/>
                <a:ea typeface="微软雅黑" panose="020B0503020204020204" pitchFamily="34" charset="-122"/>
              </a:rPr>
              <a:t>Maik</a:t>
            </a:r>
            <a:r>
              <a:rPr lang="en-US" altLang="zh-CN" sz="1200" dirty="0">
                <a:solidFill>
                  <a:srgbClr val="555555"/>
                </a:solidFill>
                <a:latin typeface="微软雅黑" panose="020B0503020204020204" pitchFamily="34" charset="-122"/>
                <a:ea typeface="微软雅黑" panose="020B0503020204020204" pitchFamily="34" charset="-122"/>
              </a:rPr>
              <a:t> </a:t>
            </a:r>
            <a:r>
              <a:rPr lang="en-US" altLang="zh-CN" sz="1200" dirty="0" err="1">
                <a:solidFill>
                  <a:srgbClr val="555555"/>
                </a:solidFill>
                <a:latin typeface="微软雅黑" panose="020B0503020204020204" pitchFamily="34" charset="-122"/>
                <a:ea typeface="微软雅黑" panose="020B0503020204020204" pitchFamily="34" charset="-122"/>
              </a:rPr>
              <a:t>Jornitz</a:t>
            </a:r>
            <a:r>
              <a:rPr lang="zh-CN" altLang="en-US" sz="1200" dirty="0">
                <a:solidFill>
                  <a:srgbClr val="555555"/>
                </a:solidFill>
                <a:latin typeface="微软雅黑" panose="020B0503020204020204" pitchFamily="34" charset="-122"/>
                <a:ea typeface="微软雅黑" panose="020B0503020204020204" pitchFamily="34" charset="-122"/>
              </a:rPr>
              <a:t>于 </a:t>
            </a:r>
            <a:r>
              <a:rPr lang="en-US" altLang="zh-CN" sz="1200" dirty="0">
                <a:solidFill>
                  <a:srgbClr val="555555"/>
                </a:solidFill>
                <a:latin typeface="微软雅黑" panose="020B0503020204020204" pitchFamily="34" charset="-122"/>
                <a:ea typeface="微软雅黑" panose="020B0503020204020204" pitchFamily="34" charset="-122"/>
              </a:rPr>
              <a:t>10 </a:t>
            </a:r>
            <a:r>
              <a:rPr lang="zh-CN" altLang="en-US" sz="1200" dirty="0">
                <a:solidFill>
                  <a:srgbClr val="555555"/>
                </a:solidFill>
                <a:latin typeface="微软雅黑" panose="020B0503020204020204" pitchFamily="34" charset="-122"/>
                <a:ea typeface="微软雅黑" panose="020B0503020204020204" pitchFamily="34" charset="-122"/>
              </a:rPr>
              <a:t>月 </a:t>
            </a:r>
            <a:r>
              <a:rPr lang="en-US" altLang="zh-CN" sz="1200" dirty="0">
                <a:solidFill>
                  <a:srgbClr val="555555"/>
                </a:solidFill>
                <a:latin typeface="微软雅黑" panose="020B0503020204020204" pitchFamily="34" charset="-122"/>
                <a:ea typeface="微软雅黑" panose="020B0503020204020204" pitchFamily="34" charset="-122"/>
              </a:rPr>
              <a:t>3</a:t>
            </a:r>
            <a:r>
              <a:rPr lang="zh-CN" altLang="en-US" sz="1200" dirty="0">
                <a:solidFill>
                  <a:srgbClr val="555555"/>
                </a:solidFill>
                <a:latin typeface="微软雅黑" panose="020B0503020204020204" pitchFamily="34" charset="-122"/>
                <a:ea typeface="微软雅黑" panose="020B0503020204020204" pitchFamily="34" charset="-122"/>
              </a:rPr>
              <a:t>日在非肠道药协会（</a:t>
            </a:r>
            <a:r>
              <a:rPr lang="en-US" altLang="zh-CN" sz="1200" dirty="0">
                <a:solidFill>
                  <a:srgbClr val="555555"/>
                </a:solidFill>
                <a:latin typeface="微软雅黑" panose="020B0503020204020204" pitchFamily="34" charset="-122"/>
                <a:ea typeface="微软雅黑" panose="020B0503020204020204" pitchFamily="34" charset="-122"/>
              </a:rPr>
              <a:t>PDA</a:t>
            </a:r>
            <a:r>
              <a:rPr lang="zh-CN" altLang="en-US" sz="1200" dirty="0">
                <a:solidFill>
                  <a:srgbClr val="555555"/>
                </a:solidFill>
                <a:latin typeface="微软雅黑" panose="020B0503020204020204" pitchFamily="34" charset="-122"/>
                <a:ea typeface="微软雅黑" panose="020B0503020204020204" pitchFamily="34" charset="-122"/>
              </a:rPr>
              <a:t>）关于附录 </a:t>
            </a:r>
            <a:r>
              <a:rPr lang="en-US" altLang="zh-CN" sz="1200" dirty="0">
                <a:solidFill>
                  <a:srgbClr val="555555"/>
                </a:solidFill>
                <a:latin typeface="微软雅黑" panose="020B0503020204020204" pitchFamily="34" charset="-122"/>
                <a:ea typeface="微软雅黑" panose="020B0503020204020204" pitchFamily="34" charset="-122"/>
              </a:rPr>
              <a:t>1 </a:t>
            </a:r>
            <a:r>
              <a:rPr lang="zh-CN" altLang="en-US" sz="1200" dirty="0">
                <a:solidFill>
                  <a:srgbClr val="555555"/>
                </a:solidFill>
                <a:latin typeface="微软雅黑" panose="020B0503020204020204" pitchFamily="34" charset="-122"/>
                <a:ea typeface="微软雅黑" panose="020B0503020204020204" pitchFamily="34" charset="-122"/>
              </a:rPr>
              <a:t>的会议上表示：“</a:t>
            </a:r>
            <a:r>
              <a:rPr kumimoji="0" lang="zh-CN" altLang="zh-CN" sz="1200" b="0" i="0" u="none" strike="noStrike" cap="none" normalizeH="0" baseline="0" dirty="0">
                <a:ln>
                  <a:noFill/>
                </a:ln>
                <a:solidFill>
                  <a:srgbClr val="555555"/>
                </a:solidFill>
                <a:effectLst/>
                <a:latin typeface="微软雅黑" panose="020B0503020204020204" pitchFamily="34" charset="-122"/>
                <a:ea typeface="微软雅黑" panose="020B0503020204020204" pitchFamily="34" charset="-122"/>
              </a:rPr>
              <a:t>他们被迫改变系统以进行使用前和使用后完整性测试，系统突然变得非常复杂，他们必须拥有所有这些连接和所有这些不同的过滤系统。我不会说这是更高的负担。但这是更高复杂性的问题，可能意味着更高的风险。”</a:t>
            </a:r>
            <a:endParaRPr kumimoji="0" lang="en-US" altLang="zh-CN" sz="1200" b="0" i="0" u="none" strike="noStrike" cap="none" normalizeH="0" baseline="0" dirty="0">
              <a:ln>
                <a:noFill/>
              </a:ln>
              <a:solidFill>
                <a:srgbClr val="555555"/>
              </a:solidFill>
              <a:effectLst/>
              <a:latin typeface="微软雅黑" panose="020B0503020204020204" pitchFamily="34" charset="-122"/>
              <a:ea typeface="微软雅黑" panose="020B0503020204020204" pitchFamily="34" charset="-122"/>
            </a:endParaRPr>
          </a:p>
          <a:p>
            <a:pPr lvl="0" algn="just">
              <a:lnSpc>
                <a:spcPct val="150000"/>
              </a:lnSpc>
            </a:pPr>
            <a:r>
              <a:rPr lang="en-US" altLang="zh-CN" sz="1200" dirty="0">
                <a:solidFill>
                  <a:srgbClr val="555555"/>
                </a:solidFill>
                <a:latin typeface="微软雅黑" panose="020B0503020204020204" pitchFamily="34" charset="-122"/>
                <a:ea typeface="微软雅黑" panose="020B0503020204020204" pitchFamily="34" charset="-122"/>
              </a:rPr>
              <a:t>         </a:t>
            </a:r>
            <a:r>
              <a:rPr kumimoji="0" lang="zh-CN" altLang="zh-CN" sz="1200" b="0" i="0" u="none" strike="noStrike" cap="none" normalizeH="0" baseline="0" dirty="0">
                <a:ln>
                  <a:noFill/>
                </a:ln>
                <a:solidFill>
                  <a:srgbClr val="555555"/>
                </a:solidFill>
                <a:effectLst/>
                <a:latin typeface="微软雅黑" panose="020B0503020204020204" pitchFamily="34" charset="-122"/>
                <a:ea typeface="微软雅黑" panose="020B0503020204020204" pitchFamily="34" charset="-122"/>
              </a:rPr>
              <a:t>安装这些新设备的风险增加可能会引起下游污染。例如，</a:t>
            </a:r>
            <a:r>
              <a:rPr kumimoji="0" lang="zh-CN" altLang="zh-CN" sz="1200" b="1" i="0" u="none" strike="noStrike" cap="none" normalizeH="0" baseline="0" dirty="0">
                <a:ln>
                  <a:noFill/>
                </a:ln>
                <a:solidFill>
                  <a:srgbClr val="3992DB"/>
                </a:solidFill>
                <a:effectLst/>
                <a:latin typeface="微软雅黑" panose="020B0503020204020204" pitchFamily="34" charset="-122"/>
                <a:ea typeface="微软雅黑" panose="020B0503020204020204" pitchFamily="34" charset="-122"/>
              </a:rPr>
              <a:t>当已经证明可能的污染或无菌风险会增加时，应避免使用前和灭菌后完整性测试。</a:t>
            </a:r>
            <a:endParaRPr kumimoji="0" lang="zh-CN" altLang="zh-CN" sz="600" b="1" i="0" u="none" strike="noStrike" cap="none" normalizeH="0" baseline="0" dirty="0">
              <a:ln>
                <a:noFill/>
              </a:ln>
              <a:solidFill>
                <a:srgbClr val="3992DB"/>
              </a:solidFill>
              <a:effectLst/>
            </a:endParaRPr>
          </a:p>
        </p:txBody>
      </p:sp>
    </p:spTree>
    <p:extLst>
      <p:ext uri="{BB962C8B-B14F-4D97-AF65-F5344CB8AC3E}">
        <p14:creationId xmlns:p14="http://schemas.microsoft.com/office/powerpoint/2010/main" val="2451298236"/>
      </p:ext>
    </p:extLst>
  </p:cSld>
  <p:clrMapOvr>
    <a:masterClrMapping/>
  </p:clrMapOvr>
  <p:transition>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700064" y="1283990"/>
            <a:ext cx="5904656" cy="3507854"/>
            <a:chOff x="0" y="161346"/>
            <a:chExt cx="7361368" cy="3929984"/>
          </a:xfrm>
          <a:solidFill>
            <a:schemeClr val="bg1">
              <a:lumMod val="95000"/>
            </a:schemeClr>
          </a:solidFill>
        </p:grpSpPr>
        <p:sp>
          <p:nvSpPr>
            <p:cNvPr id="7" name="Freeform 39"/>
            <p:cNvSpPr>
              <a:spLocks noChangeArrowheads="1"/>
            </p:cNvSpPr>
            <p:nvPr/>
          </p:nvSpPr>
          <p:spPr bwMode="auto">
            <a:xfrm>
              <a:off x="3073978" y="1063889"/>
              <a:ext cx="103365" cy="121384"/>
            </a:xfrm>
            <a:custGeom>
              <a:avLst/>
              <a:gdLst>
                <a:gd name="T0" fmla="*/ 0 w 46"/>
                <a:gd name="T1" fmla="*/ 2147483647 h 34"/>
                <a:gd name="T2" fmla="*/ 2147483647 w 46"/>
                <a:gd name="T3" fmla="*/ 2147483647 h 34"/>
                <a:gd name="T4" fmla="*/ 2147483647 w 46"/>
                <a:gd name="T5" fmla="*/ 2147483647 h 34"/>
                <a:gd name="T6" fmla="*/ 2147483647 w 46"/>
                <a:gd name="T7" fmla="*/ 2147483647 h 34"/>
                <a:gd name="T8" fmla="*/ 2147483647 w 46"/>
                <a:gd name="T9" fmla="*/ 0 h 34"/>
                <a:gd name="T10" fmla="*/ 2147483647 w 46"/>
                <a:gd name="T11" fmla="*/ 0 h 34"/>
                <a:gd name="T12" fmla="*/ 2147483647 w 46"/>
                <a:gd name="T13" fmla="*/ 2147483647 h 34"/>
                <a:gd name="T14" fmla="*/ 0 w 46"/>
                <a:gd name="T15" fmla="*/ 2147483647 h 34"/>
                <a:gd name="T16" fmla="*/ 0 w 46"/>
                <a:gd name="T17" fmla="*/ 2147483647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4"/>
                <a:gd name="T29" fmla="*/ 46 w 4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4">
                  <a:moveTo>
                    <a:pt x="0" y="34"/>
                  </a:moveTo>
                  <a:lnTo>
                    <a:pt x="32" y="28"/>
                  </a:lnTo>
                  <a:lnTo>
                    <a:pt x="46" y="24"/>
                  </a:lnTo>
                  <a:lnTo>
                    <a:pt x="38" y="12"/>
                  </a:lnTo>
                  <a:lnTo>
                    <a:pt x="46" y="0"/>
                  </a:lnTo>
                  <a:lnTo>
                    <a:pt x="32" y="0"/>
                  </a:lnTo>
                  <a:lnTo>
                    <a:pt x="8" y="6"/>
                  </a:lnTo>
                  <a:lnTo>
                    <a:pt x="0" y="12"/>
                  </a:lnTo>
                  <a:lnTo>
                    <a:pt x="0"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8" name="Freeform 40"/>
            <p:cNvSpPr>
              <a:spLocks noChangeArrowheads="1"/>
            </p:cNvSpPr>
            <p:nvPr/>
          </p:nvSpPr>
          <p:spPr bwMode="auto">
            <a:xfrm>
              <a:off x="6390638" y="2434806"/>
              <a:ext cx="543789" cy="264187"/>
            </a:xfrm>
            <a:custGeom>
              <a:avLst/>
              <a:gdLst>
                <a:gd name="T0" fmla="*/ 2147483647 w 242"/>
                <a:gd name="T1" fmla="*/ 2147483647 h 74"/>
                <a:gd name="T2" fmla="*/ 2147483647 w 242"/>
                <a:gd name="T3" fmla="*/ 2147483647 h 74"/>
                <a:gd name="T4" fmla="*/ 2147483647 w 242"/>
                <a:gd name="T5" fmla="*/ 2147483647 h 74"/>
                <a:gd name="T6" fmla="*/ 2147483647 w 242"/>
                <a:gd name="T7" fmla="*/ 2147483647 h 74"/>
                <a:gd name="T8" fmla="*/ 2147483647 w 242"/>
                <a:gd name="T9" fmla="*/ 2147483647 h 74"/>
                <a:gd name="T10" fmla="*/ 2147483647 w 242"/>
                <a:gd name="T11" fmla="*/ 2147483647 h 74"/>
                <a:gd name="T12" fmla="*/ 2147483647 w 242"/>
                <a:gd name="T13" fmla="*/ 2147483647 h 74"/>
                <a:gd name="T14" fmla="*/ 2147483647 w 242"/>
                <a:gd name="T15" fmla="*/ 2147483647 h 74"/>
                <a:gd name="T16" fmla="*/ 2147483647 w 242"/>
                <a:gd name="T17" fmla="*/ 2147483647 h 74"/>
                <a:gd name="T18" fmla="*/ 2147483647 w 242"/>
                <a:gd name="T19" fmla="*/ 0 h 74"/>
                <a:gd name="T20" fmla="*/ 0 w 242"/>
                <a:gd name="T21" fmla="*/ 2147483647 h 74"/>
                <a:gd name="T22" fmla="*/ 2147483647 w 242"/>
                <a:gd name="T23" fmla="*/ 2147483647 h 74"/>
                <a:gd name="T24" fmla="*/ 2147483647 w 242"/>
                <a:gd name="T25" fmla="*/ 2147483647 h 74"/>
                <a:gd name="T26" fmla="*/ 2147483647 w 242"/>
                <a:gd name="T27" fmla="*/ 2147483647 h 74"/>
                <a:gd name="T28" fmla="*/ 2147483647 w 242"/>
                <a:gd name="T29" fmla="*/ 2147483647 h 74"/>
                <a:gd name="T30" fmla="*/ 2147483647 w 242"/>
                <a:gd name="T31" fmla="*/ 2147483647 h 74"/>
                <a:gd name="T32" fmla="*/ 2147483647 w 242"/>
                <a:gd name="T33" fmla="*/ 2147483647 h 74"/>
                <a:gd name="T34" fmla="*/ 2147483647 w 242"/>
                <a:gd name="T35" fmla="*/ 2147483647 h 74"/>
                <a:gd name="T36" fmla="*/ 2147483647 w 242"/>
                <a:gd name="T37" fmla="*/ 2147483647 h 74"/>
                <a:gd name="T38" fmla="*/ 2147483647 w 242"/>
                <a:gd name="T39" fmla="*/ 2147483647 h 74"/>
                <a:gd name="T40" fmla="*/ 2147483647 w 242"/>
                <a:gd name="T41" fmla="*/ 2147483647 h 74"/>
                <a:gd name="T42" fmla="*/ 2147483647 w 242"/>
                <a:gd name="T43" fmla="*/ 2147483647 h 74"/>
                <a:gd name="T44" fmla="*/ 2147483647 w 242"/>
                <a:gd name="T45" fmla="*/ 2147483647 h 74"/>
                <a:gd name="T46" fmla="*/ 2147483647 w 242"/>
                <a:gd name="T47" fmla="*/ 2147483647 h 74"/>
                <a:gd name="T48" fmla="*/ 2147483647 w 242"/>
                <a:gd name="T49" fmla="*/ 2147483647 h 74"/>
                <a:gd name="T50" fmla="*/ 2147483647 w 242"/>
                <a:gd name="T51" fmla="*/ 2147483647 h 74"/>
                <a:gd name="T52" fmla="*/ 2147483647 w 242"/>
                <a:gd name="T53" fmla="*/ 2147483647 h 74"/>
                <a:gd name="T54" fmla="*/ 2147483647 w 242"/>
                <a:gd name="T55" fmla="*/ 2147483647 h 74"/>
                <a:gd name="T56" fmla="*/ 2147483647 w 242"/>
                <a:gd name="T57" fmla="*/ 2147483647 h 74"/>
                <a:gd name="T58" fmla="*/ 2147483647 w 242"/>
                <a:gd name="T59" fmla="*/ 2147483647 h 74"/>
                <a:gd name="T60" fmla="*/ 2147483647 w 242"/>
                <a:gd name="T61" fmla="*/ 2147483647 h 7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2"/>
                <a:gd name="T94" fmla="*/ 0 h 74"/>
                <a:gd name="T95" fmla="*/ 242 w 242"/>
                <a:gd name="T96" fmla="*/ 74 h 7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2" h="74">
                  <a:moveTo>
                    <a:pt x="196" y="34"/>
                  </a:moveTo>
                  <a:lnTo>
                    <a:pt x="182" y="28"/>
                  </a:lnTo>
                  <a:lnTo>
                    <a:pt x="158" y="22"/>
                  </a:lnTo>
                  <a:lnTo>
                    <a:pt x="136" y="18"/>
                  </a:lnTo>
                  <a:lnTo>
                    <a:pt x="90" y="18"/>
                  </a:lnTo>
                  <a:lnTo>
                    <a:pt x="76" y="12"/>
                  </a:lnTo>
                  <a:lnTo>
                    <a:pt x="60" y="18"/>
                  </a:lnTo>
                  <a:lnTo>
                    <a:pt x="52" y="18"/>
                  </a:lnTo>
                  <a:lnTo>
                    <a:pt x="30" y="12"/>
                  </a:lnTo>
                  <a:lnTo>
                    <a:pt x="22" y="0"/>
                  </a:lnTo>
                  <a:lnTo>
                    <a:pt x="0" y="6"/>
                  </a:lnTo>
                  <a:lnTo>
                    <a:pt x="14" y="12"/>
                  </a:lnTo>
                  <a:lnTo>
                    <a:pt x="30" y="22"/>
                  </a:lnTo>
                  <a:lnTo>
                    <a:pt x="52" y="34"/>
                  </a:lnTo>
                  <a:lnTo>
                    <a:pt x="82" y="34"/>
                  </a:lnTo>
                  <a:lnTo>
                    <a:pt x="82" y="46"/>
                  </a:lnTo>
                  <a:lnTo>
                    <a:pt x="106" y="52"/>
                  </a:lnTo>
                  <a:lnTo>
                    <a:pt x="128" y="58"/>
                  </a:lnTo>
                  <a:lnTo>
                    <a:pt x="158" y="58"/>
                  </a:lnTo>
                  <a:lnTo>
                    <a:pt x="166" y="46"/>
                  </a:lnTo>
                  <a:lnTo>
                    <a:pt x="188" y="52"/>
                  </a:lnTo>
                  <a:lnTo>
                    <a:pt x="204" y="58"/>
                  </a:lnTo>
                  <a:lnTo>
                    <a:pt x="196" y="68"/>
                  </a:lnTo>
                  <a:lnTo>
                    <a:pt x="196" y="74"/>
                  </a:lnTo>
                  <a:lnTo>
                    <a:pt x="212" y="64"/>
                  </a:lnTo>
                  <a:lnTo>
                    <a:pt x="228" y="74"/>
                  </a:lnTo>
                  <a:lnTo>
                    <a:pt x="242" y="64"/>
                  </a:lnTo>
                  <a:lnTo>
                    <a:pt x="212" y="58"/>
                  </a:lnTo>
                  <a:lnTo>
                    <a:pt x="204" y="46"/>
                  </a:lnTo>
                  <a:lnTo>
                    <a:pt x="212" y="34"/>
                  </a:lnTo>
                  <a:lnTo>
                    <a:pt x="196"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0" name="Freeform 41"/>
            <p:cNvSpPr>
              <a:spLocks noChangeArrowheads="1"/>
            </p:cNvSpPr>
            <p:nvPr/>
          </p:nvSpPr>
          <p:spPr bwMode="auto">
            <a:xfrm>
              <a:off x="2921178" y="1570842"/>
              <a:ext cx="1586425" cy="1827890"/>
            </a:xfrm>
            <a:custGeom>
              <a:avLst/>
              <a:gdLst>
                <a:gd name="T0" fmla="*/ 2147483647 w 706"/>
                <a:gd name="T1" fmla="*/ 2147483647 h 512"/>
                <a:gd name="T2" fmla="*/ 2147483647 w 706"/>
                <a:gd name="T3" fmla="*/ 2147483647 h 512"/>
                <a:gd name="T4" fmla="*/ 2147483647 w 706"/>
                <a:gd name="T5" fmla="*/ 2147483647 h 512"/>
                <a:gd name="T6" fmla="*/ 2147483647 w 706"/>
                <a:gd name="T7" fmla="*/ 2147483647 h 512"/>
                <a:gd name="T8" fmla="*/ 2147483647 w 706"/>
                <a:gd name="T9" fmla="*/ 2147483647 h 512"/>
                <a:gd name="T10" fmla="*/ 2147483647 w 706"/>
                <a:gd name="T11" fmla="*/ 0 h 512"/>
                <a:gd name="T12" fmla="*/ 2147483647 w 706"/>
                <a:gd name="T13" fmla="*/ 2147483647 h 512"/>
                <a:gd name="T14" fmla="*/ 2147483647 w 706"/>
                <a:gd name="T15" fmla="*/ 2147483647 h 512"/>
                <a:gd name="T16" fmla="*/ 2147483647 w 706"/>
                <a:gd name="T17" fmla="*/ 2147483647 h 512"/>
                <a:gd name="T18" fmla="*/ 2147483647 w 706"/>
                <a:gd name="T19" fmla="*/ 2147483647 h 512"/>
                <a:gd name="T20" fmla="*/ 2147483647 w 706"/>
                <a:gd name="T21" fmla="*/ 2147483647 h 512"/>
                <a:gd name="T22" fmla="*/ 2147483647 w 706"/>
                <a:gd name="T23" fmla="*/ 2147483647 h 512"/>
                <a:gd name="T24" fmla="*/ 2147483647 w 706"/>
                <a:gd name="T25" fmla="*/ 2147483647 h 512"/>
                <a:gd name="T26" fmla="*/ 0 w 706"/>
                <a:gd name="T27" fmla="*/ 2147483647 h 512"/>
                <a:gd name="T28" fmla="*/ 2147483647 w 706"/>
                <a:gd name="T29" fmla="*/ 2147483647 h 512"/>
                <a:gd name="T30" fmla="*/ 2147483647 w 706"/>
                <a:gd name="T31" fmla="*/ 2147483647 h 512"/>
                <a:gd name="T32" fmla="*/ 2147483647 w 706"/>
                <a:gd name="T33" fmla="*/ 2147483647 h 512"/>
                <a:gd name="T34" fmla="*/ 2147483647 w 706"/>
                <a:gd name="T35" fmla="*/ 2147483647 h 512"/>
                <a:gd name="T36" fmla="*/ 2147483647 w 706"/>
                <a:gd name="T37" fmla="*/ 2147483647 h 512"/>
                <a:gd name="T38" fmla="*/ 2147483647 w 706"/>
                <a:gd name="T39" fmla="*/ 2147483647 h 512"/>
                <a:gd name="T40" fmla="*/ 2147483647 w 706"/>
                <a:gd name="T41" fmla="*/ 2147483647 h 512"/>
                <a:gd name="T42" fmla="*/ 2147483647 w 706"/>
                <a:gd name="T43" fmla="*/ 2147483647 h 512"/>
                <a:gd name="T44" fmla="*/ 2147483647 w 706"/>
                <a:gd name="T45" fmla="*/ 2147483647 h 512"/>
                <a:gd name="T46" fmla="*/ 2147483647 w 706"/>
                <a:gd name="T47" fmla="*/ 2147483647 h 512"/>
                <a:gd name="T48" fmla="*/ 2147483647 w 706"/>
                <a:gd name="T49" fmla="*/ 2147483647 h 512"/>
                <a:gd name="T50" fmla="*/ 2147483647 w 706"/>
                <a:gd name="T51" fmla="*/ 2147483647 h 512"/>
                <a:gd name="T52" fmla="*/ 2147483647 w 706"/>
                <a:gd name="T53" fmla="*/ 2147483647 h 512"/>
                <a:gd name="T54" fmla="*/ 2147483647 w 706"/>
                <a:gd name="T55" fmla="*/ 2147483647 h 512"/>
                <a:gd name="T56" fmla="*/ 2147483647 w 706"/>
                <a:gd name="T57" fmla="*/ 2147483647 h 512"/>
                <a:gd name="T58" fmla="*/ 2147483647 w 706"/>
                <a:gd name="T59" fmla="*/ 2147483647 h 512"/>
                <a:gd name="T60" fmla="*/ 2147483647 w 706"/>
                <a:gd name="T61" fmla="*/ 2147483647 h 512"/>
                <a:gd name="T62" fmla="*/ 2147483647 w 706"/>
                <a:gd name="T63" fmla="*/ 2147483647 h 512"/>
                <a:gd name="T64" fmla="*/ 2147483647 w 706"/>
                <a:gd name="T65" fmla="*/ 2147483647 h 512"/>
                <a:gd name="T66" fmla="*/ 2147483647 w 706"/>
                <a:gd name="T67" fmla="*/ 2147483647 h 512"/>
                <a:gd name="T68" fmla="*/ 2147483647 w 706"/>
                <a:gd name="T69" fmla="*/ 2147483647 h 512"/>
                <a:gd name="T70" fmla="*/ 2147483647 w 706"/>
                <a:gd name="T71" fmla="*/ 2147483647 h 512"/>
                <a:gd name="T72" fmla="*/ 2147483647 w 706"/>
                <a:gd name="T73" fmla="*/ 2147483647 h 512"/>
                <a:gd name="T74" fmla="*/ 2147483647 w 706"/>
                <a:gd name="T75" fmla="*/ 2147483647 h 512"/>
                <a:gd name="T76" fmla="*/ 2147483647 w 706"/>
                <a:gd name="T77" fmla="*/ 2147483647 h 512"/>
                <a:gd name="T78" fmla="*/ 2147483647 w 706"/>
                <a:gd name="T79" fmla="*/ 2147483647 h 512"/>
                <a:gd name="T80" fmla="*/ 2147483647 w 706"/>
                <a:gd name="T81" fmla="*/ 2147483647 h 512"/>
                <a:gd name="T82" fmla="*/ 2147483647 w 706"/>
                <a:gd name="T83" fmla="*/ 2147483647 h 512"/>
                <a:gd name="T84" fmla="*/ 2147483647 w 706"/>
                <a:gd name="T85" fmla="*/ 2147483647 h 512"/>
                <a:gd name="T86" fmla="*/ 2147483647 w 706"/>
                <a:gd name="T87" fmla="*/ 2147483647 h 512"/>
                <a:gd name="T88" fmla="*/ 2147483647 w 706"/>
                <a:gd name="T89" fmla="*/ 2147483647 h 512"/>
                <a:gd name="T90" fmla="*/ 2147483647 w 706"/>
                <a:gd name="T91" fmla="*/ 2147483647 h 512"/>
                <a:gd name="T92" fmla="*/ 2147483647 w 706"/>
                <a:gd name="T93" fmla="*/ 2147483647 h 512"/>
                <a:gd name="T94" fmla="*/ 2147483647 w 706"/>
                <a:gd name="T95" fmla="*/ 2147483647 h 512"/>
                <a:gd name="T96" fmla="*/ 2147483647 w 706"/>
                <a:gd name="T97" fmla="*/ 2147483647 h 512"/>
                <a:gd name="T98" fmla="*/ 2147483647 w 706"/>
                <a:gd name="T99" fmla="*/ 2147483647 h 5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6"/>
                <a:gd name="T151" fmla="*/ 0 h 512"/>
                <a:gd name="T152" fmla="*/ 706 w 706"/>
                <a:gd name="T153" fmla="*/ 512 h 5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6" h="512">
                  <a:moveTo>
                    <a:pt x="490" y="50"/>
                  </a:moveTo>
                  <a:lnTo>
                    <a:pt x="458" y="40"/>
                  </a:lnTo>
                  <a:lnTo>
                    <a:pt x="434" y="40"/>
                  </a:lnTo>
                  <a:lnTo>
                    <a:pt x="422" y="38"/>
                  </a:lnTo>
                  <a:lnTo>
                    <a:pt x="402" y="38"/>
                  </a:lnTo>
                  <a:lnTo>
                    <a:pt x="388" y="30"/>
                  </a:lnTo>
                  <a:lnTo>
                    <a:pt x="372" y="58"/>
                  </a:lnTo>
                  <a:lnTo>
                    <a:pt x="336" y="42"/>
                  </a:lnTo>
                  <a:lnTo>
                    <a:pt x="308" y="30"/>
                  </a:lnTo>
                  <a:lnTo>
                    <a:pt x="260" y="30"/>
                  </a:lnTo>
                  <a:lnTo>
                    <a:pt x="280" y="20"/>
                  </a:lnTo>
                  <a:lnTo>
                    <a:pt x="290" y="0"/>
                  </a:lnTo>
                  <a:lnTo>
                    <a:pt x="274" y="0"/>
                  </a:lnTo>
                  <a:lnTo>
                    <a:pt x="244" y="8"/>
                  </a:lnTo>
                  <a:lnTo>
                    <a:pt x="198" y="8"/>
                  </a:lnTo>
                  <a:lnTo>
                    <a:pt x="174" y="18"/>
                  </a:lnTo>
                  <a:lnTo>
                    <a:pt x="118" y="18"/>
                  </a:lnTo>
                  <a:lnTo>
                    <a:pt x="118" y="36"/>
                  </a:lnTo>
                  <a:lnTo>
                    <a:pt x="98" y="36"/>
                  </a:lnTo>
                  <a:lnTo>
                    <a:pt x="84" y="46"/>
                  </a:lnTo>
                  <a:lnTo>
                    <a:pt x="84" y="64"/>
                  </a:lnTo>
                  <a:lnTo>
                    <a:pt x="68" y="70"/>
                  </a:lnTo>
                  <a:lnTo>
                    <a:pt x="46" y="82"/>
                  </a:lnTo>
                  <a:lnTo>
                    <a:pt x="22" y="104"/>
                  </a:lnTo>
                  <a:lnTo>
                    <a:pt x="16" y="128"/>
                  </a:lnTo>
                  <a:lnTo>
                    <a:pt x="22" y="144"/>
                  </a:lnTo>
                  <a:lnTo>
                    <a:pt x="22" y="162"/>
                  </a:lnTo>
                  <a:lnTo>
                    <a:pt x="0" y="168"/>
                  </a:lnTo>
                  <a:lnTo>
                    <a:pt x="22" y="178"/>
                  </a:lnTo>
                  <a:lnTo>
                    <a:pt x="22" y="190"/>
                  </a:lnTo>
                  <a:lnTo>
                    <a:pt x="46" y="196"/>
                  </a:lnTo>
                  <a:lnTo>
                    <a:pt x="54" y="214"/>
                  </a:lnTo>
                  <a:lnTo>
                    <a:pt x="68" y="218"/>
                  </a:lnTo>
                  <a:lnTo>
                    <a:pt x="84" y="230"/>
                  </a:lnTo>
                  <a:lnTo>
                    <a:pt x="100" y="236"/>
                  </a:lnTo>
                  <a:lnTo>
                    <a:pt x="146" y="236"/>
                  </a:lnTo>
                  <a:lnTo>
                    <a:pt x="188" y="230"/>
                  </a:lnTo>
                  <a:lnTo>
                    <a:pt x="214" y="224"/>
                  </a:lnTo>
                  <a:lnTo>
                    <a:pt x="236" y="224"/>
                  </a:lnTo>
                  <a:lnTo>
                    <a:pt x="236" y="236"/>
                  </a:lnTo>
                  <a:lnTo>
                    <a:pt x="282" y="236"/>
                  </a:lnTo>
                  <a:lnTo>
                    <a:pt x="288" y="248"/>
                  </a:lnTo>
                  <a:lnTo>
                    <a:pt x="282" y="264"/>
                  </a:lnTo>
                  <a:lnTo>
                    <a:pt x="288" y="282"/>
                  </a:lnTo>
                  <a:lnTo>
                    <a:pt x="304" y="288"/>
                  </a:lnTo>
                  <a:lnTo>
                    <a:pt x="320" y="294"/>
                  </a:lnTo>
                  <a:lnTo>
                    <a:pt x="320" y="328"/>
                  </a:lnTo>
                  <a:lnTo>
                    <a:pt x="334" y="344"/>
                  </a:lnTo>
                  <a:lnTo>
                    <a:pt x="328" y="362"/>
                  </a:lnTo>
                  <a:lnTo>
                    <a:pt x="328" y="374"/>
                  </a:lnTo>
                  <a:lnTo>
                    <a:pt x="320" y="392"/>
                  </a:lnTo>
                  <a:lnTo>
                    <a:pt x="328" y="402"/>
                  </a:lnTo>
                  <a:lnTo>
                    <a:pt x="350" y="420"/>
                  </a:lnTo>
                  <a:lnTo>
                    <a:pt x="342" y="430"/>
                  </a:lnTo>
                  <a:lnTo>
                    <a:pt x="358" y="436"/>
                  </a:lnTo>
                  <a:lnTo>
                    <a:pt x="358" y="448"/>
                  </a:lnTo>
                  <a:lnTo>
                    <a:pt x="366" y="460"/>
                  </a:lnTo>
                  <a:lnTo>
                    <a:pt x="372" y="478"/>
                  </a:lnTo>
                  <a:lnTo>
                    <a:pt x="388" y="494"/>
                  </a:lnTo>
                  <a:lnTo>
                    <a:pt x="388" y="506"/>
                  </a:lnTo>
                  <a:lnTo>
                    <a:pt x="410" y="512"/>
                  </a:lnTo>
                  <a:lnTo>
                    <a:pt x="464" y="512"/>
                  </a:lnTo>
                  <a:lnTo>
                    <a:pt x="494" y="500"/>
                  </a:lnTo>
                  <a:lnTo>
                    <a:pt x="510" y="482"/>
                  </a:lnTo>
                  <a:lnTo>
                    <a:pt x="524" y="466"/>
                  </a:lnTo>
                  <a:lnTo>
                    <a:pt x="532" y="454"/>
                  </a:lnTo>
                  <a:lnTo>
                    <a:pt x="540" y="442"/>
                  </a:lnTo>
                  <a:lnTo>
                    <a:pt x="556" y="426"/>
                  </a:lnTo>
                  <a:lnTo>
                    <a:pt x="556" y="408"/>
                  </a:lnTo>
                  <a:lnTo>
                    <a:pt x="570" y="392"/>
                  </a:lnTo>
                  <a:lnTo>
                    <a:pt x="586" y="386"/>
                  </a:lnTo>
                  <a:lnTo>
                    <a:pt x="600" y="374"/>
                  </a:lnTo>
                  <a:lnTo>
                    <a:pt x="616" y="362"/>
                  </a:lnTo>
                  <a:lnTo>
                    <a:pt x="600" y="340"/>
                  </a:lnTo>
                  <a:lnTo>
                    <a:pt x="592" y="322"/>
                  </a:lnTo>
                  <a:lnTo>
                    <a:pt x="592" y="300"/>
                  </a:lnTo>
                  <a:lnTo>
                    <a:pt x="600" y="282"/>
                  </a:lnTo>
                  <a:lnTo>
                    <a:pt x="624" y="260"/>
                  </a:lnTo>
                  <a:lnTo>
                    <a:pt x="646" y="248"/>
                  </a:lnTo>
                  <a:lnTo>
                    <a:pt x="670" y="230"/>
                  </a:lnTo>
                  <a:lnTo>
                    <a:pt x="684" y="214"/>
                  </a:lnTo>
                  <a:lnTo>
                    <a:pt x="698" y="196"/>
                  </a:lnTo>
                  <a:lnTo>
                    <a:pt x="706" y="178"/>
                  </a:lnTo>
                  <a:lnTo>
                    <a:pt x="692" y="178"/>
                  </a:lnTo>
                  <a:lnTo>
                    <a:pt x="662" y="184"/>
                  </a:lnTo>
                  <a:lnTo>
                    <a:pt x="638" y="196"/>
                  </a:lnTo>
                  <a:lnTo>
                    <a:pt x="624" y="190"/>
                  </a:lnTo>
                  <a:lnTo>
                    <a:pt x="616" y="172"/>
                  </a:lnTo>
                  <a:lnTo>
                    <a:pt x="600" y="168"/>
                  </a:lnTo>
                  <a:lnTo>
                    <a:pt x="592" y="156"/>
                  </a:lnTo>
                  <a:lnTo>
                    <a:pt x="578" y="140"/>
                  </a:lnTo>
                  <a:lnTo>
                    <a:pt x="562" y="128"/>
                  </a:lnTo>
                  <a:lnTo>
                    <a:pt x="548" y="116"/>
                  </a:lnTo>
                  <a:lnTo>
                    <a:pt x="532" y="110"/>
                  </a:lnTo>
                  <a:lnTo>
                    <a:pt x="532" y="98"/>
                  </a:lnTo>
                  <a:lnTo>
                    <a:pt x="524" y="82"/>
                  </a:lnTo>
                  <a:lnTo>
                    <a:pt x="510" y="64"/>
                  </a:lnTo>
                  <a:lnTo>
                    <a:pt x="502" y="54"/>
                  </a:lnTo>
                  <a:lnTo>
                    <a:pt x="494" y="46"/>
                  </a:lnTo>
                  <a:lnTo>
                    <a:pt x="490" y="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1" name="Freeform 42"/>
            <p:cNvSpPr>
              <a:spLocks noChangeArrowheads="1"/>
            </p:cNvSpPr>
            <p:nvPr/>
          </p:nvSpPr>
          <p:spPr bwMode="auto">
            <a:xfrm>
              <a:off x="6013132" y="2641872"/>
              <a:ext cx="67413" cy="21421"/>
            </a:xfrm>
            <a:custGeom>
              <a:avLst/>
              <a:gdLst>
                <a:gd name="T0" fmla="*/ 2147483647 w 30"/>
                <a:gd name="T1" fmla="*/ 0 h 6"/>
                <a:gd name="T2" fmla="*/ 0 w 30"/>
                <a:gd name="T3" fmla="*/ 2147483647 h 6"/>
                <a:gd name="T4" fmla="*/ 2147483647 w 30"/>
                <a:gd name="T5" fmla="*/ 2147483647 h 6"/>
                <a:gd name="T6" fmla="*/ 2147483647 w 30"/>
                <a:gd name="T7" fmla="*/ 0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30" y="0"/>
                  </a:moveTo>
                  <a:lnTo>
                    <a:pt x="0" y="6"/>
                  </a:lnTo>
                  <a:lnTo>
                    <a:pt x="8" y="6"/>
                  </a:lnTo>
                  <a:lnTo>
                    <a:pt x="3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2" name="Freeform 43"/>
            <p:cNvSpPr>
              <a:spLocks noChangeArrowheads="1"/>
            </p:cNvSpPr>
            <p:nvPr/>
          </p:nvSpPr>
          <p:spPr bwMode="auto">
            <a:xfrm>
              <a:off x="5518779" y="2249161"/>
              <a:ext cx="238188" cy="371290"/>
            </a:xfrm>
            <a:custGeom>
              <a:avLst/>
              <a:gdLst>
                <a:gd name="T0" fmla="*/ 2147483647 w 106"/>
                <a:gd name="T1" fmla="*/ 2147483647 h 104"/>
                <a:gd name="T2" fmla="*/ 2147483647 w 106"/>
                <a:gd name="T3" fmla="*/ 2147483647 h 104"/>
                <a:gd name="T4" fmla="*/ 2147483647 w 106"/>
                <a:gd name="T5" fmla="*/ 2147483647 h 104"/>
                <a:gd name="T6" fmla="*/ 0 w 106"/>
                <a:gd name="T7" fmla="*/ 2147483647 h 104"/>
                <a:gd name="T8" fmla="*/ 2147483647 w 106"/>
                <a:gd name="T9" fmla="*/ 2147483647 h 104"/>
                <a:gd name="T10" fmla="*/ 2147483647 w 106"/>
                <a:gd name="T11" fmla="*/ 2147483647 h 104"/>
                <a:gd name="T12" fmla="*/ 2147483647 w 106"/>
                <a:gd name="T13" fmla="*/ 2147483647 h 104"/>
                <a:gd name="T14" fmla="*/ 2147483647 w 106"/>
                <a:gd name="T15" fmla="*/ 2147483647 h 104"/>
                <a:gd name="T16" fmla="*/ 2147483647 w 106"/>
                <a:gd name="T17" fmla="*/ 2147483647 h 104"/>
                <a:gd name="T18" fmla="*/ 2147483647 w 106"/>
                <a:gd name="T19" fmla="*/ 2147483647 h 104"/>
                <a:gd name="T20" fmla="*/ 2147483647 w 106"/>
                <a:gd name="T21" fmla="*/ 2147483647 h 104"/>
                <a:gd name="T22" fmla="*/ 2147483647 w 106"/>
                <a:gd name="T23" fmla="*/ 2147483647 h 104"/>
                <a:gd name="T24" fmla="*/ 2147483647 w 106"/>
                <a:gd name="T25" fmla="*/ 2147483647 h 104"/>
                <a:gd name="T26" fmla="*/ 2147483647 w 106"/>
                <a:gd name="T27" fmla="*/ 2147483647 h 104"/>
                <a:gd name="T28" fmla="*/ 2147483647 w 106"/>
                <a:gd name="T29" fmla="*/ 2147483647 h 104"/>
                <a:gd name="T30" fmla="*/ 2147483647 w 106"/>
                <a:gd name="T31" fmla="*/ 2147483647 h 104"/>
                <a:gd name="T32" fmla="*/ 2147483647 w 106"/>
                <a:gd name="T33" fmla="*/ 2147483647 h 104"/>
                <a:gd name="T34" fmla="*/ 2147483647 w 106"/>
                <a:gd name="T35" fmla="*/ 2147483647 h 104"/>
                <a:gd name="T36" fmla="*/ 2147483647 w 106"/>
                <a:gd name="T37" fmla="*/ 2147483647 h 104"/>
                <a:gd name="T38" fmla="*/ 2147483647 w 106"/>
                <a:gd name="T39" fmla="*/ 0 h 104"/>
                <a:gd name="T40" fmla="*/ 2147483647 w 106"/>
                <a:gd name="T41" fmla="*/ 2147483647 h 104"/>
                <a:gd name="T42" fmla="*/ 2147483647 w 10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104"/>
                <a:gd name="T68" fmla="*/ 106 w 10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104">
                  <a:moveTo>
                    <a:pt x="60" y="40"/>
                  </a:moveTo>
                  <a:lnTo>
                    <a:pt x="46" y="34"/>
                  </a:lnTo>
                  <a:lnTo>
                    <a:pt x="22" y="24"/>
                  </a:lnTo>
                  <a:lnTo>
                    <a:pt x="0" y="24"/>
                  </a:lnTo>
                  <a:lnTo>
                    <a:pt x="14" y="34"/>
                  </a:lnTo>
                  <a:lnTo>
                    <a:pt x="30" y="46"/>
                  </a:lnTo>
                  <a:lnTo>
                    <a:pt x="60" y="70"/>
                  </a:lnTo>
                  <a:lnTo>
                    <a:pt x="76" y="92"/>
                  </a:lnTo>
                  <a:lnTo>
                    <a:pt x="90" y="92"/>
                  </a:lnTo>
                  <a:lnTo>
                    <a:pt x="106" y="104"/>
                  </a:lnTo>
                  <a:lnTo>
                    <a:pt x="106" y="98"/>
                  </a:lnTo>
                  <a:lnTo>
                    <a:pt x="84" y="86"/>
                  </a:lnTo>
                  <a:lnTo>
                    <a:pt x="84" y="70"/>
                  </a:lnTo>
                  <a:lnTo>
                    <a:pt x="98" y="70"/>
                  </a:lnTo>
                  <a:lnTo>
                    <a:pt x="98" y="58"/>
                  </a:lnTo>
                  <a:lnTo>
                    <a:pt x="84" y="40"/>
                  </a:lnTo>
                  <a:lnTo>
                    <a:pt x="84" y="28"/>
                  </a:lnTo>
                  <a:lnTo>
                    <a:pt x="76" y="12"/>
                  </a:lnTo>
                  <a:lnTo>
                    <a:pt x="60" y="12"/>
                  </a:lnTo>
                  <a:lnTo>
                    <a:pt x="46" y="0"/>
                  </a:lnTo>
                  <a:lnTo>
                    <a:pt x="52" y="12"/>
                  </a:lnTo>
                  <a:lnTo>
                    <a:pt x="60" y="4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3" name="Freeform 44"/>
            <p:cNvSpPr>
              <a:spLocks noChangeArrowheads="1"/>
            </p:cNvSpPr>
            <p:nvPr/>
          </p:nvSpPr>
          <p:spPr bwMode="auto">
            <a:xfrm>
              <a:off x="5977179" y="1485160"/>
              <a:ext cx="53929" cy="28561"/>
            </a:xfrm>
            <a:custGeom>
              <a:avLst/>
              <a:gdLst>
                <a:gd name="T0" fmla="*/ 2147483647 w 24"/>
                <a:gd name="T1" fmla="*/ 2147483647 h 8"/>
                <a:gd name="T2" fmla="*/ 2147483647 w 24"/>
                <a:gd name="T3" fmla="*/ 0 h 8"/>
                <a:gd name="T4" fmla="*/ 0 w 24"/>
                <a:gd name="T5" fmla="*/ 2147483647 h 8"/>
                <a:gd name="T6" fmla="*/ 2147483647 w 24"/>
                <a:gd name="T7" fmla="*/ 2147483647 h 8"/>
                <a:gd name="T8" fmla="*/ 2147483647 w 24"/>
                <a:gd name="T9" fmla="*/ 2147483647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24" y="2"/>
                  </a:moveTo>
                  <a:lnTo>
                    <a:pt x="16" y="0"/>
                  </a:lnTo>
                  <a:lnTo>
                    <a:pt x="0" y="8"/>
                  </a:lnTo>
                  <a:lnTo>
                    <a:pt x="16" y="2"/>
                  </a:lnTo>
                  <a:lnTo>
                    <a:pt x="24" y="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4" name="Freeform 45"/>
            <p:cNvSpPr>
              <a:spLocks noChangeArrowheads="1"/>
            </p:cNvSpPr>
            <p:nvPr/>
          </p:nvSpPr>
          <p:spPr bwMode="auto">
            <a:xfrm>
              <a:off x="5995155" y="1470880"/>
              <a:ext cx="35953" cy="14280"/>
            </a:xfrm>
            <a:custGeom>
              <a:avLst/>
              <a:gdLst>
                <a:gd name="T0" fmla="*/ 0 w 16"/>
                <a:gd name="T1" fmla="*/ 0 h 4"/>
                <a:gd name="T2" fmla="*/ 2147483647 w 16"/>
                <a:gd name="T3" fmla="*/ 2147483647 h 4"/>
                <a:gd name="T4" fmla="*/ 2147483647 w 16"/>
                <a:gd name="T5" fmla="*/ 0 h 4"/>
                <a:gd name="T6" fmla="*/ 0 w 16"/>
                <a:gd name="T7" fmla="*/ 0 h 4"/>
                <a:gd name="T8" fmla="*/ 0 60000 65536"/>
                <a:gd name="T9" fmla="*/ 0 60000 65536"/>
                <a:gd name="T10" fmla="*/ 0 60000 65536"/>
                <a:gd name="T11" fmla="*/ 0 60000 65536"/>
                <a:gd name="T12" fmla="*/ 0 w 16"/>
                <a:gd name="T13" fmla="*/ 0 h 4"/>
                <a:gd name="T14" fmla="*/ 16 w 16"/>
                <a:gd name="T15" fmla="*/ 4 h 4"/>
              </a:gdLst>
              <a:ahLst/>
              <a:cxnLst>
                <a:cxn ang="T8">
                  <a:pos x="T0" y="T1"/>
                </a:cxn>
                <a:cxn ang="T9">
                  <a:pos x="T2" y="T3"/>
                </a:cxn>
                <a:cxn ang="T10">
                  <a:pos x="T4" y="T5"/>
                </a:cxn>
                <a:cxn ang="T11">
                  <a:pos x="T6" y="T7"/>
                </a:cxn>
              </a:cxnLst>
              <a:rect l="T12" t="T13" r="T14" b="T15"/>
              <a:pathLst>
                <a:path w="16" h="4">
                  <a:moveTo>
                    <a:pt x="0" y="0"/>
                  </a:moveTo>
                  <a:lnTo>
                    <a:pt x="8" y="4"/>
                  </a:lnTo>
                  <a:lnTo>
                    <a:pt x="16"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5" name="Freeform 46"/>
            <p:cNvSpPr>
              <a:spLocks noChangeArrowheads="1"/>
            </p:cNvSpPr>
            <p:nvPr/>
          </p:nvSpPr>
          <p:spPr bwMode="auto">
            <a:xfrm>
              <a:off x="5756968" y="2599030"/>
              <a:ext cx="256164" cy="64262"/>
            </a:xfrm>
            <a:custGeom>
              <a:avLst/>
              <a:gdLst>
                <a:gd name="T0" fmla="*/ 2147483647 w 114"/>
                <a:gd name="T1" fmla="*/ 2147483647 h 18"/>
                <a:gd name="T2" fmla="*/ 2147483647 w 114"/>
                <a:gd name="T3" fmla="*/ 2147483647 h 18"/>
                <a:gd name="T4" fmla="*/ 2147483647 w 114"/>
                <a:gd name="T5" fmla="*/ 2147483647 h 18"/>
                <a:gd name="T6" fmla="*/ 2147483647 w 114"/>
                <a:gd name="T7" fmla="*/ 2147483647 h 18"/>
                <a:gd name="T8" fmla="*/ 2147483647 w 114"/>
                <a:gd name="T9" fmla="*/ 2147483647 h 18"/>
                <a:gd name="T10" fmla="*/ 2147483647 w 114"/>
                <a:gd name="T11" fmla="*/ 2147483647 h 18"/>
                <a:gd name="T12" fmla="*/ 2147483647 w 114"/>
                <a:gd name="T13" fmla="*/ 2147483647 h 18"/>
                <a:gd name="T14" fmla="*/ 2147483647 w 114"/>
                <a:gd name="T15" fmla="*/ 2147483647 h 18"/>
                <a:gd name="T16" fmla="*/ 2147483647 w 114"/>
                <a:gd name="T17" fmla="*/ 0 h 18"/>
                <a:gd name="T18" fmla="*/ 2147483647 w 114"/>
                <a:gd name="T19" fmla="*/ 0 h 18"/>
                <a:gd name="T20" fmla="*/ 0 w 114"/>
                <a:gd name="T21" fmla="*/ 2147483647 h 18"/>
                <a:gd name="T22" fmla="*/ 0 w 114"/>
                <a:gd name="T23" fmla="*/ 2147483647 h 18"/>
                <a:gd name="T24" fmla="*/ 2147483647 w 114"/>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18"/>
                <a:gd name="T41" fmla="*/ 114 w 11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18">
                  <a:moveTo>
                    <a:pt x="16" y="12"/>
                  </a:moveTo>
                  <a:lnTo>
                    <a:pt x="8" y="6"/>
                  </a:lnTo>
                  <a:lnTo>
                    <a:pt x="24" y="6"/>
                  </a:lnTo>
                  <a:lnTo>
                    <a:pt x="60" y="18"/>
                  </a:lnTo>
                  <a:lnTo>
                    <a:pt x="114" y="18"/>
                  </a:lnTo>
                  <a:lnTo>
                    <a:pt x="84" y="12"/>
                  </a:lnTo>
                  <a:lnTo>
                    <a:pt x="98" y="12"/>
                  </a:lnTo>
                  <a:lnTo>
                    <a:pt x="68" y="6"/>
                  </a:lnTo>
                  <a:lnTo>
                    <a:pt x="46" y="0"/>
                  </a:lnTo>
                  <a:lnTo>
                    <a:pt x="16" y="0"/>
                  </a:lnTo>
                  <a:lnTo>
                    <a:pt x="0" y="6"/>
                  </a:lnTo>
                  <a:lnTo>
                    <a:pt x="0" y="12"/>
                  </a:lnTo>
                  <a:lnTo>
                    <a:pt x="16"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6" name="Freeform 47"/>
            <p:cNvSpPr>
              <a:spLocks noChangeArrowheads="1"/>
            </p:cNvSpPr>
            <p:nvPr/>
          </p:nvSpPr>
          <p:spPr bwMode="auto">
            <a:xfrm>
              <a:off x="6628827" y="649757"/>
              <a:ext cx="435930" cy="699739"/>
            </a:xfrm>
            <a:custGeom>
              <a:avLst/>
              <a:gdLst>
                <a:gd name="T0" fmla="*/ 2147483647 w 194"/>
                <a:gd name="T1" fmla="*/ 2147483647 h 196"/>
                <a:gd name="T2" fmla="*/ 2147483647 w 194"/>
                <a:gd name="T3" fmla="*/ 2147483647 h 196"/>
                <a:gd name="T4" fmla="*/ 2147483647 w 194"/>
                <a:gd name="T5" fmla="*/ 2147483647 h 196"/>
                <a:gd name="T6" fmla="*/ 2147483647 w 194"/>
                <a:gd name="T7" fmla="*/ 2147483647 h 196"/>
                <a:gd name="T8" fmla="*/ 2147483647 w 194"/>
                <a:gd name="T9" fmla="*/ 2147483647 h 196"/>
                <a:gd name="T10" fmla="*/ 2147483647 w 194"/>
                <a:gd name="T11" fmla="*/ 2147483647 h 196"/>
                <a:gd name="T12" fmla="*/ 2147483647 w 194"/>
                <a:gd name="T13" fmla="*/ 2147483647 h 196"/>
                <a:gd name="T14" fmla="*/ 2147483647 w 194"/>
                <a:gd name="T15" fmla="*/ 2147483647 h 196"/>
                <a:gd name="T16" fmla="*/ 2147483647 w 194"/>
                <a:gd name="T17" fmla="*/ 2147483647 h 196"/>
                <a:gd name="T18" fmla="*/ 2147483647 w 194"/>
                <a:gd name="T19" fmla="*/ 2147483647 h 196"/>
                <a:gd name="T20" fmla="*/ 2147483647 w 194"/>
                <a:gd name="T21" fmla="*/ 2147483647 h 196"/>
                <a:gd name="T22" fmla="*/ 2147483647 w 194"/>
                <a:gd name="T23" fmla="*/ 2147483647 h 196"/>
                <a:gd name="T24" fmla="*/ 2147483647 w 194"/>
                <a:gd name="T25" fmla="*/ 2147483647 h 196"/>
                <a:gd name="T26" fmla="*/ 2147483647 w 194"/>
                <a:gd name="T27" fmla="*/ 2147483647 h 196"/>
                <a:gd name="T28" fmla="*/ 2147483647 w 194"/>
                <a:gd name="T29" fmla="*/ 2147483647 h 196"/>
                <a:gd name="T30" fmla="*/ 2147483647 w 194"/>
                <a:gd name="T31" fmla="*/ 2147483647 h 196"/>
                <a:gd name="T32" fmla="*/ 2147483647 w 194"/>
                <a:gd name="T33" fmla="*/ 2147483647 h 196"/>
                <a:gd name="T34" fmla="*/ 2147483647 w 194"/>
                <a:gd name="T35" fmla="*/ 2147483647 h 196"/>
                <a:gd name="T36" fmla="*/ 2147483647 w 194"/>
                <a:gd name="T37" fmla="*/ 2147483647 h 196"/>
                <a:gd name="T38" fmla="*/ 2147483647 w 194"/>
                <a:gd name="T39" fmla="*/ 2147483647 h 196"/>
                <a:gd name="T40" fmla="*/ 2147483647 w 194"/>
                <a:gd name="T41" fmla="*/ 2147483647 h 196"/>
                <a:gd name="T42" fmla="*/ 2147483647 w 194"/>
                <a:gd name="T43" fmla="*/ 2147483647 h 196"/>
                <a:gd name="T44" fmla="*/ 2147483647 w 194"/>
                <a:gd name="T45" fmla="*/ 2147483647 h 196"/>
                <a:gd name="T46" fmla="*/ 2147483647 w 194"/>
                <a:gd name="T47" fmla="*/ 2147483647 h 196"/>
                <a:gd name="T48" fmla="*/ 2147483647 w 194"/>
                <a:gd name="T49" fmla="*/ 2147483647 h 196"/>
                <a:gd name="T50" fmla="*/ 2147483647 w 194"/>
                <a:gd name="T51" fmla="*/ 2147483647 h 196"/>
                <a:gd name="T52" fmla="*/ 2147483647 w 194"/>
                <a:gd name="T53" fmla="*/ 2147483647 h 196"/>
                <a:gd name="T54" fmla="*/ 2147483647 w 194"/>
                <a:gd name="T55" fmla="*/ 2147483647 h 196"/>
                <a:gd name="T56" fmla="*/ 2147483647 w 194"/>
                <a:gd name="T57" fmla="*/ 2147483647 h 196"/>
                <a:gd name="T58" fmla="*/ 2147483647 w 194"/>
                <a:gd name="T59" fmla="*/ 2147483647 h 196"/>
                <a:gd name="T60" fmla="*/ 2147483647 w 194"/>
                <a:gd name="T61" fmla="*/ 2147483647 h 196"/>
                <a:gd name="T62" fmla="*/ 2147483647 w 194"/>
                <a:gd name="T63" fmla="*/ 2147483647 h 196"/>
                <a:gd name="T64" fmla="*/ 2147483647 w 194"/>
                <a:gd name="T65" fmla="*/ 2147483647 h 196"/>
                <a:gd name="T66" fmla="*/ 2147483647 w 194"/>
                <a:gd name="T67" fmla="*/ 2147483647 h 196"/>
                <a:gd name="T68" fmla="*/ 2147483647 w 194"/>
                <a:gd name="T69" fmla="*/ 2147483647 h 196"/>
                <a:gd name="T70" fmla="*/ 2147483647 w 194"/>
                <a:gd name="T71" fmla="*/ 2147483647 h 196"/>
                <a:gd name="T72" fmla="*/ 2147483647 w 194"/>
                <a:gd name="T73" fmla="*/ 2147483647 h 196"/>
                <a:gd name="T74" fmla="*/ 2147483647 w 194"/>
                <a:gd name="T75" fmla="*/ 2147483647 h 196"/>
                <a:gd name="T76" fmla="*/ 2147483647 w 194"/>
                <a:gd name="T77" fmla="*/ 2147483647 h 196"/>
                <a:gd name="T78" fmla="*/ 2147483647 w 194"/>
                <a:gd name="T79" fmla="*/ 2147483647 h 196"/>
                <a:gd name="T80" fmla="*/ 2147483647 w 194"/>
                <a:gd name="T81" fmla="*/ 2147483647 h 196"/>
                <a:gd name="T82" fmla="*/ 2147483647 w 194"/>
                <a:gd name="T83" fmla="*/ 2147483647 h 196"/>
                <a:gd name="T84" fmla="*/ 2147483647 w 194"/>
                <a:gd name="T85" fmla="*/ 0 h 196"/>
                <a:gd name="T86" fmla="*/ 2147483647 w 194"/>
                <a:gd name="T87" fmla="*/ 2147483647 h 196"/>
                <a:gd name="T88" fmla="*/ 2147483647 w 194"/>
                <a:gd name="T89" fmla="*/ 2147483647 h 196"/>
                <a:gd name="T90" fmla="*/ 2147483647 w 194"/>
                <a:gd name="T91" fmla="*/ 2147483647 h 196"/>
                <a:gd name="T92" fmla="*/ 2147483647 w 194"/>
                <a:gd name="T93" fmla="*/ 2147483647 h 196"/>
                <a:gd name="T94" fmla="*/ 0 w 194"/>
                <a:gd name="T95" fmla="*/ 2147483647 h 196"/>
                <a:gd name="T96" fmla="*/ 0 w 194"/>
                <a:gd name="T97" fmla="*/ 2147483647 h 196"/>
                <a:gd name="T98" fmla="*/ 2147483647 w 194"/>
                <a:gd name="T99" fmla="*/ 2147483647 h 196"/>
                <a:gd name="T100" fmla="*/ 2147483647 w 194"/>
                <a:gd name="T101" fmla="*/ 2147483647 h 196"/>
                <a:gd name="T102" fmla="*/ 2147483647 w 194"/>
                <a:gd name="T103" fmla="*/ 2147483647 h 196"/>
                <a:gd name="T104" fmla="*/ 2147483647 w 194"/>
                <a:gd name="T105" fmla="*/ 2147483647 h 196"/>
                <a:gd name="T106" fmla="*/ 2147483647 w 194"/>
                <a:gd name="T107" fmla="*/ 2147483647 h 196"/>
                <a:gd name="T108" fmla="*/ 2147483647 w 194"/>
                <a:gd name="T109" fmla="*/ 2147483647 h 1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4"/>
                <a:gd name="T166" fmla="*/ 0 h 196"/>
                <a:gd name="T167" fmla="*/ 194 w 194"/>
                <a:gd name="T168" fmla="*/ 196 h 1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4" h="196">
                  <a:moveTo>
                    <a:pt x="36" y="190"/>
                  </a:moveTo>
                  <a:lnTo>
                    <a:pt x="60" y="188"/>
                  </a:lnTo>
                  <a:lnTo>
                    <a:pt x="68" y="162"/>
                  </a:lnTo>
                  <a:lnTo>
                    <a:pt x="76" y="156"/>
                  </a:lnTo>
                  <a:lnTo>
                    <a:pt x="96" y="176"/>
                  </a:lnTo>
                  <a:lnTo>
                    <a:pt x="114" y="192"/>
                  </a:lnTo>
                  <a:lnTo>
                    <a:pt x="138" y="196"/>
                  </a:lnTo>
                  <a:lnTo>
                    <a:pt x="130" y="176"/>
                  </a:lnTo>
                  <a:lnTo>
                    <a:pt x="126" y="164"/>
                  </a:lnTo>
                  <a:lnTo>
                    <a:pt x="124" y="148"/>
                  </a:lnTo>
                  <a:lnTo>
                    <a:pt x="152" y="126"/>
                  </a:lnTo>
                  <a:lnTo>
                    <a:pt x="148" y="114"/>
                  </a:lnTo>
                  <a:lnTo>
                    <a:pt x="136" y="94"/>
                  </a:lnTo>
                  <a:lnTo>
                    <a:pt x="132" y="72"/>
                  </a:lnTo>
                  <a:lnTo>
                    <a:pt x="142" y="68"/>
                  </a:lnTo>
                  <a:lnTo>
                    <a:pt x="156" y="74"/>
                  </a:lnTo>
                  <a:lnTo>
                    <a:pt x="164" y="78"/>
                  </a:lnTo>
                  <a:lnTo>
                    <a:pt x="168" y="80"/>
                  </a:lnTo>
                  <a:lnTo>
                    <a:pt x="172" y="80"/>
                  </a:lnTo>
                  <a:lnTo>
                    <a:pt x="174" y="78"/>
                  </a:lnTo>
                  <a:lnTo>
                    <a:pt x="176" y="74"/>
                  </a:lnTo>
                  <a:lnTo>
                    <a:pt x="176" y="70"/>
                  </a:lnTo>
                  <a:lnTo>
                    <a:pt x="172" y="64"/>
                  </a:lnTo>
                  <a:lnTo>
                    <a:pt x="168" y="60"/>
                  </a:lnTo>
                  <a:lnTo>
                    <a:pt x="168" y="56"/>
                  </a:lnTo>
                  <a:lnTo>
                    <a:pt x="170" y="54"/>
                  </a:lnTo>
                  <a:lnTo>
                    <a:pt x="174" y="50"/>
                  </a:lnTo>
                  <a:lnTo>
                    <a:pt x="180" y="48"/>
                  </a:lnTo>
                  <a:lnTo>
                    <a:pt x="184" y="48"/>
                  </a:lnTo>
                  <a:lnTo>
                    <a:pt x="186" y="46"/>
                  </a:lnTo>
                  <a:lnTo>
                    <a:pt x="188" y="44"/>
                  </a:lnTo>
                  <a:lnTo>
                    <a:pt x="188" y="34"/>
                  </a:lnTo>
                  <a:lnTo>
                    <a:pt x="186" y="28"/>
                  </a:lnTo>
                  <a:lnTo>
                    <a:pt x="194" y="10"/>
                  </a:lnTo>
                  <a:lnTo>
                    <a:pt x="136" y="2"/>
                  </a:lnTo>
                  <a:lnTo>
                    <a:pt x="70" y="0"/>
                  </a:lnTo>
                  <a:lnTo>
                    <a:pt x="16" y="6"/>
                  </a:lnTo>
                  <a:lnTo>
                    <a:pt x="8" y="14"/>
                  </a:lnTo>
                  <a:lnTo>
                    <a:pt x="4" y="20"/>
                  </a:lnTo>
                  <a:lnTo>
                    <a:pt x="0" y="24"/>
                  </a:lnTo>
                  <a:lnTo>
                    <a:pt x="2" y="66"/>
                  </a:lnTo>
                  <a:lnTo>
                    <a:pt x="20" y="132"/>
                  </a:lnTo>
                  <a:lnTo>
                    <a:pt x="34" y="184"/>
                  </a:lnTo>
                  <a:lnTo>
                    <a:pt x="36" y="19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7" name="Freeform 48"/>
            <p:cNvSpPr>
              <a:spLocks noChangeArrowheads="1"/>
            </p:cNvSpPr>
            <p:nvPr/>
          </p:nvSpPr>
          <p:spPr bwMode="auto">
            <a:xfrm>
              <a:off x="3109931" y="322693"/>
              <a:ext cx="4251437" cy="1947889"/>
            </a:xfrm>
            <a:custGeom>
              <a:avLst/>
              <a:gdLst>
                <a:gd name="T0" fmla="*/ 2147483647 w 1892"/>
                <a:gd name="T1" fmla="*/ 2147483647 h 608"/>
                <a:gd name="T2" fmla="*/ 2147483647 w 1892"/>
                <a:gd name="T3" fmla="*/ 2147483647 h 608"/>
                <a:gd name="T4" fmla="*/ 2147483647 w 1892"/>
                <a:gd name="T5" fmla="*/ 2147483647 h 608"/>
                <a:gd name="T6" fmla="*/ 2147483647 w 1892"/>
                <a:gd name="T7" fmla="*/ 2147483647 h 608"/>
                <a:gd name="T8" fmla="*/ 2147483647 w 1892"/>
                <a:gd name="T9" fmla="*/ 2147483647 h 608"/>
                <a:gd name="T10" fmla="*/ 2147483647 w 1892"/>
                <a:gd name="T11" fmla="*/ 2147483647 h 608"/>
                <a:gd name="T12" fmla="*/ 2147483647 w 1892"/>
                <a:gd name="T13" fmla="*/ 2147483647 h 608"/>
                <a:gd name="T14" fmla="*/ 2147483647 w 1892"/>
                <a:gd name="T15" fmla="*/ 2147483647 h 608"/>
                <a:gd name="T16" fmla="*/ 2147483647 w 1892"/>
                <a:gd name="T17" fmla="*/ 2147483647 h 608"/>
                <a:gd name="T18" fmla="*/ 2147483647 w 1892"/>
                <a:gd name="T19" fmla="*/ 2147483647 h 608"/>
                <a:gd name="T20" fmla="*/ 2147483647 w 1892"/>
                <a:gd name="T21" fmla="*/ 2147483647 h 608"/>
                <a:gd name="T22" fmla="*/ 2147483647 w 1892"/>
                <a:gd name="T23" fmla="*/ 2147483647 h 608"/>
                <a:gd name="T24" fmla="*/ 2147483647 w 1892"/>
                <a:gd name="T25" fmla="*/ 2147483647 h 608"/>
                <a:gd name="T26" fmla="*/ 2147483647 w 1892"/>
                <a:gd name="T27" fmla="*/ 2147483647 h 608"/>
                <a:gd name="T28" fmla="*/ 2147483647 w 1892"/>
                <a:gd name="T29" fmla="*/ 2147483647 h 608"/>
                <a:gd name="T30" fmla="*/ 2147483647 w 1892"/>
                <a:gd name="T31" fmla="*/ 2147483647 h 608"/>
                <a:gd name="T32" fmla="*/ 2147483647 w 1892"/>
                <a:gd name="T33" fmla="*/ 2147483647 h 608"/>
                <a:gd name="T34" fmla="*/ 2147483647 w 1892"/>
                <a:gd name="T35" fmla="*/ 2147483647 h 608"/>
                <a:gd name="T36" fmla="*/ 2147483647 w 1892"/>
                <a:gd name="T37" fmla="*/ 2147483647 h 608"/>
                <a:gd name="T38" fmla="*/ 2147483647 w 1892"/>
                <a:gd name="T39" fmla="*/ 2147483647 h 608"/>
                <a:gd name="T40" fmla="*/ 2147483647 w 1892"/>
                <a:gd name="T41" fmla="*/ 2147483647 h 608"/>
                <a:gd name="T42" fmla="*/ 2147483647 w 1892"/>
                <a:gd name="T43" fmla="*/ 2147483647 h 608"/>
                <a:gd name="T44" fmla="*/ 2147483647 w 1892"/>
                <a:gd name="T45" fmla="*/ 2147483647 h 608"/>
                <a:gd name="T46" fmla="*/ 2147483647 w 1892"/>
                <a:gd name="T47" fmla="*/ 2147483647 h 608"/>
                <a:gd name="T48" fmla="*/ 2147483647 w 1892"/>
                <a:gd name="T49" fmla="*/ 2147483647 h 608"/>
                <a:gd name="T50" fmla="*/ 2147483647 w 1892"/>
                <a:gd name="T51" fmla="*/ 2147483647 h 608"/>
                <a:gd name="T52" fmla="*/ 2147483647 w 1892"/>
                <a:gd name="T53" fmla="*/ 2147483647 h 608"/>
                <a:gd name="T54" fmla="*/ 2147483647 w 1892"/>
                <a:gd name="T55" fmla="*/ 2147483647 h 608"/>
                <a:gd name="T56" fmla="*/ 2147483647 w 1892"/>
                <a:gd name="T57" fmla="*/ 2147483647 h 608"/>
                <a:gd name="T58" fmla="*/ 2147483647 w 1892"/>
                <a:gd name="T59" fmla="*/ 2147483647 h 608"/>
                <a:gd name="T60" fmla="*/ 2147483647 w 1892"/>
                <a:gd name="T61" fmla="*/ 2147483647 h 608"/>
                <a:gd name="T62" fmla="*/ 0 w 1892"/>
                <a:gd name="T63" fmla="*/ 2147483647 h 608"/>
                <a:gd name="T64" fmla="*/ 2147483647 w 1892"/>
                <a:gd name="T65" fmla="*/ 2147483647 h 608"/>
                <a:gd name="T66" fmla="*/ 2147483647 w 1892"/>
                <a:gd name="T67" fmla="*/ 2147483647 h 608"/>
                <a:gd name="T68" fmla="*/ 2147483647 w 1892"/>
                <a:gd name="T69" fmla="*/ 2147483647 h 608"/>
                <a:gd name="T70" fmla="*/ 2147483647 w 1892"/>
                <a:gd name="T71" fmla="*/ 2147483647 h 608"/>
                <a:gd name="T72" fmla="*/ 2147483647 w 1892"/>
                <a:gd name="T73" fmla="*/ 2147483647 h 608"/>
                <a:gd name="T74" fmla="*/ 2147483647 w 1892"/>
                <a:gd name="T75" fmla="*/ 2147483647 h 608"/>
                <a:gd name="T76" fmla="*/ 2147483647 w 1892"/>
                <a:gd name="T77" fmla="*/ 2147483647 h 608"/>
                <a:gd name="T78" fmla="*/ 2147483647 w 1892"/>
                <a:gd name="T79" fmla="*/ 2147483647 h 608"/>
                <a:gd name="T80" fmla="*/ 2147483647 w 1892"/>
                <a:gd name="T81" fmla="*/ 2147483647 h 608"/>
                <a:gd name="T82" fmla="*/ 2147483647 w 1892"/>
                <a:gd name="T83" fmla="*/ 2147483647 h 608"/>
                <a:gd name="T84" fmla="*/ 2147483647 w 1892"/>
                <a:gd name="T85" fmla="*/ 2147483647 h 608"/>
                <a:gd name="T86" fmla="*/ 2147483647 w 1892"/>
                <a:gd name="T87" fmla="*/ 2147483647 h 608"/>
                <a:gd name="T88" fmla="*/ 2147483647 w 1892"/>
                <a:gd name="T89" fmla="*/ 2147483647 h 608"/>
                <a:gd name="T90" fmla="*/ 2147483647 w 1892"/>
                <a:gd name="T91" fmla="*/ 2147483647 h 608"/>
                <a:gd name="T92" fmla="*/ 2147483647 w 1892"/>
                <a:gd name="T93" fmla="*/ 2147483647 h 608"/>
                <a:gd name="T94" fmla="*/ 2147483647 w 1892"/>
                <a:gd name="T95" fmla="*/ 2147483647 h 608"/>
                <a:gd name="T96" fmla="*/ 2147483647 w 1892"/>
                <a:gd name="T97" fmla="*/ 2147483647 h 608"/>
                <a:gd name="T98" fmla="*/ 2147483647 w 1892"/>
                <a:gd name="T99" fmla="*/ 2147483647 h 608"/>
                <a:gd name="T100" fmla="*/ 2147483647 w 1892"/>
                <a:gd name="T101" fmla="*/ 2147483647 h 608"/>
                <a:gd name="T102" fmla="*/ 2147483647 w 1892"/>
                <a:gd name="T103" fmla="*/ 2147483647 h 608"/>
                <a:gd name="T104" fmla="*/ 2147483647 w 1892"/>
                <a:gd name="T105" fmla="*/ 2147483647 h 608"/>
                <a:gd name="T106" fmla="*/ 2147483647 w 1892"/>
                <a:gd name="T107" fmla="*/ 2147483647 h 608"/>
                <a:gd name="T108" fmla="*/ 2147483647 w 1892"/>
                <a:gd name="T109" fmla="*/ 2147483647 h 608"/>
                <a:gd name="T110" fmla="*/ 2147483647 w 1892"/>
                <a:gd name="T111" fmla="*/ 2147483647 h 608"/>
                <a:gd name="T112" fmla="*/ 2147483647 w 1892"/>
                <a:gd name="T113" fmla="*/ 2147483647 h 608"/>
                <a:gd name="T114" fmla="*/ 2147483647 w 1892"/>
                <a:gd name="T115" fmla="*/ 2147483647 h 608"/>
                <a:gd name="T116" fmla="*/ 2147483647 w 1892"/>
                <a:gd name="T117" fmla="*/ 2147483647 h 608"/>
                <a:gd name="T118" fmla="*/ 2147483647 w 1892"/>
                <a:gd name="T119" fmla="*/ 2147483647 h 608"/>
                <a:gd name="T120" fmla="*/ 2147483647 w 1892"/>
                <a:gd name="T121" fmla="*/ 2147483647 h 6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2"/>
                <a:gd name="T184" fmla="*/ 0 h 608"/>
                <a:gd name="T185" fmla="*/ 1892 w 1892"/>
                <a:gd name="T186" fmla="*/ 608 h 6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2" h="608">
                  <a:moveTo>
                    <a:pt x="1786" y="126"/>
                  </a:moveTo>
                  <a:lnTo>
                    <a:pt x="1808" y="132"/>
                  </a:lnTo>
                  <a:lnTo>
                    <a:pt x="1840" y="144"/>
                  </a:lnTo>
                  <a:lnTo>
                    <a:pt x="1870" y="156"/>
                  </a:lnTo>
                  <a:lnTo>
                    <a:pt x="1870" y="144"/>
                  </a:lnTo>
                  <a:lnTo>
                    <a:pt x="1862" y="132"/>
                  </a:lnTo>
                  <a:lnTo>
                    <a:pt x="1892" y="126"/>
                  </a:lnTo>
                  <a:lnTo>
                    <a:pt x="1870" y="122"/>
                  </a:lnTo>
                  <a:lnTo>
                    <a:pt x="1854" y="122"/>
                  </a:lnTo>
                  <a:lnTo>
                    <a:pt x="1824" y="116"/>
                  </a:lnTo>
                  <a:lnTo>
                    <a:pt x="1794" y="110"/>
                  </a:lnTo>
                  <a:lnTo>
                    <a:pt x="1740" y="98"/>
                  </a:lnTo>
                  <a:lnTo>
                    <a:pt x="1694" y="92"/>
                  </a:lnTo>
                  <a:lnTo>
                    <a:pt x="1672" y="98"/>
                  </a:lnTo>
                  <a:lnTo>
                    <a:pt x="1642" y="98"/>
                  </a:lnTo>
                  <a:lnTo>
                    <a:pt x="1648" y="110"/>
                  </a:lnTo>
                  <a:lnTo>
                    <a:pt x="1618" y="98"/>
                  </a:lnTo>
                  <a:lnTo>
                    <a:pt x="1610" y="104"/>
                  </a:lnTo>
                  <a:lnTo>
                    <a:pt x="1588" y="98"/>
                  </a:lnTo>
                  <a:lnTo>
                    <a:pt x="1566" y="98"/>
                  </a:lnTo>
                  <a:lnTo>
                    <a:pt x="1542" y="104"/>
                  </a:lnTo>
                  <a:lnTo>
                    <a:pt x="1526" y="92"/>
                  </a:lnTo>
                  <a:lnTo>
                    <a:pt x="1506" y="72"/>
                  </a:lnTo>
                  <a:lnTo>
                    <a:pt x="1466" y="80"/>
                  </a:lnTo>
                  <a:lnTo>
                    <a:pt x="1420" y="80"/>
                  </a:lnTo>
                  <a:lnTo>
                    <a:pt x="1390" y="86"/>
                  </a:lnTo>
                  <a:lnTo>
                    <a:pt x="1412" y="80"/>
                  </a:lnTo>
                  <a:lnTo>
                    <a:pt x="1376" y="58"/>
                  </a:lnTo>
                  <a:lnTo>
                    <a:pt x="1330" y="76"/>
                  </a:lnTo>
                  <a:lnTo>
                    <a:pt x="1308" y="70"/>
                  </a:lnTo>
                  <a:lnTo>
                    <a:pt x="1300" y="80"/>
                  </a:lnTo>
                  <a:lnTo>
                    <a:pt x="1276" y="80"/>
                  </a:lnTo>
                  <a:lnTo>
                    <a:pt x="1246" y="86"/>
                  </a:lnTo>
                  <a:lnTo>
                    <a:pt x="1232" y="80"/>
                  </a:lnTo>
                  <a:lnTo>
                    <a:pt x="1224" y="92"/>
                  </a:lnTo>
                  <a:lnTo>
                    <a:pt x="1202" y="86"/>
                  </a:lnTo>
                  <a:lnTo>
                    <a:pt x="1178" y="80"/>
                  </a:lnTo>
                  <a:lnTo>
                    <a:pt x="1194" y="76"/>
                  </a:lnTo>
                  <a:lnTo>
                    <a:pt x="1178" y="64"/>
                  </a:lnTo>
                  <a:lnTo>
                    <a:pt x="1162" y="64"/>
                  </a:lnTo>
                  <a:lnTo>
                    <a:pt x="1148" y="70"/>
                  </a:lnTo>
                  <a:lnTo>
                    <a:pt x="1118" y="70"/>
                  </a:lnTo>
                  <a:lnTo>
                    <a:pt x="1102" y="64"/>
                  </a:lnTo>
                  <a:lnTo>
                    <a:pt x="1064" y="70"/>
                  </a:lnTo>
                  <a:lnTo>
                    <a:pt x="1034" y="70"/>
                  </a:lnTo>
                  <a:lnTo>
                    <a:pt x="1018" y="76"/>
                  </a:lnTo>
                  <a:lnTo>
                    <a:pt x="974" y="92"/>
                  </a:lnTo>
                  <a:lnTo>
                    <a:pt x="996" y="80"/>
                  </a:lnTo>
                  <a:lnTo>
                    <a:pt x="1026" y="70"/>
                  </a:lnTo>
                  <a:lnTo>
                    <a:pt x="1048" y="52"/>
                  </a:lnTo>
                  <a:lnTo>
                    <a:pt x="1034" y="46"/>
                  </a:lnTo>
                  <a:lnTo>
                    <a:pt x="1018" y="40"/>
                  </a:lnTo>
                  <a:lnTo>
                    <a:pt x="1004" y="40"/>
                  </a:lnTo>
                  <a:lnTo>
                    <a:pt x="974" y="46"/>
                  </a:lnTo>
                  <a:lnTo>
                    <a:pt x="964" y="40"/>
                  </a:lnTo>
                  <a:lnTo>
                    <a:pt x="958" y="24"/>
                  </a:lnTo>
                  <a:lnTo>
                    <a:pt x="934" y="18"/>
                  </a:lnTo>
                  <a:lnTo>
                    <a:pt x="950" y="6"/>
                  </a:lnTo>
                  <a:lnTo>
                    <a:pt x="928" y="0"/>
                  </a:lnTo>
                  <a:lnTo>
                    <a:pt x="912" y="18"/>
                  </a:lnTo>
                  <a:lnTo>
                    <a:pt x="934" y="24"/>
                  </a:lnTo>
                  <a:lnTo>
                    <a:pt x="942" y="40"/>
                  </a:lnTo>
                  <a:lnTo>
                    <a:pt x="928" y="36"/>
                  </a:lnTo>
                  <a:lnTo>
                    <a:pt x="920" y="46"/>
                  </a:lnTo>
                  <a:lnTo>
                    <a:pt x="896" y="40"/>
                  </a:lnTo>
                  <a:lnTo>
                    <a:pt x="882" y="40"/>
                  </a:lnTo>
                  <a:lnTo>
                    <a:pt x="866" y="46"/>
                  </a:lnTo>
                  <a:lnTo>
                    <a:pt x="844" y="46"/>
                  </a:lnTo>
                  <a:lnTo>
                    <a:pt x="820" y="52"/>
                  </a:lnTo>
                  <a:lnTo>
                    <a:pt x="828" y="64"/>
                  </a:lnTo>
                  <a:lnTo>
                    <a:pt x="828" y="80"/>
                  </a:lnTo>
                  <a:lnTo>
                    <a:pt x="820" y="70"/>
                  </a:lnTo>
                  <a:lnTo>
                    <a:pt x="798" y="76"/>
                  </a:lnTo>
                  <a:lnTo>
                    <a:pt x="776" y="76"/>
                  </a:lnTo>
                  <a:lnTo>
                    <a:pt x="798" y="86"/>
                  </a:lnTo>
                  <a:lnTo>
                    <a:pt x="814" y="98"/>
                  </a:lnTo>
                  <a:lnTo>
                    <a:pt x="820" y="110"/>
                  </a:lnTo>
                  <a:lnTo>
                    <a:pt x="814" y="122"/>
                  </a:lnTo>
                  <a:lnTo>
                    <a:pt x="798" y="110"/>
                  </a:lnTo>
                  <a:lnTo>
                    <a:pt x="790" y="92"/>
                  </a:lnTo>
                  <a:lnTo>
                    <a:pt x="760" y="92"/>
                  </a:lnTo>
                  <a:lnTo>
                    <a:pt x="744" y="98"/>
                  </a:lnTo>
                  <a:lnTo>
                    <a:pt x="722" y="86"/>
                  </a:lnTo>
                  <a:lnTo>
                    <a:pt x="730" y="104"/>
                  </a:lnTo>
                  <a:lnTo>
                    <a:pt x="738" y="122"/>
                  </a:lnTo>
                  <a:lnTo>
                    <a:pt x="760" y="122"/>
                  </a:lnTo>
                  <a:lnTo>
                    <a:pt x="782" y="132"/>
                  </a:lnTo>
                  <a:lnTo>
                    <a:pt x="776" y="150"/>
                  </a:lnTo>
                  <a:lnTo>
                    <a:pt x="776" y="138"/>
                  </a:lnTo>
                  <a:lnTo>
                    <a:pt x="752" y="126"/>
                  </a:lnTo>
                  <a:lnTo>
                    <a:pt x="752" y="138"/>
                  </a:lnTo>
                  <a:lnTo>
                    <a:pt x="744" y="126"/>
                  </a:lnTo>
                  <a:lnTo>
                    <a:pt x="738" y="144"/>
                  </a:lnTo>
                  <a:lnTo>
                    <a:pt x="730" y="160"/>
                  </a:lnTo>
                  <a:lnTo>
                    <a:pt x="714" y="156"/>
                  </a:lnTo>
                  <a:lnTo>
                    <a:pt x="722" y="144"/>
                  </a:lnTo>
                  <a:lnTo>
                    <a:pt x="722" y="126"/>
                  </a:lnTo>
                  <a:lnTo>
                    <a:pt x="714" y="98"/>
                  </a:lnTo>
                  <a:lnTo>
                    <a:pt x="714" y="86"/>
                  </a:lnTo>
                  <a:lnTo>
                    <a:pt x="706" y="70"/>
                  </a:lnTo>
                  <a:lnTo>
                    <a:pt x="676" y="80"/>
                  </a:lnTo>
                  <a:lnTo>
                    <a:pt x="662" y="98"/>
                  </a:lnTo>
                  <a:lnTo>
                    <a:pt x="662" y="110"/>
                  </a:lnTo>
                  <a:lnTo>
                    <a:pt x="676" y="116"/>
                  </a:lnTo>
                  <a:lnTo>
                    <a:pt x="692" y="126"/>
                  </a:lnTo>
                  <a:lnTo>
                    <a:pt x="654" y="122"/>
                  </a:lnTo>
                  <a:lnTo>
                    <a:pt x="638" y="116"/>
                  </a:lnTo>
                  <a:lnTo>
                    <a:pt x="614" y="110"/>
                  </a:lnTo>
                  <a:lnTo>
                    <a:pt x="570" y="110"/>
                  </a:lnTo>
                  <a:lnTo>
                    <a:pt x="570" y="104"/>
                  </a:lnTo>
                  <a:lnTo>
                    <a:pt x="562" y="104"/>
                  </a:lnTo>
                  <a:lnTo>
                    <a:pt x="554" y="92"/>
                  </a:lnTo>
                  <a:lnTo>
                    <a:pt x="554" y="76"/>
                  </a:lnTo>
                  <a:lnTo>
                    <a:pt x="592" y="64"/>
                  </a:lnTo>
                  <a:lnTo>
                    <a:pt x="630" y="52"/>
                  </a:lnTo>
                  <a:lnTo>
                    <a:pt x="654" y="36"/>
                  </a:lnTo>
                  <a:lnTo>
                    <a:pt x="630" y="40"/>
                  </a:lnTo>
                  <a:lnTo>
                    <a:pt x="586" y="52"/>
                  </a:lnTo>
                  <a:lnTo>
                    <a:pt x="562" y="58"/>
                  </a:lnTo>
                  <a:lnTo>
                    <a:pt x="546" y="76"/>
                  </a:lnTo>
                  <a:lnTo>
                    <a:pt x="532" y="98"/>
                  </a:lnTo>
                  <a:lnTo>
                    <a:pt x="540" y="98"/>
                  </a:lnTo>
                  <a:lnTo>
                    <a:pt x="532" y="110"/>
                  </a:lnTo>
                  <a:lnTo>
                    <a:pt x="554" y="116"/>
                  </a:lnTo>
                  <a:lnTo>
                    <a:pt x="566" y="110"/>
                  </a:lnTo>
                  <a:lnTo>
                    <a:pt x="586" y="116"/>
                  </a:lnTo>
                  <a:lnTo>
                    <a:pt x="600" y="116"/>
                  </a:lnTo>
                  <a:lnTo>
                    <a:pt x="614" y="122"/>
                  </a:lnTo>
                  <a:lnTo>
                    <a:pt x="600" y="126"/>
                  </a:lnTo>
                  <a:lnTo>
                    <a:pt x="578" y="122"/>
                  </a:lnTo>
                  <a:lnTo>
                    <a:pt x="546" y="132"/>
                  </a:lnTo>
                  <a:lnTo>
                    <a:pt x="546" y="122"/>
                  </a:lnTo>
                  <a:lnTo>
                    <a:pt x="540" y="126"/>
                  </a:lnTo>
                  <a:lnTo>
                    <a:pt x="508" y="132"/>
                  </a:lnTo>
                  <a:lnTo>
                    <a:pt x="494" y="150"/>
                  </a:lnTo>
                  <a:lnTo>
                    <a:pt x="486" y="138"/>
                  </a:lnTo>
                  <a:lnTo>
                    <a:pt x="494" y="126"/>
                  </a:lnTo>
                  <a:lnTo>
                    <a:pt x="464" y="126"/>
                  </a:lnTo>
                  <a:lnTo>
                    <a:pt x="472" y="138"/>
                  </a:lnTo>
                  <a:lnTo>
                    <a:pt x="464" y="156"/>
                  </a:lnTo>
                  <a:lnTo>
                    <a:pt x="456" y="156"/>
                  </a:lnTo>
                  <a:lnTo>
                    <a:pt x="440" y="160"/>
                  </a:lnTo>
                  <a:lnTo>
                    <a:pt x="434" y="166"/>
                  </a:lnTo>
                  <a:lnTo>
                    <a:pt x="410" y="166"/>
                  </a:lnTo>
                  <a:lnTo>
                    <a:pt x="426" y="184"/>
                  </a:lnTo>
                  <a:lnTo>
                    <a:pt x="410" y="178"/>
                  </a:lnTo>
                  <a:lnTo>
                    <a:pt x="394" y="172"/>
                  </a:lnTo>
                  <a:lnTo>
                    <a:pt x="402" y="160"/>
                  </a:lnTo>
                  <a:lnTo>
                    <a:pt x="372" y="156"/>
                  </a:lnTo>
                  <a:lnTo>
                    <a:pt x="358" y="150"/>
                  </a:lnTo>
                  <a:lnTo>
                    <a:pt x="386" y="156"/>
                  </a:lnTo>
                  <a:lnTo>
                    <a:pt x="418" y="156"/>
                  </a:lnTo>
                  <a:lnTo>
                    <a:pt x="440" y="150"/>
                  </a:lnTo>
                  <a:lnTo>
                    <a:pt x="440" y="138"/>
                  </a:lnTo>
                  <a:lnTo>
                    <a:pt x="410" y="138"/>
                  </a:lnTo>
                  <a:lnTo>
                    <a:pt x="402" y="126"/>
                  </a:lnTo>
                  <a:lnTo>
                    <a:pt x="380" y="126"/>
                  </a:lnTo>
                  <a:lnTo>
                    <a:pt x="364" y="122"/>
                  </a:lnTo>
                  <a:lnTo>
                    <a:pt x="350" y="116"/>
                  </a:lnTo>
                  <a:lnTo>
                    <a:pt x="312" y="116"/>
                  </a:lnTo>
                  <a:lnTo>
                    <a:pt x="296" y="122"/>
                  </a:lnTo>
                  <a:lnTo>
                    <a:pt x="296" y="110"/>
                  </a:lnTo>
                  <a:lnTo>
                    <a:pt x="274" y="122"/>
                  </a:lnTo>
                  <a:lnTo>
                    <a:pt x="250" y="122"/>
                  </a:lnTo>
                  <a:lnTo>
                    <a:pt x="236" y="132"/>
                  </a:lnTo>
                  <a:lnTo>
                    <a:pt x="212" y="150"/>
                  </a:lnTo>
                  <a:lnTo>
                    <a:pt x="198" y="166"/>
                  </a:lnTo>
                  <a:lnTo>
                    <a:pt x="182" y="190"/>
                  </a:lnTo>
                  <a:lnTo>
                    <a:pt x="160" y="190"/>
                  </a:lnTo>
                  <a:lnTo>
                    <a:pt x="144" y="196"/>
                  </a:lnTo>
                  <a:lnTo>
                    <a:pt x="136" y="208"/>
                  </a:lnTo>
                  <a:lnTo>
                    <a:pt x="130" y="218"/>
                  </a:lnTo>
                  <a:lnTo>
                    <a:pt x="136" y="236"/>
                  </a:lnTo>
                  <a:lnTo>
                    <a:pt x="136" y="248"/>
                  </a:lnTo>
                  <a:lnTo>
                    <a:pt x="152" y="242"/>
                  </a:lnTo>
                  <a:lnTo>
                    <a:pt x="168" y="236"/>
                  </a:lnTo>
                  <a:lnTo>
                    <a:pt x="190" y="230"/>
                  </a:lnTo>
                  <a:lnTo>
                    <a:pt x="198" y="242"/>
                  </a:lnTo>
                  <a:lnTo>
                    <a:pt x="204" y="258"/>
                  </a:lnTo>
                  <a:lnTo>
                    <a:pt x="212" y="264"/>
                  </a:lnTo>
                  <a:lnTo>
                    <a:pt x="236" y="264"/>
                  </a:lnTo>
                  <a:lnTo>
                    <a:pt x="236" y="252"/>
                  </a:lnTo>
                  <a:lnTo>
                    <a:pt x="250" y="242"/>
                  </a:lnTo>
                  <a:lnTo>
                    <a:pt x="250" y="230"/>
                  </a:lnTo>
                  <a:lnTo>
                    <a:pt x="244" y="218"/>
                  </a:lnTo>
                  <a:lnTo>
                    <a:pt x="236" y="208"/>
                  </a:lnTo>
                  <a:lnTo>
                    <a:pt x="236" y="196"/>
                  </a:lnTo>
                  <a:lnTo>
                    <a:pt x="258" y="184"/>
                  </a:lnTo>
                  <a:lnTo>
                    <a:pt x="258" y="172"/>
                  </a:lnTo>
                  <a:lnTo>
                    <a:pt x="282" y="166"/>
                  </a:lnTo>
                  <a:lnTo>
                    <a:pt x="304" y="172"/>
                  </a:lnTo>
                  <a:lnTo>
                    <a:pt x="282" y="190"/>
                  </a:lnTo>
                  <a:lnTo>
                    <a:pt x="266" y="190"/>
                  </a:lnTo>
                  <a:lnTo>
                    <a:pt x="282" y="212"/>
                  </a:lnTo>
                  <a:lnTo>
                    <a:pt x="364" y="212"/>
                  </a:lnTo>
                  <a:lnTo>
                    <a:pt x="350" y="218"/>
                  </a:lnTo>
                  <a:lnTo>
                    <a:pt x="334" y="218"/>
                  </a:lnTo>
                  <a:lnTo>
                    <a:pt x="312" y="224"/>
                  </a:lnTo>
                  <a:lnTo>
                    <a:pt x="304" y="242"/>
                  </a:lnTo>
                  <a:lnTo>
                    <a:pt x="282" y="236"/>
                  </a:lnTo>
                  <a:lnTo>
                    <a:pt x="282" y="264"/>
                  </a:lnTo>
                  <a:lnTo>
                    <a:pt x="258" y="264"/>
                  </a:lnTo>
                  <a:lnTo>
                    <a:pt x="236" y="270"/>
                  </a:lnTo>
                  <a:lnTo>
                    <a:pt x="212" y="270"/>
                  </a:lnTo>
                  <a:lnTo>
                    <a:pt x="198" y="276"/>
                  </a:lnTo>
                  <a:lnTo>
                    <a:pt x="174" y="282"/>
                  </a:lnTo>
                  <a:lnTo>
                    <a:pt x="182" y="270"/>
                  </a:lnTo>
                  <a:lnTo>
                    <a:pt x="198" y="252"/>
                  </a:lnTo>
                  <a:lnTo>
                    <a:pt x="182" y="252"/>
                  </a:lnTo>
                  <a:lnTo>
                    <a:pt x="160" y="248"/>
                  </a:lnTo>
                  <a:lnTo>
                    <a:pt x="168" y="264"/>
                  </a:lnTo>
                  <a:lnTo>
                    <a:pt x="168" y="282"/>
                  </a:lnTo>
                  <a:lnTo>
                    <a:pt x="144" y="282"/>
                  </a:lnTo>
                  <a:lnTo>
                    <a:pt x="136" y="294"/>
                  </a:lnTo>
                  <a:lnTo>
                    <a:pt x="114" y="304"/>
                  </a:lnTo>
                  <a:lnTo>
                    <a:pt x="98" y="316"/>
                  </a:lnTo>
                  <a:lnTo>
                    <a:pt x="76" y="316"/>
                  </a:lnTo>
                  <a:lnTo>
                    <a:pt x="52" y="322"/>
                  </a:lnTo>
                  <a:lnTo>
                    <a:pt x="52" y="332"/>
                  </a:lnTo>
                  <a:lnTo>
                    <a:pt x="68" y="344"/>
                  </a:lnTo>
                  <a:lnTo>
                    <a:pt x="76" y="362"/>
                  </a:lnTo>
                  <a:lnTo>
                    <a:pt x="52" y="368"/>
                  </a:lnTo>
                  <a:lnTo>
                    <a:pt x="0" y="368"/>
                  </a:lnTo>
                  <a:lnTo>
                    <a:pt x="0" y="378"/>
                  </a:lnTo>
                  <a:lnTo>
                    <a:pt x="16" y="378"/>
                  </a:lnTo>
                  <a:lnTo>
                    <a:pt x="6" y="384"/>
                  </a:lnTo>
                  <a:lnTo>
                    <a:pt x="6" y="424"/>
                  </a:lnTo>
                  <a:lnTo>
                    <a:pt x="30" y="420"/>
                  </a:lnTo>
                  <a:lnTo>
                    <a:pt x="46" y="424"/>
                  </a:lnTo>
                  <a:lnTo>
                    <a:pt x="68" y="420"/>
                  </a:lnTo>
                  <a:lnTo>
                    <a:pt x="98" y="408"/>
                  </a:lnTo>
                  <a:lnTo>
                    <a:pt x="98" y="396"/>
                  </a:lnTo>
                  <a:lnTo>
                    <a:pt x="114" y="378"/>
                  </a:lnTo>
                  <a:lnTo>
                    <a:pt x="130" y="368"/>
                  </a:lnTo>
                  <a:lnTo>
                    <a:pt x="174" y="368"/>
                  </a:lnTo>
                  <a:lnTo>
                    <a:pt x="198" y="356"/>
                  </a:lnTo>
                  <a:lnTo>
                    <a:pt x="212" y="378"/>
                  </a:lnTo>
                  <a:lnTo>
                    <a:pt x="228" y="390"/>
                  </a:lnTo>
                  <a:lnTo>
                    <a:pt x="236" y="402"/>
                  </a:lnTo>
                  <a:lnTo>
                    <a:pt x="220" y="408"/>
                  </a:lnTo>
                  <a:lnTo>
                    <a:pt x="236" y="420"/>
                  </a:lnTo>
                  <a:lnTo>
                    <a:pt x="250" y="408"/>
                  </a:lnTo>
                  <a:lnTo>
                    <a:pt x="250" y="390"/>
                  </a:lnTo>
                  <a:lnTo>
                    <a:pt x="244" y="374"/>
                  </a:lnTo>
                  <a:lnTo>
                    <a:pt x="236" y="384"/>
                  </a:lnTo>
                  <a:lnTo>
                    <a:pt x="220" y="362"/>
                  </a:lnTo>
                  <a:lnTo>
                    <a:pt x="204" y="350"/>
                  </a:lnTo>
                  <a:lnTo>
                    <a:pt x="228" y="350"/>
                  </a:lnTo>
                  <a:lnTo>
                    <a:pt x="236" y="356"/>
                  </a:lnTo>
                  <a:lnTo>
                    <a:pt x="258" y="368"/>
                  </a:lnTo>
                  <a:lnTo>
                    <a:pt x="274" y="374"/>
                  </a:lnTo>
                  <a:lnTo>
                    <a:pt x="288" y="384"/>
                  </a:lnTo>
                  <a:lnTo>
                    <a:pt x="304" y="408"/>
                  </a:lnTo>
                  <a:lnTo>
                    <a:pt x="318" y="412"/>
                  </a:lnTo>
                  <a:lnTo>
                    <a:pt x="318" y="402"/>
                  </a:lnTo>
                  <a:lnTo>
                    <a:pt x="312" y="390"/>
                  </a:lnTo>
                  <a:lnTo>
                    <a:pt x="318" y="378"/>
                  </a:lnTo>
                  <a:lnTo>
                    <a:pt x="342" y="378"/>
                  </a:lnTo>
                  <a:lnTo>
                    <a:pt x="364" y="374"/>
                  </a:lnTo>
                  <a:lnTo>
                    <a:pt x="350" y="368"/>
                  </a:lnTo>
                  <a:lnTo>
                    <a:pt x="350" y="356"/>
                  </a:lnTo>
                  <a:lnTo>
                    <a:pt x="364" y="338"/>
                  </a:lnTo>
                  <a:lnTo>
                    <a:pt x="386" y="332"/>
                  </a:lnTo>
                  <a:lnTo>
                    <a:pt x="410" y="328"/>
                  </a:lnTo>
                  <a:lnTo>
                    <a:pt x="394" y="338"/>
                  </a:lnTo>
                  <a:lnTo>
                    <a:pt x="418" y="350"/>
                  </a:lnTo>
                  <a:lnTo>
                    <a:pt x="440" y="344"/>
                  </a:lnTo>
                  <a:lnTo>
                    <a:pt x="464" y="356"/>
                  </a:lnTo>
                  <a:lnTo>
                    <a:pt x="494" y="356"/>
                  </a:lnTo>
                  <a:lnTo>
                    <a:pt x="502" y="378"/>
                  </a:lnTo>
                  <a:lnTo>
                    <a:pt x="464" y="384"/>
                  </a:lnTo>
                  <a:lnTo>
                    <a:pt x="440" y="378"/>
                  </a:lnTo>
                  <a:lnTo>
                    <a:pt x="426" y="378"/>
                  </a:lnTo>
                  <a:lnTo>
                    <a:pt x="410" y="374"/>
                  </a:lnTo>
                  <a:lnTo>
                    <a:pt x="386" y="374"/>
                  </a:lnTo>
                  <a:lnTo>
                    <a:pt x="364" y="384"/>
                  </a:lnTo>
                  <a:lnTo>
                    <a:pt x="350" y="384"/>
                  </a:lnTo>
                  <a:lnTo>
                    <a:pt x="358" y="396"/>
                  </a:lnTo>
                  <a:lnTo>
                    <a:pt x="364" y="408"/>
                  </a:lnTo>
                  <a:lnTo>
                    <a:pt x="380" y="420"/>
                  </a:lnTo>
                  <a:lnTo>
                    <a:pt x="418" y="420"/>
                  </a:lnTo>
                  <a:lnTo>
                    <a:pt x="448" y="412"/>
                  </a:lnTo>
                  <a:lnTo>
                    <a:pt x="434" y="424"/>
                  </a:lnTo>
                  <a:lnTo>
                    <a:pt x="418" y="430"/>
                  </a:lnTo>
                  <a:lnTo>
                    <a:pt x="440" y="430"/>
                  </a:lnTo>
                  <a:lnTo>
                    <a:pt x="440" y="442"/>
                  </a:lnTo>
                  <a:lnTo>
                    <a:pt x="434" y="460"/>
                  </a:lnTo>
                  <a:lnTo>
                    <a:pt x="418" y="448"/>
                  </a:lnTo>
                  <a:lnTo>
                    <a:pt x="418" y="466"/>
                  </a:lnTo>
                  <a:lnTo>
                    <a:pt x="426" y="466"/>
                  </a:lnTo>
                  <a:lnTo>
                    <a:pt x="440" y="476"/>
                  </a:lnTo>
                  <a:lnTo>
                    <a:pt x="448" y="488"/>
                  </a:lnTo>
                  <a:lnTo>
                    <a:pt x="472" y="488"/>
                  </a:lnTo>
                  <a:lnTo>
                    <a:pt x="478" y="504"/>
                  </a:lnTo>
                  <a:lnTo>
                    <a:pt x="486" y="528"/>
                  </a:lnTo>
                  <a:lnTo>
                    <a:pt x="508" y="534"/>
                  </a:lnTo>
                  <a:lnTo>
                    <a:pt x="524" y="546"/>
                  </a:lnTo>
                  <a:lnTo>
                    <a:pt x="532" y="568"/>
                  </a:lnTo>
                  <a:lnTo>
                    <a:pt x="554" y="584"/>
                  </a:lnTo>
                  <a:lnTo>
                    <a:pt x="586" y="580"/>
                  </a:lnTo>
                  <a:lnTo>
                    <a:pt x="622" y="562"/>
                  </a:lnTo>
                  <a:lnTo>
                    <a:pt x="646" y="552"/>
                  </a:lnTo>
                  <a:lnTo>
                    <a:pt x="668" y="540"/>
                  </a:lnTo>
                  <a:lnTo>
                    <a:pt x="692" y="522"/>
                  </a:lnTo>
                  <a:lnTo>
                    <a:pt x="698" y="504"/>
                  </a:lnTo>
                  <a:lnTo>
                    <a:pt x="668" y="500"/>
                  </a:lnTo>
                  <a:lnTo>
                    <a:pt x="662" y="488"/>
                  </a:lnTo>
                  <a:lnTo>
                    <a:pt x="646" y="500"/>
                  </a:lnTo>
                  <a:lnTo>
                    <a:pt x="614" y="504"/>
                  </a:lnTo>
                  <a:lnTo>
                    <a:pt x="614" y="516"/>
                  </a:lnTo>
                  <a:lnTo>
                    <a:pt x="608" y="500"/>
                  </a:lnTo>
                  <a:lnTo>
                    <a:pt x="592" y="488"/>
                  </a:lnTo>
                  <a:lnTo>
                    <a:pt x="570" y="482"/>
                  </a:lnTo>
                  <a:lnTo>
                    <a:pt x="562" y="470"/>
                  </a:lnTo>
                  <a:lnTo>
                    <a:pt x="562" y="454"/>
                  </a:lnTo>
                  <a:lnTo>
                    <a:pt x="586" y="454"/>
                  </a:lnTo>
                  <a:lnTo>
                    <a:pt x="622" y="476"/>
                  </a:lnTo>
                  <a:lnTo>
                    <a:pt x="646" y="476"/>
                  </a:lnTo>
                  <a:lnTo>
                    <a:pt x="654" y="482"/>
                  </a:lnTo>
                  <a:lnTo>
                    <a:pt x="668" y="482"/>
                  </a:lnTo>
                  <a:lnTo>
                    <a:pt x="698" y="488"/>
                  </a:lnTo>
                  <a:lnTo>
                    <a:pt x="722" y="488"/>
                  </a:lnTo>
                  <a:lnTo>
                    <a:pt x="760" y="482"/>
                  </a:lnTo>
                  <a:lnTo>
                    <a:pt x="768" y="482"/>
                  </a:lnTo>
                  <a:lnTo>
                    <a:pt x="776" y="500"/>
                  </a:lnTo>
                  <a:lnTo>
                    <a:pt x="798" y="494"/>
                  </a:lnTo>
                  <a:lnTo>
                    <a:pt x="782" y="504"/>
                  </a:lnTo>
                  <a:lnTo>
                    <a:pt x="798" y="516"/>
                  </a:lnTo>
                  <a:lnTo>
                    <a:pt x="820" y="510"/>
                  </a:lnTo>
                  <a:lnTo>
                    <a:pt x="828" y="534"/>
                  </a:lnTo>
                  <a:lnTo>
                    <a:pt x="844" y="556"/>
                  </a:lnTo>
                  <a:lnTo>
                    <a:pt x="858" y="590"/>
                  </a:lnTo>
                  <a:lnTo>
                    <a:pt x="874" y="608"/>
                  </a:lnTo>
                  <a:lnTo>
                    <a:pt x="890" y="596"/>
                  </a:lnTo>
                  <a:lnTo>
                    <a:pt x="904" y="596"/>
                  </a:lnTo>
                  <a:lnTo>
                    <a:pt x="904" y="584"/>
                  </a:lnTo>
                  <a:lnTo>
                    <a:pt x="920" y="574"/>
                  </a:lnTo>
                  <a:lnTo>
                    <a:pt x="920" y="552"/>
                  </a:lnTo>
                  <a:lnTo>
                    <a:pt x="942" y="534"/>
                  </a:lnTo>
                  <a:lnTo>
                    <a:pt x="980" y="516"/>
                  </a:lnTo>
                  <a:lnTo>
                    <a:pt x="1018" y="504"/>
                  </a:lnTo>
                  <a:lnTo>
                    <a:pt x="1042" y="528"/>
                  </a:lnTo>
                  <a:lnTo>
                    <a:pt x="1064" y="546"/>
                  </a:lnTo>
                  <a:lnTo>
                    <a:pt x="1086" y="540"/>
                  </a:lnTo>
                  <a:lnTo>
                    <a:pt x="1102" y="568"/>
                  </a:lnTo>
                  <a:lnTo>
                    <a:pt x="1102" y="584"/>
                  </a:lnTo>
                  <a:lnTo>
                    <a:pt x="1118" y="602"/>
                  </a:lnTo>
                  <a:lnTo>
                    <a:pt x="1110" y="584"/>
                  </a:lnTo>
                  <a:lnTo>
                    <a:pt x="1110" y="568"/>
                  </a:lnTo>
                  <a:lnTo>
                    <a:pt x="1124" y="556"/>
                  </a:lnTo>
                  <a:lnTo>
                    <a:pt x="1132" y="574"/>
                  </a:lnTo>
                  <a:lnTo>
                    <a:pt x="1156" y="580"/>
                  </a:lnTo>
                  <a:lnTo>
                    <a:pt x="1156" y="596"/>
                  </a:lnTo>
                  <a:lnTo>
                    <a:pt x="1178" y="590"/>
                  </a:lnTo>
                  <a:lnTo>
                    <a:pt x="1208" y="580"/>
                  </a:lnTo>
                  <a:lnTo>
                    <a:pt x="1202" y="562"/>
                  </a:lnTo>
                  <a:lnTo>
                    <a:pt x="1186" y="552"/>
                  </a:lnTo>
                  <a:lnTo>
                    <a:pt x="1170" y="534"/>
                  </a:lnTo>
                  <a:lnTo>
                    <a:pt x="1156" y="522"/>
                  </a:lnTo>
                  <a:lnTo>
                    <a:pt x="1170" y="510"/>
                  </a:lnTo>
                  <a:lnTo>
                    <a:pt x="1202" y="510"/>
                  </a:lnTo>
                  <a:lnTo>
                    <a:pt x="1208" y="516"/>
                  </a:lnTo>
                  <a:lnTo>
                    <a:pt x="1216" y="504"/>
                  </a:lnTo>
                  <a:lnTo>
                    <a:pt x="1238" y="500"/>
                  </a:lnTo>
                  <a:lnTo>
                    <a:pt x="1246" y="504"/>
                  </a:lnTo>
                  <a:lnTo>
                    <a:pt x="1262" y="494"/>
                  </a:lnTo>
                  <a:lnTo>
                    <a:pt x="1276" y="476"/>
                  </a:lnTo>
                  <a:lnTo>
                    <a:pt x="1308" y="454"/>
                  </a:lnTo>
                  <a:lnTo>
                    <a:pt x="1300" y="442"/>
                  </a:lnTo>
                  <a:lnTo>
                    <a:pt x="1292" y="430"/>
                  </a:lnTo>
                  <a:lnTo>
                    <a:pt x="1276" y="420"/>
                  </a:lnTo>
                  <a:lnTo>
                    <a:pt x="1262" y="408"/>
                  </a:lnTo>
                  <a:lnTo>
                    <a:pt x="1276" y="396"/>
                  </a:lnTo>
                  <a:lnTo>
                    <a:pt x="1246" y="396"/>
                  </a:lnTo>
                  <a:lnTo>
                    <a:pt x="1270" y="374"/>
                  </a:lnTo>
                  <a:lnTo>
                    <a:pt x="1276" y="378"/>
                  </a:lnTo>
                  <a:lnTo>
                    <a:pt x="1314" y="378"/>
                  </a:lnTo>
                  <a:lnTo>
                    <a:pt x="1322" y="390"/>
                  </a:lnTo>
                  <a:lnTo>
                    <a:pt x="1338" y="408"/>
                  </a:lnTo>
                  <a:lnTo>
                    <a:pt x="1346" y="430"/>
                  </a:lnTo>
                  <a:lnTo>
                    <a:pt x="1352" y="420"/>
                  </a:lnTo>
                  <a:lnTo>
                    <a:pt x="1376" y="408"/>
                  </a:lnTo>
                  <a:lnTo>
                    <a:pt x="1352" y="396"/>
                  </a:lnTo>
                  <a:lnTo>
                    <a:pt x="1346" y="378"/>
                  </a:lnTo>
                  <a:lnTo>
                    <a:pt x="1360" y="362"/>
                  </a:lnTo>
                  <a:lnTo>
                    <a:pt x="1390" y="350"/>
                  </a:lnTo>
                  <a:lnTo>
                    <a:pt x="1420" y="332"/>
                  </a:lnTo>
                  <a:lnTo>
                    <a:pt x="1428" y="310"/>
                  </a:lnTo>
                  <a:lnTo>
                    <a:pt x="1428" y="288"/>
                  </a:lnTo>
                  <a:lnTo>
                    <a:pt x="1414" y="270"/>
                  </a:lnTo>
                  <a:lnTo>
                    <a:pt x="1414" y="258"/>
                  </a:lnTo>
                  <a:lnTo>
                    <a:pt x="1398" y="248"/>
                  </a:lnTo>
                  <a:lnTo>
                    <a:pt x="1368" y="252"/>
                  </a:lnTo>
                  <a:lnTo>
                    <a:pt x="1368" y="248"/>
                  </a:lnTo>
                  <a:lnTo>
                    <a:pt x="1384" y="224"/>
                  </a:lnTo>
                  <a:lnTo>
                    <a:pt x="1398" y="212"/>
                  </a:lnTo>
                  <a:lnTo>
                    <a:pt x="1428" y="208"/>
                  </a:lnTo>
                  <a:lnTo>
                    <a:pt x="1474" y="208"/>
                  </a:lnTo>
                  <a:lnTo>
                    <a:pt x="1526" y="212"/>
                  </a:lnTo>
                  <a:lnTo>
                    <a:pt x="1542" y="208"/>
                  </a:lnTo>
                  <a:lnTo>
                    <a:pt x="1566" y="184"/>
                  </a:lnTo>
                  <a:lnTo>
                    <a:pt x="1596" y="172"/>
                  </a:lnTo>
                  <a:lnTo>
                    <a:pt x="1596" y="184"/>
                  </a:lnTo>
                  <a:lnTo>
                    <a:pt x="1610" y="190"/>
                  </a:lnTo>
                  <a:lnTo>
                    <a:pt x="1626" y="178"/>
                  </a:lnTo>
                  <a:lnTo>
                    <a:pt x="1648" y="172"/>
                  </a:lnTo>
                  <a:lnTo>
                    <a:pt x="1642" y="184"/>
                  </a:lnTo>
                  <a:lnTo>
                    <a:pt x="1618" y="202"/>
                  </a:lnTo>
                  <a:lnTo>
                    <a:pt x="1588" y="212"/>
                  </a:lnTo>
                  <a:lnTo>
                    <a:pt x="1588" y="230"/>
                  </a:lnTo>
                  <a:lnTo>
                    <a:pt x="1618" y="242"/>
                  </a:lnTo>
                  <a:lnTo>
                    <a:pt x="1618" y="270"/>
                  </a:lnTo>
                  <a:lnTo>
                    <a:pt x="1642" y="288"/>
                  </a:lnTo>
                  <a:lnTo>
                    <a:pt x="1642" y="270"/>
                  </a:lnTo>
                  <a:lnTo>
                    <a:pt x="1656" y="258"/>
                  </a:lnTo>
                  <a:lnTo>
                    <a:pt x="1672" y="242"/>
                  </a:lnTo>
                  <a:lnTo>
                    <a:pt x="1656" y="224"/>
                  </a:lnTo>
                  <a:lnTo>
                    <a:pt x="1656" y="208"/>
                  </a:lnTo>
                  <a:lnTo>
                    <a:pt x="1680" y="190"/>
                  </a:lnTo>
                  <a:lnTo>
                    <a:pt x="1688" y="202"/>
                  </a:lnTo>
                  <a:lnTo>
                    <a:pt x="1726" y="196"/>
                  </a:lnTo>
                  <a:lnTo>
                    <a:pt x="1740" y="184"/>
                  </a:lnTo>
                  <a:lnTo>
                    <a:pt x="1770" y="178"/>
                  </a:lnTo>
                  <a:lnTo>
                    <a:pt x="1770" y="166"/>
                  </a:lnTo>
                  <a:lnTo>
                    <a:pt x="1802" y="160"/>
                  </a:lnTo>
                  <a:lnTo>
                    <a:pt x="1786" y="156"/>
                  </a:lnTo>
                  <a:lnTo>
                    <a:pt x="1770" y="150"/>
                  </a:lnTo>
                  <a:lnTo>
                    <a:pt x="1748" y="144"/>
                  </a:lnTo>
                  <a:lnTo>
                    <a:pt x="1778" y="144"/>
                  </a:lnTo>
                  <a:lnTo>
                    <a:pt x="1786" y="12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dirty="0">
                <a:ea typeface="MS PGothic" panose="020B0600070205080204" pitchFamily="34" charset="-128"/>
              </a:endParaRPr>
            </a:p>
          </p:txBody>
        </p:sp>
        <p:sp>
          <p:nvSpPr>
            <p:cNvPr id="18" name="Freeform 49"/>
            <p:cNvSpPr>
              <a:spLocks noChangeArrowheads="1"/>
            </p:cNvSpPr>
            <p:nvPr/>
          </p:nvSpPr>
          <p:spPr bwMode="auto">
            <a:xfrm>
              <a:off x="6574896" y="514094"/>
              <a:ext cx="310095" cy="378430"/>
            </a:xfrm>
            <a:custGeom>
              <a:avLst/>
              <a:gdLst>
                <a:gd name="T0" fmla="*/ 2147483647 w 138"/>
                <a:gd name="T1" fmla="*/ 2147483647 h 106"/>
                <a:gd name="T2" fmla="*/ 2147483647 w 138"/>
                <a:gd name="T3" fmla="*/ 2147483647 h 106"/>
                <a:gd name="T4" fmla="*/ 2147483647 w 138"/>
                <a:gd name="T5" fmla="*/ 0 h 106"/>
                <a:gd name="T6" fmla="*/ 2147483647 w 138"/>
                <a:gd name="T7" fmla="*/ 0 h 106"/>
                <a:gd name="T8" fmla="*/ 2147483647 w 138"/>
                <a:gd name="T9" fmla="*/ 0 h 106"/>
                <a:gd name="T10" fmla="*/ 2147483647 w 138"/>
                <a:gd name="T11" fmla="*/ 0 h 106"/>
                <a:gd name="T12" fmla="*/ 2147483647 w 138"/>
                <a:gd name="T13" fmla="*/ 2147483647 h 106"/>
                <a:gd name="T14" fmla="*/ 2147483647 w 138"/>
                <a:gd name="T15" fmla="*/ 2147483647 h 106"/>
                <a:gd name="T16" fmla="*/ 2147483647 w 138"/>
                <a:gd name="T17" fmla="*/ 2147483647 h 106"/>
                <a:gd name="T18" fmla="*/ 2147483647 w 138"/>
                <a:gd name="T19" fmla="*/ 2147483647 h 106"/>
                <a:gd name="T20" fmla="*/ 2147483647 w 138"/>
                <a:gd name="T21" fmla="*/ 2147483647 h 106"/>
                <a:gd name="T22" fmla="*/ 2147483647 w 138"/>
                <a:gd name="T23" fmla="*/ 2147483647 h 106"/>
                <a:gd name="T24" fmla="*/ 2147483647 w 138"/>
                <a:gd name="T25" fmla="*/ 2147483647 h 106"/>
                <a:gd name="T26" fmla="*/ 2147483647 w 138"/>
                <a:gd name="T27" fmla="*/ 2147483647 h 106"/>
                <a:gd name="T28" fmla="*/ 2147483647 w 138"/>
                <a:gd name="T29" fmla="*/ 2147483647 h 106"/>
                <a:gd name="T30" fmla="*/ 0 w 138"/>
                <a:gd name="T31" fmla="*/ 2147483647 h 106"/>
                <a:gd name="T32" fmla="*/ 0 w 138"/>
                <a:gd name="T33" fmla="*/ 2147483647 h 106"/>
                <a:gd name="T34" fmla="*/ 0 w 138"/>
                <a:gd name="T35" fmla="*/ 2147483647 h 106"/>
                <a:gd name="T36" fmla="*/ 2147483647 w 138"/>
                <a:gd name="T37" fmla="*/ 2147483647 h 106"/>
                <a:gd name="T38" fmla="*/ 2147483647 w 138"/>
                <a:gd name="T39" fmla="*/ 2147483647 h 106"/>
                <a:gd name="T40" fmla="*/ 2147483647 w 138"/>
                <a:gd name="T41" fmla="*/ 2147483647 h 106"/>
                <a:gd name="T42" fmla="*/ 2147483647 w 138"/>
                <a:gd name="T43" fmla="*/ 2147483647 h 106"/>
                <a:gd name="T44" fmla="*/ 2147483647 w 138"/>
                <a:gd name="T45" fmla="*/ 2147483647 h 106"/>
                <a:gd name="T46" fmla="*/ 2147483647 w 138"/>
                <a:gd name="T47" fmla="*/ 2147483647 h 106"/>
                <a:gd name="T48" fmla="*/ 2147483647 w 138"/>
                <a:gd name="T49" fmla="*/ 2147483647 h 106"/>
                <a:gd name="T50" fmla="*/ 2147483647 w 138"/>
                <a:gd name="T51" fmla="*/ 2147483647 h 106"/>
                <a:gd name="T52" fmla="*/ 2147483647 w 138"/>
                <a:gd name="T53" fmla="*/ 2147483647 h 106"/>
                <a:gd name="T54" fmla="*/ 2147483647 w 138"/>
                <a:gd name="T55" fmla="*/ 2147483647 h 106"/>
                <a:gd name="T56" fmla="*/ 2147483647 w 138"/>
                <a:gd name="T57" fmla="*/ 2147483647 h 106"/>
                <a:gd name="T58" fmla="*/ 2147483647 w 138"/>
                <a:gd name="T59" fmla="*/ 2147483647 h 106"/>
                <a:gd name="T60" fmla="*/ 2147483647 w 138"/>
                <a:gd name="T61" fmla="*/ 2147483647 h 106"/>
                <a:gd name="T62" fmla="*/ 2147483647 w 138"/>
                <a:gd name="T63" fmla="*/ 2147483647 h 106"/>
                <a:gd name="T64" fmla="*/ 2147483647 w 138"/>
                <a:gd name="T65" fmla="*/ 2147483647 h 106"/>
                <a:gd name="T66" fmla="*/ 2147483647 w 138"/>
                <a:gd name="T67" fmla="*/ 2147483647 h 106"/>
                <a:gd name="T68" fmla="*/ 2147483647 w 138"/>
                <a:gd name="T69" fmla="*/ 2147483647 h 106"/>
                <a:gd name="T70" fmla="*/ 2147483647 w 138"/>
                <a:gd name="T71" fmla="*/ 2147483647 h 106"/>
                <a:gd name="T72" fmla="*/ 2147483647 w 138"/>
                <a:gd name="T73" fmla="*/ 2147483647 h 106"/>
                <a:gd name="T74" fmla="*/ 2147483647 w 138"/>
                <a:gd name="T75" fmla="*/ 2147483647 h 106"/>
                <a:gd name="T76" fmla="*/ 2147483647 w 138"/>
                <a:gd name="T77" fmla="*/ 2147483647 h 106"/>
                <a:gd name="T78" fmla="*/ 2147483647 w 138"/>
                <a:gd name="T79" fmla="*/ 2147483647 h 106"/>
                <a:gd name="T80" fmla="*/ 2147483647 w 138"/>
                <a:gd name="T81" fmla="*/ 2147483647 h 106"/>
                <a:gd name="T82" fmla="*/ 2147483647 w 138"/>
                <a:gd name="T83" fmla="*/ 2147483647 h 106"/>
                <a:gd name="T84" fmla="*/ 2147483647 w 138"/>
                <a:gd name="T85" fmla="*/ 2147483647 h 106"/>
                <a:gd name="T86" fmla="*/ 2147483647 w 138"/>
                <a:gd name="T87" fmla="*/ 2147483647 h 106"/>
                <a:gd name="T88" fmla="*/ 2147483647 w 138"/>
                <a:gd name="T89" fmla="*/ 2147483647 h 106"/>
                <a:gd name="T90" fmla="*/ 2147483647 w 138"/>
                <a:gd name="T91" fmla="*/ 2147483647 h 1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
                <a:gd name="T139" fmla="*/ 0 h 106"/>
                <a:gd name="T140" fmla="*/ 138 w 138"/>
                <a:gd name="T141" fmla="*/ 106 h 1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 h="106">
                  <a:moveTo>
                    <a:pt x="84" y="6"/>
                  </a:moveTo>
                  <a:lnTo>
                    <a:pt x="84" y="6"/>
                  </a:lnTo>
                  <a:lnTo>
                    <a:pt x="54" y="0"/>
                  </a:lnTo>
                  <a:lnTo>
                    <a:pt x="38" y="0"/>
                  </a:lnTo>
                  <a:lnTo>
                    <a:pt x="24" y="0"/>
                  </a:lnTo>
                  <a:lnTo>
                    <a:pt x="18" y="2"/>
                  </a:lnTo>
                  <a:lnTo>
                    <a:pt x="16" y="6"/>
                  </a:lnTo>
                  <a:lnTo>
                    <a:pt x="14" y="10"/>
                  </a:lnTo>
                  <a:lnTo>
                    <a:pt x="12" y="18"/>
                  </a:lnTo>
                  <a:lnTo>
                    <a:pt x="8" y="34"/>
                  </a:lnTo>
                  <a:lnTo>
                    <a:pt x="6" y="50"/>
                  </a:lnTo>
                  <a:lnTo>
                    <a:pt x="2" y="84"/>
                  </a:lnTo>
                  <a:lnTo>
                    <a:pt x="0" y="94"/>
                  </a:lnTo>
                  <a:lnTo>
                    <a:pt x="0" y="102"/>
                  </a:lnTo>
                  <a:lnTo>
                    <a:pt x="16" y="102"/>
                  </a:lnTo>
                  <a:lnTo>
                    <a:pt x="32" y="100"/>
                  </a:lnTo>
                  <a:lnTo>
                    <a:pt x="46" y="104"/>
                  </a:lnTo>
                  <a:lnTo>
                    <a:pt x="60" y="106"/>
                  </a:lnTo>
                  <a:lnTo>
                    <a:pt x="68" y="106"/>
                  </a:lnTo>
                  <a:lnTo>
                    <a:pt x="78" y="106"/>
                  </a:lnTo>
                  <a:lnTo>
                    <a:pt x="82" y="104"/>
                  </a:lnTo>
                  <a:lnTo>
                    <a:pt x="82" y="102"/>
                  </a:lnTo>
                  <a:lnTo>
                    <a:pt x="82" y="100"/>
                  </a:lnTo>
                  <a:lnTo>
                    <a:pt x="84" y="98"/>
                  </a:lnTo>
                  <a:lnTo>
                    <a:pt x="104" y="80"/>
                  </a:lnTo>
                  <a:lnTo>
                    <a:pt x="124" y="62"/>
                  </a:lnTo>
                  <a:lnTo>
                    <a:pt x="134" y="50"/>
                  </a:lnTo>
                  <a:lnTo>
                    <a:pt x="138" y="44"/>
                  </a:lnTo>
                  <a:lnTo>
                    <a:pt x="138" y="40"/>
                  </a:lnTo>
                  <a:lnTo>
                    <a:pt x="138" y="34"/>
                  </a:lnTo>
                  <a:lnTo>
                    <a:pt x="136" y="28"/>
                  </a:lnTo>
                  <a:lnTo>
                    <a:pt x="132" y="24"/>
                  </a:lnTo>
                  <a:lnTo>
                    <a:pt x="126" y="20"/>
                  </a:lnTo>
                  <a:lnTo>
                    <a:pt x="112" y="14"/>
                  </a:lnTo>
                  <a:lnTo>
                    <a:pt x="100" y="12"/>
                  </a:lnTo>
                  <a:lnTo>
                    <a:pt x="84" y="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9" name="Freeform 50"/>
            <p:cNvSpPr>
              <a:spLocks noChangeArrowheads="1"/>
            </p:cNvSpPr>
            <p:nvPr/>
          </p:nvSpPr>
          <p:spPr bwMode="auto">
            <a:xfrm>
              <a:off x="6956897" y="3455854"/>
              <a:ext cx="238188" cy="164224"/>
            </a:xfrm>
            <a:custGeom>
              <a:avLst/>
              <a:gdLst>
                <a:gd name="T0" fmla="*/ 2147483647 w 106"/>
                <a:gd name="T1" fmla="*/ 0 h 46"/>
                <a:gd name="T2" fmla="*/ 2147483647 w 106"/>
                <a:gd name="T3" fmla="*/ 2147483647 h 46"/>
                <a:gd name="T4" fmla="*/ 2147483647 w 106"/>
                <a:gd name="T5" fmla="*/ 2147483647 h 46"/>
                <a:gd name="T6" fmla="*/ 0 w 106"/>
                <a:gd name="T7" fmla="*/ 2147483647 h 46"/>
                <a:gd name="T8" fmla="*/ 2147483647 w 106"/>
                <a:gd name="T9" fmla="*/ 2147483647 h 46"/>
                <a:gd name="T10" fmla="*/ 2147483647 w 106"/>
                <a:gd name="T11" fmla="*/ 2147483647 h 46"/>
                <a:gd name="T12" fmla="*/ 2147483647 w 106"/>
                <a:gd name="T13" fmla="*/ 2147483647 h 46"/>
                <a:gd name="T14" fmla="*/ 2147483647 w 106"/>
                <a:gd name="T15" fmla="*/ 2147483647 h 46"/>
                <a:gd name="T16" fmla="*/ 2147483647 w 106"/>
                <a:gd name="T17" fmla="*/ 0 h 46"/>
                <a:gd name="T18" fmla="*/ 2147483647 w 106"/>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46"/>
                <a:gd name="T32" fmla="*/ 106 w 106"/>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46">
                  <a:moveTo>
                    <a:pt x="82" y="0"/>
                  </a:moveTo>
                  <a:lnTo>
                    <a:pt x="60" y="18"/>
                  </a:lnTo>
                  <a:lnTo>
                    <a:pt x="30" y="30"/>
                  </a:lnTo>
                  <a:lnTo>
                    <a:pt x="0" y="40"/>
                  </a:lnTo>
                  <a:lnTo>
                    <a:pt x="30" y="46"/>
                  </a:lnTo>
                  <a:lnTo>
                    <a:pt x="60" y="34"/>
                  </a:lnTo>
                  <a:lnTo>
                    <a:pt x="82" y="18"/>
                  </a:lnTo>
                  <a:lnTo>
                    <a:pt x="106" y="12"/>
                  </a:lnTo>
                  <a:lnTo>
                    <a:pt x="92" y="0"/>
                  </a:lnTo>
                  <a:lnTo>
                    <a:pt x="8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0" name="Freeform 51"/>
            <p:cNvSpPr>
              <a:spLocks noChangeArrowheads="1"/>
            </p:cNvSpPr>
            <p:nvPr/>
          </p:nvSpPr>
          <p:spPr bwMode="auto">
            <a:xfrm>
              <a:off x="7213061" y="3313049"/>
              <a:ext cx="121341" cy="185644"/>
            </a:xfrm>
            <a:custGeom>
              <a:avLst/>
              <a:gdLst>
                <a:gd name="T0" fmla="*/ 2147483647 w 54"/>
                <a:gd name="T1" fmla="*/ 2147483647 h 52"/>
                <a:gd name="T2" fmla="*/ 2147483647 w 54"/>
                <a:gd name="T3" fmla="*/ 0 h 52"/>
                <a:gd name="T4" fmla="*/ 2147483647 w 54"/>
                <a:gd name="T5" fmla="*/ 2147483647 h 52"/>
                <a:gd name="T6" fmla="*/ 0 w 54"/>
                <a:gd name="T7" fmla="*/ 2147483647 h 52"/>
                <a:gd name="T8" fmla="*/ 2147483647 w 54"/>
                <a:gd name="T9" fmla="*/ 2147483647 h 52"/>
                <a:gd name="T10" fmla="*/ 2147483647 w 54"/>
                <a:gd name="T11" fmla="*/ 2147483647 h 52"/>
                <a:gd name="T12" fmla="*/ 2147483647 w 54"/>
                <a:gd name="T13" fmla="*/ 2147483647 h 52"/>
                <a:gd name="T14" fmla="*/ 2147483647 w 54"/>
                <a:gd name="T15" fmla="*/ 2147483647 h 52"/>
                <a:gd name="T16" fmla="*/ 2147483647 w 54"/>
                <a:gd name="T17" fmla="*/ 2147483647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52"/>
                <a:gd name="T29" fmla="*/ 54 w 54"/>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52">
                  <a:moveTo>
                    <a:pt x="14" y="12"/>
                  </a:moveTo>
                  <a:lnTo>
                    <a:pt x="6" y="0"/>
                  </a:lnTo>
                  <a:lnTo>
                    <a:pt x="6" y="34"/>
                  </a:lnTo>
                  <a:lnTo>
                    <a:pt x="0" y="52"/>
                  </a:lnTo>
                  <a:lnTo>
                    <a:pt x="6" y="46"/>
                  </a:lnTo>
                  <a:lnTo>
                    <a:pt x="30" y="28"/>
                  </a:lnTo>
                  <a:lnTo>
                    <a:pt x="44" y="24"/>
                  </a:lnTo>
                  <a:lnTo>
                    <a:pt x="54" y="12"/>
                  </a:lnTo>
                  <a:lnTo>
                    <a:pt x="14"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1" name="Freeform 52"/>
            <p:cNvSpPr>
              <a:spLocks noChangeArrowheads="1"/>
            </p:cNvSpPr>
            <p:nvPr/>
          </p:nvSpPr>
          <p:spPr bwMode="auto">
            <a:xfrm>
              <a:off x="5810897" y="2249161"/>
              <a:ext cx="238188" cy="264187"/>
            </a:xfrm>
            <a:custGeom>
              <a:avLst/>
              <a:gdLst>
                <a:gd name="T0" fmla="*/ 2147483647 w 106"/>
                <a:gd name="T1" fmla="*/ 2147483647 h 74"/>
                <a:gd name="T2" fmla="*/ 2147483647 w 106"/>
                <a:gd name="T3" fmla="*/ 2147483647 h 74"/>
                <a:gd name="T4" fmla="*/ 2147483647 w 106"/>
                <a:gd name="T5" fmla="*/ 2147483647 h 74"/>
                <a:gd name="T6" fmla="*/ 2147483647 w 106"/>
                <a:gd name="T7" fmla="*/ 2147483647 h 74"/>
                <a:gd name="T8" fmla="*/ 2147483647 w 106"/>
                <a:gd name="T9" fmla="*/ 2147483647 h 74"/>
                <a:gd name="T10" fmla="*/ 2147483647 w 106"/>
                <a:gd name="T11" fmla="*/ 0 h 74"/>
                <a:gd name="T12" fmla="*/ 2147483647 w 106"/>
                <a:gd name="T13" fmla="*/ 2147483647 h 74"/>
                <a:gd name="T14" fmla="*/ 2147483647 w 106"/>
                <a:gd name="T15" fmla="*/ 2147483647 h 74"/>
                <a:gd name="T16" fmla="*/ 2147483647 w 106"/>
                <a:gd name="T17" fmla="*/ 2147483647 h 74"/>
                <a:gd name="T18" fmla="*/ 0 w 106"/>
                <a:gd name="T19" fmla="*/ 2147483647 h 74"/>
                <a:gd name="T20" fmla="*/ 2147483647 w 106"/>
                <a:gd name="T21" fmla="*/ 2147483647 h 74"/>
                <a:gd name="T22" fmla="*/ 2147483647 w 106"/>
                <a:gd name="T23" fmla="*/ 2147483647 h 74"/>
                <a:gd name="T24" fmla="*/ 2147483647 w 106"/>
                <a:gd name="T25" fmla="*/ 2147483647 h 74"/>
                <a:gd name="T26" fmla="*/ 2147483647 w 106"/>
                <a:gd name="T27" fmla="*/ 2147483647 h 74"/>
                <a:gd name="T28" fmla="*/ 2147483647 w 106"/>
                <a:gd name="T29" fmla="*/ 2147483647 h 74"/>
                <a:gd name="T30" fmla="*/ 2147483647 w 106"/>
                <a:gd name="T31" fmla="*/ 2147483647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74"/>
                <a:gd name="T50" fmla="*/ 106 w 106"/>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74">
                  <a:moveTo>
                    <a:pt x="98" y="52"/>
                  </a:moveTo>
                  <a:lnTo>
                    <a:pt x="106" y="40"/>
                  </a:lnTo>
                  <a:lnTo>
                    <a:pt x="106" y="18"/>
                  </a:lnTo>
                  <a:lnTo>
                    <a:pt x="98" y="6"/>
                  </a:lnTo>
                  <a:lnTo>
                    <a:pt x="82" y="12"/>
                  </a:lnTo>
                  <a:lnTo>
                    <a:pt x="82" y="0"/>
                  </a:lnTo>
                  <a:lnTo>
                    <a:pt x="60" y="18"/>
                  </a:lnTo>
                  <a:lnTo>
                    <a:pt x="30" y="34"/>
                  </a:lnTo>
                  <a:lnTo>
                    <a:pt x="22" y="40"/>
                  </a:lnTo>
                  <a:lnTo>
                    <a:pt x="0" y="46"/>
                  </a:lnTo>
                  <a:lnTo>
                    <a:pt x="14" y="52"/>
                  </a:lnTo>
                  <a:lnTo>
                    <a:pt x="36" y="58"/>
                  </a:lnTo>
                  <a:lnTo>
                    <a:pt x="30" y="74"/>
                  </a:lnTo>
                  <a:lnTo>
                    <a:pt x="74" y="74"/>
                  </a:lnTo>
                  <a:lnTo>
                    <a:pt x="82" y="70"/>
                  </a:lnTo>
                  <a:lnTo>
                    <a:pt x="98" y="5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2" name="Freeform 53"/>
            <p:cNvSpPr>
              <a:spLocks noChangeArrowheads="1"/>
            </p:cNvSpPr>
            <p:nvPr/>
          </p:nvSpPr>
          <p:spPr bwMode="auto">
            <a:xfrm>
              <a:off x="5945720" y="2513348"/>
              <a:ext cx="31459" cy="64262"/>
            </a:xfrm>
            <a:custGeom>
              <a:avLst/>
              <a:gdLst>
                <a:gd name="T0" fmla="*/ 2147483647 w 14"/>
                <a:gd name="T1" fmla="*/ 2147483647 h 18"/>
                <a:gd name="T2" fmla="*/ 2147483647 w 14"/>
                <a:gd name="T3" fmla="*/ 2147483647 h 18"/>
                <a:gd name="T4" fmla="*/ 2147483647 w 14"/>
                <a:gd name="T5" fmla="*/ 0 h 18"/>
                <a:gd name="T6" fmla="*/ 0 w 14"/>
                <a:gd name="T7" fmla="*/ 2147483647 h 18"/>
                <a:gd name="T8" fmla="*/ 2147483647 w 14"/>
                <a:gd name="T9" fmla="*/ 2147483647 h 18"/>
                <a:gd name="T10" fmla="*/ 0 60000 65536"/>
                <a:gd name="T11" fmla="*/ 0 60000 65536"/>
                <a:gd name="T12" fmla="*/ 0 60000 65536"/>
                <a:gd name="T13" fmla="*/ 0 60000 65536"/>
                <a:gd name="T14" fmla="*/ 0 60000 65536"/>
                <a:gd name="T15" fmla="*/ 0 w 14"/>
                <a:gd name="T16" fmla="*/ 0 h 18"/>
                <a:gd name="T17" fmla="*/ 14 w 14"/>
                <a:gd name="T18" fmla="*/ 18 h 18"/>
              </a:gdLst>
              <a:ahLst/>
              <a:cxnLst>
                <a:cxn ang="T10">
                  <a:pos x="T0" y="T1"/>
                </a:cxn>
                <a:cxn ang="T11">
                  <a:pos x="T2" y="T3"/>
                </a:cxn>
                <a:cxn ang="T12">
                  <a:pos x="T4" y="T5"/>
                </a:cxn>
                <a:cxn ang="T13">
                  <a:pos x="T6" y="T7"/>
                </a:cxn>
                <a:cxn ang="T14">
                  <a:pos x="T8" y="T9"/>
                </a:cxn>
              </a:cxnLst>
              <a:rect l="T15" t="T16" r="T17" b="T18"/>
              <a:pathLst>
                <a:path w="14" h="18">
                  <a:moveTo>
                    <a:pt x="8" y="18"/>
                  </a:moveTo>
                  <a:lnTo>
                    <a:pt x="8" y="12"/>
                  </a:lnTo>
                  <a:lnTo>
                    <a:pt x="14" y="0"/>
                  </a:lnTo>
                  <a:lnTo>
                    <a:pt x="0" y="12"/>
                  </a:lnTo>
                  <a:lnTo>
                    <a:pt x="8" y="1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3" name="Freeform 54"/>
            <p:cNvSpPr>
              <a:spLocks noChangeArrowheads="1"/>
            </p:cNvSpPr>
            <p:nvPr/>
          </p:nvSpPr>
          <p:spPr bwMode="auto">
            <a:xfrm>
              <a:off x="2413343" y="899664"/>
              <a:ext cx="13482" cy="21421"/>
            </a:xfrm>
            <a:custGeom>
              <a:avLst/>
              <a:gdLst>
                <a:gd name="T0" fmla="*/ 2147483647 w 6"/>
                <a:gd name="T1" fmla="*/ 0 h 6"/>
                <a:gd name="T2" fmla="*/ 0 w 6"/>
                <a:gd name="T3" fmla="*/ 2147483647 h 6"/>
                <a:gd name="T4" fmla="*/ 2147483647 w 6"/>
                <a:gd name="T5" fmla="*/ 2147483647 h 6"/>
                <a:gd name="T6" fmla="*/ 2147483647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4"/>
                  </a:lnTo>
                  <a:lnTo>
                    <a:pt x="6" y="6"/>
                  </a:lnTo>
                  <a:lnTo>
                    <a:pt x="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4" name="Freeform 55"/>
            <p:cNvSpPr>
              <a:spLocks noChangeArrowheads="1"/>
            </p:cNvSpPr>
            <p:nvPr/>
          </p:nvSpPr>
          <p:spPr bwMode="auto">
            <a:xfrm>
              <a:off x="2067294" y="1242393"/>
              <a:ext cx="152800" cy="85683"/>
            </a:xfrm>
            <a:custGeom>
              <a:avLst/>
              <a:gdLst>
                <a:gd name="T0" fmla="*/ 2147483647 w 68"/>
                <a:gd name="T1" fmla="*/ 2147483647 h 24"/>
                <a:gd name="T2" fmla="*/ 2147483647 w 68"/>
                <a:gd name="T3" fmla="*/ 2147483647 h 24"/>
                <a:gd name="T4" fmla="*/ 2147483647 w 68"/>
                <a:gd name="T5" fmla="*/ 0 h 24"/>
                <a:gd name="T6" fmla="*/ 2147483647 w 68"/>
                <a:gd name="T7" fmla="*/ 0 h 24"/>
                <a:gd name="T8" fmla="*/ 2147483647 w 68"/>
                <a:gd name="T9" fmla="*/ 2147483647 h 24"/>
                <a:gd name="T10" fmla="*/ 0 w 68"/>
                <a:gd name="T11" fmla="*/ 2147483647 h 24"/>
                <a:gd name="T12" fmla="*/ 0 w 68"/>
                <a:gd name="T13" fmla="*/ 2147483647 h 24"/>
                <a:gd name="T14" fmla="*/ 2147483647 w 68"/>
                <a:gd name="T15" fmla="*/ 2147483647 h 24"/>
                <a:gd name="T16" fmla="*/ 2147483647 w 68"/>
                <a:gd name="T17" fmla="*/ 2147483647 h 24"/>
                <a:gd name="T18" fmla="*/ 2147483647 w 68"/>
                <a:gd name="T19" fmla="*/ 2147483647 h 24"/>
                <a:gd name="T20" fmla="*/ 2147483647 w 68"/>
                <a:gd name="T21" fmla="*/ 2147483647 h 24"/>
                <a:gd name="T22" fmla="*/ 2147483647 w 68"/>
                <a:gd name="T23" fmla="*/ 2147483647 h 24"/>
                <a:gd name="T24" fmla="*/ 2147483647 w 68"/>
                <a:gd name="T25" fmla="*/ 2147483647 h 24"/>
                <a:gd name="T26" fmla="*/ 2147483647 w 68"/>
                <a:gd name="T27" fmla="*/ 214748364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24"/>
                <a:gd name="T44" fmla="*/ 68 w 68"/>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24">
                  <a:moveTo>
                    <a:pt x="38" y="8"/>
                  </a:moveTo>
                  <a:lnTo>
                    <a:pt x="38" y="6"/>
                  </a:lnTo>
                  <a:lnTo>
                    <a:pt x="38" y="0"/>
                  </a:lnTo>
                  <a:lnTo>
                    <a:pt x="24" y="0"/>
                  </a:lnTo>
                  <a:lnTo>
                    <a:pt x="8" y="8"/>
                  </a:lnTo>
                  <a:lnTo>
                    <a:pt x="0" y="12"/>
                  </a:lnTo>
                  <a:lnTo>
                    <a:pt x="0" y="24"/>
                  </a:lnTo>
                  <a:lnTo>
                    <a:pt x="22" y="18"/>
                  </a:lnTo>
                  <a:lnTo>
                    <a:pt x="38" y="24"/>
                  </a:lnTo>
                  <a:lnTo>
                    <a:pt x="54" y="24"/>
                  </a:lnTo>
                  <a:lnTo>
                    <a:pt x="68" y="18"/>
                  </a:lnTo>
                  <a:lnTo>
                    <a:pt x="44" y="12"/>
                  </a:lnTo>
                  <a:lnTo>
                    <a:pt x="54" y="2"/>
                  </a:lnTo>
                  <a:lnTo>
                    <a:pt x="38" y="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5" name="Freeform 56"/>
            <p:cNvSpPr>
              <a:spLocks noChangeArrowheads="1"/>
            </p:cNvSpPr>
            <p:nvPr/>
          </p:nvSpPr>
          <p:spPr bwMode="auto">
            <a:xfrm>
              <a:off x="1795456" y="161346"/>
              <a:ext cx="1141507" cy="913945"/>
            </a:xfrm>
            <a:custGeom>
              <a:avLst/>
              <a:gdLst>
                <a:gd name="T0" fmla="*/ 2147483647 w 508"/>
                <a:gd name="T1" fmla="*/ 2147483647 h 256"/>
                <a:gd name="T2" fmla="*/ 2147483647 w 508"/>
                <a:gd name="T3" fmla="*/ 2147483647 h 256"/>
                <a:gd name="T4" fmla="*/ 2147483647 w 508"/>
                <a:gd name="T5" fmla="*/ 2147483647 h 256"/>
                <a:gd name="T6" fmla="*/ 2147483647 w 508"/>
                <a:gd name="T7" fmla="*/ 2147483647 h 256"/>
                <a:gd name="T8" fmla="*/ 2147483647 w 508"/>
                <a:gd name="T9" fmla="*/ 2147483647 h 256"/>
                <a:gd name="T10" fmla="*/ 2147483647 w 508"/>
                <a:gd name="T11" fmla="*/ 2147483647 h 256"/>
                <a:gd name="T12" fmla="*/ 2147483647 w 508"/>
                <a:gd name="T13" fmla="*/ 2147483647 h 256"/>
                <a:gd name="T14" fmla="*/ 2147483647 w 508"/>
                <a:gd name="T15" fmla="*/ 2147483647 h 256"/>
                <a:gd name="T16" fmla="*/ 2147483647 w 508"/>
                <a:gd name="T17" fmla="*/ 2147483647 h 256"/>
                <a:gd name="T18" fmla="*/ 2147483647 w 508"/>
                <a:gd name="T19" fmla="*/ 2147483647 h 256"/>
                <a:gd name="T20" fmla="*/ 2147483647 w 508"/>
                <a:gd name="T21" fmla="*/ 2147483647 h 256"/>
                <a:gd name="T22" fmla="*/ 2147483647 w 508"/>
                <a:gd name="T23" fmla="*/ 2147483647 h 256"/>
                <a:gd name="T24" fmla="*/ 2147483647 w 508"/>
                <a:gd name="T25" fmla="*/ 2147483647 h 256"/>
                <a:gd name="T26" fmla="*/ 2147483647 w 508"/>
                <a:gd name="T27" fmla="*/ 2147483647 h 256"/>
                <a:gd name="T28" fmla="*/ 2147483647 w 508"/>
                <a:gd name="T29" fmla="*/ 0 h 256"/>
                <a:gd name="T30" fmla="*/ 2147483647 w 508"/>
                <a:gd name="T31" fmla="*/ 2147483647 h 256"/>
                <a:gd name="T32" fmla="*/ 2147483647 w 508"/>
                <a:gd name="T33" fmla="*/ 0 h 256"/>
                <a:gd name="T34" fmla="*/ 2147483647 w 508"/>
                <a:gd name="T35" fmla="*/ 2147483647 h 256"/>
                <a:gd name="T36" fmla="*/ 2147483647 w 508"/>
                <a:gd name="T37" fmla="*/ 2147483647 h 256"/>
                <a:gd name="T38" fmla="*/ 2147483647 w 508"/>
                <a:gd name="T39" fmla="*/ 2147483647 h 256"/>
                <a:gd name="T40" fmla="*/ 2147483647 w 508"/>
                <a:gd name="T41" fmla="*/ 2147483647 h 256"/>
                <a:gd name="T42" fmla="*/ 2147483647 w 508"/>
                <a:gd name="T43" fmla="*/ 2147483647 h 256"/>
                <a:gd name="T44" fmla="*/ 2147483647 w 508"/>
                <a:gd name="T45" fmla="*/ 2147483647 h 256"/>
                <a:gd name="T46" fmla="*/ 0 w 508"/>
                <a:gd name="T47" fmla="*/ 2147483647 h 256"/>
                <a:gd name="T48" fmla="*/ 2147483647 w 508"/>
                <a:gd name="T49" fmla="*/ 2147483647 h 256"/>
                <a:gd name="T50" fmla="*/ 2147483647 w 508"/>
                <a:gd name="T51" fmla="*/ 2147483647 h 256"/>
                <a:gd name="T52" fmla="*/ 2147483647 w 508"/>
                <a:gd name="T53" fmla="*/ 2147483647 h 256"/>
                <a:gd name="T54" fmla="*/ 2147483647 w 508"/>
                <a:gd name="T55" fmla="*/ 2147483647 h 256"/>
                <a:gd name="T56" fmla="*/ 2147483647 w 508"/>
                <a:gd name="T57" fmla="*/ 2147483647 h 256"/>
                <a:gd name="T58" fmla="*/ 2147483647 w 508"/>
                <a:gd name="T59" fmla="*/ 2147483647 h 256"/>
                <a:gd name="T60" fmla="*/ 2147483647 w 508"/>
                <a:gd name="T61" fmla="*/ 2147483647 h 256"/>
                <a:gd name="T62" fmla="*/ 2147483647 w 508"/>
                <a:gd name="T63" fmla="*/ 2147483647 h 256"/>
                <a:gd name="T64" fmla="*/ 2147483647 w 508"/>
                <a:gd name="T65" fmla="*/ 2147483647 h 256"/>
                <a:gd name="T66" fmla="*/ 2147483647 w 508"/>
                <a:gd name="T67" fmla="*/ 2147483647 h 256"/>
                <a:gd name="T68" fmla="*/ 2147483647 w 508"/>
                <a:gd name="T69" fmla="*/ 2147483647 h 256"/>
                <a:gd name="T70" fmla="*/ 2147483647 w 508"/>
                <a:gd name="T71" fmla="*/ 2147483647 h 256"/>
                <a:gd name="T72" fmla="*/ 2147483647 w 508"/>
                <a:gd name="T73" fmla="*/ 2147483647 h 256"/>
                <a:gd name="T74" fmla="*/ 2147483647 w 508"/>
                <a:gd name="T75" fmla="*/ 2147483647 h 256"/>
                <a:gd name="T76" fmla="*/ 2147483647 w 508"/>
                <a:gd name="T77" fmla="*/ 2147483647 h 256"/>
                <a:gd name="T78" fmla="*/ 2147483647 w 508"/>
                <a:gd name="T79" fmla="*/ 2147483647 h 256"/>
                <a:gd name="T80" fmla="*/ 2147483647 w 508"/>
                <a:gd name="T81" fmla="*/ 2147483647 h 2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8"/>
                <a:gd name="T124" fmla="*/ 0 h 256"/>
                <a:gd name="T125" fmla="*/ 508 w 508"/>
                <a:gd name="T126" fmla="*/ 256 h 2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8" h="256">
                  <a:moveTo>
                    <a:pt x="388" y="150"/>
                  </a:moveTo>
                  <a:lnTo>
                    <a:pt x="410" y="154"/>
                  </a:lnTo>
                  <a:lnTo>
                    <a:pt x="424" y="154"/>
                  </a:lnTo>
                  <a:lnTo>
                    <a:pt x="418" y="150"/>
                  </a:lnTo>
                  <a:lnTo>
                    <a:pt x="402" y="138"/>
                  </a:lnTo>
                  <a:lnTo>
                    <a:pt x="388" y="132"/>
                  </a:lnTo>
                  <a:lnTo>
                    <a:pt x="410" y="132"/>
                  </a:lnTo>
                  <a:lnTo>
                    <a:pt x="410" y="120"/>
                  </a:lnTo>
                  <a:lnTo>
                    <a:pt x="424" y="120"/>
                  </a:lnTo>
                  <a:lnTo>
                    <a:pt x="448" y="108"/>
                  </a:lnTo>
                  <a:lnTo>
                    <a:pt x="424" y="98"/>
                  </a:lnTo>
                  <a:lnTo>
                    <a:pt x="448" y="104"/>
                  </a:lnTo>
                  <a:lnTo>
                    <a:pt x="432" y="92"/>
                  </a:lnTo>
                  <a:lnTo>
                    <a:pt x="432" y="86"/>
                  </a:lnTo>
                  <a:lnTo>
                    <a:pt x="462" y="80"/>
                  </a:lnTo>
                  <a:lnTo>
                    <a:pt x="448" y="80"/>
                  </a:lnTo>
                  <a:lnTo>
                    <a:pt x="432" y="74"/>
                  </a:lnTo>
                  <a:lnTo>
                    <a:pt x="440" y="58"/>
                  </a:lnTo>
                  <a:lnTo>
                    <a:pt x="462" y="40"/>
                  </a:lnTo>
                  <a:lnTo>
                    <a:pt x="486" y="34"/>
                  </a:lnTo>
                  <a:lnTo>
                    <a:pt x="508" y="22"/>
                  </a:lnTo>
                  <a:lnTo>
                    <a:pt x="448" y="22"/>
                  </a:lnTo>
                  <a:lnTo>
                    <a:pt x="424" y="34"/>
                  </a:lnTo>
                  <a:lnTo>
                    <a:pt x="402" y="34"/>
                  </a:lnTo>
                  <a:lnTo>
                    <a:pt x="424" y="22"/>
                  </a:lnTo>
                  <a:lnTo>
                    <a:pt x="394" y="28"/>
                  </a:lnTo>
                  <a:lnTo>
                    <a:pt x="424" y="12"/>
                  </a:lnTo>
                  <a:lnTo>
                    <a:pt x="410" y="12"/>
                  </a:lnTo>
                  <a:lnTo>
                    <a:pt x="388" y="6"/>
                  </a:lnTo>
                  <a:lnTo>
                    <a:pt x="364" y="0"/>
                  </a:lnTo>
                  <a:lnTo>
                    <a:pt x="296" y="0"/>
                  </a:lnTo>
                  <a:lnTo>
                    <a:pt x="272" y="6"/>
                  </a:lnTo>
                  <a:lnTo>
                    <a:pt x="258" y="6"/>
                  </a:lnTo>
                  <a:lnTo>
                    <a:pt x="242" y="0"/>
                  </a:lnTo>
                  <a:lnTo>
                    <a:pt x="212" y="12"/>
                  </a:lnTo>
                  <a:lnTo>
                    <a:pt x="226" y="22"/>
                  </a:lnTo>
                  <a:lnTo>
                    <a:pt x="212" y="22"/>
                  </a:lnTo>
                  <a:lnTo>
                    <a:pt x="196" y="16"/>
                  </a:lnTo>
                  <a:lnTo>
                    <a:pt x="174" y="22"/>
                  </a:lnTo>
                  <a:lnTo>
                    <a:pt x="150" y="16"/>
                  </a:lnTo>
                  <a:lnTo>
                    <a:pt x="120" y="22"/>
                  </a:lnTo>
                  <a:lnTo>
                    <a:pt x="104" y="28"/>
                  </a:lnTo>
                  <a:lnTo>
                    <a:pt x="74" y="28"/>
                  </a:lnTo>
                  <a:lnTo>
                    <a:pt x="60" y="40"/>
                  </a:lnTo>
                  <a:lnTo>
                    <a:pt x="60" y="52"/>
                  </a:lnTo>
                  <a:lnTo>
                    <a:pt x="44" y="52"/>
                  </a:lnTo>
                  <a:lnTo>
                    <a:pt x="22" y="58"/>
                  </a:lnTo>
                  <a:lnTo>
                    <a:pt x="0" y="58"/>
                  </a:lnTo>
                  <a:lnTo>
                    <a:pt x="0" y="74"/>
                  </a:lnTo>
                  <a:lnTo>
                    <a:pt x="22" y="74"/>
                  </a:lnTo>
                  <a:lnTo>
                    <a:pt x="0" y="86"/>
                  </a:lnTo>
                  <a:lnTo>
                    <a:pt x="14" y="92"/>
                  </a:lnTo>
                  <a:lnTo>
                    <a:pt x="38" y="86"/>
                  </a:lnTo>
                  <a:lnTo>
                    <a:pt x="74" y="82"/>
                  </a:lnTo>
                  <a:lnTo>
                    <a:pt x="104" y="92"/>
                  </a:lnTo>
                  <a:lnTo>
                    <a:pt x="128" y="108"/>
                  </a:lnTo>
                  <a:lnTo>
                    <a:pt x="128" y="144"/>
                  </a:lnTo>
                  <a:lnTo>
                    <a:pt x="136" y="138"/>
                  </a:lnTo>
                  <a:lnTo>
                    <a:pt x="158" y="150"/>
                  </a:lnTo>
                  <a:lnTo>
                    <a:pt x="158" y="160"/>
                  </a:lnTo>
                  <a:lnTo>
                    <a:pt x="150" y="166"/>
                  </a:lnTo>
                  <a:lnTo>
                    <a:pt x="144" y="178"/>
                  </a:lnTo>
                  <a:lnTo>
                    <a:pt x="128" y="194"/>
                  </a:lnTo>
                  <a:lnTo>
                    <a:pt x="150" y="212"/>
                  </a:lnTo>
                  <a:lnTo>
                    <a:pt x="150" y="224"/>
                  </a:lnTo>
                  <a:lnTo>
                    <a:pt x="166" y="246"/>
                  </a:lnTo>
                  <a:lnTo>
                    <a:pt x="188" y="252"/>
                  </a:lnTo>
                  <a:lnTo>
                    <a:pt x="204" y="252"/>
                  </a:lnTo>
                  <a:lnTo>
                    <a:pt x="212" y="256"/>
                  </a:lnTo>
                  <a:lnTo>
                    <a:pt x="220" y="246"/>
                  </a:lnTo>
                  <a:lnTo>
                    <a:pt x="234" y="246"/>
                  </a:lnTo>
                  <a:lnTo>
                    <a:pt x="242" y="230"/>
                  </a:lnTo>
                  <a:lnTo>
                    <a:pt x="242" y="218"/>
                  </a:lnTo>
                  <a:lnTo>
                    <a:pt x="258" y="218"/>
                  </a:lnTo>
                  <a:lnTo>
                    <a:pt x="242" y="206"/>
                  </a:lnTo>
                  <a:lnTo>
                    <a:pt x="258" y="206"/>
                  </a:lnTo>
                  <a:lnTo>
                    <a:pt x="272" y="200"/>
                  </a:lnTo>
                  <a:lnTo>
                    <a:pt x="296" y="194"/>
                  </a:lnTo>
                  <a:lnTo>
                    <a:pt x="326" y="172"/>
                  </a:lnTo>
                  <a:lnTo>
                    <a:pt x="356" y="172"/>
                  </a:lnTo>
                  <a:lnTo>
                    <a:pt x="378" y="166"/>
                  </a:lnTo>
                  <a:lnTo>
                    <a:pt x="410" y="160"/>
                  </a:lnTo>
                  <a:lnTo>
                    <a:pt x="388" y="1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6" name="Freeform 57"/>
            <p:cNvSpPr>
              <a:spLocks noChangeArrowheads="1"/>
            </p:cNvSpPr>
            <p:nvPr/>
          </p:nvSpPr>
          <p:spPr bwMode="auto">
            <a:xfrm>
              <a:off x="2408848" y="913944"/>
              <a:ext cx="4494" cy="7140"/>
            </a:xfrm>
            <a:custGeom>
              <a:avLst/>
              <a:gdLst>
                <a:gd name="T0" fmla="*/ 2147483647 w 2"/>
                <a:gd name="T1" fmla="*/ 0 h 2"/>
                <a:gd name="T2" fmla="*/ 0 w 2"/>
                <a:gd name="T3" fmla="*/ 0 h 2"/>
                <a:gd name="T4" fmla="*/ 0 w 2"/>
                <a:gd name="T5" fmla="*/ 2147483647 h 2"/>
                <a:gd name="T6" fmla="*/ 2147483647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8" name="Freeform 58"/>
            <p:cNvSpPr>
              <a:spLocks noChangeArrowheads="1"/>
            </p:cNvSpPr>
            <p:nvPr/>
          </p:nvSpPr>
          <p:spPr bwMode="auto">
            <a:xfrm>
              <a:off x="6183908" y="963926"/>
              <a:ext cx="408965" cy="649757"/>
            </a:xfrm>
            <a:custGeom>
              <a:avLst/>
              <a:gdLst>
                <a:gd name="T0" fmla="*/ 2147483647 w 182"/>
                <a:gd name="T1" fmla="*/ 2147483647 h 182"/>
                <a:gd name="T2" fmla="*/ 2147483647 w 182"/>
                <a:gd name="T3" fmla="*/ 2147483647 h 182"/>
                <a:gd name="T4" fmla="*/ 2147483647 w 182"/>
                <a:gd name="T5" fmla="*/ 2147483647 h 182"/>
                <a:gd name="T6" fmla="*/ 2147483647 w 182"/>
                <a:gd name="T7" fmla="*/ 2147483647 h 182"/>
                <a:gd name="T8" fmla="*/ 2147483647 w 182"/>
                <a:gd name="T9" fmla="*/ 2147483647 h 182"/>
                <a:gd name="T10" fmla="*/ 0 w 182"/>
                <a:gd name="T11" fmla="*/ 2147483647 h 182"/>
                <a:gd name="T12" fmla="*/ 2147483647 w 182"/>
                <a:gd name="T13" fmla="*/ 2147483647 h 182"/>
                <a:gd name="T14" fmla="*/ 2147483647 w 182"/>
                <a:gd name="T15" fmla="*/ 2147483647 h 182"/>
                <a:gd name="T16" fmla="*/ 2147483647 w 182"/>
                <a:gd name="T17" fmla="*/ 2147483647 h 182"/>
                <a:gd name="T18" fmla="*/ 2147483647 w 182"/>
                <a:gd name="T19" fmla="*/ 2147483647 h 182"/>
                <a:gd name="T20" fmla="*/ 2147483647 w 182"/>
                <a:gd name="T21" fmla="*/ 2147483647 h 182"/>
                <a:gd name="T22" fmla="*/ 2147483647 w 182"/>
                <a:gd name="T23" fmla="*/ 2147483647 h 182"/>
                <a:gd name="T24" fmla="*/ 2147483647 w 182"/>
                <a:gd name="T25" fmla="*/ 2147483647 h 182"/>
                <a:gd name="T26" fmla="*/ 2147483647 w 182"/>
                <a:gd name="T27" fmla="*/ 2147483647 h 182"/>
                <a:gd name="T28" fmla="*/ 2147483647 w 182"/>
                <a:gd name="T29" fmla="*/ 2147483647 h 182"/>
                <a:gd name="T30" fmla="*/ 2147483647 w 182"/>
                <a:gd name="T31" fmla="*/ 2147483647 h 182"/>
                <a:gd name="T32" fmla="*/ 2147483647 w 182"/>
                <a:gd name="T33" fmla="*/ 2147483647 h 182"/>
                <a:gd name="T34" fmla="*/ 2147483647 w 182"/>
                <a:gd name="T35" fmla="*/ 2147483647 h 182"/>
                <a:gd name="T36" fmla="*/ 2147483647 w 182"/>
                <a:gd name="T37" fmla="*/ 2147483647 h 182"/>
                <a:gd name="T38" fmla="*/ 2147483647 w 182"/>
                <a:gd name="T39" fmla="*/ 2147483647 h 182"/>
                <a:gd name="T40" fmla="*/ 2147483647 w 182"/>
                <a:gd name="T41" fmla="*/ 2147483647 h 182"/>
                <a:gd name="T42" fmla="*/ 2147483647 w 182"/>
                <a:gd name="T43" fmla="*/ 2147483647 h 182"/>
                <a:gd name="T44" fmla="*/ 2147483647 w 182"/>
                <a:gd name="T45" fmla="*/ 2147483647 h 182"/>
                <a:gd name="T46" fmla="*/ 2147483647 w 182"/>
                <a:gd name="T47" fmla="*/ 2147483647 h 182"/>
                <a:gd name="T48" fmla="*/ 2147483647 w 182"/>
                <a:gd name="T49" fmla="*/ 2147483647 h 182"/>
                <a:gd name="T50" fmla="*/ 2147483647 w 182"/>
                <a:gd name="T51" fmla="*/ 2147483647 h 182"/>
                <a:gd name="T52" fmla="*/ 2147483647 w 182"/>
                <a:gd name="T53" fmla="*/ 2147483647 h 182"/>
                <a:gd name="T54" fmla="*/ 2147483647 w 182"/>
                <a:gd name="T55" fmla="*/ 2147483647 h 182"/>
                <a:gd name="T56" fmla="*/ 2147483647 w 182"/>
                <a:gd name="T57" fmla="*/ 2147483647 h 182"/>
                <a:gd name="T58" fmla="*/ 2147483647 w 182"/>
                <a:gd name="T59" fmla="*/ 2147483647 h 182"/>
                <a:gd name="T60" fmla="*/ 2147483647 w 182"/>
                <a:gd name="T61" fmla="*/ 2147483647 h 182"/>
                <a:gd name="T62" fmla="*/ 2147483647 w 182"/>
                <a:gd name="T63" fmla="*/ 2147483647 h 182"/>
                <a:gd name="T64" fmla="*/ 2147483647 w 182"/>
                <a:gd name="T65" fmla="*/ 2147483647 h 182"/>
                <a:gd name="T66" fmla="*/ 2147483647 w 182"/>
                <a:gd name="T67" fmla="*/ 0 h 182"/>
                <a:gd name="T68" fmla="*/ 2147483647 w 182"/>
                <a:gd name="T69" fmla="*/ 2147483647 h 182"/>
                <a:gd name="T70" fmla="*/ 2147483647 w 182"/>
                <a:gd name="T71" fmla="*/ 2147483647 h 182"/>
                <a:gd name="T72" fmla="*/ 2147483647 w 182"/>
                <a:gd name="T73" fmla="*/ 2147483647 h 182"/>
                <a:gd name="T74" fmla="*/ 2147483647 w 182"/>
                <a:gd name="T75" fmla="*/ 2147483647 h 182"/>
                <a:gd name="T76" fmla="*/ 2147483647 w 182"/>
                <a:gd name="T77" fmla="*/ 2147483647 h 182"/>
                <a:gd name="T78" fmla="*/ 2147483647 w 182"/>
                <a:gd name="T79" fmla="*/ 2147483647 h 182"/>
                <a:gd name="T80" fmla="*/ 2147483647 w 182"/>
                <a:gd name="T81" fmla="*/ 2147483647 h 182"/>
                <a:gd name="T82" fmla="*/ 2147483647 w 182"/>
                <a:gd name="T83" fmla="*/ 2147483647 h 182"/>
                <a:gd name="T84" fmla="*/ 2147483647 w 182"/>
                <a:gd name="T85" fmla="*/ 2147483647 h 182"/>
                <a:gd name="T86" fmla="*/ 2147483647 w 182"/>
                <a:gd name="T87" fmla="*/ 2147483647 h 182"/>
                <a:gd name="T88" fmla="*/ 2147483647 w 182"/>
                <a:gd name="T89" fmla="*/ 2147483647 h 182"/>
                <a:gd name="T90" fmla="*/ 2147483647 w 182"/>
                <a:gd name="T91" fmla="*/ 2147483647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182"/>
                <a:gd name="T140" fmla="*/ 182 w 182"/>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182">
                  <a:moveTo>
                    <a:pt x="114" y="142"/>
                  </a:moveTo>
                  <a:lnTo>
                    <a:pt x="92" y="142"/>
                  </a:lnTo>
                  <a:lnTo>
                    <a:pt x="76" y="154"/>
                  </a:lnTo>
                  <a:lnTo>
                    <a:pt x="46" y="160"/>
                  </a:lnTo>
                  <a:lnTo>
                    <a:pt x="22" y="166"/>
                  </a:lnTo>
                  <a:lnTo>
                    <a:pt x="0" y="182"/>
                  </a:lnTo>
                  <a:lnTo>
                    <a:pt x="22" y="182"/>
                  </a:lnTo>
                  <a:lnTo>
                    <a:pt x="22" y="170"/>
                  </a:lnTo>
                  <a:lnTo>
                    <a:pt x="46" y="166"/>
                  </a:lnTo>
                  <a:lnTo>
                    <a:pt x="92" y="166"/>
                  </a:lnTo>
                  <a:lnTo>
                    <a:pt x="114" y="160"/>
                  </a:lnTo>
                  <a:lnTo>
                    <a:pt x="136" y="154"/>
                  </a:lnTo>
                  <a:lnTo>
                    <a:pt x="152" y="154"/>
                  </a:lnTo>
                  <a:lnTo>
                    <a:pt x="158" y="142"/>
                  </a:lnTo>
                  <a:lnTo>
                    <a:pt x="136" y="132"/>
                  </a:lnTo>
                  <a:lnTo>
                    <a:pt x="158" y="126"/>
                  </a:lnTo>
                  <a:lnTo>
                    <a:pt x="144" y="120"/>
                  </a:lnTo>
                  <a:lnTo>
                    <a:pt x="130" y="114"/>
                  </a:lnTo>
                  <a:lnTo>
                    <a:pt x="124" y="114"/>
                  </a:lnTo>
                  <a:lnTo>
                    <a:pt x="136" y="108"/>
                  </a:lnTo>
                  <a:lnTo>
                    <a:pt x="136" y="96"/>
                  </a:lnTo>
                  <a:lnTo>
                    <a:pt x="152" y="102"/>
                  </a:lnTo>
                  <a:lnTo>
                    <a:pt x="168" y="96"/>
                  </a:lnTo>
                  <a:lnTo>
                    <a:pt x="182" y="90"/>
                  </a:lnTo>
                  <a:lnTo>
                    <a:pt x="158" y="90"/>
                  </a:lnTo>
                  <a:lnTo>
                    <a:pt x="136" y="86"/>
                  </a:lnTo>
                  <a:lnTo>
                    <a:pt x="130" y="74"/>
                  </a:lnTo>
                  <a:lnTo>
                    <a:pt x="136" y="68"/>
                  </a:lnTo>
                  <a:lnTo>
                    <a:pt x="122" y="62"/>
                  </a:lnTo>
                  <a:lnTo>
                    <a:pt x="130" y="46"/>
                  </a:lnTo>
                  <a:lnTo>
                    <a:pt x="144" y="46"/>
                  </a:lnTo>
                  <a:lnTo>
                    <a:pt x="122" y="28"/>
                  </a:lnTo>
                  <a:lnTo>
                    <a:pt x="98" y="16"/>
                  </a:lnTo>
                  <a:lnTo>
                    <a:pt x="92" y="0"/>
                  </a:lnTo>
                  <a:lnTo>
                    <a:pt x="84" y="6"/>
                  </a:lnTo>
                  <a:lnTo>
                    <a:pt x="84" y="16"/>
                  </a:lnTo>
                  <a:lnTo>
                    <a:pt x="98" y="34"/>
                  </a:lnTo>
                  <a:lnTo>
                    <a:pt x="114" y="52"/>
                  </a:lnTo>
                  <a:lnTo>
                    <a:pt x="106" y="68"/>
                  </a:lnTo>
                  <a:lnTo>
                    <a:pt x="114" y="80"/>
                  </a:lnTo>
                  <a:lnTo>
                    <a:pt x="122" y="90"/>
                  </a:lnTo>
                  <a:lnTo>
                    <a:pt x="106" y="102"/>
                  </a:lnTo>
                  <a:lnTo>
                    <a:pt x="114" y="120"/>
                  </a:lnTo>
                  <a:lnTo>
                    <a:pt x="122" y="116"/>
                  </a:lnTo>
                  <a:lnTo>
                    <a:pt x="122" y="132"/>
                  </a:lnTo>
                  <a:lnTo>
                    <a:pt x="114" y="1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9" name="Freeform 59"/>
            <p:cNvSpPr>
              <a:spLocks noChangeArrowheads="1"/>
            </p:cNvSpPr>
            <p:nvPr/>
          </p:nvSpPr>
          <p:spPr bwMode="auto">
            <a:xfrm>
              <a:off x="0" y="535513"/>
              <a:ext cx="2611084" cy="3555817"/>
            </a:xfrm>
            <a:custGeom>
              <a:avLst/>
              <a:gdLst>
                <a:gd name="T0" fmla="*/ 2147483647 w 1162"/>
                <a:gd name="T1" fmla="*/ 2147483647 h 996"/>
                <a:gd name="T2" fmla="*/ 2147483647 w 1162"/>
                <a:gd name="T3" fmla="*/ 2147483647 h 996"/>
                <a:gd name="T4" fmla="*/ 2147483647 w 1162"/>
                <a:gd name="T5" fmla="*/ 2147483647 h 996"/>
                <a:gd name="T6" fmla="*/ 2147483647 w 1162"/>
                <a:gd name="T7" fmla="*/ 2147483647 h 996"/>
                <a:gd name="T8" fmla="*/ 2147483647 w 1162"/>
                <a:gd name="T9" fmla="*/ 2147483647 h 996"/>
                <a:gd name="T10" fmla="*/ 2147483647 w 1162"/>
                <a:gd name="T11" fmla="*/ 2147483647 h 996"/>
                <a:gd name="T12" fmla="*/ 2147483647 w 1162"/>
                <a:gd name="T13" fmla="*/ 2147483647 h 996"/>
                <a:gd name="T14" fmla="*/ 2147483647 w 1162"/>
                <a:gd name="T15" fmla="*/ 2147483647 h 996"/>
                <a:gd name="T16" fmla="*/ 2147483647 w 1162"/>
                <a:gd name="T17" fmla="*/ 2147483647 h 996"/>
                <a:gd name="T18" fmla="*/ 2147483647 w 1162"/>
                <a:gd name="T19" fmla="*/ 2147483647 h 996"/>
                <a:gd name="T20" fmla="*/ 2147483647 w 1162"/>
                <a:gd name="T21" fmla="*/ 2147483647 h 996"/>
                <a:gd name="T22" fmla="*/ 2147483647 w 1162"/>
                <a:gd name="T23" fmla="*/ 2147483647 h 996"/>
                <a:gd name="T24" fmla="*/ 2147483647 w 1162"/>
                <a:gd name="T25" fmla="*/ 2147483647 h 996"/>
                <a:gd name="T26" fmla="*/ 2147483647 w 1162"/>
                <a:gd name="T27" fmla="*/ 2147483647 h 996"/>
                <a:gd name="T28" fmla="*/ 2147483647 w 1162"/>
                <a:gd name="T29" fmla="*/ 2147483647 h 996"/>
                <a:gd name="T30" fmla="*/ 2147483647 w 1162"/>
                <a:gd name="T31" fmla="*/ 2147483647 h 996"/>
                <a:gd name="T32" fmla="*/ 2147483647 w 1162"/>
                <a:gd name="T33" fmla="*/ 2147483647 h 996"/>
                <a:gd name="T34" fmla="*/ 2147483647 w 1162"/>
                <a:gd name="T35" fmla="*/ 2147483647 h 996"/>
                <a:gd name="T36" fmla="*/ 2147483647 w 1162"/>
                <a:gd name="T37" fmla="*/ 2147483647 h 996"/>
                <a:gd name="T38" fmla="*/ 2147483647 w 1162"/>
                <a:gd name="T39" fmla="*/ 2147483647 h 996"/>
                <a:gd name="T40" fmla="*/ 2147483647 w 1162"/>
                <a:gd name="T41" fmla="*/ 2147483647 h 996"/>
                <a:gd name="T42" fmla="*/ 2147483647 w 1162"/>
                <a:gd name="T43" fmla="*/ 2147483647 h 996"/>
                <a:gd name="T44" fmla="*/ 2147483647 w 1162"/>
                <a:gd name="T45" fmla="*/ 2147483647 h 996"/>
                <a:gd name="T46" fmla="*/ 2147483647 w 1162"/>
                <a:gd name="T47" fmla="*/ 2147483647 h 996"/>
                <a:gd name="T48" fmla="*/ 2147483647 w 1162"/>
                <a:gd name="T49" fmla="*/ 2147483647 h 996"/>
                <a:gd name="T50" fmla="*/ 2147483647 w 1162"/>
                <a:gd name="T51" fmla="*/ 2147483647 h 996"/>
                <a:gd name="T52" fmla="*/ 2147483647 w 1162"/>
                <a:gd name="T53" fmla="*/ 2147483647 h 996"/>
                <a:gd name="T54" fmla="*/ 2147483647 w 1162"/>
                <a:gd name="T55" fmla="*/ 2147483647 h 996"/>
                <a:gd name="T56" fmla="*/ 2147483647 w 1162"/>
                <a:gd name="T57" fmla="*/ 2147483647 h 996"/>
                <a:gd name="T58" fmla="*/ 2147483647 w 1162"/>
                <a:gd name="T59" fmla="*/ 2147483647 h 996"/>
                <a:gd name="T60" fmla="*/ 2147483647 w 1162"/>
                <a:gd name="T61" fmla="*/ 2147483647 h 996"/>
                <a:gd name="T62" fmla="*/ 2147483647 w 1162"/>
                <a:gd name="T63" fmla="*/ 2147483647 h 996"/>
                <a:gd name="T64" fmla="*/ 2147483647 w 1162"/>
                <a:gd name="T65" fmla="*/ 2147483647 h 996"/>
                <a:gd name="T66" fmla="*/ 2147483647 w 1162"/>
                <a:gd name="T67" fmla="*/ 0 h 996"/>
                <a:gd name="T68" fmla="*/ 2147483647 w 1162"/>
                <a:gd name="T69" fmla="*/ 2147483647 h 996"/>
                <a:gd name="T70" fmla="*/ 2147483647 w 1162"/>
                <a:gd name="T71" fmla="*/ 2147483647 h 996"/>
                <a:gd name="T72" fmla="*/ 2147483647 w 1162"/>
                <a:gd name="T73" fmla="*/ 2147483647 h 996"/>
                <a:gd name="T74" fmla="*/ 2147483647 w 1162"/>
                <a:gd name="T75" fmla="*/ 2147483647 h 996"/>
                <a:gd name="T76" fmla="*/ 2147483647 w 1162"/>
                <a:gd name="T77" fmla="*/ 2147483647 h 996"/>
                <a:gd name="T78" fmla="*/ 2147483647 w 1162"/>
                <a:gd name="T79" fmla="*/ 2147483647 h 996"/>
                <a:gd name="T80" fmla="*/ 2147483647 w 1162"/>
                <a:gd name="T81" fmla="*/ 2147483647 h 996"/>
                <a:gd name="T82" fmla="*/ 2147483647 w 1162"/>
                <a:gd name="T83" fmla="*/ 2147483647 h 996"/>
                <a:gd name="T84" fmla="*/ 2147483647 w 1162"/>
                <a:gd name="T85" fmla="*/ 2147483647 h 996"/>
                <a:gd name="T86" fmla="*/ 2147483647 w 1162"/>
                <a:gd name="T87" fmla="*/ 2147483647 h 996"/>
                <a:gd name="T88" fmla="*/ 2147483647 w 1162"/>
                <a:gd name="T89" fmla="*/ 2147483647 h 996"/>
                <a:gd name="T90" fmla="*/ 2147483647 w 1162"/>
                <a:gd name="T91" fmla="*/ 2147483647 h 996"/>
                <a:gd name="T92" fmla="*/ 2147483647 w 1162"/>
                <a:gd name="T93" fmla="*/ 2147483647 h 996"/>
                <a:gd name="T94" fmla="*/ 2147483647 w 1162"/>
                <a:gd name="T95" fmla="*/ 2147483647 h 996"/>
                <a:gd name="T96" fmla="*/ 2147483647 w 1162"/>
                <a:gd name="T97" fmla="*/ 2147483647 h 996"/>
                <a:gd name="T98" fmla="*/ 2147483647 w 1162"/>
                <a:gd name="T99" fmla="*/ 2147483647 h 996"/>
                <a:gd name="T100" fmla="*/ 2147483647 w 1162"/>
                <a:gd name="T101" fmla="*/ 2147483647 h 996"/>
                <a:gd name="T102" fmla="*/ 2147483647 w 1162"/>
                <a:gd name="T103" fmla="*/ 2147483647 h 996"/>
                <a:gd name="T104" fmla="*/ 2147483647 w 1162"/>
                <a:gd name="T105" fmla="*/ 2147483647 h 996"/>
                <a:gd name="T106" fmla="*/ 2147483647 w 1162"/>
                <a:gd name="T107" fmla="*/ 2147483647 h 996"/>
                <a:gd name="T108" fmla="*/ 2147483647 w 1162"/>
                <a:gd name="T109" fmla="*/ 2147483647 h 996"/>
                <a:gd name="T110" fmla="*/ 2147483647 w 1162"/>
                <a:gd name="T111" fmla="*/ 2147483647 h 996"/>
                <a:gd name="T112" fmla="*/ 2147483647 w 1162"/>
                <a:gd name="T113" fmla="*/ 2147483647 h 996"/>
                <a:gd name="T114" fmla="*/ 2147483647 w 1162"/>
                <a:gd name="T115" fmla="*/ 2147483647 h 996"/>
                <a:gd name="T116" fmla="*/ 2147483647 w 1162"/>
                <a:gd name="T117" fmla="*/ 2147483647 h 996"/>
                <a:gd name="T118" fmla="*/ 2147483647 w 1162"/>
                <a:gd name="T119" fmla="*/ 2147483647 h 996"/>
                <a:gd name="T120" fmla="*/ 2147483647 w 1162"/>
                <a:gd name="T121" fmla="*/ 2147483647 h 9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2"/>
                <a:gd name="T184" fmla="*/ 0 h 996"/>
                <a:gd name="T185" fmla="*/ 1162 w 1162"/>
                <a:gd name="T186" fmla="*/ 996 h 9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2" h="996">
                  <a:moveTo>
                    <a:pt x="1126" y="596"/>
                  </a:moveTo>
                  <a:lnTo>
                    <a:pt x="1110" y="584"/>
                  </a:lnTo>
                  <a:lnTo>
                    <a:pt x="1064" y="584"/>
                  </a:lnTo>
                  <a:lnTo>
                    <a:pt x="1048" y="578"/>
                  </a:lnTo>
                  <a:lnTo>
                    <a:pt x="1026" y="584"/>
                  </a:lnTo>
                  <a:lnTo>
                    <a:pt x="1004" y="584"/>
                  </a:lnTo>
                  <a:lnTo>
                    <a:pt x="1018" y="572"/>
                  </a:lnTo>
                  <a:lnTo>
                    <a:pt x="1010" y="572"/>
                  </a:lnTo>
                  <a:lnTo>
                    <a:pt x="996" y="578"/>
                  </a:lnTo>
                  <a:lnTo>
                    <a:pt x="980" y="584"/>
                  </a:lnTo>
                  <a:lnTo>
                    <a:pt x="988" y="572"/>
                  </a:lnTo>
                  <a:lnTo>
                    <a:pt x="1004" y="572"/>
                  </a:lnTo>
                  <a:lnTo>
                    <a:pt x="1004" y="538"/>
                  </a:lnTo>
                  <a:lnTo>
                    <a:pt x="988" y="532"/>
                  </a:lnTo>
                  <a:lnTo>
                    <a:pt x="964" y="526"/>
                  </a:lnTo>
                  <a:lnTo>
                    <a:pt x="950" y="532"/>
                  </a:lnTo>
                  <a:lnTo>
                    <a:pt x="920" y="526"/>
                  </a:lnTo>
                  <a:lnTo>
                    <a:pt x="920" y="514"/>
                  </a:lnTo>
                  <a:lnTo>
                    <a:pt x="904" y="508"/>
                  </a:lnTo>
                  <a:lnTo>
                    <a:pt x="882" y="498"/>
                  </a:lnTo>
                  <a:lnTo>
                    <a:pt x="860" y="504"/>
                  </a:lnTo>
                  <a:lnTo>
                    <a:pt x="844" y="498"/>
                  </a:lnTo>
                  <a:lnTo>
                    <a:pt x="822" y="492"/>
                  </a:lnTo>
                  <a:lnTo>
                    <a:pt x="798" y="492"/>
                  </a:lnTo>
                  <a:lnTo>
                    <a:pt x="790" y="486"/>
                  </a:lnTo>
                  <a:lnTo>
                    <a:pt x="776" y="492"/>
                  </a:lnTo>
                  <a:lnTo>
                    <a:pt x="752" y="504"/>
                  </a:lnTo>
                  <a:lnTo>
                    <a:pt x="730" y="514"/>
                  </a:lnTo>
                  <a:lnTo>
                    <a:pt x="714" y="508"/>
                  </a:lnTo>
                  <a:lnTo>
                    <a:pt x="730" y="504"/>
                  </a:lnTo>
                  <a:lnTo>
                    <a:pt x="708" y="504"/>
                  </a:lnTo>
                  <a:lnTo>
                    <a:pt x="684" y="508"/>
                  </a:lnTo>
                  <a:lnTo>
                    <a:pt x="668" y="498"/>
                  </a:lnTo>
                  <a:lnTo>
                    <a:pt x="668" y="468"/>
                  </a:lnTo>
                  <a:lnTo>
                    <a:pt x="654" y="462"/>
                  </a:lnTo>
                  <a:lnTo>
                    <a:pt x="638" y="458"/>
                  </a:lnTo>
                  <a:lnTo>
                    <a:pt x="608" y="468"/>
                  </a:lnTo>
                  <a:lnTo>
                    <a:pt x="616" y="452"/>
                  </a:lnTo>
                  <a:lnTo>
                    <a:pt x="616" y="434"/>
                  </a:lnTo>
                  <a:lnTo>
                    <a:pt x="624" y="418"/>
                  </a:lnTo>
                  <a:lnTo>
                    <a:pt x="600" y="424"/>
                  </a:lnTo>
                  <a:lnTo>
                    <a:pt x="586" y="434"/>
                  </a:lnTo>
                  <a:lnTo>
                    <a:pt x="570" y="446"/>
                  </a:lnTo>
                  <a:lnTo>
                    <a:pt x="546" y="440"/>
                  </a:lnTo>
                  <a:lnTo>
                    <a:pt x="524" y="430"/>
                  </a:lnTo>
                  <a:lnTo>
                    <a:pt x="516" y="412"/>
                  </a:lnTo>
                  <a:lnTo>
                    <a:pt x="524" y="394"/>
                  </a:lnTo>
                  <a:lnTo>
                    <a:pt x="516" y="382"/>
                  </a:lnTo>
                  <a:lnTo>
                    <a:pt x="540" y="372"/>
                  </a:lnTo>
                  <a:lnTo>
                    <a:pt x="554" y="366"/>
                  </a:lnTo>
                  <a:lnTo>
                    <a:pt x="578" y="360"/>
                  </a:lnTo>
                  <a:lnTo>
                    <a:pt x="592" y="366"/>
                  </a:lnTo>
                  <a:lnTo>
                    <a:pt x="616" y="360"/>
                  </a:lnTo>
                  <a:lnTo>
                    <a:pt x="654" y="366"/>
                  </a:lnTo>
                  <a:lnTo>
                    <a:pt x="668" y="366"/>
                  </a:lnTo>
                  <a:lnTo>
                    <a:pt x="668" y="378"/>
                  </a:lnTo>
                  <a:lnTo>
                    <a:pt x="684" y="388"/>
                  </a:lnTo>
                  <a:lnTo>
                    <a:pt x="700" y="400"/>
                  </a:lnTo>
                  <a:lnTo>
                    <a:pt x="700" y="382"/>
                  </a:lnTo>
                  <a:lnTo>
                    <a:pt x="692" y="372"/>
                  </a:lnTo>
                  <a:lnTo>
                    <a:pt x="684" y="360"/>
                  </a:lnTo>
                  <a:lnTo>
                    <a:pt x="700" y="354"/>
                  </a:lnTo>
                  <a:lnTo>
                    <a:pt x="714" y="338"/>
                  </a:lnTo>
                  <a:lnTo>
                    <a:pt x="738" y="326"/>
                  </a:lnTo>
                  <a:lnTo>
                    <a:pt x="744" y="314"/>
                  </a:lnTo>
                  <a:lnTo>
                    <a:pt x="730" y="302"/>
                  </a:lnTo>
                  <a:lnTo>
                    <a:pt x="744" y="290"/>
                  </a:lnTo>
                  <a:lnTo>
                    <a:pt x="752" y="302"/>
                  </a:lnTo>
                  <a:lnTo>
                    <a:pt x="776" y="280"/>
                  </a:lnTo>
                  <a:lnTo>
                    <a:pt x="790" y="274"/>
                  </a:lnTo>
                  <a:lnTo>
                    <a:pt x="806" y="268"/>
                  </a:lnTo>
                  <a:lnTo>
                    <a:pt x="806" y="256"/>
                  </a:lnTo>
                  <a:lnTo>
                    <a:pt x="836" y="246"/>
                  </a:lnTo>
                  <a:lnTo>
                    <a:pt x="860" y="240"/>
                  </a:lnTo>
                  <a:lnTo>
                    <a:pt x="852" y="252"/>
                  </a:lnTo>
                  <a:lnTo>
                    <a:pt x="874" y="252"/>
                  </a:lnTo>
                  <a:lnTo>
                    <a:pt x="898" y="240"/>
                  </a:lnTo>
                  <a:lnTo>
                    <a:pt x="874" y="234"/>
                  </a:lnTo>
                  <a:lnTo>
                    <a:pt x="866" y="216"/>
                  </a:lnTo>
                  <a:lnTo>
                    <a:pt x="866" y="206"/>
                  </a:lnTo>
                  <a:lnTo>
                    <a:pt x="844" y="210"/>
                  </a:lnTo>
                  <a:lnTo>
                    <a:pt x="782" y="228"/>
                  </a:lnTo>
                  <a:lnTo>
                    <a:pt x="828" y="210"/>
                  </a:lnTo>
                  <a:lnTo>
                    <a:pt x="852" y="200"/>
                  </a:lnTo>
                  <a:lnTo>
                    <a:pt x="874" y="200"/>
                  </a:lnTo>
                  <a:lnTo>
                    <a:pt x="904" y="206"/>
                  </a:lnTo>
                  <a:lnTo>
                    <a:pt x="912" y="210"/>
                  </a:lnTo>
                  <a:lnTo>
                    <a:pt x="928" y="206"/>
                  </a:lnTo>
                  <a:lnTo>
                    <a:pt x="942" y="194"/>
                  </a:lnTo>
                  <a:lnTo>
                    <a:pt x="964" y="194"/>
                  </a:lnTo>
                  <a:lnTo>
                    <a:pt x="964" y="182"/>
                  </a:lnTo>
                  <a:lnTo>
                    <a:pt x="950" y="176"/>
                  </a:lnTo>
                  <a:lnTo>
                    <a:pt x="928" y="188"/>
                  </a:lnTo>
                  <a:lnTo>
                    <a:pt x="934" y="176"/>
                  </a:lnTo>
                  <a:lnTo>
                    <a:pt x="928" y="166"/>
                  </a:lnTo>
                  <a:lnTo>
                    <a:pt x="920" y="148"/>
                  </a:lnTo>
                  <a:lnTo>
                    <a:pt x="912" y="130"/>
                  </a:lnTo>
                  <a:lnTo>
                    <a:pt x="890" y="120"/>
                  </a:lnTo>
                  <a:lnTo>
                    <a:pt x="874" y="130"/>
                  </a:lnTo>
                  <a:lnTo>
                    <a:pt x="866" y="148"/>
                  </a:lnTo>
                  <a:lnTo>
                    <a:pt x="852" y="142"/>
                  </a:lnTo>
                  <a:lnTo>
                    <a:pt x="852" y="126"/>
                  </a:lnTo>
                  <a:lnTo>
                    <a:pt x="836" y="108"/>
                  </a:lnTo>
                  <a:lnTo>
                    <a:pt x="806" y="102"/>
                  </a:lnTo>
                  <a:lnTo>
                    <a:pt x="776" y="96"/>
                  </a:lnTo>
                  <a:lnTo>
                    <a:pt x="776" y="86"/>
                  </a:lnTo>
                  <a:lnTo>
                    <a:pt x="768" y="102"/>
                  </a:lnTo>
                  <a:lnTo>
                    <a:pt x="768" y="120"/>
                  </a:lnTo>
                  <a:lnTo>
                    <a:pt x="776" y="148"/>
                  </a:lnTo>
                  <a:lnTo>
                    <a:pt x="752" y="160"/>
                  </a:lnTo>
                  <a:lnTo>
                    <a:pt x="738" y="160"/>
                  </a:lnTo>
                  <a:lnTo>
                    <a:pt x="744" y="182"/>
                  </a:lnTo>
                  <a:lnTo>
                    <a:pt x="730" y="200"/>
                  </a:lnTo>
                  <a:lnTo>
                    <a:pt x="714" y="188"/>
                  </a:lnTo>
                  <a:lnTo>
                    <a:pt x="714" y="176"/>
                  </a:lnTo>
                  <a:lnTo>
                    <a:pt x="708" y="160"/>
                  </a:lnTo>
                  <a:lnTo>
                    <a:pt x="692" y="160"/>
                  </a:lnTo>
                  <a:lnTo>
                    <a:pt x="668" y="154"/>
                  </a:lnTo>
                  <a:lnTo>
                    <a:pt x="660" y="148"/>
                  </a:lnTo>
                  <a:lnTo>
                    <a:pt x="646" y="142"/>
                  </a:lnTo>
                  <a:lnTo>
                    <a:pt x="624" y="142"/>
                  </a:lnTo>
                  <a:lnTo>
                    <a:pt x="608" y="130"/>
                  </a:lnTo>
                  <a:lnTo>
                    <a:pt x="608" y="114"/>
                  </a:lnTo>
                  <a:lnTo>
                    <a:pt x="632" y="102"/>
                  </a:lnTo>
                  <a:lnTo>
                    <a:pt x="654" y="90"/>
                  </a:lnTo>
                  <a:lnTo>
                    <a:pt x="638" y="90"/>
                  </a:lnTo>
                  <a:lnTo>
                    <a:pt x="660" y="80"/>
                  </a:lnTo>
                  <a:lnTo>
                    <a:pt x="684" y="86"/>
                  </a:lnTo>
                  <a:lnTo>
                    <a:pt x="676" y="74"/>
                  </a:lnTo>
                  <a:lnTo>
                    <a:pt x="660" y="62"/>
                  </a:lnTo>
                  <a:lnTo>
                    <a:pt x="692" y="62"/>
                  </a:lnTo>
                  <a:lnTo>
                    <a:pt x="700" y="50"/>
                  </a:lnTo>
                  <a:lnTo>
                    <a:pt x="692" y="44"/>
                  </a:lnTo>
                  <a:lnTo>
                    <a:pt x="684" y="50"/>
                  </a:lnTo>
                  <a:lnTo>
                    <a:pt x="684" y="16"/>
                  </a:lnTo>
                  <a:lnTo>
                    <a:pt x="646" y="0"/>
                  </a:lnTo>
                  <a:lnTo>
                    <a:pt x="660" y="28"/>
                  </a:lnTo>
                  <a:lnTo>
                    <a:pt x="616" y="34"/>
                  </a:lnTo>
                  <a:lnTo>
                    <a:pt x="562" y="34"/>
                  </a:lnTo>
                  <a:lnTo>
                    <a:pt x="510" y="44"/>
                  </a:lnTo>
                  <a:lnTo>
                    <a:pt x="464" y="28"/>
                  </a:lnTo>
                  <a:lnTo>
                    <a:pt x="418" y="28"/>
                  </a:lnTo>
                  <a:lnTo>
                    <a:pt x="364" y="22"/>
                  </a:lnTo>
                  <a:lnTo>
                    <a:pt x="320" y="22"/>
                  </a:lnTo>
                  <a:lnTo>
                    <a:pt x="274" y="38"/>
                  </a:lnTo>
                  <a:lnTo>
                    <a:pt x="228" y="28"/>
                  </a:lnTo>
                  <a:lnTo>
                    <a:pt x="182" y="28"/>
                  </a:lnTo>
                  <a:lnTo>
                    <a:pt x="136" y="16"/>
                  </a:lnTo>
                  <a:lnTo>
                    <a:pt x="92" y="16"/>
                  </a:lnTo>
                  <a:lnTo>
                    <a:pt x="52" y="28"/>
                  </a:lnTo>
                  <a:lnTo>
                    <a:pt x="8" y="38"/>
                  </a:lnTo>
                  <a:lnTo>
                    <a:pt x="52" y="56"/>
                  </a:lnTo>
                  <a:lnTo>
                    <a:pt x="0" y="62"/>
                  </a:lnTo>
                  <a:lnTo>
                    <a:pt x="30" y="86"/>
                  </a:lnTo>
                  <a:lnTo>
                    <a:pt x="8" y="120"/>
                  </a:lnTo>
                  <a:lnTo>
                    <a:pt x="22" y="154"/>
                  </a:lnTo>
                  <a:lnTo>
                    <a:pt x="68" y="130"/>
                  </a:lnTo>
                  <a:lnTo>
                    <a:pt x="114" y="126"/>
                  </a:lnTo>
                  <a:lnTo>
                    <a:pt x="160" y="120"/>
                  </a:lnTo>
                  <a:lnTo>
                    <a:pt x="206" y="136"/>
                  </a:lnTo>
                  <a:lnTo>
                    <a:pt x="242" y="160"/>
                  </a:lnTo>
                  <a:lnTo>
                    <a:pt x="274" y="188"/>
                  </a:lnTo>
                  <a:lnTo>
                    <a:pt x="296" y="222"/>
                  </a:lnTo>
                  <a:lnTo>
                    <a:pt x="296" y="262"/>
                  </a:lnTo>
                  <a:lnTo>
                    <a:pt x="282" y="298"/>
                  </a:lnTo>
                  <a:lnTo>
                    <a:pt x="304" y="326"/>
                  </a:lnTo>
                  <a:lnTo>
                    <a:pt x="342" y="360"/>
                  </a:lnTo>
                  <a:lnTo>
                    <a:pt x="372" y="388"/>
                  </a:lnTo>
                  <a:lnTo>
                    <a:pt x="394" y="424"/>
                  </a:lnTo>
                  <a:lnTo>
                    <a:pt x="380" y="388"/>
                  </a:lnTo>
                  <a:lnTo>
                    <a:pt x="364" y="354"/>
                  </a:lnTo>
                  <a:lnTo>
                    <a:pt x="394" y="382"/>
                  </a:lnTo>
                  <a:lnTo>
                    <a:pt x="426" y="412"/>
                  </a:lnTo>
                  <a:lnTo>
                    <a:pt x="448" y="440"/>
                  </a:lnTo>
                  <a:lnTo>
                    <a:pt x="486" y="458"/>
                  </a:lnTo>
                  <a:lnTo>
                    <a:pt x="540" y="468"/>
                  </a:lnTo>
                  <a:lnTo>
                    <a:pt x="592" y="474"/>
                  </a:lnTo>
                  <a:lnTo>
                    <a:pt x="632" y="492"/>
                  </a:lnTo>
                  <a:lnTo>
                    <a:pt x="660" y="520"/>
                  </a:lnTo>
                  <a:lnTo>
                    <a:pt x="714" y="520"/>
                  </a:lnTo>
                  <a:lnTo>
                    <a:pt x="714" y="554"/>
                  </a:lnTo>
                  <a:lnTo>
                    <a:pt x="692" y="584"/>
                  </a:lnTo>
                  <a:lnTo>
                    <a:pt x="692" y="618"/>
                  </a:lnTo>
                  <a:lnTo>
                    <a:pt x="714" y="646"/>
                  </a:lnTo>
                  <a:lnTo>
                    <a:pt x="752" y="682"/>
                  </a:lnTo>
                  <a:lnTo>
                    <a:pt x="790" y="704"/>
                  </a:lnTo>
                  <a:lnTo>
                    <a:pt x="814" y="744"/>
                  </a:lnTo>
                  <a:lnTo>
                    <a:pt x="798" y="784"/>
                  </a:lnTo>
                  <a:lnTo>
                    <a:pt x="806" y="824"/>
                  </a:lnTo>
                  <a:lnTo>
                    <a:pt x="806" y="864"/>
                  </a:lnTo>
                  <a:lnTo>
                    <a:pt x="814" y="904"/>
                  </a:lnTo>
                  <a:lnTo>
                    <a:pt x="814" y="944"/>
                  </a:lnTo>
                  <a:lnTo>
                    <a:pt x="844" y="974"/>
                  </a:lnTo>
                  <a:lnTo>
                    <a:pt x="874" y="996"/>
                  </a:lnTo>
                  <a:lnTo>
                    <a:pt x="920" y="996"/>
                  </a:lnTo>
                  <a:lnTo>
                    <a:pt x="920" y="990"/>
                  </a:lnTo>
                  <a:lnTo>
                    <a:pt x="898" y="984"/>
                  </a:lnTo>
                  <a:lnTo>
                    <a:pt x="898" y="974"/>
                  </a:lnTo>
                  <a:lnTo>
                    <a:pt x="882" y="978"/>
                  </a:lnTo>
                  <a:lnTo>
                    <a:pt x="860" y="978"/>
                  </a:lnTo>
                  <a:lnTo>
                    <a:pt x="874" y="968"/>
                  </a:lnTo>
                  <a:lnTo>
                    <a:pt x="890" y="968"/>
                  </a:lnTo>
                  <a:lnTo>
                    <a:pt x="874" y="950"/>
                  </a:lnTo>
                  <a:lnTo>
                    <a:pt x="890" y="938"/>
                  </a:lnTo>
                  <a:lnTo>
                    <a:pt x="898" y="928"/>
                  </a:lnTo>
                  <a:lnTo>
                    <a:pt x="898" y="922"/>
                  </a:lnTo>
                  <a:lnTo>
                    <a:pt x="882" y="916"/>
                  </a:lnTo>
                  <a:lnTo>
                    <a:pt x="866" y="922"/>
                  </a:lnTo>
                  <a:lnTo>
                    <a:pt x="882" y="904"/>
                  </a:lnTo>
                  <a:lnTo>
                    <a:pt x="898" y="894"/>
                  </a:lnTo>
                  <a:lnTo>
                    <a:pt x="904" y="882"/>
                  </a:lnTo>
                  <a:lnTo>
                    <a:pt x="890" y="888"/>
                  </a:lnTo>
                  <a:lnTo>
                    <a:pt x="882" y="876"/>
                  </a:lnTo>
                  <a:lnTo>
                    <a:pt x="898" y="870"/>
                  </a:lnTo>
                  <a:lnTo>
                    <a:pt x="904" y="876"/>
                  </a:lnTo>
                  <a:lnTo>
                    <a:pt x="904" y="870"/>
                  </a:lnTo>
                  <a:lnTo>
                    <a:pt x="912" y="858"/>
                  </a:lnTo>
                  <a:lnTo>
                    <a:pt x="934" y="852"/>
                  </a:lnTo>
                  <a:lnTo>
                    <a:pt x="958" y="848"/>
                  </a:lnTo>
                  <a:lnTo>
                    <a:pt x="958" y="824"/>
                  </a:lnTo>
                  <a:lnTo>
                    <a:pt x="934" y="812"/>
                  </a:lnTo>
                  <a:lnTo>
                    <a:pt x="928" y="802"/>
                  </a:lnTo>
                  <a:lnTo>
                    <a:pt x="942" y="806"/>
                  </a:lnTo>
                  <a:lnTo>
                    <a:pt x="964" y="818"/>
                  </a:lnTo>
                  <a:lnTo>
                    <a:pt x="980" y="824"/>
                  </a:lnTo>
                  <a:lnTo>
                    <a:pt x="988" y="812"/>
                  </a:lnTo>
                  <a:lnTo>
                    <a:pt x="1004" y="796"/>
                  </a:lnTo>
                  <a:lnTo>
                    <a:pt x="1010" y="778"/>
                  </a:lnTo>
                  <a:lnTo>
                    <a:pt x="1026" y="778"/>
                  </a:lnTo>
                  <a:lnTo>
                    <a:pt x="1026" y="768"/>
                  </a:lnTo>
                  <a:lnTo>
                    <a:pt x="1034" y="750"/>
                  </a:lnTo>
                  <a:lnTo>
                    <a:pt x="1056" y="744"/>
                  </a:lnTo>
                  <a:lnTo>
                    <a:pt x="1080" y="732"/>
                  </a:lnTo>
                  <a:lnTo>
                    <a:pt x="1094" y="732"/>
                  </a:lnTo>
                  <a:lnTo>
                    <a:pt x="1102" y="720"/>
                  </a:lnTo>
                  <a:lnTo>
                    <a:pt x="1110" y="710"/>
                  </a:lnTo>
                  <a:lnTo>
                    <a:pt x="1110" y="670"/>
                  </a:lnTo>
                  <a:lnTo>
                    <a:pt x="1126" y="652"/>
                  </a:lnTo>
                  <a:lnTo>
                    <a:pt x="1148" y="640"/>
                  </a:lnTo>
                  <a:lnTo>
                    <a:pt x="1156" y="630"/>
                  </a:lnTo>
                  <a:lnTo>
                    <a:pt x="1156" y="612"/>
                  </a:lnTo>
                  <a:lnTo>
                    <a:pt x="1162" y="596"/>
                  </a:lnTo>
                  <a:lnTo>
                    <a:pt x="1140" y="606"/>
                  </a:lnTo>
                  <a:lnTo>
                    <a:pt x="1126" y="59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0" name="Freeform 60"/>
            <p:cNvSpPr>
              <a:spLocks noChangeArrowheads="1"/>
            </p:cNvSpPr>
            <p:nvPr/>
          </p:nvSpPr>
          <p:spPr bwMode="auto">
            <a:xfrm>
              <a:off x="3159366" y="935364"/>
              <a:ext cx="152800" cy="299888"/>
            </a:xfrm>
            <a:custGeom>
              <a:avLst/>
              <a:gdLst>
                <a:gd name="T0" fmla="*/ 2147483647 w 68"/>
                <a:gd name="T1" fmla="*/ 2147483647 h 84"/>
                <a:gd name="T2" fmla="*/ 2147483647 w 68"/>
                <a:gd name="T3" fmla="*/ 2147483647 h 84"/>
                <a:gd name="T4" fmla="*/ 2147483647 w 68"/>
                <a:gd name="T5" fmla="*/ 2147483647 h 84"/>
                <a:gd name="T6" fmla="*/ 2147483647 w 68"/>
                <a:gd name="T7" fmla="*/ 2147483647 h 84"/>
                <a:gd name="T8" fmla="*/ 2147483647 w 68"/>
                <a:gd name="T9" fmla="*/ 2147483647 h 84"/>
                <a:gd name="T10" fmla="*/ 2147483647 w 68"/>
                <a:gd name="T11" fmla="*/ 2147483647 h 84"/>
                <a:gd name="T12" fmla="*/ 2147483647 w 68"/>
                <a:gd name="T13" fmla="*/ 2147483647 h 84"/>
                <a:gd name="T14" fmla="*/ 2147483647 w 68"/>
                <a:gd name="T15" fmla="*/ 2147483647 h 84"/>
                <a:gd name="T16" fmla="*/ 2147483647 w 68"/>
                <a:gd name="T17" fmla="*/ 2147483647 h 84"/>
                <a:gd name="T18" fmla="*/ 2147483647 w 68"/>
                <a:gd name="T19" fmla="*/ 2147483647 h 84"/>
                <a:gd name="T20" fmla="*/ 2147483647 w 68"/>
                <a:gd name="T21" fmla="*/ 2147483647 h 84"/>
                <a:gd name="T22" fmla="*/ 2147483647 w 68"/>
                <a:gd name="T23" fmla="*/ 2147483647 h 84"/>
                <a:gd name="T24" fmla="*/ 2147483647 w 68"/>
                <a:gd name="T25" fmla="*/ 2147483647 h 84"/>
                <a:gd name="T26" fmla="*/ 2147483647 w 68"/>
                <a:gd name="T27" fmla="*/ 2147483647 h 84"/>
                <a:gd name="T28" fmla="*/ 2147483647 w 68"/>
                <a:gd name="T29" fmla="*/ 2147483647 h 84"/>
                <a:gd name="T30" fmla="*/ 2147483647 w 68"/>
                <a:gd name="T31" fmla="*/ 2147483647 h 84"/>
                <a:gd name="T32" fmla="*/ 2147483647 w 68"/>
                <a:gd name="T33" fmla="*/ 2147483647 h 84"/>
                <a:gd name="T34" fmla="*/ 2147483647 w 68"/>
                <a:gd name="T35" fmla="*/ 2147483647 h 84"/>
                <a:gd name="T36" fmla="*/ 2147483647 w 68"/>
                <a:gd name="T37" fmla="*/ 2147483647 h 84"/>
                <a:gd name="T38" fmla="*/ 2147483647 w 68"/>
                <a:gd name="T39" fmla="*/ 2147483647 h 84"/>
                <a:gd name="T40" fmla="*/ 2147483647 w 68"/>
                <a:gd name="T41" fmla="*/ 0 h 84"/>
                <a:gd name="T42" fmla="*/ 2147483647 w 68"/>
                <a:gd name="T43" fmla="*/ 2147483647 h 84"/>
                <a:gd name="T44" fmla="*/ 0 w 68"/>
                <a:gd name="T45" fmla="*/ 2147483647 h 84"/>
                <a:gd name="T46" fmla="*/ 2147483647 w 68"/>
                <a:gd name="T47" fmla="*/ 2147483647 h 84"/>
                <a:gd name="T48" fmla="*/ 2147483647 w 68"/>
                <a:gd name="T49" fmla="*/ 2147483647 h 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84"/>
                <a:gd name="T77" fmla="*/ 68 w 68"/>
                <a:gd name="T78" fmla="*/ 84 h 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84">
                  <a:moveTo>
                    <a:pt x="30" y="42"/>
                  </a:moveTo>
                  <a:lnTo>
                    <a:pt x="40" y="54"/>
                  </a:lnTo>
                  <a:lnTo>
                    <a:pt x="24" y="60"/>
                  </a:lnTo>
                  <a:lnTo>
                    <a:pt x="16" y="70"/>
                  </a:lnTo>
                  <a:lnTo>
                    <a:pt x="40" y="70"/>
                  </a:lnTo>
                  <a:lnTo>
                    <a:pt x="24" y="76"/>
                  </a:lnTo>
                  <a:lnTo>
                    <a:pt x="46" y="70"/>
                  </a:lnTo>
                  <a:lnTo>
                    <a:pt x="30" y="76"/>
                  </a:lnTo>
                  <a:lnTo>
                    <a:pt x="6" y="84"/>
                  </a:lnTo>
                  <a:lnTo>
                    <a:pt x="8" y="84"/>
                  </a:lnTo>
                  <a:lnTo>
                    <a:pt x="18" y="84"/>
                  </a:lnTo>
                  <a:lnTo>
                    <a:pt x="34" y="82"/>
                  </a:lnTo>
                  <a:lnTo>
                    <a:pt x="30" y="80"/>
                  </a:lnTo>
                  <a:lnTo>
                    <a:pt x="54" y="76"/>
                  </a:lnTo>
                  <a:lnTo>
                    <a:pt x="62" y="76"/>
                  </a:lnTo>
                  <a:lnTo>
                    <a:pt x="68" y="60"/>
                  </a:lnTo>
                  <a:lnTo>
                    <a:pt x="54" y="42"/>
                  </a:lnTo>
                  <a:lnTo>
                    <a:pt x="30" y="30"/>
                  </a:lnTo>
                  <a:lnTo>
                    <a:pt x="30" y="14"/>
                  </a:lnTo>
                  <a:lnTo>
                    <a:pt x="16" y="14"/>
                  </a:lnTo>
                  <a:lnTo>
                    <a:pt x="26" y="0"/>
                  </a:lnTo>
                  <a:lnTo>
                    <a:pt x="8" y="8"/>
                  </a:lnTo>
                  <a:lnTo>
                    <a:pt x="0" y="24"/>
                  </a:lnTo>
                  <a:lnTo>
                    <a:pt x="16" y="36"/>
                  </a:lnTo>
                  <a:lnTo>
                    <a:pt x="30" y="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1" name="Freeform 61"/>
            <p:cNvSpPr>
              <a:spLocks noChangeArrowheads="1"/>
            </p:cNvSpPr>
            <p:nvPr/>
          </p:nvSpPr>
          <p:spPr bwMode="auto">
            <a:xfrm>
              <a:off x="3298683" y="1163850"/>
              <a:ext cx="31459" cy="42841"/>
            </a:xfrm>
            <a:custGeom>
              <a:avLst/>
              <a:gdLst>
                <a:gd name="T0" fmla="*/ 2147483647 w 14"/>
                <a:gd name="T1" fmla="*/ 0 h 12"/>
                <a:gd name="T2" fmla="*/ 0 w 14"/>
                <a:gd name="T3" fmla="*/ 2147483647 h 12"/>
                <a:gd name="T4" fmla="*/ 2147483647 w 14"/>
                <a:gd name="T5" fmla="*/ 2147483647 h 12"/>
                <a:gd name="T6" fmla="*/ 2147483647 w 14"/>
                <a:gd name="T7" fmla="*/ 0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14" y="0"/>
                  </a:moveTo>
                  <a:lnTo>
                    <a:pt x="0" y="12"/>
                  </a:lnTo>
                  <a:lnTo>
                    <a:pt x="6" y="12"/>
                  </a:lnTo>
                  <a:lnTo>
                    <a:pt x="1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2" name="Freeform 62"/>
            <p:cNvSpPr>
              <a:spLocks noChangeArrowheads="1"/>
            </p:cNvSpPr>
            <p:nvPr/>
          </p:nvSpPr>
          <p:spPr bwMode="auto">
            <a:xfrm>
              <a:off x="6678261" y="2677571"/>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4"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3" name="Freeform 63"/>
            <p:cNvSpPr>
              <a:spLocks noChangeArrowheads="1"/>
            </p:cNvSpPr>
            <p:nvPr/>
          </p:nvSpPr>
          <p:spPr bwMode="auto">
            <a:xfrm>
              <a:off x="5891791" y="2691852"/>
              <a:ext cx="1096565" cy="721159"/>
            </a:xfrm>
            <a:custGeom>
              <a:avLst/>
              <a:gdLst>
                <a:gd name="T0" fmla="*/ 2147483647 w 488"/>
                <a:gd name="T1" fmla="*/ 2147483647 h 202"/>
                <a:gd name="T2" fmla="*/ 2147483647 w 488"/>
                <a:gd name="T3" fmla="*/ 2147483647 h 202"/>
                <a:gd name="T4" fmla="*/ 2147483647 w 488"/>
                <a:gd name="T5" fmla="*/ 2147483647 h 202"/>
                <a:gd name="T6" fmla="*/ 2147483647 w 488"/>
                <a:gd name="T7" fmla="*/ 2147483647 h 202"/>
                <a:gd name="T8" fmla="*/ 2147483647 w 488"/>
                <a:gd name="T9" fmla="*/ 2147483647 h 202"/>
                <a:gd name="T10" fmla="*/ 2147483647 w 488"/>
                <a:gd name="T11" fmla="*/ 2147483647 h 202"/>
                <a:gd name="T12" fmla="*/ 2147483647 w 488"/>
                <a:gd name="T13" fmla="*/ 2147483647 h 202"/>
                <a:gd name="T14" fmla="*/ 2147483647 w 488"/>
                <a:gd name="T15" fmla="*/ 0 h 202"/>
                <a:gd name="T16" fmla="*/ 2147483647 w 488"/>
                <a:gd name="T17" fmla="*/ 2147483647 h 202"/>
                <a:gd name="T18" fmla="*/ 2147483647 w 488"/>
                <a:gd name="T19" fmla="*/ 2147483647 h 202"/>
                <a:gd name="T20" fmla="*/ 2147483647 w 488"/>
                <a:gd name="T21" fmla="*/ 2147483647 h 202"/>
                <a:gd name="T22" fmla="*/ 2147483647 w 488"/>
                <a:gd name="T23" fmla="*/ 2147483647 h 202"/>
                <a:gd name="T24" fmla="*/ 2147483647 w 488"/>
                <a:gd name="T25" fmla="*/ 2147483647 h 202"/>
                <a:gd name="T26" fmla="*/ 2147483647 w 488"/>
                <a:gd name="T27" fmla="*/ 2147483647 h 202"/>
                <a:gd name="T28" fmla="*/ 2147483647 w 488"/>
                <a:gd name="T29" fmla="*/ 2147483647 h 202"/>
                <a:gd name="T30" fmla="*/ 2147483647 w 488"/>
                <a:gd name="T31" fmla="*/ 2147483647 h 202"/>
                <a:gd name="T32" fmla="*/ 2147483647 w 488"/>
                <a:gd name="T33" fmla="*/ 2147483647 h 202"/>
                <a:gd name="T34" fmla="*/ 2147483647 w 488"/>
                <a:gd name="T35" fmla="*/ 2147483647 h 202"/>
                <a:gd name="T36" fmla="*/ 2147483647 w 488"/>
                <a:gd name="T37" fmla="*/ 2147483647 h 202"/>
                <a:gd name="T38" fmla="*/ 2147483647 w 488"/>
                <a:gd name="T39" fmla="*/ 2147483647 h 202"/>
                <a:gd name="T40" fmla="*/ 2147483647 w 488"/>
                <a:gd name="T41" fmla="*/ 2147483647 h 202"/>
                <a:gd name="T42" fmla="*/ 2147483647 w 488"/>
                <a:gd name="T43" fmla="*/ 2147483647 h 202"/>
                <a:gd name="T44" fmla="*/ 2147483647 w 488"/>
                <a:gd name="T45" fmla="*/ 2147483647 h 202"/>
                <a:gd name="T46" fmla="*/ 2147483647 w 488"/>
                <a:gd name="T47" fmla="*/ 2147483647 h 202"/>
                <a:gd name="T48" fmla="*/ 2147483647 w 488"/>
                <a:gd name="T49" fmla="*/ 2147483647 h 202"/>
                <a:gd name="T50" fmla="*/ 2147483647 w 488"/>
                <a:gd name="T51" fmla="*/ 2147483647 h 202"/>
                <a:gd name="T52" fmla="*/ 2147483647 w 488"/>
                <a:gd name="T53" fmla="*/ 2147483647 h 202"/>
                <a:gd name="T54" fmla="*/ 2147483647 w 488"/>
                <a:gd name="T55" fmla="*/ 2147483647 h 202"/>
                <a:gd name="T56" fmla="*/ 2147483647 w 488"/>
                <a:gd name="T57" fmla="*/ 2147483647 h 202"/>
                <a:gd name="T58" fmla="*/ 2147483647 w 488"/>
                <a:gd name="T59" fmla="*/ 2147483647 h 202"/>
                <a:gd name="T60" fmla="*/ 2147483647 w 488"/>
                <a:gd name="T61" fmla="*/ 2147483647 h 202"/>
                <a:gd name="T62" fmla="*/ 2147483647 w 488"/>
                <a:gd name="T63" fmla="*/ 2147483647 h 202"/>
                <a:gd name="T64" fmla="*/ 0 w 488"/>
                <a:gd name="T65" fmla="*/ 2147483647 h 202"/>
                <a:gd name="T66" fmla="*/ 2147483647 w 488"/>
                <a:gd name="T67" fmla="*/ 2147483647 h 202"/>
                <a:gd name="T68" fmla="*/ 2147483647 w 488"/>
                <a:gd name="T69" fmla="*/ 2147483647 h 202"/>
                <a:gd name="T70" fmla="*/ 2147483647 w 488"/>
                <a:gd name="T71" fmla="*/ 2147483647 h 202"/>
                <a:gd name="T72" fmla="*/ 2147483647 w 488"/>
                <a:gd name="T73" fmla="*/ 2147483647 h 202"/>
                <a:gd name="T74" fmla="*/ 2147483647 w 488"/>
                <a:gd name="T75" fmla="*/ 2147483647 h 202"/>
                <a:gd name="T76" fmla="*/ 2147483647 w 488"/>
                <a:gd name="T77" fmla="*/ 2147483647 h 202"/>
                <a:gd name="T78" fmla="*/ 2147483647 w 488"/>
                <a:gd name="T79" fmla="*/ 2147483647 h 202"/>
                <a:gd name="T80" fmla="*/ 2147483647 w 488"/>
                <a:gd name="T81" fmla="*/ 2147483647 h 202"/>
                <a:gd name="T82" fmla="*/ 2147483647 w 488"/>
                <a:gd name="T83" fmla="*/ 2147483647 h 202"/>
                <a:gd name="T84" fmla="*/ 2147483647 w 488"/>
                <a:gd name="T85" fmla="*/ 2147483647 h 202"/>
                <a:gd name="T86" fmla="*/ 2147483647 w 488"/>
                <a:gd name="T87" fmla="*/ 2147483647 h 202"/>
                <a:gd name="T88" fmla="*/ 2147483647 w 488"/>
                <a:gd name="T89" fmla="*/ 2147483647 h 202"/>
                <a:gd name="T90" fmla="*/ 2147483647 w 488"/>
                <a:gd name="T91" fmla="*/ 2147483647 h 202"/>
                <a:gd name="T92" fmla="*/ 2147483647 w 488"/>
                <a:gd name="T93" fmla="*/ 2147483647 h 202"/>
                <a:gd name="T94" fmla="*/ 2147483647 w 488"/>
                <a:gd name="T95" fmla="*/ 2147483647 h 202"/>
                <a:gd name="T96" fmla="*/ 2147483647 w 488"/>
                <a:gd name="T97" fmla="*/ 2147483647 h 202"/>
                <a:gd name="T98" fmla="*/ 2147483647 w 488"/>
                <a:gd name="T99" fmla="*/ 2147483647 h 202"/>
                <a:gd name="T100" fmla="*/ 2147483647 w 488"/>
                <a:gd name="T101" fmla="*/ 2147483647 h 202"/>
                <a:gd name="T102" fmla="*/ 2147483647 w 488"/>
                <a:gd name="T103" fmla="*/ 2147483647 h 202"/>
                <a:gd name="T104" fmla="*/ 2147483647 w 488"/>
                <a:gd name="T105" fmla="*/ 2147483647 h 202"/>
                <a:gd name="T106" fmla="*/ 2147483647 w 488"/>
                <a:gd name="T107" fmla="*/ 2147483647 h 202"/>
                <a:gd name="T108" fmla="*/ 2147483647 w 488"/>
                <a:gd name="T109" fmla="*/ 2147483647 h 202"/>
                <a:gd name="T110" fmla="*/ 2147483647 w 488"/>
                <a:gd name="T111" fmla="*/ 2147483647 h 202"/>
                <a:gd name="T112" fmla="*/ 2147483647 w 488"/>
                <a:gd name="T113" fmla="*/ 2147483647 h 202"/>
                <a:gd name="T114" fmla="*/ 2147483647 w 488"/>
                <a:gd name="T115" fmla="*/ 2147483647 h 202"/>
                <a:gd name="T116" fmla="*/ 2147483647 w 488"/>
                <a:gd name="T117" fmla="*/ 2147483647 h 202"/>
                <a:gd name="T118" fmla="*/ 2147483647 w 488"/>
                <a:gd name="T119" fmla="*/ 2147483647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8"/>
                <a:gd name="T181" fmla="*/ 0 h 202"/>
                <a:gd name="T182" fmla="*/ 488 w 488"/>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8" h="202">
                  <a:moveTo>
                    <a:pt x="442" y="82"/>
                  </a:moveTo>
                  <a:lnTo>
                    <a:pt x="442" y="72"/>
                  </a:lnTo>
                  <a:lnTo>
                    <a:pt x="426" y="60"/>
                  </a:lnTo>
                  <a:lnTo>
                    <a:pt x="396" y="48"/>
                  </a:lnTo>
                  <a:lnTo>
                    <a:pt x="388" y="30"/>
                  </a:lnTo>
                  <a:lnTo>
                    <a:pt x="380" y="20"/>
                  </a:lnTo>
                  <a:lnTo>
                    <a:pt x="364" y="8"/>
                  </a:lnTo>
                  <a:lnTo>
                    <a:pt x="354" y="0"/>
                  </a:lnTo>
                  <a:lnTo>
                    <a:pt x="342" y="14"/>
                  </a:lnTo>
                  <a:lnTo>
                    <a:pt x="342" y="30"/>
                  </a:lnTo>
                  <a:lnTo>
                    <a:pt x="358" y="42"/>
                  </a:lnTo>
                  <a:lnTo>
                    <a:pt x="336" y="48"/>
                  </a:lnTo>
                  <a:lnTo>
                    <a:pt x="312" y="42"/>
                  </a:lnTo>
                  <a:lnTo>
                    <a:pt x="298" y="36"/>
                  </a:lnTo>
                  <a:lnTo>
                    <a:pt x="282" y="30"/>
                  </a:lnTo>
                  <a:lnTo>
                    <a:pt x="288" y="14"/>
                  </a:lnTo>
                  <a:lnTo>
                    <a:pt x="274" y="14"/>
                  </a:lnTo>
                  <a:lnTo>
                    <a:pt x="252" y="8"/>
                  </a:lnTo>
                  <a:lnTo>
                    <a:pt x="214" y="8"/>
                  </a:lnTo>
                  <a:lnTo>
                    <a:pt x="182" y="14"/>
                  </a:lnTo>
                  <a:lnTo>
                    <a:pt x="198" y="20"/>
                  </a:lnTo>
                  <a:lnTo>
                    <a:pt x="206" y="30"/>
                  </a:lnTo>
                  <a:lnTo>
                    <a:pt x="146" y="30"/>
                  </a:lnTo>
                  <a:lnTo>
                    <a:pt x="130" y="42"/>
                  </a:lnTo>
                  <a:lnTo>
                    <a:pt x="108" y="48"/>
                  </a:lnTo>
                  <a:lnTo>
                    <a:pt x="108" y="60"/>
                  </a:lnTo>
                  <a:lnTo>
                    <a:pt x="84" y="78"/>
                  </a:lnTo>
                  <a:lnTo>
                    <a:pt x="62" y="78"/>
                  </a:lnTo>
                  <a:lnTo>
                    <a:pt x="46" y="82"/>
                  </a:lnTo>
                  <a:lnTo>
                    <a:pt x="32" y="78"/>
                  </a:lnTo>
                  <a:lnTo>
                    <a:pt x="8" y="88"/>
                  </a:lnTo>
                  <a:lnTo>
                    <a:pt x="8" y="106"/>
                  </a:lnTo>
                  <a:lnTo>
                    <a:pt x="0" y="128"/>
                  </a:lnTo>
                  <a:lnTo>
                    <a:pt x="8" y="146"/>
                  </a:lnTo>
                  <a:lnTo>
                    <a:pt x="8" y="180"/>
                  </a:lnTo>
                  <a:lnTo>
                    <a:pt x="32" y="186"/>
                  </a:lnTo>
                  <a:lnTo>
                    <a:pt x="54" y="180"/>
                  </a:lnTo>
                  <a:lnTo>
                    <a:pt x="76" y="174"/>
                  </a:lnTo>
                  <a:lnTo>
                    <a:pt x="100" y="174"/>
                  </a:lnTo>
                  <a:lnTo>
                    <a:pt x="130" y="168"/>
                  </a:lnTo>
                  <a:lnTo>
                    <a:pt x="176" y="152"/>
                  </a:lnTo>
                  <a:lnTo>
                    <a:pt x="214" y="152"/>
                  </a:lnTo>
                  <a:lnTo>
                    <a:pt x="236" y="156"/>
                  </a:lnTo>
                  <a:lnTo>
                    <a:pt x="244" y="168"/>
                  </a:lnTo>
                  <a:lnTo>
                    <a:pt x="252" y="180"/>
                  </a:lnTo>
                  <a:lnTo>
                    <a:pt x="274" y="168"/>
                  </a:lnTo>
                  <a:lnTo>
                    <a:pt x="298" y="156"/>
                  </a:lnTo>
                  <a:lnTo>
                    <a:pt x="282" y="174"/>
                  </a:lnTo>
                  <a:lnTo>
                    <a:pt x="274" y="186"/>
                  </a:lnTo>
                  <a:lnTo>
                    <a:pt x="298" y="192"/>
                  </a:lnTo>
                  <a:lnTo>
                    <a:pt x="312" y="202"/>
                  </a:lnTo>
                  <a:lnTo>
                    <a:pt x="364" y="202"/>
                  </a:lnTo>
                  <a:lnTo>
                    <a:pt x="380" y="198"/>
                  </a:lnTo>
                  <a:lnTo>
                    <a:pt x="404" y="192"/>
                  </a:lnTo>
                  <a:lnTo>
                    <a:pt x="418" y="180"/>
                  </a:lnTo>
                  <a:lnTo>
                    <a:pt x="434" y="168"/>
                  </a:lnTo>
                  <a:lnTo>
                    <a:pt x="464" y="146"/>
                  </a:lnTo>
                  <a:lnTo>
                    <a:pt x="488" y="116"/>
                  </a:lnTo>
                  <a:lnTo>
                    <a:pt x="464" y="94"/>
                  </a:lnTo>
                  <a:lnTo>
                    <a:pt x="442" y="8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4" name="Freeform 64"/>
            <p:cNvSpPr>
              <a:spLocks noChangeArrowheads="1"/>
            </p:cNvSpPr>
            <p:nvPr/>
          </p:nvSpPr>
          <p:spPr bwMode="auto">
            <a:xfrm>
              <a:off x="4354801" y="2813235"/>
              <a:ext cx="152800" cy="357009"/>
            </a:xfrm>
            <a:custGeom>
              <a:avLst/>
              <a:gdLst>
                <a:gd name="T0" fmla="*/ 2147483647 w 68"/>
                <a:gd name="T1" fmla="*/ 2147483647 h 100"/>
                <a:gd name="T2" fmla="*/ 2147483647 w 68"/>
                <a:gd name="T3" fmla="*/ 2147483647 h 100"/>
                <a:gd name="T4" fmla="*/ 2147483647 w 68"/>
                <a:gd name="T5" fmla="*/ 2147483647 h 100"/>
                <a:gd name="T6" fmla="*/ 0 w 68"/>
                <a:gd name="T7" fmla="*/ 2147483647 h 100"/>
                <a:gd name="T8" fmla="*/ 0 w 68"/>
                <a:gd name="T9" fmla="*/ 2147483647 h 100"/>
                <a:gd name="T10" fmla="*/ 2147483647 w 68"/>
                <a:gd name="T11" fmla="*/ 2147483647 h 100"/>
                <a:gd name="T12" fmla="*/ 2147483647 w 68"/>
                <a:gd name="T13" fmla="*/ 2147483647 h 100"/>
                <a:gd name="T14" fmla="*/ 2147483647 w 68"/>
                <a:gd name="T15" fmla="*/ 2147483647 h 100"/>
                <a:gd name="T16" fmla="*/ 2147483647 w 68"/>
                <a:gd name="T17" fmla="*/ 2147483647 h 100"/>
                <a:gd name="T18" fmla="*/ 2147483647 w 68"/>
                <a:gd name="T19" fmla="*/ 2147483647 h 100"/>
                <a:gd name="T20" fmla="*/ 2147483647 w 68"/>
                <a:gd name="T21" fmla="*/ 2147483647 h 100"/>
                <a:gd name="T22" fmla="*/ 2147483647 w 68"/>
                <a:gd name="T23" fmla="*/ 0 h 100"/>
                <a:gd name="T24" fmla="*/ 2147483647 w 68"/>
                <a:gd name="T25" fmla="*/ 2147483647 h 100"/>
                <a:gd name="T26" fmla="*/ 2147483647 w 68"/>
                <a:gd name="T27" fmla="*/ 2147483647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100"/>
                <a:gd name="T44" fmla="*/ 68 w 68"/>
                <a:gd name="T45" fmla="*/ 100 h 1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100">
                  <a:moveTo>
                    <a:pt x="32" y="20"/>
                  </a:moveTo>
                  <a:lnTo>
                    <a:pt x="8" y="32"/>
                  </a:lnTo>
                  <a:lnTo>
                    <a:pt x="16" y="48"/>
                  </a:lnTo>
                  <a:lnTo>
                    <a:pt x="0" y="60"/>
                  </a:lnTo>
                  <a:lnTo>
                    <a:pt x="0" y="78"/>
                  </a:lnTo>
                  <a:lnTo>
                    <a:pt x="8" y="94"/>
                  </a:lnTo>
                  <a:lnTo>
                    <a:pt x="24" y="100"/>
                  </a:lnTo>
                  <a:lnTo>
                    <a:pt x="38" y="82"/>
                  </a:lnTo>
                  <a:lnTo>
                    <a:pt x="54" y="54"/>
                  </a:lnTo>
                  <a:lnTo>
                    <a:pt x="68" y="32"/>
                  </a:lnTo>
                  <a:lnTo>
                    <a:pt x="68" y="14"/>
                  </a:lnTo>
                  <a:lnTo>
                    <a:pt x="62" y="0"/>
                  </a:lnTo>
                  <a:lnTo>
                    <a:pt x="54" y="2"/>
                  </a:lnTo>
                  <a:lnTo>
                    <a:pt x="32" y="2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5" name="Freeform 65"/>
            <p:cNvSpPr>
              <a:spLocks noChangeArrowheads="1"/>
            </p:cNvSpPr>
            <p:nvPr/>
          </p:nvSpPr>
          <p:spPr bwMode="auto">
            <a:xfrm>
              <a:off x="4489625" y="2798954"/>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2"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6" name="Freeform 66"/>
            <p:cNvSpPr>
              <a:spLocks noChangeArrowheads="1"/>
            </p:cNvSpPr>
            <p:nvPr/>
          </p:nvSpPr>
          <p:spPr bwMode="auto">
            <a:xfrm>
              <a:off x="2804322" y="671171"/>
              <a:ext cx="184258" cy="128523"/>
            </a:xfrm>
            <a:custGeom>
              <a:avLst/>
              <a:gdLst>
                <a:gd name="T0" fmla="*/ 2147483647 w 82"/>
                <a:gd name="T1" fmla="*/ 2147483647 h 36"/>
                <a:gd name="T2" fmla="*/ 2147483647 w 82"/>
                <a:gd name="T3" fmla="*/ 2147483647 h 36"/>
                <a:gd name="T4" fmla="*/ 2147483647 w 82"/>
                <a:gd name="T5" fmla="*/ 2147483647 h 36"/>
                <a:gd name="T6" fmla="*/ 2147483647 w 82"/>
                <a:gd name="T7" fmla="*/ 0 h 36"/>
                <a:gd name="T8" fmla="*/ 2147483647 w 82"/>
                <a:gd name="T9" fmla="*/ 0 h 36"/>
                <a:gd name="T10" fmla="*/ 2147483647 w 82"/>
                <a:gd name="T11" fmla="*/ 2147483647 h 36"/>
                <a:gd name="T12" fmla="*/ 2147483647 w 82"/>
                <a:gd name="T13" fmla="*/ 2147483647 h 36"/>
                <a:gd name="T14" fmla="*/ 2147483647 w 82"/>
                <a:gd name="T15" fmla="*/ 2147483647 h 36"/>
                <a:gd name="T16" fmla="*/ 2147483647 w 82"/>
                <a:gd name="T17" fmla="*/ 2147483647 h 36"/>
                <a:gd name="T18" fmla="*/ 0 w 82"/>
                <a:gd name="T19" fmla="*/ 2147483647 h 36"/>
                <a:gd name="T20" fmla="*/ 2147483647 w 82"/>
                <a:gd name="T21" fmla="*/ 2147483647 h 36"/>
                <a:gd name="T22" fmla="*/ 2147483647 w 82"/>
                <a:gd name="T23" fmla="*/ 2147483647 h 36"/>
                <a:gd name="T24" fmla="*/ 2147483647 w 82"/>
                <a:gd name="T25" fmla="*/ 2147483647 h 36"/>
                <a:gd name="T26" fmla="*/ 2147483647 w 82"/>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36"/>
                <a:gd name="T44" fmla="*/ 82 w 8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36">
                  <a:moveTo>
                    <a:pt x="74" y="30"/>
                  </a:moveTo>
                  <a:lnTo>
                    <a:pt x="82" y="18"/>
                  </a:lnTo>
                  <a:lnTo>
                    <a:pt x="74" y="6"/>
                  </a:lnTo>
                  <a:lnTo>
                    <a:pt x="82" y="0"/>
                  </a:lnTo>
                  <a:lnTo>
                    <a:pt x="68" y="0"/>
                  </a:lnTo>
                  <a:lnTo>
                    <a:pt x="60" y="6"/>
                  </a:lnTo>
                  <a:lnTo>
                    <a:pt x="44" y="6"/>
                  </a:lnTo>
                  <a:lnTo>
                    <a:pt x="44" y="12"/>
                  </a:lnTo>
                  <a:lnTo>
                    <a:pt x="30" y="6"/>
                  </a:lnTo>
                  <a:lnTo>
                    <a:pt x="0" y="6"/>
                  </a:lnTo>
                  <a:lnTo>
                    <a:pt x="14" y="24"/>
                  </a:lnTo>
                  <a:lnTo>
                    <a:pt x="30" y="36"/>
                  </a:lnTo>
                  <a:lnTo>
                    <a:pt x="52" y="30"/>
                  </a:lnTo>
                  <a:lnTo>
                    <a:pt x="74" y="3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grpSp>
      <p:sp>
        <p:nvSpPr>
          <p:cNvPr id="27"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000" b="1" dirty="0">
                <a:solidFill>
                  <a:srgbClr val="595959"/>
                </a:solidFill>
                <a:latin typeface="Arial" panose="020B0604020202020204" pitchFamily="34" charset="0"/>
                <a:ea typeface="微软雅黑" panose="020B0503020204020204" pitchFamily="34" charset="-122"/>
              </a:rPr>
              <a:t>问题讨论</a:t>
            </a:r>
          </a:p>
        </p:txBody>
      </p:sp>
      <p:sp>
        <p:nvSpPr>
          <p:cNvPr id="9" name="Title 1"/>
          <p:cNvSpPr txBox="1"/>
          <p:nvPr/>
        </p:nvSpPr>
        <p:spPr>
          <a:xfrm>
            <a:off x="180324" y="697418"/>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p:txBody>
      </p:sp>
      <p:sp>
        <p:nvSpPr>
          <p:cNvPr id="37" name="矩形 36"/>
          <p:cNvSpPr/>
          <p:nvPr/>
        </p:nvSpPr>
        <p:spPr>
          <a:xfrm>
            <a:off x="683568" y="614467"/>
            <a:ext cx="7920880" cy="646331"/>
          </a:xfrm>
          <a:prstGeom prst="rect">
            <a:avLst/>
          </a:prstGeom>
        </p:spPr>
        <p:txBody>
          <a:bodyPr wrap="square">
            <a:spAutoFit/>
          </a:bodyPr>
          <a:lstStyle/>
          <a:p>
            <a:r>
              <a:rPr lang="en-US" altLang="zh-CN" dirty="0">
                <a:latin typeface="SimSun" panose="02010600030101010101" pitchFamily="2" charset="-122"/>
                <a:ea typeface="SimSun" panose="02010600030101010101" pitchFamily="2" charset="-122"/>
              </a:rPr>
              <a:t>1</a:t>
            </a:r>
            <a:r>
              <a:rPr lang="zh-CN" altLang="en-US" dirty="0">
                <a:latin typeface="SimSun" panose="02010600030101010101" pitchFamily="2" charset="-122"/>
                <a:ea typeface="SimSun" panose="02010600030101010101" pitchFamily="2" charset="-122"/>
              </a:rPr>
              <a:t>、</a:t>
            </a:r>
            <a:r>
              <a:rPr lang="zh-CN" altLang="en-US" dirty="0"/>
              <a:t>是否需要进行使用前和灭菌后过滤器完整性测试</a:t>
            </a:r>
            <a:endParaRPr lang="en-US" altLang="zh-CN" dirty="0"/>
          </a:p>
          <a:p>
            <a:r>
              <a:rPr lang="zh-CN" altLang="en-US" dirty="0"/>
              <a:t>（</a:t>
            </a:r>
            <a:r>
              <a:rPr lang="en-US" altLang="zh-CN" dirty="0"/>
              <a:t>pre-use/post-sterilization integrity testing, PUPSIT</a:t>
            </a:r>
            <a:r>
              <a:rPr lang="zh-CN" altLang="en-US" dirty="0"/>
              <a:t>）</a:t>
            </a:r>
          </a:p>
        </p:txBody>
      </p:sp>
      <p:sp>
        <p:nvSpPr>
          <p:cNvPr id="3" name="Rectangle 1">
            <a:extLst>
              <a:ext uri="{FF2B5EF4-FFF2-40B4-BE49-F238E27FC236}">
                <a16:creationId xmlns:a16="http://schemas.microsoft.com/office/drawing/2014/main" xmlns="" id="{B4B64AFF-9B1B-4E8E-8DBF-BE7A7DA8EE9C}"/>
              </a:ext>
            </a:extLst>
          </p:cNvPr>
          <p:cNvSpPr>
            <a:spLocks noChangeArrowheads="1"/>
          </p:cNvSpPr>
          <p:nvPr/>
        </p:nvSpPr>
        <p:spPr bwMode="auto">
          <a:xfrm>
            <a:off x="555377" y="1559012"/>
            <a:ext cx="7632848" cy="21830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lnSpc>
                <a:spcPct val="150000"/>
              </a:lnSpc>
            </a:pPr>
            <a:r>
              <a:rPr kumimoji="0" lang="zh-CN" altLang="en-US" sz="1200" b="1" i="0" u="none" strike="noStrike" cap="none" normalizeH="0" baseline="0" dirty="0">
                <a:ln>
                  <a:noFill/>
                </a:ln>
                <a:solidFill>
                  <a:schemeClr val="tx1"/>
                </a:solidFill>
                <a:effectLst/>
                <a:latin typeface="Arial" panose="020B0604020202020204" pitchFamily="34" charset="0"/>
              </a:rPr>
              <a:t>观点二：</a:t>
            </a:r>
            <a:r>
              <a:rPr lang="en-US" altLang="zh-CN" sz="1200" b="1" dirty="0"/>
              <a:t>PUPSIT </a:t>
            </a:r>
            <a:r>
              <a:rPr lang="zh-CN" altLang="en-US" sz="1200" b="1" dirty="0"/>
              <a:t>是必要的</a:t>
            </a:r>
            <a:endParaRPr lang="en-US" altLang="zh-CN" sz="1200" b="1" dirty="0"/>
          </a:p>
          <a:p>
            <a:pPr lvl="0" algn="just">
              <a:lnSpc>
                <a:spcPct val="150000"/>
              </a:lnSpc>
            </a:pPr>
            <a:r>
              <a:rPr lang="zh-CN" altLang="en-US" sz="1200" dirty="0">
                <a:solidFill>
                  <a:srgbClr val="555555"/>
                </a:solidFill>
                <a:latin typeface="微软雅黑" panose="020B0503020204020204" pitchFamily="34" charset="-122"/>
                <a:ea typeface="微软雅黑" panose="020B0503020204020204" pitchFamily="34" charset="-122"/>
              </a:rPr>
              <a:t>        该附录的修订版起草小组特别报告员和英国药品与医疗保健产品监管机构（</a:t>
            </a:r>
            <a:r>
              <a:rPr lang="en-US" altLang="zh-CN" sz="1200" dirty="0">
                <a:solidFill>
                  <a:srgbClr val="555555"/>
                </a:solidFill>
                <a:latin typeface="微软雅黑" panose="020B0503020204020204" pitchFamily="34" charset="-122"/>
                <a:ea typeface="微软雅黑" panose="020B0503020204020204" pitchFamily="34" charset="-122"/>
              </a:rPr>
              <a:t>MHRA</a:t>
            </a:r>
            <a:r>
              <a:rPr lang="zh-CN" altLang="en-US" sz="1200" dirty="0">
                <a:solidFill>
                  <a:srgbClr val="555555"/>
                </a:solidFill>
                <a:latin typeface="微软雅黑" panose="020B0503020204020204" pitchFamily="34" charset="-122"/>
                <a:ea typeface="微软雅黑" panose="020B0503020204020204" pitchFamily="34" charset="-122"/>
              </a:rPr>
              <a:t>）的 </a:t>
            </a:r>
            <a:r>
              <a:rPr lang="en-US" altLang="zh-CN" sz="1200" dirty="0">
                <a:solidFill>
                  <a:srgbClr val="555555"/>
                </a:solidFill>
                <a:latin typeface="微软雅黑" panose="020B0503020204020204" pitchFamily="34" charset="-122"/>
                <a:ea typeface="微软雅黑" panose="020B0503020204020204" pitchFamily="34" charset="-122"/>
              </a:rPr>
              <a:t>GMDP </a:t>
            </a:r>
            <a:r>
              <a:rPr lang="zh-CN" altLang="en-US" sz="1200" dirty="0">
                <a:solidFill>
                  <a:srgbClr val="555555"/>
                </a:solidFill>
                <a:latin typeface="微软雅黑" panose="020B0503020204020204" pitchFamily="34" charset="-122"/>
                <a:ea typeface="微软雅黑" panose="020B0503020204020204" pitchFamily="34" charset="-122"/>
              </a:rPr>
              <a:t>专家检查员 </a:t>
            </a:r>
            <a:r>
              <a:rPr lang="en-US" altLang="zh-CN" sz="1200" dirty="0">
                <a:solidFill>
                  <a:srgbClr val="555555"/>
                </a:solidFill>
                <a:latin typeface="微软雅黑" panose="020B0503020204020204" pitchFamily="34" charset="-122"/>
                <a:ea typeface="微软雅黑" panose="020B0503020204020204" pitchFamily="34" charset="-122"/>
              </a:rPr>
              <a:t>Andrew Hopkins </a:t>
            </a:r>
            <a:r>
              <a:rPr lang="zh-CN" altLang="en-US" sz="1200" dirty="0">
                <a:solidFill>
                  <a:srgbClr val="555555"/>
                </a:solidFill>
                <a:latin typeface="微软雅黑" panose="020B0503020204020204" pitchFamily="34" charset="-122"/>
                <a:ea typeface="微软雅黑" panose="020B0503020204020204" pitchFamily="34" charset="-122"/>
              </a:rPr>
              <a:t>则指出，</a:t>
            </a:r>
            <a:r>
              <a:rPr lang="zh-CN" altLang="en-US" sz="1200" b="1" dirty="0">
                <a:solidFill>
                  <a:srgbClr val="3992DB"/>
                </a:solidFill>
                <a:latin typeface="微软雅黑" panose="020B0503020204020204" pitchFamily="34" charset="-122"/>
                <a:ea typeface="微软雅黑" panose="020B0503020204020204" pitchFamily="34" charset="-122"/>
              </a:rPr>
              <a:t>灭菌是一个侵入性过程，即使是辐射模式；过滤器生产并不总是一致的，并且损坏的过滤器可能在生产过程中并未被检测到</a:t>
            </a:r>
            <a:r>
              <a:rPr lang="zh-CN" altLang="en-US" sz="1200" dirty="0">
                <a:solidFill>
                  <a:srgbClr val="555555"/>
                </a:solidFill>
                <a:latin typeface="微软雅黑" panose="020B0503020204020204" pitchFamily="34" charset="-122"/>
                <a:ea typeface="微软雅黑" panose="020B0503020204020204" pitchFamily="34" charset="-122"/>
              </a:rPr>
              <a:t>。</a:t>
            </a:r>
          </a:p>
          <a:p>
            <a:pPr lvl="0" algn="just">
              <a:lnSpc>
                <a:spcPct val="150000"/>
              </a:lnSpc>
            </a:pPr>
            <a:r>
              <a:rPr lang="zh-CN" altLang="en-US" sz="1200" dirty="0">
                <a:solidFill>
                  <a:srgbClr val="555555"/>
                </a:solidFill>
                <a:latin typeface="微软雅黑" panose="020B0503020204020204" pitchFamily="34" charset="-122"/>
                <a:ea typeface="微软雅黑" panose="020B0503020204020204" pitchFamily="34" charset="-122"/>
              </a:rPr>
              <a:t>        他表示，在一次检查中，一个场地正在使用</a:t>
            </a:r>
            <a:r>
              <a:rPr lang="en-US" altLang="zh-CN" sz="1200" dirty="0">
                <a:solidFill>
                  <a:srgbClr val="555555"/>
                </a:solidFill>
                <a:latin typeface="微软雅黑" panose="020B0503020204020204" pitchFamily="34" charset="-122"/>
                <a:ea typeface="微软雅黑" panose="020B0503020204020204" pitchFamily="34" charset="-122"/>
              </a:rPr>
              <a:t>γ</a:t>
            </a:r>
            <a:r>
              <a:rPr lang="zh-CN" altLang="en-US" sz="1200" dirty="0">
                <a:solidFill>
                  <a:srgbClr val="555555"/>
                </a:solidFill>
                <a:latin typeface="微软雅黑" panose="020B0503020204020204" pitchFamily="34" charset="-122"/>
                <a:ea typeface="微软雅黑" panose="020B0503020204020204" pitchFamily="34" charset="-122"/>
              </a:rPr>
              <a:t>辐射过滤系统，最后还是有许多灭菌失效。“原因是他们的过滤器供应商改变了工艺，过滤膜上的焊接没有那么强。供应商改变焊接技术造成了问题。”</a:t>
            </a:r>
          </a:p>
          <a:p>
            <a:pPr lvl="0" algn="just">
              <a:lnSpc>
                <a:spcPct val="150000"/>
              </a:lnSpc>
            </a:pPr>
            <a:r>
              <a:rPr lang="en-US" altLang="zh-CN" sz="1200" dirty="0">
                <a:solidFill>
                  <a:srgbClr val="555555"/>
                </a:solidFill>
                <a:latin typeface="微软雅黑" panose="020B0503020204020204" pitchFamily="34" charset="-122"/>
                <a:ea typeface="微软雅黑" panose="020B0503020204020204" pitchFamily="34" charset="-122"/>
              </a:rPr>
              <a:t>         Hopkins </a:t>
            </a:r>
            <a:r>
              <a:rPr lang="zh-CN" altLang="en-US" sz="1200" dirty="0">
                <a:solidFill>
                  <a:srgbClr val="555555"/>
                </a:solidFill>
                <a:latin typeface="微软雅黑" panose="020B0503020204020204" pitchFamily="34" charset="-122"/>
                <a:ea typeface="微软雅黑" panose="020B0503020204020204" pitchFamily="34" charset="-122"/>
              </a:rPr>
              <a:t>表示，“反对的观点是生产商不喜欢该要求，难以做此类测试。”他补充指出，遵守附录 </a:t>
            </a:r>
            <a:r>
              <a:rPr lang="en-US" altLang="zh-CN" sz="1200" dirty="0">
                <a:solidFill>
                  <a:srgbClr val="555555"/>
                </a:solidFill>
                <a:latin typeface="微软雅黑" panose="020B0503020204020204" pitchFamily="34" charset="-122"/>
                <a:ea typeface="微软雅黑" panose="020B0503020204020204" pitchFamily="34" charset="-122"/>
              </a:rPr>
              <a:t>1“</a:t>
            </a:r>
            <a:r>
              <a:rPr lang="zh-CN" altLang="en-US" sz="1200" dirty="0">
                <a:solidFill>
                  <a:srgbClr val="555555"/>
                </a:solidFill>
                <a:latin typeface="微软雅黑" panose="020B0503020204020204" pitchFamily="34" charset="-122"/>
                <a:ea typeface="微软雅黑" panose="020B0503020204020204" pitchFamily="34" charset="-122"/>
              </a:rPr>
              <a:t>自 </a:t>
            </a:r>
            <a:r>
              <a:rPr lang="en-US" altLang="zh-CN" sz="1200" dirty="0">
                <a:solidFill>
                  <a:srgbClr val="555555"/>
                </a:solidFill>
                <a:latin typeface="微软雅黑" panose="020B0503020204020204" pitchFamily="34" charset="-122"/>
                <a:ea typeface="微软雅黑" panose="020B0503020204020204" pitchFamily="34" charset="-122"/>
              </a:rPr>
              <a:t>2007 </a:t>
            </a:r>
            <a:r>
              <a:rPr lang="zh-CN" altLang="en-US" sz="1200" dirty="0">
                <a:solidFill>
                  <a:srgbClr val="555555"/>
                </a:solidFill>
                <a:latin typeface="微软雅黑" panose="020B0503020204020204" pitchFamily="34" charset="-122"/>
                <a:ea typeface="微软雅黑" panose="020B0503020204020204" pitchFamily="34" charset="-122"/>
              </a:rPr>
              <a:t>年以来一直是现实”，说此类测试是不必要的”是不够的；相反，这些观点需要得到科学依据的支持。</a:t>
            </a:r>
            <a:endParaRPr kumimoji="0" lang="zh-CN" altLang="zh-CN" sz="600" b="1" i="0" u="none" strike="noStrike" cap="none" normalizeH="0" baseline="0" dirty="0">
              <a:ln>
                <a:noFill/>
              </a:ln>
              <a:solidFill>
                <a:srgbClr val="3992DB"/>
              </a:solidFill>
              <a:effectLst/>
            </a:endParaRPr>
          </a:p>
        </p:txBody>
      </p:sp>
      <p:sp>
        <p:nvSpPr>
          <p:cNvPr id="4" name="矩形 3">
            <a:extLst>
              <a:ext uri="{FF2B5EF4-FFF2-40B4-BE49-F238E27FC236}">
                <a16:creationId xmlns:a16="http://schemas.microsoft.com/office/drawing/2014/main" xmlns="" id="{016C3555-A04A-4623-A083-A25571C61468}"/>
              </a:ext>
            </a:extLst>
          </p:cNvPr>
          <p:cNvSpPr/>
          <p:nvPr/>
        </p:nvSpPr>
        <p:spPr>
          <a:xfrm>
            <a:off x="735576" y="3963322"/>
            <a:ext cx="5531514" cy="923330"/>
          </a:xfrm>
          <a:prstGeom prst="rect">
            <a:avLst/>
          </a:prstGeom>
          <a:noFill/>
        </p:spPr>
        <p:txBody>
          <a:bodyPr wrap="none" lIns="91440" tIns="45720" rIns="91440" bIns="45720">
            <a:spAutoFit/>
          </a:bodyPr>
          <a:lstStyle/>
          <a:p>
            <a:pPr algn="ctr"/>
            <a:r>
              <a:rPr lang="en-US" altLang="zh-CN"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What do you think?</a:t>
            </a:r>
            <a:endParaRPr lang="zh-CN" alt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66872600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000" b="1" dirty="0">
                <a:solidFill>
                  <a:srgbClr val="595959"/>
                </a:solidFill>
                <a:latin typeface="Arial" panose="020B0604020202020204" pitchFamily="34" charset="0"/>
                <a:ea typeface="微软雅黑" panose="020B0503020204020204" pitchFamily="34" charset="-122"/>
              </a:rPr>
              <a:t>问题讨论</a:t>
            </a:r>
          </a:p>
        </p:txBody>
      </p:sp>
      <p:sp>
        <p:nvSpPr>
          <p:cNvPr id="9" name="Title 1"/>
          <p:cNvSpPr txBox="1"/>
          <p:nvPr/>
        </p:nvSpPr>
        <p:spPr>
          <a:xfrm>
            <a:off x="180324" y="697418"/>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p:txBody>
      </p:sp>
      <p:sp>
        <p:nvSpPr>
          <p:cNvPr id="37" name="矩形 36"/>
          <p:cNvSpPr/>
          <p:nvPr/>
        </p:nvSpPr>
        <p:spPr>
          <a:xfrm>
            <a:off x="683568" y="614467"/>
            <a:ext cx="7920880" cy="369332"/>
          </a:xfrm>
          <a:prstGeom prst="rect">
            <a:avLst/>
          </a:prstGeom>
        </p:spPr>
        <p:txBody>
          <a:bodyPr wrap="square">
            <a:spAutoFit/>
          </a:bodyPr>
          <a:lstStyle/>
          <a:p>
            <a:r>
              <a:rPr lang="en-US" altLang="zh-CN" dirty="0">
                <a:latin typeface="SimSun" panose="02010600030101010101" pitchFamily="2" charset="-122"/>
                <a:ea typeface="SimSun" panose="02010600030101010101" pitchFamily="2" charset="-122"/>
              </a:rPr>
              <a:t>2</a:t>
            </a:r>
            <a:r>
              <a:rPr lang="zh-CN" altLang="en-US" dirty="0">
                <a:latin typeface="SimSun" panose="02010600030101010101" pitchFamily="2" charset="-122"/>
                <a:ea typeface="SimSun" panose="02010600030101010101" pitchFamily="2" charset="-122"/>
              </a:rPr>
              <a:t>、内毒素验证可以去除</a:t>
            </a:r>
            <a:r>
              <a:rPr lang="en-US" altLang="zh-CN" dirty="0">
                <a:latin typeface="SimSun" panose="02010600030101010101" pitchFamily="2" charset="-122"/>
                <a:ea typeface="SimSun" panose="02010600030101010101" pitchFamily="2" charset="-122"/>
              </a:rPr>
              <a:t>3log</a:t>
            </a:r>
            <a:r>
              <a:rPr lang="zh-CN" altLang="en-US" dirty="0">
                <a:latin typeface="SimSun" panose="02010600030101010101" pitchFamily="2" charset="-122"/>
                <a:ea typeface="SimSun" panose="02010600030101010101" pitchFamily="2" charset="-122"/>
              </a:rPr>
              <a:t>，是否不再需要灭菌？</a:t>
            </a:r>
            <a:endParaRPr lang="zh-CN" altLang="en-US" dirty="0"/>
          </a:p>
        </p:txBody>
      </p:sp>
      <p:sp>
        <p:nvSpPr>
          <p:cNvPr id="5" name="文本框 4">
            <a:extLst>
              <a:ext uri="{FF2B5EF4-FFF2-40B4-BE49-F238E27FC236}">
                <a16:creationId xmlns:a16="http://schemas.microsoft.com/office/drawing/2014/main" xmlns="" id="{29CD5E97-E0BD-4AD5-81FE-054A78DEF7FC}"/>
              </a:ext>
            </a:extLst>
          </p:cNvPr>
          <p:cNvSpPr txBox="1"/>
          <p:nvPr/>
        </p:nvSpPr>
        <p:spPr>
          <a:xfrm>
            <a:off x="662712" y="1065829"/>
            <a:ext cx="7818576" cy="646331"/>
          </a:xfrm>
          <a:prstGeom prst="rect">
            <a:avLst/>
          </a:prstGeom>
          <a:noFill/>
        </p:spPr>
        <p:txBody>
          <a:bodyPr wrap="square" rtlCol="0">
            <a:spAutoFit/>
          </a:bodyPr>
          <a:lstStyle/>
          <a:p>
            <a:r>
              <a:rPr lang="zh-CN" altLang="en-US" dirty="0"/>
              <a:t>“</a:t>
            </a:r>
            <a:r>
              <a:rPr lang="zh-CN" altLang="en-US" dirty="0">
                <a:latin typeface="黑体" panose="02010609060101010101" pitchFamily="49" charset="-122"/>
                <a:ea typeface="黑体" panose="02010609060101010101" pitchFamily="49" charset="-122"/>
              </a:rPr>
              <a:t>对于任何的部件或者与产品直接接触的设备去内毒素工艺，应当有证明最小</a:t>
            </a:r>
            <a:r>
              <a:rPr lang="en-US" altLang="zh-CN" dirty="0">
                <a:latin typeface="黑体" panose="02010609060101010101" pitchFamily="49" charset="-122"/>
                <a:ea typeface="黑体" panose="02010609060101010101" pitchFamily="49" charset="-122"/>
              </a:rPr>
              <a:t>3log</a:t>
            </a:r>
            <a:r>
              <a:rPr lang="zh-CN" altLang="en-US" dirty="0">
                <a:latin typeface="黑体" panose="02010609060101010101" pitchFamily="49" charset="-122"/>
                <a:ea typeface="黑体" panose="02010609060101010101" pitchFamily="49" charset="-122"/>
              </a:rPr>
              <a:t>的去内毒素的能力。不需要再进行灭菌的验证。</a:t>
            </a:r>
            <a:r>
              <a:rPr lang="zh-CN" altLang="en-US" dirty="0"/>
              <a:t>”</a:t>
            </a:r>
          </a:p>
        </p:txBody>
      </p:sp>
      <p:sp>
        <p:nvSpPr>
          <p:cNvPr id="6" name="文本框 5">
            <a:extLst>
              <a:ext uri="{FF2B5EF4-FFF2-40B4-BE49-F238E27FC236}">
                <a16:creationId xmlns:a16="http://schemas.microsoft.com/office/drawing/2014/main" xmlns="" id="{F27815E0-13AE-46B4-BEAF-42D5E10BE964}"/>
              </a:ext>
            </a:extLst>
          </p:cNvPr>
          <p:cNvSpPr txBox="1"/>
          <p:nvPr/>
        </p:nvSpPr>
        <p:spPr>
          <a:xfrm>
            <a:off x="539552" y="2116283"/>
            <a:ext cx="7746568" cy="1908215"/>
          </a:xfrm>
          <a:prstGeom prst="rect">
            <a:avLst/>
          </a:prstGeom>
          <a:noFill/>
          <a:ln>
            <a:solidFill>
              <a:srgbClr val="3992DB"/>
            </a:solidFill>
          </a:ln>
        </p:spPr>
        <p:txBody>
          <a:bodyPr wrap="square" rtlCol="0">
            <a:spAutoFit/>
          </a:bodyPr>
          <a:lstStyle/>
          <a:p>
            <a:r>
              <a:rPr lang="zh-CN" altLang="en-US" dirty="0"/>
              <a:t>        </a:t>
            </a:r>
            <a:r>
              <a:rPr lang="zh-CN" altLang="en-US" sz="1600" dirty="0">
                <a:latin typeface="隶书" panose="02010509060101010101" pitchFamily="49" charset="-122"/>
                <a:ea typeface="隶书" panose="02010509060101010101" pitchFamily="49" charset="-122"/>
              </a:rPr>
              <a:t>此条在原来的</a:t>
            </a:r>
            <a:r>
              <a:rPr lang="en-US" altLang="zh-CN" sz="1600" dirty="0">
                <a:latin typeface="隶书" panose="02010509060101010101" pitchFamily="49" charset="-122"/>
                <a:ea typeface="隶书" panose="02010509060101010101" pitchFamily="49" charset="-122"/>
              </a:rPr>
              <a:t>FDA</a:t>
            </a:r>
            <a:r>
              <a:rPr lang="zh-CN" altLang="en-US" sz="1600" dirty="0">
                <a:latin typeface="隶书" panose="02010509060101010101" pitchFamily="49" charset="-122"/>
                <a:ea typeface="隶书" panose="02010509060101010101" pitchFamily="49" charset="-122"/>
              </a:rPr>
              <a:t>检查手册中有，但是后来</a:t>
            </a:r>
            <a:r>
              <a:rPr lang="en-US" altLang="zh-CN" sz="1600" dirty="0">
                <a:latin typeface="隶书" panose="02010509060101010101" pitchFamily="49" charset="-122"/>
                <a:ea typeface="隶书" panose="02010509060101010101" pitchFamily="49" charset="-122"/>
              </a:rPr>
              <a:t>FDA</a:t>
            </a:r>
            <a:r>
              <a:rPr lang="zh-CN" altLang="en-US" sz="1600" dirty="0">
                <a:latin typeface="隶书" panose="02010509060101010101" pitchFamily="49" charset="-122"/>
                <a:ea typeface="隶书" panose="02010509060101010101" pitchFamily="49" charset="-122"/>
              </a:rPr>
              <a:t>无菌药品检查指南中，仅留下胶塞要求</a:t>
            </a:r>
            <a:r>
              <a:rPr lang="en-US" altLang="zh-CN" sz="1600" dirty="0">
                <a:latin typeface="隶书" panose="02010509060101010101" pitchFamily="49" charset="-122"/>
                <a:ea typeface="隶书" panose="02010509060101010101" pitchFamily="49" charset="-122"/>
              </a:rPr>
              <a:t>3log</a:t>
            </a:r>
            <a:r>
              <a:rPr lang="zh-CN" altLang="en-US" sz="1600" dirty="0">
                <a:latin typeface="隶书" panose="02010509060101010101" pitchFamily="49" charset="-122"/>
                <a:ea typeface="隶书" panose="02010509060101010101" pitchFamily="49" charset="-122"/>
              </a:rPr>
              <a:t>的要求，不过在最后的问题中仍留有此条。同时</a:t>
            </a:r>
            <a:r>
              <a:rPr lang="en-US" altLang="zh-CN" sz="1600" dirty="0">
                <a:latin typeface="隶书" panose="02010509060101010101" pitchFamily="49" charset="-122"/>
                <a:ea typeface="隶书" panose="02010509060101010101" pitchFamily="49" charset="-122"/>
              </a:rPr>
              <a:t>USP1228</a:t>
            </a:r>
            <a:r>
              <a:rPr lang="zh-CN" altLang="en-US" sz="1600" dirty="0">
                <a:latin typeface="隶书" panose="02010509060101010101" pitchFamily="49" charset="-122"/>
                <a:ea typeface="隶书" panose="02010509060101010101" pitchFamily="49" charset="-122"/>
              </a:rPr>
              <a:t>中建议不需要强制进行</a:t>
            </a:r>
            <a:r>
              <a:rPr lang="en-US" altLang="zh-CN" sz="1600" dirty="0">
                <a:latin typeface="隶书" panose="02010509060101010101" pitchFamily="49" charset="-122"/>
                <a:ea typeface="隶书" panose="02010509060101010101" pitchFamily="49" charset="-122"/>
              </a:rPr>
              <a:t>3log</a:t>
            </a:r>
            <a:r>
              <a:rPr lang="zh-CN" altLang="en-US" sz="1600" dirty="0">
                <a:latin typeface="隶书" panose="02010509060101010101" pitchFamily="49" charset="-122"/>
                <a:ea typeface="隶书" panose="02010509060101010101" pitchFamily="49" charset="-122"/>
              </a:rPr>
              <a:t>的验证，而是根据工艺控制。另外干热灭菌区内毒素验证后可以不做灭菌验证，但对于注射用水去热源验证，内毒素可以去除</a:t>
            </a:r>
            <a:r>
              <a:rPr lang="en-US" altLang="zh-CN" sz="1600" dirty="0">
                <a:latin typeface="隶书" panose="02010509060101010101" pitchFamily="49" charset="-122"/>
                <a:ea typeface="隶书" panose="02010509060101010101" pitchFamily="49" charset="-122"/>
              </a:rPr>
              <a:t>3log,</a:t>
            </a:r>
            <a:r>
              <a:rPr lang="zh-CN" altLang="en-US" sz="1600" dirty="0">
                <a:latin typeface="隶书" panose="02010509060101010101" pitchFamily="49" charset="-122"/>
                <a:ea typeface="隶书" panose="02010509060101010101" pitchFamily="49" charset="-122"/>
              </a:rPr>
              <a:t>但不一定无菌，所以说简单的说内毒素下降</a:t>
            </a:r>
            <a:r>
              <a:rPr lang="en-US" altLang="zh-CN" sz="1600" dirty="0">
                <a:latin typeface="隶书" panose="02010509060101010101" pitchFamily="49" charset="-122"/>
                <a:ea typeface="隶书" panose="02010509060101010101" pitchFamily="49" charset="-122"/>
              </a:rPr>
              <a:t>3log</a:t>
            </a:r>
            <a:r>
              <a:rPr lang="zh-CN" altLang="en-US" sz="1600" dirty="0">
                <a:latin typeface="隶书" panose="02010509060101010101" pitchFamily="49" charset="-122"/>
                <a:ea typeface="隶书" panose="02010509060101010101" pitchFamily="49" charset="-122"/>
              </a:rPr>
              <a:t>不需要进行灭菌不合理。</a:t>
            </a:r>
            <a:endParaRPr lang="en-US" altLang="zh-CN" sz="1600" dirty="0">
              <a:latin typeface="隶书" panose="02010509060101010101" pitchFamily="49" charset="-122"/>
              <a:ea typeface="隶书" panose="02010509060101010101" pitchFamily="49" charset="-122"/>
            </a:endParaRPr>
          </a:p>
          <a:p>
            <a:r>
              <a:rPr lang="zh-CN" altLang="en-US" sz="1600" dirty="0">
                <a:latin typeface="隶书" panose="02010509060101010101" pitchFamily="49" charset="-122"/>
                <a:ea typeface="隶书" panose="02010509060101010101" pitchFamily="49" charset="-122"/>
              </a:rPr>
              <a:t>另外，对于表面的的冲洗去内毒素下降</a:t>
            </a:r>
            <a:r>
              <a:rPr lang="en-US" altLang="zh-CN" sz="1600" dirty="0">
                <a:latin typeface="隶书" panose="02010509060101010101" pitchFamily="49" charset="-122"/>
                <a:ea typeface="隶书" panose="02010509060101010101" pitchFamily="49" charset="-122"/>
              </a:rPr>
              <a:t>3log</a:t>
            </a:r>
            <a:r>
              <a:rPr lang="zh-CN" altLang="en-US" sz="1600" dirty="0">
                <a:latin typeface="隶书" panose="02010509060101010101" pitchFamily="49" charset="-122"/>
                <a:ea typeface="隶书" panose="02010509060101010101" pitchFamily="49" charset="-122"/>
              </a:rPr>
              <a:t>的验证方法比较有挑战性，回收率的测试，取样方法等较难操作。</a:t>
            </a:r>
          </a:p>
        </p:txBody>
      </p:sp>
      <p:sp>
        <p:nvSpPr>
          <p:cNvPr id="12" name="矩形 11">
            <a:extLst>
              <a:ext uri="{FF2B5EF4-FFF2-40B4-BE49-F238E27FC236}">
                <a16:creationId xmlns:a16="http://schemas.microsoft.com/office/drawing/2014/main" xmlns="" id="{A29288DB-1007-466A-9E94-EA52AE2BB8D8}"/>
              </a:ext>
            </a:extLst>
          </p:cNvPr>
          <p:cNvSpPr/>
          <p:nvPr/>
        </p:nvSpPr>
        <p:spPr>
          <a:xfrm>
            <a:off x="735576" y="3963322"/>
            <a:ext cx="5531514" cy="923330"/>
          </a:xfrm>
          <a:prstGeom prst="rect">
            <a:avLst/>
          </a:prstGeom>
          <a:noFill/>
        </p:spPr>
        <p:txBody>
          <a:bodyPr wrap="none" lIns="91440" tIns="45720" rIns="91440" bIns="45720">
            <a:spAutoFit/>
          </a:bodyPr>
          <a:lstStyle/>
          <a:p>
            <a:pPr algn="ctr"/>
            <a:r>
              <a:rPr lang="en-US" altLang="zh-CN"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What do you think?</a:t>
            </a:r>
            <a:endParaRPr lang="zh-CN" alt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85393124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000" b="1" dirty="0">
                <a:solidFill>
                  <a:srgbClr val="595959"/>
                </a:solidFill>
                <a:latin typeface="Arial" panose="020B0604020202020204" pitchFamily="34" charset="0"/>
                <a:ea typeface="微软雅黑" panose="020B0503020204020204" pitchFamily="34" charset="-122"/>
              </a:rPr>
              <a:t>问题讨论</a:t>
            </a:r>
          </a:p>
        </p:txBody>
      </p:sp>
      <p:sp>
        <p:nvSpPr>
          <p:cNvPr id="9" name="Title 1"/>
          <p:cNvSpPr txBox="1"/>
          <p:nvPr/>
        </p:nvSpPr>
        <p:spPr>
          <a:xfrm>
            <a:off x="180324" y="697418"/>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p:txBody>
      </p:sp>
      <p:sp>
        <p:nvSpPr>
          <p:cNvPr id="37" name="矩形 36"/>
          <p:cNvSpPr/>
          <p:nvPr/>
        </p:nvSpPr>
        <p:spPr>
          <a:xfrm>
            <a:off x="683568" y="614467"/>
            <a:ext cx="7920880" cy="369332"/>
          </a:xfrm>
          <a:prstGeom prst="rect">
            <a:avLst/>
          </a:prstGeom>
        </p:spPr>
        <p:txBody>
          <a:bodyPr wrap="square">
            <a:spAutoFit/>
          </a:bodyPr>
          <a:lstStyle/>
          <a:p>
            <a:r>
              <a:rPr lang="en-US" altLang="zh-CN" dirty="0">
                <a:latin typeface="SimSun" panose="02010600030101010101" pitchFamily="2" charset="-122"/>
                <a:ea typeface="SimSun" panose="02010600030101010101" pitchFamily="2" charset="-122"/>
              </a:rPr>
              <a:t>2</a:t>
            </a:r>
            <a:r>
              <a:rPr lang="zh-CN" altLang="en-US" dirty="0">
                <a:latin typeface="SimSun" panose="02010600030101010101" pitchFamily="2" charset="-122"/>
                <a:ea typeface="SimSun" panose="02010600030101010101" pitchFamily="2" charset="-122"/>
              </a:rPr>
              <a:t>、</a:t>
            </a:r>
            <a:r>
              <a:rPr lang="en-US" altLang="zh-CN" dirty="0">
                <a:latin typeface="SimSun" panose="02010600030101010101" pitchFamily="2" charset="-122"/>
                <a:ea typeface="SimSun" panose="02010600030101010101" pitchFamily="2" charset="-122"/>
              </a:rPr>
              <a:t> </a:t>
            </a:r>
            <a:r>
              <a:rPr lang="zh-CN" altLang="en-US" dirty="0"/>
              <a:t>目视及缺陷库要求如何实施？</a:t>
            </a:r>
          </a:p>
        </p:txBody>
      </p:sp>
      <p:sp>
        <p:nvSpPr>
          <p:cNvPr id="3" name="Rectangle 1">
            <a:extLst>
              <a:ext uri="{FF2B5EF4-FFF2-40B4-BE49-F238E27FC236}">
                <a16:creationId xmlns:a16="http://schemas.microsoft.com/office/drawing/2014/main" xmlns="" id="{B4B64AFF-9B1B-4E8E-8DBF-BE7A7DA8EE9C}"/>
              </a:ext>
            </a:extLst>
          </p:cNvPr>
          <p:cNvSpPr>
            <a:spLocks noChangeArrowheads="1"/>
          </p:cNvSpPr>
          <p:nvPr/>
        </p:nvSpPr>
        <p:spPr bwMode="auto">
          <a:xfrm>
            <a:off x="323528" y="1480676"/>
            <a:ext cx="8654590" cy="3011145"/>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lnSpc>
                <a:spcPct val="150000"/>
              </a:lnSpc>
            </a:pPr>
            <a:r>
              <a:rPr lang="zh-CN" altLang="en-US" sz="1200" b="1" dirty="0"/>
              <a:t>■修订版最重要的一个方面是澄清了需要目检的容器类型。现行版本中指出“应采用经验证的适当方法完成容器密封。熔封的容器（例如，玻璃或塑料安瓿瓶）应作</a:t>
            </a:r>
            <a:r>
              <a:rPr lang="en-US" altLang="zh-CN" sz="1200" b="1" dirty="0"/>
              <a:t>100</a:t>
            </a:r>
            <a:r>
              <a:rPr lang="zh-CN" altLang="en-US" sz="1200" b="1" dirty="0"/>
              <a:t>％的完整性检测。”新版第 </a:t>
            </a:r>
            <a:r>
              <a:rPr lang="en-US" altLang="zh-CN" sz="1200" b="1" dirty="0"/>
              <a:t>8.18 </a:t>
            </a:r>
            <a:r>
              <a:rPr lang="zh-CN" altLang="en-US" sz="1200" b="1" dirty="0"/>
              <a:t>节澄清“应采用经验证的适当方法完成容器密封。熔封的容器，例如，</a:t>
            </a:r>
            <a:r>
              <a:rPr lang="zh-CN" altLang="en-US" sz="1200" b="1" dirty="0">
                <a:solidFill>
                  <a:srgbClr val="FF0000"/>
                </a:solidFill>
              </a:rPr>
              <a:t>成型充填密封小容量非肠道和大容量非肠道输注袋、玻璃或塑料安瓿瓶</a:t>
            </a:r>
            <a:r>
              <a:rPr lang="zh-CN" altLang="en-US" sz="1200" b="1" dirty="0"/>
              <a:t>，应作 </a:t>
            </a:r>
            <a:r>
              <a:rPr lang="en-US" altLang="zh-CN" sz="1200" b="1" dirty="0"/>
              <a:t>100% </a:t>
            </a:r>
            <a:r>
              <a:rPr lang="zh-CN" altLang="en-US" sz="1200" b="1" dirty="0"/>
              <a:t>完整性检测。”</a:t>
            </a:r>
          </a:p>
          <a:p>
            <a:pPr lvl="0" algn="just">
              <a:lnSpc>
                <a:spcPct val="150000"/>
              </a:lnSpc>
            </a:pPr>
            <a:r>
              <a:rPr lang="zh-CN" altLang="en-US" sz="1200" b="1" dirty="0"/>
              <a:t>■除了使用目检外，</a:t>
            </a:r>
            <a:r>
              <a:rPr lang="zh-CN" altLang="en-US" sz="1200" b="1" dirty="0">
                <a:solidFill>
                  <a:srgbClr val="FF0000"/>
                </a:solidFill>
              </a:rPr>
              <a:t>还要求使用自动化方法来捕获产品缺陷</a:t>
            </a:r>
            <a:r>
              <a:rPr lang="zh-CN" altLang="en-US" sz="1200" b="1" dirty="0"/>
              <a:t>。修订版附录指出，“仅目检不被视为可接受的完整性检测方法。”</a:t>
            </a:r>
            <a:r>
              <a:rPr lang="en-US" altLang="zh-CN" sz="1200" b="1" dirty="0" err="1"/>
              <a:t>Shabushnig</a:t>
            </a:r>
            <a:r>
              <a:rPr lang="en-US" altLang="zh-CN" sz="1200" b="1" dirty="0"/>
              <a:t> </a:t>
            </a:r>
            <a:r>
              <a:rPr lang="zh-CN" altLang="en-US" sz="1200" b="1" dirty="0"/>
              <a:t>表示“这意味着可能需要某种类型的仪器方法来证明容器样本”在可接受范围内。他表示，“这是一个重大变化，因为许多公司正在使用目检来提供容器完整性保证”。第 </a:t>
            </a:r>
            <a:r>
              <a:rPr lang="en-US" altLang="zh-CN" sz="1200" b="1" dirty="0"/>
              <a:t>8.26 </a:t>
            </a:r>
            <a:r>
              <a:rPr lang="zh-CN" altLang="en-US" sz="1200" b="1" dirty="0"/>
              <a:t>节要求对所有充填容器执行 </a:t>
            </a:r>
            <a:r>
              <a:rPr lang="en-US" altLang="zh-CN" sz="1200" b="1" dirty="0"/>
              <a:t>100% </a:t>
            </a:r>
            <a:r>
              <a:rPr lang="zh-CN" altLang="en-US" sz="1200" b="1" dirty="0"/>
              <a:t>检查，以确定是否存在外来污染和其它缺陷，并指出，应对所有缺陷进行分类，并使用质量风险管理来对缺陷分类。这一小节还要求对批量生产产品的“所有已知缺陷”建立缺陷库。</a:t>
            </a:r>
            <a:r>
              <a:rPr lang="en-US" altLang="zh-CN" sz="1200" b="1" dirty="0" err="1"/>
              <a:t>Shabushnig</a:t>
            </a:r>
            <a:r>
              <a:rPr lang="en-US" altLang="zh-CN" sz="1200" b="1" dirty="0"/>
              <a:t> </a:t>
            </a:r>
            <a:r>
              <a:rPr lang="zh-CN" altLang="en-US" sz="1200" b="1" dirty="0"/>
              <a:t>表示，</a:t>
            </a:r>
            <a:r>
              <a:rPr lang="zh-CN" altLang="en-US" sz="1200" b="1" dirty="0">
                <a:solidFill>
                  <a:srgbClr val="FF0000"/>
                </a:solidFill>
              </a:rPr>
              <a:t>关于缺陷库的规定可能存在问题</a:t>
            </a:r>
            <a:r>
              <a:rPr lang="zh-CN" altLang="en-US" sz="1200" b="1" dirty="0"/>
              <a:t>，因为未给出“所有已知缺陷”术语的定义。他指出，“当他们提到‘所有已知缺陷’都应在缺陷库中时，我感到紧张。因为我不知道他们的意思。在我看来，如果你说‘所有’，没有人会遵守。如果我说有裂缝，这是否意味着我可以用一个例子来代表所有裂缝问题，还是必须区分大裂缝和小裂缝？我可以为这类缺陷类别提供 </a:t>
            </a:r>
            <a:r>
              <a:rPr lang="en-US" altLang="zh-CN" sz="1200" b="1" dirty="0"/>
              <a:t>100 </a:t>
            </a:r>
            <a:r>
              <a:rPr lang="zh-CN" altLang="en-US" sz="1200" b="1" dirty="0"/>
              <a:t>种裂缝的例子。我支持指南中的这个想法，但我担心实际将如何执行。”</a:t>
            </a:r>
            <a:endParaRPr kumimoji="0" lang="zh-CN" altLang="zh-CN" sz="600" b="1" i="0" u="none" strike="noStrike" cap="none" normalizeH="0" baseline="0" dirty="0">
              <a:ln>
                <a:noFill/>
              </a:ln>
              <a:solidFill>
                <a:srgbClr val="3992DB"/>
              </a:solidFill>
              <a:effectLst/>
            </a:endParaRPr>
          </a:p>
        </p:txBody>
      </p:sp>
      <p:sp>
        <p:nvSpPr>
          <p:cNvPr id="4" name="矩形 3">
            <a:extLst>
              <a:ext uri="{FF2B5EF4-FFF2-40B4-BE49-F238E27FC236}">
                <a16:creationId xmlns:a16="http://schemas.microsoft.com/office/drawing/2014/main" xmlns="" id="{AC22C0C5-A1DA-41C5-913E-9C829BB0C758}"/>
              </a:ext>
            </a:extLst>
          </p:cNvPr>
          <p:cNvSpPr/>
          <p:nvPr/>
        </p:nvSpPr>
        <p:spPr>
          <a:xfrm>
            <a:off x="857880" y="937925"/>
            <a:ext cx="7753924" cy="523220"/>
          </a:xfrm>
          <a:prstGeom prst="rect">
            <a:avLst/>
          </a:prstGeom>
        </p:spPr>
        <p:txBody>
          <a:bodyPr wrap="square">
            <a:spAutoFit/>
          </a:bodyPr>
          <a:lstStyle/>
          <a:p>
            <a:r>
              <a:rPr lang="en-US" altLang="zh-CN" sz="1400" dirty="0"/>
              <a:t>Insight Pharma </a:t>
            </a:r>
            <a:r>
              <a:rPr lang="zh-CN" altLang="en-US" sz="1400" dirty="0"/>
              <a:t>咨询公司的首席顾问 </a:t>
            </a:r>
            <a:r>
              <a:rPr lang="en-US" altLang="zh-CN" sz="1400" dirty="0"/>
              <a:t>John </a:t>
            </a:r>
            <a:r>
              <a:rPr lang="en-US" altLang="zh-CN" sz="1400" dirty="0" err="1"/>
              <a:t>Shabushnig</a:t>
            </a:r>
            <a:r>
              <a:rPr lang="en-US" altLang="zh-CN" sz="1400" dirty="0"/>
              <a:t> </a:t>
            </a:r>
            <a:r>
              <a:rPr lang="zh-CN" altLang="en-US" sz="1400" dirty="0"/>
              <a:t>于 </a:t>
            </a:r>
            <a:r>
              <a:rPr lang="en-US" altLang="zh-CN" sz="1400" dirty="0"/>
              <a:t>4 </a:t>
            </a:r>
            <a:r>
              <a:rPr lang="zh-CN" altLang="en-US" sz="1400" dirty="0"/>
              <a:t>月 </a:t>
            </a:r>
            <a:r>
              <a:rPr lang="en-US" altLang="zh-CN" sz="1400" dirty="0"/>
              <a:t>23 </a:t>
            </a:r>
            <a:r>
              <a:rPr lang="zh-CN" altLang="en-US" sz="1400" dirty="0"/>
              <a:t>日在美国华盛顿举行的非肠道药协会（</a:t>
            </a:r>
            <a:r>
              <a:rPr lang="en-US" altLang="zh-CN" sz="1400" dirty="0"/>
              <a:t>PDA</a:t>
            </a:r>
            <a:r>
              <a:rPr lang="zh-CN" altLang="en-US" sz="1400" dirty="0"/>
              <a:t>）目检论坛上讨论了欧盟 </a:t>
            </a:r>
            <a:r>
              <a:rPr lang="en-US" altLang="zh-CN" sz="1400" dirty="0"/>
              <a:t>GMP </a:t>
            </a:r>
            <a:r>
              <a:rPr lang="zh-CN" altLang="en-US" sz="1400" dirty="0"/>
              <a:t>附录 </a:t>
            </a:r>
            <a:r>
              <a:rPr lang="en-US" altLang="zh-CN" sz="1400" dirty="0"/>
              <a:t>1 </a:t>
            </a:r>
            <a:r>
              <a:rPr lang="zh-CN" altLang="en-US" sz="1400" dirty="0"/>
              <a:t>修订版中关于目检计划的一些变化。</a:t>
            </a:r>
          </a:p>
        </p:txBody>
      </p:sp>
      <p:sp>
        <p:nvSpPr>
          <p:cNvPr id="38" name="矩形 37">
            <a:extLst>
              <a:ext uri="{FF2B5EF4-FFF2-40B4-BE49-F238E27FC236}">
                <a16:creationId xmlns:a16="http://schemas.microsoft.com/office/drawing/2014/main" xmlns="" id="{3F95F0B7-93B9-4BF7-9E57-2C2A49E74BF5}"/>
              </a:ext>
            </a:extLst>
          </p:cNvPr>
          <p:cNvSpPr/>
          <p:nvPr/>
        </p:nvSpPr>
        <p:spPr>
          <a:xfrm>
            <a:off x="735576" y="4491820"/>
            <a:ext cx="4268472" cy="584775"/>
          </a:xfrm>
          <a:prstGeom prst="rect">
            <a:avLst/>
          </a:prstGeom>
          <a:noFill/>
        </p:spPr>
        <p:txBody>
          <a:bodyPr wrap="square" lIns="91440" tIns="45720" rIns="91440" bIns="45720">
            <a:spAutoFit/>
          </a:bodyPr>
          <a:lstStyle/>
          <a:p>
            <a:pPr algn="ctr"/>
            <a:r>
              <a:rPr lang="en-US" altLang="zh-CN"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What do you think?</a:t>
            </a:r>
            <a:endParaRPr lang="zh-CN" altLang="en-US"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390502595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8F26DB76-CA13-4895-BBF7-E2040EB1C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7984" y="1923678"/>
            <a:ext cx="2672328" cy="2727114"/>
          </a:xfrm>
          <a:prstGeom prst="rect">
            <a:avLst/>
          </a:prstGeom>
        </p:spPr>
      </p:pic>
      <p:sp>
        <p:nvSpPr>
          <p:cNvPr id="27"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000" b="1" dirty="0">
                <a:solidFill>
                  <a:srgbClr val="595959"/>
                </a:solidFill>
                <a:latin typeface="Arial" panose="020B0604020202020204" pitchFamily="34" charset="0"/>
                <a:ea typeface="微软雅黑" panose="020B0503020204020204" pitchFamily="34" charset="-122"/>
              </a:rPr>
              <a:t>问题讨论</a:t>
            </a:r>
          </a:p>
        </p:txBody>
      </p:sp>
      <p:sp>
        <p:nvSpPr>
          <p:cNvPr id="9" name="Title 1"/>
          <p:cNvSpPr txBox="1"/>
          <p:nvPr/>
        </p:nvSpPr>
        <p:spPr>
          <a:xfrm>
            <a:off x="180324" y="697418"/>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p:txBody>
      </p:sp>
      <p:sp>
        <p:nvSpPr>
          <p:cNvPr id="37" name="矩形 36"/>
          <p:cNvSpPr/>
          <p:nvPr/>
        </p:nvSpPr>
        <p:spPr>
          <a:xfrm>
            <a:off x="683568" y="614467"/>
            <a:ext cx="7920880" cy="369332"/>
          </a:xfrm>
          <a:prstGeom prst="rect">
            <a:avLst/>
          </a:prstGeom>
        </p:spPr>
        <p:txBody>
          <a:bodyPr wrap="square">
            <a:spAutoFit/>
          </a:bodyPr>
          <a:lstStyle/>
          <a:p>
            <a:r>
              <a:rPr lang="en-US" altLang="zh-CN" dirty="0">
                <a:latin typeface="SimSun" panose="02010600030101010101" pitchFamily="2" charset="-122"/>
                <a:ea typeface="SimSun" panose="02010600030101010101" pitchFamily="2" charset="-122"/>
              </a:rPr>
              <a:t>3</a:t>
            </a:r>
            <a:r>
              <a:rPr lang="zh-CN" altLang="en-US" dirty="0">
                <a:latin typeface="SimSun" panose="02010600030101010101" pitchFamily="2" charset="-122"/>
                <a:ea typeface="SimSun" panose="02010600030101010101" pitchFamily="2" charset="-122"/>
              </a:rPr>
              <a:t>、</a:t>
            </a:r>
            <a:r>
              <a:rPr lang="en-US" altLang="zh-CN" dirty="0">
                <a:latin typeface="SimSun" panose="02010600030101010101" pitchFamily="2" charset="-122"/>
                <a:ea typeface="SimSun" panose="02010600030101010101" pitchFamily="2" charset="-122"/>
              </a:rPr>
              <a:t> </a:t>
            </a:r>
            <a:r>
              <a:rPr lang="zh-CN" altLang="en-US" dirty="0"/>
              <a:t>对环境监测的影响</a:t>
            </a:r>
          </a:p>
        </p:txBody>
      </p:sp>
      <p:sp>
        <p:nvSpPr>
          <p:cNvPr id="4" name="矩形 3">
            <a:extLst>
              <a:ext uri="{FF2B5EF4-FFF2-40B4-BE49-F238E27FC236}">
                <a16:creationId xmlns:a16="http://schemas.microsoft.com/office/drawing/2014/main" xmlns="" id="{AC22C0C5-A1DA-41C5-913E-9C829BB0C758}"/>
              </a:ext>
            </a:extLst>
          </p:cNvPr>
          <p:cNvSpPr/>
          <p:nvPr/>
        </p:nvSpPr>
        <p:spPr>
          <a:xfrm>
            <a:off x="857880" y="937925"/>
            <a:ext cx="7753924" cy="3970318"/>
          </a:xfrm>
          <a:prstGeom prst="rect">
            <a:avLst/>
          </a:prstGeom>
        </p:spPr>
        <p:txBody>
          <a:bodyPr wrap="square">
            <a:spAutoFit/>
          </a:bodyPr>
          <a:lstStyle/>
          <a:p>
            <a:r>
              <a:rPr lang="zh-CN" altLang="en-US" sz="1400" dirty="0"/>
              <a:t>微生物的监控要求：</a:t>
            </a:r>
            <a:endParaRPr lang="en-US" altLang="zh-CN" sz="1400" dirty="0"/>
          </a:p>
          <a:p>
            <a:pPr marL="285750" indent="-285750">
              <a:buFont typeface="Arial" panose="020B0604020202020204" pitchFamily="34" charset="0"/>
              <a:buChar char="•"/>
            </a:pPr>
            <a:r>
              <a:rPr lang="zh-CN" altLang="en-US" sz="1400" dirty="0"/>
              <a:t>需要”频繁”的监测微生物状况  监测方法如沉降菌，主动空气取样（浮游菌），表面取样  </a:t>
            </a:r>
            <a:endParaRPr lang="en-US" altLang="zh-CN" sz="1400" dirty="0"/>
          </a:p>
          <a:p>
            <a:pPr marL="285750" indent="-285750">
              <a:buFont typeface="Arial" panose="020B0604020202020204" pitchFamily="34" charset="0"/>
              <a:buChar char="•"/>
            </a:pPr>
            <a:r>
              <a:rPr lang="zh-CN" altLang="en-US" sz="1400" b="1" dirty="0">
                <a:solidFill>
                  <a:srgbClr val="FF0000"/>
                </a:solidFill>
              </a:rPr>
              <a:t>用的采样方法不能对环境造成干扰  </a:t>
            </a:r>
            <a:endParaRPr lang="en-US" altLang="zh-CN" sz="1400" b="1" dirty="0">
              <a:solidFill>
                <a:srgbClr val="FF0000"/>
              </a:solidFill>
            </a:endParaRPr>
          </a:p>
          <a:p>
            <a:pPr marL="285750" indent="-285750">
              <a:buFont typeface="Arial" panose="020B0604020202020204" pitchFamily="34" charset="0"/>
              <a:buChar char="•"/>
            </a:pPr>
            <a:r>
              <a:rPr lang="zh-CN" altLang="en-US" sz="1400" dirty="0"/>
              <a:t>微生物采样的结果应当放入批次报告文件中，并最终对产品的放行 产生影响。</a:t>
            </a:r>
            <a:endParaRPr lang="en-US" altLang="zh-CN" sz="1400" dirty="0"/>
          </a:p>
          <a:p>
            <a:pPr marL="285750" indent="-285750">
              <a:buFont typeface="Arial" panose="020B0604020202020204" pitchFamily="34" charset="0"/>
              <a:buChar char="•"/>
            </a:pPr>
            <a:r>
              <a:rPr lang="zh-CN" altLang="en-US" sz="1400" dirty="0"/>
              <a:t>  除动态生产之外，其它的过程也需要微生物监控（例如在系统验证， 清洁，灭菌后等）</a:t>
            </a:r>
            <a:endParaRPr lang="en-US" altLang="zh-CN" sz="1400" dirty="0"/>
          </a:p>
          <a:p>
            <a:endParaRPr lang="en-US" altLang="zh-CN" sz="1400" dirty="0"/>
          </a:p>
          <a:p>
            <a:r>
              <a:rPr lang="zh-CN" altLang="en-US" sz="1400" dirty="0"/>
              <a:t>目前状态（以浮游菌为例）：</a:t>
            </a:r>
            <a:endParaRPr lang="en-US" altLang="zh-CN" sz="1400" dirty="0"/>
          </a:p>
          <a:p>
            <a:r>
              <a:rPr lang="en-US" altLang="zh-CN" sz="1400" dirty="0"/>
              <a:t>• </a:t>
            </a:r>
            <a:r>
              <a:rPr lang="zh-CN" altLang="en-US" sz="1400" dirty="0"/>
              <a:t>采样仅在生产开始或结束时 </a:t>
            </a:r>
          </a:p>
          <a:p>
            <a:r>
              <a:rPr lang="zh-CN" altLang="en-US" sz="1400" dirty="0"/>
              <a:t>   </a:t>
            </a:r>
            <a:r>
              <a:rPr lang="en-US" altLang="zh-CN" sz="1400" dirty="0"/>
              <a:t>- </a:t>
            </a:r>
            <a:r>
              <a:rPr lang="zh-CN" altLang="en-US" sz="1400" dirty="0"/>
              <a:t>生产覆盖时间不够 </a:t>
            </a:r>
          </a:p>
          <a:p>
            <a:r>
              <a:rPr lang="en-US" altLang="zh-CN" sz="1400" dirty="0"/>
              <a:t>• </a:t>
            </a:r>
            <a:r>
              <a:rPr lang="zh-CN" altLang="en-US" sz="1400" dirty="0"/>
              <a:t>灌装时人为操作采样或换皿带来的风险   </a:t>
            </a:r>
          </a:p>
          <a:p>
            <a:r>
              <a:rPr lang="zh-CN" altLang="en-US" sz="1400" dirty="0"/>
              <a:t>   </a:t>
            </a:r>
            <a:r>
              <a:rPr lang="en-US" altLang="zh-CN" sz="1400" dirty="0"/>
              <a:t>-  </a:t>
            </a:r>
            <a:r>
              <a:rPr lang="zh-CN" altLang="en-US" sz="1400" dirty="0"/>
              <a:t>容易造成“假阳性”问题 </a:t>
            </a:r>
          </a:p>
          <a:p>
            <a:r>
              <a:rPr lang="en-US" altLang="zh-CN" sz="1400" dirty="0"/>
              <a:t>• </a:t>
            </a:r>
            <a:r>
              <a:rPr lang="zh-CN" altLang="en-US" sz="1400" dirty="0"/>
              <a:t>通常是</a:t>
            </a:r>
            <a:r>
              <a:rPr lang="en-US" altLang="zh-CN" sz="1400" dirty="0"/>
              <a:t>10</a:t>
            </a:r>
            <a:r>
              <a:rPr lang="zh-CN" altLang="en-US" sz="1400" dirty="0"/>
              <a:t>分钟采样</a:t>
            </a:r>
            <a:r>
              <a:rPr lang="en-US" altLang="zh-CN" sz="1400" dirty="0"/>
              <a:t>1</a:t>
            </a:r>
            <a:r>
              <a:rPr lang="zh-CN" altLang="en-US" sz="1400" dirty="0"/>
              <a:t>立方米   </a:t>
            </a:r>
          </a:p>
          <a:p>
            <a:r>
              <a:rPr lang="zh-CN" altLang="en-US" sz="1400" dirty="0"/>
              <a:t>  </a:t>
            </a:r>
            <a:r>
              <a:rPr lang="en-US" altLang="zh-CN" sz="1400" dirty="0"/>
              <a:t>- </a:t>
            </a:r>
            <a:r>
              <a:rPr lang="zh-CN" altLang="en-US" sz="1400" dirty="0"/>
              <a:t>采样时间太短，数据没有代表性 </a:t>
            </a:r>
          </a:p>
          <a:p>
            <a:r>
              <a:rPr lang="en-US" altLang="zh-CN" sz="1400" dirty="0"/>
              <a:t>• </a:t>
            </a:r>
            <a:r>
              <a:rPr lang="zh-CN" altLang="en-US" sz="1400" dirty="0"/>
              <a:t>未经过滤的排气造成环境的二次污染 </a:t>
            </a:r>
            <a:endParaRPr lang="en-US" altLang="zh-CN" sz="1400" dirty="0"/>
          </a:p>
          <a:p>
            <a:r>
              <a:rPr lang="en-US" altLang="zh-CN" sz="1400" dirty="0"/>
              <a:t>• </a:t>
            </a:r>
            <a:r>
              <a:rPr lang="zh-CN" altLang="en-US" sz="1400" dirty="0"/>
              <a:t>采样流速为</a:t>
            </a:r>
            <a:r>
              <a:rPr lang="en-US" altLang="zh-CN" sz="1400" dirty="0"/>
              <a:t>100</a:t>
            </a:r>
            <a:r>
              <a:rPr lang="zh-CN" altLang="en-US" sz="1400" dirty="0"/>
              <a:t>升</a:t>
            </a:r>
            <a:r>
              <a:rPr lang="en-US" altLang="zh-CN" sz="1400" dirty="0"/>
              <a:t>/</a:t>
            </a:r>
            <a:r>
              <a:rPr lang="zh-CN" altLang="en-US" sz="1400" dirty="0"/>
              <a:t>分钟   </a:t>
            </a:r>
          </a:p>
          <a:p>
            <a:r>
              <a:rPr lang="zh-CN" altLang="en-US" sz="1400" dirty="0"/>
              <a:t>  </a:t>
            </a:r>
            <a:r>
              <a:rPr lang="en-US" altLang="zh-CN" sz="1400" dirty="0"/>
              <a:t>-  </a:t>
            </a:r>
            <a:r>
              <a:rPr lang="zh-CN" altLang="en-US" sz="1400" dirty="0"/>
              <a:t>容易造成培养基干燥 </a:t>
            </a:r>
          </a:p>
          <a:p>
            <a:r>
              <a:rPr lang="zh-CN" altLang="en-US" sz="1400" dirty="0"/>
              <a:t>  </a:t>
            </a:r>
            <a:r>
              <a:rPr lang="en-US" altLang="zh-CN" sz="1400" dirty="0"/>
              <a:t>-  </a:t>
            </a:r>
            <a:r>
              <a:rPr lang="zh-CN" altLang="en-US" sz="1400" dirty="0"/>
              <a:t>对于生产环境的气流影响 </a:t>
            </a:r>
          </a:p>
          <a:p>
            <a:r>
              <a:rPr lang="zh-CN" altLang="en-US" sz="1400" dirty="0"/>
              <a:t>  </a:t>
            </a:r>
            <a:r>
              <a:rPr lang="en-US" altLang="zh-CN" sz="1400" dirty="0"/>
              <a:t>-  </a:t>
            </a:r>
            <a:r>
              <a:rPr lang="zh-CN" altLang="en-US" sz="1400" dirty="0"/>
              <a:t>生物采样效率低下，微生物由于撞击失去活性  </a:t>
            </a:r>
          </a:p>
        </p:txBody>
      </p:sp>
      <p:sp>
        <p:nvSpPr>
          <p:cNvPr id="12" name="矩形 11">
            <a:extLst>
              <a:ext uri="{FF2B5EF4-FFF2-40B4-BE49-F238E27FC236}">
                <a16:creationId xmlns:a16="http://schemas.microsoft.com/office/drawing/2014/main" xmlns="" id="{3B0A8107-4765-4737-9636-6A7AF022B7F1}"/>
              </a:ext>
            </a:extLst>
          </p:cNvPr>
          <p:cNvSpPr/>
          <p:nvPr/>
        </p:nvSpPr>
        <p:spPr>
          <a:xfrm>
            <a:off x="6909479" y="2643758"/>
            <a:ext cx="2173159" cy="400110"/>
          </a:xfrm>
          <a:prstGeom prst="rect">
            <a:avLst/>
          </a:prstGeom>
          <a:noFill/>
        </p:spPr>
        <p:txBody>
          <a:bodyPr wrap="none" lIns="91440" tIns="45720" rIns="91440" bIns="45720">
            <a:spAutoFit/>
          </a:bodyPr>
          <a:lstStyle/>
          <a:p>
            <a:pPr algn="ctr"/>
            <a:r>
              <a:rPr lang="en-US" altLang="zh-CN" sz="2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What do you think?</a:t>
            </a:r>
            <a:endParaRPr lang="zh-CN" altLang="en-US" sz="2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3556140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p:cNvGrpSpPr>
            <a:grpSpLocks/>
          </p:cNvGrpSpPr>
          <p:nvPr/>
        </p:nvGrpSpPr>
        <p:grpSpPr bwMode="auto">
          <a:xfrm>
            <a:off x="1700064" y="1283990"/>
            <a:ext cx="5904656" cy="3507854"/>
            <a:chOff x="0" y="161346"/>
            <a:chExt cx="7361368" cy="3929984"/>
          </a:xfrm>
          <a:solidFill>
            <a:schemeClr val="bg1">
              <a:lumMod val="95000"/>
            </a:schemeClr>
          </a:solidFill>
        </p:grpSpPr>
        <p:sp>
          <p:nvSpPr>
            <p:cNvPr id="7" name="Freeform 39"/>
            <p:cNvSpPr>
              <a:spLocks noChangeArrowheads="1"/>
            </p:cNvSpPr>
            <p:nvPr/>
          </p:nvSpPr>
          <p:spPr bwMode="auto">
            <a:xfrm>
              <a:off x="3073978" y="1063889"/>
              <a:ext cx="103365" cy="121384"/>
            </a:xfrm>
            <a:custGeom>
              <a:avLst/>
              <a:gdLst>
                <a:gd name="T0" fmla="*/ 0 w 46"/>
                <a:gd name="T1" fmla="*/ 2147483647 h 34"/>
                <a:gd name="T2" fmla="*/ 2147483647 w 46"/>
                <a:gd name="T3" fmla="*/ 2147483647 h 34"/>
                <a:gd name="T4" fmla="*/ 2147483647 w 46"/>
                <a:gd name="T5" fmla="*/ 2147483647 h 34"/>
                <a:gd name="T6" fmla="*/ 2147483647 w 46"/>
                <a:gd name="T7" fmla="*/ 2147483647 h 34"/>
                <a:gd name="T8" fmla="*/ 2147483647 w 46"/>
                <a:gd name="T9" fmla="*/ 0 h 34"/>
                <a:gd name="T10" fmla="*/ 2147483647 w 46"/>
                <a:gd name="T11" fmla="*/ 0 h 34"/>
                <a:gd name="T12" fmla="*/ 2147483647 w 46"/>
                <a:gd name="T13" fmla="*/ 2147483647 h 34"/>
                <a:gd name="T14" fmla="*/ 0 w 46"/>
                <a:gd name="T15" fmla="*/ 2147483647 h 34"/>
                <a:gd name="T16" fmla="*/ 0 w 46"/>
                <a:gd name="T17" fmla="*/ 2147483647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4"/>
                <a:gd name="T29" fmla="*/ 46 w 4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4">
                  <a:moveTo>
                    <a:pt x="0" y="34"/>
                  </a:moveTo>
                  <a:lnTo>
                    <a:pt x="32" y="28"/>
                  </a:lnTo>
                  <a:lnTo>
                    <a:pt x="46" y="24"/>
                  </a:lnTo>
                  <a:lnTo>
                    <a:pt x="38" y="12"/>
                  </a:lnTo>
                  <a:lnTo>
                    <a:pt x="46" y="0"/>
                  </a:lnTo>
                  <a:lnTo>
                    <a:pt x="32" y="0"/>
                  </a:lnTo>
                  <a:lnTo>
                    <a:pt x="8" y="6"/>
                  </a:lnTo>
                  <a:lnTo>
                    <a:pt x="0" y="12"/>
                  </a:lnTo>
                  <a:lnTo>
                    <a:pt x="0"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8" name="Freeform 40"/>
            <p:cNvSpPr>
              <a:spLocks noChangeArrowheads="1"/>
            </p:cNvSpPr>
            <p:nvPr/>
          </p:nvSpPr>
          <p:spPr bwMode="auto">
            <a:xfrm>
              <a:off x="6390638" y="2434806"/>
              <a:ext cx="543789" cy="264187"/>
            </a:xfrm>
            <a:custGeom>
              <a:avLst/>
              <a:gdLst>
                <a:gd name="T0" fmla="*/ 2147483647 w 242"/>
                <a:gd name="T1" fmla="*/ 2147483647 h 74"/>
                <a:gd name="T2" fmla="*/ 2147483647 w 242"/>
                <a:gd name="T3" fmla="*/ 2147483647 h 74"/>
                <a:gd name="T4" fmla="*/ 2147483647 w 242"/>
                <a:gd name="T5" fmla="*/ 2147483647 h 74"/>
                <a:gd name="T6" fmla="*/ 2147483647 w 242"/>
                <a:gd name="T7" fmla="*/ 2147483647 h 74"/>
                <a:gd name="T8" fmla="*/ 2147483647 w 242"/>
                <a:gd name="T9" fmla="*/ 2147483647 h 74"/>
                <a:gd name="T10" fmla="*/ 2147483647 w 242"/>
                <a:gd name="T11" fmla="*/ 2147483647 h 74"/>
                <a:gd name="T12" fmla="*/ 2147483647 w 242"/>
                <a:gd name="T13" fmla="*/ 2147483647 h 74"/>
                <a:gd name="T14" fmla="*/ 2147483647 w 242"/>
                <a:gd name="T15" fmla="*/ 2147483647 h 74"/>
                <a:gd name="T16" fmla="*/ 2147483647 w 242"/>
                <a:gd name="T17" fmla="*/ 2147483647 h 74"/>
                <a:gd name="T18" fmla="*/ 2147483647 w 242"/>
                <a:gd name="T19" fmla="*/ 0 h 74"/>
                <a:gd name="T20" fmla="*/ 0 w 242"/>
                <a:gd name="T21" fmla="*/ 2147483647 h 74"/>
                <a:gd name="T22" fmla="*/ 2147483647 w 242"/>
                <a:gd name="T23" fmla="*/ 2147483647 h 74"/>
                <a:gd name="T24" fmla="*/ 2147483647 w 242"/>
                <a:gd name="T25" fmla="*/ 2147483647 h 74"/>
                <a:gd name="T26" fmla="*/ 2147483647 w 242"/>
                <a:gd name="T27" fmla="*/ 2147483647 h 74"/>
                <a:gd name="T28" fmla="*/ 2147483647 w 242"/>
                <a:gd name="T29" fmla="*/ 2147483647 h 74"/>
                <a:gd name="T30" fmla="*/ 2147483647 w 242"/>
                <a:gd name="T31" fmla="*/ 2147483647 h 74"/>
                <a:gd name="T32" fmla="*/ 2147483647 w 242"/>
                <a:gd name="T33" fmla="*/ 2147483647 h 74"/>
                <a:gd name="T34" fmla="*/ 2147483647 w 242"/>
                <a:gd name="T35" fmla="*/ 2147483647 h 74"/>
                <a:gd name="T36" fmla="*/ 2147483647 w 242"/>
                <a:gd name="T37" fmla="*/ 2147483647 h 74"/>
                <a:gd name="T38" fmla="*/ 2147483647 w 242"/>
                <a:gd name="T39" fmla="*/ 2147483647 h 74"/>
                <a:gd name="T40" fmla="*/ 2147483647 w 242"/>
                <a:gd name="T41" fmla="*/ 2147483647 h 74"/>
                <a:gd name="T42" fmla="*/ 2147483647 w 242"/>
                <a:gd name="T43" fmla="*/ 2147483647 h 74"/>
                <a:gd name="T44" fmla="*/ 2147483647 w 242"/>
                <a:gd name="T45" fmla="*/ 2147483647 h 74"/>
                <a:gd name="T46" fmla="*/ 2147483647 w 242"/>
                <a:gd name="T47" fmla="*/ 2147483647 h 74"/>
                <a:gd name="T48" fmla="*/ 2147483647 w 242"/>
                <a:gd name="T49" fmla="*/ 2147483647 h 74"/>
                <a:gd name="T50" fmla="*/ 2147483647 w 242"/>
                <a:gd name="T51" fmla="*/ 2147483647 h 74"/>
                <a:gd name="T52" fmla="*/ 2147483647 w 242"/>
                <a:gd name="T53" fmla="*/ 2147483647 h 74"/>
                <a:gd name="T54" fmla="*/ 2147483647 w 242"/>
                <a:gd name="T55" fmla="*/ 2147483647 h 74"/>
                <a:gd name="T56" fmla="*/ 2147483647 w 242"/>
                <a:gd name="T57" fmla="*/ 2147483647 h 74"/>
                <a:gd name="T58" fmla="*/ 2147483647 w 242"/>
                <a:gd name="T59" fmla="*/ 2147483647 h 74"/>
                <a:gd name="T60" fmla="*/ 2147483647 w 242"/>
                <a:gd name="T61" fmla="*/ 2147483647 h 7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2"/>
                <a:gd name="T94" fmla="*/ 0 h 74"/>
                <a:gd name="T95" fmla="*/ 242 w 242"/>
                <a:gd name="T96" fmla="*/ 74 h 7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2" h="74">
                  <a:moveTo>
                    <a:pt x="196" y="34"/>
                  </a:moveTo>
                  <a:lnTo>
                    <a:pt x="182" y="28"/>
                  </a:lnTo>
                  <a:lnTo>
                    <a:pt x="158" y="22"/>
                  </a:lnTo>
                  <a:lnTo>
                    <a:pt x="136" y="18"/>
                  </a:lnTo>
                  <a:lnTo>
                    <a:pt x="90" y="18"/>
                  </a:lnTo>
                  <a:lnTo>
                    <a:pt x="76" y="12"/>
                  </a:lnTo>
                  <a:lnTo>
                    <a:pt x="60" y="18"/>
                  </a:lnTo>
                  <a:lnTo>
                    <a:pt x="52" y="18"/>
                  </a:lnTo>
                  <a:lnTo>
                    <a:pt x="30" y="12"/>
                  </a:lnTo>
                  <a:lnTo>
                    <a:pt x="22" y="0"/>
                  </a:lnTo>
                  <a:lnTo>
                    <a:pt x="0" y="6"/>
                  </a:lnTo>
                  <a:lnTo>
                    <a:pt x="14" y="12"/>
                  </a:lnTo>
                  <a:lnTo>
                    <a:pt x="30" y="22"/>
                  </a:lnTo>
                  <a:lnTo>
                    <a:pt x="52" y="34"/>
                  </a:lnTo>
                  <a:lnTo>
                    <a:pt x="82" y="34"/>
                  </a:lnTo>
                  <a:lnTo>
                    <a:pt x="82" y="46"/>
                  </a:lnTo>
                  <a:lnTo>
                    <a:pt x="106" y="52"/>
                  </a:lnTo>
                  <a:lnTo>
                    <a:pt x="128" y="58"/>
                  </a:lnTo>
                  <a:lnTo>
                    <a:pt x="158" y="58"/>
                  </a:lnTo>
                  <a:lnTo>
                    <a:pt x="166" y="46"/>
                  </a:lnTo>
                  <a:lnTo>
                    <a:pt x="188" y="52"/>
                  </a:lnTo>
                  <a:lnTo>
                    <a:pt x="204" y="58"/>
                  </a:lnTo>
                  <a:lnTo>
                    <a:pt x="196" y="68"/>
                  </a:lnTo>
                  <a:lnTo>
                    <a:pt x="196" y="74"/>
                  </a:lnTo>
                  <a:lnTo>
                    <a:pt x="212" y="64"/>
                  </a:lnTo>
                  <a:lnTo>
                    <a:pt x="228" y="74"/>
                  </a:lnTo>
                  <a:lnTo>
                    <a:pt x="242" y="64"/>
                  </a:lnTo>
                  <a:lnTo>
                    <a:pt x="212" y="58"/>
                  </a:lnTo>
                  <a:lnTo>
                    <a:pt x="204" y="46"/>
                  </a:lnTo>
                  <a:lnTo>
                    <a:pt x="212" y="34"/>
                  </a:lnTo>
                  <a:lnTo>
                    <a:pt x="196"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0" name="Freeform 41"/>
            <p:cNvSpPr>
              <a:spLocks noChangeArrowheads="1"/>
            </p:cNvSpPr>
            <p:nvPr/>
          </p:nvSpPr>
          <p:spPr bwMode="auto">
            <a:xfrm>
              <a:off x="2921178" y="1570842"/>
              <a:ext cx="1586425" cy="1827890"/>
            </a:xfrm>
            <a:custGeom>
              <a:avLst/>
              <a:gdLst>
                <a:gd name="T0" fmla="*/ 2147483647 w 706"/>
                <a:gd name="T1" fmla="*/ 2147483647 h 512"/>
                <a:gd name="T2" fmla="*/ 2147483647 w 706"/>
                <a:gd name="T3" fmla="*/ 2147483647 h 512"/>
                <a:gd name="T4" fmla="*/ 2147483647 w 706"/>
                <a:gd name="T5" fmla="*/ 2147483647 h 512"/>
                <a:gd name="T6" fmla="*/ 2147483647 w 706"/>
                <a:gd name="T7" fmla="*/ 2147483647 h 512"/>
                <a:gd name="T8" fmla="*/ 2147483647 w 706"/>
                <a:gd name="T9" fmla="*/ 2147483647 h 512"/>
                <a:gd name="T10" fmla="*/ 2147483647 w 706"/>
                <a:gd name="T11" fmla="*/ 0 h 512"/>
                <a:gd name="T12" fmla="*/ 2147483647 w 706"/>
                <a:gd name="T13" fmla="*/ 2147483647 h 512"/>
                <a:gd name="T14" fmla="*/ 2147483647 w 706"/>
                <a:gd name="T15" fmla="*/ 2147483647 h 512"/>
                <a:gd name="T16" fmla="*/ 2147483647 w 706"/>
                <a:gd name="T17" fmla="*/ 2147483647 h 512"/>
                <a:gd name="T18" fmla="*/ 2147483647 w 706"/>
                <a:gd name="T19" fmla="*/ 2147483647 h 512"/>
                <a:gd name="T20" fmla="*/ 2147483647 w 706"/>
                <a:gd name="T21" fmla="*/ 2147483647 h 512"/>
                <a:gd name="T22" fmla="*/ 2147483647 w 706"/>
                <a:gd name="T23" fmla="*/ 2147483647 h 512"/>
                <a:gd name="T24" fmla="*/ 2147483647 w 706"/>
                <a:gd name="T25" fmla="*/ 2147483647 h 512"/>
                <a:gd name="T26" fmla="*/ 0 w 706"/>
                <a:gd name="T27" fmla="*/ 2147483647 h 512"/>
                <a:gd name="T28" fmla="*/ 2147483647 w 706"/>
                <a:gd name="T29" fmla="*/ 2147483647 h 512"/>
                <a:gd name="T30" fmla="*/ 2147483647 w 706"/>
                <a:gd name="T31" fmla="*/ 2147483647 h 512"/>
                <a:gd name="T32" fmla="*/ 2147483647 w 706"/>
                <a:gd name="T33" fmla="*/ 2147483647 h 512"/>
                <a:gd name="T34" fmla="*/ 2147483647 w 706"/>
                <a:gd name="T35" fmla="*/ 2147483647 h 512"/>
                <a:gd name="T36" fmla="*/ 2147483647 w 706"/>
                <a:gd name="T37" fmla="*/ 2147483647 h 512"/>
                <a:gd name="T38" fmla="*/ 2147483647 w 706"/>
                <a:gd name="T39" fmla="*/ 2147483647 h 512"/>
                <a:gd name="T40" fmla="*/ 2147483647 w 706"/>
                <a:gd name="T41" fmla="*/ 2147483647 h 512"/>
                <a:gd name="T42" fmla="*/ 2147483647 w 706"/>
                <a:gd name="T43" fmla="*/ 2147483647 h 512"/>
                <a:gd name="T44" fmla="*/ 2147483647 w 706"/>
                <a:gd name="T45" fmla="*/ 2147483647 h 512"/>
                <a:gd name="T46" fmla="*/ 2147483647 w 706"/>
                <a:gd name="T47" fmla="*/ 2147483647 h 512"/>
                <a:gd name="T48" fmla="*/ 2147483647 w 706"/>
                <a:gd name="T49" fmla="*/ 2147483647 h 512"/>
                <a:gd name="T50" fmla="*/ 2147483647 w 706"/>
                <a:gd name="T51" fmla="*/ 2147483647 h 512"/>
                <a:gd name="T52" fmla="*/ 2147483647 w 706"/>
                <a:gd name="T53" fmla="*/ 2147483647 h 512"/>
                <a:gd name="T54" fmla="*/ 2147483647 w 706"/>
                <a:gd name="T55" fmla="*/ 2147483647 h 512"/>
                <a:gd name="T56" fmla="*/ 2147483647 w 706"/>
                <a:gd name="T57" fmla="*/ 2147483647 h 512"/>
                <a:gd name="T58" fmla="*/ 2147483647 w 706"/>
                <a:gd name="T59" fmla="*/ 2147483647 h 512"/>
                <a:gd name="T60" fmla="*/ 2147483647 w 706"/>
                <a:gd name="T61" fmla="*/ 2147483647 h 512"/>
                <a:gd name="T62" fmla="*/ 2147483647 w 706"/>
                <a:gd name="T63" fmla="*/ 2147483647 h 512"/>
                <a:gd name="T64" fmla="*/ 2147483647 w 706"/>
                <a:gd name="T65" fmla="*/ 2147483647 h 512"/>
                <a:gd name="T66" fmla="*/ 2147483647 w 706"/>
                <a:gd name="T67" fmla="*/ 2147483647 h 512"/>
                <a:gd name="T68" fmla="*/ 2147483647 w 706"/>
                <a:gd name="T69" fmla="*/ 2147483647 h 512"/>
                <a:gd name="T70" fmla="*/ 2147483647 w 706"/>
                <a:gd name="T71" fmla="*/ 2147483647 h 512"/>
                <a:gd name="T72" fmla="*/ 2147483647 w 706"/>
                <a:gd name="T73" fmla="*/ 2147483647 h 512"/>
                <a:gd name="T74" fmla="*/ 2147483647 w 706"/>
                <a:gd name="T75" fmla="*/ 2147483647 h 512"/>
                <a:gd name="T76" fmla="*/ 2147483647 w 706"/>
                <a:gd name="T77" fmla="*/ 2147483647 h 512"/>
                <a:gd name="T78" fmla="*/ 2147483647 w 706"/>
                <a:gd name="T79" fmla="*/ 2147483647 h 512"/>
                <a:gd name="T80" fmla="*/ 2147483647 w 706"/>
                <a:gd name="T81" fmla="*/ 2147483647 h 512"/>
                <a:gd name="T82" fmla="*/ 2147483647 w 706"/>
                <a:gd name="T83" fmla="*/ 2147483647 h 512"/>
                <a:gd name="T84" fmla="*/ 2147483647 w 706"/>
                <a:gd name="T85" fmla="*/ 2147483647 h 512"/>
                <a:gd name="T86" fmla="*/ 2147483647 w 706"/>
                <a:gd name="T87" fmla="*/ 2147483647 h 512"/>
                <a:gd name="T88" fmla="*/ 2147483647 w 706"/>
                <a:gd name="T89" fmla="*/ 2147483647 h 512"/>
                <a:gd name="T90" fmla="*/ 2147483647 w 706"/>
                <a:gd name="T91" fmla="*/ 2147483647 h 512"/>
                <a:gd name="T92" fmla="*/ 2147483647 w 706"/>
                <a:gd name="T93" fmla="*/ 2147483647 h 512"/>
                <a:gd name="T94" fmla="*/ 2147483647 w 706"/>
                <a:gd name="T95" fmla="*/ 2147483647 h 512"/>
                <a:gd name="T96" fmla="*/ 2147483647 w 706"/>
                <a:gd name="T97" fmla="*/ 2147483647 h 512"/>
                <a:gd name="T98" fmla="*/ 2147483647 w 706"/>
                <a:gd name="T99" fmla="*/ 2147483647 h 5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6"/>
                <a:gd name="T151" fmla="*/ 0 h 512"/>
                <a:gd name="T152" fmla="*/ 706 w 706"/>
                <a:gd name="T153" fmla="*/ 512 h 5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6" h="512">
                  <a:moveTo>
                    <a:pt x="490" y="50"/>
                  </a:moveTo>
                  <a:lnTo>
                    <a:pt x="458" y="40"/>
                  </a:lnTo>
                  <a:lnTo>
                    <a:pt x="434" y="40"/>
                  </a:lnTo>
                  <a:lnTo>
                    <a:pt x="422" y="38"/>
                  </a:lnTo>
                  <a:lnTo>
                    <a:pt x="402" y="38"/>
                  </a:lnTo>
                  <a:lnTo>
                    <a:pt x="388" y="30"/>
                  </a:lnTo>
                  <a:lnTo>
                    <a:pt x="372" y="58"/>
                  </a:lnTo>
                  <a:lnTo>
                    <a:pt x="336" y="42"/>
                  </a:lnTo>
                  <a:lnTo>
                    <a:pt x="308" y="30"/>
                  </a:lnTo>
                  <a:lnTo>
                    <a:pt x="260" y="30"/>
                  </a:lnTo>
                  <a:lnTo>
                    <a:pt x="280" y="20"/>
                  </a:lnTo>
                  <a:lnTo>
                    <a:pt x="290" y="0"/>
                  </a:lnTo>
                  <a:lnTo>
                    <a:pt x="274" y="0"/>
                  </a:lnTo>
                  <a:lnTo>
                    <a:pt x="244" y="8"/>
                  </a:lnTo>
                  <a:lnTo>
                    <a:pt x="198" y="8"/>
                  </a:lnTo>
                  <a:lnTo>
                    <a:pt x="174" y="18"/>
                  </a:lnTo>
                  <a:lnTo>
                    <a:pt x="118" y="18"/>
                  </a:lnTo>
                  <a:lnTo>
                    <a:pt x="118" y="36"/>
                  </a:lnTo>
                  <a:lnTo>
                    <a:pt x="98" y="36"/>
                  </a:lnTo>
                  <a:lnTo>
                    <a:pt x="84" y="46"/>
                  </a:lnTo>
                  <a:lnTo>
                    <a:pt x="84" y="64"/>
                  </a:lnTo>
                  <a:lnTo>
                    <a:pt x="68" y="70"/>
                  </a:lnTo>
                  <a:lnTo>
                    <a:pt x="46" y="82"/>
                  </a:lnTo>
                  <a:lnTo>
                    <a:pt x="22" y="104"/>
                  </a:lnTo>
                  <a:lnTo>
                    <a:pt x="16" y="128"/>
                  </a:lnTo>
                  <a:lnTo>
                    <a:pt x="22" y="144"/>
                  </a:lnTo>
                  <a:lnTo>
                    <a:pt x="22" y="162"/>
                  </a:lnTo>
                  <a:lnTo>
                    <a:pt x="0" y="168"/>
                  </a:lnTo>
                  <a:lnTo>
                    <a:pt x="22" y="178"/>
                  </a:lnTo>
                  <a:lnTo>
                    <a:pt x="22" y="190"/>
                  </a:lnTo>
                  <a:lnTo>
                    <a:pt x="46" y="196"/>
                  </a:lnTo>
                  <a:lnTo>
                    <a:pt x="54" y="214"/>
                  </a:lnTo>
                  <a:lnTo>
                    <a:pt x="68" y="218"/>
                  </a:lnTo>
                  <a:lnTo>
                    <a:pt x="84" y="230"/>
                  </a:lnTo>
                  <a:lnTo>
                    <a:pt x="100" y="236"/>
                  </a:lnTo>
                  <a:lnTo>
                    <a:pt x="146" y="236"/>
                  </a:lnTo>
                  <a:lnTo>
                    <a:pt x="188" y="230"/>
                  </a:lnTo>
                  <a:lnTo>
                    <a:pt x="214" y="224"/>
                  </a:lnTo>
                  <a:lnTo>
                    <a:pt x="236" y="224"/>
                  </a:lnTo>
                  <a:lnTo>
                    <a:pt x="236" y="236"/>
                  </a:lnTo>
                  <a:lnTo>
                    <a:pt x="282" y="236"/>
                  </a:lnTo>
                  <a:lnTo>
                    <a:pt x="288" y="248"/>
                  </a:lnTo>
                  <a:lnTo>
                    <a:pt x="282" y="264"/>
                  </a:lnTo>
                  <a:lnTo>
                    <a:pt x="288" y="282"/>
                  </a:lnTo>
                  <a:lnTo>
                    <a:pt x="304" y="288"/>
                  </a:lnTo>
                  <a:lnTo>
                    <a:pt x="320" y="294"/>
                  </a:lnTo>
                  <a:lnTo>
                    <a:pt x="320" y="328"/>
                  </a:lnTo>
                  <a:lnTo>
                    <a:pt x="334" y="344"/>
                  </a:lnTo>
                  <a:lnTo>
                    <a:pt x="328" y="362"/>
                  </a:lnTo>
                  <a:lnTo>
                    <a:pt x="328" y="374"/>
                  </a:lnTo>
                  <a:lnTo>
                    <a:pt x="320" y="392"/>
                  </a:lnTo>
                  <a:lnTo>
                    <a:pt x="328" y="402"/>
                  </a:lnTo>
                  <a:lnTo>
                    <a:pt x="350" y="420"/>
                  </a:lnTo>
                  <a:lnTo>
                    <a:pt x="342" y="430"/>
                  </a:lnTo>
                  <a:lnTo>
                    <a:pt x="358" y="436"/>
                  </a:lnTo>
                  <a:lnTo>
                    <a:pt x="358" y="448"/>
                  </a:lnTo>
                  <a:lnTo>
                    <a:pt x="366" y="460"/>
                  </a:lnTo>
                  <a:lnTo>
                    <a:pt x="372" y="478"/>
                  </a:lnTo>
                  <a:lnTo>
                    <a:pt x="388" y="494"/>
                  </a:lnTo>
                  <a:lnTo>
                    <a:pt x="388" y="506"/>
                  </a:lnTo>
                  <a:lnTo>
                    <a:pt x="410" y="512"/>
                  </a:lnTo>
                  <a:lnTo>
                    <a:pt x="464" y="512"/>
                  </a:lnTo>
                  <a:lnTo>
                    <a:pt x="494" y="500"/>
                  </a:lnTo>
                  <a:lnTo>
                    <a:pt x="510" y="482"/>
                  </a:lnTo>
                  <a:lnTo>
                    <a:pt x="524" y="466"/>
                  </a:lnTo>
                  <a:lnTo>
                    <a:pt x="532" y="454"/>
                  </a:lnTo>
                  <a:lnTo>
                    <a:pt x="540" y="442"/>
                  </a:lnTo>
                  <a:lnTo>
                    <a:pt x="556" y="426"/>
                  </a:lnTo>
                  <a:lnTo>
                    <a:pt x="556" y="408"/>
                  </a:lnTo>
                  <a:lnTo>
                    <a:pt x="570" y="392"/>
                  </a:lnTo>
                  <a:lnTo>
                    <a:pt x="586" y="386"/>
                  </a:lnTo>
                  <a:lnTo>
                    <a:pt x="600" y="374"/>
                  </a:lnTo>
                  <a:lnTo>
                    <a:pt x="616" y="362"/>
                  </a:lnTo>
                  <a:lnTo>
                    <a:pt x="600" y="340"/>
                  </a:lnTo>
                  <a:lnTo>
                    <a:pt x="592" y="322"/>
                  </a:lnTo>
                  <a:lnTo>
                    <a:pt x="592" y="300"/>
                  </a:lnTo>
                  <a:lnTo>
                    <a:pt x="600" y="282"/>
                  </a:lnTo>
                  <a:lnTo>
                    <a:pt x="624" y="260"/>
                  </a:lnTo>
                  <a:lnTo>
                    <a:pt x="646" y="248"/>
                  </a:lnTo>
                  <a:lnTo>
                    <a:pt x="670" y="230"/>
                  </a:lnTo>
                  <a:lnTo>
                    <a:pt x="684" y="214"/>
                  </a:lnTo>
                  <a:lnTo>
                    <a:pt x="698" y="196"/>
                  </a:lnTo>
                  <a:lnTo>
                    <a:pt x="706" y="178"/>
                  </a:lnTo>
                  <a:lnTo>
                    <a:pt x="692" y="178"/>
                  </a:lnTo>
                  <a:lnTo>
                    <a:pt x="662" y="184"/>
                  </a:lnTo>
                  <a:lnTo>
                    <a:pt x="638" y="196"/>
                  </a:lnTo>
                  <a:lnTo>
                    <a:pt x="624" y="190"/>
                  </a:lnTo>
                  <a:lnTo>
                    <a:pt x="616" y="172"/>
                  </a:lnTo>
                  <a:lnTo>
                    <a:pt x="600" y="168"/>
                  </a:lnTo>
                  <a:lnTo>
                    <a:pt x="592" y="156"/>
                  </a:lnTo>
                  <a:lnTo>
                    <a:pt x="578" y="140"/>
                  </a:lnTo>
                  <a:lnTo>
                    <a:pt x="562" y="128"/>
                  </a:lnTo>
                  <a:lnTo>
                    <a:pt x="548" y="116"/>
                  </a:lnTo>
                  <a:lnTo>
                    <a:pt x="532" y="110"/>
                  </a:lnTo>
                  <a:lnTo>
                    <a:pt x="532" y="98"/>
                  </a:lnTo>
                  <a:lnTo>
                    <a:pt x="524" y="82"/>
                  </a:lnTo>
                  <a:lnTo>
                    <a:pt x="510" y="64"/>
                  </a:lnTo>
                  <a:lnTo>
                    <a:pt x="502" y="54"/>
                  </a:lnTo>
                  <a:lnTo>
                    <a:pt x="494" y="46"/>
                  </a:lnTo>
                  <a:lnTo>
                    <a:pt x="490" y="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1" name="Freeform 42"/>
            <p:cNvSpPr>
              <a:spLocks noChangeArrowheads="1"/>
            </p:cNvSpPr>
            <p:nvPr/>
          </p:nvSpPr>
          <p:spPr bwMode="auto">
            <a:xfrm>
              <a:off x="6013132" y="2641872"/>
              <a:ext cx="67413" cy="21421"/>
            </a:xfrm>
            <a:custGeom>
              <a:avLst/>
              <a:gdLst>
                <a:gd name="T0" fmla="*/ 2147483647 w 30"/>
                <a:gd name="T1" fmla="*/ 0 h 6"/>
                <a:gd name="T2" fmla="*/ 0 w 30"/>
                <a:gd name="T3" fmla="*/ 2147483647 h 6"/>
                <a:gd name="T4" fmla="*/ 2147483647 w 30"/>
                <a:gd name="T5" fmla="*/ 2147483647 h 6"/>
                <a:gd name="T6" fmla="*/ 2147483647 w 30"/>
                <a:gd name="T7" fmla="*/ 0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30" y="0"/>
                  </a:moveTo>
                  <a:lnTo>
                    <a:pt x="0" y="6"/>
                  </a:lnTo>
                  <a:lnTo>
                    <a:pt x="8" y="6"/>
                  </a:lnTo>
                  <a:lnTo>
                    <a:pt x="3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2" name="Freeform 43"/>
            <p:cNvSpPr>
              <a:spLocks noChangeArrowheads="1"/>
            </p:cNvSpPr>
            <p:nvPr/>
          </p:nvSpPr>
          <p:spPr bwMode="auto">
            <a:xfrm>
              <a:off x="5518779" y="2249161"/>
              <a:ext cx="238188" cy="371290"/>
            </a:xfrm>
            <a:custGeom>
              <a:avLst/>
              <a:gdLst>
                <a:gd name="T0" fmla="*/ 2147483647 w 106"/>
                <a:gd name="T1" fmla="*/ 2147483647 h 104"/>
                <a:gd name="T2" fmla="*/ 2147483647 w 106"/>
                <a:gd name="T3" fmla="*/ 2147483647 h 104"/>
                <a:gd name="T4" fmla="*/ 2147483647 w 106"/>
                <a:gd name="T5" fmla="*/ 2147483647 h 104"/>
                <a:gd name="T6" fmla="*/ 0 w 106"/>
                <a:gd name="T7" fmla="*/ 2147483647 h 104"/>
                <a:gd name="T8" fmla="*/ 2147483647 w 106"/>
                <a:gd name="T9" fmla="*/ 2147483647 h 104"/>
                <a:gd name="T10" fmla="*/ 2147483647 w 106"/>
                <a:gd name="T11" fmla="*/ 2147483647 h 104"/>
                <a:gd name="T12" fmla="*/ 2147483647 w 106"/>
                <a:gd name="T13" fmla="*/ 2147483647 h 104"/>
                <a:gd name="T14" fmla="*/ 2147483647 w 106"/>
                <a:gd name="T15" fmla="*/ 2147483647 h 104"/>
                <a:gd name="T16" fmla="*/ 2147483647 w 106"/>
                <a:gd name="T17" fmla="*/ 2147483647 h 104"/>
                <a:gd name="T18" fmla="*/ 2147483647 w 106"/>
                <a:gd name="T19" fmla="*/ 2147483647 h 104"/>
                <a:gd name="T20" fmla="*/ 2147483647 w 106"/>
                <a:gd name="T21" fmla="*/ 2147483647 h 104"/>
                <a:gd name="T22" fmla="*/ 2147483647 w 106"/>
                <a:gd name="T23" fmla="*/ 2147483647 h 104"/>
                <a:gd name="T24" fmla="*/ 2147483647 w 106"/>
                <a:gd name="T25" fmla="*/ 2147483647 h 104"/>
                <a:gd name="T26" fmla="*/ 2147483647 w 106"/>
                <a:gd name="T27" fmla="*/ 2147483647 h 104"/>
                <a:gd name="T28" fmla="*/ 2147483647 w 106"/>
                <a:gd name="T29" fmla="*/ 2147483647 h 104"/>
                <a:gd name="T30" fmla="*/ 2147483647 w 106"/>
                <a:gd name="T31" fmla="*/ 2147483647 h 104"/>
                <a:gd name="T32" fmla="*/ 2147483647 w 106"/>
                <a:gd name="T33" fmla="*/ 2147483647 h 104"/>
                <a:gd name="T34" fmla="*/ 2147483647 w 106"/>
                <a:gd name="T35" fmla="*/ 2147483647 h 104"/>
                <a:gd name="T36" fmla="*/ 2147483647 w 106"/>
                <a:gd name="T37" fmla="*/ 2147483647 h 104"/>
                <a:gd name="T38" fmla="*/ 2147483647 w 106"/>
                <a:gd name="T39" fmla="*/ 0 h 104"/>
                <a:gd name="T40" fmla="*/ 2147483647 w 106"/>
                <a:gd name="T41" fmla="*/ 2147483647 h 104"/>
                <a:gd name="T42" fmla="*/ 2147483647 w 10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104"/>
                <a:gd name="T68" fmla="*/ 106 w 10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104">
                  <a:moveTo>
                    <a:pt x="60" y="40"/>
                  </a:moveTo>
                  <a:lnTo>
                    <a:pt x="46" y="34"/>
                  </a:lnTo>
                  <a:lnTo>
                    <a:pt x="22" y="24"/>
                  </a:lnTo>
                  <a:lnTo>
                    <a:pt x="0" y="24"/>
                  </a:lnTo>
                  <a:lnTo>
                    <a:pt x="14" y="34"/>
                  </a:lnTo>
                  <a:lnTo>
                    <a:pt x="30" y="46"/>
                  </a:lnTo>
                  <a:lnTo>
                    <a:pt x="60" y="70"/>
                  </a:lnTo>
                  <a:lnTo>
                    <a:pt x="76" y="92"/>
                  </a:lnTo>
                  <a:lnTo>
                    <a:pt x="90" y="92"/>
                  </a:lnTo>
                  <a:lnTo>
                    <a:pt x="106" y="104"/>
                  </a:lnTo>
                  <a:lnTo>
                    <a:pt x="106" y="98"/>
                  </a:lnTo>
                  <a:lnTo>
                    <a:pt x="84" y="86"/>
                  </a:lnTo>
                  <a:lnTo>
                    <a:pt x="84" y="70"/>
                  </a:lnTo>
                  <a:lnTo>
                    <a:pt x="98" y="70"/>
                  </a:lnTo>
                  <a:lnTo>
                    <a:pt x="98" y="58"/>
                  </a:lnTo>
                  <a:lnTo>
                    <a:pt x="84" y="40"/>
                  </a:lnTo>
                  <a:lnTo>
                    <a:pt x="84" y="28"/>
                  </a:lnTo>
                  <a:lnTo>
                    <a:pt x="76" y="12"/>
                  </a:lnTo>
                  <a:lnTo>
                    <a:pt x="60" y="12"/>
                  </a:lnTo>
                  <a:lnTo>
                    <a:pt x="46" y="0"/>
                  </a:lnTo>
                  <a:lnTo>
                    <a:pt x="52" y="12"/>
                  </a:lnTo>
                  <a:lnTo>
                    <a:pt x="60" y="4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3" name="Freeform 44"/>
            <p:cNvSpPr>
              <a:spLocks noChangeArrowheads="1"/>
            </p:cNvSpPr>
            <p:nvPr/>
          </p:nvSpPr>
          <p:spPr bwMode="auto">
            <a:xfrm>
              <a:off x="5977179" y="1485160"/>
              <a:ext cx="53929" cy="28561"/>
            </a:xfrm>
            <a:custGeom>
              <a:avLst/>
              <a:gdLst>
                <a:gd name="T0" fmla="*/ 2147483647 w 24"/>
                <a:gd name="T1" fmla="*/ 2147483647 h 8"/>
                <a:gd name="T2" fmla="*/ 2147483647 w 24"/>
                <a:gd name="T3" fmla="*/ 0 h 8"/>
                <a:gd name="T4" fmla="*/ 0 w 24"/>
                <a:gd name="T5" fmla="*/ 2147483647 h 8"/>
                <a:gd name="T6" fmla="*/ 2147483647 w 24"/>
                <a:gd name="T7" fmla="*/ 2147483647 h 8"/>
                <a:gd name="T8" fmla="*/ 2147483647 w 24"/>
                <a:gd name="T9" fmla="*/ 2147483647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24" y="2"/>
                  </a:moveTo>
                  <a:lnTo>
                    <a:pt x="16" y="0"/>
                  </a:lnTo>
                  <a:lnTo>
                    <a:pt x="0" y="8"/>
                  </a:lnTo>
                  <a:lnTo>
                    <a:pt x="16" y="2"/>
                  </a:lnTo>
                  <a:lnTo>
                    <a:pt x="24" y="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4" name="Freeform 45"/>
            <p:cNvSpPr>
              <a:spLocks noChangeArrowheads="1"/>
            </p:cNvSpPr>
            <p:nvPr/>
          </p:nvSpPr>
          <p:spPr bwMode="auto">
            <a:xfrm>
              <a:off x="5995155" y="1470880"/>
              <a:ext cx="35953" cy="14280"/>
            </a:xfrm>
            <a:custGeom>
              <a:avLst/>
              <a:gdLst>
                <a:gd name="T0" fmla="*/ 0 w 16"/>
                <a:gd name="T1" fmla="*/ 0 h 4"/>
                <a:gd name="T2" fmla="*/ 2147483647 w 16"/>
                <a:gd name="T3" fmla="*/ 2147483647 h 4"/>
                <a:gd name="T4" fmla="*/ 2147483647 w 16"/>
                <a:gd name="T5" fmla="*/ 0 h 4"/>
                <a:gd name="T6" fmla="*/ 0 w 16"/>
                <a:gd name="T7" fmla="*/ 0 h 4"/>
                <a:gd name="T8" fmla="*/ 0 60000 65536"/>
                <a:gd name="T9" fmla="*/ 0 60000 65536"/>
                <a:gd name="T10" fmla="*/ 0 60000 65536"/>
                <a:gd name="T11" fmla="*/ 0 60000 65536"/>
                <a:gd name="T12" fmla="*/ 0 w 16"/>
                <a:gd name="T13" fmla="*/ 0 h 4"/>
                <a:gd name="T14" fmla="*/ 16 w 16"/>
                <a:gd name="T15" fmla="*/ 4 h 4"/>
              </a:gdLst>
              <a:ahLst/>
              <a:cxnLst>
                <a:cxn ang="T8">
                  <a:pos x="T0" y="T1"/>
                </a:cxn>
                <a:cxn ang="T9">
                  <a:pos x="T2" y="T3"/>
                </a:cxn>
                <a:cxn ang="T10">
                  <a:pos x="T4" y="T5"/>
                </a:cxn>
                <a:cxn ang="T11">
                  <a:pos x="T6" y="T7"/>
                </a:cxn>
              </a:cxnLst>
              <a:rect l="T12" t="T13" r="T14" b="T15"/>
              <a:pathLst>
                <a:path w="16" h="4">
                  <a:moveTo>
                    <a:pt x="0" y="0"/>
                  </a:moveTo>
                  <a:lnTo>
                    <a:pt x="8" y="4"/>
                  </a:lnTo>
                  <a:lnTo>
                    <a:pt x="16"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5" name="Freeform 46"/>
            <p:cNvSpPr>
              <a:spLocks noChangeArrowheads="1"/>
            </p:cNvSpPr>
            <p:nvPr/>
          </p:nvSpPr>
          <p:spPr bwMode="auto">
            <a:xfrm>
              <a:off x="5756968" y="2599030"/>
              <a:ext cx="256164" cy="64262"/>
            </a:xfrm>
            <a:custGeom>
              <a:avLst/>
              <a:gdLst>
                <a:gd name="T0" fmla="*/ 2147483647 w 114"/>
                <a:gd name="T1" fmla="*/ 2147483647 h 18"/>
                <a:gd name="T2" fmla="*/ 2147483647 w 114"/>
                <a:gd name="T3" fmla="*/ 2147483647 h 18"/>
                <a:gd name="T4" fmla="*/ 2147483647 w 114"/>
                <a:gd name="T5" fmla="*/ 2147483647 h 18"/>
                <a:gd name="T6" fmla="*/ 2147483647 w 114"/>
                <a:gd name="T7" fmla="*/ 2147483647 h 18"/>
                <a:gd name="T8" fmla="*/ 2147483647 w 114"/>
                <a:gd name="T9" fmla="*/ 2147483647 h 18"/>
                <a:gd name="T10" fmla="*/ 2147483647 w 114"/>
                <a:gd name="T11" fmla="*/ 2147483647 h 18"/>
                <a:gd name="T12" fmla="*/ 2147483647 w 114"/>
                <a:gd name="T13" fmla="*/ 2147483647 h 18"/>
                <a:gd name="T14" fmla="*/ 2147483647 w 114"/>
                <a:gd name="T15" fmla="*/ 2147483647 h 18"/>
                <a:gd name="T16" fmla="*/ 2147483647 w 114"/>
                <a:gd name="T17" fmla="*/ 0 h 18"/>
                <a:gd name="T18" fmla="*/ 2147483647 w 114"/>
                <a:gd name="T19" fmla="*/ 0 h 18"/>
                <a:gd name="T20" fmla="*/ 0 w 114"/>
                <a:gd name="T21" fmla="*/ 2147483647 h 18"/>
                <a:gd name="T22" fmla="*/ 0 w 114"/>
                <a:gd name="T23" fmla="*/ 2147483647 h 18"/>
                <a:gd name="T24" fmla="*/ 2147483647 w 114"/>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18"/>
                <a:gd name="T41" fmla="*/ 114 w 11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18">
                  <a:moveTo>
                    <a:pt x="16" y="12"/>
                  </a:moveTo>
                  <a:lnTo>
                    <a:pt x="8" y="6"/>
                  </a:lnTo>
                  <a:lnTo>
                    <a:pt x="24" y="6"/>
                  </a:lnTo>
                  <a:lnTo>
                    <a:pt x="60" y="18"/>
                  </a:lnTo>
                  <a:lnTo>
                    <a:pt x="114" y="18"/>
                  </a:lnTo>
                  <a:lnTo>
                    <a:pt x="84" y="12"/>
                  </a:lnTo>
                  <a:lnTo>
                    <a:pt x="98" y="12"/>
                  </a:lnTo>
                  <a:lnTo>
                    <a:pt x="68" y="6"/>
                  </a:lnTo>
                  <a:lnTo>
                    <a:pt x="46" y="0"/>
                  </a:lnTo>
                  <a:lnTo>
                    <a:pt x="16" y="0"/>
                  </a:lnTo>
                  <a:lnTo>
                    <a:pt x="0" y="6"/>
                  </a:lnTo>
                  <a:lnTo>
                    <a:pt x="0" y="12"/>
                  </a:lnTo>
                  <a:lnTo>
                    <a:pt x="16"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6" name="Freeform 47"/>
            <p:cNvSpPr>
              <a:spLocks noChangeArrowheads="1"/>
            </p:cNvSpPr>
            <p:nvPr/>
          </p:nvSpPr>
          <p:spPr bwMode="auto">
            <a:xfrm>
              <a:off x="6628827" y="649757"/>
              <a:ext cx="435930" cy="699739"/>
            </a:xfrm>
            <a:custGeom>
              <a:avLst/>
              <a:gdLst>
                <a:gd name="T0" fmla="*/ 2147483647 w 194"/>
                <a:gd name="T1" fmla="*/ 2147483647 h 196"/>
                <a:gd name="T2" fmla="*/ 2147483647 w 194"/>
                <a:gd name="T3" fmla="*/ 2147483647 h 196"/>
                <a:gd name="T4" fmla="*/ 2147483647 w 194"/>
                <a:gd name="T5" fmla="*/ 2147483647 h 196"/>
                <a:gd name="T6" fmla="*/ 2147483647 w 194"/>
                <a:gd name="T7" fmla="*/ 2147483647 h 196"/>
                <a:gd name="T8" fmla="*/ 2147483647 w 194"/>
                <a:gd name="T9" fmla="*/ 2147483647 h 196"/>
                <a:gd name="T10" fmla="*/ 2147483647 w 194"/>
                <a:gd name="T11" fmla="*/ 2147483647 h 196"/>
                <a:gd name="T12" fmla="*/ 2147483647 w 194"/>
                <a:gd name="T13" fmla="*/ 2147483647 h 196"/>
                <a:gd name="T14" fmla="*/ 2147483647 w 194"/>
                <a:gd name="T15" fmla="*/ 2147483647 h 196"/>
                <a:gd name="T16" fmla="*/ 2147483647 w 194"/>
                <a:gd name="T17" fmla="*/ 2147483647 h 196"/>
                <a:gd name="T18" fmla="*/ 2147483647 w 194"/>
                <a:gd name="T19" fmla="*/ 2147483647 h 196"/>
                <a:gd name="T20" fmla="*/ 2147483647 w 194"/>
                <a:gd name="T21" fmla="*/ 2147483647 h 196"/>
                <a:gd name="T22" fmla="*/ 2147483647 w 194"/>
                <a:gd name="T23" fmla="*/ 2147483647 h 196"/>
                <a:gd name="T24" fmla="*/ 2147483647 w 194"/>
                <a:gd name="T25" fmla="*/ 2147483647 h 196"/>
                <a:gd name="T26" fmla="*/ 2147483647 w 194"/>
                <a:gd name="T27" fmla="*/ 2147483647 h 196"/>
                <a:gd name="T28" fmla="*/ 2147483647 w 194"/>
                <a:gd name="T29" fmla="*/ 2147483647 h 196"/>
                <a:gd name="T30" fmla="*/ 2147483647 w 194"/>
                <a:gd name="T31" fmla="*/ 2147483647 h 196"/>
                <a:gd name="T32" fmla="*/ 2147483647 w 194"/>
                <a:gd name="T33" fmla="*/ 2147483647 h 196"/>
                <a:gd name="T34" fmla="*/ 2147483647 w 194"/>
                <a:gd name="T35" fmla="*/ 2147483647 h 196"/>
                <a:gd name="T36" fmla="*/ 2147483647 w 194"/>
                <a:gd name="T37" fmla="*/ 2147483647 h 196"/>
                <a:gd name="T38" fmla="*/ 2147483647 w 194"/>
                <a:gd name="T39" fmla="*/ 2147483647 h 196"/>
                <a:gd name="T40" fmla="*/ 2147483647 w 194"/>
                <a:gd name="T41" fmla="*/ 2147483647 h 196"/>
                <a:gd name="T42" fmla="*/ 2147483647 w 194"/>
                <a:gd name="T43" fmla="*/ 2147483647 h 196"/>
                <a:gd name="T44" fmla="*/ 2147483647 w 194"/>
                <a:gd name="T45" fmla="*/ 2147483647 h 196"/>
                <a:gd name="T46" fmla="*/ 2147483647 w 194"/>
                <a:gd name="T47" fmla="*/ 2147483647 h 196"/>
                <a:gd name="T48" fmla="*/ 2147483647 w 194"/>
                <a:gd name="T49" fmla="*/ 2147483647 h 196"/>
                <a:gd name="T50" fmla="*/ 2147483647 w 194"/>
                <a:gd name="T51" fmla="*/ 2147483647 h 196"/>
                <a:gd name="T52" fmla="*/ 2147483647 w 194"/>
                <a:gd name="T53" fmla="*/ 2147483647 h 196"/>
                <a:gd name="T54" fmla="*/ 2147483647 w 194"/>
                <a:gd name="T55" fmla="*/ 2147483647 h 196"/>
                <a:gd name="T56" fmla="*/ 2147483647 w 194"/>
                <a:gd name="T57" fmla="*/ 2147483647 h 196"/>
                <a:gd name="T58" fmla="*/ 2147483647 w 194"/>
                <a:gd name="T59" fmla="*/ 2147483647 h 196"/>
                <a:gd name="T60" fmla="*/ 2147483647 w 194"/>
                <a:gd name="T61" fmla="*/ 2147483647 h 196"/>
                <a:gd name="T62" fmla="*/ 2147483647 w 194"/>
                <a:gd name="T63" fmla="*/ 2147483647 h 196"/>
                <a:gd name="T64" fmla="*/ 2147483647 w 194"/>
                <a:gd name="T65" fmla="*/ 2147483647 h 196"/>
                <a:gd name="T66" fmla="*/ 2147483647 w 194"/>
                <a:gd name="T67" fmla="*/ 2147483647 h 196"/>
                <a:gd name="T68" fmla="*/ 2147483647 w 194"/>
                <a:gd name="T69" fmla="*/ 2147483647 h 196"/>
                <a:gd name="T70" fmla="*/ 2147483647 w 194"/>
                <a:gd name="T71" fmla="*/ 2147483647 h 196"/>
                <a:gd name="T72" fmla="*/ 2147483647 w 194"/>
                <a:gd name="T73" fmla="*/ 2147483647 h 196"/>
                <a:gd name="T74" fmla="*/ 2147483647 w 194"/>
                <a:gd name="T75" fmla="*/ 2147483647 h 196"/>
                <a:gd name="T76" fmla="*/ 2147483647 w 194"/>
                <a:gd name="T77" fmla="*/ 2147483647 h 196"/>
                <a:gd name="T78" fmla="*/ 2147483647 w 194"/>
                <a:gd name="T79" fmla="*/ 2147483647 h 196"/>
                <a:gd name="T80" fmla="*/ 2147483647 w 194"/>
                <a:gd name="T81" fmla="*/ 2147483647 h 196"/>
                <a:gd name="T82" fmla="*/ 2147483647 w 194"/>
                <a:gd name="T83" fmla="*/ 2147483647 h 196"/>
                <a:gd name="T84" fmla="*/ 2147483647 w 194"/>
                <a:gd name="T85" fmla="*/ 0 h 196"/>
                <a:gd name="T86" fmla="*/ 2147483647 w 194"/>
                <a:gd name="T87" fmla="*/ 2147483647 h 196"/>
                <a:gd name="T88" fmla="*/ 2147483647 w 194"/>
                <a:gd name="T89" fmla="*/ 2147483647 h 196"/>
                <a:gd name="T90" fmla="*/ 2147483647 w 194"/>
                <a:gd name="T91" fmla="*/ 2147483647 h 196"/>
                <a:gd name="T92" fmla="*/ 2147483647 w 194"/>
                <a:gd name="T93" fmla="*/ 2147483647 h 196"/>
                <a:gd name="T94" fmla="*/ 0 w 194"/>
                <a:gd name="T95" fmla="*/ 2147483647 h 196"/>
                <a:gd name="T96" fmla="*/ 0 w 194"/>
                <a:gd name="T97" fmla="*/ 2147483647 h 196"/>
                <a:gd name="T98" fmla="*/ 2147483647 w 194"/>
                <a:gd name="T99" fmla="*/ 2147483647 h 196"/>
                <a:gd name="T100" fmla="*/ 2147483647 w 194"/>
                <a:gd name="T101" fmla="*/ 2147483647 h 196"/>
                <a:gd name="T102" fmla="*/ 2147483647 w 194"/>
                <a:gd name="T103" fmla="*/ 2147483647 h 196"/>
                <a:gd name="T104" fmla="*/ 2147483647 w 194"/>
                <a:gd name="T105" fmla="*/ 2147483647 h 196"/>
                <a:gd name="T106" fmla="*/ 2147483647 w 194"/>
                <a:gd name="T107" fmla="*/ 2147483647 h 196"/>
                <a:gd name="T108" fmla="*/ 2147483647 w 194"/>
                <a:gd name="T109" fmla="*/ 2147483647 h 1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4"/>
                <a:gd name="T166" fmla="*/ 0 h 196"/>
                <a:gd name="T167" fmla="*/ 194 w 194"/>
                <a:gd name="T168" fmla="*/ 196 h 1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4" h="196">
                  <a:moveTo>
                    <a:pt x="36" y="190"/>
                  </a:moveTo>
                  <a:lnTo>
                    <a:pt x="60" y="188"/>
                  </a:lnTo>
                  <a:lnTo>
                    <a:pt x="68" y="162"/>
                  </a:lnTo>
                  <a:lnTo>
                    <a:pt x="76" y="156"/>
                  </a:lnTo>
                  <a:lnTo>
                    <a:pt x="96" y="176"/>
                  </a:lnTo>
                  <a:lnTo>
                    <a:pt x="114" y="192"/>
                  </a:lnTo>
                  <a:lnTo>
                    <a:pt x="138" y="196"/>
                  </a:lnTo>
                  <a:lnTo>
                    <a:pt x="130" y="176"/>
                  </a:lnTo>
                  <a:lnTo>
                    <a:pt x="126" y="164"/>
                  </a:lnTo>
                  <a:lnTo>
                    <a:pt x="124" y="148"/>
                  </a:lnTo>
                  <a:lnTo>
                    <a:pt x="152" y="126"/>
                  </a:lnTo>
                  <a:lnTo>
                    <a:pt x="148" y="114"/>
                  </a:lnTo>
                  <a:lnTo>
                    <a:pt x="136" y="94"/>
                  </a:lnTo>
                  <a:lnTo>
                    <a:pt x="132" y="72"/>
                  </a:lnTo>
                  <a:lnTo>
                    <a:pt x="142" y="68"/>
                  </a:lnTo>
                  <a:lnTo>
                    <a:pt x="156" y="74"/>
                  </a:lnTo>
                  <a:lnTo>
                    <a:pt x="164" y="78"/>
                  </a:lnTo>
                  <a:lnTo>
                    <a:pt x="168" y="80"/>
                  </a:lnTo>
                  <a:lnTo>
                    <a:pt x="172" y="80"/>
                  </a:lnTo>
                  <a:lnTo>
                    <a:pt x="174" y="78"/>
                  </a:lnTo>
                  <a:lnTo>
                    <a:pt x="176" y="74"/>
                  </a:lnTo>
                  <a:lnTo>
                    <a:pt x="176" y="70"/>
                  </a:lnTo>
                  <a:lnTo>
                    <a:pt x="172" y="64"/>
                  </a:lnTo>
                  <a:lnTo>
                    <a:pt x="168" y="60"/>
                  </a:lnTo>
                  <a:lnTo>
                    <a:pt x="168" y="56"/>
                  </a:lnTo>
                  <a:lnTo>
                    <a:pt x="170" y="54"/>
                  </a:lnTo>
                  <a:lnTo>
                    <a:pt x="174" y="50"/>
                  </a:lnTo>
                  <a:lnTo>
                    <a:pt x="180" y="48"/>
                  </a:lnTo>
                  <a:lnTo>
                    <a:pt x="184" y="48"/>
                  </a:lnTo>
                  <a:lnTo>
                    <a:pt x="186" y="46"/>
                  </a:lnTo>
                  <a:lnTo>
                    <a:pt x="188" y="44"/>
                  </a:lnTo>
                  <a:lnTo>
                    <a:pt x="188" y="34"/>
                  </a:lnTo>
                  <a:lnTo>
                    <a:pt x="186" y="28"/>
                  </a:lnTo>
                  <a:lnTo>
                    <a:pt x="194" y="10"/>
                  </a:lnTo>
                  <a:lnTo>
                    <a:pt x="136" y="2"/>
                  </a:lnTo>
                  <a:lnTo>
                    <a:pt x="70" y="0"/>
                  </a:lnTo>
                  <a:lnTo>
                    <a:pt x="16" y="6"/>
                  </a:lnTo>
                  <a:lnTo>
                    <a:pt x="8" y="14"/>
                  </a:lnTo>
                  <a:lnTo>
                    <a:pt x="4" y="20"/>
                  </a:lnTo>
                  <a:lnTo>
                    <a:pt x="0" y="24"/>
                  </a:lnTo>
                  <a:lnTo>
                    <a:pt x="2" y="66"/>
                  </a:lnTo>
                  <a:lnTo>
                    <a:pt x="20" y="132"/>
                  </a:lnTo>
                  <a:lnTo>
                    <a:pt x="34" y="184"/>
                  </a:lnTo>
                  <a:lnTo>
                    <a:pt x="36" y="19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7" name="Freeform 48"/>
            <p:cNvSpPr>
              <a:spLocks noChangeArrowheads="1"/>
            </p:cNvSpPr>
            <p:nvPr/>
          </p:nvSpPr>
          <p:spPr bwMode="auto">
            <a:xfrm>
              <a:off x="3109931" y="322693"/>
              <a:ext cx="4251437" cy="1947889"/>
            </a:xfrm>
            <a:custGeom>
              <a:avLst/>
              <a:gdLst>
                <a:gd name="T0" fmla="*/ 2147483647 w 1892"/>
                <a:gd name="T1" fmla="*/ 2147483647 h 608"/>
                <a:gd name="T2" fmla="*/ 2147483647 w 1892"/>
                <a:gd name="T3" fmla="*/ 2147483647 h 608"/>
                <a:gd name="T4" fmla="*/ 2147483647 w 1892"/>
                <a:gd name="T5" fmla="*/ 2147483647 h 608"/>
                <a:gd name="T6" fmla="*/ 2147483647 w 1892"/>
                <a:gd name="T7" fmla="*/ 2147483647 h 608"/>
                <a:gd name="T8" fmla="*/ 2147483647 w 1892"/>
                <a:gd name="T9" fmla="*/ 2147483647 h 608"/>
                <a:gd name="T10" fmla="*/ 2147483647 w 1892"/>
                <a:gd name="T11" fmla="*/ 2147483647 h 608"/>
                <a:gd name="T12" fmla="*/ 2147483647 w 1892"/>
                <a:gd name="T13" fmla="*/ 2147483647 h 608"/>
                <a:gd name="T14" fmla="*/ 2147483647 w 1892"/>
                <a:gd name="T15" fmla="*/ 2147483647 h 608"/>
                <a:gd name="T16" fmla="*/ 2147483647 w 1892"/>
                <a:gd name="T17" fmla="*/ 2147483647 h 608"/>
                <a:gd name="T18" fmla="*/ 2147483647 w 1892"/>
                <a:gd name="T19" fmla="*/ 2147483647 h 608"/>
                <a:gd name="T20" fmla="*/ 2147483647 w 1892"/>
                <a:gd name="T21" fmla="*/ 2147483647 h 608"/>
                <a:gd name="T22" fmla="*/ 2147483647 w 1892"/>
                <a:gd name="T23" fmla="*/ 2147483647 h 608"/>
                <a:gd name="T24" fmla="*/ 2147483647 w 1892"/>
                <a:gd name="T25" fmla="*/ 2147483647 h 608"/>
                <a:gd name="T26" fmla="*/ 2147483647 w 1892"/>
                <a:gd name="T27" fmla="*/ 2147483647 h 608"/>
                <a:gd name="T28" fmla="*/ 2147483647 w 1892"/>
                <a:gd name="T29" fmla="*/ 2147483647 h 608"/>
                <a:gd name="T30" fmla="*/ 2147483647 w 1892"/>
                <a:gd name="T31" fmla="*/ 2147483647 h 608"/>
                <a:gd name="T32" fmla="*/ 2147483647 w 1892"/>
                <a:gd name="T33" fmla="*/ 2147483647 h 608"/>
                <a:gd name="T34" fmla="*/ 2147483647 w 1892"/>
                <a:gd name="T35" fmla="*/ 2147483647 h 608"/>
                <a:gd name="T36" fmla="*/ 2147483647 w 1892"/>
                <a:gd name="T37" fmla="*/ 2147483647 h 608"/>
                <a:gd name="T38" fmla="*/ 2147483647 w 1892"/>
                <a:gd name="T39" fmla="*/ 2147483647 h 608"/>
                <a:gd name="T40" fmla="*/ 2147483647 w 1892"/>
                <a:gd name="T41" fmla="*/ 2147483647 h 608"/>
                <a:gd name="T42" fmla="*/ 2147483647 w 1892"/>
                <a:gd name="T43" fmla="*/ 2147483647 h 608"/>
                <a:gd name="T44" fmla="*/ 2147483647 w 1892"/>
                <a:gd name="T45" fmla="*/ 2147483647 h 608"/>
                <a:gd name="T46" fmla="*/ 2147483647 w 1892"/>
                <a:gd name="T47" fmla="*/ 2147483647 h 608"/>
                <a:gd name="T48" fmla="*/ 2147483647 w 1892"/>
                <a:gd name="T49" fmla="*/ 2147483647 h 608"/>
                <a:gd name="T50" fmla="*/ 2147483647 w 1892"/>
                <a:gd name="T51" fmla="*/ 2147483647 h 608"/>
                <a:gd name="T52" fmla="*/ 2147483647 w 1892"/>
                <a:gd name="T53" fmla="*/ 2147483647 h 608"/>
                <a:gd name="T54" fmla="*/ 2147483647 w 1892"/>
                <a:gd name="T55" fmla="*/ 2147483647 h 608"/>
                <a:gd name="T56" fmla="*/ 2147483647 w 1892"/>
                <a:gd name="T57" fmla="*/ 2147483647 h 608"/>
                <a:gd name="T58" fmla="*/ 2147483647 w 1892"/>
                <a:gd name="T59" fmla="*/ 2147483647 h 608"/>
                <a:gd name="T60" fmla="*/ 2147483647 w 1892"/>
                <a:gd name="T61" fmla="*/ 2147483647 h 608"/>
                <a:gd name="T62" fmla="*/ 0 w 1892"/>
                <a:gd name="T63" fmla="*/ 2147483647 h 608"/>
                <a:gd name="T64" fmla="*/ 2147483647 w 1892"/>
                <a:gd name="T65" fmla="*/ 2147483647 h 608"/>
                <a:gd name="T66" fmla="*/ 2147483647 w 1892"/>
                <a:gd name="T67" fmla="*/ 2147483647 h 608"/>
                <a:gd name="T68" fmla="*/ 2147483647 w 1892"/>
                <a:gd name="T69" fmla="*/ 2147483647 h 608"/>
                <a:gd name="T70" fmla="*/ 2147483647 w 1892"/>
                <a:gd name="T71" fmla="*/ 2147483647 h 608"/>
                <a:gd name="T72" fmla="*/ 2147483647 w 1892"/>
                <a:gd name="T73" fmla="*/ 2147483647 h 608"/>
                <a:gd name="T74" fmla="*/ 2147483647 w 1892"/>
                <a:gd name="T75" fmla="*/ 2147483647 h 608"/>
                <a:gd name="T76" fmla="*/ 2147483647 w 1892"/>
                <a:gd name="T77" fmla="*/ 2147483647 h 608"/>
                <a:gd name="T78" fmla="*/ 2147483647 w 1892"/>
                <a:gd name="T79" fmla="*/ 2147483647 h 608"/>
                <a:gd name="T80" fmla="*/ 2147483647 w 1892"/>
                <a:gd name="T81" fmla="*/ 2147483647 h 608"/>
                <a:gd name="T82" fmla="*/ 2147483647 w 1892"/>
                <a:gd name="T83" fmla="*/ 2147483647 h 608"/>
                <a:gd name="T84" fmla="*/ 2147483647 w 1892"/>
                <a:gd name="T85" fmla="*/ 2147483647 h 608"/>
                <a:gd name="T86" fmla="*/ 2147483647 w 1892"/>
                <a:gd name="T87" fmla="*/ 2147483647 h 608"/>
                <a:gd name="T88" fmla="*/ 2147483647 w 1892"/>
                <a:gd name="T89" fmla="*/ 2147483647 h 608"/>
                <a:gd name="T90" fmla="*/ 2147483647 w 1892"/>
                <a:gd name="T91" fmla="*/ 2147483647 h 608"/>
                <a:gd name="T92" fmla="*/ 2147483647 w 1892"/>
                <a:gd name="T93" fmla="*/ 2147483647 h 608"/>
                <a:gd name="T94" fmla="*/ 2147483647 w 1892"/>
                <a:gd name="T95" fmla="*/ 2147483647 h 608"/>
                <a:gd name="T96" fmla="*/ 2147483647 w 1892"/>
                <a:gd name="T97" fmla="*/ 2147483647 h 608"/>
                <a:gd name="T98" fmla="*/ 2147483647 w 1892"/>
                <a:gd name="T99" fmla="*/ 2147483647 h 608"/>
                <a:gd name="T100" fmla="*/ 2147483647 w 1892"/>
                <a:gd name="T101" fmla="*/ 2147483647 h 608"/>
                <a:gd name="T102" fmla="*/ 2147483647 w 1892"/>
                <a:gd name="T103" fmla="*/ 2147483647 h 608"/>
                <a:gd name="T104" fmla="*/ 2147483647 w 1892"/>
                <a:gd name="T105" fmla="*/ 2147483647 h 608"/>
                <a:gd name="T106" fmla="*/ 2147483647 w 1892"/>
                <a:gd name="T107" fmla="*/ 2147483647 h 608"/>
                <a:gd name="T108" fmla="*/ 2147483647 w 1892"/>
                <a:gd name="T109" fmla="*/ 2147483647 h 608"/>
                <a:gd name="T110" fmla="*/ 2147483647 w 1892"/>
                <a:gd name="T111" fmla="*/ 2147483647 h 608"/>
                <a:gd name="T112" fmla="*/ 2147483647 w 1892"/>
                <a:gd name="T113" fmla="*/ 2147483647 h 608"/>
                <a:gd name="T114" fmla="*/ 2147483647 w 1892"/>
                <a:gd name="T115" fmla="*/ 2147483647 h 608"/>
                <a:gd name="T116" fmla="*/ 2147483647 w 1892"/>
                <a:gd name="T117" fmla="*/ 2147483647 h 608"/>
                <a:gd name="T118" fmla="*/ 2147483647 w 1892"/>
                <a:gd name="T119" fmla="*/ 2147483647 h 608"/>
                <a:gd name="T120" fmla="*/ 2147483647 w 1892"/>
                <a:gd name="T121" fmla="*/ 2147483647 h 6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2"/>
                <a:gd name="T184" fmla="*/ 0 h 608"/>
                <a:gd name="T185" fmla="*/ 1892 w 1892"/>
                <a:gd name="T186" fmla="*/ 608 h 6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2" h="608">
                  <a:moveTo>
                    <a:pt x="1786" y="126"/>
                  </a:moveTo>
                  <a:lnTo>
                    <a:pt x="1808" y="132"/>
                  </a:lnTo>
                  <a:lnTo>
                    <a:pt x="1840" y="144"/>
                  </a:lnTo>
                  <a:lnTo>
                    <a:pt x="1870" y="156"/>
                  </a:lnTo>
                  <a:lnTo>
                    <a:pt x="1870" y="144"/>
                  </a:lnTo>
                  <a:lnTo>
                    <a:pt x="1862" y="132"/>
                  </a:lnTo>
                  <a:lnTo>
                    <a:pt x="1892" y="126"/>
                  </a:lnTo>
                  <a:lnTo>
                    <a:pt x="1870" y="122"/>
                  </a:lnTo>
                  <a:lnTo>
                    <a:pt x="1854" y="122"/>
                  </a:lnTo>
                  <a:lnTo>
                    <a:pt x="1824" y="116"/>
                  </a:lnTo>
                  <a:lnTo>
                    <a:pt x="1794" y="110"/>
                  </a:lnTo>
                  <a:lnTo>
                    <a:pt x="1740" y="98"/>
                  </a:lnTo>
                  <a:lnTo>
                    <a:pt x="1694" y="92"/>
                  </a:lnTo>
                  <a:lnTo>
                    <a:pt x="1672" y="98"/>
                  </a:lnTo>
                  <a:lnTo>
                    <a:pt x="1642" y="98"/>
                  </a:lnTo>
                  <a:lnTo>
                    <a:pt x="1648" y="110"/>
                  </a:lnTo>
                  <a:lnTo>
                    <a:pt x="1618" y="98"/>
                  </a:lnTo>
                  <a:lnTo>
                    <a:pt x="1610" y="104"/>
                  </a:lnTo>
                  <a:lnTo>
                    <a:pt x="1588" y="98"/>
                  </a:lnTo>
                  <a:lnTo>
                    <a:pt x="1566" y="98"/>
                  </a:lnTo>
                  <a:lnTo>
                    <a:pt x="1542" y="104"/>
                  </a:lnTo>
                  <a:lnTo>
                    <a:pt x="1526" y="92"/>
                  </a:lnTo>
                  <a:lnTo>
                    <a:pt x="1506" y="72"/>
                  </a:lnTo>
                  <a:lnTo>
                    <a:pt x="1466" y="80"/>
                  </a:lnTo>
                  <a:lnTo>
                    <a:pt x="1420" y="80"/>
                  </a:lnTo>
                  <a:lnTo>
                    <a:pt x="1390" y="86"/>
                  </a:lnTo>
                  <a:lnTo>
                    <a:pt x="1412" y="80"/>
                  </a:lnTo>
                  <a:lnTo>
                    <a:pt x="1376" y="58"/>
                  </a:lnTo>
                  <a:lnTo>
                    <a:pt x="1330" y="76"/>
                  </a:lnTo>
                  <a:lnTo>
                    <a:pt x="1308" y="70"/>
                  </a:lnTo>
                  <a:lnTo>
                    <a:pt x="1300" y="80"/>
                  </a:lnTo>
                  <a:lnTo>
                    <a:pt x="1276" y="80"/>
                  </a:lnTo>
                  <a:lnTo>
                    <a:pt x="1246" y="86"/>
                  </a:lnTo>
                  <a:lnTo>
                    <a:pt x="1232" y="80"/>
                  </a:lnTo>
                  <a:lnTo>
                    <a:pt x="1224" y="92"/>
                  </a:lnTo>
                  <a:lnTo>
                    <a:pt x="1202" y="86"/>
                  </a:lnTo>
                  <a:lnTo>
                    <a:pt x="1178" y="80"/>
                  </a:lnTo>
                  <a:lnTo>
                    <a:pt x="1194" y="76"/>
                  </a:lnTo>
                  <a:lnTo>
                    <a:pt x="1178" y="64"/>
                  </a:lnTo>
                  <a:lnTo>
                    <a:pt x="1162" y="64"/>
                  </a:lnTo>
                  <a:lnTo>
                    <a:pt x="1148" y="70"/>
                  </a:lnTo>
                  <a:lnTo>
                    <a:pt x="1118" y="70"/>
                  </a:lnTo>
                  <a:lnTo>
                    <a:pt x="1102" y="64"/>
                  </a:lnTo>
                  <a:lnTo>
                    <a:pt x="1064" y="70"/>
                  </a:lnTo>
                  <a:lnTo>
                    <a:pt x="1034" y="70"/>
                  </a:lnTo>
                  <a:lnTo>
                    <a:pt x="1018" y="76"/>
                  </a:lnTo>
                  <a:lnTo>
                    <a:pt x="974" y="92"/>
                  </a:lnTo>
                  <a:lnTo>
                    <a:pt x="996" y="80"/>
                  </a:lnTo>
                  <a:lnTo>
                    <a:pt x="1026" y="70"/>
                  </a:lnTo>
                  <a:lnTo>
                    <a:pt x="1048" y="52"/>
                  </a:lnTo>
                  <a:lnTo>
                    <a:pt x="1034" y="46"/>
                  </a:lnTo>
                  <a:lnTo>
                    <a:pt x="1018" y="40"/>
                  </a:lnTo>
                  <a:lnTo>
                    <a:pt x="1004" y="40"/>
                  </a:lnTo>
                  <a:lnTo>
                    <a:pt x="974" y="46"/>
                  </a:lnTo>
                  <a:lnTo>
                    <a:pt x="964" y="40"/>
                  </a:lnTo>
                  <a:lnTo>
                    <a:pt x="958" y="24"/>
                  </a:lnTo>
                  <a:lnTo>
                    <a:pt x="934" y="18"/>
                  </a:lnTo>
                  <a:lnTo>
                    <a:pt x="950" y="6"/>
                  </a:lnTo>
                  <a:lnTo>
                    <a:pt x="928" y="0"/>
                  </a:lnTo>
                  <a:lnTo>
                    <a:pt x="912" y="18"/>
                  </a:lnTo>
                  <a:lnTo>
                    <a:pt x="934" y="24"/>
                  </a:lnTo>
                  <a:lnTo>
                    <a:pt x="942" y="40"/>
                  </a:lnTo>
                  <a:lnTo>
                    <a:pt x="928" y="36"/>
                  </a:lnTo>
                  <a:lnTo>
                    <a:pt x="920" y="46"/>
                  </a:lnTo>
                  <a:lnTo>
                    <a:pt x="896" y="40"/>
                  </a:lnTo>
                  <a:lnTo>
                    <a:pt x="882" y="40"/>
                  </a:lnTo>
                  <a:lnTo>
                    <a:pt x="866" y="46"/>
                  </a:lnTo>
                  <a:lnTo>
                    <a:pt x="844" y="46"/>
                  </a:lnTo>
                  <a:lnTo>
                    <a:pt x="820" y="52"/>
                  </a:lnTo>
                  <a:lnTo>
                    <a:pt x="828" y="64"/>
                  </a:lnTo>
                  <a:lnTo>
                    <a:pt x="828" y="80"/>
                  </a:lnTo>
                  <a:lnTo>
                    <a:pt x="820" y="70"/>
                  </a:lnTo>
                  <a:lnTo>
                    <a:pt x="798" y="76"/>
                  </a:lnTo>
                  <a:lnTo>
                    <a:pt x="776" y="76"/>
                  </a:lnTo>
                  <a:lnTo>
                    <a:pt x="798" y="86"/>
                  </a:lnTo>
                  <a:lnTo>
                    <a:pt x="814" y="98"/>
                  </a:lnTo>
                  <a:lnTo>
                    <a:pt x="820" y="110"/>
                  </a:lnTo>
                  <a:lnTo>
                    <a:pt x="814" y="122"/>
                  </a:lnTo>
                  <a:lnTo>
                    <a:pt x="798" y="110"/>
                  </a:lnTo>
                  <a:lnTo>
                    <a:pt x="790" y="92"/>
                  </a:lnTo>
                  <a:lnTo>
                    <a:pt x="760" y="92"/>
                  </a:lnTo>
                  <a:lnTo>
                    <a:pt x="744" y="98"/>
                  </a:lnTo>
                  <a:lnTo>
                    <a:pt x="722" y="86"/>
                  </a:lnTo>
                  <a:lnTo>
                    <a:pt x="730" y="104"/>
                  </a:lnTo>
                  <a:lnTo>
                    <a:pt x="738" y="122"/>
                  </a:lnTo>
                  <a:lnTo>
                    <a:pt x="760" y="122"/>
                  </a:lnTo>
                  <a:lnTo>
                    <a:pt x="782" y="132"/>
                  </a:lnTo>
                  <a:lnTo>
                    <a:pt x="776" y="150"/>
                  </a:lnTo>
                  <a:lnTo>
                    <a:pt x="776" y="138"/>
                  </a:lnTo>
                  <a:lnTo>
                    <a:pt x="752" y="126"/>
                  </a:lnTo>
                  <a:lnTo>
                    <a:pt x="752" y="138"/>
                  </a:lnTo>
                  <a:lnTo>
                    <a:pt x="744" y="126"/>
                  </a:lnTo>
                  <a:lnTo>
                    <a:pt x="738" y="144"/>
                  </a:lnTo>
                  <a:lnTo>
                    <a:pt x="730" y="160"/>
                  </a:lnTo>
                  <a:lnTo>
                    <a:pt x="714" y="156"/>
                  </a:lnTo>
                  <a:lnTo>
                    <a:pt x="722" y="144"/>
                  </a:lnTo>
                  <a:lnTo>
                    <a:pt x="722" y="126"/>
                  </a:lnTo>
                  <a:lnTo>
                    <a:pt x="714" y="98"/>
                  </a:lnTo>
                  <a:lnTo>
                    <a:pt x="714" y="86"/>
                  </a:lnTo>
                  <a:lnTo>
                    <a:pt x="706" y="70"/>
                  </a:lnTo>
                  <a:lnTo>
                    <a:pt x="676" y="80"/>
                  </a:lnTo>
                  <a:lnTo>
                    <a:pt x="662" y="98"/>
                  </a:lnTo>
                  <a:lnTo>
                    <a:pt x="662" y="110"/>
                  </a:lnTo>
                  <a:lnTo>
                    <a:pt x="676" y="116"/>
                  </a:lnTo>
                  <a:lnTo>
                    <a:pt x="692" y="126"/>
                  </a:lnTo>
                  <a:lnTo>
                    <a:pt x="654" y="122"/>
                  </a:lnTo>
                  <a:lnTo>
                    <a:pt x="638" y="116"/>
                  </a:lnTo>
                  <a:lnTo>
                    <a:pt x="614" y="110"/>
                  </a:lnTo>
                  <a:lnTo>
                    <a:pt x="570" y="110"/>
                  </a:lnTo>
                  <a:lnTo>
                    <a:pt x="570" y="104"/>
                  </a:lnTo>
                  <a:lnTo>
                    <a:pt x="562" y="104"/>
                  </a:lnTo>
                  <a:lnTo>
                    <a:pt x="554" y="92"/>
                  </a:lnTo>
                  <a:lnTo>
                    <a:pt x="554" y="76"/>
                  </a:lnTo>
                  <a:lnTo>
                    <a:pt x="592" y="64"/>
                  </a:lnTo>
                  <a:lnTo>
                    <a:pt x="630" y="52"/>
                  </a:lnTo>
                  <a:lnTo>
                    <a:pt x="654" y="36"/>
                  </a:lnTo>
                  <a:lnTo>
                    <a:pt x="630" y="40"/>
                  </a:lnTo>
                  <a:lnTo>
                    <a:pt x="586" y="52"/>
                  </a:lnTo>
                  <a:lnTo>
                    <a:pt x="562" y="58"/>
                  </a:lnTo>
                  <a:lnTo>
                    <a:pt x="546" y="76"/>
                  </a:lnTo>
                  <a:lnTo>
                    <a:pt x="532" y="98"/>
                  </a:lnTo>
                  <a:lnTo>
                    <a:pt x="540" y="98"/>
                  </a:lnTo>
                  <a:lnTo>
                    <a:pt x="532" y="110"/>
                  </a:lnTo>
                  <a:lnTo>
                    <a:pt x="554" y="116"/>
                  </a:lnTo>
                  <a:lnTo>
                    <a:pt x="566" y="110"/>
                  </a:lnTo>
                  <a:lnTo>
                    <a:pt x="586" y="116"/>
                  </a:lnTo>
                  <a:lnTo>
                    <a:pt x="600" y="116"/>
                  </a:lnTo>
                  <a:lnTo>
                    <a:pt x="614" y="122"/>
                  </a:lnTo>
                  <a:lnTo>
                    <a:pt x="600" y="126"/>
                  </a:lnTo>
                  <a:lnTo>
                    <a:pt x="578" y="122"/>
                  </a:lnTo>
                  <a:lnTo>
                    <a:pt x="546" y="132"/>
                  </a:lnTo>
                  <a:lnTo>
                    <a:pt x="546" y="122"/>
                  </a:lnTo>
                  <a:lnTo>
                    <a:pt x="540" y="126"/>
                  </a:lnTo>
                  <a:lnTo>
                    <a:pt x="508" y="132"/>
                  </a:lnTo>
                  <a:lnTo>
                    <a:pt x="494" y="150"/>
                  </a:lnTo>
                  <a:lnTo>
                    <a:pt x="486" y="138"/>
                  </a:lnTo>
                  <a:lnTo>
                    <a:pt x="494" y="126"/>
                  </a:lnTo>
                  <a:lnTo>
                    <a:pt x="464" y="126"/>
                  </a:lnTo>
                  <a:lnTo>
                    <a:pt x="472" y="138"/>
                  </a:lnTo>
                  <a:lnTo>
                    <a:pt x="464" y="156"/>
                  </a:lnTo>
                  <a:lnTo>
                    <a:pt x="456" y="156"/>
                  </a:lnTo>
                  <a:lnTo>
                    <a:pt x="440" y="160"/>
                  </a:lnTo>
                  <a:lnTo>
                    <a:pt x="434" y="166"/>
                  </a:lnTo>
                  <a:lnTo>
                    <a:pt x="410" y="166"/>
                  </a:lnTo>
                  <a:lnTo>
                    <a:pt x="426" y="184"/>
                  </a:lnTo>
                  <a:lnTo>
                    <a:pt x="410" y="178"/>
                  </a:lnTo>
                  <a:lnTo>
                    <a:pt x="394" y="172"/>
                  </a:lnTo>
                  <a:lnTo>
                    <a:pt x="402" y="160"/>
                  </a:lnTo>
                  <a:lnTo>
                    <a:pt x="372" y="156"/>
                  </a:lnTo>
                  <a:lnTo>
                    <a:pt x="358" y="150"/>
                  </a:lnTo>
                  <a:lnTo>
                    <a:pt x="386" y="156"/>
                  </a:lnTo>
                  <a:lnTo>
                    <a:pt x="418" y="156"/>
                  </a:lnTo>
                  <a:lnTo>
                    <a:pt x="440" y="150"/>
                  </a:lnTo>
                  <a:lnTo>
                    <a:pt x="440" y="138"/>
                  </a:lnTo>
                  <a:lnTo>
                    <a:pt x="410" y="138"/>
                  </a:lnTo>
                  <a:lnTo>
                    <a:pt x="402" y="126"/>
                  </a:lnTo>
                  <a:lnTo>
                    <a:pt x="380" y="126"/>
                  </a:lnTo>
                  <a:lnTo>
                    <a:pt x="364" y="122"/>
                  </a:lnTo>
                  <a:lnTo>
                    <a:pt x="350" y="116"/>
                  </a:lnTo>
                  <a:lnTo>
                    <a:pt x="312" y="116"/>
                  </a:lnTo>
                  <a:lnTo>
                    <a:pt x="296" y="122"/>
                  </a:lnTo>
                  <a:lnTo>
                    <a:pt x="296" y="110"/>
                  </a:lnTo>
                  <a:lnTo>
                    <a:pt x="274" y="122"/>
                  </a:lnTo>
                  <a:lnTo>
                    <a:pt x="250" y="122"/>
                  </a:lnTo>
                  <a:lnTo>
                    <a:pt x="236" y="132"/>
                  </a:lnTo>
                  <a:lnTo>
                    <a:pt x="212" y="150"/>
                  </a:lnTo>
                  <a:lnTo>
                    <a:pt x="198" y="166"/>
                  </a:lnTo>
                  <a:lnTo>
                    <a:pt x="182" y="190"/>
                  </a:lnTo>
                  <a:lnTo>
                    <a:pt x="160" y="190"/>
                  </a:lnTo>
                  <a:lnTo>
                    <a:pt x="144" y="196"/>
                  </a:lnTo>
                  <a:lnTo>
                    <a:pt x="136" y="208"/>
                  </a:lnTo>
                  <a:lnTo>
                    <a:pt x="130" y="218"/>
                  </a:lnTo>
                  <a:lnTo>
                    <a:pt x="136" y="236"/>
                  </a:lnTo>
                  <a:lnTo>
                    <a:pt x="136" y="248"/>
                  </a:lnTo>
                  <a:lnTo>
                    <a:pt x="152" y="242"/>
                  </a:lnTo>
                  <a:lnTo>
                    <a:pt x="168" y="236"/>
                  </a:lnTo>
                  <a:lnTo>
                    <a:pt x="190" y="230"/>
                  </a:lnTo>
                  <a:lnTo>
                    <a:pt x="198" y="242"/>
                  </a:lnTo>
                  <a:lnTo>
                    <a:pt x="204" y="258"/>
                  </a:lnTo>
                  <a:lnTo>
                    <a:pt x="212" y="264"/>
                  </a:lnTo>
                  <a:lnTo>
                    <a:pt x="236" y="264"/>
                  </a:lnTo>
                  <a:lnTo>
                    <a:pt x="236" y="252"/>
                  </a:lnTo>
                  <a:lnTo>
                    <a:pt x="250" y="242"/>
                  </a:lnTo>
                  <a:lnTo>
                    <a:pt x="250" y="230"/>
                  </a:lnTo>
                  <a:lnTo>
                    <a:pt x="244" y="218"/>
                  </a:lnTo>
                  <a:lnTo>
                    <a:pt x="236" y="208"/>
                  </a:lnTo>
                  <a:lnTo>
                    <a:pt x="236" y="196"/>
                  </a:lnTo>
                  <a:lnTo>
                    <a:pt x="258" y="184"/>
                  </a:lnTo>
                  <a:lnTo>
                    <a:pt x="258" y="172"/>
                  </a:lnTo>
                  <a:lnTo>
                    <a:pt x="282" y="166"/>
                  </a:lnTo>
                  <a:lnTo>
                    <a:pt x="304" y="172"/>
                  </a:lnTo>
                  <a:lnTo>
                    <a:pt x="282" y="190"/>
                  </a:lnTo>
                  <a:lnTo>
                    <a:pt x="266" y="190"/>
                  </a:lnTo>
                  <a:lnTo>
                    <a:pt x="282" y="212"/>
                  </a:lnTo>
                  <a:lnTo>
                    <a:pt x="364" y="212"/>
                  </a:lnTo>
                  <a:lnTo>
                    <a:pt x="350" y="218"/>
                  </a:lnTo>
                  <a:lnTo>
                    <a:pt x="334" y="218"/>
                  </a:lnTo>
                  <a:lnTo>
                    <a:pt x="312" y="224"/>
                  </a:lnTo>
                  <a:lnTo>
                    <a:pt x="304" y="242"/>
                  </a:lnTo>
                  <a:lnTo>
                    <a:pt x="282" y="236"/>
                  </a:lnTo>
                  <a:lnTo>
                    <a:pt x="282" y="264"/>
                  </a:lnTo>
                  <a:lnTo>
                    <a:pt x="258" y="264"/>
                  </a:lnTo>
                  <a:lnTo>
                    <a:pt x="236" y="270"/>
                  </a:lnTo>
                  <a:lnTo>
                    <a:pt x="212" y="270"/>
                  </a:lnTo>
                  <a:lnTo>
                    <a:pt x="198" y="276"/>
                  </a:lnTo>
                  <a:lnTo>
                    <a:pt x="174" y="282"/>
                  </a:lnTo>
                  <a:lnTo>
                    <a:pt x="182" y="270"/>
                  </a:lnTo>
                  <a:lnTo>
                    <a:pt x="198" y="252"/>
                  </a:lnTo>
                  <a:lnTo>
                    <a:pt x="182" y="252"/>
                  </a:lnTo>
                  <a:lnTo>
                    <a:pt x="160" y="248"/>
                  </a:lnTo>
                  <a:lnTo>
                    <a:pt x="168" y="264"/>
                  </a:lnTo>
                  <a:lnTo>
                    <a:pt x="168" y="282"/>
                  </a:lnTo>
                  <a:lnTo>
                    <a:pt x="144" y="282"/>
                  </a:lnTo>
                  <a:lnTo>
                    <a:pt x="136" y="294"/>
                  </a:lnTo>
                  <a:lnTo>
                    <a:pt x="114" y="304"/>
                  </a:lnTo>
                  <a:lnTo>
                    <a:pt x="98" y="316"/>
                  </a:lnTo>
                  <a:lnTo>
                    <a:pt x="76" y="316"/>
                  </a:lnTo>
                  <a:lnTo>
                    <a:pt x="52" y="322"/>
                  </a:lnTo>
                  <a:lnTo>
                    <a:pt x="52" y="332"/>
                  </a:lnTo>
                  <a:lnTo>
                    <a:pt x="68" y="344"/>
                  </a:lnTo>
                  <a:lnTo>
                    <a:pt x="76" y="362"/>
                  </a:lnTo>
                  <a:lnTo>
                    <a:pt x="52" y="368"/>
                  </a:lnTo>
                  <a:lnTo>
                    <a:pt x="0" y="368"/>
                  </a:lnTo>
                  <a:lnTo>
                    <a:pt x="0" y="378"/>
                  </a:lnTo>
                  <a:lnTo>
                    <a:pt x="16" y="378"/>
                  </a:lnTo>
                  <a:lnTo>
                    <a:pt x="6" y="384"/>
                  </a:lnTo>
                  <a:lnTo>
                    <a:pt x="6" y="424"/>
                  </a:lnTo>
                  <a:lnTo>
                    <a:pt x="30" y="420"/>
                  </a:lnTo>
                  <a:lnTo>
                    <a:pt x="46" y="424"/>
                  </a:lnTo>
                  <a:lnTo>
                    <a:pt x="68" y="420"/>
                  </a:lnTo>
                  <a:lnTo>
                    <a:pt x="98" y="408"/>
                  </a:lnTo>
                  <a:lnTo>
                    <a:pt x="98" y="396"/>
                  </a:lnTo>
                  <a:lnTo>
                    <a:pt x="114" y="378"/>
                  </a:lnTo>
                  <a:lnTo>
                    <a:pt x="130" y="368"/>
                  </a:lnTo>
                  <a:lnTo>
                    <a:pt x="174" y="368"/>
                  </a:lnTo>
                  <a:lnTo>
                    <a:pt x="198" y="356"/>
                  </a:lnTo>
                  <a:lnTo>
                    <a:pt x="212" y="378"/>
                  </a:lnTo>
                  <a:lnTo>
                    <a:pt x="228" y="390"/>
                  </a:lnTo>
                  <a:lnTo>
                    <a:pt x="236" y="402"/>
                  </a:lnTo>
                  <a:lnTo>
                    <a:pt x="220" y="408"/>
                  </a:lnTo>
                  <a:lnTo>
                    <a:pt x="236" y="420"/>
                  </a:lnTo>
                  <a:lnTo>
                    <a:pt x="250" y="408"/>
                  </a:lnTo>
                  <a:lnTo>
                    <a:pt x="250" y="390"/>
                  </a:lnTo>
                  <a:lnTo>
                    <a:pt x="244" y="374"/>
                  </a:lnTo>
                  <a:lnTo>
                    <a:pt x="236" y="384"/>
                  </a:lnTo>
                  <a:lnTo>
                    <a:pt x="220" y="362"/>
                  </a:lnTo>
                  <a:lnTo>
                    <a:pt x="204" y="350"/>
                  </a:lnTo>
                  <a:lnTo>
                    <a:pt x="228" y="350"/>
                  </a:lnTo>
                  <a:lnTo>
                    <a:pt x="236" y="356"/>
                  </a:lnTo>
                  <a:lnTo>
                    <a:pt x="258" y="368"/>
                  </a:lnTo>
                  <a:lnTo>
                    <a:pt x="274" y="374"/>
                  </a:lnTo>
                  <a:lnTo>
                    <a:pt x="288" y="384"/>
                  </a:lnTo>
                  <a:lnTo>
                    <a:pt x="304" y="408"/>
                  </a:lnTo>
                  <a:lnTo>
                    <a:pt x="318" y="412"/>
                  </a:lnTo>
                  <a:lnTo>
                    <a:pt x="318" y="402"/>
                  </a:lnTo>
                  <a:lnTo>
                    <a:pt x="312" y="390"/>
                  </a:lnTo>
                  <a:lnTo>
                    <a:pt x="318" y="378"/>
                  </a:lnTo>
                  <a:lnTo>
                    <a:pt x="342" y="378"/>
                  </a:lnTo>
                  <a:lnTo>
                    <a:pt x="364" y="374"/>
                  </a:lnTo>
                  <a:lnTo>
                    <a:pt x="350" y="368"/>
                  </a:lnTo>
                  <a:lnTo>
                    <a:pt x="350" y="356"/>
                  </a:lnTo>
                  <a:lnTo>
                    <a:pt x="364" y="338"/>
                  </a:lnTo>
                  <a:lnTo>
                    <a:pt x="386" y="332"/>
                  </a:lnTo>
                  <a:lnTo>
                    <a:pt x="410" y="328"/>
                  </a:lnTo>
                  <a:lnTo>
                    <a:pt x="394" y="338"/>
                  </a:lnTo>
                  <a:lnTo>
                    <a:pt x="418" y="350"/>
                  </a:lnTo>
                  <a:lnTo>
                    <a:pt x="440" y="344"/>
                  </a:lnTo>
                  <a:lnTo>
                    <a:pt x="464" y="356"/>
                  </a:lnTo>
                  <a:lnTo>
                    <a:pt x="494" y="356"/>
                  </a:lnTo>
                  <a:lnTo>
                    <a:pt x="502" y="378"/>
                  </a:lnTo>
                  <a:lnTo>
                    <a:pt x="464" y="384"/>
                  </a:lnTo>
                  <a:lnTo>
                    <a:pt x="440" y="378"/>
                  </a:lnTo>
                  <a:lnTo>
                    <a:pt x="426" y="378"/>
                  </a:lnTo>
                  <a:lnTo>
                    <a:pt x="410" y="374"/>
                  </a:lnTo>
                  <a:lnTo>
                    <a:pt x="386" y="374"/>
                  </a:lnTo>
                  <a:lnTo>
                    <a:pt x="364" y="384"/>
                  </a:lnTo>
                  <a:lnTo>
                    <a:pt x="350" y="384"/>
                  </a:lnTo>
                  <a:lnTo>
                    <a:pt x="358" y="396"/>
                  </a:lnTo>
                  <a:lnTo>
                    <a:pt x="364" y="408"/>
                  </a:lnTo>
                  <a:lnTo>
                    <a:pt x="380" y="420"/>
                  </a:lnTo>
                  <a:lnTo>
                    <a:pt x="418" y="420"/>
                  </a:lnTo>
                  <a:lnTo>
                    <a:pt x="448" y="412"/>
                  </a:lnTo>
                  <a:lnTo>
                    <a:pt x="434" y="424"/>
                  </a:lnTo>
                  <a:lnTo>
                    <a:pt x="418" y="430"/>
                  </a:lnTo>
                  <a:lnTo>
                    <a:pt x="440" y="430"/>
                  </a:lnTo>
                  <a:lnTo>
                    <a:pt x="440" y="442"/>
                  </a:lnTo>
                  <a:lnTo>
                    <a:pt x="434" y="460"/>
                  </a:lnTo>
                  <a:lnTo>
                    <a:pt x="418" y="448"/>
                  </a:lnTo>
                  <a:lnTo>
                    <a:pt x="418" y="466"/>
                  </a:lnTo>
                  <a:lnTo>
                    <a:pt x="426" y="466"/>
                  </a:lnTo>
                  <a:lnTo>
                    <a:pt x="440" y="476"/>
                  </a:lnTo>
                  <a:lnTo>
                    <a:pt x="448" y="488"/>
                  </a:lnTo>
                  <a:lnTo>
                    <a:pt x="472" y="488"/>
                  </a:lnTo>
                  <a:lnTo>
                    <a:pt x="478" y="504"/>
                  </a:lnTo>
                  <a:lnTo>
                    <a:pt x="486" y="528"/>
                  </a:lnTo>
                  <a:lnTo>
                    <a:pt x="508" y="534"/>
                  </a:lnTo>
                  <a:lnTo>
                    <a:pt x="524" y="546"/>
                  </a:lnTo>
                  <a:lnTo>
                    <a:pt x="532" y="568"/>
                  </a:lnTo>
                  <a:lnTo>
                    <a:pt x="554" y="584"/>
                  </a:lnTo>
                  <a:lnTo>
                    <a:pt x="586" y="580"/>
                  </a:lnTo>
                  <a:lnTo>
                    <a:pt x="622" y="562"/>
                  </a:lnTo>
                  <a:lnTo>
                    <a:pt x="646" y="552"/>
                  </a:lnTo>
                  <a:lnTo>
                    <a:pt x="668" y="540"/>
                  </a:lnTo>
                  <a:lnTo>
                    <a:pt x="692" y="522"/>
                  </a:lnTo>
                  <a:lnTo>
                    <a:pt x="698" y="504"/>
                  </a:lnTo>
                  <a:lnTo>
                    <a:pt x="668" y="500"/>
                  </a:lnTo>
                  <a:lnTo>
                    <a:pt x="662" y="488"/>
                  </a:lnTo>
                  <a:lnTo>
                    <a:pt x="646" y="500"/>
                  </a:lnTo>
                  <a:lnTo>
                    <a:pt x="614" y="504"/>
                  </a:lnTo>
                  <a:lnTo>
                    <a:pt x="614" y="516"/>
                  </a:lnTo>
                  <a:lnTo>
                    <a:pt x="608" y="500"/>
                  </a:lnTo>
                  <a:lnTo>
                    <a:pt x="592" y="488"/>
                  </a:lnTo>
                  <a:lnTo>
                    <a:pt x="570" y="482"/>
                  </a:lnTo>
                  <a:lnTo>
                    <a:pt x="562" y="470"/>
                  </a:lnTo>
                  <a:lnTo>
                    <a:pt x="562" y="454"/>
                  </a:lnTo>
                  <a:lnTo>
                    <a:pt x="586" y="454"/>
                  </a:lnTo>
                  <a:lnTo>
                    <a:pt x="622" y="476"/>
                  </a:lnTo>
                  <a:lnTo>
                    <a:pt x="646" y="476"/>
                  </a:lnTo>
                  <a:lnTo>
                    <a:pt x="654" y="482"/>
                  </a:lnTo>
                  <a:lnTo>
                    <a:pt x="668" y="482"/>
                  </a:lnTo>
                  <a:lnTo>
                    <a:pt x="698" y="488"/>
                  </a:lnTo>
                  <a:lnTo>
                    <a:pt x="722" y="488"/>
                  </a:lnTo>
                  <a:lnTo>
                    <a:pt x="760" y="482"/>
                  </a:lnTo>
                  <a:lnTo>
                    <a:pt x="768" y="482"/>
                  </a:lnTo>
                  <a:lnTo>
                    <a:pt x="776" y="500"/>
                  </a:lnTo>
                  <a:lnTo>
                    <a:pt x="798" y="494"/>
                  </a:lnTo>
                  <a:lnTo>
                    <a:pt x="782" y="504"/>
                  </a:lnTo>
                  <a:lnTo>
                    <a:pt x="798" y="516"/>
                  </a:lnTo>
                  <a:lnTo>
                    <a:pt x="820" y="510"/>
                  </a:lnTo>
                  <a:lnTo>
                    <a:pt x="828" y="534"/>
                  </a:lnTo>
                  <a:lnTo>
                    <a:pt x="844" y="556"/>
                  </a:lnTo>
                  <a:lnTo>
                    <a:pt x="858" y="590"/>
                  </a:lnTo>
                  <a:lnTo>
                    <a:pt x="874" y="608"/>
                  </a:lnTo>
                  <a:lnTo>
                    <a:pt x="890" y="596"/>
                  </a:lnTo>
                  <a:lnTo>
                    <a:pt x="904" y="596"/>
                  </a:lnTo>
                  <a:lnTo>
                    <a:pt x="904" y="584"/>
                  </a:lnTo>
                  <a:lnTo>
                    <a:pt x="920" y="574"/>
                  </a:lnTo>
                  <a:lnTo>
                    <a:pt x="920" y="552"/>
                  </a:lnTo>
                  <a:lnTo>
                    <a:pt x="942" y="534"/>
                  </a:lnTo>
                  <a:lnTo>
                    <a:pt x="980" y="516"/>
                  </a:lnTo>
                  <a:lnTo>
                    <a:pt x="1018" y="504"/>
                  </a:lnTo>
                  <a:lnTo>
                    <a:pt x="1042" y="528"/>
                  </a:lnTo>
                  <a:lnTo>
                    <a:pt x="1064" y="546"/>
                  </a:lnTo>
                  <a:lnTo>
                    <a:pt x="1086" y="540"/>
                  </a:lnTo>
                  <a:lnTo>
                    <a:pt x="1102" y="568"/>
                  </a:lnTo>
                  <a:lnTo>
                    <a:pt x="1102" y="584"/>
                  </a:lnTo>
                  <a:lnTo>
                    <a:pt x="1118" y="602"/>
                  </a:lnTo>
                  <a:lnTo>
                    <a:pt x="1110" y="584"/>
                  </a:lnTo>
                  <a:lnTo>
                    <a:pt x="1110" y="568"/>
                  </a:lnTo>
                  <a:lnTo>
                    <a:pt x="1124" y="556"/>
                  </a:lnTo>
                  <a:lnTo>
                    <a:pt x="1132" y="574"/>
                  </a:lnTo>
                  <a:lnTo>
                    <a:pt x="1156" y="580"/>
                  </a:lnTo>
                  <a:lnTo>
                    <a:pt x="1156" y="596"/>
                  </a:lnTo>
                  <a:lnTo>
                    <a:pt x="1178" y="590"/>
                  </a:lnTo>
                  <a:lnTo>
                    <a:pt x="1208" y="580"/>
                  </a:lnTo>
                  <a:lnTo>
                    <a:pt x="1202" y="562"/>
                  </a:lnTo>
                  <a:lnTo>
                    <a:pt x="1186" y="552"/>
                  </a:lnTo>
                  <a:lnTo>
                    <a:pt x="1170" y="534"/>
                  </a:lnTo>
                  <a:lnTo>
                    <a:pt x="1156" y="522"/>
                  </a:lnTo>
                  <a:lnTo>
                    <a:pt x="1170" y="510"/>
                  </a:lnTo>
                  <a:lnTo>
                    <a:pt x="1202" y="510"/>
                  </a:lnTo>
                  <a:lnTo>
                    <a:pt x="1208" y="516"/>
                  </a:lnTo>
                  <a:lnTo>
                    <a:pt x="1216" y="504"/>
                  </a:lnTo>
                  <a:lnTo>
                    <a:pt x="1238" y="500"/>
                  </a:lnTo>
                  <a:lnTo>
                    <a:pt x="1246" y="504"/>
                  </a:lnTo>
                  <a:lnTo>
                    <a:pt x="1262" y="494"/>
                  </a:lnTo>
                  <a:lnTo>
                    <a:pt x="1276" y="476"/>
                  </a:lnTo>
                  <a:lnTo>
                    <a:pt x="1308" y="454"/>
                  </a:lnTo>
                  <a:lnTo>
                    <a:pt x="1300" y="442"/>
                  </a:lnTo>
                  <a:lnTo>
                    <a:pt x="1292" y="430"/>
                  </a:lnTo>
                  <a:lnTo>
                    <a:pt x="1276" y="420"/>
                  </a:lnTo>
                  <a:lnTo>
                    <a:pt x="1262" y="408"/>
                  </a:lnTo>
                  <a:lnTo>
                    <a:pt x="1276" y="396"/>
                  </a:lnTo>
                  <a:lnTo>
                    <a:pt x="1246" y="396"/>
                  </a:lnTo>
                  <a:lnTo>
                    <a:pt x="1270" y="374"/>
                  </a:lnTo>
                  <a:lnTo>
                    <a:pt x="1276" y="378"/>
                  </a:lnTo>
                  <a:lnTo>
                    <a:pt x="1314" y="378"/>
                  </a:lnTo>
                  <a:lnTo>
                    <a:pt x="1322" y="390"/>
                  </a:lnTo>
                  <a:lnTo>
                    <a:pt x="1338" y="408"/>
                  </a:lnTo>
                  <a:lnTo>
                    <a:pt x="1346" y="430"/>
                  </a:lnTo>
                  <a:lnTo>
                    <a:pt x="1352" y="420"/>
                  </a:lnTo>
                  <a:lnTo>
                    <a:pt x="1376" y="408"/>
                  </a:lnTo>
                  <a:lnTo>
                    <a:pt x="1352" y="396"/>
                  </a:lnTo>
                  <a:lnTo>
                    <a:pt x="1346" y="378"/>
                  </a:lnTo>
                  <a:lnTo>
                    <a:pt x="1360" y="362"/>
                  </a:lnTo>
                  <a:lnTo>
                    <a:pt x="1390" y="350"/>
                  </a:lnTo>
                  <a:lnTo>
                    <a:pt x="1420" y="332"/>
                  </a:lnTo>
                  <a:lnTo>
                    <a:pt x="1428" y="310"/>
                  </a:lnTo>
                  <a:lnTo>
                    <a:pt x="1428" y="288"/>
                  </a:lnTo>
                  <a:lnTo>
                    <a:pt x="1414" y="270"/>
                  </a:lnTo>
                  <a:lnTo>
                    <a:pt x="1414" y="258"/>
                  </a:lnTo>
                  <a:lnTo>
                    <a:pt x="1398" y="248"/>
                  </a:lnTo>
                  <a:lnTo>
                    <a:pt x="1368" y="252"/>
                  </a:lnTo>
                  <a:lnTo>
                    <a:pt x="1368" y="248"/>
                  </a:lnTo>
                  <a:lnTo>
                    <a:pt x="1384" y="224"/>
                  </a:lnTo>
                  <a:lnTo>
                    <a:pt x="1398" y="212"/>
                  </a:lnTo>
                  <a:lnTo>
                    <a:pt x="1428" y="208"/>
                  </a:lnTo>
                  <a:lnTo>
                    <a:pt x="1474" y="208"/>
                  </a:lnTo>
                  <a:lnTo>
                    <a:pt x="1526" y="212"/>
                  </a:lnTo>
                  <a:lnTo>
                    <a:pt x="1542" y="208"/>
                  </a:lnTo>
                  <a:lnTo>
                    <a:pt x="1566" y="184"/>
                  </a:lnTo>
                  <a:lnTo>
                    <a:pt x="1596" y="172"/>
                  </a:lnTo>
                  <a:lnTo>
                    <a:pt x="1596" y="184"/>
                  </a:lnTo>
                  <a:lnTo>
                    <a:pt x="1610" y="190"/>
                  </a:lnTo>
                  <a:lnTo>
                    <a:pt x="1626" y="178"/>
                  </a:lnTo>
                  <a:lnTo>
                    <a:pt x="1648" y="172"/>
                  </a:lnTo>
                  <a:lnTo>
                    <a:pt x="1642" y="184"/>
                  </a:lnTo>
                  <a:lnTo>
                    <a:pt x="1618" y="202"/>
                  </a:lnTo>
                  <a:lnTo>
                    <a:pt x="1588" y="212"/>
                  </a:lnTo>
                  <a:lnTo>
                    <a:pt x="1588" y="230"/>
                  </a:lnTo>
                  <a:lnTo>
                    <a:pt x="1618" y="242"/>
                  </a:lnTo>
                  <a:lnTo>
                    <a:pt x="1618" y="270"/>
                  </a:lnTo>
                  <a:lnTo>
                    <a:pt x="1642" y="288"/>
                  </a:lnTo>
                  <a:lnTo>
                    <a:pt x="1642" y="270"/>
                  </a:lnTo>
                  <a:lnTo>
                    <a:pt x="1656" y="258"/>
                  </a:lnTo>
                  <a:lnTo>
                    <a:pt x="1672" y="242"/>
                  </a:lnTo>
                  <a:lnTo>
                    <a:pt x="1656" y="224"/>
                  </a:lnTo>
                  <a:lnTo>
                    <a:pt x="1656" y="208"/>
                  </a:lnTo>
                  <a:lnTo>
                    <a:pt x="1680" y="190"/>
                  </a:lnTo>
                  <a:lnTo>
                    <a:pt x="1688" y="202"/>
                  </a:lnTo>
                  <a:lnTo>
                    <a:pt x="1726" y="196"/>
                  </a:lnTo>
                  <a:lnTo>
                    <a:pt x="1740" y="184"/>
                  </a:lnTo>
                  <a:lnTo>
                    <a:pt x="1770" y="178"/>
                  </a:lnTo>
                  <a:lnTo>
                    <a:pt x="1770" y="166"/>
                  </a:lnTo>
                  <a:lnTo>
                    <a:pt x="1802" y="160"/>
                  </a:lnTo>
                  <a:lnTo>
                    <a:pt x="1786" y="156"/>
                  </a:lnTo>
                  <a:lnTo>
                    <a:pt x="1770" y="150"/>
                  </a:lnTo>
                  <a:lnTo>
                    <a:pt x="1748" y="144"/>
                  </a:lnTo>
                  <a:lnTo>
                    <a:pt x="1778" y="144"/>
                  </a:lnTo>
                  <a:lnTo>
                    <a:pt x="1786" y="12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dirty="0">
                <a:ea typeface="MS PGothic" panose="020B0600070205080204" pitchFamily="34" charset="-128"/>
              </a:endParaRPr>
            </a:p>
          </p:txBody>
        </p:sp>
        <p:sp>
          <p:nvSpPr>
            <p:cNvPr id="18" name="Freeform 49"/>
            <p:cNvSpPr>
              <a:spLocks noChangeArrowheads="1"/>
            </p:cNvSpPr>
            <p:nvPr/>
          </p:nvSpPr>
          <p:spPr bwMode="auto">
            <a:xfrm>
              <a:off x="6574896" y="514094"/>
              <a:ext cx="310095" cy="378430"/>
            </a:xfrm>
            <a:custGeom>
              <a:avLst/>
              <a:gdLst>
                <a:gd name="T0" fmla="*/ 2147483647 w 138"/>
                <a:gd name="T1" fmla="*/ 2147483647 h 106"/>
                <a:gd name="T2" fmla="*/ 2147483647 w 138"/>
                <a:gd name="T3" fmla="*/ 2147483647 h 106"/>
                <a:gd name="T4" fmla="*/ 2147483647 w 138"/>
                <a:gd name="T5" fmla="*/ 0 h 106"/>
                <a:gd name="T6" fmla="*/ 2147483647 w 138"/>
                <a:gd name="T7" fmla="*/ 0 h 106"/>
                <a:gd name="T8" fmla="*/ 2147483647 w 138"/>
                <a:gd name="T9" fmla="*/ 0 h 106"/>
                <a:gd name="T10" fmla="*/ 2147483647 w 138"/>
                <a:gd name="T11" fmla="*/ 0 h 106"/>
                <a:gd name="T12" fmla="*/ 2147483647 w 138"/>
                <a:gd name="T13" fmla="*/ 2147483647 h 106"/>
                <a:gd name="T14" fmla="*/ 2147483647 w 138"/>
                <a:gd name="T15" fmla="*/ 2147483647 h 106"/>
                <a:gd name="T16" fmla="*/ 2147483647 w 138"/>
                <a:gd name="T17" fmla="*/ 2147483647 h 106"/>
                <a:gd name="T18" fmla="*/ 2147483647 w 138"/>
                <a:gd name="T19" fmla="*/ 2147483647 h 106"/>
                <a:gd name="T20" fmla="*/ 2147483647 w 138"/>
                <a:gd name="T21" fmla="*/ 2147483647 h 106"/>
                <a:gd name="T22" fmla="*/ 2147483647 w 138"/>
                <a:gd name="T23" fmla="*/ 2147483647 h 106"/>
                <a:gd name="T24" fmla="*/ 2147483647 w 138"/>
                <a:gd name="T25" fmla="*/ 2147483647 h 106"/>
                <a:gd name="T26" fmla="*/ 2147483647 w 138"/>
                <a:gd name="T27" fmla="*/ 2147483647 h 106"/>
                <a:gd name="T28" fmla="*/ 2147483647 w 138"/>
                <a:gd name="T29" fmla="*/ 2147483647 h 106"/>
                <a:gd name="T30" fmla="*/ 0 w 138"/>
                <a:gd name="T31" fmla="*/ 2147483647 h 106"/>
                <a:gd name="T32" fmla="*/ 0 w 138"/>
                <a:gd name="T33" fmla="*/ 2147483647 h 106"/>
                <a:gd name="T34" fmla="*/ 0 w 138"/>
                <a:gd name="T35" fmla="*/ 2147483647 h 106"/>
                <a:gd name="T36" fmla="*/ 2147483647 w 138"/>
                <a:gd name="T37" fmla="*/ 2147483647 h 106"/>
                <a:gd name="T38" fmla="*/ 2147483647 w 138"/>
                <a:gd name="T39" fmla="*/ 2147483647 h 106"/>
                <a:gd name="T40" fmla="*/ 2147483647 w 138"/>
                <a:gd name="T41" fmla="*/ 2147483647 h 106"/>
                <a:gd name="T42" fmla="*/ 2147483647 w 138"/>
                <a:gd name="T43" fmla="*/ 2147483647 h 106"/>
                <a:gd name="T44" fmla="*/ 2147483647 w 138"/>
                <a:gd name="T45" fmla="*/ 2147483647 h 106"/>
                <a:gd name="T46" fmla="*/ 2147483647 w 138"/>
                <a:gd name="T47" fmla="*/ 2147483647 h 106"/>
                <a:gd name="T48" fmla="*/ 2147483647 w 138"/>
                <a:gd name="T49" fmla="*/ 2147483647 h 106"/>
                <a:gd name="T50" fmla="*/ 2147483647 w 138"/>
                <a:gd name="T51" fmla="*/ 2147483647 h 106"/>
                <a:gd name="T52" fmla="*/ 2147483647 w 138"/>
                <a:gd name="T53" fmla="*/ 2147483647 h 106"/>
                <a:gd name="T54" fmla="*/ 2147483647 w 138"/>
                <a:gd name="T55" fmla="*/ 2147483647 h 106"/>
                <a:gd name="T56" fmla="*/ 2147483647 w 138"/>
                <a:gd name="T57" fmla="*/ 2147483647 h 106"/>
                <a:gd name="T58" fmla="*/ 2147483647 w 138"/>
                <a:gd name="T59" fmla="*/ 2147483647 h 106"/>
                <a:gd name="T60" fmla="*/ 2147483647 w 138"/>
                <a:gd name="T61" fmla="*/ 2147483647 h 106"/>
                <a:gd name="T62" fmla="*/ 2147483647 w 138"/>
                <a:gd name="T63" fmla="*/ 2147483647 h 106"/>
                <a:gd name="T64" fmla="*/ 2147483647 w 138"/>
                <a:gd name="T65" fmla="*/ 2147483647 h 106"/>
                <a:gd name="T66" fmla="*/ 2147483647 w 138"/>
                <a:gd name="T67" fmla="*/ 2147483647 h 106"/>
                <a:gd name="T68" fmla="*/ 2147483647 w 138"/>
                <a:gd name="T69" fmla="*/ 2147483647 h 106"/>
                <a:gd name="T70" fmla="*/ 2147483647 w 138"/>
                <a:gd name="T71" fmla="*/ 2147483647 h 106"/>
                <a:gd name="T72" fmla="*/ 2147483647 w 138"/>
                <a:gd name="T73" fmla="*/ 2147483647 h 106"/>
                <a:gd name="T74" fmla="*/ 2147483647 w 138"/>
                <a:gd name="T75" fmla="*/ 2147483647 h 106"/>
                <a:gd name="T76" fmla="*/ 2147483647 w 138"/>
                <a:gd name="T77" fmla="*/ 2147483647 h 106"/>
                <a:gd name="T78" fmla="*/ 2147483647 w 138"/>
                <a:gd name="T79" fmla="*/ 2147483647 h 106"/>
                <a:gd name="T80" fmla="*/ 2147483647 w 138"/>
                <a:gd name="T81" fmla="*/ 2147483647 h 106"/>
                <a:gd name="T82" fmla="*/ 2147483647 w 138"/>
                <a:gd name="T83" fmla="*/ 2147483647 h 106"/>
                <a:gd name="T84" fmla="*/ 2147483647 w 138"/>
                <a:gd name="T85" fmla="*/ 2147483647 h 106"/>
                <a:gd name="T86" fmla="*/ 2147483647 w 138"/>
                <a:gd name="T87" fmla="*/ 2147483647 h 106"/>
                <a:gd name="T88" fmla="*/ 2147483647 w 138"/>
                <a:gd name="T89" fmla="*/ 2147483647 h 106"/>
                <a:gd name="T90" fmla="*/ 2147483647 w 138"/>
                <a:gd name="T91" fmla="*/ 2147483647 h 1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
                <a:gd name="T139" fmla="*/ 0 h 106"/>
                <a:gd name="T140" fmla="*/ 138 w 138"/>
                <a:gd name="T141" fmla="*/ 106 h 1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 h="106">
                  <a:moveTo>
                    <a:pt x="84" y="6"/>
                  </a:moveTo>
                  <a:lnTo>
                    <a:pt x="84" y="6"/>
                  </a:lnTo>
                  <a:lnTo>
                    <a:pt x="54" y="0"/>
                  </a:lnTo>
                  <a:lnTo>
                    <a:pt x="38" y="0"/>
                  </a:lnTo>
                  <a:lnTo>
                    <a:pt x="24" y="0"/>
                  </a:lnTo>
                  <a:lnTo>
                    <a:pt x="18" y="2"/>
                  </a:lnTo>
                  <a:lnTo>
                    <a:pt x="16" y="6"/>
                  </a:lnTo>
                  <a:lnTo>
                    <a:pt x="14" y="10"/>
                  </a:lnTo>
                  <a:lnTo>
                    <a:pt x="12" y="18"/>
                  </a:lnTo>
                  <a:lnTo>
                    <a:pt x="8" y="34"/>
                  </a:lnTo>
                  <a:lnTo>
                    <a:pt x="6" y="50"/>
                  </a:lnTo>
                  <a:lnTo>
                    <a:pt x="2" y="84"/>
                  </a:lnTo>
                  <a:lnTo>
                    <a:pt x="0" y="94"/>
                  </a:lnTo>
                  <a:lnTo>
                    <a:pt x="0" y="102"/>
                  </a:lnTo>
                  <a:lnTo>
                    <a:pt x="16" y="102"/>
                  </a:lnTo>
                  <a:lnTo>
                    <a:pt x="32" y="100"/>
                  </a:lnTo>
                  <a:lnTo>
                    <a:pt x="46" y="104"/>
                  </a:lnTo>
                  <a:lnTo>
                    <a:pt x="60" y="106"/>
                  </a:lnTo>
                  <a:lnTo>
                    <a:pt x="68" y="106"/>
                  </a:lnTo>
                  <a:lnTo>
                    <a:pt x="78" y="106"/>
                  </a:lnTo>
                  <a:lnTo>
                    <a:pt x="82" y="104"/>
                  </a:lnTo>
                  <a:lnTo>
                    <a:pt x="82" y="102"/>
                  </a:lnTo>
                  <a:lnTo>
                    <a:pt x="82" y="100"/>
                  </a:lnTo>
                  <a:lnTo>
                    <a:pt x="84" y="98"/>
                  </a:lnTo>
                  <a:lnTo>
                    <a:pt x="104" y="80"/>
                  </a:lnTo>
                  <a:lnTo>
                    <a:pt x="124" y="62"/>
                  </a:lnTo>
                  <a:lnTo>
                    <a:pt x="134" y="50"/>
                  </a:lnTo>
                  <a:lnTo>
                    <a:pt x="138" y="44"/>
                  </a:lnTo>
                  <a:lnTo>
                    <a:pt x="138" y="40"/>
                  </a:lnTo>
                  <a:lnTo>
                    <a:pt x="138" y="34"/>
                  </a:lnTo>
                  <a:lnTo>
                    <a:pt x="136" y="28"/>
                  </a:lnTo>
                  <a:lnTo>
                    <a:pt x="132" y="24"/>
                  </a:lnTo>
                  <a:lnTo>
                    <a:pt x="126" y="20"/>
                  </a:lnTo>
                  <a:lnTo>
                    <a:pt x="112" y="14"/>
                  </a:lnTo>
                  <a:lnTo>
                    <a:pt x="100" y="12"/>
                  </a:lnTo>
                  <a:lnTo>
                    <a:pt x="84" y="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9" name="Freeform 50"/>
            <p:cNvSpPr>
              <a:spLocks noChangeArrowheads="1"/>
            </p:cNvSpPr>
            <p:nvPr/>
          </p:nvSpPr>
          <p:spPr bwMode="auto">
            <a:xfrm>
              <a:off x="6956897" y="3455854"/>
              <a:ext cx="238188" cy="164224"/>
            </a:xfrm>
            <a:custGeom>
              <a:avLst/>
              <a:gdLst>
                <a:gd name="T0" fmla="*/ 2147483647 w 106"/>
                <a:gd name="T1" fmla="*/ 0 h 46"/>
                <a:gd name="T2" fmla="*/ 2147483647 w 106"/>
                <a:gd name="T3" fmla="*/ 2147483647 h 46"/>
                <a:gd name="T4" fmla="*/ 2147483647 w 106"/>
                <a:gd name="T5" fmla="*/ 2147483647 h 46"/>
                <a:gd name="T6" fmla="*/ 0 w 106"/>
                <a:gd name="T7" fmla="*/ 2147483647 h 46"/>
                <a:gd name="T8" fmla="*/ 2147483647 w 106"/>
                <a:gd name="T9" fmla="*/ 2147483647 h 46"/>
                <a:gd name="T10" fmla="*/ 2147483647 w 106"/>
                <a:gd name="T11" fmla="*/ 2147483647 h 46"/>
                <a:gd name="T12" fmla="*/ 2147483647 w 106"/>
                <a:gd name="T13" fmla="*/ 2147483647 h 46"/>
                <a:gd name="T14" fmla="*/ 2147483647 w 106"/>
                <a:gd name="T15" fmla="*/ 2147483647 h 46"/>
                <a:gd name="T16" fmla="*/ 2147483647 w 106"/>
                <a:gd name="T17" fmla="*/ 0 h 46"/>
                <a:gd name="T18" fmla="*/ 2147483647 w 106"/>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46"/>
                <a:gd name="T32" fmla="*/ 106 w 106"/>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46">
                  <a:moveTo>
                    <a:pt x="82" y="0"/>
                  </a:moveTo>
                  <a:lnTo>
                    <a:pt x="60" y="18"/>
                  </a:lnTo>
                  <a:lnTo>
                    <a:pt x="30" y="30"/>
                  </a:lnTo>
                  <a:lnTo>
                    <a:pt x="0" y="40"/>
                  </a:lnTo>
                  <a:lnTo>
                    <a:pt x="30" y="46"/>
                  </a:lnTo>
                  <a:lnTo>
                    <a:pt x="60" y="34"/>
                  </a:lnTo>
                  <a:lnTo>
                    <a:pt x="82" y="18"/>
                  </a:lnTo>
                  <a:lnTo>
                    <a:pt x="106" y="12"/>
                  </a:lnTo>
                  <a:lnTo>
                    <a:pt x="92" y="0"/>
                  </a:lnTo>
                  <a:lnTo>
                    <a:pt x="8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0" name="Freeform 51"/>
            <p:cNvSpPr>
              <a:spLocks noChangeArrowheads="1"/>
            </p:cNvSpPr>
            <p:nvPr/>
          </p:nvSpPr>
          <p:spPr bwMode="auto">
            <a:xfrm>
              <a:off x="7213061" y="3313049"/>
              <a:ext cx="121341" cy="185644"/>
            </a:xfrm>
            <a:custGeom>
              <a:avLst/>
              <a:gdLst>
                <a:gd name="T0" fmla="*/ 2147483647 w 54"/>
                <a:gd name="T1" fmla="*/ 2147483647 h 52"/>
                <a:gd name="T2" fmla="*/ 2147483647 w 54"/>
                <a:gd name="T3" fmla="*/ 0 h 52"/>
                <a:gd name="T4" fmla="*/ 2147483647 w 54"/>
                <a:gd name="T5" fmla="*/ 2147483647 h 52"/>
                <a:gd name="T6" fmla="*/ 0 w 54"/>
                <a:gd name="T7" fmla="*/ 2147483647 h 52"/>
                <a:gd name="T8" fmla="*/ 2147483647 w 54"/>
                <a:gd name="T9" fmla="*/ 2147483647 h 52"/>
                <a:gd name="T10" fmla="*/ 2147483647 w 54"/>
                <a:gd name="T11" fmla="*/ 2147483647 h 52"/>
                <a:gd name="T12" fmla="*/ 2147483647 w 54"/>
                <a:gd name="T13" fmla="*/ 2147483647 h 52"/>
                <a:gd name="T14" fmla="*/ 2147483647 w 54"/>
                <a:gd name="T15" fmla="*/ 2147483647 h 52"/>
                <a:gd name="T16" fmla="*/ 2147483647 w 54"/>
                <a:gd name="T17" fmla="*/ 2147483647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52"/>
                <a:gd name="T29" fmla="*/ 54 w 54"/>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52">
                  <a:moveTo>
                    <a:pt x="14" y="12"/>
                  </a:moveTo>
                  <a:lnTo>
                    <a:pt x="6" y="0"/>
                  </a:lnTo>
                  <a:lnTo>
                    <a:pt x="6" y="34"/>
                  </a:lnTo>
                  <a:lnTo>
                    <a:pt x="0" y="52"/>
                  </a:lnTo>
                  <a:lnTo>
                    <a:pt x="6" y="46"/>
                  </a:lnTo>
                  <a:lnTo>
                    <a:pt x="30" y="28"/>
                  </a:lnTo>
                  <a:lnTo>
                    <a:pt x="44" y="24"/>
                  </a:lnTo>
                  <a:lnTo>
                    <a:pt x="54" y="12"/>
                  </a:lnTo>
                  <a:lnTo>
                    <a:pt x="14"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1" name="Freeform 52"/>
            <p:cNvSpPr>
              <a:spLocks noChangeArrowheads="1"/>
            </p:cNvSpPr>
            <p:nvPr/>
          </p:nvSpPr>
          <p:spPr bwMode="auto">
            <a:xfrm>
              <a:off x="5810897" y="2249161"/>
              <a:ext cx="238188" cy="264187"/>
            </a:xfrm>
            <a:custGeom>
              <a:avLst/>
              <a:gdLst>
                <a:gd name="T0" fmla="*/ 2147483647 w 106"/>
                <a:gd name="T1" fmla="*/ 2147483647 h 74"/>
                <a:gd name="T2" fmla="*/ 2147483647 w 106"/>
                <a:gd name="T3" fmla="*/ 2147483647 h 74"/>
                <a:gd name="T4" fmla="*/ 2147483647 w 106"/>
                <a:gd name="T5" fmla="*/ 2147483647 h 74"/>
                <a:gd name="T6" fmla="*/ 2147483647 w 106"/>
                <a:gd name="T7" fmla="*/ 2147483647 h 74"/>
                <a:gd name="T8" fmla="*/ 2147483647 w 106"/>
                <a:gd name="T9" fmla="*/ 2147483647 h 74"/>
                <a:gd name="T10" fmla="*/ 2147483647 w 106"/>
                <a:gd name="T11" fmla="*/ 0 h 74"/>
                <a:gd name="T12" fmla="*/ 2147483647 w 106"/>
                <a:gd name="T13" fmla="*/ 2147483647 h 74"/>
                <a:gd name="T14" fmla="*/ 2147483647 w 106"/>
                <a:gd name="T15" fmla="*/ 2147483647 h 74"/>
                <a:gd name="T16" fmla="*/ 2147483647 w 106"/>
                <a:gd name="T17" fmla="*/ 2147483647 h 74"/>
                <a:gd name="T18" fmla="*/ 0 w 106"/>
                <a:gd name="T19" fmla="*/ 2147483647 h 74"/>
                <a:gd name="T20" fmla="*/ 2147483647 w 106"/>
                <a:gd name="T21" fmla="*/ 2147483647 h 74"/>
                <a:gd name="T22" fmla="*/ 2147483647 w 106"/>
                <a:gd name="T23" fmla="*/ 2147483647 h 74"/>
                <a:gd name="T24" fmla="*/ 2147483647 w 106"/>
                <a:gd name="T25" fmla="*/ 2147483647 h 74"/>
                <a:gd name="T26" fmla="*/ 2147483647 w 106"/>
                <a:gd name="T27" fmla="*/ 2147483647 h 74"/>
                <a:gd name="T28" fmla="*/ 2147483647 w 106"/>
                <a:gd name="T29" fmla="*/ 2147483647 h 74"/>
                <a:gd name="T30" fmla="*/ 2147483647 w 106"/>
                <a:gd name="T31" fmla="*/ 2147483647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74"/>
                <a:gd name="T50" fmla="*/ 106 w 106"/>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74">
                  <a:moveTo>
                    <a:pt x="98" y="52"/>
                  </a:moveTo>
                  <a:lnTo>
                    <a:pt x="106" y="40"/>
                  </a:lnTo>
                  <a:lnTo>
                    <a:pt x="106" y="18"/>
                  </a:lnTo>
                  <a:lnTo>
                    <a:pt x="98" y="6"/>
                  </a:lnTo>
                  <a:lnTo>
                    <a:pt x="82" y="12"/>
                  </a:lnTo>
                  <a:lnTo>
                    <a:pt x="82" y="0"/>
                  </a:lnTo>
                  <a:lnTo>
                    <a:pt x="60" y="18"/>
                  </a:lnTo>
                  <a:lnTo>
                    <a:pt x="30" y="34"/>
                  </a:lnTo>
                  <a:lnTo>
                    <a:pt x="22" y="40"/>
                  </a:lnTo>
                  <a:lnTo>
                    <a:pt x="0" y="46"/>
                  </a:lnTo>
                  <a:lnTo>
                    <a:pt x="14" y="52"/>
                  </a:lnTo>
                  <a:lnTo>
                    <a:pt x="36" y="58"/>
                  </a:lnTo>
                  <a:lnTo>
                    <a:pt x="30" y="74"/>
                  </a:lnTo>
                  <a:lnTo>
                    <a:pt x="74" y="74"/>
                  </a:lnTo>
                  <a:lnTo>
                    <a:pt x="82" y="70"/>
                  </a:lnTo>
                  <a:lnTo>
                    <a:pt x="98" y="5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2" name="Freeform 53"/>
            <p:cNvSpPr>
              <a:spLocks noChangeArrowheads="1"/>
            </p:cNvSpPr>
            <p:nvPr/>
          </p:nvSpPr>
          <p:spPr bwMode="auto">
            <a:xfrm>
              <a:off x="5945720" y="2513348"/>
              <a:ext cx="31459" cy="64262"/>
            </a:xfrm>
            <a:custGeom>
              <a:avLst/>
              <a:gdLst>
                <a:gd name="T0" fmla="*/ 2147483647 w 14"/>
                <a:gd name="T1" fmla="*/ 2147483647 h 18"/>
                <a:gd name="T2" fmla="*/ 2147483647 w 14"/>
                <a:gd name="T3" fmla="*/ 2147483647 h 18"/>
                <a:gd name="T4" fmla="*/ 2147483647 w 14"/>
                <a:gd name="T5" fmla="*/ 0 h 18"/>
                <a:gd name="T6" fmla="*/ 0 w 14"/>
                <a:gd name="T7" fmla="*/ 2147483647 h 18"/>
                <a:gd name="T8" fmla="*/ 2147483647 w 14"/>
                <a:gd name="T9" fmla="*/ 2147483647 h 18"/>
                <a:gd name="T10" fmla="*/ 0 60000 65536"/>
                <a:gd name="T11" fmla="*/ 0 60000 65536"/>
                <a:gd name="T12" fmla="*/ 0 60000 65536"/>
                <a:gd name="T13" fmla="*/ 0 60000 65536"/>
                <a:gd name="T14" fmla="*/ 0 60000 65536"/>
                <a:gd name="T15" fmla="*/ 0 w 14"/>
                <a:gd name="T16" fmla="*/ 0 h 18"/>
                <a:gd name="T17" fmla="*/ 14 w 14"/>
                <a:gd name="T18" fmla="*/ 18 h 18"/>
              </a:gdLst>
              <a:ahLst/>
              <a:cxnLst>
                <a:cxn ang="T10">
                  <a:pos x="T0" y="T1"/>
                </a:cxn>
                <a:cxn ang="T11">
                  <a:pos x="T2" y="T3"/>
                </a:cxn>
                <a:cxn ang="T12">
                  <a:pos x="T4" y="T5"/>
                </a:cxn>
                <a:cxn ang="T13">
                  <a:pos x="T6" y="T7"/>
                </a:cxn>
                <a:cxn ang="T14">
                  <a:pos x="T8" y="T9"/>
                </a:cxn>
              </a:cxnLst>
              <a:rect l="T15" t="T16" r="T17" b="T18"/>
              <a:pathLst>
                <a:path w="14" h="18">
                  <a:moveTo>
                    <a:pt x="8" y="18"/>
                  </a:moveTo>
                  <a:lnTo>
                    <a:pt x="8" y="12"/>
                  </a:lnTo>
                  <a:lnTo>
                    <a:pt x="14" y="0"/>
                  </a:lnTo>
                  <a:lnTo>
                    <a:pt x="0" y="12"/>
                  </a:lnTo>
                  <a:lnTo>
                    <a:pt x="8" y="1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3" name="Freeform 54"/>
            <p:cNvSpPr>
              <a:spLocks noChangeArrowheads="1"/>
            </p:cNvSpPr>
            <p:nvPr/>
          </p:nvSpPr>
          <p:spPr bwMode="auto">
            <a:xfrm>
              <a:off x="2413343" y="899664"/>
              <a:ext cx="13482" cy="21421"/>
            </a:xfrm>
            <a:custGeom>
              <a:avLst/>
              <a:gdLst>
                <a:gd name="T0" fmla="*/ 2147483647 w 6"/>
                <a:gd name="T1" fmla="*/ 0 h 6"/>
                <a:gd name="T2" fmla="*/ 0 w 6"/>
                <a:gd name="T3" fmla="*/ 2147483647 h 6"/>
                <a:gd name="T4" fmla="*/ 2147483647 w 6"/>
                <a:gd name="T5" fmla="*/ 2147483647 h 6"/>
                <a:gd name="T6" fmla="*/ 2147483647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4"/>
                  </a:lnTo>
                  <a:lnTo>
                    <a:pt x="6" y="6"/>
                  </a:lnTo>
                  <a:lnTo>
                    <a:pt x="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4" name="Freeform 55"/>
            <p:cNvSpPr>
              <a:spLocks noChangeArrowheads="1"/>
            </p:cNvSpPr>
            <p:nvPr/>
          </p:nvSpPr>
          <p:spPr bwMode="auto">
            <a:xfrm>
              <a:off x="2067294" y="1242393"/>
              <a:ext cx="152800" cy="85683"/>
            </a:xfrm>
            <a:custGeom>
              <a:avLst/>
              <a:gdLst>
                <a:gd name="T0" fmla="*/ 2147483647 w 68"/>
                <a:gd name="T1" fmla="*/ 2147483647 h 24"/>
                <a:gd name="T2" fmla="*/ 2147483647 w 68"/>
                <a:gd name="T3" fmla="*/ 2147483647 h 24"/>
                <a:gd name="T4" fmla="*/ 2147483647 w 68"/>
                <a:gd name="T5" fmla="*/ 0 h 24"/>
                <a:gd name="T6" fmla="*/ 2147483647 w 68"/>
                <a:gd name="T7" fmla="*/ 0 h 24"/>
                <a:gd name="T8" fmla="*/ 2147483647 w 68"/>
                <a:gd name="T9" fmla="*/ 2147483647 h 24"/>
                <a:gd name="T10" fmla="*/ 0 w 68"/>
                <a:gd name="T11" fmla="*/ 2147483647 h 24"/>
                <a:gd name="T12" fmla="*/ 0 w 68"/>
                <a:gd name="T13" fmla="*/ 2147483647 h 24"/>
                <a:gd name="T14" fmla="*/ 2147483647 w 68"/>
                <a:gd name="T15" fmla="*/ 2147483647 h 24"/>
                <a:gd name="T16" fmla="*/ 2147483647 w 68"/>
                <a:gd name="T17" fmla="*/ 2147483647 h 24"/>
                <a:gd name="T18" fmla="*/ 2147483647 w 68"/>
                <a:gd name="T19" fmla="*/ 2147483647 h 24"/>
                <a:gd name="T20" fmla="*/ 2147483647 w 68"/>
                <a:gd name="T21" fmla="*/ 2147483647 h 24"/>
                <a:gd name="T22" fmla="*/ 2147483647 w 68"/>
                <a:gd name="T23" fmla="*/ 2147483647 h 24"/>
                <a:gd name="T24" fmla="*/ 2147483647 w 68"/>
                <a:gd name="T25" fmla="*/ 2147483647 h 24"/>
                <a:gd name="T26" fmla="*/ 2147483647 w 68"/>
                <a:gd name="T27" fmla="*/ 214748364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24"/>
                <a:gd name="T44" fmla="*/ 68 w 68"/>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24">
                  <a:moveTo>
                    <a:pt x="38" y="8"/>
                  </a:moveTo>
                  <a:lnTo>
                    <a:pt x="38" y="6"/>
                  </a:lnTo>
                  <a:lnTo>
                    <a:pt x="38" y="0"/>
                  </a:lnTo>
                  <a:lnTo>
                    <a:pt x="24" y="0"/>
                  </a:lnTo>
                  <a:lnTo>
                    <a:pt x="8" y="8"/>
                  </a:lnTo>
                  <a:lnTo>
                    <a:pt x="0" y="12"/>
                  </a:lnTo>
                  <a:lnTo>
                    <a:pt x="0" y="24"/>
                  </a:lnTo>
                  <a:lnTo>
                    <a:pt x="22" y="18"/>
                  </a:lnTo>
                  <a:lnTo>
                    <a:pt x="38" y="24"/>
                  </a:lnTo>
                  <a:lnTo>
                    <a:pt x="54" y="24"/>
                  </a:lnTo>
                  <a:lnTo>
                    <a:pt x="68" y="18"/>
                  </a:lnTo>
                  <a:lnTo>
                    <a:pt x="44" y="12"/>
                  </a:lnTo>
                  <a:lnTo>
                    <a:pt x="54" y="2"/>
                  </a:lnTo>
                  <a:lnTo>
                    <a:pt x="38" y="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5" name="Freeform 56"/>
            <p:cNvSpPr>
              <a:spLocks noChangeArrowheads="1"/>
            </p:cNvSpPr>
            <p:nvPr/>
          </p:nvSpPr>
          <p:spPr bwMode="auto">
            <a:xfrm>
              <a:off x="1795456" y="161346"/>
              <a:ext cx="1141507" cy="913945"/>
            </a:xfrm>
            <a:custGeom>
              <a:avLst/>
              <a:gdLst>
                <a:gd name="T0" fmla="*/ 2147483647 w 508"/>
                <a:gd name="T1" fmla="*/ 2147483647 h 256"/>
                <a:gd name="T2" fmla="*/ 2147483647 w 508"/>
                <a:gd name="T3" fmla="*/ 2147483647 h 256"/>
                <a:gd name="T4" fmla="*/ 2147483647 w 508"/>
                <a:gd name="T5" fmla="*/ 2147483647 h 256"/>
                <a:gd name="T6" fmla="*/ 2147483647 w 508"/>
                <a:gd name="T7" fmla="*/ 2147483647 h 256"/>
                <a:gd name="T8" fmla="*/ 2147483647 w 508"/>
                <a:gd name="T9" fmla="*/ 2147483647 h 256"/>
                <a:gd name="T10" fmla="*/ 2147483647 w 508"/>
                <a:gd name="T11" fmla="*/ 2147483647 h 256"/>
                <a:gd name="T12" fmla="*/ 2147483647 w 508"/>
                <a:gd name="T13" fmla="*/ 2147483647 h 256"/>
                <a:gd name="T14" fmla="*/ 2147483647 w 508"/>
                <a:gd name="T15" fmla="*/ 2147483647 h 256"/>
                <a:gd name="T16" fmla="*/ 2147483647 w 508"/>
                <a:gd name="T17" fmla="*/ 2147483647 h 256"/>
                <a:gd name="T18" fmla="*/ 2147483647 w 508"/>
                <a:gd name="T19" fmla="*/ 2147483647 h 256"/>
                <a:gd name="T20" fmla="*/ 2147483647 w 508"/>
                <a:gd name="T21" fmla="*/ 2147483647 h 256"/>
                <a:gd name="T22" fmla="*/ 2147483647 w 508"/>
                <a:gd name="T23" fmla="*/ 2147483647 h 256"/>
                <a:gd name="T24" fmla="*/ 2147483647 w 508"/>
                <a:gd name="T25" fmla="*/ 2147483647 h 256"/>
                <a:gd name="T26" fmla="*/ 2147483647 w 508"/>
                <a:gd name="T27" fmla="*/ 2147483647 h 256"/>
                <a:gd name="T28" fmla="*/ 2147483647 w 508"/>
                <a:gd name="T29" fmla="*/ 0 h 256"/>
                <a:gd name="T30" fmla="*/ 2147483647 w 508"/>
                <a:gd name="T31" fmla="*/ 2147483647 h 256"/>
                <a:gd name="T32" fmla="*/ 2147483647 w 508"/>
                <a:gd name="T33" fmla="*/ 0 h 256"/>
                <a:gd name="T34" fmla="*/ 2147483647 w 508"/>
                <a:gd name="T35" fmla="*/ 2147483647 h 256"/>
                <a:gd name="T36" fmla="*/ 2147483647 w 508"/>
                <a:gd name="T37" fmla="*/ 2147483647 h 256"/>
                <a:gd name="T38" fmla="*/ 2147483647 w 508"/>
                <a:gd name="T39" fmla="*/ 2147483647 h 256"/>
                <a:gd name="T40" fmla="*/ 2147483647 w 508"/>
                <a:gd name="T41" fmla="*/ 2147483647 h 256"/>
                <a:gd name="T42" fmla="*/ 2147483647 w 508"/>
                <a:gd name="T43" fmla="*/ 2147483647 h 256"/>
                <a:gd name="T44" fmla="*/ 2147483647 w 508"/>
                <a:gd name="T45" fmla="*/ 2147483647 h 256"/>
                <a:gd name="T46" fmla="*/ 0 w 508"/>
                <a:gd name="T47" fmla="*/ 2147483647 h 256"/>
                <a:gd name="T48" fmla="*/ 2147483647 w 508"/>
                <a:gd name="T49" fmla="*/ 2147483647 h 256"/>
                <a:gd name="T50" fmla="*/ 2147483647 w 508"/>
                <a:gd name="T51" fmla="*/ 2147483647 h 256"/>
                <a:gd name="T52" fmla="*/ 2147483647 w 508"/>
                <a:gd name="T53" fmla="*/ 2147483647 h 256"/>
                <a:gd name="T54" fmla="*/ 2147483647 w 508"/>
                <a:gd name="T55" fmla="*/ 2147483647 h 256"/>
                <a:gd name="T56" fmla="*/ 2147483647 w 508"/>
                <a:gd name="T57" fmla="*/ 2147483647 h 256"/>
                <a:gd name="T58" fmla="*/ 2147483647 w 508"/>
                <a:gd name="T59" fmla="*/ 2147483647 h 256"/>
                <a:gd name="T60" fmla="*/ 2147483647 w 508"/>
                <a:gd name="T61" fmla="*/ 2147483647 h 256"/>
                <a:gd name="T62" fmla="*/ 2147483647 w 508"/>
                <a:gd name="T63" fmla="*/ 2147483647 h 256"/>
                <a:gd name="T64" fmla="*/ 2147483647 w 508"/>
                <a:gd name="T65" fmla="*/ 2147483647 h 256"/>
                <a:gd name="T66" fmla="*/ 2147483647 w 508"/>
                <a:gd name="T67" fmla="*/ 2147483647 h 256"/>
                <a:gd name="T68" fmla="*/ 2147483647 w 508"/>
                <a:gd name="T69" fmla="*/ 2147483647 h 256"/>
                <a:gd name="T70" fmla="*/ 2147483647 w 508"/>
                <a:gd name="T71" fmla="*/ 2147483647 h 256"/>
                <a:gd name="T72" fmla="*/ 2147483647 w 508"/>
                <a:gd name="T73" fmla="*/ 2147483647 h 256"/>
                <a:gd name="T74" fmla="*/ 2147483647 w 508"/>
                <a:gd name="T75" fmla="*/ 2147483647 h 256"/>
                <a:gd name="T76" fmla="*/ 2147483647 w 508"/>
                <a:gd name="T77" fmla="*/ 2147483647 h 256"/>
                <a:gd name="T78" fmla="*/ 2147483647 w 508"/>
                <a:gd name="T79" fmla="*/ 2147483647 h 256"/>
                <a:gd name="T80" fmla="*/ 2147483647 w 508"/>
                <a:gd name="T81" fmla="*/ 2147483647 h 2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8"/>
                <a:gd name="T124" fmla="*/ 0 h 256"/>
                <a:gd name="T125" fmla="*/ 508 w 508"/>
                <a:gd name="T126" fmla="*/ 256 h 2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8" h="256">
                  <a:moveTo>
                    <a:pt x="388" y="150"/>
                  </a:moveTo>
                  <a:lnTo>
                    <a:pt x="410" y="154"/>
                  </a:lnTo>
                  <a:lnTo>
                    <a:pt x="424" y="154"/>
                  </a:lnTo>
                  <a:lnTo>
                    <a:pt x="418" y="150"/>
                  </a:lnTo>
                  <a:lnTo>
                    <a:pt x="402" y="138"/>
                  </a:lnTo>
                  <a:lnTo>
                    <a:pt x="388" y="132"/>
                  </a:lnTo>
                  <a:lnTo>
                    <a:pt x="410" y="132"/>
                  </a:lnTo>
                  <a:lnTo>
                    <a:pt x="410" y="120"/>
                  </a:lnTo>
                  <a:lnTo>
                    <a:pt x="424" y="120"/>
                  </a:lnTo>
                  <a:lnTo>
                    <a:pt x="448" y="108"/>
                  </a:lnTo>
                  <a:lnTo>
                    <a:pt x="424" y="98"/>
                  </a:lnTo>
                  <a:lnTo>
                    <a:pt x="448" y="104"/>
                  </a:lnTo>
                  <a:lnTo>
                    <a:pt x="432" y="92"/>
                  </a:lnTo>
                  <a:lnTo>
                    <a:pt x="432" y="86"/>
                  </a:lnTo>
                  <a:lnTo>
                    <a:pt x="462" y="80"/>
                  </a:lnTo>
                  <a:lnTo>
                    <a:pt x="448" y="80"/>
                  </a:lnTo>
                  <a:lnTo>
                    <a:pt x="432" y="74"/>
                  </a:lnTo>
                  <a:lnTo>
                    <a:pt x="440" y="58"/>
                  </a:lnTo>
                  <a:lnTo>
                    <a:pt x="462" y="40"/>
                  </a:lnTo>
                  <a:lnTo>
                    <a:pt x="486" y="34"/>
                  </a:lnTo>
                  <a:lnTo>
                    <a:pt x="508" y="22"/>
                  </a:lnTo>
                  <a:lnTo>
                    <a:pt x="448" y="22"/>
                  </a:lnTo>
                  <a:lnTo>
                    <a:pt x="424" y="34"/>
                  </a:lnTo>
                  <a:lnTo>
                    <a:pt x="402" y="34"/>
                  </a:lnTo>
                  <a:lnTo>
                    <a:pt x="424" y="22"/>
                  </a:lnTo>
                  <a:lnTo>
                    <a:pt x="394" y="28"/>
                  </a:lnTo>
                  <a:lnTo>
                    <a:pt x="424" y="12"/>
                  </a:lnTo>
                  <a:lnTo>
                    <a:pt x="410" y="12"/>
                  </a:lnTo>
                  <a:lnTo>
                    <a:pt x="388" y="6"/>
                  </a:lnTo>
                  <a:lnTo>
                    <a:pt x="364" y="0"/>
                  </a:lnTo>
                  <a:lnTo>
                    <a:pt x="296" y="0"/>
                  </a:lnTo>
                  <a:lnTo>
                    <a:pt x="272" y="6"/>
                  </a:lnTo>
                  <a:lnTo>
                    <a:pt x="258" y="6"/>
                  </a:lnTo>
                  <a:lnTo>
                    <a:pt x="242" y="0"/>
                  </a:lnTo>
                  <a:lnTo>
                    <a:pt x="212" y="12"/>
                  </a:lnTo>
                  <a:lnTo>
                    <a:pt x="226" y="22"/>
                  </a:lnTo>
                  <a:lnTo>
                    <a:pt x="212" y="22"/>
                  </a:lnTo>
                  <a:lnTo>
                    <a:pt x="196" y="16"/>
                  </a:lnTo>
                  <a:lnTo>
                    <a:pt x="174" y="22"/>
                  </a:lnTo>
                  <a:lnTo>
                    <a:pt x="150" y="16"/>
                  </a:lnTo>
                  <a:lnTo>
                    <a:pt x="120" y="22"/>
                  </a:lnTo>
                  <a:lnTo>
                    <a:pt x="104" y="28"/>
                  </a:lnTo>
                  <a:lnTo>
                    <a:pt x="74" y="28"/>
                  </a:lnTo>
                  <a:lnTo>
                    <a:pt x="60" y="40"/>
                  </a:lnTo>
                  <a:lnTo>
                    <a:pt x="60" y="52"/>
                  </a:lnTo>
                  <a:lnTo>
                    <a:pt x="44" y="52"/>
                  </a:lnTo>
                  <a:lnTo>
                    <a:pt x="22" y="58"/>
                  </a:lnTo>
                  <a:lnTo>
                    <a:pt x="0" y="58"/>
                  </a:lnTo>
                  <a:lnTo>
                    <a:pt x="0" y="74"/>
                  </a:lnTo>
                  <a:lnTo>
                    <a:pt x="22" y="74"/>
                  </a:lnTo>
                  <a:lnTo>
                    <a:pt x="0" y="86"/>
                  </a:lnTo>
                  <a:lnTo>
                    <a:pt x="14" y="92"/>
                  </a:lnTo>
                  <a:lnTo>
                    <a:pt x="38" y="86"/>
                  </a:lnTo>
                  <a:lnTo>
                    <a:pt x="74" y="82"/>
                  </a:lnTo>
                  <a:lnTo>
                    <a:pt x="104" y="92"/>
                  </a:lnTo>
                  <a:lnTo>
                    <a:pt x="128" y="108"/>
                  </a:lnTo>
                  <a:lnTo>
                    <a:pt x="128" y="144"/>
                  </a:lnTo>
                  <a:lnTo>
                    <a:pt x="136" y="138"/>
                  </a:lnTo>
                  <a:lnTo>
                    <a:pt x="158" y="150"/>
                  </a:lnTo>
                  <a:lnTo>
                    <a:pt x="158" y="160"/>
                  </a:lnTo>
                  <a:lnTo>
                    <a:pt x="150" y="166"/>
                  </a:lnTo>
                  <a:lnTo>
                    <a:pt x="144" y="178"/>
                  </a:lnTo>
                  <a:lnTo>
                    <a:pt x="128" y="194"/>
                  </a:lnTo>
                  <a:lnTo>
                    <a:pt x="150" y="212"/>
                  </a:lnTo>
                  <a:lnTo>
                    <a:pt x="150" y="224"/>
                  </a:lnTo>
                  <a:lnTo>
                    <a:pt x="166" y="246"/>
                  </a:lnTo>
                  <a:lnTo>
                    <a:pt x="188" y="252"/>
                  </a:lnTo>
                  <a:lnTo>
                    <a:pt x="204" y="252"/>
                  </a:lnTo>
                  <a:lnTo>
                    <a:pt x="212" y="256"/>
                  </a:lnTo>
                  <a:lnTo>
                    <a:pt x="220" y="246"/>
                  </a:lnTo>
                  <a:lnTo>
                    <a:pt x="234" y="246"/>
                  </a:lnTo>
                  <a:lnTo>
                    <a:pt x="242" y="230"/>
                  </a:lnTo>
                  <a:lnTo>
                    <a:pt x="242" y="218"/>
                  </a:lnTo>
                  <a:lnTo>
                    <a:pt x="258" y="218"/>
                  </a:lnTo>
                  <a:lnTo>
                    <a:pt x="242" y="206"/>
                  </a:lnTo>
                  <a:lnTo>
                    <a:pt x="258" y="206"/>
                  </a:lnTo>
                  <a:lnTo>
                    <a:pt x="272" y="200"/>
                  </a:lnTo>
                  <a:lnTo>
                    <a:pt x="296" y="194"/>
                  </a:lnTo>
                  <a:lnTo>
                    <a:pt x="326" y="172"/>
                  </a:lnTo>
                  <a:lnTo>
                    <a:pt x="356" y="172"/>
                  </a:lnTo>
                  <a:lnTo>
                    <a:pt x="378" y="166"/>
                  </a:lnTo>
                  <a:lnTo>
                    <a:pt x="410" y="160"/>
                  </a:lnTo>
                  <a:lnTo>
                    <a:pt x="388" y="1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6" name="Freeform 57"/>
            <p:cNvSpPr>
              <a:spLocks noChangeArrowheads="1"/>
            </p:cNvSpPr>
            <p:nvPr/>
          </p:nvSpPr>
          <p:spPr bwMode="auto">
            <a:xfrm>
              <a:off x="2408848" y="913944"/>
              <a:ext cx="4494" cy="7140"/>
            </a:xfrm>
            <a:custGeom>
              <a:avLst/>
              <a:gdLst>
                <a:gd name="T0" fmla="*/ 2147483647 w 2"/>
                <a:gd name="T1" fmla="*/ 0 h 2"/>
                <a:gd name="T2" fmla="*/ 0 w 2"/>
                <a:gd name="T3" fmla="*/ 0 h 2"/>
                <a:gd name="T4" fmla="*/ 0 w 2"/>
                <a:gd name="T5" fmla="*/ 2147483647 h 2"/>
                <a:gd name="T6" fmla="*/ 2147483647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8" name="Freeform 58"/>
            <p:cNvSpPr>
              <a:spLocks noChangeArrowheads="1"/>
            </p:cNvSpPr>
            <p:nvPr/>
          </p:nvSpPr>
          <p:spPr bwMode="auto">
            <a:xfrm>
              <a:off x="6183908" y="963926"/>
              <a:ext cx="408965" cy="649757"/>
            </a:xfrm>
            <a:custGeom>
              <a:avLst/>
              <a:gdLst>
                <a:gd name="T0" fmla="*/ 2147483647 w 182"/>
                <a:gd name="T1" fmla="*/ 2147483647 h 182"/>
                <a:gd name="T2" fmla="*/ 2147483647 w 182"/>
                <a:gd name="T3" fmla="*/ 2147483647 h 182"/>
                <a:gd name="T4" fmla="*/ 2147483647 w 182"/>
                <a:gd name="T5" fmla="*/ 2147483647 h 182"/>
                <a:gd name="T6" fmla="*/ 2147483647 w 182"/>
                <a:gd name="T7" fmla="*/ 2147483647 h 182"/>
                <a:gd name="T8" fmla="*/ 2147483647 w 182"/>
                <a:gd name="T9" fmla="*/ 2147483647 h 182"/>
                <a:gd name="T10" fmla="*/ 0 w 182"/>
                <a:gd name="T11" fmla="*/ 2147483647 h 182"/>
                <a:gd name="T12" fmla="*/ 2147483647 w 182"/>
                <a:gd name="T13" fmla="*/ 2147483647 h 182"/>
                <a:gd name="T14" fmla="*/ 2147483647 w 182"/>
                <a:gd name="T15" fmla="*/ 2147483647 h 182"/>
                <a:gd name="T16" fmla="*/ 2147483647 w 182"/>
                <a:gd name="T17" fmla="*/ 2147483647 h 182"/>
                <a:gd name="T18" fmla="*/ 2147483647 w 182"/>
                <a:gd name="T19" fmla="*/ 2147483647 h 182"/>
                <a:gd name="T20" fmla="*/ 2147483647 w 182"/>
                <a:gd name="T21" fmla="*/ 2147483647 h 182"/>
                <a:gd name="T22" fmla="*/ 2147483647 w 182"/>
                <a:gd name="T23" fmla="*/ 2147483647 h 182"/>
                <a:gd name="T24" fmla="*/ 2147483647 w 182"/>
                <a:gd name="T25" fmla="*/ 2147483647 h 182"/>
                <a:gd name="T26" fmla="*/ 2147483647 w 182"/>
                <a:gd name="T27" fmla="*/ 2147483647 h 182"/>
                <a:gd name="T28" fmla="*/ 2147483647 w 182"/>
                <a:gd name="T29" fmla="*/ 2147483647 h 182"/>
                <a:gd name="T30" fmla="*/ 2147483647 w 182"/>
                <a:gd name="T31" fmla="*/ 2147483647 h 182"/>
                <a:gd name="T32" fmla="*/ 2147483647 w 182"/>
                <a:gd name="T33" fmla="*/ 2147483647 h 182"/>
                <a:gd name="T34" fmla="*/ 2147483647 w 182"/>
                <a:gd name="T35" fmla="*/ 2147483647 h 182"/>
                <a:gd name="T36" fmla="*/ 2147483647 w 182"/>
                <a:gd name="T37" fmla="*/ 2147483647 h 182"/>
                <a:gd name="T38" fmla="*/ 2147483647 w 182"/>
                <a:gd name="T39" fmla="*/ 2147483647 h 182"/>
                <a:gd name="T40" fmla="*/ 2147483647 w 182"/>
                <a:gd name="T41" fmla="*/ 2147483647 h 182"/>
                <a:gd name="T42" fmla="*/ 2147483647 w 182"/>
                <a:gd name="T43" fmla="*/ 2147483647 h 182"/>
                <a:gd name="T44" fmla="*/ 2147483647 w 182"/>
                <a:gd name="T45" fmla="*/ 2147483647 h 182"/>
                <a:gd name="T46" fmla="*/ 2147483647 w 182"/>
                <a:gd name="T47" fmla="*/ 2147483647 h 182"/>
                <a:gd name="T48" fmla="*/ 2147483647 w 182"/>
                <a:gd name="T49" fmla="*/ 2147483647 h 182"/>
                <a:gd name="T50" fmla="*/ 2147483647 w 182"/>
                <a:gd name="T51" fmla="*/ 2147483647 h 182"/>
                <a:gd name="T52" fmla="*/ 2147483647 w 182"/>
                <a:gd name="T53" fmla="*/ 2147483647 h 182"/>
                <a:gd name="T54" fmla="*/ 2147483647 w 182"/>
                <a:gd name="T55" fmla="*/ 2147483647 h 182"/>
                <a:gd name="T56" fmla="*/ 2147483647 w 182"/>
                <a:gd name="T57" fmla="*/ 2147483647 h 182"/>
                <a:gd name="T58" fmla="*/ 2147483647 w 182"/>
                <a:gd name="T59" fmla="*/ 2147483647 h 182"/>
                <a:gd name="T60" fmla="*/ 2147483647 w 182"/>
                <a:gd name="T61" fmla="*/ 2147483647 h 182"/>
                <a:gd name="T62" fmla="*/ 2147483647 w 182"/>
                <a:gd name="T63" fmla="*/ 2147483647 h 182"/>
                <a:gd name="T64" fmla="*/ 2147483647 w 182"/>
                <a:gd name="T65" fmla="*/ 2147483647 h 182"/>
                <a:gd name="T66" fmla="*/ 2147483647 w 182"/>
                <a:gd name="T67" fmla="*/ 0 h 182"/>
                <a:gd name="T68" fmla="*/ 2147483647 w 182"/>
                <a:gd name="T69" fmla="*/ 2147483647 h 182"/>
                <a:gd name="T70" fmla="*/ 2147483647 w 182"/>
                <a:gd name="T71" fmla="*/ 2147483647 h 182"/>
                <a:gd name="T72" fmla="*/ 2147483647 w 182"/>
                <a:gd name="T73" fmla="*/ 2147483647 h 182"/>
                <a:gd name="T74" fmla="*/ 2147483647 w 182"/>
                <a:gd name="T75" fmla="*/ 2147483647 h 182"/>
                <a:gd name="T76" fmla="*/ 2147483647 w 182"/>
                <a:gd name="T77" fmla="*/ 2147483647 h 182"/>
                <a:gd name="T78" fmla="*/ 2147483647 w 182"/>
                <a:gd name="T79" fmla="*/ 2147483647 h 182"/>
                <a:gd name="T80" fmla="*/ 2147483647 w 182"/>
                <a:gd name="T81" fmla="*/ 2147483647 h 182"/>
                <a:gd name="T82" fmla="*/ 2147483647 w 182"/>
                <a:gd name="T83" fmla="*/ 2147483647 h 182"/>
                <a:gd name="T84" fmla="*/ 2147483647 w 182"/>
                <a:gd name="T85" fmla="*/ 2147483647 h 182"/>
                <a:gd name="T86" fmla="*/ 2147483647 w 182"/>
                <a:gd name="T87" fmla="*/ 2147483647 h 182"/>
                <a:gd name="T88" fmla="*/ 2147483647 w 182"/>
                <a:gd name="T89" fmla="*/ 2147483647 h 182"/>
                <a:gd name="T90" fmla="*/ 2147483647 w 182"/>
                <a:gd name="T91" fmla="*/ 2147483647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182"/>
                <a:gd name="T140" fmla="*/ 182 w 182"/>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182">
                  <a:moveTo>
                    <a:pt x="114" y="142"/>
                  </a:moveTo>
                  <a:lnTo>
                    <a:pt x="92" y="142"/>
                  </a:lnTo>
                  <a:lnTo>
                    <a:pt x="76" y="154"/>
                  </a:lnTo>
                  <a:lnTo>
                    <a:pt x="46" y="160"/>
                  </a:lnTo>
                  <a:lnTo>
                    <a:pt x="22" y="166"/>
                  </a:lnTo>
                  <a:lnTo>
                    <a:pt x="0" y="182"/>
                  </a:lnTo>
                  <a:lnTo>
                    <a:pt x="22" y="182"/>
                  </a:lnTo>
                  <a:lnTo>
                    <a:pt x="22" y="170"/>
                  </a:lnTo>
                  <a:lnTo>
                    <a:pt x="46" y="166"/>
                  </a:lnTo>
                  <a:lnTo>
                    <a:pt x="92" y="166"/>
                  </a:lnTo>
                  <a:lnTo>
                    <a:pt x="114" y="160"/>
                  </a:lnTo>
                  <a:lnTo>
                    <a:pt x="136" y="154"/>
                  </a:lnTo>
                  <a:lnTo>
                    <a:pt x="152" y="154"/>
                  </a:lnTo>
                  <a:lnTo>
                    <a:pt x="158" y="142"/>
                  </a:lnTo>
                  <a:lnTo>
                    <a:pt x="136" y="132"/>
                  </a:lnTo>
                  <a:lnTo>
                    <a:pt x="158" y="126"/>
                  </a:lnTo>
                  <a:lnTo>
                    <a:pt x="144" y="120"/>
                  </a:lnTo>
                  <a:lnTo>
                    <a:pt x="130" y="114"/>
                  </a:lnTo>
                  <a:lnTo>
                    <a:pt x="124" y="114"/>
                  </a:lnTo>
                  <a:lnTo>
                    <a:pt x="136" y="108"/>
                  </a:lnTo>
                  <a:lnTo>
                    <a:pt x="136" y="96"/>
                  </a:lnTo>
                  <a:lnTo>
                    <a:pt x="152" y="102"/>
                  </a:lnTo>
                  <a:lnTo>
                    <a:pt x="168" y="96"/>
                  </a:lnTo>
                  <a:lnTo>
                    <a:pt x="182" y="90"/>
                  </a:lnTo>
                  <a:lnTo>
                    <a:pt x="158" y="90"/>
                  </a:lnTo>
                  <a:lnTo>
                    <a:pt x="136" y="86"/>
                  </a:lnTo>
                  <a:lnTo>
                    <a:pt x="130" y="74"/>
                  </a:lnTo>
                  <a:lnTo>
                    <a:pt x="136" y="68"/>
                  </a:lnTo>
                  <a:lnTo>
                    <a:pt x="122" y="62"/>
                  </a:lnTo>
                  <a:lnTo>
                    <a:pt x="130" y="46"/>
                  </a:lnTo>
                  <a:lnTo>
                    <a:pt x="144" y="46"/>
                  </a:lnTo>
                  <a:lnTo>
                    <a:pt x="122" y="28"/>
                  </a:lnTo>
                  <a:lnTo>
                    <a:pt x="98" y="16"/>
                  </a:lnTo>
                  <a:lnTo>
                    <a:pt x="92" y="0"/>
                  </a:lnTo>
                  <a:lnTo>
                    <a:pt x="84" y="6"/>
                  </a:lnTo>
                  <a:lnTo>
                    <a:pt x="84" y="16"/>
                  </a:lnTo>
                  <a:lnTo>
                    <a:pt x="98" y="34"/>
                  </a:lnTo>
                  <a:lnTo>
                    <a:pt x="114" y="52"/>
                  </a:lnTo>
                  <a:lnTo>
                    <a:pt x="106" y="68"/>
                  </a:lnTo>
                  <a:lnTo>
                    <a:pt x="114" y="80"/>
                  </a:lnTo>
                  <a:lnTo>
                    <a:pt x="122" y="90"/>
                  </a:lnTo>
                  <a:lnTo>
                    <a:pt x="106" y="102"/>
                  </a:lnTo>
                  <a:lnTo>
                    <a:pt x="114" y="120"/>
                  </a:lnTo>
                  <a:lnTo>
                    <a:pt x="122" y="116"/>
                  </a:lnTo>
                  <a:lnTo>
                    <a:pt x="122" y="132"/>
                  </a:lnTo>
                  <a:lnTo>
                    <a:pt x="114" y="1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9" name="Freeform 59"/>
            <p:cNvSpPr>
              <a:spLocks noChangeArrowheads="1"/>
            </p:cNvSpPr>
            <p:nvPr/>
          </p:nvSpPr>
          <p:spPr bwMode="auto">
            <a:xfrm>
              <a:off x="0" y="535513"/>
              <a:ext cx="2611084" cy="3555817"/>
            </a:xfrm>
            <a:custGeom>
              <a:avLst/>
              <a:gdLst>
                <a:gd name="T0" fmla="*/ 2147483647 w 1162"/>
                <a:gd name="T1" fmla="*/ 2147483647 h 996"/>
                <a:gd name="T2" fmla="*/ 2147483647 w 1162"/>
                <a:gd name="T3" fmla="*/ 2147483647 h 996"/>
                <a:gd name="T4" fmla="*/ 2147483647 w 1162"/>
                <a:gd name="T5" fmla="*/ 2147483647 h 996"/>
                <a:gd name="T6" fmla="*/ 2147483647 w 1162"/>
                <a:gd name="T7" fmla="*/ 2147483647 h 996"/>
                <a:gd name="T8" fmla="*/ 2147483647 w 1162"/>
                <a:gd name="T9" fmla="*/ 2147483647 h 996"/>
                <a:gd name="T10" fmla="*/ 2147483647 w 1162"/>
                <a:gd name="T11" fmla="*/ 2147483647 h 996"/>
                <a:gd name="T12" fmla="*/ 2147483647 w 1162"/>
                <a:gd name="T13" fmla="*/ 2147483647 h 996"/>
                <a:gd name="T14" fmla="*/ 2147483647 w 1162"/>
                <a:gd name="T15" fmla="*/ 2147483647 h 996"/>
                <a:gd name="T16" fmla="*/ 2147483647 w 1162"/>
                <a:gd name="T17" fmla="*/ 2147483647 h 996"/>
                <a:gd name="T18" fmla="*/ 2147483647 w 1162"/>
                <a:gd name="T19" fmla="*/ 2147483647 h 996"/>
                <a:gd name="T20" fmla="*/ 2147483647 w 1162"/>
                <a:gd name="T21" fmla="*/ 2147483647 h 996"/>
                <a:gd name="T22" fmla="*/ 2147483647 w 1162"/>
                <a:gd name="T23" fmla="*/ 2147483647 h 996"/>
                <a:gd name="T24" fmla="*/ 2147483647 w 1162"/>
                <a:gd name="T25" fmla="*/ 2147483647 h 996"/>
                <a:gd name="T26" fmla="*/ 2147483647 w 1162"/>
                <a:gd name="T27" fmla="*/ 2147483647 h 996"/>
                <a:gd name="T28" fmla="*/ 2147483647 w 1162"/>
                <a:gd name="T29" fmla="*/ 2147483647 h 996"/>
                <a:gd name="T30" fmla="*/ 2147483647 w 1162"/>
                <a:gd name="T31" fmla="*/ 2147483647 h 996"/>
                <a:gd name="T32" fmla="*/ 2147483647 w 1162"/>
                <a:gd name="T33" fmla="*/ 2147483647 h 996"/>
                <a:gd name="T34" fmla="*/ 2147483647 w 1162"/>
                <a:gd name="T35" fmla="*/ 2147483647 h 996"/>
                <a:gd name="T36" fmla="*/ 2147483647 w 1162"/>
                <a:gd name="T37" fmla="*/ 2147483647 h 996"/>
                <a:gd name="T38" fmla="*/ 2147483647 w 1162"/>
                <a:gd name="T39" fmla="*/ 2147483647 h 996"/>
                <a:gd name="T40" fmla="*/ 2147483647 w 1162"/>
                <a:gd name="T41" fmla="*/ 2147483647 h 996"/>
                <a:gd name="T42" fmla="*/ 2147483647 w 1162"/>
                <a:gd name="T43" fmla="*/ 2147483647 h 996"/>
                <a:gd name="T44" fmla="*/ 2147483647 w 1162"/>
                <a:gd name="T45" fmla="*/ 2147483647 h 996"/>
                <a:gd name="T46" fmla="*/ 2147483647 w 1162"/>
                <a:gd name="T47" fmla="*/ 2147483647 h 996"/>
                <a:gd name="T48" fmla="*/ 2147483647 w 1162"/>
                <a:gd name="T49" fmla="*/ 2147483647 h 996"/>
                <a:gd name="T50" fmla="*/ 2147483647 w 1162"/>
                <a:gd name="T51" fmla="*/ 2147483647 h 996"/>
                <a:gd name="T52" fmla="*/ 2147483647 w 1162"/>
                <a:gd name="T53" fmla="*/ 2147483647 h 996"/>
                <a:gd name="T54" fmla="*/ 2147483647 w 1162"/>
                <a:gd name="T55" fmla="*/ 2147483647 h 996"/>
                <a:gd name="T56" fmla="*/ 2147483647 w 1162"/>
                <a:gd name="T57" fmla="*/ 2147483647 h 996"/>
                <a:gd name="T58" fmla="*/ 2147483647 w 1162"/>
                <a:gd name="T59" fmla="*/ 2147483647 h 996"/>
                <a:gd name="T60" fmla="*/ 2147483647 w 1162"/>
                <a:gd name="T61" fmla="*/ 2147483647 h 996"/>
                <a:gd name="T62" fmla="*/ 2147483647 w 1162"/>
                <a:gd name="T63" fmla="*/ 2147483647 h 996"/>
                <a:gd name="T64" fmla="*/ 2147483647 w 1162"/>
                <a:gd name="T65" fmla="*/ 2147483647 h 996"/>
                <a:gd name="T66" fmla="*/ 2147483647 w 1162"/>
                <a:gd name="T67" fmla="*/ 0 h 996"/>
                <a:gd name="T68" fmla="*/ 2147483647 w 1162"/>
                <a:gd name="T69" fmla="*/ 2147483647 h 996"/>
                <a:gd name="T70" fmla="*/ 2147483647 w 1162"/>
                <a:gd name="T71" fmla="*/ 2147483647 h 996"/>
                <a:gd name="T72" fmla="*/ 2147483647 w 1162"/>
                <a:gd name="T73" fmla="*/ 2147483647 h 996"/>
                <a:gd name="T74" fmla="*/ 2147483647 w 1162"/>
                <a:gd name="T75" fmla="*/ 2147483647 h 996"/>
                <a:gd name="T76" fmla="*/ 2147483647 w 1162"/>
                <a:gd name="T77" fmla="*/ 2147483647 h 996"/>
                <a:gd name="T78" fmla="*/ 2147483647 w 1162"/>
                <a:gd name="T79" fmla="*/ 2147483647 h 996"/>
                <a:gd name="T80" fmla="*/ 2147483647 w 1162"/>
                <a:gd name="T81" fmla="*/ 2147483647 h 996"/>
                <a:gd name="T82" fmla="*/ 2147483647 w 1162"/>
                <a:gd name="T83" fmla="*/ 2147483647 h 996"/>
                <a:gd name="T84" fmla="*/ 2147483647 w 1162"/>
                <a:gd name="T85" fmla="*/ 2147483647 h 996"/>
                <a:gd name="T86" fmla="*/ 2147483647 w 1162"/>
                <a:gd name="T87" fmla="*/ 2147483647 h 996"/>
                <a:gd name="T88" fmla="*/ 2147483647 w 1162"/>
                <a:gd name="T89" fmla="*/ 2147483647 h 996"/>
                <a:gd name="T90" fmla="*/ 2147483647 w 1162"/>
                <a:gd name="T91" fmla="*/ 2147483647 h 996"/>
                <a:gd name="T92" fmla="*/ 2147483647 w 1162"/>
                <a:gd name="T93" fmla="*/ 2147483647 h 996"/>
                <a:gd name="T94" fmla="*/ 2147483647 w 1162"/>
                <a:gd name="T95" fmla="*/ 2147483647 h 996"/>
                <a:gd name="T96" fmla="*/ 2147483647 w 1162"/>
                <a:gd name="T97" fmla="*/ 2147483647 h 996"/>
                <a:gd name="T98" fmla="*/ 2147483647 w 1162"/>
                <a:gd name="T99" fmla="*/ 2147483647 h 996"/>
                <a:gd name="T100" fmla="*/ 2147483647 w 1162"/>
                <a:gd name="T101" fmla="*/ 2147483647 h 996"/>
                <a:gd name="T102" fmla="*/ 2147483647 w 1162"/>
                <a:gd name="T103" fmla="*/ 2147483647 h 996"/>
                <a:gd name="T104" fmla="*/ 2147483647 w 1162"/>
                <a:gd name="T105" fmla="*/ 2147483647 h 996"/>
                <a:gd name="T106" fmla="*/ 2147483647 w 1162"/>
                <a:gd name="T107" fmla="*/ 2147483647 h 996"/>
                <a:gd name="T108" fmla="*/ 2147483647 w 1162"/>
                <a:gd name="T109" fmla="*/ 2147483647 h 996"/>
                <a:gd name="T110" fmla="*/ 2147483647 w 1162"/>
                <a:gd name="T111" fmla="*/ 2147483647 h 996"/>
                <a:gd name="T112" fmla="*/ 2147483647 w 1162"/>
                <a:gd name="T113" fmla="*/ 2147483647 h 996"/>
                <a:gd name="T114" fmla="*/ 2147483647 w 1162"/>
                <a:gd name="T115" fmla="*/ 2147483647 h 996"/>
                <a:gd name="T116" fmla="*/ 2147483647 w 1162"/>
                <a:gd name="T117" fmla="*/ 2147483647 h 996"/>
                <a:gd name="T118" fmla="*/ 2147483647 w 1162"/>
                <a:gd name="T119" fmla="*/ 2147483647 h 996"/>
                <a:gd name="T120" fmla="*/ 2147483647 w 1162"/>
                <a:gd name="T121" fmla="*/ 2147483647 h 9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2"/>
                <a:gd name="T184" fmla="*/ 0 h 996"/>
                <a:gd name="T185" fmla="*/ 1162 w 1162"/>
                <a:gd name="T186" fmla="*/ 996 h 9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2" h="996">
                  <a:moveTo>
                    <a:pt x="1126" y="596"/>
                  </a:moveTo>
                  <a:lnTo>
                    <a:pt x="1110" y="584"/>
                  </a:lnTo>
                  <a:lnTo>
                    <a:pt x="1064" y="584"/>
                  </a:lnTo>
                  <a:lnTo>
                    <a:pt x="1048" y="578"/>
                  </a:lnTo>
                  <a:lnTo>
                    <a:pt x="1026" y="584"/>
                  </a:lnTo>
                  <a:lnTo>
                    <a:pt x="1004" y="584"/>
                  </a:lnTo>
                  <a:lnTo>
                    <a:pt x="1018" y="572"/>
                  </a:lnTo>
                  <a:lnTo>
                    <a:pt x="1010" y="572"/>
                  </a:lnTo>
                  <a:lnTo>
                    <a:pt x="996" y="578"/>
                  </a:lnTo>
                  <a:lnTo>
                    <a:pt x="980" y="584"/>
                  </a:lnTo>
                  <a:lnTo>
                    <a:pt x="988" y="572"/>
                  </a:lnTo>
                  <a:lnTo>
                    <a:pt x="1004" y="572"/>
                  </a:lnTo>
                  <a:lnTo>
                    <a:pt x="1004" y="538"/>
                  </a:lnTo>
                  <a:lnTo>
                    <a:pt x="988" y="532"/>
                  </a:lnTo>
                  <a:lnTo>
                    <a:pt x="964" y="526"/>
                  </a:lnTo>
                  <a:lnTo>
                    <a:pt x="950" y="532"/>
                  </a:lnTo>
                  <a:lnTo>
                    <a:pt x="920" y="526"/>
                  </a:lnTo>
                  <a:lnTo>
                    <a:pt x="920" y="514"/>
                  </a:lnTo>
                  <a:lnTo>
                    <a:pt x="904" y="508"/>
                  </a:lnTo>
                  <a:lnTo>
                    <a:pt x="882" y="498"/>
                  </a:lnTo>
                  <a:lnTo>
                    <a:pt x="860" y="504"/>
                  </a:lnTo>
                  <a:lnTo>
                    <a:pt x="844" y="498"/>
                  </a:lnTo>
                  <a:lnTo>
                    <a:pt x="822" y="492"/>
                  </a:lnTo>
                  <a:lnTo>
                    <a:pt x="798" y="492"/>
                  </a:lnTo>
                  <a:lnTo>
                    <a:pt x="790" y="486"/>
                  </a:lnTo>
                  <a:lnTo>
                    <a:pt x="776" y="492"/>
                  </a:lnTo>
                  <a:lnTo>
                    <a:pt x="752" y="504"/>
                  </a:lnTo>
                  <a:lnTo>
                    <a:pt x="730" y="514"/>
                  </a:lnTo>
                  <a:lnTo>
                    <a:pt x="714" y="508"/>
                  </a:lnTo>
                  <a:lnTo>
                    <a:pt x="730" y="504"/>
                  </a:lnTo>
                  <a:lnTo>
                    <a:pt x="708" y="504"/>
                  </a:lnTo>
                  <a:lnTo>
                    <a:pt x="684" y="508"/>
                  </a:lnTo>
                  <a:lnTo>
                    <a:pt x="668" y="498"/>
                  </a:lnTo>
                  <a:lnTo>
                    <a:pt x="668" y="468"/>
                  </a:lnTo>
                  <a:lnTo>
                    <a:pt x="654" y="462"/>
                  </a:lnTo>
                  <a:lnTo>
                    <a:pt x="638" y="458"/>
                  </a:lnTo>
                  <a:lnTo>
                    <a:pt x="608" y="468"/>
                  </a:lnTo>
                  <a:lnTo>
                    <a:pt x="616" y="452"/>
                  </a:lnTo>
                  <a:lnTo>
                    <a:pt x="616" y="434"/>
                  </a:lnTo>
                  <a:lnTo>
                    <a:pt x="624" y="418"/>
                  </a:lnTo>
                  <a:lnTo>
                    <a:pt x="600" y="424"/>
                  </a:lnTo>
                  <a:lnTo>
                    <a:pt x="586" y="434"/>
                  </a:lnTo>
                  <a:lnTo>
                    <a:pt x="570" y="446"/>
                  </a:lnTo>
                  <a:lnTo>
                    <a:pt x="546" y="440"/>
                  </a:lnTo>
                  <a:lnTo>
                    <a:pt x="524" y="430"/>
                  </a:lnTo>
                  <a:lnTo>
                    <a:pt x="516" y="412"/>
                  </a:lnTo>
                  <a:lnTo>
                    <a:pt x="524" y="394"/>
                  </a:lnTo>
                  <a:lnTo>
                    <a:pt x="516" y="382"/>
                  </a:lnTo>
                  <a:lnTo>
                    <a:pt x="540" y="372"/>
                  </a:lnTo>
                  <a:lnTo>
                    <a:pt x="554" y="366"/>
                  </a:lnTo>
                  <a:lnTo>
                    <a:pt x="578" y="360"/>
                  </a:lnTo>
                  <a:lnTo>
                    <a:pt x="592" y="366"/>
                  </a:lnTo>
                  <a:lnTo>
                    <a:pt x="616" y="360"/>
                  </a:lnTo>
                  <a:lnTo>
                    <a:pt x="654" y="366"/>
                  </a:lnTo>
                  <a:lnTo>
                    <a:pt x="668" y="366"/>
                  </a:lnTo>
                  <a:lnTo>
                    <a:pt x="668" y="378"/>
                  </a:lnTo>
                  <a:lnTo>
                    <a:pt x="684" y="388"/>
                  </a:lnTo>
                  <a:lnTo>
                    <a:pt x="700" y="400"/>
                  </a:lnTo>
                  <a:lnTo>
                    <a:pt x="700" y="382"/>
                  </a:lnTo>
                  <a:lnTo>
                    <a:pt x="692" y="372"/>
                  </a:lnTo>
                  <a:lnTo>
                    <a:pt x="684" y="360"/>
                  </a:lnTo>
                  <a:lnTo>
                    <a:pt x="700" y="354"/>
                  </a:lnTo>
                  <a:lnTo>
                    <a:pt x="714" y="338"/>
                  </a:lnTo>
                  <a:lnTo>
                    <a:pt x="738" y="326"/>
                  </a:lnTo>
                  <a:lnTo>
                    <a:pt x="744" y="314"/>
                  </a:lnTo>
                  <a:lnTo>
                    <a:pt x="730" y="302"/>
                  </a:lnTo>
                  <a:lnTo>
                    <a:pt x="744" y="290"/>
                  </a:lnTo>
                  <a:lnTo>
                    <a:pt x="752" y="302"/>
                  </a:lnTo>
                  <a:lnTo>
                    <a:pt x="776" y="280"/>
                  </a:lnTo>
                  <a:lnTo>
                    <a:pt x="790" y="274"/>
                  </a:lnTo>
                  <a:lnTo>
                    <a:pt x="806" y="268"/>
                  </a:lnTo>
                  <a:lnTo>
                    <a:pt x="806" y="256"/>
                  </a:lnTo>
                  <a:lnTo>
                    <a:pt x="836" y="246"/>
                  </a:lnTo>
                  <a:lnTo>
                    <a:pt x="860" y="240"/>
                  </a:lnTo>
                  <a:lnTo>
                    <a:pt x="852" y="252"/>
                  </a:lnTo>
                  <a:lnTo>
                    <a:pt x="874" y="252"/>
                  </a:lnTo>
                  <a:lnTo>
                    <a:pt x="898" y="240"/>
                  </a:lnTo>
                  <a:lnTo>
                    <a:pt x="874" y="234"/>
                  </a:lnTo>
                  <a:lnTo>
                    <a:pt x="866" y="216"/>
                  </a:lnTo>
                  <a:lnTo>
                    <a:pt x="866" y="206"/>
                  </a:lnTo>
                  <a:lnTo>
                    <a:pt x="844" y="210"/>
                  </a:lnTo>
                  <a:lnTo>
                    <a:pt x="782" y="228"/>
                  </a:lnTo>
                  <a:lnTo>
                    <a:pt x="828" y="210"/>
                  </a:lnTo>
                  <a:lnTo>
                    <a:pt x="852" y="200"/>
                  </a:lnTo>
                  <a:lnTo>
                    <a:pt x="874" y="200"/>
                  </a:lnTo>
                  <a:lnTo>
                    <a:pt x="904" y="206"/>
                  </a:lnTo>
                  <a:lnTo>
                    <a:pt x="912" y="210"/>
                  </a:lnTo>
                  <a:lnTo>
                    <a:pt x="928" y="206"/>
                  </a:lnTo>
                  <a:lnTo>
                    <a:pt x="942" y="194"/>
                  </a:lnTo>
                  <a:lnTo>
                    <a:pt x="964" y="194"/>
                  </a:lnTo>
                  <a:lnTo>
                    <a:pt x="964" y="182"/>
                  </a:lnTo>
                  <a:lnTo>
                    <a:pt x="950" y="176"/>
                  </a:lnTo>
                  <a:lnTo>
                    <a:pt x="928" y="188"/>
                  </a:lnTo>
                  <a:lnTo>
                    <a:pt x="934" y="176"/>
                  </a:lnTo>
                  <a:lnTo>
                    <a:pt x="928" y="166"/>
                  </a:lnTo>
                  <a:lnTo>
                    <a:pt x="920" y="148"/>
                  </a:lnTo>
                  <a:lnTo>
                    <a:pt x="912" y="130"/>
                  </a:lnTo>
                  <a:lnTo>
                    <a:pt x="890" y="120"/>
                  </a:lnTo>
                  <a:lnTo>
                    <a:pt x="874" y="130"/>
                  </a:lnTo>
                  <a:lnTo>
                    <a:pt x="866" y="148"/>
                  </a:lnTo>
                  <a:lnTo>
                    <a:pt x="852" y="142"/>
                  </a:lnTo>
                  <a:lnTo>
                    <a:pt x="852" y="126"/>
                  </a:lnTo>
                  <a:lnTo>
                    <a:pt x="836" y="108"/>
                  </a:lnTo>
                  <a:lnTo>
                    <a:pt x="806" y="102"/>
                  </a:lnTo>
                  <a:lnTo>
                    <a:pt x="776" y="96"/>
                  </a:lnTo>
                  <a:lnTo>
                    <a:pt x="776" y="86"/>
                  </a:lnTo>
                  <a:lnTo>
                    <a:pt x="768" y="102"/>
                  </a:lnTo>
                  <a:lnTo>
                    <a:pt x="768" y="120"/>
                  </a:lnTo>
                  <a:lnTo>
                    <a:pt x="776" y="148"/>
                  </a:lnTo>
                  <a:lnTo>
                    <a:pt x="752" y="160"/>
                  </a:lnTo>
                  <a:lnTo>
                    <a:pt x="738" y="160"/>
                  </a:lnTo>
                  <a:lnTo>
                    <a:pt x="744" y="182"/>
                  </a:lnTo>
                  <a:lnTo>
                    <a:pt x="730" y="200"/>
                  </a:lnTo>
                  <a:lnTo>
                    <a:pt x="714" y="188"/>
                  </a:lnTo>
                  <a:lnTo>
                    <a:pt x="714" y="176"/>
                  </a:lnTo>
                  <a:lnTo>
                    <a:pt x="708" y="160"/>
                  </a:lnTo>
                  <a:lnTo>
                    <a:pt x="692" y="160"/>
                  </a:lnTo>
                  <a:lnTo>
                    <a:pt x="668" y="154"/>
                  </a:lnTo>
                  <a:lnTo>
                    <a:pt x="660" y="148"/>
                  </a:lnTo>
                  <a:lnTo>
                    <a:pt x="646" y="142"/>
                  </a:lnTo>
                  <a:lnTo>
                    <a:pt x="624" y="142"/>
                  </a:lnTo>
                  <a:lnTo>
                    <a:pt x="608" y="130"/>
                  </a:lnTo>
                  <a:lnTo>
                    <a:pt x="608" y="114"/>
                  </a:lnTo>
                  <a:lnTo>
                    <a:pt x="632" y="102"/>
                  </a:lnTo>
                  <a:lnTo>
                    <a:pt x="654" y="90"/>
                  </a:lnTo>
                  <a:lnTo>
                    <a:pt x="638" y="90"/>
                  </a:lnTo>
                  <a:lnTo>
                    <a:pt x="660" y="80"/>
                  </a:lnTo>
                  <a:lnTo>
                    <a:pt x="684" y="86"/>
                  </a:lnTo>
                  <a:lnTo>
                    <a:pt x="676" y="74"/>
                  </a:lnTo>
                  <a:lnTo>
                    <a:pt x="660" y="62"/>
                  </a:lnTo>
                  <a:lnTo>
                    <a:pt x="692" y="62"/>
                  </a:lnTo>
                  <a:lnTo>
                    <a:pt x="700" y="50"/>
                  </a:lnTo>
                  <a:lnTo>
                    <a:pt x="692" y="44"/>
                  </a:lnTo>
                  <a:lnTo>
                    <a:pt x="684" y="50"/>
                  </a:lnTo>
                  <a:lnTo>
                    <a:pt x="684" y="16"/>
                  </a:lnTo>
                  <a:lnTo>
                    <a:pt x="646" y="0"/>
                  </a:lnTo>
                  <a:lnTo>
                    <a:pt x="660" y="28"/>
                  </a:lnTo>
                  <a:lnTo>
                    <a:pt x="616" y="34"/>
                  </a:lnTo>
                  <a:lnTo>
                    <a:pt x="562" y="34"/>
                  </a:lnTo>
                  <a:lnTo>
                    <a:pt x="510" y="44"/>
                  </a:lnTo>
                  <a:lnTo>
                    <a:pt x="464" y="28"/>
                  </a:lnTo>
                  <a:lnTo>
                    <a:pt x="418" y="28"/>
                  </a:lnTo>
                  <a:lnTo>
                    <a:pt x="364" y="22"/>
                  </a:lnTo>
                  <a:lnTo>
                    <a:pt x="320" y="22"/>
                  </a:lnTo>
                  <a:lnTo>
                    <a:pt x="274" y="38"/>
                  </a:lnTo>
                  <a:lnTo>
                    <a:pt x="228" y="28"/>
                  </a:lnTo>
                  <a:lnTo>
                    <a:pt x="182" y="28"/>
                  </a:lnTo>
                  <a:lnTo>
                    <a:pt x="136" y="16"/>
                  </a:lnTo>
                  <a:lnTo>
                    <a:pt x="92" y="16"/>
                  </a:lnTo>
                  <a:lnTo>
                    <a:pt x="52" y="28"/>
                  </a:lnTo>
                  <a:lnTo>
                    <a:pt x="8" y="38"/>
                  </a:lnTo>
                  <a:lnTo>
                    <a:pt x="52" y="56"/>
                  </a:lnTo>
                  <a:lnTo>
                    <a:pt x="0" y="62"/>
                  </a:lnTo>
                  <a:lnTo>
                    <a:pt x="30" y="86"/>
                  </a:lnTo>
                  <a:lnTo>
                    <a:pt x="8" y="120"/>
                  </a:lnTo>
                  <a:lnTo>
                    <a:pt x="22" y="154"/>
                  </a:lnTo>
                  <a:lnTo>
                    <a:pt x="68" y="130"/>
                  </a:lnTo>
                  <a:lnTo>
                    <a:pt x="114" y="126"/>
                  </a:lnTo>
                  <a:lnTo>
                    <a:pt x="160" y="120"/>
                  </a:lnTo>
                  <a:lnTo>
                    <a:pt x="206" y="136"/>
                  </a:lnTo>
                  <a:lnTo>
                    <a:pt x="242" y="160"/>
                  </a:lnTo>
                  <a:lnTo>
                    <a:pt x="274" y="188"/>
                  </a:lnTo>
                  <a:lnTo>
                    <a:pt x="296" y="222"/>
                  </a:lnTo>
                  <a:lnTo>
                    <a:pt x="296" y="262"/>
                  </a:lnTo>
                  <a:lnTo>
                    <a:pt x="282" y="298"/>
                  </a:lnTo>
                  <a:lnTo>
                    <a:pt x="304" y="326"/>
                  </a:lnTo>
                  <a:lnTo>
                    <a:pt x="342" y="360"/>
                  </a:lnTo>
                  <a:lnTo>
                    <a:pt x="372" y="388"/>
                  </a:lnTo>
                  <a:lnTo>
                    <a:pt x="394" y="424"/>
                  </a:lnTo>
                  <a:lnTo>
                    <a:pt x="380" y="388"/>
                  </a:lnTo>
                  <a:lnTo>
                    <a:pt x="364" y="354"/>
                  </a:lnTo>
                  <a:lnTo>
                    <a:pt x="394" y="382"/>
                  </a:lnTo>
                  <a:lnTo>
                    <a:pt x="426" y="412"/>
                  </a:lnTo>
                  <a:lnTo>
                    <a:pt x="448" y="440"/>
                  </a:lnTo>
                  <a:lnTo>
                    <a:pt x="486" y="458"/>
                  </a:lnTo>
                  <a:lnTo>
                    <a:pt x="540" y="468"/>
                  </a:lnTo>
                  <a:lnTo>
                    <a:pt x="592" y="474"/>
                  </a:lnTo>
                  <a:lnTo>
                    <a:pt x="632" y="492"/>
                  </a:lnTo>
                  <a:lnTo>
                    <a:pt x="660" y="520"/>
                  </a:lnTo>
                  <a:lnTo>
                    <a:pt x="714" y="520"/>
                  </a:lnTo>
                  <a:lnTo>
                    <a:pt x="714" y="554"/>
                  </a:lnTo>
                  <a:lnTo>
                    <a:pt x="692" y="584"/>
                  </a:lnTo>
                  <a:lnTo>
                    <a:pt x="692" y="618"/>
                  </a:lnTo>
                  <a:lnTo>
                    <a:pt x="714" y="646"/>
                  </a:lnTo>
                  <a:lnTo>
                    <a:pt x="752" y="682"/>
                  </a:lnTo>
                  <a:lnTo>
                    <a:pt x="790" y="704"/>
                  </a:lnTo>
                  <a:lnTo>
                    <a:pt x="814" y="744"/>
                  </a:lnTo>
                  <a:lnTo>
                    <a:pt x="798" y="784"/>
                  </a:lnTo>
                  <a:lnTo>
                    <a:pt x="806" y="824"/>
                  </a:lnTo>
                  <a:lnTo>
                    <a:pt x="806" y="864"/>
                  </a:lnTo>
                  <a:lnTo>
                    <a:pt x="814" y="904"/>
                  </a:lnTo>
                  <a:lnTo>
                    <a:pt x="814" y="944"/>
                  </a:lnTo>
                  <a:lnTo>
                    <a:pt x="844" y="974"/>
                  </a:lnTo>
                  <a:lnTo>
                    <a:pt x="874" y="996"/>
                  </a:lnTo>
                  <a:lnTo>
                    <a:pt x="920" y="996"/>
                  </a:lnTo>
                  <a:lnTo>
                    <a:pt x="920" y="990"/>
                  </a:lnTo>
                  <a:lnTo>
                    <a:pt x="898" y="984"/>
                  </a:lnTo>
                  <a:lnTo>
                    <a:pt x="898" y="974"/>
                  </a:lnTo>
                  <a:lnTo>
                    <a:pt x="882" y="978"/>
                  </a:lnTo>
                  <a:lnTo>
                    <a:pt x="860" y="978"/>
                  </a:lnTo>
                  <a:lnTo>
                    <a:pt x="874" y="968"/>
                  </a:lnTo>
                  <a:lnTo>
                    <a:pt x="890" y="968"/>
                  </a:lnTo>
                  <a:lnTo>
                    <a:pt x="874" y="950"/>
                  </a:lnTo>
                  <a:lnTo>
                    <a:pt x="890" y="938"/>
                  </a:lnTo>
                  <a:lnTo>
                    <a:pt x="898" y="928"/>
                  </a:lnTo>
                  <a:lnTo>
                    <a:pt x="898" y="922"/>
                  </a:lnTo>
                  <a:lnTo>
                    <a:pt x="882" y="916"/>
                  </a:lnTo>
                  <a:lnTo>
                    <a:pt x="866" y="922"/>
                  </a:lnTo>
                  <a:lnTo>
                    <a:pt x="882" y="904"/>
                  </a:lnTo>
                  <a:lnTo>
                    <a:pt x="898" y="894"/>
                  </a:lnTo>
                  <a:lnTo>
                    <a:pt x="904" y="882"/>
                  </a:lnTo>
                  <a:lnTo>
                    <a:pt x="890" y="888"/>
                  </a:lnTo>
                  <a:lnTo>
                    <a:pt x="882" y="876"/>
                  </a:lnTo>
                  <a:lnTo>
                    <a:pt x="898" y="870"/>
                  </a:lnTo>
                  <a:lnTo>
                    <a:pt x="904" y="876"/>
                  </a:lnTo>
                  <a:lnTo>
                    <a:pt x="904" y="870"/>
                  </a:lnTo>
                  <a:lnTo>
                    <a:pt x="912" y="858"/>
                  </a:lnTo>
                  <a:lnTo>
                    <a:pt x="934" y="852"/>
                  </a:lnTo>
                  <a:lnTo>
                    <a:pt x="958" y="848"/>
                  </a:lnTo>
                  <a:lnTo>
                    <a:pt x="958" y="824"/>
                  </a:lnTo>
                  <a:lnTo>
                    <a:pt x="934" y="812"/>
                  </a:lnTo>
                  <a:lnTo>
                    <a:pt x="928" y="802"/>
                  </a:lnTo>
                  <a:lnTo>
                    <a:pt x="942" y="806"/>
                  </a:lnTo>
                  <a:lnTo>
                    <a:pt x="964" y="818"/>
                  </a:lnTo>
                  <a:lnTo>
                    <a:pt x="980" y="824"/>
                  </a:lnTo>
                  <a:lnTo>
                    <a:pt x="988" y="812"/>
                  </a:lnTo>
                  <a:lnTo>
                    <a:pt x="1004" y="796"/>
                  </a:lnTo>
                  <a:lnTo>
                    <a:pt x="1010" y="778"/>
                  </a:lnTo>
                  <a:lnTo>
                    <a:pt x="1026" y="778"/>
                  </a:lnTo>
                  <a:lnTo>
                    <a:pt x="1026" y="768"/>
                  </a:lnTo>
                  <a:lnTo>
                    <a:pt x="1034" y="750"/>
                  </a:lnTo>
                  <a:lnTo>
                    <a:pt x="1056" y="744"/>
                  </a:lnTo>
                  <a:lnTo>
                    <a:pt x="1080" y="732"/>
                  </a:lnTo>
                  <a:lnTo>
                    <a:pt x="1094" y="732"/>
                  </a:lnTo>
                  <a:lnTo>
                    <a:pt x="1102" y="720"/>
                  </a:lnTo>
                  <a:lnTo>
                    <a:pt x="1110" y="710"/>
                  </a:lnTo>
                  <a:lnTo>
                    <a:pt x="1110" y="670"/>
                  </a:lnTo>
                  <a:lnTo>
                    <a:pt x="1126" y="652"/>
                  </a:lnTo>
                  <a:lnTo>
                    <a:pt x="1148" y="640"/>
                  </a:lnTo>
                  <a:lnTo>
                    <a:pt x="1156" y="630"/>
                  </a:lnTo>
                  <a:lnTo>
                    <a:pt x="1156" y="612"/>
                  </a:lnTo>
                  <a:lnTo>
                    <a:pt x="1162" y="596"/>
                  </a:lnTo>
                  <a:lnTo>
                    <a:pt x="1140" y="606"/>
                  </a:lnTo>
                  <a:lnTo>
                    <a:pt x="1126" y="59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0" name="Freeform 60"/>
            <p:cNvSpPr>
              <a:spLocks noChangeArrowheads="1"/>
            </p:cNvSpPr>
            <p:nvPr/>
          </p:nvSpPr>
          <p:spPr bwMode="auto">
            <a:xfrm>
              <a:off x="3159366" y="935364"/>
              <a:ext cx="152800" cy="299888"/>
            </a:xfrm>
            <a:custGeom>
              <a:avLst/>
              <a:gdLst>
                <a:gd name="T0" fmla="*/ 2147483647 w 68"/>
                <a:gd name="T1" fmla="*/ 2147483647 h 84"/>
                <a:gd name="T2" fmla="*/ 2147483647 w 68"/>
                <a:gd name="T3" fmla="*/ 2147483647 h 84"/>
                <a:gd name="T4" fmla="*/ 2147483647 w 68"/>
                <a:gd name="T5" fmla="*/ 2147483647 h 84"/>
                <a:gd name="T6" fmla="*/ 2147483647 w 68"/>
                <a:gd name="T7" fmla="*/ 2147483647 h 84"/>
                <a:gd name="T8" fmla="*/ 2147483647 w 68"/>
                <a:gd name="T9" fmla="*/ 2147483647 h 84"/>
                <a:gd name="T10" fmla="*/ 2147483647 w 68"/>
                <a:gd name="T11" fmla="*/ 2147483647 h 84"/>
                <a:gd name="T12" fmla="*/ 2147483647 w 68"/>
                <a:gd name="T13" fmla="*/ 2147483647 h 84"/>
                <a:gd name="T14" fmla="*/ 2147483647 w 68"/>
                <a:gd name="T15" fmla="*/ 2147483647 h 84"/>
                <a:gd name="T16" fmla="*/ 2147483647 w 68"/>
                <a:gd name="T17" fmla="*/ 2147483647 h 84"/>
                <a:gd name="T18" fmla="*/ 2147483647 w 68"/>
                <a:gd name="T19" fmla="*/ 2147483647 h 84"/>
                <a:gd name="T20" fmla="*/ 2147483647 w 68"/>
                <a:gd name="T21" fmla="*/ 2147483647 h 84"/>
                <a:gd name="T22" fmla="*/ 2147483647 w 68"/>
                <a:gd name="T23" fmla="*/ 2147483647 h 84"/>
                <a:gd name="T24" fmla="*/ 2147483647 w 68"/>
                <a:gd name="T25" fmla="*/ 2147483647 h 84"/>
                <a:gd name="T26" fmla="*/ 2147483647 w 68"/>
                <a:gd name="T27" fmla="*/ 2147483647 h 84"/>
                <a:gd name="T28" fmla="*/ 2147483647 w 68"/>
                <a:gd name="T29" fmla="*/ 2147483647 h 84"/>
                <a:gd name="T30" fmla="*/ 2147483647 w 68"/>
                <a:gd name="T31" fmla="*/ 2147483647 h 84"/>
                <a:gd name="T32" fmla="*/ 2147483647 w 68"/>
                <a:gd name="T33" fmla="*/ 2147483647 h 84"/>
                <a:gd name="T34" fmla="*/ 2147483647 w 68"/>
                <a:gd name="T35" fmla="*/ 2147483647 h 84"/>
                <a:gd name="T36" fmla="*/ 2147483647 w 68"/>
                <a:gd name="T37" fmla="*/ 2147483647 h 84"/>
                <a:gd name="T38" fmla="*/ 2147483647 w 68"/>
                <a:gd name="T39" fmla="*/ 2147483647 h 84"/>
                <a:gd name="T40" fmla="*/ 2147483647 w 68"/>
                <a:gd name="T41" fmla="*/ 0 h 84"/>
                <a:gd name="T42" fmla="*/ 2147483647 w 68"/>
                <a:gd name="T43" fmla="*/ 2147483647 h 84"/>
                <a:gd name="T44" fmla="*/ 0 w 68"/>
                <a:gd name="T45" fmla="*/ 2147483647 h 84"/>
                <a:gd name="T46" fmla="*/ 2147483647 w 68"/>
                <a:gd name="T47" fmla="*/ 2147483647 h 84"/>
                <a:gd name="T48" fmla="*/ 2147483647 w 68"/>
                <a:gd name="T49" fmla="*/ 2147483647 h 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84"/>
                <a:gd name="T77" fmla="*/ 68 w 68"/>
                <a:gd name="T78" fmla="*/ 84 h 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84">
                  <a:moveTo>
                    <a:pt x="30" y="42"/>
                  </a:moveTo>
                  <a:lnTo>
                    <a:pt x="40" y="54"/>
                  </a:lnTo>
                  <a:lnTo>
                    <a:pt x="24" y="60"/>
                  </a:lnTo>
                  <a:lnTo>
                    <a:pt x="16" y="70"/>
                  </a:lnTo>
                  <a:lnTo>
                    <a:pt x="40" y="70"/>
                  </a:lnTo>
                  <a:lnTo>
                    <a:pt x="24" y="76"/>
                  </a:lnTo>
                  <a:lnTo>
                    <a:pt x="46" y="70"/>
                  </a:lnTo>
                  <a:lnTo>
                    <a:pt x="30" y="76"/>
                  </a:lnTo>
                  <a:lnTo>
                    <a:pt x="6" y="84"/>
                  </a:lnTo>
                  <a:lnTo>
                    <a:pt x="8" y="84"/>
                  </a:lnTo>
                  <a:lnTo>
                    <a:pt x="18" y="84"/>
                  </a:lnTo>
                  <a:lnTo>
                    <a:pt x="34" y="82"/>
                  </a:lnTo>
                  <a:lnTo>
                    <a:pt x="30" y="80"/>
                  </a:lnTo>
                  <a:lnTo>
                    <a:pt x="54" y="76"/>
                  </a:lnTo>
                  <a:lnTo>
                    <a:pt x="62" y="76"/>
                  </a:lnTo>
                  <a:lnTo>
                    <a:pt x="68" y="60"/>
                  </a:lnTo>
                  <a:lnTo>
                    <a:pt x="54" y="42"/>
                  </a:lnTo>
                  <a:lnTo>
                    <a:pt x="30" y="30"/>
                  </a:lnTo>
                  <a:lnTo>
                    <a:pt x="30" y="14"/>
                  </a:lnTo>
                  <a:lnTo>
                    <a:pt x="16" y="14"/>
                  </a:lnTo>
                  <a:lnTo>
                    <a:pt x="26" y="0"/>
                  </a:lnTo>
                  <a:lnTo>
                    <a:pt x="8" y="8"/>
                  </a:lnTo>
                  <a:lnTo>
                    <a:pt x="0" y="24"/>
                  </a:lnTo>
                  <a:lnTo>
                    <a:pt x="16" y="36"/>
                  </a:lnTo>
                  <a:lnTo>
                    <a:pt x="30" y="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1" name="Freeform 61"/>
            <p:cNvSpPr>
              <a:spLocks noChangeArrowheads="1"/>
            </p:cNvSpPr>
            <p:nvPr/>
          </p:nvSpPr>
          <p:spPr bwMode="auto">
            <a:xfrm>
              <a:off x="3298683" y="1163850"/>
              <a:ext cx="31459" cy="42841"/>
            </a:xfrm>
            <a:custGeom>
              <a:avLst/>
              <a:gdLst>
                <a:gd name="T0" fmla="*/ 2147483647 w 14"/>
                <a:gd name="T1" fmla="*/ 0 h 12"/>
                <a:gd name="T2" fmla="*/ 0 w 14"/>
                <a:gd name="T3" fmla="*/ 2147483647 h 12"/>
                <a:gd name="T4" fmla="*/ 2147483647 w 14"/>
                <a:gd name="T5" fmla="*/ 2147483647 h 12"/>
                <a:gd name="T6" fmla="*/ 2147483647 w 14"/>
                <a:gd name="T7" fmla="*/ 0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14" y="0"/>
                  </a:moveTo>
                  <a:lnTo>
                    <a:pt x="0" y="12"/>
                  </a:lnTo>
                  <a:lnTo>
                    <a:pt x="6" y="12"/>
                  </a:lnTo>
                  <a:lnTo>
                    <a:pt x="1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2" name="Freeform 62"/>
            <p:cNvSpPr>
              <a:spLocks noChangeArrowheads="1"/>
            </p:cNvSpPr>
            <p:nvPr/>
          </p:nvSpPr>
          <p:spPr bwMode="auto">
            <a:xfrm>
              <a:off x="6678261" y="2677571"/>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4"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3" name="Freeform 63"/>
            <p:cNvSpPr>
              <a:spLocks noChangeArrowheads="1"/>
            </p:cNvSpPr>
            <p:nvPr/>
          </p:nvSpPr>
          <p:spPr bwMode="auto">
            <a:xfrm>
              <a:off x="5891791" y="2691852"/>
              <a:ext cx="1096565" cy="721159"/>
            </a:xfrm>
            <a:custGeom>
              <a:avLst/>
              <a:gdLst>
                <a:gd name="T0" fmla="*/ 2147483647 w 488"/>
                <a:gd name="T1" fmla="*/ 2147483647 h 202"/>
                <a:gd name="T2" fmla="*/ 2147483647 w 488"/>
                <a:gd name="T3" fmla="*/ 2147483647 h 202"/>
                <a:gd name="T4" fmla="*/ 2147483647 w 488"/>
                <a:gd name="T5" fmla="*/ 2147483647 h 202"/>
                <a:gd name="T6" fmla="*/ 2147483647 w 488"/>
                <a:gd name="T7" fmla="*/ 2147483647 h 202"/>
                <a:gd name="T8" fmla="*/ 2147483647 w 488"/>
                <a:gd name="T9" fmla="*/ 2147483647 h 202"/>
                <a:gd name="T10" fmla="*/ 2147483647 w 488"/>
                <a:gd name="T11" fmla="*/ 2147483647 h 202"/>
                <a:gd name="T12" fmla="*/ 2147483647 w 488"/>
                <a:gd name="T13" fmla="*/ 2147483647 h 202"/>
                <a:gd name="T14" fmla="*/ 2147483647 w 488"/>
                <a:gd name="T15" fmla="*/ 0 h 202"/>
                <a:gd name="T16" fmla="*/ 2147483647 w 488"/>
                <a:gd name="T17" fmla="*/ 2147483647 h 202"/>
                <a:gd name="T18" fmla="*/ 2147483647 w 488"/>
                <a:gd name="T19" fmla="*/ 2147483647 h 202"/>
                <a:gd name="T20" fmla="*/ 2147483647 w 488"/>
                <a:gd name="T21" fmla="*/ 2147483647 h 202"/>
                <a:gd name="T22" fmla="*/ 2147483647 w 488"/>
                <a:gd name="T23" fmla="*/ 2147483647 h 202"/>
                <a:gd name="T24" fmla="*/ 2147483647 w 488"/>
                <a:gd name="T25" fmla="*/ 2147483647 h 202"/>
                <a:gd name="T26" fmla="*/ 2147483647 w 488"/>
                <a:gd name="T27" fmla="*/ 2147483647 h 202"/>
                <a:gd name="T28" fmla="*/ 2147483647 w 488"/>
                <a:gd name="T29" fmla="*/ 2147483647 h 202"/>
                <a:gd name="T30" fmla="*/ 2147483647 w 488"/>
                <a:gd name="T31" fmla="*/ 2147483647 h 202"/>
                <a:gd name="T32" fmla="*/ 2147483647 w 488"/>
                <a:gd name="T33" fmla="*/ 2147483647 h 202"/>
                <a:gd name="T34" fmla="*/ 2147483647 w 488"/>
                <a:gd name="T35" fmla="*/ 2147483647 h 202"/>
                <a:gd name="T36" fmla="*/ 2147483647 w 488"/>
                <a:gd name="T37" fmla="*/ 2147483647 h 202"/>
                <a:gd name="T38" fmla="*/ 2147483647 w 488"/>
                <a:gd name="T39" fmla="*/ 2147483647 h 202"/>
                <a:gd name="T40" fmla="*/ 2147483647 w 488"/>
                <a:gd name="T41" fmla="*/ 2147483647 h 202"/>
                <a:gd name="T42" fmla="*/ 2147483647 w 488"/>
                <a:gd name="T43" fmla="*/ 2147483647 h 202"/>
                <a:gd name="T44" fmla="*/ 2147483647 w 488"/>
                <a:gd name="T45" fmla="*/ 2147483647 h 202"/>
                <a:gd name="T46" fmla="*/ 2147483647 w 488"/>
                <a:gd name="T47" fmla="*/ 2147483647 h 202"/>
                <a:gd name="T48" fmla="*/ 2147483647 w 488"/>
                <a:gd name="T49" fmla="*/ 2147483647 h 202"/>
                <a:gd name="T50" fmla="*/ 2147483647 w 488"/>
                <a:gd name="T51" fmla="*/ 2147483647 h 202"/>
                <a:gd name="T52" fmla="*/ 2147483647 w 488"/>
                <a:gd name="T53" fmla="*/ 2147483647 h 202"/>
                <a:gd name="T54" fmla="*/ 2147483647 w 488"/>
                <a:gd name="T55" fmla="*/ 2147483647 h 202"/>
                <a:gd name="T56" fmla="*/ 2147483647 w 488"/>
                <a:gd name="T57" fmla="*/ 2147483647 h 202"/>
                <a:gd name="T58" fmla="*/ 2147483647 w 488"/>
                <a:gd name="T59" fmla="*/ 2147483647 h 202"/>
                <a:gd name="T60" fmla="*/ 2147483647 w 488"/>
                <a:gd name="T61" fmla="*/ 2147483647 h 202"/>
                <a:gd name="T62" fmla="*/ 2147483647 w 488"/>
                <a:gd name="T63" fmla="*/ 2147483647 h 202"/>
                <a:gd name="T64" fmla="*/ 0 w 488"/>
                <a:gd name="T65" fmla="*/ 2147483647 h 202"/>
                <a:gd name="T66" fmla="*/ 2147483647 w 488"/>
                <a:gd name="T67" fmla="*/ 2147483647 h 202"/>
                <a:gd name="T68" fmla="*/ 2147483647 w 488"/>
                <a:gd name="T69" fmla="*/ 2147483647 h 202"/>
                <a:gd name="T70" fmla="*/ 2147483647 w 488"/>
                <a:gd name="T71" fmla="*/ 2147483647 h 202"/>
                <a:gd name="T72" fmla="*/ 2147483647 w 488"/>
                <a:gd name="T73" fmla="*/ 2147483647 h 202"/>
                <a:gd name="T74" fmla="*/ 2147483647 w 488"/>
                <a:gd name="T75" fmla="*/ 2147483647 h 202"/>
                <a:gd name="T76" fmla="*/ 2147483647 w 488"/>
                <a:gd name="T77" fmla="*/ 2147483647 h 202"/>
                <a:gd name="T78" fmla="*/ 2147483647 w 488"/>
                <a:gd name="T79" fmla="*/ 2147483647 h 202"/>
                <a:gd name="T80" fmla="*/ 2147483647 w 488"/>
                <a:gd name="T81" fmla="*/ 2147483647 h 202"/>
                <a:gd name="T82" fmla="*/ 2147483647 w 488"/>
                <a:gd name="T83" fmla="*/ 2147483647 h 202"/>
                <a:gd name="T84" fmla="*/ 2147483647 w 488"/>
                <a:gd name="T85" fmla="*/ 2147483647 h 202"/>
                <a:gd name="T86" fmla="*/ 2147483647 w 488"/>
                <a:gd name="T87" fmla="*/ 2147483647 h 202"/>
                <a:gd name="T88" fmla="*/ 2147483647 w 488"/>
                <a:gd name="T89" fmla="*/ 2147483647 h 202"/>
                <a:gd name="T90" fmla="*/ 2147483647 w 488"/>
                <a:gd name="T91" fmla="*/ 2147483647 h 202"/>
                <a:gd name="T92" fmla="*/ 2147483647 w 488"/>
                <a:gd name="T93" fmla="*/ 2147483647 h 202"/>
                <a:gd name="T94" fmla="*/ 2147483647 w 488"/>
                <a:gd name="T95" fmla="*/ 2147483647 h 202"/>
                <a:gd name="T96" fmla="*/ 2147483647 w 488"/>
                <a:gd name="T97" fmla="*/ 2147483647 h 202"/>
                <a:gd name="T98" fmla="*/ 2147483647 w 488"/>
                <a:gd name="T99" fmla="*/ 2147483647 h 202"/>
                <a:gd name="T100" fmla="*/ 2147483647 w 488"/>
                <a:gd name="T101" fmla="*/ 2147483647 h 202"/>
                <a:gd name="T102" fmla="*/ 2147483647 w 488"/>
                <a:gd name="T103" fmla="*/ 2147483647 h 202"/>
                <a:gd name="T104" fmla="*/ 2147483647 w 488"/>
                <a:gd name="T105" fmla="*/ 2147483647 h 202"/>
                <a:gd name="T106" fmla="*/ 2147483647 w 488"/>
                <a:gd name="T107" fmla="*/ 2147483647 h 202"/>
                <a:gd name="T108" fmla="*/ 2147483647 w 488"/>
                <a:gd name="T109" fmla="*/ 2147483647 h 202"/>
                <a:gd name="T110" fmla="*/ 2147483647 w 488"/>
                <a:gd name="T111" fmla="*/ 2147483647 h 202"/>
                <a:gd name="T112" fmla="*/ 2147483647 w 488"/>
                <a:gd name="T113" fmla="*/ 2147483647 h 202"/>
                <a:gd name="T114" fmla="*/ 2147483647 w 488"/>
                <a:gd name="T115" fmla="*/ 2147483647 h 202"/>
                <a:gd name="T116" fmla="*/ 2147483647 w 488"/>
                <a:gd name="T117" fmla="*/ 2147483647 h 202"/>
                <a:gd name="T118" fmla="*/ 2147483647 w 488"/>
                <a:gd name="T119" fmla="*/ 2147483647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8"/>
                <a:gd name="T181" fmla="*/ 0 h 202"/>
                <a:gd name="T182" fmla="*/ 488 w 488"/>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8" h="202">
                  <a:moveTo>
                    <a:pt x="442" y="82"/>
                  </a:moveTo>
                  <a:lnTo>
                    <a:pt x="442" y="72"/>
                  </a:lnTo>
                  <a:lnTo>
                    <a:pt x="426" y="60"/>
                  </a:lnTo>
                  <a:lnTo>
                    <a:pt x="396" y="48"/>
                  </a:lnTo>
                  <a:lnTo>
                    <a:pt x="388" y="30"/>
                  </a:lnTo>
                  <a:lnTo>
                    <a:pt x="380" y="20"/>
                  </a:lnTo>
                  <a:lnTo>
                    <a:pt x="364" y="8"/>
                  </a:lnTo>
                  <a:lnTo>
                    <a:pt x="354" y="0"/>
                  </a:lnTo>
                  <a:lnTo>
                    <a:pt x="342" y="14"/>
                  </a:lnTo>
                  <a:lnTo>
                    <a:pt x="342" y="30"/>
                  </a:lnTo>
                  <a:lnTo>
                    <a:pt x="358" y="42"/>
                  </a:lnTo>
                  <a:lnTo>
                    <a:pt x="336" y="48"/>
                  </a:lnTo>
                  <a:lnTo>
                    <a:pt x="312" y="42"/>
                  </a:lnTo>
                  <a:lnTo>
                    <a:pt x="298" y="36"/>
                  </a:lnTo>
                  <a:lnTo>
                    <a:pt x="282" y="30"/>
                  </a:lnTo>
                  <a:lnTo>
                    <a:pt x="288" y="14"/>
                  </a:lnTo>
                  <a:lnTo>
                    <a:pt x="274" y="14"/>
                  </a:lnTo>
                  <a:lnTo>
                    <a:pt x="252" y="8"/>
                  </a:lnTo>
                  <a:lnTo>
                    <a:pt x="214" y="8"/>
                  </a:lnTo>
                  <a:lnTo>
                    <a:pt x="182" y="14"/>
                  </a:lnTo>
                  <a:lnTo>
                    <a:pt x="198" y="20"/>
                  </a:lnTo>
                  <a:lnTo>
                    <a:pt x="206" y="30"/>
                  </a:lnTo>
                  <a:lnTo>
                    <a:pt x="146" y="30"/>
                  </a:lnTo>
                  <a:lnTo>
                    <a:pt x="130" y="42"/>
                  </a:lnTo>
                  <a:lnTo>
                    <a:pt x="108" y="48"/>
                  </a:lnTo>
                  <a:lnTo>
                    <a:pt x="108" y="60"/>
                  </a:lnTo>
                  <a:lnTo>
                    <a:pt x="84" y="78"/>
                  </a:lnTo>
                  <a:lnTo>
                    <a:pt x="62" y="78"/>
                  </a:lnTo>
                  <a:lnTo>
                    <a:pt x="46" y="82"/>
                  </a:lnTo>
                  <a:lnTo>
                    <a:pt x="32" y="78"/>
                  </a:lnTo>
                  <a:lnTo>
                    <a:pt x="8" y="88"/>
                  </a:lnTo>
                  <a:lnTo>
                    <a:pt x="8" y="106"/>
                  </a:lnTo>
                  <a:lnTo>
                    <a:pt x="0" y="128"/>
                  </a:lnTo>
                  <a:lnTo>
                    <a:pt x="8" y="146"/>
                  </a:lnTo>
                  <a:lnTo>
                    <a:pt x="8" y="180"/>
                  </a:lnTo>
                  <a:lnTo>
                    <a:pt x="32" y="186"/>
                  </a:lnTo>
                  <a:lnTo>
                    <a:pt x="54" y="180"/>
                  </a:lnTo>
                  <a:lnTo>
                    <a:pt x="76" y="174"/>
                  </a:lnTo>
                  <a:lnTo>
                    <a:pt x="100" y="174"/>
                  </a:lnTo>
                  <a:lnTo>
                    <a:pt x="130" y="168"/>
                  </a:lnTo>
                  <a:lnTo>
                    <a:pt x="176" y="152"/>
                  </a:lnTo>
                  <a:lnTo>
                    <a:pt x="214" y="152"/>
                  </a:lnTo>
                  <a:lnTo>
                    <a:pt x="236" y="156"/>
                  </a:lnTo>
                  <a:lnTo>
                    <a:pt x="244" y="168"/>
                  </a:lnTo>
                  <a:lnTo>
                    <a:pt x="252" y="180"/>
                  </a:lnTo>
                  <a:lnTo>
                    <a:pt x="274" y="168"/>
                  </a:lnTo>
                  <a:lnTo>
                    <a:pt x="298" y="156"/>
                  </a:lnTo>
                  <a:lnTo>
                    <a:pt x="282" y="174"/>
                  </a:lnTo>
                  <a:lnTo>
                    <a:pt x="274" y="186"/>
                  </a:lnTo>
                  <a:lnTo>
                    <a:pt x="298" y="192"/>
                  </a:lnTo>
                  <a:lnTo>
                    <a:pt x="312" y="202"/>
                  </a:lnTo>
                  <a:lnTo>
                    <a:pt x="364" y="202"/>
                  </a:lnTo>
                  <a:lnTo>
                    <a:pt x="380" y="198"/>
                  </a:lnTo>
                  <a:lnTo>
                    <a:pt x="404" y="192"/>
                  </a:lnTo>
                  <a:lnTo>
                    <a:pt x="418" y="180"/>
                  </a:lnTo>
                  <a:lnTo>
                    <a:pt x="434" y="168"/>
                  </a:lnTo>
                  <a:lnTo>
                    <a:pt x="464" y="146"/>
                  </a:lnTo>
                  <a:lnTo>
                    <a:pt x="488" y="116"/>
                  </a:lnTo>
                  <a:lnTo>
                    <a:pt x="464" y="94"/>
                  </a:lnTo>
                  <a:lnTo>
                    <a:pt x="442" y="8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4" name="Freeform 64"/>
            <p:cNvSpPr>
              <a:spLocks noChangeArrowheads="1"/>
            </p:cNvSpPr>
            <p:nvPr/>
          </p:nvSpPr>
          <p:spPr bwMode="auto">
            <a:xfrm>
              <a:off x="4354801" y="2813235"/>
              <a:ext cx="152800" cy="357009"/>
            </a:xfrm>
            <a:custGeom>
              <a:avLst/>
              <a:gdLst>
                <a:gd name="T0" fmla="*/ 2147483647 w 68"/>
                <a:gd name="T1" fmla="*/ 2147483647 h 100"/>
                <a:gd name="T2" fmla="*/ 2147483647 w 68"/>
                <a:gd name="T3" fmla="*/ 2147483647 h 100"/>
                <a:gd name="T4" fmla="*/ 2147483647 w 68"/>
                <a:gd name="T5" fmla="*/ 2147483647 h 100"/>
                <a:gd name="T6" fmla="*/ 0 w 68"/>
                <a:gd name="T7" fmla="*/ 2147483647 h 100"/>
                <a:gd name="T8" fmla="*/ 0 w 68"/>
                <a:gd name="T9" fmla="*/ 2147483647 h 100"/>
                <a:gd name="T10" fmla="*/ 2147483647 w 68"/>
                <a:gd name="T11" fmla="*/ 2147483647 h 100"/>
                <a:gd name="T12" fmla="*/ 2147483647 w 68"/>
                <a:gd name="T13" fmla="*/ 2147483647 h 100"/>
                <a:gd name="T14" fmla="*/ 2147483647 w 68"/>
                <a:gd name="T15" fmla="*/ 2147483647 h 100"/>
                <a:gd name="T16" fmla="*/ 2147483647 w 68"/>
                <a:gd name="T17" fmla="*/ 2147483647 h 100"/>
                <a:gd name="T18" fmla="*/ 2147483647 w 68"/>
                <a:gd name="T19" fmla="*/ 2147483647 h 100"/>
                <a:gd name="T20" fmla="*/ 2147483647 w 68"/>
                <a:gd name="T21" fmla="*/ 2147483647 h 100"/>
                <a:gd name="T22" fmla="*/ 2147483647 w 68"/>
                <a:gd name="T23" fmla="*/ 0 h 100"/>
                <a:gd name="T24" fmla="*/ 2147483647 w 68"/>
                <a:gd name="T25" fmla="*/ 2147483647 h 100"/>
                <a:gd name="T26" fmla="*/ 2147483647 w 68"/>
                <a:gd name="T27" fmla="*/ 2147483647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100"/>
                <a:gd name="T44" fmla="*/ 68 w 68"/>
                <a:gd name="T45" fmla="*/ 100 h 1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100">
                  <a:moveTo>
                    <a:pt x="32" y="20"/>
                  </a:moveTo>
                  <a:lnTo>
                    <a:pt x="8" y="32"/>
                  </a:lnTo>
                  <a:lnTo>
                    <a:pt x="16" y="48"/>
                  </a:lnTo>
                  <a:lnTo>
                    <a:pt x="0" y="60"/>
                  </a:lnTo>
                  <a:lnTo>
                    <a:pt x="0" y="78"/>
                  </a:lnTo>
                  <a:lnTo>
                    <a:pt x="8" y="94"/>
                  </a:lnTo>
                  <a:lnTo>
                    <a:pt x="24" y="100"/>
                  </a:lnTo>
                  <a:lnTo>
                    <a:pt x="38" y="82"/>
                  </a:lnTo>
                  <a:lnTo>
                    <a:pt x="54" y="54"/>
                  </a:lnTo>
                  <a:lnTo>
                    <a:pt x="68" y="32"/>
                  </a:lnTo>
                  <a:lnTo>
                    <a:pt x="68" y="14"/>
                  </a:lnTo>
                  <a:lnTo>
                    <a:pt x="62" y="0"/>
                  </a:lnTo>
                  <a:lnTo>
                    <a:pt x="54" y="2"/>
                  </a:lnTo>
                  <a:lnTo>
                    <a:pt x="32" y="2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5" name="Freeform 65"/>
            <p:cNvSpPr>
              <a:spLocks noChangeArrowheads="1"/>
            </p:cNvSpPr>
            <p:nvPr/>
          </p:nvSpPr>
          <p:spPr bwMode="auto">
            <a:xfrm>
              <a:off x="4489625" y="2798954"/>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2"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6" name="Freeform 66"/>
            <p:cNvSpPr>
              <a:spLocks noChangeArrowheads="1"/>
            </p:cNvSpPr>
            <p:nvPr/>
          </p:nvSpPr>
          <p:spPr bwMode="auto">
            <a:xfrm>
              <a:off x="2804322" y="671171"/>
              <a:ext cx="184258" cy="128523"/>
            </a:xfrm>
            <a:custGeom>
              <a:avLst/>
              <a:gdLst>
                <a:gd name="T0" fmla="*/ 2147483647 w 82"/>
                <a:gd name="T1" fmla="*/ 2147483647 h 36"/>
                <a:gd name="T2" fmla="*/ 2147483647 w 82"/>
                <a:gd name="T3" fmla="*/ 2147483647 h 36"/>
                <a:gd name="T4" fmla="*/ 2147483647 w 82"/>
                <a:gd name="T5" fmla="*/ 2147483647 h 36"/>
                <a:gd name="T6" fmla="*/ 2147483647 w 82"/>
                <a:gd name="T7" fmla="*/ 0 h 36"/>
                <a:gd name="T8" fmla="*/ 2147483647 w 82"/>
                <a:gd name="T9" fmla="*/ 0 h 36"/>
                <a:gd name="T10" fmla="*/ 2147483647 w 82"/>
                <a:gd name="T11" fmla="*/ 2147483647 h 36"/>
                <a:gd name="T12" fmla="*/ 2147483647 w 82"/>
                <a:gd name="T13" fmla="*/ 2147483647 h 36"/>
                <a:gd name="T14" fmla="*/ 2147483647 w 82"/>
                <a:gd name="T15" fmla="*/ 2147483647 h 36"/>
                <a:gd name="T16" fmla="*/ 2147483647 w 82"/>
                <a:gd name="T17" fmla="*/ 2147483647 h 36"/>
                <a:gd name="T18" fmla="*/ 0 w 82"/>
                <a:gd name="T19" fmla="*/ 2147483647 h 36"/>
                <a:gd name="T20" fmla="*/ 2147483647 w 82"/>
                <a:gd name="T21" fmla="*/ 2147483647 h 36"/>
                <a:gd name="T22" fmla="*/ 2147483647 w 82"/>
                <a:gd name="T23" fmla="*/ 2147483647 h 36"/>
                <a:gd name="T24" fmla="*/ 2147483647 w 82"/>
                <a:gd name="T25" fmla="*/ 2147483647 h 36"/>
                <a:gd name="T26" fmla="*/ 2147483647 w 82"/>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36"/>
                <a:gd name="T44" fmla="*/ 82 w 8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36">
                  <a:moveTo>
                    <a:pt x="74" y="30"/>
                  </a:moveTo>
                  <a:lnTo>
                    <a:pt x="82" y="18"/>
                  </a:lnTo>
                  <a:lnTo>
                    <a:pt x="74" y="6"/>
                  </a:lnTo>
                  <a:lnTo>
                    <a:pt x="82" y="0"/>
                  </a:lnTo>
                  <a:lnTo>
                    <a:pt x="68" y="0"/>
                  </a:lnTo>
                  <a:lnTo>
                    <a:pt x="60" y="6"/>
                  </a:lnTo>
                  <a:lnTo>
                    <a:pt x="44" y="6"/>
                  </a:lnTo>
                  <a:lnTo>
                    <a:pt x="44" y="12"/>
                  </a:lnTo>
                  <a:lnTo>
                    <a:pt x="30" y="6"/>
                  </a:lnTo>
                  <a:lnTo>
                    <a:pt x="0" y="6"/>
                  </a:lnTo>
                  <a:lnTo>
                    <a:pt x="14" y="24"/>
                  </a:lnTo>
                  <a:lnTo>
                    <a:pt x="30" y="36"/>
                  </a:lnTo>
                  <a:lnTo>
                    <a:pt x="52" y="30"/>
                  </a:lnTo>
                  <a:lnTo>
                    <a:pt x="74" y="3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grpSp>
      <p:sp>
        <p:nvSpPr>
          <p:cNvPr id="27"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000" b="1" dirty="0">
                <a:solidFill>
                  <a:srgbClr val="595959"/>
                </a:solidFill>
                <a:latin typeface="Arial" panose="020B0604020202020204" pitchFamily="34" charset="0"/>
                <a:ea typeface="微软雅黑" panose="020B0503020204020204" pitchFamily="34" charset="-122"/>
              </a:rPr>
              <a:t>未来趋势</a:t>
            </a:r>
          </a:p>
        </p:txBody>
      </p:sp>
      <p:sp>
        <p:nvSpPr>
          <p:cNvPr id="9" name="Title 1"/>
          <p:cNvSpPr txBox="1"/>
          <p:nvPr/>
        </p:nvSpPr>
        <p:spPr>
          <a:xfrm>
            <a:off x="180324" y="697418"/>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p:txBody>
      </p:sp>
      <p:sp>
        <p:nvSpPr>
          <p:cNvPr id="71" name="文本框 70"/>
          <p:cNvSpPr txBox="1"/>
          <p:nvPr/>
        </p:nvSpPr>
        <p:spPr>
          <a:xfrm>
            <a:off x="683568" y="627534"/>
            <a:ext cx="7776864" cy="3170099"/>
          </a:xfrm>
          <a:prstGeom prst="rect">
            <a:avLst/>
          </a:prstGeom>
          <a:noFill/>
        </p:spPr>
        <p:txBody>
          <a:bodyPr wrap="square" rtlCol="0">
            <a:spAutoFit/>
          </a:bodyPr>
          <a:lstStyle/>
          <a:p>
            <a:pPr>
              <a:lnSpc>
                <a:spcPct val="150000"/>
              </a:lnSpc>
              <a:buFont typeface="Wingdings" pitchFamily="2" charset="2"/>
              <a:buChar char="Ø"/>
            </a:pPr>
            <a:r>
              <a:rPr lang="zh-CN" altLang="en-US" sz="1600" dirty="0">
                <a:solidFill>
                  <a:schemeClr val="tx1">
                    <a:lumMod val="75000"/>
                    <a:lumOff val="25000"/>
                  </a:schemeClr>
                </a:solidFill>
                <a:latin typeface="宋体" panose="02010600030101010101" pitchFamily="2" charset="-122"/>
                <a:ea typeface="宋体" panose="02010600030101010101" pitchFamily="2" charset="-122"/>
              </a:rPr>
              <a:t>中国</a:t>
            </a:r>
            <a:r>
              <a:rPr lang="en-US" altLang="zh-CN" sz="1600" dirty="0">
                <a:solidFill>
                  <a:schemeClr val="tx1">
                    <a:lumMod val="75000"/>
                    <a:lumOff val="25000"/>
                  </a:schemeClr>
                </a:solidFill>
                <a:latin typeface="宋体" panose="02010600030101010101" pitchFamily="2" charset="-122"/>
                <a:ea typeface="宋体" panose="02010600030101010101" pitchFamily="2" charset="-122"/>
              </a:rPr>
              <a:t>GMP</a:t>
            </a:r>
            <a:r>
              <a:rPr lang="zh-CN" altLang="en-US" sz="1600" dirty="0">
                <a:solidFill>
                  <a:schemeClr val="tx1">
                    <a:lumMod val="75000"/>
                    <a:lumOff val="25000"/>
                  </a:schemeClr>
                </a:solidFill>
                <a:latin typeface="宋体" panose="02010600030101010101" pitchFamily="2" charset="-122"/>
                <a:ea typeface="宋体" panose="02010600030101010101" pitchFamily="2" charset="-122"/>
              </a:rPr>
              <a:t>（</a:t>
            </a:r>
            <a:r>
              <a:rPr lang="en-US" altLang="zh-CN" sz="1600" dirty="0">
                <a:solidFill>
                  <a:schemeClr val="tx1">
                    <a:lumMod val="75000"/>
                    <a:lumOff val="25000"/>
                  </a:schemeClr>
                </a:solidFill>
                <a:latin typeface="宋体" panose="02010600030101010101" pitchFamily="2" charset="-122"/>
                <a:ea typeface="宋体" panose="02010600030101010101" pitchFamily="2" charset="-122"/>
              </a:rPr>
              <a:t>2010</a:t>
            </a:r>
            <a:r>
              <a:rPr lang="zh-CN" altLang="en-US" sz="1600" dirty="0">
                <a:solidFill>
                  <a:schemeClr val="tx1">
                    <a:lumMod val="75000"/>
                    <a:lumOff val="25000"/>
                  </a:schemeClr>
                </a:solidFill>
                <a:latin typeface="宋体" panose="02010600030101010101" pitchFamily="2" charset="-122"/>
                <a:ea typeface="宋体" panose="02010600030101010101" pitchFamily="2" charset="-122"/>
              </a:rPr>
              <a:t>年修订）无菌药品附录与现行欧盟无菌药品附录（</a:t>
            </a:r>
            <a:r>
              <a:rPr lang="en-US" altLang="zh-CN" sz="1600" dirty="0">
                <a:solidFill>
                  <a:schemeClr val="tx1">
                    <a:lumMod val="75000"/>
                    <a:lumOff val="25000"/>
                  </a:schemeClr>
                </a:solidFill>
                <a:latin typeface="宋体" panose="02010600030101010101" pitchFamily="2" charset="-122"/>
                <a:ea typeface="宋体" panose="02010600030101010101" pitchFamily="2" charset="-122"/>
              </a:rPr>
              <a:t>2007</a:t>
            </a:r>
            <a:r>
              <a:rPr lang="zh-CN" altLang="en-US" sz="1600" dirty="0">
                <a:solidFill>
                  <a:schemeClr val="tx1">
                    <a:lumMod val="75000"/>
                    <a:lumOff val="25000"/>
                  </a:schemeClr>
                </a:solidFill>
                <a:latin typeface="宋体" panose="02010600030101010101" pitchFamily="2" charset="-122"/>
                <a:ea typeface="宋体" panose="02010600030101010101" pitchFamily="2" charset="-122"/>
              </a:rPr>
              <a:t>版）格式及内容相似，未来很有可能按照草案的格式及内容进行修订；</a:t>
            </a:r>
            <a:endParaRPr lang="en-US" altLang="zh-CN" sz="1600" dirty="0">
              <a:solidFill>
                <a:schemeClr val="tx1">
                  <a:lumMod val="75000"/>
                  <a:lumOff val="25000"/>
                </a:schemeClr>
              </a:solidFill>
              <a:latin typeface="宋体" panose="02010600030101010101" pitchFamily="2" charset="-122"/>
              <a:ea typeface="宋体" panose="02010600030101010101" pitchFamily="2" charset="-122"/>
            </a:endParaRPr>
          </a:p>
          <a:p>
            <a:endParaRPr lang="en-US" altLang="zh-CN" sz="1600" dirty="0">
              <a:solidFill>
                <a:schemeClr val="tx1">
                  <a:lumMod val="75000"/>
                  <a:lumOff val="25000"/>
                </a:schemeClr>
              </a:solidFill>
              <a:latin typeface="宋体" panose="02010600030101010101" pitchFamily="2" charset="-122"/>
              <a:ea typeface="宋体" panose="02010600030101010101" pitchFamily="2" charset="-122"/>
            </a:endParaRPr>
          </a:p>
          <a:p>
            <a:pPr>
              <a:lnSpc>
                <a:spcPct val="150000"/>
              </a:lnSpc>
              <a:buFont typeface="Wingdings" pitchFamily="2" charset="2"/>
              <a:buChar char="Ø"/>
            </a:pPr>
            <a:r>
              <a:rPr lang="zh-CN" altLang="en-US" sz="1600" dirty="0">
                <a:solidFill>
                  <a:schemeClr val="tx1">
                    <a:lumMod val="75000"/>
                    <a:lumOff val="25000"/>
                  </a:schemeClr>
                </a:solidFill>
                <a:latin typeface="宋体" panose="02010600030101010101" pitchFamily="2" charset="-122"/>
                <a:ea typeface="宋体" panose="02010600030101010101" pitchFamily="2" charset="-122"/>
              </a:rPr>
              <a:t>高要求的硬件设施：关键区域的更高要求，如对</a:t>
            </a:r>
            <a:r>
              <a:rPr lang="en-US" altLang="zh-CN" sz="1600" dirty="0">
                <a:solidFill>
                  <a:schemeClr val="tx1">
                    <a:lumMod val="75000"/>
                    <a:lumOff val="25000"/>
                  </a:schemeClr>
                </a:solidFill>
                <a:latin typeface="宋体" panose="02010600030101010101" pitchFamily="2" charset="-122"/>
                <a:ea typeface="宋体" panose="02010600030101010101" pitchFamily="2" charset="-122"/>
              </a:rPr>
              <a:t>A</a:t>
            </a:r>
            <a:r>
              <a:rPr lang="zh-CN" altLang="en-US" sz="1600" dirty="0">
                <a:solidFill>
                  <a:schemeClr val="tx1">
                    <a:lumMod val="75000"/>
                    <a:lumOff val="25000"/>
                  </a:schemeClr>
                </a:solidFill>
                <a:latin typeface="宋体" panose="02010600030101010101" pitchFamily="2" charset="-122"/>
                <a:ea typeface="宋体" panose="02010600030101010101" pitchFamily="2" charset="-122"/>
              </a:rPr>
              <a:t>级风速的要求、洁净区域进、出口分开；空调、水系统等公用系统的更高要求以及隔离技术、一次性使用系统的应用等。</a:t>
            </a:r>
            <a:endParaRPr lang="en-US" altLang="zh-CN" sz="1600" dirty="0">
              <a:solidFill>
                <a:schemeClr val="tx1">
                  <a:lumMod val="75000"/>
                  <a:lumOff val="25000"/>
                </a:schemeClr>
              </a:solidFill>
              <a:latin typeface="宋体" panose="02010600030101010101" pitchFamily="2" charset="-122"/>
              <a:ea typeface="宋体" panose="02010600030101010101" pitchFamily="2" charset="-122"/>
            </a:endParaRPr>
          </a:p>
          <a:p>
            <a:endParaRPr lang="en-US" altLang="zh-CN" sz="1600" dirty="0">
              <a:solidFill>
                <a:schemeClr val="tx1">
                  <a:lumMod val="75000"/>
                  <a:lumOff val="25000"/>
                </a:schemeClr>
              </a:solidFill>
              <a:latin typeface="宋体" panose="02010600030101010101" pitchFamily="2" charset="-122"/>
              <a:ea typeface="宋体" panose="02010600030101010101" pitchFamily="2" charset="-122"/>
            </a:endParaRPr>
          </a:p>
          <a:p>
            <a:pPr>
              <a:lnSpc>
                <a:spcPct val="150000"/>
              </a:lnSpc>
              <a:buFont typeface="Wingdings" pitchFamily="2" charset="2"/>
              <a:buChar char="Ø"/>
            </a:pPr>
            <a:r>
              <a:rPr lang="zh-CN" altLang="en-US" sz="1600" dirty="0">
                <a:solidFill>
                  <a:schemeClr val="tx1">
                    <a:lumMod val="75000"/>
                    <a:lumOff val="25000"/>
                  </a:schemeClr>
                </a:solidFill>
                <a:latin typeface="宋体" panose="02010600030101010101" pitchFamily="2" charset="-122"/>
                <a:ea typeface="宋体" panose="02010600030101010101" pitchFamily="2" charset="-122"/>
              </a:rPr>
              <a:t>高要求的软件体系：基于全过程的质量风险管理；对正式、整体性的最低程度污染控制的策略提出明确要求；无菌药品生产所有人员的资质要求以及对异常，包括警戒限、行动限的趋势分析等。</a:t>
            </a:r>
            <a:endParaRPr lang="en-US" altLang="zh-CN" sz="1600" dirty="0">
              <a:solidFill>
                <a:schemeClr val="tx1">
                  <a:lumMod val="75000"/>
                  <a:lumOff val="25000"/>
                </a:schemeClr>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246167130"/>
      </p:ext>
    </p:extLst>
  </p:cSld>
  <p:clrMapOvr>
    <a:masterClrMapping/>
  </p:clrMapOvr>
  <p:transition>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txBox="1">
            <a:spLocks noChangeArrowheads="1"/>
          </p:cNvSpPr>
          <p:nvPr/>
        </p:nvSpPr>
        <p:spPr>
          <a:xfrm>
            <a:off x="3826314" y="2569318"/>
            <a:ext cx="4807056" cy="322659"/>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矩形 9"/>
          <p:cNvSpPr>
            <a:spLocks noChangeArrowheads="1"/>
          </p:cNvSpPr>
          <p:nvPr/>
        </p:nvSpPr>
        <p:spPr bwMode="auto">
          <a:xfrm>
            <a:off x="8727444" y="1898129"/>
            <a:ext cx="416556" cy="160972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lIns="68557" tIns="34279" rIns="68557" bIns="3427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grpSp>
        <p:nvGrpSpPr>
          <p:cNvPr id="3" name="组合 15"/>
          <p:cNvGrpSpPr/>
          <p:nvPr/>
        </p:nvGrpSpPr>
        <p:grpSpPr>
          <a:xfrm>
            <a:off x="8172400" y="3507068"/>
            <a:ext cx="432048" cy="432834"/>
            <a:chOff x="6084168" y="1274820"/>
            <a:chExt cx="432048" cy="432834"/>
          </a:xfrm>
        </p:grpSpPr>
        <p:sp>
          <p:nvSpPr>
            <p:cNvPr id="2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4" name="组合 26"/>
          <p:cNvGrpSpPr/>
          <p:nvPr/>
        </p:nvGrpSpPr>
        <p:grpSpPr>
          <a:xfrm>
            <a:off x="6876256" y="3507461"/>
            <a:ext cx="432048" cy="432048"/>
            <a:chOff x="4788024" y="1275213"/>
            <a:chExt cx="432048" cy="432048"/>
          </a:xfrm>
        </p:grpSpPr>
        <p:sp>
          <p:nvSpPr>
            <p:cNvPr id="28"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9"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 name="组合 29"/>
          <p:cNvGrpSpPr/>
          <p:nvPr/>
        </p:nvGrpSpPr>
        <p:grpSpPr>
          <a:xfrm>
            <a:off x="7524328" y="3507068"/>
            <a:ext cx="432833" cy="432834"/>
            <a:chOff x="5436096" y="1274820"/>
            <a:chExt cx="432833" cy="432834"/>
          </a:xfrm>
        </p:grpSpPr>
        <p:sp>
          <p:nvSpPr>
            <p:cNvPr id="31"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2"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6" name="组合 32"/>
          <p:cNvGrpSpPr/>
          <p:nvPr/>
        </p:nvGrpSpPr>
        <p:grpSpPr>
          <a:xfrm>
            <a:off x="5580112" y="3507068"/>
            <a:ext cx="432833" cy="432834"/>
            <a:chOff x="3491880" y="1274820"/>
            <a:chExt cx="432833" cy="432834"/>
          </a:xfrm>
        </p:grpSpPr>
        <p:sp>
          <p:nvSpPr>
            <p:cNvPr id="34"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5"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7" name="组合 35"/>
          <p:cNvGrpSpPr/>
          <p:nvPr/>
        </p:nvGrpSpPr>
        <p:grpSpPr>
          <a:xfrm>
            <a:off x="6228184" y="3507068"/>
            <a:ext cx="432833" cy="432834"/>
            <a:chOff x="4139952" y="1274820"/>
            <a:chExt cx="432833" cy="432834"/>
          </a:xfrm>
        </p:grpSpPr>
        <p:sp>
          <p:nvSpPr>
            <p:cNvPr id="37"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8"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
        <p:nvSpPr>
          <p:cNvPr id="23" name="矩形 22"/>
          <p:cNvSpPr/>
          <p:nvPr/>
        </p:nvSpPr>
        <p:spPr>
          <a:xfrm>
            <a:off x="3167850" y="931143"/>
            <a:ext cx="2441695" cy="853952"/>
          </a:xfrm>
          <a:prstGeom prst="rect">
            <a:avLst/>
          </a:prstGeom>
        </p:spPr>
        <p:txBody>
          <a:bodyPr wrap="none">
            <a:spAutoFit/>
          </a:bodyPr>
          <a:lstStyle/>
          <a:p>
            <a:pPr algn="ctr">
              <a:buNone/>
            </a:pPr>
            <a:r>
              <a:rPr lang="en-US" altLang="zh-CN" sz="4949" b="1" dirty="0">
                <a:latin typeface="Times New Roman" panose="02020603050405020304" pitchFamily="18" charset="0"/>
                <a:ea typeface="华文行楷" panose="02010800040101010101" pitchFamily="2" charset="-122"/>
                <a:cs typeface="Times New Roman" panose="02020603050405020304" pitchFamily="18" charset="0"/>
              </a:rPr>
              <a:t>Thanks!</a:t>
            </a:r>
          </a:p>
        </p:txBody>
      </p:sp>
      <p:graphicFrame>
        <p:nvGraphicFramePr>
          <p:cNvPr id="24" name="Object 2"/>
          <p:cNvGraphicFramePr>
            <a:graphicFrameLocks noChangeAspect="1"/>
          </p:cNvGraphicFramePr>
          <p:nvPr>
            <p:extLst>
              <p:ext uri="{D42A27DB-BD31-4B8C-83A1-F6EECF244321}">
                <p14:modId xmlns:p14="http://schemas.microsoft.com/office/powerpoint/2010/main" val="2855528555"/>
              </p:ext>
            </p:extLst>
          </p:nvPr>
        </p:nvGraphicFramePr>
        <p:xfrm>
          <a:off x="3006188" y="1945577"/>
          <a:ext cx="3013965" cy="1058221"/>
        </p:xfrm>
        <a:graphic>
          <a:graphicData uri="http://schemas.openxmlformats.org/presentationml/2006/ole">
            <mc:AlternateContent xmlns:mc="http://schemas.openxmlformats.org/markup-compatibility/2006">
              <mc:Choice xmlns:v="urn:schemas-microsoft-com:vml" Requires="v">
                <p:oleObj spid="_x0000_s1029" name="Clip" r:id="rId4" imgW="6484320" imgH="2277720" progId="">
                  <p:embed/>
                </p:oleObj>
              </mc:Choice>
              <mc:Fallback>
                <p:oleObj name="Clip" r:id="rId4" imgW="6484320" imgH="227772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6188" y="1945577"/>
                        <a:ext cx="3013965" cy="10582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矩形 24"/>
          <p:cNvSpPr/>
          <p:nvPr/>
        </p:nvSpPr>
        <p:spPr>
          <a:xfrm>
            <a:off x="0" y="4358670"/>
            <a:ext cx="5977559" cy="784830"/>
          </a:xfrm>
          <a:prstGeom prst="rect">
            <a:avLst/>
          </a:prstGeom>
          <a:solidFill>
            <a:schemeClr val="bg2">
              <a:lumMod val="75000"/>
            </a:schemeClr>
          </a:solidFill>
        </p:spPr>
        <p:txBody>
          <a:bodyPr wrap="square">
            <a:spAutoFit/>
          </a:bodyPr>
          <a:lstStyle/>
          <a:p>
            <a:r>
              <a:rPr lang="zh-CN" altLang="en-US" sz="1500" b="1" dirty="0">
                <a:solidFill>
                  <a:srgbClr val="002060"/>
                </a:solidFill>
              </a:rPr>
              <a:t>联系方式：</a:t>
            </a:r>
            <a:endParaRPr lang="en-US" altLang="zh-CN" sz="1500" b="1" dirty="0">
              <a:solidFill>
                <a:srgbClr val="002060"/>
              </a:solidFill>
            </a:endParaRPr>
          </a:p>
          <a:p>
            <a:pPr>
              <a:buNone/>
            </a:pPr>
            <a:r>
              <a:rPr lang="en-US" altLang="zh-CN" sz="1500" b="1" dirty="0">
                <a:solidFill>
                  <a:srgbClr val="002060"/>
                </a:solidFill>
              </a:rPr>
              <a:t>E-mail: 	</a:t>
            </a:r>
            <a:r>
              <a:rPr lang="en-US" altLang="zh-CN" sz="1500" b="1" dirty="0">
                <a:solidFill>
                  <a:srgbClr val="002060"/>
                </a:solidFill>
                <a:hlinkClick r:id="rId6"/>
              </a:rPr>
              <a:t>shenjuping@21cn.com</a:t>
            </a:r>
            <a:endParaRPr lang="en-US" altLang="zh-CN" sz="1500" b="1" dirty="0">
              <a:solidFill>
                <a:srgbClr val="002060"/>
              </a:solidFill>
            </a:endParaRPr>
          </a:p>
          <a:p>
            <a:pPr>
              <a:buNone/>
            </a:pPr>
            <a:r>
              <a:rPr lang="en-US" altLang="zh-CN" sz="1500" b="1" dirty="0">
                <a:solidFill>
                  <a:srgbClr val="002060"/>
                </a:solidFill>
              </a:rPr>
              <a:t>Mobile: 	13921159868</a:t>
            </a:r>
          </a:p>
        </p:txBody>
      </p:sp>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700064" y="1283990"/>
            <a:ext cx="5904656" cy="3507854"/>
            <a:chOff x="0" y="161346"/>
            <a:chExt cx="7361368" cy="3929984"/>
          </a:xfrm>
          <a:solidFill>
            <a:schemeClr val="bg1">
              <a:lumMod val="95000"/>
            </a:schemeClr>
          </a:solidFill>
        </p:grpSpPr>
        <p:sp>
          <p:nvSpPr>
            <p:cNvPr id="7" name="Freeform 39"/>
            <p:cNvSpPr>
              <a:spLocks noChangeArrowheads="1"/>
            </p:cNvSpPr>
            <p:nvPr/>
          </p:nvSpPr>
          <p:spPr bwMode="auto">
            <a:xfrm>
              <a:off x="3073978" y="1063889"/>
              <a:ext cx="103365" cy="121384"/>
            </a:xfrm>
            <a:custGeom>
              <a:avLst/>
              <a:gdLst>
                <a:gd name="T0" fmla="*/ 0 w 46"/>
                <a:gd name="T1" fmla="*/ 2147483647 h 34"/>
                <a:gd name="T2" fmla="*/ 2147483647 w 46"/>
                <a:gd name="T3" fmla="*/ 2147483647 h 34"/>
                <a:gd name="T4" fmla="*/ 2147483647 w 46"/>
                <a:gd name="T5" fmla="*/ 2147483647 h 34"/>
                <a:gd name="T6" fmla="*/ 2147483647 w 46"/>
                <a:gd name="T7" fmla="*/ 2147483647 h 34"/>
                <a:gd name="T8" fmla="*/ 2147483647 w 46"/>
                <a:gd name="T9" fmla="*/ 0 h 34"/>
                <a:gd name="T10" fmla="*/ 2147483647 w 46"/>
                <a:gd name="T11" fmla="*/ 0 h 34"/>
                <a:gd name="T12" fmla="*/ 2147483647 w 46"/>
                <a:gd name="T13" fmla="*/ 2147483647 h 34"/>
                <a:gd name="T14" fmla="*/ 0 w 46"/>
                <a:gd name="T15" fmla="*/ 2147483647 h 34"/>
                <a:gd name="T16" fmla="*/ 0 w 46"/>
                <a:gd name="T17" fmla="*/ 2147483647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4"/>
                <a:gd name="T29" fmla="*/ 46 w 4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4">
                  <a:moveTo>
                    <a:pt x="0" y="34"/>
                  </a:moveTo>
                  <a:lnTo>
                    <a:pt x="32" y="28"/>
                  </a:lnTo>
                  <a:lnTo>
                    <a:pt x="46" y="24"/>
                  </a:lnTo>
                  <a:lnTo>
                    <a:pt x="38" y="12"/>
                  </a:lnTo>
                  <a:lnTo>
                    <a:pt x="46" y="0"/>
                  </a:lnTo>
                  <a:lnTo>
                    <a:pt x="32" y="0"/>
                  </a:lnTo>
                  <a:lnTo>
                    <a:pt x="8" y="6"/>
                  </a:lnTo>
                  <a:lnTo>
                    <a:pt x="0" y="12"/>
                  </a:lnTo>
                  <a:lnTo>
                    <a:pt x="0"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8" name="Freeform 40"/>
            <p:cNvSpPr>
              <a:spLocks noChangeArrowheads="1"/>
            </p:cNvSpPr>
            <p:nvPr/>
          </p:nvSpPr>
          <p:spPr bwMode="auto">
            <a:xfrm>
              <a:off x="6390638" y="2434806"/>
              <a:ext cx="543789" cy="264187"/>
            </a:xfrm>
            <a:custGeom>
              <a:avLst/>
              <a:gdLst>
                <a:gd name="T0" fmla="*/ 2147483647 w 242"/>
                <a:gd name="T1" fmla="*/ 2147483647 h 74"/>
                <a:gd name="T2" fmla="*/ 2147483647 w 242"/>
                <a:gd name="T3" fmla="*/ 2147483647 h 74"/>
                <a:gd name="T4" fmla="*/ 2147483647 w 242"/>
                <a:gd name="T5" fmla="*/ 2147483647 h 74"/>
                <a:gd name="T6" fmla="*/ 2147483647 w 242"/>
                <a:gd name="T7" fmla="*/ 2147483647 h 74"/>
                <a:gd name="T8" fmla="*/ 2147483647 w 242"/>
                <a:gd name="T9" fmla="*/ 2147483647 h 74"/>
                <a:gd name="T10" fmla="*/ 2147483647 w 242"/>
                <a:gd name="T11" fmla="*/ 2147483647 h 74"/>
                <a:gd name="T12" fmla="*/ 2147483647 w 242"/>
                <a:gd name="T13" fmla="*/ 2147483647 h 74"/>
                <a:gd name="T14" fmla="*/ 2147483647 w 242"/>
                <a:gd name="T15" fmla="*/ 2147483647 h 74"/>
                <a:gd name="T16" fmla="*/ 2147483647 w 242"/>
                <a:gd name="T17" fmla="*/ 2147483647 h 74"/>
                <a:gd name="T18" fmla="*/ 2147483647 w 242"/>
                <a:gd name="T19" fmla="*/ 0 h 74"/>
                <a:gd name="T20" fmla="*/ 0 w 242"/>
                <a:gd name="T21" fmla="*/ 2147483647 h 74"/>
                <a:gd name="T22" fmla="*/ 2147483647 w 242"/>
                <a:gd name="T23" fmla="*/ 2147483647 h 74"/>
                <a:gd name="T24" fmla="*/ 2147483647 w 242"/>
                <a:gd name="T25" fmla="*/ 2147483647 h 74"/>
                <a:gd name="T26" fmla="*/ 2147483647 w 242"/>
                <a:gd name="T27" fmla="*/ 2147483647 h 74"/>
                <a:gd name="T28" fmla="*/ 2147483647 w 242"/>
                <a:gd name="T29" fmla="*/ 2147483647 h 74"/>
                <a:gd name="T30" fmla="*/ 2147483647 w 242"/>
                <a:gd name="T31" fmla="*/ 2147483647 h 74"/>
                <a:gd name="T32" fmla="*/ 2147483647 w 242"/>
                <a:gd name="T33" fmla="*/ 2147483647 h 74"/>
                <a:gd name="T34" fmla="*/ 2147483647 w 242"/>
                <a:gd name="T35" fmla="*/ 2147483647 h 74"/>
                <a:gd name="T36" fmla="*/ 2147483647 w 242"/>
                <a:gd name="T37" fmla="*/ 2147483647 h 74"/>
                <a:gd name="T38" fmla="*/ 2147483647 w 242"/>
                <a:gd name="T39" fmla="*/ 2147483647 h 74"/>
                <a:gd name="T40" fmla="*/ 2147483647 w 242"/>
                <a:gd name="T41" fmla="*/ 2147483647 h 74"/>
                <a:gd name="T42" fmla="*/ 2147483647 w 242"/>
                <a:gd name="T43" fmla="*/ 2147483647 h 74"/>
                <a:gd name="T44" fmla="*/ 2147483647 w 242"/>
                <a:gd name="T45" fmla="*/ 2147483647 h 74"/>
                <a:gd name="T46" fmla="*/ 2147483647 w 242"/>
                <a:gd name="T47" fmla="*/ 2147483647 h 74"/>
                <a:gd name="T48" fmla="*/ 2147483647 w 242"/>
                <a:gd name="T49" fmla="*/ 2147483647 h 74"/>
                <a:gd name="T50" fmla="*/ 2147483647 w 242"/>
                <a:gd name="T51" fmla="*/ 2147483647 h 74"/>
                <a:gd name="T52" fmla="*/ 2147483647 w 242"/>
                <a:gd name="T53" fmla="*/ 2147483647 h 74"/>
                <a:gd name="T54" fmla="*/ 2147483647 w 242"/>
                <a:gd name="T55" fmla="*/ 2147483647 h 74"/>
                <a:gd name="T56" fmla="*/ 2147483647 w 242"/>
                <a:gd name="T57" fmla="*/ 2147483647 h 74"/>
                <a:gd name="T58" fmla="*/ 2147483647 w 242"/>
                <a:gd name="T59" fmla="*/ 2147483647 h 74"/>
                <a:gd name="T60" fmla="*/ 2147483647 w 242"/>
                <a:gd name="T61" fmla="*/ 2147483647 h 7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2"/>
                <a:gd name="T94" fmla="*/ 0 h 74"/>
                <a:gd name="T95" fmla="*/ 242 w 242"/>
                <a:gd name="T96" fmla="*/ 74 h 7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2" h="74">
                  <a:moveTo>
                    <a:pt x="196" y="34"/>
                  </a:moveTo>
                  <a:lnTo>
                    <a:pt x="182" y="28"/>
                  </a:lnTo>
                  <a:lnTo>
                    <a:pt x="158" y="22"/>
                  </a:lnTo>
                  <a:lnTo>
                    <a:pt x="136" y="18"/>
                  </a:lnTo>
                  <a:lnTo>
                    <a:pt x="90" y="18"/>
                  </a:lnTo>
                  <a:lnTo>
                    <a:pt x="76" y="12"/>
                  </a:lnTo>
                  <a:lnTo>
                    <a:pt x="60" y="18"/>
                  </a:lnTo>
                  <a:lnTo>
                    <a:pt x="52" y="18"/>
                  </a:lnTo>
                  <a:lnTo>
                    <a:pt x="30" y="12"/>
                  </a:lnTo>
                  <a:lnTo>
                    <a:pt x="22" y="0"/>
                  </a:lnTo>
                  <a:lnTo>
                    <a:pt x="0" y="6"/>
                  </a:lnTo>
                  <a:lnTo>
                    <a:pt x="14" y="12"/>
                  </a:lnTo>
                  <a:lnTo>
                    <a:pt x="30" y="22"/>
                  </a:lnTo>
                  <a:lnTo>
                    <a:pt x="52" y="34"/>
                  </a:lnTo>
                  <a:lnTo>
                    <a:pt x="82" y="34"/>
                  </a:lnTo>
                  <a:lnTo>
                    <a:pt x="82" y="46"/>
                  </a:lnTo>
                  <a:lnTo>
                    <a:pt x="106" y="52"/>
                  </a:lnTo>
                  <a:lnTo>
                    <a:pt x="128" y="58"/>
                  </a:lnTo>
                  <a:lnTo>
                    <a:pt x="158" y="58"/>
                  </a:lnTo>
                  <a:lnTo>
                    <a:pt x="166" y="46"/>
                  </a:lnTo>
                  <a:lnTo>
                    <a:pt x="188" y="52"/>
                  </a:lnTo>
                  <a:lnTo>
                    <a:pt x="204" y="58"/>
                  </a:lnTo>
                  <a:lnTo>
                    <a:pt x="196" y="68"/>
                  </a:lnTo>
                  <a:lnTo>
                    <a:pt x="196" y="74"/>
                  </a:lnTo>
                  <a:lnTo>
                    <a:pt x="212" y="64"/>
                  </a:lnTo>
                  <a:lnTo>
                    <a:pt x="228" y="74"/>
                  </a:lnTo>
                  <a:lnTo>
                    <a:pt x="242" y="64"/>
                  </a:lnTo>
                  <a:lnTo>
                    <a:pt x="212" y="58"/>
                  </a:lnTo>
                  <a:lnTo>
                    <a:pt x="204" y="46"/>
                  </a:lnTo>
                  <a:lnTo>
                    <a:pt x="212" y="34"/>
                  </a:lnTo>
                  <a:lnTo>
                    <a:pt x="196"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0" name="Freeform 41"/>
            <p:cNvSpPr>
              <a:spLocks noChangeArrowheads="1"/>
            </p:cNvSpPr>
            <p:nvPr/>
          </p:nvSpPr>
          <p:spPr bwMode="auto">
            <a:xfrm>
              <a:off x="2921178" y="1570842"/>
              <a:ext cx="1586425" cy="1827890"/>
            </a:xfrm>
            <a:custGeom>
              <a:avLst/>
              <a:gdLst>
                <a:gd name="T0" fmla="*/ 2147483647 w 706"/>
                <a:gd name="T1" fmla="*/ 2147483647 h 512"/>
                <a:gd name="T2" fmla="*/ 2147483647 w 706"/>
                <a:gd name="T3" fmla="*/ 2147483647 h 512"/>
                <a:gd name="T4" fmla="*/ 2147483647 w 706"/>
                <a:gd name="T5" fmla="*/ 2147483647 h 512"/>
                <a:gd name="T6" fmla="*/ 2147483647 w 706"/>
                <a:gd name="T7" fmla="*/ 2147483647 h 512"/>
                <a:gd name="T8" fmla="*/ 2147483647 w 706"/>
                <a:gd name="T9" fmla="*/ 2147483647 h 512"/>
                <a:gd name="T10" fmla="*/ 2147483647 w 706"/>
                <a:gd name="T11" fmla="*/ 0 h 512"/>
                <a:gd name="T12" fmla="*/ 2147483647 w 706"/>
                <a:gd name="T13" fmla="*/ 2147483647 h 512"/>
                <a:gd name="T14" fmla="*/ 2147483647 w 706"/>
                <a:gd name="T15" fmla="*/ 2147483647 h 512"/>
                <a:gd name="T16" fmla="*/ 2147483647 w 706"/>
                <a:gd name="T17" fmla="*/ 2147483647 h 512"/>
                <a:gd name="T18" fmla="*/ 2147483647 w 706"/>
                <a:gd name="T19" fmla="*/ 2147483647 h 512"/>
                <a:gd name="T20" fmla="*/ 2147483647 w 706"/>
                <a:gd name="T21" fmla="*/ 2147483647 h 512"/>
                <a:gd name="T22" fmla="*/ 2147483647 w 706"/>
                <a:gd name="T23" fmla="*/ 2147483647 h 512"/>
                <a:gd name="T24" fmla="*/ 2147483647 w 706"/>
                <a:gd name="T25" fmla="*/ 2147483647 h 512"/>
                <a:gd name="T26" fmla="*/ 0 w 706"/>
                <a:gd name="T27" fmla="*/ 2147483647 h 512"/>
                <a:gd name="T28" fmla="*/ 2147483647 w 706"/>
                <a:gd name="T29" fmla="*/ 2147483647 h 512"/>
                <a:gd name="T30" fmla="*/ 2147483647 w 706"/>
                <a:gd name="T31" fmla="*/ 2147483647 h 512"/>
                <a:gd name="T32" fmla="*/ 2147483647 w 706"/>
                <a:gd name="T33" fmla="*/ 2147483647 h 512"/>
                <a:gd name="T34" fmla="*/ 2147483647 w 706"/>
                <a:gd name="T35" fmla="*/ 2147483647 h 512"/>
                <a:gd name="T36" fmla="*/ 2147483647 w 706"/>
                <a:gd name="T37" fmla="*/ 2147483647 h 512"/>
                <a:gd name="T38" fmla="*/ 2147483647 w 706"/>
                <a:gd name="T39" fmla="*/ 2147483647 h 512"/>
                <a:gd name="T40" fmla="*/ 2147483647 w 706"/>
                <a:gd name="T41" fmla="*/ 2147483647 h 512"/>
                <a:gd name="T42" fmla="*/ 2147483647 w 706"/>
                <a:gd name="T43" fmla="*/ 2147483647 h 512"/>
                <a:gd name="T44" fmla="*/ 2147483647 w 706"/>
                <a:gd name="T45" fmla="*/ 2147483647 h 512"/>
                <a:gd name="T46" fmla="*/ 2147483647 w 706"/>
                <a:gd name="T47" fmla="*/ 2147483647 h 512"/>
                <a:gd name="T48" fmla="*/ 2147483647 w 706"/>
                <a:gd name="T49" fmla="*/ 2147483647 h 512"/>
                <a:gd name="T50" fmla="*/ 2147483647 w 706"/>
                <a:gd name="T51" fmla="*/ 2147483647 h 512"/>
                <a:gd name="T52" fmla="*/ 2147483647 w 706"/>
                <a:gd name="T53" fmla="*/ 2147483647 h 512"/>
                <a:gd name="T54" fmla="*/ 2147483647 w 706"/>
                <a:gd name="T55" fmla="*/ 2147483647 h 512"/>
                <a:gd name="T56" fmla="*/ 2147483647 w 706"/>
                <a:gd name="T57" fmla="*/ 2147483647 h 512"/>
                <a:gd name="T58" fmla="*/ 2147483647 w 706"/>
                <a:gd name="T59" fmla="*/ 2147483647 h 512"/>
                <a:gd name="T60" fmla="*/ 2147483647 w 706"/>
                <a:gd name="T61" fmla="*/ 2147483647 h 512"/>
                <a:gd name="T62" fmla="*/ 2147483647 w 706"/>
                <a:gd name="T63" fmla="*/ 2147483647 h 512"/>
                <a:gd name="T64" fmla="*/ 2147483647 w 706"/>
                <a:gd name="T65" fmla="*/ 2147483647 h 512"/>
                <a:gd name="T66" fmla="*/ 2147483647 w 706"/>
                <a:gd name="T67" fmla="*/ 2147483647 h 512"/>
                <a:gd name="T68" fmla="*/ 2147483647 w 706"/>
                <a:gd name="T69" fmla="*/ 2147483647 h 512"/>
                <a:gd name="T70" fmla="*/ 2147483647 w 706"/>
                <a:gd name="T71" fmla="*/ 2147483647 h 512"/>
                <a:gd name="T72" fmla="*/ 2147483647 w 706"/>
                <a:gd name="T73" fmla="*/ 2147483647 h 512"/>
                <a:gd name="T74" fmla="*/ 2147483647 w 706"/>
                <a:gd name="T75" fmla="*/ 2147483647 h 512"/>
                <a:gd name="T76" fmla="*/ 2147483647 w 706"/>
                <a:gd name="T77" fmla="*/ 2147483647 h 512"/>
                <a:gd name="T78" fmla="*/ 2147483647 w 706"/>
                <a:gd name="T79" fmla="*/ 2147483647 h 512"/>
                <a:gd name="T80" fmla="*/ 2147483647 w 706"/>
                <a:gd name="T81" fmla="*/ 2147483647 h 512"/>
                <a:gd name="T82" fmla="*/ 2147483647 w 706"/>
                <a:gd name="T83" fmla="*/ 2147483647 h 512"/>
                <a:gd name="T84" fmla="*/ 2147483647 w 706"/>
                <a:gd name="T85" fmla="*/ 2147483647 h 512"/>
                <a:gd name="T86" fmla="*/ 2147483647 w 706"/>
                <a:gd name="T87" fmla="*/ 2147483647 h 512"/>
                <a:gd name="T88" fmla="*/ 2147483647 w 706"/>
                <a:gd name="T89" fmla="*/ 2147483647 h 512"/>
                <a:gd name="T90" fmla="*/ 2147483647 w 706"/>
                <a:gd name="T91" fmla="*/ 2147483647 h 512"/>
                <a:gd name="T92" fmla="*/ 2147483647 w 706"/>
                <a:gd name="T93" fmla="*/ 2147483647 h 512"/>
                <a:gd name="T94" fmla="*/ 2147483647 w 706"/>
                <a:gd name="T95" fmla="*/ 2147483647 h 512"/>
                <a:gd name="T96" fmla="*/ 2147483647 w 706"/>
                <a:gd name="T97" fmla="*/ 2147483647 h 512"/>
                <a:gd name="T98" fmla="*/ 2147483647 w 706"/>
                <a:gd name="T99" fmla="*/ 2147483647 h 5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6"/>
                <a:gd name="T151" fmla="*/ 0 h 512"/>
                <a:gd name="T152" fmla="*/ 706 w 706"/>
                <a:gd name="T153" fmla="*/ 512 h 5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6" h="512">
                  <a:moveTo>
                    <a:pt x="490" y="50"/>
                  </a:moveTo>
                  <a:lnTo>
                    <a:pt x="458" y="40"/>
                  </a:lnTo>
                  <a:lnTo>
                    <a:pt x="434" y="40"/>
                  </a:lnTo>
                  <a:lnTo>
                    <a:pt x="422" y="38"/>
                  </a:lnTo>
                  <a:lnTo>
                    <a:pt x="402" y="38"/>
                  </a:lnTo>
                  <a:lnTo>
                    <a:pt x="388" y="30"/>
                  </a:lnTo>
                  <a:lnTo>
                    <a:pt x="372" y="58"/>
                  </a:lnTo>
                  <a:lnTo>
                    <a:pt x="336" y="42"/>
                  </a:lnTo>
                  <a:lnTo>
                    <a:pt x="308" y="30"/>
                  </a:lnTo>
                  <a:lnTo>
                    <a:pt x="260" y="30"/>
                  </a:lnTo>
                  <a:lnTo>
                    <a:pt x="280" y="20"/>
                  </a:lnTo>
                  <a:lnTo>
                    <a:pt x="290" y="0"/>
                  </a:lnTo>
                  <a:lnTo>
                    <a:pt x="274" y="0"/>
                  </a:lnTo>
                  <a:lnTo>
                    <a:pt x="244" y="8"/>
                  </a:lnTo>
                  <a:lnTo>
                    <a:pt x="198" y="8"/>
                  </a:lnTo>
                  <a:lnTo>
                    <a:pt x="174" y="18"/>
                  </a:lnTo>
                  <a:lnTo>
                    <a:pt x="118" y="18"/>
                  </a:lnTo>
                  <a:lnTo>
                    <a:pt x="118" y="36"/>
                  </a:lnTo>
                  <a:lnTo>
                    <a:pt x="98" y="36"/>
                  </a:lnTo>
                  <a:lnTo>
                    <a:pt x="84" y="46"/>
                  </a:lnTo>
                  <a:lnTo>
                    <a:pt x="84" y="64"/>
                  </a:lnTo>
                  <a:lnTo>
                    <a:pt x="68" y="70"/>
                  </a:lnTo>
                  <a:lnTo>
                    <a:pt x="46" y="82"/>
                  </a:lnTo>
                  <a:lnTo>
                    <a:pt x="22" y="104"/>
                  </a:lnTo>
                  <a:lnTo>
                    <a:pt x="16" y="128"/>
                  </a:lnTo>
                  <a:lnTo>
                    <a:pt x="22" y="144"/>
                  </a:lnTo>
                  <a:lnTo>
                    <a:pt x="22" y="162"/>
                  </a:lnTo>
                  <a:lnTo>
                    <a:pt x="0" y="168"/>
                  </a:lnTo>
                  <a:lnTo>
                    <a:pt x="22" y="178"/>
                  </a:lnTo>
                  <a:lnTo>
                    <a:pt x="22" y="190"/>
                  </a:lnTo>
                  <a:lnTo>
                    <a:pt x="46" y="196"/>
                  </a:lnTo>
                  <a:lnTo>
                    <a:pt x="54" y="214"/>
                  </a:lnTo>
                  <a:lnTo>
                    <a:pt x="68" y="218"/>
                  </a:lnTo>
                  <a:lnTo>
                    <a:pt x="84" y="230"/>
                  </a:lnTo>
                  <a:lnTo>
                    <a:pt x="100" y="236"/>
                  </a:lnTo>
                  <a:lnTo>
                    <a:pt x="146" y="236"/>
                  </a:lnTo>
                  <a:lnTo>
                    <a:pt x="188" y="230"/>
                  </a:lnTo>
                  <a:lnTo>
                    <a:pt x="214" y="224"/>
                  </a:lnTo>
                  <a:lnTo>
                    <a:pt x="236" y="224"/>
                  </a:lnTo>
                  <a:lnTo>
                    <a:pt x="236" y="236"/>
                  </a:lnTo>
                  <a:lnTo>
                    <a:pt x="282" y="236"/>
                  </a:lnTo>
                  <a:lnTo>
                    <a:pt x="288" y="248"/>
                  </a:lnTo>
                  <a:lnTo>
                    <a:pt x="282" y="264"/>
                  </a:lnTo>
                  <a:lnTo>
                    <a:pt x="288" y="282"/>
                  </a:lnTo>
                  <a:lnTo>
                    <a:pt x="304" y="288"/>
                  </a:lnTo>
                  <a:lnTo>
                    <a:pt x="320" y="294"/>
                  </a:lnTo>
                  <a:lnTo>
                    <a:pt x="320" y="328"/>
                  </a:lnTo>
                  <a:lnTo>
                    <a:pt x="334" y="344"/>
                  </a:lnTo>
                  <a:lnTo>
                    <a:pt x="328" y="362"/>
                  </a:lnTo>
                  <a:lnTo>
                    <a:pt x="328" y="374"/>
                  </a:lnTo>
                  <a:lnTo>
                    <a:pt x="320" y="392"/>
                  </a:lnTo>
                  <a:lnTo>
                    <a:pt x="328" y="402"/>
                  </a:lnTo>
                  <a:lnTo>
                    <a:pt x="350" y="420"/>
                  </a:lnTo>
                  <a:lnTo>
                    <a:pt x="342" y="430"/>
                  </a:lnTo>
                  <a:lnTo>
                    <a:pt x="358" y="436"/>
                  </a:lnTo>
                  <a:lnTo>
                    <a:pt x="358" y="448"/>
                  </a:lnTo>
                  <a:lnTo>
                    <a:pt x="366" y="460"/>
                  </a:lnTo>
                  <a:lnTo>
                    <a:pt x="372" y="478"/>
                  </a:lnTo>
                  <a:lnTo>
                    <a:pt x="388" y="494"/>
                  </a:lnTo>
                  <a:lnTo>
                    <a:pt x="388" y="506"/>
                  </a:lnTo>
                  <a:lnTo>
                    <a:pt x="410" y="512"/>
                  </a:lnTo>
                  <a:lnTo>
                    <a:pt x="464" y="512"/>
                  </a:lnTo>
                  <a:lnTo>
                    <a:pt x="494" y="500"/>
                  </a:lnTo>
                  <a:lnTo>
                    <a:pt x="510" y="482"/>
                  </a:lnTo>
                  <a:lnTo>
                    <a:pt x="524" y="466"/>
                  </a:lnTo>
                  <a:lnTo>
                    <a:pt x="532" y="454"/>
                  </a:lnTo>
                  <a:lnTo>
                    <a:pt x="540" y="442"/>
                  </a:lnTo>
                  <a:lnTo>
                    <a:pt x="556" y="426"/>
                  </a:lnTo>
                  <a:lnTo>
                    <a:pt x="556" y="408"/>
                  </a:lnTo>
                  <a:lnTo>
                    <a:pt x="570" y="392"/>
                  </a:lnTo>
                  <a:lnTo>
                    <a:pt x="586" y="386"/>
                  </a:lnTo>
                  <a:lnTo>
                    <a:pt x="600" y="374"/>
                  </a:lnTo>
                  <a:lnTo>
                    <a:pt x="616" y="362"/>
                  </a:lnTo>
                  <a:lnTo>
                    <a:pt x="600" y="340"/>
                  </a:lnTo>
                  <a:lnTo>
                    <a:pt x="592" y="322"/>
                  </a:lnTo>
                  <a:lnTo>
                    <a:pt x="592" y="300"/>
                  </a:lnTo>
                  <a:lnTo>
                    <a:pt x="600" y="282"/>
                  </a:lnTo>
                  <a:lnTo>
                    <a:pt x="624" y="260"/>
                  </a:lnTo>
                  <a:lnTo>
                    <a:pt x="646" y="248"/>
                  </a:lnTo>
                  <a:lnTo>
                    <a:pt x="670" y="230"/>
                  </a:lnTo>
                  <a:lnTo>
                    <a:pt x="684" y="214"/>
                  </a:lnTo>
                  <a:lnTo>
                    <a:pt x="698" y="196"/>
                  </a:lnTo>
                  <a:lnTo>
                    <a:pt x="706" y="178"/>
                  </a:lnTo>
                  <a:lnTo>
                    <a:pt x="692" y="178"/>
                  </a:lnTo>
                  <a:lnTo>
                    <a:pt x="662" y="184"/>
                  </a:lnTo>
                  <a:lnTo>
                    <a:pt x="638" y="196"/>
                  </a:lnTo>
                  <a:lnTo>
                    <a:pt x="624" y="190"/>
                  </a:lnTo>
                  <a:lnTo>
                    <a:pt x="616" y="172"/>
                  </a:lnTo>
                  <a:lnTo>
                    <a:pt x="600" y="168"/>
                  </a:lnTo>
                  <a:lnTo>
                    <a:pt x="592" y="156"/>
                  </a:lnTo>
                  <a:lnTo>
                    <a:pt x="578" y="140"/>
                  </a:lnTo>
                  <a:lnTo>
                    <a:pt x="562" y="128"/>
                  </a:lnTo>
                  <a:lnTo>
                    <a:pt x="548" y="116"/>
                  </a:lnTo>
                  <a:lnTo>
                    <a:pt x="532" y="110"/>
                  </a:lnTo>
                  <a:lnTo>
                    <a:pt x="532" y="98"/>
                  </a:lnTo>
                  <a:lnTo>
                    <a:pt x="524" y="82"/>
                  </a:lnTo>
                  <a:lnTo>
                    <a:pt x="510" y="64"/>
                  </a:lnTo>
                  <a:lnTo>
                    <a:pt x="502" y="54"/>
                  </a:lnTo>
                  <a:lnTo>
                    <a:pt x="494" y="46"/>
                  </a:lnTo>
                  <a:lnTo>
                    <a:pt x="490" y="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1" name="Freeform 42"/>
            <p:cNvSpPr>
              <a:spLocks noChangeArrowheads="1"/>
            </p:cNvSpPr>
            <p:nvPr/>
          </p:nvSpPr>
          <p:spPr bwMode="auto">
            <a:xfrm>
              <a:off x="6013132" y="2641872"/>
              <a:ext cx="67413" cy="21421"/>
            </a:xfrm>
            <a:custGeom>
              <a:avLst/>
              <a:gdLst>
                <a:gd name="T0" fmla="*/ 2147483647 w 30"/>
                <a:gd name="T1" fmla="*/ 0 h 6"/>
                <a:gd name="T2" fmla="*/ 0 w 30"/>
                <a:gd name="T3" fmla="*/ 2147483647 h 6"/>
                <a:gd name="T4" fmla="*/ 2147483647 w 30"/>
                <a:gd name="T5" fmla="*/ 2147483647 h 6"/>
                <a:gd name="T6" fmla="*/ 2147483647 w 30"/>
                <a:gd name="T7" fmla="*/ 0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30" y="0"/>
                  </a:moveTo>
                  <a:lnTo>
                    <a:pt x="0" y="6"/>
                  </a:lnTo>
                  <a:lnTo>
                    <a:pt x="8" y="6"/>
                  </a:lnTo>
                  <a:lnTo>
                    <a:pt x="3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2" name="Freeform 43"/>
            <p:cNvSpPr>
              <a:spLocks noChangeArrowheads="1"/>
            </p:cNvSpPr>
            <p:nvPr/>
          </p:nvSpPr>
          <p:spPr bwMode="auto">
            <a:xfrm>
              <a:off x="5518779" y="2249161"/>
              <a:ext cx="238188" cy="371290"/>
            </a:xfrm>
            <a:custGeom>
              <a:avLst/>
              <a:gdLst>
                <a:gd name="T0" fmla="*/ 2147483647 w 106"/>
                <a:gd name="T1" fmla="*/ 2147483647 h 104"/>
                <a:gd name="T2" fmla="*/ 2147483647 w 106"/>
                <a:gd name="T3" fmla="*/ 2147483647 h 104"/>
                <a:gd name="T4" fmla="*/ 2147483647 w 106"/>
                <a:gd name="T5" fmla="*/ 2147483647 h 104"/>
                <a:gd name="T6" fmla="*/ 0 w 106"/>
                <a:gd name="T7" fmla="*/ 2147483647 h 104"/>
                <a:gd name="T8" fmla="*/ 2147483647 w 106"/>
                <a:gd name="T9" fmla="*/ 2147483647 h 104"/>
                <a:gd name="T10" fmla="*/ 2147483647 w 106"/>
                <a:gd name="T11" fmla="*/ 2147483647 h 104"/>
                <a:gd name="T12" fmla="*/ 2147483647 w 106"/>
                <a:gd name="T13" fmla="*/ 2147483647 h 104"/>
                <a:gd name="T14" fmla="*/ 2147483647 w 106"/>
                <a:gd name="T15" fmla="*/ 2147483647 h 104"/>
                <a:gd name="T16" fmla="*/ 2147483647 w 106"/>
                <a:gd name="T17" fmla="*/ 2147483647 h 104"/>
                <a:gd name="T18" fmla="*/ 2147483647 w 106"/>
                <a:gd name="T19" fmla="*/ 2147483647 h 104"/>
                <a:gd name="T20" fmla="*/ 2147483647 w 106"/>
                <a:gd name="T21" fmla="*/ 2147483647 h 104"/>
                <a:gd name="T22" fmla="*/ 2147483647 w 106"/>
                <a:gd name="T23" fmla="*/ 2147483647 h 104"/>
                <a:gd name="T24" fmla="*/ 2147483647 w 106"/>
                <a:gd name="T25" fmla="*/ 2147483647 h 104"/>
                <a:gd name="T26" fmla="*/ 2147483647 w 106"/>
                <a:gd name="T27" fmla="*/ 2147483647 h 104"/>
                <a:gd name="T28" fmla="*/ 2147483647 w 106"/>
                <a:gd name="T29" fmla="*/ 2147483647 h 104"/>
                <a:gd name="T30" fmla="*/ 2147483647 w 106"/>
                <a:gd name="T31" fmla="*/ 2147483647 h 104"/>
                <a:gd name="T32" fmla="*/ 2147483647 w 106"/>
                <a:gd name="T33" fmla="*/ 2147483647 h 104"/>
                <a:gd name="T34" fmla="*/ 2147483647 w 106"/>
                <a:gd name="T35" fmla="*/ 2147483647 h 104"/>
                <a:gd name="T36" fmla="*/ 2147483647 w 106"/>
                <a:gd name="T37" fmla="*/ 2147483647 h 104"/>
                <a:gd name="T38" fmla="*/ 2147483647 w 106"/>
                <a:gd name="T39" fmla="*/ 0 h 104"/>
                <a:gd name="T40" fmla="*/ 2147483647 w 106"/>
                <a:gd name="T41" fmla="*/ 2147483647 h 104"/>
                <a:gd name="T42" fmla="*/ 2147483647 w 10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104"/>
                <a:gd name="T68" fmla="*/ 106 w 10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104">
                  <a:moveTo>
                    <a:pt x="60" y="40"/>
                  </a:moveTo>
                  <a:lnTo>
                    <a:pt x="46" y="34"/>
                  </a:lnTo>
                  <a:lnTo>
                    <a:pt x="22" y="24"/>
                  </a:lnTo>
                  <a:lnTo>
                    <a:pt x="0" y="24"/>
                  </a:lnTo>
                  <a:lnTo>
                    <a:pt x="14" y="34"/>
                  </a:lnTo>
                  <a:lnTo>
                    <a:pt x="30" y="46"/>
                  </a:lnTo>
                  <a:lnTo>
                    <a:pt x="60" y="70"/>
                  </a:lnTo>
                  <a:lnTo>
                    <a:pt x="76" y="92"/>
                  </a:lnTo>
                  <a:lnTo>
                    <a:pt x="90" y="92"/>
                  </a:lnTo>
                  <a:lnTo>
                    <a:pt x="106" y="104"/>
                  </a:lnTo>
                  <a:lnTo>
                    <a:pt x="106" y="98"/>
                  </a:lnTo>
                  <a:lnTo>
                    <a:pt x="84" y="86"/>
                  </a:lnTo>
                  <a:lnTo>
                    <a:pt x="84" y="70"/>
                  </a:lnTo>
                  <a:lnTo>
                    <a:pt x="98" y="70"/>
                  </a:lnTo>
                  <a:lnTo>
                    <a:pt x="98" y="58"/>
                  </a:lnTo>
                  <a:lnTo>
                    <a:pt x="84" y="40"/>
                  </a:lnTo>
                  <a:lnTo>
                    <a:pt x="84" y="28"/>
                  </a:lnTo>
                  <a:lnTo>
                    <a:pt x="76" y="12"/>
                  </a:lnTo>
                  <a:lnTo>
                    <a:pt x="60" y="12"/>
                  </a:lnTo>
                  <a:lnTo>
                    <a:pt x="46" y="0"/>
                  </a:lnTo>
                  <a:lnTo>
                    <a:pt x="52" y="12"/>
                  </a:lnTo>
                  <a:lnTo>
                    <a:pt x="60" y="4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3" name="Freeform 44"/>
            <p:cNvSpPr>
              <a:spLocks noChangeArrowheads="1"/>
            </p:cNvSpPr>
            <p:nvPr/>
          </p:nvSpPr>
          <p:spPr bwMode="auto">
            <a:xfrm>
              <a:off x="5977179" y="1485160"/>
              <a:ext cx="53929" cy="28561"/>
            </a:xfrm>
            <a:custGeom>
              <a:avLst/>
              <a:gdLst>
                <a:gd name="T0" fmla="*/ 2147483647 w 24"/>
                <a:gd name="T1" fmla="*/ 2147483647 h 8"/>
                <a:gd name="T2" fmla="*/ 2147483647 w 24"/>
                <a:gd name="T3" fmla="*/ 0 h 8"/>
                <a:gd name="T4" fmla="*/ 0 w 24"/>
                <a:gd name="T5" fmla="*/ 2147483647 h 8"/>
                <a:gd name="T6" fmla="*/ 2147483647 w 24"/>
                <a:gd name="T7" fmla="*/ 2147483647 h 8"/>
                <a:gd name="T8" fmla="*/ 2147483647 w 24"/>
                <a:gd name="T9" fmla="*/ 2147483647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24" y="2"/>
                  </a:moveTo>
                  <a:lnTo>
                    <a:pt x="16" y="0"/>
                  </a:lnTo>
                  <a:lnTo>
                    <a:pt x="0" y="8"/>
                  </a:lnTo>
                  <a:lnTo>
                    <a:pt x="16" y="2"/>
                  </a:lnTo>
                  <a:lnTo>
                    <a:pt x="24" y="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4" name="Freeform 45"/>
            <p:cNvSpPr>
              <a:spLocks noChangeArrowheads="1"/>
            </p:cNvSpPr>
            <p:nvPr/>
          </p:nvSpPr>
          <p:spPr bwMode="auto">
            <a:xfrm>
              <a:off x="5995155" y="1470880"/>
              <a:ext cx="35953" cy="14280"/>
            </a:xfrm>
            <a:custGeom>
              <a:avLst/>
              <a:gdLst>
                <a:gd name="T0" fmla="*/ 0 w 16"/>
                <a:gd name="T1" fmla="*/ 0 h 4"/>
                <a:gd name="T2" fmla="*/ 2147483647 w 16"/>
                <a:gd name="T3" fmla="*/ 2147483647 h 4"/>
                <a:gd name="T4" fmla="*/ 2147483647 w 16"/>
                <a:gd name="T5" fmla="*/ 0 h 4"/>
                <a:gd name="T6" fmla="*/ 0 w 16"/>
                <a:gd name="T7" fmla="*/ 0 h 4"/>
                <a:gd name="T8" fmla="*/ 0 60000 65536"/>
                <a:gd name="T9" fmla="*/ 0 60000 65536"/>
                <a:gd name="T10" fmla="*/ 0 60000 65536"/>
                <a:gd name="T11" fmla="*/ 0 60000 65536"/>
                <a:gd name="T12" fmla="*/ 0 w 16"/>
                <a:gd name="T13" fmla="*/ 0 h 4"/>
                <a:gd name="T14" fmla="*/ 16 w 16"/>
                <a:gd name="T15" fmla="*/ 4 h 4"/>
              </a:gdLst>
              <a:ahLst/>
              <a:cxnLst>
                <a:cxn ang="T8">
                  <a:pos x="T0" y="T1"/>
                </a:cxn>
                <a:cxn ang="T9">
                  <a:pos x="T2" y="T3"/>
                </a:cxn>
                <a:cxn ang="T10">
                  <a:pos x="T4" y="T5"/>
                </a:cxn>
                <a:cxn ang="T11">
                  <a:pos x="T6" y="T7"/>
                </a:cxn>
              </a:cxnLst>
              <a:rect l="T12" t="T13" r="T14" b="T15"/>
              <a:pathLst>
                <a:path w="16" h="4">
                  <a:moveTo>
                    <a:pt x="0" y="0"/>
                  </a:moveTo>
                  <a:lnTo>
                    <a:pt x="8" y="4"/>
                  </a:lnTo>
                  <a:lnTo>
                    <a:pt x="16"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5" name="Freeform 46"/>
            <p:cNvSpPr>
              <a:spLocks noChangeArrowheads="1"/>
            </p:cNvSpPr>
            <p:nvPr/>
          </p:nvSpPr>
          <p:spPr bwMode="auto">
            <a:xfrm>
              <a:off x="5756968" y="2599030"/>
              <a:ext cx="256164" cy="64262"/>
            </a:xfrm>
            <a:custGeom>
              <a:avLst/>
              <a:gdLst>
                <a:gd name="T0" fmla="*/ 2147483647 w 114"/>
                <a:gd name="T1" fmla="*/ 2147483647 h 18"/>
                <a:gd name="T2" fmla="*/ 2147483647 w 114"/>
                <a:gd name="T3" fmla="*/ 2147483647 h 18"/>
                <a:gd name="T4" fmla="*/ 2147483647 w 114"/>
                <a:gd name="T5" fmla="*/ 2147483647 h 18"/>
                <a:gd name="T6" fmla="*/ 2147483647 w 114"/>
                <a:gd name="T7" fmla="*/ 2147483647 h 18"/>
                <a:gd name="T8" fmla="*/ 2147483647 w 114"/>
                <a:gd name="T9" fmla="*/ 2147483647 h 18"/>
                <a:gd name="T10" fmla="*/ 2147483647 w 114"/>
                <a:gd name="T11" fmla="*/ 2147483647 h 18"/>
                <a:gd name="T12" fmla="*/ 2147483647 w 114"/>
                <a:gd name="T13" fmla="*/ 2147483647 h 18"/>
                <a:gd name="T14" fmla="*/ 2147483647 w 114"/>
                <a:gd name="T15" fmla="*/ 2147483647 h 18"/>
                <a:gd name="T16" fmla="*/ 2147483647 w 114"/>
                <a:gd name="T17" fmla="*/ 0 h 18"/>
                <a:gd name="T18" fmla="*/ 2147483647 w 114"/>
                <a:gd name="T19" fmla="*/ 0 h 18"/>
                <a:gd name="T20" fmla="*/ 0 w 114"/>
                <a:gd name="T21" fmla="*/ 2147483647 h 18"/>
                <a:gd name="T22" fmla="*/ 0 w 114"/>
                <a:gd name="T23" fmla="*/ 2147483647 h 18"/>
                <a:gd name="T24" fmla="*/ 2147483647 w 114"/>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18"/>
                <a:gd name="T41" fmla="*/ 114 w 11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18">
                  <a:moveTo>
                    <a:pt x="16" y="12"/>
                  </a:moveTo>
                  <a:lnTo>
                    <a:pt x="8" y="6"/>
                  </a:lnTo>
                  <a:lnTo>
                    <a:pt x="24" y="6"/>
                  </a:lnTo>
                  <a:lnTo>
                    <a:pt x="60" y="18"/>
                  </a:lnTo>
                  <a:lnTo>
                    <a:pt x="114" y="18"/>
                  </a:lnTo>
                  <a:lnTo>
                    <a:pt x="84" y="12"/>
                  </a:lnTo>
                  <a:lnTo>
                    <a:pt x="98" y="12"/>
                  </a:lnTo>
                  <a:lnTo>
                    <a:pt x="68" y="6"/>
                  </a:lnTo>
                  <a:lnTo>
                    <a:pt x="46" y="0"/>
                  </a:lnTo>
                  <a:lnTo>
                    <a:pt x="16" y="0"/>
                  </a:lnTo>
                  <a:lnTo>
                    <a:pt x="0" y="6"/>
                  </a:lnTo>
                  <a:lnTo>
                    <a:pt x="0" y="12"/>
                  </a:lnTo>
                  <a:lnTo>
                    <a:pt x="16"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6" name="Freeform 47"/>
            <p:cNvSpPr>
              <a:spLocks noChangeArrowheads="1"/>
            </p:cNvSpPr>
            <p:nvPr/>
          </p:nvSpPr>
          <p:spPr bwMode="auto">
            <a:xfrm>
              <a:off x="6628827" y="649757"/>
              <a:ext cx="435930" cy="699739"/>
            </a:xfrm>
            <a:custGeom>
              <a:avLst/>
              <a:gdLst>
                <a:gd name="T0" fmla="*/ 2147483647 w 194"/>
                <a:gd name="T1" fmla="*/ 2147483647 h 196"/>
                <a:gd name="T2" fmla="*/ 2147483647 w 194"/>
                <a:gd name="T3" fmla="*/ 2147483647 h 196"/>
                <a:gd name="T4" fmla="*/ 2147483647 w 194"/>
                <a:gd name="T5" fmla="*/ 2147483647 h 196"/>
                <a:gd name="T6" fmla="*/ 2147483647 w 194"/>
                <a:gd name="T7" fmla="*/ 2147483647 h 196"/>
                <a:gd name="T8" fmla="*/ 2147483647 w 194"/>
                <a:gd name="T9" fmla="*/ 2147483647 h 196"/>
                <a:gd name="T10" fmla="*/ 2147483647 w 194"/>
                <a:gd name="T11" fmla="*/ 2147483647 h 196"/>
                <a:gd name="T12" fmla="*/ 2147483647 w 194"/>
                <a:gd name="T13" fmla="*/ 2147483647 h 196"/>
                <a:gd name="T14" fmla="*/ 2147483647 w 194"/>
                <a:gd name="T15" fmla="*/ 2147483647 h 196"/>
                <a:gd name="T16" fmla="*/ 2147483647 w 194"/>
                <a:gd name="T17" fmla="*/ 2147483647 h 196"/>
                <a:gd name="T18" fmla="*/ 2147483647 w 194"/>
                <a:gd name="T19" fmla="*/ 2147483647 h 196"/>
                <a:gd name="T20" fmla="*/ 2147483647 w 194"/>
                <a:gd name="T21" fmla="*/ 2147483647 h 196"/>
                <a:gd name="T22" fmla="*/ 2147483647 w 194"/>
                <a:gd name="T23" fmla="*/ 2147483647 h 196"/>
                <a:gd name="T24" fmla="*/ 2147483647 w 194"/>
                <a:gd name="T25" fmla="*/ 2147483647 h 196"/>
                <a:gd name="T26" fmla="*/ 2147483647 w 194"/>
                <a:gd name="T27" fmla="*/ 2147483647 h 196"/>
                <a:gd name="T28" fmla="*/ 2147483647 w 194"/>
                <a:gd name="T29" fmla="*/ 2147483647 h 196"/>
                <a:gd name="T30" fmla="*/ 2147483647 w 194"/>
                <a:gd name="T31" fmla="*/ 2147483647 h 196"/>
                <a:gd name="T32" fmla="*/ 2147483647 w 194"/>
                <a:gd name="T33" fmla="*/ 2147483647 h 196"/>
                <a:gd name="T34" fmla="*/ 2147483647 w 194"/>
                <a:gd name="T35" fmla="*/ 2147483647 h 196"/>
                <a:gd name="T36" fmla="*/ 2147483647 w 194"/>
                <a:gd name="T37" fmla="*/ 2147483647 h 196"/>
                <a:gd name="T38" fmla="*/ 2147483647 w 194"/>
                <a:gd name="T39" fmla="*/ 2147483647 h 196"/>
                <a:gd name="T40" fmla="*/ 2147483647 w 194"/>
                <a:gd name="T41" fmla="*/ 2147483647 h 196"/>
                <a:gd name="T42" fmla="*/ 2147483647 w 194"/>
                <a:gd name="T43" fmla="*/ 2147483647 h 196"/>
                <a:gd name="T44" fmla="*/ 2147483647 w 194"/>
                <a:gd name="T45" fmla="*/ 2147483647 h 196"/>
                <a:gd name="T46" fmla="*/ 2147483647 w 194"/>
                <a:gd name="T47" fmla="*/ 2147483647 h 196"/>
                <a:gd name="T48" fmla="*/ 2147483647 w 194"/>
                <a:gd name="T49" fmla="*/ 2147483647 h 196"/>
                <a:gd name="T50" fmla="*/ 2147483647 w 194"/>
                <a:gd name="T51" fmla="*/ 2147483647 h 196"/>
                <a:gd name="T52" fmla="*/ 2147483647 w 194"/>
                <a:gd name="T53" fmla="*/ 2147483647 h 196"/>
                <a:gd name="T54" fmla="*/ 2147483647 w 194"/>
                <a:gd name="T55" fmla="*/ 2147483647 h 196"/>
                <a:gd name="T56" fmla="*/ 2147483647 w 194"/>
                <a:gd name="T57" fmla="*/ 2147483647 h 196"/>
                <a:gd name="T58" fmla="*/ 2147483647 w 194"/>
                <a:gd name="T59" fmla="*/ 2147483647 h 196"/>
                <a:gd name="T60" fmla="*/ 2147483647 w 194"/>
                <a:gd name="T61" fmla="*/ 2147483647 h 196"/>
                <a:gd name="T62" fmla="*/ 2147483647 w 194"/>
                <a:gd name="T63" fmla="*/ 2147483647 h 196"/>
                <a:gd name="T64" fmla="*/ 2147483647 w 194"/>
                <a:gd name="T65" fmla="*/ 2147483647 h 196"/>
                <a:gd name="T66" fmla="*/ 2147483647 w 194"/>
                <a:gd name="T67" fmla="*/ 2147483647 h 196"/>
                <a:gd name="T68" fmla="*/ 2147483647 w 194"/>
                <a:gd name="T69" fmla="*/ 2147483647 h 196"/>
                <a:gd name="T70" fmla="*/ 2147483647 w 194"/>
                <a:gd name="T71" fmla="*/ 2147483647 h 196"/>
                <a:gd name="T72" fmla="*/ 2147483647 w 194"/>
                <a:gd name="T73" fmla="*/ 2147483647 h 196"/>
                <a:gd name="T74" fmla="*/ 2147483647 w 194"/>
                <a:gd name="T75" fmla="*/ 2147483647 h 196"/>
                <a:gd name="T76" fmla="*/ 2147483647 w 194"/>
                <a:gd name="T77" fmla="*/ 2147483647 h 196"/>
                <a:gd name="T78" fmla="*/ 2147483647 w 194"/>
                <a:gd name="T79" fmla="*/ 2147483647 h 196"/>
                <a:gd name="T80" fmla="*/ 2147483647 w 194"/>
                <a:gd name="T81" fmla="*/ 2147483647 h 196"/>
                <a:gd name="T82" fmla="*/ 2147483647 w 194"/>
                <a:gd name="T83" fmla="*/ 2147483647 h 196"/>
                <a:gd name="T84" fmla="*/ 2147483647 w 194"/>
                <a:gd name="T85" fmla="*/ 0 h 196"/>
                <a:gd name="T86" fmla="*/ 2147483647 w 194"/>
                <a:gd name="T87" fmla="*/ 2147483647 h 196"/>
                <a:gd name="T88" fmla="*/ 2147483647 w 194"/>
                <a:gd name="T89" fmla="*/ 2147483647 h 196"/>
                <a:gd name="T90" fmla="*/ 2147483647 w 194"/>
                <a:gd name="T91" fmla="*/ 2147483647 h 196"/>
                <a:gd name="T92" fmla="*/ 2147483647 w 194"/>
                <a:gd name="T93" fmla="*/ 2147483647 h 196"/>
                <a:gd name="T94" fmla="*/ 0 w 194"/>
                <a:gd name="T95" fmla="*/ 2147483647 h 196"/>
                <a:gd name="T96" fmla="*/ 0 w 194"/>
                <a:gd name="T97" fmla="*/ 2147483647 h 196"/>
                <a:gd name="T98" fmla="*/ 2147483647 w 194"/>
                <a:gd name="T99" fmla="*/ 2147483647 h 196"/>
                <a:gd name="T100" fmla="*/ 2147483647 w 194"/>
                <a:gd name="T101" fmla="*/ 2147483647 h 196"/>
                <a:gd name="T102" fmla="*/ 2147483647 w 194"/>
                <a:gd name="T103" fmla="*/ 2147483647 h 196"/>
                <a:gd name="T104" fmla="*/ 2147483647 w 194"/>
                <a:gd name="T105" fmla="*/ 2147483647 h 196"/>
                <a:gd name="T106" fmla="*/ 2147483647 w 194"/>
                <a:gd name="T107" fmla="*/ 2147483647 h 196"/>
                <a:gd name="T108" fmla="*/ 2147483647 w 194"/>
                <a:gd name="T109" fmla="*/ 2147483647 h 1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4"/>
                <a:gd name="T166" fmla="*/ 0 h 196"/>
                <a:gd name="T167" fmla="*/ 194 w 194"/>
                <a:gd name="T168" fmla="*/ 196 h 1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4" h="196">
                  <a:moveTo>
                    <a:pt x="36" y="190"/>
                  </a:moveTo>
                  <a:lnTo>
                    <a:pt x="60" y="188"/>
                  </a:lnTo>
                  <a:lnTo>
                    <a:pt x="68" y="162"/>
                  </a:lnTo>
                  <a:lnTo>
                    <a:pt x="76" y="156"/>
                  </a:lnTo>
                  <a:lnTo>
                    <a:pt x="96" y="176"/>
                  </a:lnTo>
                  <a:lnTo>
                    <a:pt x="114" y="192"/>
                  </a:lnTo>
                  <a:lnTo>
                    <a:pt x="138" y="196"/>
                  </a:lnTo>
                  <a:lnTo>
                    <a:pt x="130" y="176"/>
                  </a:lnTo>
                  <a:lnTo>
                    <a:pt x="126" y="164"/>
                  </a:lnTo>
                  <a:lnTo>
                    <a:pt x="124" y="148"/>
                  </a:lnTo>
                  <a:lnTo>
                    <a:pt x="152" y="126"/>
                  </a:lnTo>
                  <a:lnTo>
                    <a:pt x="148" y="114"/>
                  </a:lnTo>
                  <a:lnTo>
                    <a:pt x="136" y="94"/>
                  </a:lnTo>
                  <a:lnTo>
                    <a:pt x="132" y="72"/>
                  </a:lnTo>
                  <a:lnTo>
                    <a:pt x="142" y="68"/>
                  </a:lnTo>
                  <a:lnTo>
                    <a:pt x="156" y="74"/>
                  </a:lnTo>
                  <a:lnTo>
                    <a:pt x="164" y="78"/>
                  </a:lnTo>
                  <a:lnTo>
                    <a:pt x="168" y="80"/>
                  </a:lnTo>
                  <a:lnTo>
                    <a:pt x="172" y="80"/>
                  </a:lnTo>
                  <a:lnTo>
                    <a:pt x="174" y="78"/>
                  </a:lnTo>
                  <a:lnTo>
                    <a:pt x="176" y="74"/>
                  </a:lnTo>
                  <a:lnTo>
                    <a:pt x="176" y="70"/>
                  </a:lnTo>
                  <a:lnTo>
                    <a:pt x="172" y="64"/>
                  </a:lnTo>
                  <a:lnTo>
                    <a:pt x="168" y="60"/>
                  </a:lnTo>
                  <a:lnTo>
                    <a:pt x="168" y="56"/>
                  </a:lnTo>
                  <a:lnTo>
                    <a:pt x="170" y="54"/>
                  </a:lnTo>
                  <a:lnTo>
                    <a:pt x="174" y="50"/>
                  </a:lnTo>
                  <a:lnTo>
                    <a:pt x="180" y="48"/>
                  </a:lnTo>
                  <a:lnTo>
                    <a:pt x="184" y="48"/>
                  </a:lnTo>
                  <a:lnTo>
                    <a:pt x="186" y="46"/>
                  </a:lnTo>
                  <a:lnTo>
                    <a:pt x="188" y="44"/>
                  </a:lnTo>
                  <a:lnTo>
                    <a:pt x="188" y="34"/>
                  </a:lnTo>
                  <a:lnTo>
                    <a:pt x="186" y="28"/>
                  </a:lnTo>
                  <a:lnTo>
                    <a:pt x="194" y="10"/>
                  </a:lnTo>
                  <a:lnTo>
                    <a:pt x="136" y="2"/>
                  </a:lnTo>
                  <a:lnTo>
                    <a:pt x="70" y="0"/>
                  </a:lnTo>
                  <a:lnTo>
                    <a:pt x="16" y="6"/>
                  </a:lnTo>
                  <a:lnTo>
                    <a:pt x="8" y="14"/>
                  </a:lnTo>
                  <a:lnTo>
                    <a:pt x="4" y="20"/>
                  </a:lnTo>
                  <a:lnTo>
                    <a:pt x="0" y="24"/>
                  </a:lnTo>
                  <a:lnTo>
                    <a:pt x="2" y="66"/>
                  </a:lnTo>
                  <a:lnTo>
                    <a:pt x="20" y="132"/>
                  </a:lnTo>
                  <a:lnTo>
                    <a:pt x="34" y="184"/>
                  </a:lnTo>
                  <a:lnTo>
                    <a:pt x="36" y="19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7" name="Freeform 48"/>
            <p:cNvSpPr>
              <a:spLocks noChangeArrowheads="1"/>
            </p:cNvSpPr>
            <p:nvPr/>
          </p:nvSpPr>
          <p:spPr bwMode="auto">
            <a:xfrm>
              <a:off x="3109931" y="322693"/>
              <a:ext cx="4251437" cy="1947889"/>
            </a:xfrm>
            <a:custGeom>
              <a:avLst/>
              <a:gdLst>
                <a:gd name="T0" fmla="*/ 2147483647 w 1892"/>
                <a:gd name="T1" fmla="*/ 2147483647 h 608"/>
                <a:gd name="T2" fmla="*/ 2147483647 w 1892"/>
                <a:gd name="T3" fmla="*/ 2147483647 h 608"/>
                <a:gd name="T4" fmla="*/ 2147483647 w 1892"/>
                <a:gd name="T5" fmla="*/ 2147483647 h 608"/>
                <a:gd name="T6" fmla="*/ 2147483647 w 1892"/>
                <a:gd name="T7" fmla="*/ 2147483647 h 608"/>
                <a:gd name="T8" fmla="*/ 2147483647 w 1892"/>
                <a:gd name="T9" fmla="*/ 2147483647 h 608"/>
                <a:gd name="T10" fmla="*/ 2147483647 w 1892"/>
                <a:gd name="T11" fmla="*/ 2147483647 h 608"/>
                <a:gd name="T12" fmla="*/ 2147483647 w 1892"/>
                <a:gd name="T13" fmla="*/ 2147483647 h 608"/>
                <a:gd name="T14" fmla="*/ 2147483647 w 1892"/>
                <a:gd name="T15" fmla="*/ 2147483647 h 608"/>
                <a:gd name="T16" fmla="*/ 2147483647 w 1892"/>
                <a:gd name="T17" fmla="*/ 2147483647 h 608"/>
                <a:gd name="T18" fmla="*/ 2147483647 w 1892"/>
                <a:gd name="T19" fmla="*/ 2147483647 h 608"/>
                <a:gd name="T20" fmla="*/ 2147483647 w 1892"/>
                <a:gd name="T21" fmla="*/ 2147483647 h 608"/>
                <a:gd name="T22" fmla="*/ 2147483647 w 1892"/>
                <a:gd name="T23" fmla="*/ 2147483647 h 608"/>
                <a:gd name="T24" fmla="*/ 2147483647 w 1892"/>
                <a:gd name="T25" fmla="*/ 2147483647 h 608"/>
                <a:gd name="T26" fmla="*/ 2147483647 w 1892"/>
                <a:gd name="T27" fmla="*/ 2147483647 h 608"/>
                <a:gd name="T28" fmla="*/ 2147483647 w 1892"/>
                <a:gd name="T29" fmla="*/ 2147483647 h 608"/>
                <a:gd name="T30" fmla="*/ 2147483647 w 1892"/>
                <a:gd name="T31" fmla="*/ 2147483647 h 608"/>
                <a:gd name="T32" fmla="*/ 2147483647 w 1892"/>
                <a:gd name="T33" fmla="*/ 2147483647 h 608"/>
                <a:gd name="T34" fmla="*/ 2147483647 w 1892"/>
                <a:gd name="T35" fmla="*/ 2147483647 h 608"/>
                <a:gd name="T36" fmla="*/ 2147483647 w 1892"/>
                <a:gd name="T37" fmla="*/ 2147483647 h 608"/>
                <a:gd name="T38" fmla="*/ 2147483647 w 1892"/>
                <a:gd name="T39" fmla="*/ 2147483647 h 608"/>
                <a:gd name="T40" fmla="*/ 2147483647 w 1892"/>
                <a:gd name="T41" fmla="*/ 2147483647 h 608"/>
                <a:gd name="T42" fmla="*/ 2147483647 w 1892"/>
                <a:gd name="T43" fmla="*/ 2147483647 h 608"/>
                <a:gd name="T44" fmla="*/ 2147483647 w 1892"/>
                <a:gd name="T45" fmla="*/ 2147483647 h 608"/>
                <a:gd name="T46" fmla="*/ 2147483647 w 1892"/>
                <a:gd name="T47" fmla="*/ 2147483647 h 608"/>
                <a:gd name="T48" fmla="*/ 2147483647 w 1892"/>
                <a:gd name="T49" fmla="*/ 2147483647 h 608"/>
                <a:gd name="T50" fmla="*/ 2147483647 w 1892"/>
                <a:gd name="T51" fmla="*/ 2147483647 h 608"/>
                <a:gd name="T52" fmla="*/ 2147483647 w 1892"/>
                <a:gd name="T53" fmla="*/ 2147483647 h 608"/>
                <a:gd name="T54" fmla="*/ 2147483647 w 1892"/>
                <a:gd name="T55" fmla="*/ 2147483647 h 608"/>
                <a:gd name="T56" fmla="*/ 2147483647 w 1892"/>
                <a:gd name="T57" fmla="*/ 2147483647 h 608"/>
                <a:gd name="T58" fmla="*/ 2147483647 w 1892"/>
                <a:gd name="T59" fmla="*/ 2147483647 h 608"/>
                <a:gd name="T60" fmla="*/ 2147483647 w 1892"/>
                <a:gd name="T61" fmla="*/ 2147483647 h 608"/>
                <a:gd name="T62" fmla="*/ 0 w 1892"/>
                <a:gd name="T63" fmla="*/ 2147483647 h 608"/>
                <a:gd name="T64" fmla="*/ 2147483647 w 1892"/>
                <a:gd name="T65" fmla="*/ 2147483647 h 608"/>
                <a:gd name="T66" fmla="*/ 2147483647 w 1892"/>
                <a:gd name="T67" fmla="*/ 2147483647 h 608"/>
                <a:gd name="T68" fmla="*/ 2147483647 w 1892"/>
                <a:gd name="T69" fmla="*/ 2147483647 h 608"/>
                <a:gd name="T70" fmla="*/ 2147483647 w 1892"/>
                <a:gd name="T71" fmla="*/ 2147483647 h 608"/>
                <a:gd name="T72" fmla="*/ 2147483647 w 1892"/>
                <a:gd name="T73" fmla="*/ 2147483647 h 608"/>
                <a:gd name="T74" fmla="*/ 2147483647 w 1892"/>
                <a:gd name="T75" fmla="*/ 2147483647 h 608"/>
                <a:gd name="T76" fmla="*/ 2147483647 w 1892"/>
                <a:gd name="T77" fmla="*/ 2147483647 h 608"/>
                <a:gd name="T78" fmla="*/ 2147483647 w 1892"/>
                <a:gd name="T79" fmla="*/ 2147483647 h 608"/>
                <a:gd name="T80" fmla="*/ 2147483647 w 1892"/>
                <a:gd name="T81" fmla="*/ 2147483647 h 608"/>
                <a:gd name="T82" fmla="*/ 2147483647 w 1892"/>
                <a:gd name="T83" fmla="*/ 2147483647 h 608"/>
                <a:gd name="T84" fmla="*/ 2147483647 w 1892"/>
                <a:gd name="T85" fmla="*/ 2147483647 h 608"/>
                <a:gd name="T86" fmla="*/ 2147483647 w 1892"/>
                <a:gd name="T87" fmla="*/ 2147483647 h 608"/>
                <a:gd name="T88" fmla="*/ 2147483647 w 1892"/>
                <a:gd name="T89" fmla="*/ 2147483647 h 608"/>
                <a:gd name="T90" fmla="*/ 2147483647 w 1892"/>
                <a:gd name="T91" fmla="*/ 2147483647 h 608"/>
                <a:gd name="T92" fmla="*/ 2147483647 w 1892"/>
                <a:gd name="T93" fmla="*/ 2147483647 h 608"/>
                <a:gd name="T94" fmla="*/ 2147483647 w 1892"/>
                <a:gd name="T95" fmla="*/ 2147483647 h 608"/>
                <a:gd name="T96" fmla="*/ 2147483647 w 1892"/>
                <a:gd name="T97" fmla="*/ 2147483647 h 608"/>
                <a:gd name="T98" fmla="*/ 2147483647 w 1892"/>
                <a:gd name="T99" fmla="*/ 2147483647 h 608"/>
                <a:gd name="T100" fmla="*/ 2147483647 w 1892"/>
                <a:gd name="T101" fmla="*/ 2147483647 h 608"/>
                <a:gd name="T102" fmla="*/ 2147483647 w 1892"/>
                <a:gd name="T103" fmla="*/ 2147483647 h 608"/>
                <a:gd name="T104" fmla="*/ 2147483647 w 1892"/>
                <a:gd name="T105" fmla="*/ 2147483647 h 608"/>
                <a:gd name="T106" fmla="*/ 2147483647 w 1892"/>
                <a:gd name="T107" fmla="*/ 2147483647 h 608"/>
                <a:gd name="T108" fmla="*/ 2147483647 w 1892"/>
                <a:gd name="T109" fmla="*/ 2147483647 h 608"/>
                <a:gd name="T110" fmla="*/ 2147483647 w 1892"/>
                <a:gd name="T111" fmla="*/ 2147483647 h 608"/>
                <a:gd name="T112" fmla="*/ 2147483647 w 1892"/>
                <a:gd name="T113" fmla="*/ 2147483647 h 608"/>
                <a:gd name="T114" fmla="*/ 2147483647 w 1892"/>
                <a:gd name="T115" fmla="*/ 2147483647 h 608"/>
                <a:gd name="T116" fmla="*/ 2147483647 w 1892"/>
                <a:gd name="T117" fmla="*/ 2147483647 h 608"/>
                <a:gd name="T118" fmla="*/ 2147483647 w 1892"/>
                <a:gd name="T119" fmla="*/ 2147483647 h 608"/>
                <a:gd name="T120" fmla="*/ 2147483647 w 1892"/>
                <a:gd name="T121" fmla="*/ 2147483647 h 6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2"/>
                <a:gd name="T184" fmla="*/ 0 h 608"/>
                <a:gd name="T185" fmla="*/ 1892 w 1892"/>
                <a:gd name="T186" fmla="*/ 608 h 6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2" h="608">
                  <a:moveTo>
                    <a:pt x="1786" y="126"/>
                  </a:moveTo>
                  <a:lnTo>
                    <a:pt x="1808" y="132"/>
                  </a:lnTo>
                  <a:lnTo>
                    <a:pt x="1840" y="144"/>
                  </a:lnTo>
                  <a:lnTo>
                    <a:pt x="1870" y="156"/>
                  </a:lnTo>
                  <a:lnTo>
                    <a:pt x="1870" y="144"/>
                  </a:lnTo>
                  <a:lnTo>
                    <a:pt x="1862" y="132"/>
                  </a:lnTo>
                  <a:lnTo>
                    <a:pt x="1892" y="126"/>
                  </a:lnTo>
                  <a:lnTo>
                    <a:pt x="1870" y="122"/>
                  </a:lnTo>
                  <a:lnTo>
                    <a:pt x="1854" y="122"/>
                  </a:lnTo>
                  <a:lnTo>
                    <a:pt x="1824" y="116"/>
                  </a:lnTo>
                  <a:lnTo>
                    <a:pt x="1794" y="110"/>
                  </a:lnTo>
                  <a:lnTo>
                    <a:pt x="1740" y="98"/>
                  </a:lnTo>
                  <a:lnTo>
                    <a:pt x="1694" y="92"/>
                  </a:lnTo>
                  <a:lnTo>
                    <a:pt x="1672" y="98"/>
                  </a:lnTo>
                  <a:lnTo>
                    <a:pt x="1642" y="98"/>
                  </a:lnTo>
                  <a:lnTo>
                    <a:pt x="1648" y="110"/>
                  </a:lnTo>
                  <a:lnTo>
                    <a:pt x="1618" y="98"/>
                  </a:lnTo>
                  <a:lnTo>
                    <a:pt x="1610" y="104"/>
                  </a:lnTo>
                  <a:lnTo>
                    <a:pt x="1588" y="98"/>
                  </a:lnTo>
                  <a:lnTo>
                    <a:pt x="1566" y="98"/>
                  </a:lnTo>
                  <a:lnTo>
                    <a:pt x="1542" y="104"/>
                  </a:lnTo>
                  <a:lnTo>
                    <a:pt x="1526" y="92"/>
                  </a:lnTo>
                  <a:lnTo>
                    <a:pt x="1506" y="72"/>
                  </a:lnTo>
                  <a:lnTo>
                    <a:pt x="1466" y="80"/>
                  </a:lnTo>
                  <a:lnTo>
                    <a:pt x="1420" y="80"/>
                  </a:lnTo>
                  <a:lnTo>
                    <a:pt x="1390" y="86"/>
                  </a:lnTo>
                  <a:lnTo>
                    <a:pt x="1412" y="80"/>
                  </a:lnTo>
                  <a:lnTo>
                    <a:pt x="1376" y="58"/>
                  </a:lnTo>
                  <a:lnTo>
                    <a:pt x="1330" y="76"/>
                  </a:lnTo>
                  <a:lnTo>
                    <a:pt x="1308" y="70"/>
                  </a:lnTo>
                  <a:lnTo>
                    <a:pt x="1300" y="80"/>
                  </a:lnTo>
                  <a:lnTo>
                    <a:pt x="1276" y="80"/>
                  </a:lnTo>
                  <a:lnTo>
                    <a:pt x="1246" y="86"/>
                  </a:lnTo>
                  <a:lnTo>
                    <a:pt x="1232" y="80"/>
                  </a:lnTo>
                  <a:lnTo>
                    <a:pt x="1224" y="92"/>
                  </a:lnTo>
                  <a:lnTo>
                    <a:pt x="1202" y="86"/>
                  </a:lnTo>
                  <a:lnTo>
                    <a:pt x="1178" y="80"/>
                  </a:lnTo>
                  <a:lnTo>
                    <a:pt x="1194" y="76"/>
                  </a:lnTo>
                  <a:lnTo>
                    <a:pt x="1178" y="64"/>
                  </a:lnTo>
                  <a:lnTo>
                    <a:pt x="1162" y="64"/>
                  </a:lnTo>
                  <a:lnTo>
                    <a:pt x="1148" y="70"/>
                  </a:lnTo>
                  <a:lnTo>
                    <a:pt x="1118" y="70"/>
                  </a:lnTo>
                  <a:lnTo>
                    <a:pt x="1102" y="64"/>
                  </a:lnTo>
                  <a:lnTo>
                    <a:pt x="1064" y="70"/>
                  </a:lnTo>
                  <a:lnTo>
                    <a:pt x="1034" y="70"/>
                  </a:lnTo>
                  <a:lnTo>
                    <a:pt x="1018" y="76"/>
                  </a:lnTo>
                  <a:lnTo>
                    <a:pt x="974" y="92"/>
                  </a:lnTo>
                  <a:lnTo>
                    <a:pt x="996" y="80"/>
                  </a:lnTo>
                  <a:lnTo>
                    <a:pt x="1026" y="70"/>
                  </a:lnTo>
                  <a:lnTo>
                    <a:pt x="1048" y="52"/>
                  </a:lnTo>
                  <a:lnTo>
                    <a:pt x="1034" y="46"/>
                  </a:lnTo>
                  <a:lnTo>
                    <a:pt x="1018" y="40"/>
                  </a:lnTo>
                  <a:lnTo>
                    <a:pt x="1004" y="40"/>
                  </a:lnTo>
                  <a:lnTo>
                    <a:pt x="974" y="46"/>
                  </a:lnTo>
                  <a:lnTo>
                    <a:pt x="964" y="40"/>
                  </a:lnTo>
                  <a:lnTo>
                    <a:pt x="958" y="24"/>
                  </a:lnTo>
                  <a:lnTo>
                    <a:pt x="934" y="18"/>
                  </a:lnTo>
                  <a:lnTo>
                    <a:pt x="950" y="6"/>
                  </a:lnTo>
                  <a:lnTo>
                    <a:pt x="928" y="0"/>
                  </a:lnTo>
                  <a:lnTo>
                    <a:pt x="912" y="18"/>
                  </a:lnTo>
                  <a:lnTo>
                    <a:pt x="934" y="24"/>
                  </a:lnTo>
                  <a:lnTo>
                    <a:pt x="942" y="40"/>
                  </a:lnTo>
                  <a:lnTo>
                    <a:pt x="928" y="36"/>
                  </a:lnTo>
                  <a:lnTo>
                    <a:pt x="920" y="46"/>
                  </a:lnTo>
                  <a:lnTo>
                    <a:pt x="896" y="40"/>
                  </a:lnTo>
                  <a:lnTo>
                    <a:pt x="882" y="40"/>
                  </a:lnTo>
                  <a:lnTo>
                    <a:pt x="866" y="46"/>
                  </a:lnTo>
                  <a:lnTo>
                    <a:pt x="844" y="46"/>
                  </a:lnTo>
                  <a:lnTo>
                    <a:pt x="820" y="52"/>
                  </a:lnTo>
                  <a:lnTo>
                    <a:pt x="828" y="64"/>
                  </a:lnTo>
                  <a:lnTo>
                    <a:pt x="828" y="80"/>
                  </a:lnTo>
                  <a:lnTo>
                    <a:pt x="820" y="70"/>
                  </a:lnTo>
                  <a:lnTo>
                    <a:pt x="798" y="76"/>
                  </a:lnTo>
                  <a:lnTo>
                    <a:pt x="776" y="76"/>
                  </a:lnTo>
                  <a:lnTo>
                    <a:pt x="798" y="86"/>
                  </a:lnTo>
                  <a:lnTo>
                    <a:pt x="814" y="98"/>
                  </a:lnTo>
                  <a:lnTo>
                    <a:pt x="820" y="110"/>
                  </a:lnTo>
                  <a:lnTo>
                    <a:pt x="814" y="122"/>
                  </a:lnTo>
                  <a:lnTo>
                    <a:pt x="798" y="110"/>
                  </a:lnTo>
                  <a:lnTo>
                    <a:pt x="790" y="92"/>
                  </a:lnTo>
                  <a:lnTo>
                    <a:pt x="760" y="92"/>
                  </a:lnTo>
                  <a:lnTo>
                    <a:pt x="744" y="98"/>
                  </a:lnTo>
                  <a:lnTo>
                    <a:pt x="722" y="86"/>
                  </a:lnTo>
                  <a:lnTo>
                    <a:pt x="730" y="104"/>
                  </a:lnTo>
                  <a:lnTo>
                    <a:pt x="738" y="122"/>
                  </a:lnTo>
                  <a:lnTo>
                    <a:pt x="760" y="122"/>
                  </a:lnTo>
                  <a:lnTo>
                    <a:pt x="782" y="132"/>
                  </a:lnTo>
                  <a:lnTo>
                    <a:pt x="776" y="150"/>
                  </a:lnTo>
                  <a:lnTo>
                    <a:pt x="776" y="138"/>
                  </a:lnTo>
                  <a:lnTo>
                    <a:pt x="752" y="126"/>
                  </a:lnTo>
                  <a:lnTo>
                    <a:pt x="752" y="138"/>
                  </a:lnTo>
                  <a:lnTo>
                    <a:pt x="744" y="126"/>
                  </a:lnTo>
                  <a:lnTo>
                    <a:pt x="738" y="144"/>
                  </a:lnTo>
                  <a:lnTo>
                    <a:pt x="730" y="160"/>
                  </a:lnTo>
                  <a:lnTo>
                    <a:pt x="714" y="156"/>
                  </a:lnTo>
                  <a:lnTo>
                    <a:pt x="722" y="144"/>
                  </a:lnTo>
                  <a:lnTo>
                    <a:pt x="722" y="126"/>
                  </a:lnTo>
                  <a:lnTo>
                    <a:pt x="714" y="98"/>
                  </a:lnTo>
                  <a:lnTo>
                    <a:pt x="714" y="86"/>
                  </a:lnTo>
                  <a:lnTo>
                    <a:pt x="706" y="70"/>
                  </a:lnTo>
                  <a:lnTo>
                    <a:pt x="676" y="80"/>
                  </a:lnTo>
                  <a:lnTo>
                    <a:pt x="662" y="98"/>
                  </a:lnTo>
                  <a:lnTo>
                    <a:pt x="662" y="110"/>
                  </a:lnTo>
                  <a:lnTo>
                    <a:pt x="676" y="116"/>
                  </a:lnTo>
                  <a:lnTo>
                    <a:pt x="692" y="126"/>
                  </a:lnTo>
                  <a:lnTo>
                    <a:pt x="654" y="122"/>
                  </a:lnTo>
                  <a:lnTo>
                    <a:pt x="638" y="116"/>
                  </a:lnTo>
                  <a:lnTo>
                    <a:pt x="614" y="110"/>
                  </a:lnTo>
                  <a:lnTo>
                    <a:pt x="570" y="110"/>
                  </a:lnTo>
                  <a:lnTo>
                    <a:pt x="570" y="104"/>
                  </a:lnTo>
                  <a:lnTo>
                    <a:pt x="562" y="104"/>
                  </a:lnTo>
                  <a:lnTo>
                    <a:pt x="554" y="92"/>
                  </a:lnTo>
                  <a:lnTo>
                    <a:pt x="554" y="76"/>
                  </a:lnTo>
                  <a:lnTo>
                    <a:pt x="592" y="64"/>
                  </a:lnTo>
                  <a:lnTo>
                    <a:pt x="630" y="52"/>
                  </a:lnTo>
                  <a:lnTo>
                    <a:pt x="654" y="36"/>
                  </a:lnTo>
                  <a:lnTo>
                    <a:pt x="630" y="40"/>
                  </a:lnTo>
                  <a:lnTo>
                    <a:pt x="586" y="52"/>
                  </a:lnTo>
                  <a:lnTo>
                    <a:pt x="562" y="58"/>
                  </a:lnTo>
                  <a:lnTo>
                    <a:pt x="546" y="76"/>
                  </a:lnTo>
                  <a:lnTo>
                    <a:pt x="532" y="98"/>
                  </a:lnTo>
                  <a:lnTo>
                    <a:pt x="540" y="98"/>
                  </a:lnTo>
                  <a:lnTo>
                    <a:pt x="532" y="110"/>
                  </a:lnTo>
                  <a:lnTo>
                    <a:pt x="554" y="116"/>
                  </a:lnTo>
                  <a:lnTo>
                    <a:pt x="566" y="110"/>
                  </a:lnTo>
                  <a:lnTo>
                    <a:pt x="586" y="116"/>
                  </a:lnTo>
                  <a:lnTo>
                    <a:pt x="600" y="116"/>
                  </a:lnTo>
                  <a:lnTo>
                    <a:pt x="614" y="122"/>
                  </a:lnTo>
                  <a:lnTo>
                    <a:pt x="600" y="126"/>
                  </a:lnTo>
                  <a:lnTo>
                    <a:pt x="578" y="122"/>
                  </a:lnTo>
                  <a:lnTo>
                    <a:pt x="546" y="132"/>
                  </a:lnTo>
                  <a:lnTo>
                    <a:pt x="546" y="122"/>
                  </a:lnTo>
                  <a:lnTo>
                    <a:pt x="540" y="126"/>
                  </a:lnTo>
                  <a:lnTo>
                    <a:pt x="508" y="132"/>
                  </a:lnTo>
                  <a:lnTo>
                    <a:pt x="494" y="150"/>
                  </a:lnTo>
                  <a:lnTo>
                    <a:pt x="486" y="138"/>
                  </a:lnTo>
                  <a:lnTo>
                    <a:pt x="494" y="126"/>
                  </a:lnTo>
                  <a:lnTo>
                    <a:pt x="464" y="126"/>
                  </a:lnTo>
                  <a:lnTo>
                    <a:pt x="472" y="138"/>
                  </a:lnTo>
                  <a:lnTo>
                    <a:pt x="464" y="156"/>
                  </a:lnTo>
                  <a:lnTo>
                    <a:pt x="456" y="156"/>
                  </a:lnTo>
                  <a:lnTo>
                    <a:pt x="440" y="160"/>
                  </a:lnTo>
                  <a:lnTo>
                    <a:pt x="434" y="166"/>
                  </a:lnTo>
                  <a:lnTo>
                    <a:pt x="410" y="166"/>
                  </a:lnTo>
                  <a:lnTo>
                    <a:pt x="426" y="184"/>
                  </a:lnTo>
                  <a:lnTo>
                    <a:pt x="410" y="178"/>
                  </a:lnTo>
                  <a:lnTo>
                    <a:pt x="394" y="172"/>
                  </a:lnTo>
                  <a:lnTo>
                    <a:pt x="402" y="160"/>
                  </a:lnTo>
                  <a:lnTo>
                    <a:pt x="372" y="156"/>
                  </a:lnTo>
                  <a:lnTo>
                    <a:pt x="358" y="150"/>
                  </a:lnTo>
                  <a:lnTo>
                    <a:pt x="386" y="156"/>
                  </a:lnTo>
                  <a:lnTo>
                    <a:pt x="418" y="156"/>
                  </a:lnTo>
                  <a:lnTo>
                    <a:pt x="440" y="150"/>
                  </a:lnTo>
                  <a:lnTo>
                    <a:pt x="440" y="138"/>
                  </a:lnTo>
                  <a:lnTo>
                    <a:pt x="410" y="138"/>
                  </a:lnTo>
                  <a:lnTo>
                    <a:pt x="402" y="126"/>
                  </a:lnTo>
                  <a:lnTo>
                    <a:pt x="380" y="126"/>
                  </a:lnTo>
                  <a:lnTo>
                    <a:pt x="364" y="122"/>
                  </a:lnTo>
                  <a:lnTo>
                    <a:pt x="350" y="116"/>
                  </a:lnTo>
                  <a:lnTo>
                    <a:pt x="312" y="116"/>
                  </a:lnTo>
                  <a:lnTo>
                    <a:pt x="296" y="122"/>
                  </a:lnTo>
                  <a:lnTo>
                    <a:pt x="296" y="110"/>
                  </a:lnTo>
                  <a:lnTo>
                    <a:pt x="274" y="122"/>
                  </a:lnTo>
                  <a:lnTo>
                    <a:pt x="250" y="122"/>
                  </a:lnTo>
                  <a:lnTo>
                    <a:pt x="236" y="132"/>
                  </a:lnTo>
                  <a:lnTo>
                    <a:pt x="212" y="150"/>
                  </a:lnTo>
                  <a:lnTo>
                    <a:pt x="198" y="166"/>
                  </a:lnTo>
                  <a:lnTo>
                    <a:pt x="182" y="190"/>
                  </a:lnTo>
                  <a:lnTo>
                    <a:pt x="160" y="190"/>
                  </a:lnTo>
                  <a:lnTo>
                    <a:pt x="144" y="196"/>
                  </a:lnTo>
                  <a:lnTo>
                    <a:pt x="136" y="208"/>
                  </a:lnTo>
                  <a:lnTo>
                    <a:pt x="130" y="218"/>
                  </a:lnTo>
                  <a:lnTo>
                    <a:pt x="136" y="236"/>
                  </a:lnTo>
                  <a:lnTo>
                    <a:pt x="136" y="248"/>
                  </a:lnTo>
                  <a:lnTo>
                    <a:pt x="152" y="242"/>
                  </a:lnTo>
                  <a:lnTo>
                    <a:pt x="168" y="236"/>
                  </a:lnTo>
                  <a:lnTo>
                    <a:pt x="190" y="230"/>
                  </a:lnTo>
                  <a:lnTo>
                    <a:pt x="198" y="242"/>
                  </a:lnTo>
                  <a:lnTo>
                    <a:pt x="204" y="258"/>
                  </a:lnTo>
                  <a:lnTo>
                    <a:pt x="212" y="264"/>
                  </a:lnTo>
                  <a:lnTo>
                    <a:pt x="236" y="264"/>
                  </a:lnTo>
                  <a:lnTo>
                    <a:pt x="236" y="252"/>
                  </a:lnTo>
                  <a:lnTo>
                    <a:pt x="250" y="242"/>
                  </a:lnTo>
                  <a:lnTo>
                    <a:pt x="250" y="230"/>
                  </a:lnTo>
                  <a:lnTo>
                    <a:pt x="244" y="218"/>
                  </a:lnTo>
                  <a:lnTo>
                    <a:pt x="236" y="208"/>
                  </a:lnTo>
                  <a:lnTo>
                    <a:pt x="236" y="196"/>
                  </a:lnTo>
                  <a:lnTo>
                    <a:pt x="258" y="184"/>
                  </a:lnTo>
                  <a:lnTo>
                    <a:pt x="258" y="172"/>
                  </a:lnTo>
                  <a:lnTo>
                    <a:pt x="282" y="166"/>
                  </a:lnTo>
                  <a:lnTo>
                    <a:pt x="304" y="172"/>
                  </a:lnTo>
                  <a:lnTo>
                    <a:pt x="282" y="190"/>
                  </a:lnTo>
                  <a:lnTo>
                    <a:pt x="266" y="190"/>
                  </a:lnTo>
                  <a:lnTo>
                    <a:pt x="282" y="212"/>
                  </a:lnTo>
                  <a:lnTo>
                    <a:pt x="364" y="212"/>
                  </a:lnTo>
                  <a:lnTo>
                    <a:pt x="350" y="218"/>
                  </a:lnTo>
                  <a:lnTo>
                    <a:pt x="334" y="218"/>
                  </a:lnTo>
                  <a:lnTo>
                    <a:pt x="312" y="224"/>
                  </a:lnTo>
                  <a:lnTo>
                    <a:pt x="304" y="242"/>
                  </a:lnTo>
                  <a:lnTo>
                    <a:pt x="282" y="236"/>
                  </a:lnTo>
                  <a:lnTo>
                    <a:pt x="282" y="264"/>
                  </a:lnTo>
                  <a:lnTo>
                    <a:pt x="258" y="264"/>
                  </a:lnTo>
                  <a:lnTo>
                    <a:pt x="236" y="270"/>
                  </a:lnTo>
                  <a:lnTo>
                    <a:pt x="212" y="270"/>
                  </a:lnTo>
                  <a:lnTo>
                    <a:pt x="198" y="276"/>
                  </a:lnTo>
                  <a:lnTo>
                    <a:pt x="174" y="282"/>
                  </a:lnTo>
                  <a:lnTo>
                    <a:pt x="182" y="270"/>
                  </a:lnTo>
                  <a:lnTo>
                    <a:pt x="198" y="252"/>
                  </a:lnTo>
                  <a:lnTo>
                    <a:pt x="182" y="252"/>
                  </a:lnTo>
                  <a:lnTo>
                    <a:pt x="160" y="248"/>
                  </a:lnTo>
                  <a:lnTo>
                    <a:pt x="168" y="264"/>
                  </a:lnTo>
                  <a:lnTo>
                    <a:pt x="168" y="282"/>
                  </a:lnTo>
                  <a:lnTo>
                    <a:pt x="144" y="282"/>
                  </a:lnTo>
                  <a:lnTo>
                    <a:pt x="136" y="294"/>
                  </a:lnTo>
                  <a:lnTo>
                    <a:pt x="114" y="304"/>
                  </a:lnTo>
                  <a:lnTo>
                    <a:pt x="98" y="316"/>
                  </a:lnTo>
                  <a:lnTo>
                    <a:pt x="76" y="316"/>
                  </a:lnTo>
                  <a:lnTo>
                    <a:pt x="52" y="322"/>
                  </a:lnTo>
                  <a:lnTo>
                    <a:pt x="52" y="332"/>
                  </a:lnTo>
                  <a:lnTo>
                    <a:pt x="68" y="344"/>
                  </a:lnTo>
                  <a:lnTo>
                    <a:pt x="76" y="362"/>
                  </a:lnTo>
                  <a:lnTo>
                    <a:pt x="52" y="368"/>
                  </a:lnTo>
                  <a:lnTo>
                    <a:pt x="0" y="368"/>
                  </a:lnTo>
                  <a:lnTo>
                    <a:pt x="0" y="378"/>
                  </a:lnTo>
                  <a:lnTo>
                    <a:pt x="16" y="378"/>
                  </a:lnTo>
                  <a:lnTo>
                    <a:pt x="6" y="384"/>
                  </a:lnTo>
                  <a:lnTo>
                    <a:pt x="6" y="424"/>
                  </a:lnTo>
                  <a:lnTo>
                    <a:pt x="30" y="420"/>
                  </a:lnTo>
                  <a:lnTo>
                    <a:pt x="46" y="424"/>
                  </a:lnTo>
                  <a:lnTo>
                    <a:pt x="68" y="420"/>
                  </a:lnTo>
                  <a:lnTo>
                    <a:pt x="98" y="408"/>
                  </a:lnTo>
                  <a:lnTo>
                    <a:pt x="98" y="396"/>
                  </a:lnTo>
                  <a:lnTo>
                    <a:pt x="114" y="378"/>
                  </a:lnTo>
                  <a:lnTo>
                    <a:pt x="130" y="368"/>
                  </a:lnTo>
                  <a:lnTo>
                    <a:pt x="174" y="368"/>
                  </a:lnTo>
                  <a:lnTo>
                    <a:pt x="198" y="356"/>
                  </a:lnTo>
                  <a:lnTo>
                    <a:pt x="212" y="378"/>
                  </a:lnTo>
                  <a:lnTo>
                    <a:pt x="228" y="390"/>
                  </a:lnTo>
                  <a:lnTo>
                    <a:pt x="236" y="402"/>
                  </a:lnTo>
                  <a:lnTo>
                    <a:pt x="220" y="408"/>
                  </a:lnTo>
                  <a:lnTo>
                    <a:pt x="236" y="420"/>
                  </a:lnTo>
                  <a:lnTo>
                    <a:pt x="250" y="408"/>
                  </a:lnTo>
                  <a:lnTo>
                    <a:pt x="250" y="390"/>
                  </a:lnTo>
                  <a:lnTo>
                    <a:pt x="244" y="374"/>
                  </a:lnTo>
                  <a:lnTo>
                    <a:pt x="236" y="384"/>
                  </a:lnTo>
                  <a:lnTo>
                    <a:pt x="220" y="362"/>
                  </a:lnTo>
                  <a:lnTo>
                    <a:pt x="204" y="350"/>
                  </a:lnTo>
                  <a:lnTo>
                    <a:pt x="228" y="350"/>
                  </a:lnTo>
                  <a:lnTo>
                    <a:pt x="236" y="356"/>
                  </a:lnTo>
                  <a:lnTo>
                    <a:pt x="258" y="368"/>
                  </a:lnTo>
                  <a:lnTo>
                    <a:pt x="274" y="374"/>
                  </a:lnTo>
                  <a:lnTo>
                    <a:pt x="288" y="384"/>
                  </a:lnTo>
                  <a:lnTo>
                    <a:pt x="304" y="408"/>
                  </a:lnTo>
                  <a:lnTo>
                    <a:pt x="318" y="412"/>
                  </a:lnTo>
                  <a:lnTo>
                    <a:pt x="318" y="402"/>
                  </a:lnTo>
                  <a:lnTo>
                    <a:pt x="312" y="390"/>
                  </a:lnTo>
                  <a:lnTo>
                    <a:pt x="318" y="378"/>
                  </a:lnTo>
                  <a:lnTo>
                    <a:pt x="342" y="378"/>
                  </a:lnTo>
                  <a:lnTo>
                    <a:pt x="364" y="374"/>
                  </a:lnTo>
                  <a:lnTo>
                    <a:pt x="350" y="368"/>
                  </a:lnTo>
                  <a:lnTo>
                    <a:pt x="350" y="356"/>
                  </a:lnTo>
                  <a:lnTo>
                    <a:pt x="364" y="338"/>
                  </a:lnTo>
                  <a:lnTo>
                    <a:pt x="386" y="332"/>
                  </a:lnTo>
                  <a:lnTo>
                    <a:pt x="410" y="328"/>
                  </a:lnTo>
                  <a:lnTo>
                    <a:pt x="394" y="338"/>
                  </a:lnTo>
                  <a:lnTo>
                    <a:pt x="418" y="350"/>
                  </a:lnTo>
                  <a:lnTo>
                    <a:pt x="440" y="344"/>
                  </a:lnTo>
                  <a:lnTo>
                    <a:pt x="464" y="356"/>
                  </a:lnTo>
                  <a:lnTo>
                    <a:pt x="494" y="356"/>
                  </a:lnTo>
                  <a:lnTo>
                    <a:pt x="502" y="378"/>
                  </a:lnTo>
                  <a:lnTo>
                    <a:pt x="464" y="384"/>
                  </a:lnTo>
                  <a:lnTo>
                    <a:pt x="440" y="378"/>
                  </a:lnTo>
                  <a:lnTo>
                    <a:pt x="426" y="378"/>
                  </a:lnTo>
                  <a:lnTo>
                    <a:pt x="410" y="374"/>
                  </a:lnTo>
                  <a:lnTo>
                    <a:pt x="386" y="374"/>
                  </a:lnTo>
                  <a:lnTo>
                    <a:pt x="364" y="384"/>
                  </a:lnTo>
                  <a:lnTo>
                    <a:pt x="350" y="384"/>
                  </a:lnTo>
                  <a:lnTo>
                    <a:pt x="358" y="396"/>
                  </a:lnTo>
                  <a:lnTo>
                    <a:pt x="364" y="408"/>
                  </a:lnTo>
                  <a:lnTo>
                    <a:pt x="380" y="420"/>
                  </a:lnTo>
                  <a:lnTo>
                    <a:pt x="418" y="420"/>
                  </a:lnTo>
                  <a:lnTo>
                    <a:pt x="448" y="412"/>
                  </a:lnTo>
                  <a:lnTo>
                    <a:pt x="434" y="424"/>
                  </a:lnTo>
                  <a:lnTo>
                    <a:pt x="418" y="430"/>
                  </a:lnTo>
                  <a:lnTo>
                    <a:pt x="440" y="430"/>
                  </a:lnTo>
                  <a:lnTo>
                    <a:pt x="440" y="442"/>
                  </a:lnTo>
                  <a:lnTo>
                    <a:pt x="434" y="460"/>
                  </a:lnTo>
                  <a:lnTo>
                    <a:pt x="418" y="448"/>
                  </a:lnTo>
                  <a:lnTo>
                    <a:pt x="418" y="466"/>
                  </a:lnTo>
                  <a:lnTo>
                    <a:pt x="426" y="466"/>
                  </a:lnTo>
                  <a:lnTo>
                    <a:pt x="440" y="476"/>
                  </a:lnTo>
                  <a:lnTo>
                    <a:pt x="448" y="488"/>
                  </a:lnTo>
                  <a:lnTo>
                    <a:pt x="472" y="488"/>
                  </a:lnTo>
                  <a:lnTo>
                    <a:pt x="478" y="504"/>
                  </a:lnTo>
                  <a:lnTo>
                    <a:pt x="486" y="528"/>
                  </a:lnTo>
                  <a:lnTo>
                    <a:pt x="508" y="534"/>
                  </a:lnTo>
                  <a:lnTo>
                    <a:pt x="524" y="546"/>
                  </a:lnTo>
                  <a:lnTo>
                    <a:pt x="532" y="568"/>
                  </a:lnTo>
                  <a:lnTo>
                    <a:pt x="554" y="584"/>
                  </a:lnTo>
                  <a:lnTo>
                    <a:pt x="586" y="580"/>
                  </a:lnTo>
                  <a:lnTo>
                    <a:pt x="622" y="562"/>
                  </a:lnTo>
                  <a:lnTo>
                    <a:pt x="646" y="552"/>
                  </a:lnTo>
                  <a:lnTo>
                    <a:pt x="668" y="540"/>
                  </a:lnTo>
                  <a:lnTo>
                    <a:pt x="692" y="522"/>
                  </a:lnTo>
                  <a:lnTo>
                    <a:pt x="698" y="504"/>
                  </a:lnTo>
                  <a:lnTo>
                    <a:pt x="668" y="500"/>
                  </a:lnTo>
                  <a:lnTo>
                    <a:pt x="662" y="488"/>
                  </a:lnTo>
                  <a:lnTo>
                    <a:pt x="646" y="500"/>
                  </a:lnTo>
                  <a:lnTo>
                    <a:pt x="614" y="504"/>
                  </a:lnTo>
                  <a:lnTo>
                    <a:pt x="614" y="516"/>
                  </a:lnTo>
                  <a:lnTo>
                    <a:pt x="608" y="500"/>
                  </a:lnTo>
                  <a:lnTo>
                    <a:pt x="592" y="488"/>
                  </a:lnTo>
                  <a:lnTo>
                    <a:pt x="570" y="482"/>
                  </a:lnTo>
                  <a:lnTo>
                    <a:pt x="562" y="470"/>
                  </a:lnTo>
                  <a:lnTo>
                    <a:pt x="562" y="454"/>
                  </a:lnTo>
                  <a:lnTo>
                    <a:pt x="586" y="454"/>
                  </a:lnTo>
                  <a:lnTo>
                    <a:pt x="622" y="476"/>
                  </a:lnTo>
                  <a:lnTo>
                    <a:pt x="646" y="476"/>
                  </a:lnTo>
                  <a:lnTo>
                    <a:pt x="654" y="482"/>
                  </a:lnTo>
                  <a:lnTo>
                    <a:pt x="668" y="482"/>
                  </a:lnTo>
                  <a:lnTo>
                    <a:pt x="698" y="488"/>
                  </a:lnTo>
                  <a:lnTo>
                    <a:pt x="722" y="488"/>
                  </a:lnTo>
                  <a:lnTo>
                    <a:pt x="760" y="482"/>
                  </a:lnTo>
                  <a:lnTo>
                    <a:pt x="768" y="482"/>
                  </a:lnTo>
                  <a:lnTo>
                    <a:pt x="776" y="500"/>
                  </a:lnTo>
                  <a:lnTo>
                    <a:pt x="798" y="494"/>
                  </a:lnTo>
                  <a:lnTo>
                    <a:pt x="782" y="504"/>
                  </a:lnTo>
                  <a:lnTo>
                    <a:pt x="798" y="516"/>
                  </a:lnTo>
                  <a:lnTo>
                    <a:pt x="820" y="510"/>
                  </a:lnTo>
                  <a:lnTo>
                    <a:pt x="828" y="534"/>
                  </a:lnTo>
                  <a:lnTo>
                    <a:pt x="844" y="556"/>
                  </a:lnTo>
                  <a:lnTo>
                    <a:pt x="858" y="590"/>
                  </a:lnTo>
                  <a:lnTo>
                    <a:pt x="874" y="608"/>
                  </a:lnTo>
                  <a:lnTo>
                    <a:pt x="890" y="596"/>
                  </a:lnTo>
                  <a:lnTo>
                    <a:pt x="904" y="596"/>
                  </a:lnTo>
                  <a:lnTo>
                    <a:pt x="904" y="584"/>
                  </a:lnTo>
                  <a:lnTo>
                    <a:pt x="920" y="574"/>
                  </a:lnTo>
                  <a:lnTo>
                    <a:pt x="920" y="552"/>
                  </a:lnTo>
                  <a:lnTo>
                    <a:pt x="942" y="534"/>
                  </a:lnTo>
                  <a:lnTo>
                    <a:pt x="980" y="516"/>
                  </a:lnTo>
                  <a:lnTo>
                    <a:pt x="1018" y="504"/>
                  </a:lnTo>
                  <a:lnTo>
                    <a:pt x="1042" y="528"/>
                  </a:lnTo>
                  <a:lnTo>
                    <a:pt x="1064" y="546"/>
                  </a:lnTo>
                  <a:lnTo>
                    <a:pt x="1086" y="540"/>
                  </a:lnTo>
                  <a:lnTo>
                    <a:pt x="1102" y="568"/>
                  </a:lnTo>
                  <a:lnTo>
                    <a:pt x="1102" y="584"/>
                  </a:lnTo>
                  <a:lnTo>
                    <a:pt x="1118" y="602"/>
                  </a:lnTo>
                  <a:lnTo>
                    <a:pt x="1110" y="584"/>
                  </a:lnTo>
                  <a:lnTo>
                    <a:pt x="1110" y="568"/>
                  </a:lnTo>
                  <a:lnTo>
                    <a:pt x="1124" y="556"/>
                  </a:lnTo>
                  <a:lnTo>
                    <a:pt x="1132" y="574"/>
                  </a:lnTo>
                  <a:lnTo>
                    <a:pt x="1156" y="580"/>
                  </a:lnTo>
                  <a:lnTo>
                    <a:pt x="1156" y="596"/>
                  </a:lnTo>
                  <a:lnTo>
                    <a:pt x="1178" y="590"/>
                  </a:lnTo>
                  <a:lnTo>
                    <a:pt x="1208" y="580"/>
                  </a:lnTo>
                  <a:lnTo>
                    <a:pt x="1202" y="562"/>
                  </a:lnTo>
                  <a:lnTo>
                    <a:pt x="1186" y="552"/>
                  </a:lnTo>
                  <a:lnTo>
                    <a:pt x="1170" y="534"/>
                  </a:lnTo>
                  <a:lnTo>
                    <a:pt x="1156" y="522"/>
                  </a:lnTo>
                  <a:lnTo>
                    <a:pt x="1170" y="510"/>
                  </a:lnTo>
                  <a:lnTo>
                    <a:pt x="1202" y="510"/>
                  </a:lnTo>
                  <a:lnTo>
                    <a:pt x="1208" y="516"/>
                  </a:lnTo>
                  <a:lnTo>
                    <a:pt x="1216" y="504"/>
                  </a:lnTo>
                  <a:lnTo>
                    <a:pt x="1238" y="500"/>
                  </a:lnTo>
                  <a:lnTo>
                    <a:pt x="1246" y="504"/>
                  </a:lnTo>
                  <a:lnTo>
                    <a:pt x="1262" y="494"/>
                  </a:lnTo>
                  <a:lnTo>
                    <a:pt x="1276" y="476"/>
                  </a:lnTo>
                  <a:lnTo>
                    <a:pt x="1308" y="454"/>
                  </a:lnTo>
                  <a:lnTo>
                    <a:pt x="1300" y="442"/>
                  </a:lnTo>
                  <a:lnTo>
                    <a:pt x="1292" y="430"/>
                  </a:lnTo>
                  <a:lnTo>
                    <a:pt x="1276" y="420"/>
                  </a:lnTo>
                  <a:lnTo>
                    <a:pt x="1262" y="408"/>
                  </a:lnTo>
                  <a:lnTo>
                    <a:pt x="1276" y="396"/>
                  </a:lnTo>
                  <a:lnTo>
                    <a:pt x="1246" y="396"/>
                  </a:lnTo>
                  <a:lnTo>
                    <a:pt x="1270" y="374"/>
                  </a:lnTo>
                  <a:lnTo>
                    <a:pt x="1276" y="378"/>
                  </a:lnTo>
                  <a:lnTo>
                    <a:pt x="1314" y="378"/>
                  </a:lnTo>
                  <a:lnTo>
                    <a:pt x="1322" y="390"/>
                  </a:lnTo>
                  <a:lnTo>
                    <a:pt x="1338" y="408"/>
                  </a:lnTo>
                  <a:lnTo>
                    <a:pt x="1346" y="430"/>
                  </a:lnTo>
                  <a:lnTo>
                    <a:pt x="1352" y="420"/>
                  </a:lnTo>
                  <a:lnTo>
                    <a:pt x="1376" y="408"/>
                  </a:lnTo>
                  <a:lnTo>
                    <a:pt x="1352" y="396"/>
                  </a:lnTo>
                  <a:lnTo>
                    <a:pt x="1346" y="378"/>
                  </a:lnTo>
                  <a:lnTo>
                    <a:pt x="1360" y="362"/>
                  </a:lnTo>
                  <a:lnTo>
                    <a:pt x="1390" y="350"/>
                  </a:lnTo>
                  <a:lnTo>
                    <a:pt x="1420" y="332"/>
                  </a:lnTo>
                  <a:lnTo>
                    <a:pt x="1428" y="310"/>
                  </a:lnTo>
                  <a:lnTo>
                    <a:pt x="1428" y="288"/>
                  </a:lnTo>
                  <a:lnTo>
                    <a:pt x="1414" y="270"/>
                  </a:lnTo>
                  <a:lnTo>
                    <a:pt x="1414" y="258"/>
                  </a:lnTo>
                  <a:lnTo>
                    <a:pt x="1398" y="248"/>
                  </a:lnTo>
                  <a:lnTo>
                    <a:pt x="1368" y="252"/>
                  </a:lnTo>
                  <a:lnTo>
                    <a:pt x="1368" y="248"/>
                  </a:lnTo>
                  <a:lnTo>
                    <a:pt x="1384" y="224"/>
                  </a:lnTo>
                  <a:lnTo>
                    <a:pt x="1398" y="212"/>
                  </a:lnTo>
                  <a:lnTo>
                    <a:pt x="1428" y="208"/>
                  </a:lnTo>
                  <a:lnTo>
                    <a:pt x="1474" y="208"/>
                  </a:lnTo>
                  <a:lnTo>
                    <a:pt x="1526" y="212"/>
                  </a:lnTo>
                  <a:lnTo>
                    <a:pt x="1542" y="208"/>
                  </a:lnTo>
                  <a:lnTo>
                    <a:pt x="1566" y="184"/>
                  </a:lnTo>
                  <a:lnTo>
                    <a:pt x="1596" y="172"/>
                  </a:lnTo>
                  <a:lnTo>
                    <a:pt x="1596" y="184"/>
                  </a:lnTo>
                  <a:lnTo>
                    <a:pt x="1610" y="190"/>
                  </a:lnTo>
                  <a:lnTo>
                    <a:pt x="1626" y="178"/>
                  </a:lnTo>
                  <a:lnTo>
                    <a:pt x="1648" y="172"/>
                  </a:lnTo>
                  <a:lnTo>
                    <a:pt x="1642" y="184"/>
                  </a:lnTo>
                  <a:lnTo>
                    <a:pt x="1618" y="202"/>
                  </a:lnTo>
                  <a:lnTo>
                    <a:pt x="1588" y="212"/>
                  </a:lnTo>
                  <a:lnTo>
                    <a:pt x="1588" y="230"/>
                  </a:lnTo>
                  <a:lnTo>
                    <a:pt x="1618" y="242"/>
                  </a:lnTo>
                  <a:lnTo>
                    <a:pt x="1618" y="270"/>
                  </a:lnTo>
                  <a:lnTo>
                    <a:pt x="1642" y="288"/>
                  </a:lnTo>
                  <a:lnTo>
                    <a:pt x="1642" y="270"/>
                  </a:lnTo>
                  <a:lnTo>
                    <a:pt x="1656" y="258"/>
                  </a:lnTo>
                  <a:lnTo>
                    <a:pt x="1672" y="242"/>
                  </a:lnTo>
                  <a:lnTo>
                    <a:pt x="1656" y="224"/>
                  </a:lnTo>
                  <a:lnTo>
                    <a:pt x="1656" y="208"/>
                  </a:lnTo>
                  <a:lnTo>
                    <a:pt x="1680" y="190"/>
                  </a:lnTo>
                  <a:lnTo>
                    <a:pt x="1688" y="202"/>
                  </a:lnTo>
                  <a:lnTo>
                    <a:pt x="1726" y="196"/>
                  </a:lnTo>
                  <a:lnTo>
                    <a:pt x="1740" y="184"/>
                  </a:lnTo>
                  <a:lnTo>
                    <a:pt x="1770" y="178"/>
                  </a:lnTo>
                  <a:lnTo>
                    <a:pt x="1770" y="166"/>
                  </a:lnTo>
                  <a:lnTo>
                    <a:pt x="1802" y="160"/>
                  </a:lnTo>
                  <a:lnTo>
                    <a:pt x="1786" y="156"/>
                  </a:lnTo>
                  <a:lnTo>
                    <a:pt x="1770" y="150"/>
                  </a:lnTo>
                  <a:lnTo>
                    <a:pt x="1748" y="144"/>
                  </a:lnTo>
                  <a:lnTo>
                    <a:pt x="1778" y="144"/>
                  </a:lnTo>
                  <a:lnTo>
                    <a:pt x="1786" y="12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dirty="0">
                <a:ea typeface="MS PGothic" panose="020B0600070205080204" pitchFamily="34" charset="-128"/>
              </a:endParaRPr>
            </a:p>
          </p:txBody>
        </p:sp>
        <p:sp>
          <p:nvSpPr>
            <p:cNvPr id="18" name="Freeform 49"/>
            <p:cNvSpPr>
              <a:spLocks noChangeArrowheads="1"/>
            </p:cNvSpPr>
            <p:nvPr/>
          </p:nvSpPr>
          <p:spPr bwMode="auto">
            <a:xfrm>
              <a:off x="6574896" y="514094"/>
              <a:ext cx="310095" cy="378430"/>
            </a:xfrm>
            <a:custGeom>
              <a:avLst/>
              <a:gdLst>
                <a:gd name="T0" fmla="*/ 2147483647 w 138"/>
                <a:gd name="T1" fmla="*/ 2147483647 h 106"/>
                <a:gd name="T2" fmla="*/ 2147483647 w 138"/>
                <a:gd name="T3" fmla="*/ 2147483647 h 106"/>
                <a:gd name="T4" fmla="*/ 2147483647 w 138"/>
                <a:gd name="T5" fmla="*/ 0 h 106"/>
                <a:gd name="T6" fmla="*/ 2147483647 w 138"/>
                <a:gd name="T7" fmla="*/ 0 h 106"/>
                <a:gd name="T8" fmla="*/ 2147483647 w 138"/>
                <a:gd name="T9" fmla="*/ 0 h 106"/>
                <a:gd name="T10" fmla="*/ 2147483647 w 138"/>
                <a:gd name="T11" fmla="*/ 0 h 106"/>
                <a:gd name="T12" fmla="*/ 2147483647 w 138"/>
                <a:gd name="T13" fmla="*/ 2147483647 h 106"/>
                <a:gd name="T14" fmla="*/ 2147483647 w 138"/>
                <a:gd name="T15" fmla="*/ 2147483647 h 106"/>
                <a:gd name="T16" fmla="*/ 2147483647 w 138"/>
                <a:gd name="T17" fmla="*/ 2147483647 h 106"/>
                <a:gd name="T18" fmla="*/ 2147483647 w 138"/>
                <a:gd name="T19" fmla="*/ 2147483647 h 106"/>
                <a:gd name="T20" fmla="*/ 2147483647 w 138"/>
                <a:gd name="T21" fmla="*/ 2147483647 h 106"/>
                <a:gd name="T22" fmla="*/ 2147483647 w 138"/>
                <a:gd name="T23" fmla="*/ 2147483647 h 106"/>
                <a:gd name="T24" fmla="*/ 2147483647 w 138"/>
                <a:gd name="T25" fmla="*/ 2147483647 h 106"/>
                <a:gd name="T26" fmla="*/ 2147483647 w 138"/>
                <a:gd name="T27" fmla="*/ 2147483647 h 106"/>
                <a:gd name="T28" fmla="*/ 2147483647 w 138"/>
                <a:gd name="T29" fmla="*/ 2147483647 h 106"/>
                <a:gd name="T30" fmla="*/ 0 w 138"/>
                <a:gd name="T31" fmla="*/ 2147483647 h 106"/>
                <a:gd name="T32" fmla="*/ 0 w 138"/>
                <a:gd name="T33" fmla="*/ 2147483647 h 106"/>
                <a:gd name="T34" fmla="*/ 0 w 138"/>
                <a:gd name="T35" fmla="*/ 2147483647 h 106"/>
                <a:gd name="T36" fmla="*/ 2147483647 w 138"/>
                <a:gd name="T37" fmla="*/ 2147483647 h 106"/>
                <a:gd name="T38" fmla="*/ 2147483647 w 138"/>
                <a:gd name="T39" fmla="*/ 2147483647 h 106"/>
                <a:gd name="T40" fmla="*/ 2147483647 w 138"/>
                <a:gd name="T41" fmla="*/ 2147483647 h 106"/>
                <a:gd name="T42" fmla="*/ 2147483647 w 138"/>
                <a:gd name="T43" fmla="*/ 2147483647 h 106"/>
                <a:gd name="T44" fmla="*/ 2147483647 w 138"/>
                <a:gd name="T45" fmla="*/ 2147483647 h 106"/>
                <a:gd name="T46" fmla="*/ 2147483647 w 138"/>
                <a:gd name="T47" fmla="*/ 2147483647 h 106"/>
                <a:gd name="T48" fmla="*/ 2147483647 w 138"/>
                <a:gd name="T49" fmla="*/ 2147483647 h 106"/>
                <a:gd name="T50" fmla="*/ 2147483647 w 138"/>
                <a:gd name="T51" fmla="*/ 2147483647 h 106"/>
                <a:gd name="T52" fmla="*/ 2147483647 w 138"/>
                <a:gd name="T53" fmla="*/ 2147483647 h 106"/>
                <a:gd name="T54" fmla="*/ 2147483647 w 138"/>
                <a:gd name="T55" fmla="*/ 2147483647 h 106"/>
                <a:gd name="T56" fmla="*/ 2147483647 w 138"/>
                <a:gd name="T57" fmla="*/ 2147483647 h 106"/>
                <a:gd name="T58" fmla="*/ 2147483647 w 138"/>
                <a:gd name="T59" fmla="*/ 2147483647 h 106"/>
                <a:gd name="T60" fmla="*/ 2147483647 w 138"/>
                <a:gd name="T61" fmla="*/ 2147483647 h 106"/>
                <a:gd name="T62" fmla="*/ 2147483647 w 138"/>
                <a:gd name="T63" fmla="*/ 2147483647 h 106"/>
                <a:gd name="T64" fmla="*/ 2147483647 w 138"/>
                <a:gd name="T65" fmla="*/ 2147483647 h 106"/>
                <a:gd name="T66" fmla="*/ 2147483647 w 138"/>
                <a:gd name="T67" fmla="*/ 2147483647 h 106"/>
                <a:gd name="T68" fmla="*/ 2147483647 w 138"/>
                <a:gd name="T69" fmla="*/ 2147483647 h 106"/>
                <a:gd name="T70" fmla="*/ 2147483647 w 138"/>
                <a:gd name="T71" fmla="*/ 2147483647 h 106"/>
                <a:gd name="T72" fmla="*/ 2147483647 w 138"/>
                <a:gd name="T73" fmla="*/ 2147483647 h 106"/>
                <a:gd name="T74" fmla="*/ 2147483647 w 138"/>
                <a:gd name="T75" fmla="*/ 2147483647 h 106"/>
                <a:gd name="T76" fmla="*/ 2147483647 w 138"/>
                <a:gd name="T77" fmla="*/ 2147483647 h 106"/>
                <a:gd name="T78" fmla="*/ 2147483647 w 138"/>
                <a:gd name="T79" fmla="*/ 2147483647 h 106"/>
                <a:gd name="T80" fmla="*/ 2147483647 w 138"/>
                <a:gd name="T81" fmla="*/ 2147483647 h 106"/>
                <a:gd name="T82" fmla="*/ 2147483647 w 138"/>
                <a:gd name="T83" fmla="*/ 2147483647 h 106"/>
                <a:gd name="T84" fmla="*/ 2147483647 w 138"/>
                <a:gd name="T85" fmla="*/ 2147483647 h 106"/>
                <a:gd name="T86" fmla="*/ 2147483647 w 138"/>
                <a:gd name="T87" fmla="*/ 2147483647 h 106"/>
                <a:gd name="T88" fmla="*/ 2147483647 w 138"/>
                <a:gd name="T89" fmla="*/ 2147483647 h 106"/>
                <a:gd name="T90" fmla="*/ 2147483647 w 138"/>
                <a:gd name="T91" fmla="*/ 2147483647 h 1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
                <a:gd name="T139" fmla="*/ 0 h 106"/>
                <a:gd name="T140" fmla="*/ 138 w 138"/>
                <a:gd name="T141" fmla="*/ 106 h 1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 h="106">
                  <a:moveTo>
                    <a:pt x="84" y="6"/>
                  </a:moveTo>
                  <a:lnTo>
                    <a:pt x="84" y="6"/>
                  </a:lnTo>
                  <a:lnTo>
                    <a:pt x="54" y="0"/>
                  </a:lnTo>
                  <a:lnTo>
                    <a:pt x="38" y="0"/>
                  </a:lnTo>
                  <a:lnTo>
                    <a:pt x="24" y="0"/>
                  </a:lnTo>
                  <a:lnTo>
                    <a:pt x="18" y="2"/>
                  </a:lnTo>
                  <a:lnTo>
                    <a:pt x="16" y="6"/>
                  </a:lnTo>
                  <a:lnTo>
                    <a:pt x="14" y="10"/>
                  </a:lnTo>
                  <a:lnTo>
                    <a:pt x="12" y="18"/>
                  </a:lnTo>
                  <a:lnTo>
                    <a:pt x="8" y="34"/>
                  </a:lnTo>
                  <a:lnTo>
                    <a:pt x="6" y="50"/>
                  </a:lnTo>
                  <a:lnTo>
                    <a:pt x="2" y="84"/>
                  </a:lnTo>
                  <a:lnTo>
                    <a:pt x="0" y="94"/>
                  </a:lnTo>
                  <a:lnTo>
                    <a:pt x="0" y="102"/>
                  </a:lnTo>
                  <a:lnTo>
                    <a:pt x="16" y="102"/>
                  </a:lnTo>
                  <a:lnTo>
                    <a:pt x="32" y="100"/>
                  </a:lnTo>
                  <a:lnTo>
                    <a:pt x="46" y="104"/>
                  </a:lnTo>
                  <a:lnTo>
                    <a:pt x="60" y="106"/>
                  </a:lnTo>
                  <a:lnTo>
                    <a:pt x="68" y="106"/>
                  </a:lnTo>
                  <a:lnTo>
                    <a:pt x="78" y="106"/>
                  </a:lnTo>
                  <a:lnTo>
                    <a:pt x="82" y="104"/>
                  </a:lnTo>
                  <a:lnTo>
                    <a:pt x="82" y="102"/>
                  </a:lnTo>
                  <a:lnTo>
                    <a:pt x="82" y="100"/>
                  </a:lnTo>
                  <a:lnTo>
                    <a:pt x="84" y="98"/>
                  </a:lnTo>
                  <a:lnTo>
                    <a:pt x="104" y="80"/>
                  </a:lnTo>
                  <a:lnTo>
                    <a:pt x="124" y="62"/>
                  </a:lnTo>
                  <a:lnTo>
                    <a:pt x="134" y="50"/>
                  </a:lnTo>
                  <a:lnTo>
                    <a:pt x="138" y="44"/>
                  </a:lnTo>
                  <a:lnTo>
                    <a:pt x="138" y="40"/>
                  </a:lnTo>
                  <a:lnTo>
                    <a:pt x="138" y="34"/>
                  </a:lnTo>
                  <a:lnTo>
                    <a:pt x="136" y="28"/>
                  </a:lnTo>
                  <a:lnTo>
                    <a:pt x="132" y="24"/>
                  </a:lnTo>
                  <a:lnTo>
                    <a:pt x="126" y="20"/>
                  </a:lnTo>
                  <a:lnTo>
                    <a:pt x="112" y="14"/>
                  </a:lnTo>
                  <a:lnTo>
                    <a:pt x="100" y="12"/>
                  </a:lnTo>
                  <a:lnTo>
                    <a:pt x="84" y="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9" name="Freeform 50"/>
            <p:cNvSpPr>
              <a:spLocks noChangeArrowheads="1"/>
            </p:cNvSpPr>
            <p:nvPr/>
          </p:nvSpPr>
          <p:spPr bwMode="auto">
            <a:xfrm>
              <a:off x="6956897" y="3455854"/>
              <a:ext cx="238188" cy="164224"/>
            </a:xfrm>
            <a:custGeom>
              <a:avLst/>
              <a:gdLst>
                <a:gd name="T0" fmla="*/ 2147483647 w 106"/>
                <a:gd name="T1" fmla="*/ 0 h 46"/>
                <a:gd name="T2" fmla="*/ 2147483647 w 106"/>
                <a:gd name="T3" fmla="*/ 2147483647 h 46"/>
                <a:gd name="T4" fmla="*/ 2147483647 w 106"/>
                <a:gd name="T5" fmla="*/ 2147483647 h 46"/>
                <a:gd name="T6" fmla="*/ 0 w 106"/>
                <a:gd name="T7" fmla="*/ 2147483647 h 46"/>
                <a:gd name="T8" fmla="*/ 2147483647 w 106"/>
                <a:gd name="T9" fmla="*/ 2147483647 h 46"/>
                <a:gd name="T10" fmla="*/ 2147483647 w 106"/>
                <a:gd name="T11" fmla="*/ 2147483647 h 46"/>
                <a:gd name="T12" fmla="*/ 2147483647 w 106"/>
                <a:gd name="T13" fmla="*/ 2147483647 h 46"/>
                <a:gd name="T14" fmla="*/ 2147483647 w 106"/>
                <a:gd name="T15" fmla="*/ 2147483647 h 46"/>
                <a:gd name="T16" fmla="*/ 2147483647 w 106"/>
                <a:gd name="T17" fmla="*/ 0 h 46"/>
                <a:gd name="T18" fmla="*/ 2147483647 w 106"/>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46"/>
                <a:gd name="T32" fmla="*/ 106 w 106"/>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46">
                  <a:moveTo>
                    <a:pt x="82" y="0"/>
                  </a:moveTo>
                  <a:lnTo>
                    <a:pt x="60" y="18"/>
                  </a:lnTo>
                  <a:lnTo>
                    <a:pt x="30" y="30"/>
                  </a:lnTo>
                  <a:lnTo>
                    <a:pt x="0" y="40"/>
                  </a:lnTo>
                  <a:lnTo>
                    <a:pt x="30" y="46"/>
                  </a:lnTo>
                  <a:lnTo>
                    <a:pt x="60" y="34"/>
                  </a:lnTo>
                  <a:lnTo>
                    <a:pt x="82" y="18"/>
                  </a:lnTo>
                  <a:lnTo>
                    <a:pt x="106" y="12"/>
                  </a:lnTo>
                  <a:lnTo>
                    <a:pt x="92" y="0"/>
                  </a:lnTo>
                  <a:lnTo>
                    <a:pt x="8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0" name="Freeform 51"/>
            <p:cNvSpPr>
              <a:spLocks noChangeArrowheads="1"/>
            </p:cNvSpPr>
            <p:nvPr/>
          </p:nvSpPr>
          <p:spPr bwMode="auto">
            <a:xfrm>
              <a:off x="7213061" y="3313049"/>
              <a:ext cx="121341" cy="185644"/>
            </a:xfrm>
            <a:custGeom>
              <a:avLst/>
              <a:gdLst>
                <a:gd name="T0" fmla="*/ 2147483647 w 54"/>
                <a:gd name="T1" fmla="*/ 2147483647 h 52"/>
                <a:gd name="T2" fmla="*/ 2147483647 w 54"/>
                <a:gd name="T3" fmla="*/ 0 h 52"/>
                <a:gd name="T4" fmla="*/ 2147483647 w 54"/>
                <a:gd name="T5" fmla="*/ 2147483647 h 52"/>
                <a:gd name="T6" fmla="*/ 0 w 54"/>
                <a:gd name="T7" fmla="*/ 2147483647 h 52"/>
                <a:gd name="T8" fmla="*/ 2147483647 w 54"/>
                <a:gd name="T9" fmla="*/ 2147483647 h 52"/>
                <a:gd name="T10" fmla="*/ 2147483647 w 54"/>
                <a:gd name="T11" fmla="*/ 2147483647 h 52"/>
                <a:gd name="T12" fmla="*/ 2147483647 w 54"/>
                <a:gd name="T13" fmla="*/ 2147483647 h 52"/>
                <a:gd name="T14" fmla="*/ 2147483647 w 54"/>
                <a:gd name="T15" fmla="*/ 2147483647 h 52"/>
                <a:gd name="T16" fmla="*/ 2147483647 w 54"/>
                <a:gd name="T17" fmla="*/ 2147483647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52"/>
                <a:gd name="T29" fmla="*/ 54 w 54"/>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52">
                  <a:moveTo>
                    <a:pt x="14" y="12"/>
                  </a:moveTo>
                  <a:lnTo>
                    <a:pt x="6" y="0"/>
                  </a:lnTo>
                  <a:lnTo>
                    <a:pt x="6" y="34"/>
                  </a:lnTo>
                  <a:lnTo>
                    <a:pt x="0" y="52"/>
                  </a:lnTo>
                  <a:lnTo>
                    <a:pt x="6" y="46"/>
                  </a:lnTo>
                  <a:lnTo>
                    <a:pt x="30" y="28"/>
                  </a:lnTo>
                  <a:lnTo>
                    <a:pt x="44" y="24"/>
                  </a:lnTo>
                  <a:lnTo>
                    <a:pt x="54" y="12"/>
                  </a:lnTo>
                  <a:lnTo>
                    <a:pt x="14"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1" name="Freeform 52"/>
            <p:cNvSpPr>
              <a:spLocks noChangeArrowheads="1"/>
            </p:cNvSpPr>
            <p:nvPr/>
          </p:nvSpPr>
          <p:spPr bwMode="auto">
            <a:xfrm>
              <a:off x="5810897" y="2249161"/>
              <a:ext cx="238188" cy="264187"/>
            </a:xfrm>
            <a:custGeom>
              <a:avLst/>
              <a:gdLst>
                <a:gd name="T0" fmla="*/ 2147483647 w 106"/>
                <a:gd name="T1" fmla="*/ 2147483647 h 74"/>
                <a:gd name="T2" fmla="*/ 2147483647 w 106"/>
                <a:gd name="T3" fmla="*/ 2147483647 h 74"/>
                <a:gd name="T4" fmla="*/ 2147483647 w 106"/>
                <a:gd name="T5" fmla="*/ 2147483647 h 74"/>
                <a:gd name="T6" fmla="*/ 2147483647 w 106"/>
                <a:gd name="T7" fmla="*/ 2147483647 h 74"/>
                <a:gd name="T8" fmla="*/ 2147483647 w 106"/>
                <a:gd name="T9" fmla="*/ 2147483647 h 74"/>
                <a:gd name="T10" fmla="*/ 2147483647 w 106"/>
                <a:gd name="T11" fmla="*/ 0 h 74"/>
                <a:gd name="T12" fmla="*/ 2147483647 w 106"/>
                <a:gd name="T13" fmla="*/ 2147483647 h 74"/>
                <a:gd name="T14" fmla="*/ 2147483647 w 106"/>
                <a:gd name="T15" fmla="*/ 2147483647 h 74"/>
                <a:gd name="T16" fmla="*/ 2147483647 w 106"/>
                <a:gd name="T17" fmla="*/ 2147483647 h 74"/>
                <a:gd name="T18" fmla="*/ 0 w 106"/>
                <a:gd name="T19" fmla="*/ 2147483647 h 74"/>
                <a:gd name="T20" fmla="*/ 2147483647 w 106"/>
                <a:gd name="T21" fmla="*/ 2147483647 h 74"/>
                <a:gd name="T22" fmla="*/ 2147483647 w 106"/>
                <a:gd name="T23" fmla="*/ 2147483647 h 74"/>
                <a:gd name="T24" fmla="*/ 2147483647 w 106"/>
                <a:gd name="T25" fmla="*/ 2147483647 h 74"/>
                <a:gd name="T26" fmla="*/ 2147483647 w 106"/>
                <a:gd name="T27" fmla="*/ 2147483647 h 74"/>
                <a:gd name="T28" fmla="*/ 2147483647 w 106"/>
                <a:gd name="T29" fmla="*/ 2147483647 h 74"/>
                <a:gd name="T30" fmla="*/ 2147483647 w 106"/>
                <a:gd name="T31" fmla="*/ 2147483647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74"/>
                <a:gd name="T50" fmla="*/ 106 w 106"/>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74">
                  <a:moveTo>
                    <a:pt x="98" y="52"/>
                  </a:moveTo>
                  <a:lnTo>
                    <a:pt x="106" y="40"/>
                  </a:lnTo>
                  <a:lnTo>
                    <a:pt x="106" y="18"/>
                  </a:lnTo>
                  <a:lnTo>
                    <a:pt x="98" y="6"/>
                  </a:lnTo>
                  <a:lnTo>
                    <a:pt x="82" y="12"/>
                  </a:lnTo>
                  <a:lnTo>
                    <a:pt x="82" y="0"/>
                  </a:lnTo>
                  <a:lnTo>
                    <a:pt x="60" y="18"/>
                  </a:lnTo>
                  <a:lnTo>
                    <a:pt x="30" y="34"/>
                  </a:lnTo>
                  <a:lnTo>
                    <a:pt x="22" y="40"/>
                  </a:lnTo>
                  <a:lnTo>
                    <a:pt x="0" y="46"/>
                  </a:lnTo>
                  <a:lnTo>
                    <a:pt x="14" y="52"/>
                  </a:lnTo>
                  <a:lnTo>
                    <a:pt x="36" y="58"/>
                  </a:lnTo>
                  <a:lnTo>
                    <a:pt x="30" y="74"/>
                  </a:lnTo>
                  <a:lnTo>
                    <a:pt x="74" y="74"/>
                  </a:lnTo>
                  <a:lnTo>
                    <a:pt x="82" y="70"/>
                  </a:lnTo>
                  <a:lnTo>
                    <a:pt x="98" y="5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2" name="Freeform 53"/>
            <p:cNvSpPr>
              <a:spLocks noChangeArrowheads="1"/>
            </p:cNvSpPr>
            <p:nvPr/>
          </p:nvSpPr>
          <p:spPr bwMode="auto">
            <a:xfrm>
              <a:off x="5945720" y="2513348"/>
              <a:ext cx="31459" cy="64262"/>
            </a:xfrm>
            <a:custGeom>
              <a:avLst/>
              <a:gdLst>
                <a:gd name="T0" fmla="*/ 2147483647 w 14"/>
                <a:gd name="T1" fmla="*/ 2147483647 h 18"/>
                <a:gd name="T2" fmla="*/ 2147483647 w 14"/>
                <a:gd name="T3" fmla="*/ 2147483647 h 18"/>
                <a:gd name="T4" fmla="*/ 2147483647 w 14"/>
                <a:gd name="T5" fmla="*/ 0 h 18"/>
                <a:gd name="T6" fmla="*/ 0 w 14"/>
                <a:gd name="T7" fmla="*/ 2147483647 h 18"/>
                <a:gd name="T8" fmla="*/ 2147483647 w 14"/>
                <a:gd name="T9" fmla="*/ 2147483647 h 18"/>
                <a:gd name="T10" fmla="*/ 0 60000 65536"/>
                <a:gd name="T11" fmla="*/ 0 60000 65536"/>
                <a:gd name="T12" fmla="*/ 0 60000 65536"/>
                <a:gd name="T13" fmla="*/ 0 60000 65536"/>
                <a:gd name="T14" fmla="*/ 0 60000 65536"/>
                <a:gd name="T15" fmla="*/ 0 w 14"/>
                <a:gd name="T16" fmla="*/ 0 h 18"/>
                <a:gd name="T17" fmla="*/ 14 w 14"/>
                <a:gd name="T18" fmla="*/ 18 h 18"/>
              </a:gdLst>
              <a:ahLst/>
              <a:cxnLst>
                <a:cxn ang="T10">
                  <a:pos x="T0" y="T1"/>
                </a:cxn>
                <a:cxn ang="T11">
                  <a:pos x="T2" y="T3"/>
                </a:cxn>
                <a:cxn ang="T12">
                  <a:pos x="T4" y="T5"/>
                </a:cxn>
                <a:cxn ang="T13">
                  <a:pos x="T6" y="T7"/>
                </a:cxn>
                <a:cxn ang="T14">
                  <a:pos x="T8" y="T9"/>
                </a:cxn>
              </a:cxnLst>
              <a:rect l="T15" t="T16" r="T17" b="T18"/>
              <a:pathLst>
                <a:path w="14" h="18">
                  <a:moveTo>
                    <a:pt x="8" y="18"/>
                  </a:moveTo>
                  <a:lnTo>
                    <a:pt x="8" y="12"/>
                  </a:lnTo>
                  <a:lnTo>
                    <a:pt x="14" y="0"/>
                  </a:lnTo>
                  <a:lnTo>
                    <a:pt x="0" y="12"/>
                  </a:lnTo>
                  <a:lnTo>
                    <a:pt x="8" y="1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3" name="Freeform 54"/>
            <p:cNvSpPr>
              <a:spLocks noChangeArrowheads="1"/>
            </p:cNvSpPr>
            <p:nvPr/>
          </p:nvSpPr>
          <p:spPr bwMode="auto">
            <a:xfrm>
              <a:off x="2413343" y="899664"/>
              <a:ext cx="13482" cy="21421"/>
            </a:xfrm>
            <a:custGeom>
              <a:avLst/>
              <a:gdLst>
                <a:gd name="T0" fmla="*/ 2147483647 w 6"/>
                <a:gd name="T1" fmla="*/ 0 h 6"/>
                <a:gd name="T2" fmla="*/ 0 w 6"/>
                <a:gd name="T3" fmla="*/ 2147483647 h 6"/>
                <a:gd name="T4" fmla="*/ 2147483647 w 6"/>
                <a:gd name="T5" fmla="*/ 2147483647 h 6"/>
                <a:gd name="T6" fmla="*/ 2147483647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4"/>
                  </a:lnTo>
                  <a:lnTo>
                    <a:pt x="6" y="6"/>
                  </a:lnTo>
                  <a:lnTo>
                    <a:pt x="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4" name="Freeform 55"/>
            <p:cNvSpPr>
              <a:spLocks noChangeArrowheads="1"/>
            </p:cNvSpPr>
            <p:nvPr/>
          </p:nvSpPr>
          <p:spPr bwMode="auto">
            <a:xfrm>
              <a:off x="2067294" y="1242393"/>
              <a:ext cx="152800" cy="85683"/>
            </a:xfrm>
            <a:custGeom>
              <a:avLst/>
              <a:gdLst>
                <a:gd name="T0" fmla="*/ 2147483647 w 68"/>
                <a:gd name="T1" fmla="*/ 2147483647 h 24"/>
                <a:gd name="T2" fmla="*/ 2147483647 w 68"/>
                <a:gd name="T3" fmla="*/ 2147483647 h 24"/>
                <a:gd name="T4" fmla="*/ 2147483647 w 68"/>
                <a:gd name="T5" fmla="*/ 0 h 24"/>
                <a:gd name="T6" fmla="*/ 2147483647 w 68"/>
                <a:gd name="T7" fmla="*/ 0 h 24"/>
                <a:gd name="T8" fmla="*/ 2147483647 w 68"/>
                <a:gd name="T9" fmla="*/ 2147483647 h 24"/>
                <a:gd name="T10" fmla="*/ 0 w 68"/>
                <a:gd name="T11" fmla="*/ 2147483647 h 24"/>
                <a:gd name="T12" fmla="*/ 0 w 68"/>
                <a:gd name="T13" fmla="*/ 2147483647 h 24"/>
                <a:gd name="T14" fmla="*/ 2147483647 w 68"/>
                <a:gd name="T15" fmla="*/ 2147483647 h 24"/>
                <a:gd name="T16" fmla="*/ 2147483647 w 68"/>
                <a:gd name="T17" fmla="*/ 2147483647 h 24"/>
                <a:gd name="T18" fmla="*/ 2147483647 w 68"/>
                <a:gd name="T19" fmla="*/ 2147483647 h 24"/>
                <a:gd name="T20" fmla="*/ 2147483647 w 68"/>
                <a:gd name="T21" fmla="*/ 2147483647 h 24"/>
                <a:gd name="T22" fmla="*/ 2147483647 w 68"/>
                <a:gd name="T23" fmla="*/ 2147483647 h 24"/>
                <a:gd name="T24" fmla="*/ 2147483647 w 68"/>
                <a:gd name="T25" fmla="*/ 2147483647 h 24"/>
                <a:gd name="T26" fmla="*/ 2147483647 w 68"/>
                <a:gd name="T27" fmla="*/ 214748364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24"/>
                <a:gd name="T44" fmla="*/ 68 w 68"/>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24">
                  <a:moveTo>
                    <a:pt x="38" y="8"/>
                  </a:moveTo>
                  <a:lnTo>
                    <a:pt x="38" y="6"/>
                  </a:lnTo>
                  <a:lnTo>
                    <a:pt x="38" y="0"/>
                  </a:lnTo>
                  <a:lnTo>
                    <a:pt x="24" y="0"/>
                  </a:lnTo>
                  <a:lnTo>
                    <a:pt x="8" y="8"/>
                  </a:lnTo>
                  <a:lnTo>
                    <a:pt x="0" y="12"/>
                  </a:lnTo>
                  <a:lnTo>
                    <a:pt x="0" y="24"/>
                  </a:lnTo>
                  <a:lnTo>
                    <a:pt x="22" y="18"/>
                  </a:lnTo>
                  <a:lnTo>
                    <a:pt x="38" y="24"/>
                  </a:lnTo>
                  <a:lnTo>
                    <a:pt x="54" y="24"/>
                  </a:lnTo>
                  <a:lnTo>
                    <a:pt x="68" y="18"/>
                  </a:lnTo>
                  <a:lnTo>
                    <a:pt x="44" y="12"/>
                  </a:lnTo>
                  <a:lnTo>
                    <a:pt x="54" y="2"/>
                  </a:lnTo>
                  <a:lnTo>
                    <a:pt x="38" y="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5" name="Freeform 56"/>
            <p:cNvSpPr>
              <a:spLocks noChangeArrowheads="1"/>
            </p:cNvSpPr>
            <p:nvPr/>
          </p:nvSpPr>
          <p:spPr bwMode="auto">
            <a:xfrm>
              <a:off x="1795456" y="161346"/>
              <a:ext cx="1141507" cy="913945"/>
            </a:xfrm>
            <a:custGeom>
              <a:avLst/>
              <a:gdLst>
                <a:gd name="T0" fmla="*/ 2147483647 w 508"/>
                <a:gd name="T1" fmla="*/ 2147483647 h 256"/>
                <a:gd name="T2" fmla="*/ 2147483647 w 508"/>
                <a:gd name="T3" fmla="*/ 2147483647 h 256"/>
                <a:gd name="T4" fmla="*/ 2147483647 w 508"/>
                <a:gd name="T5" fmla="*/ 2147483647 h 256"/>
                <a:gd name="T6" fmla="*/ 2147483647 w 508"/>
                <a:gd name="T7" fmla="*/ 2147483647 h 256"/>
                <a:gd name="T8" fmla="*/ 2147483647 w 508"/>
                <a:gd name="T9" fmla="*/ 2147483647 h 256"/>
                <a:gd name="T10" fmla="*/ 2147483647 w 508"/>
                <a:gd name="T11" fmla="*/ 2147483647 h 256"/>
                <a:gd name="T12" fmla="*/ 2147483647 w 508"/>
                <a:gd name="T13" fmla="*/ 2147483647 h 256"/>
                <a:gd name="T14" fmla="*/ 2147483647 w 508"/>
                <a:gd name="T15" fmla="*/ 2147483647 h 256"/>
                <a:gd name="T16" fmla="*/ 2147483647 w 508"/>
                <a:gd name="T17" fmla="*/ 2147483647 h 256"/>
                <a:gd name="T18" fmla="*/ 2147483647 w 508"/>
                <a:gd name="T19" fmla="*/ 2147483647 h 256"/>
                <a:gd name="T20" fmla="*/ 2147483647 w 508"/>
                <a:gd name="T21" fmla="*/ 2147483647 h 256"/>
                <a:gd name="T22" fmla="*/ 2147483647 w 508"/>
                <a:gd name="T23" fmla="*/ 2147483647 h 256"/>
                <a:gd name="T24" fmla="*/ 2147483647 w 508"/>
                <a:gd name="T25" fmla="*/ 2147483647 h 256"/>
                <a:gd name="T26" fmla="*/ 2147483647 w 508"/>
                <a:gd name="T27" fmla="*/ 2147483647 h 256"/>
                <a:gd name="T28" fmla="*/ 2147483647 w 508"/>
                <a:gd name="T29" fmla="*/ 0 h 256"/>
                <a:gd name="T30" fmla="*/ 2147483647 w 508"/>
                <a:gd name="T31" fmla="*/ 2147483647 h 256"/>
                <a:gd name="T32" fmla="*/ 2147483647 w 508"/>
                <a:gd name="T33" fmla="*/ 0 h 256"/>
                <a:gd name="T34" fmla="*/ 2147483647 w 508"/>
                <a:gd name="T35" fmla="*/ 2147483647 h 256"/>
                <a:gd name="T36" fmla="*/ 2147483647 w 508"/>
                <a:gd name="T37" fmla="*/ 2147483647 h 256"/>
                <a:gd name="T38" fmla="*/ 2147483647 w 508"/>
                <a:gd name="T39" fmla="*/ 2147483647 h 256"/>
                <a:gd name="T40" fmla="*/ 2147483647 w 508"/>
                <a:gd name="T41" fmla="*/ 2147483647 h 256"/>
                <a:gd name="T42" fmla="*/ 2147483647 w 508"/>
                <a:gd name="T43" fmla="*/ 2147483647 h 256"/>
                <a:gd name="T44" fmla="*/ 2147483647 w 508"/>
                <a:gd name="T45" fmla="*/ 2147483647 h 256"/>
                <a:gd name="T46" fmla="*/ 0 w 508"/>
                <a:gd name="T47" fmla="*/ 2147483647 h 256"/>
                <a:gd name="T48" fmla="*/ 2147483647 w 508"/>
                <a:gd name="T49" fmla="*/ 2147483647 h 256"/>
                <a:gd name="T50" fmla="*/ 2147483647 w 508"/>
                <a:gd name="T51" fmla="*/ 2147483647 h 256"/>
                <a:gd name="T52" fmla="*/ 2147483647 w 508"/>
                <a:gd name="T53" fmla="*/ 2147483647 h 256"/>
                <a:gd name="T54" fmla="*/ 2147483647 w 508"/>
                <a:gd name="T55" fmla="*/ 2147483647 h 256"/>
                <a:gd name="T56" fmla="*/ 2147483647 w 508"/>
                <a:gd name="T57" fmla="*/ 2147483647 h 256"/>
                <a:gd name="T58" fmla="*/ 2147483647 w 508"/>
                <a:gd name="T59" fmla="*/ 2147483647 h 256"/>
                <a:gd name="T60" fmla="*/ 2147483647 w 508"/>
                <a:gd name="T61" fmla="*/ 2147483647 h 256"/>
                <a:gd name="T62" fmla="*/ 2147483647 w 508"/>
                <a:gd name="T63" fmla="*/ 2147483647 h 256"/>
                <a:gd name="T64" fmla="*/ 2147483647 w 508"/>
                <a:gd name="T65" fmla="*/ 2147483647 h 256"/>
                <a:gd name="T66" fmla="*/ 2147483647 w 508"/>
                <a:gd name="T67" fmla="*/ 2147483647 h 256"/>
                <a:gd name="T68" fmla="*/ 2147483647 w 508"/>
                <a:gd name="T69" fmla="*/ 2147483647 h 256"/>
                <a:gd name="T70" fmla="*/ 2147483647 w 508"/>
                <a:gd name="T71" fmla="*/ 2147483647 h 256"/>
                <a:gd name="T72" fmla="*/ 2147483647 w 508"/>
                <a:gd name="T73" fmla="*/ 2147483647 h 256"/>
                <a:gd name="T74" fmla="*/ 2147483647 w 508"/>
                <a:gd name="T75" fmla="*/ 2147483647 h 256"/>
                <a:gd name="T76" fmla="*/ 2147483647 w 508"/>
                <a:gd name="T77" fmla="*/ 2147483647 h 256"/>
                <a:gd name="T78" fmla="*/ 2147483647 w 508"/>
                <a:gd name="T79" fmla="*/ 2147483647 h 256"/>
                <a:gd name="T80" fmla="*/ 2147483647 w 508"/>
                <a:gd name="T81" fmla="*/ 2147483647 h 2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8"/>
                <a:gd name="T124" fmla="*/ 0 h 256"/>
                <a:gd name="T125" fmla="*/ 508 w 508"/>
                <a:gd name="T126" fmla="*/ 256 h 2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8" h="256">
                  <a:moveTo>
                    <a:pt x="388" y="150"/>
                  </a:moveTo>
                  <a:lnTo>
                    <a:pt x="410" y="154"/>
                  </a:lnTo>
                  <a:lnTo>
                    <a:pt x="424" y="154"/>
                  </a:lnTo>
                  <a:lnTo>
                    <a:pt x="418" y="150"/>
                  </a:lnTo>
                  <a:lnTo>
                    <a:pt x="402" y="138"/>
                  </a:lnTo>
                  <a:lnTo>
                    <a:pt x="388" y="132"/>
                  </a:lnTo>
                  <a:lnTo>
                    <a:pt x="410" y="132"/>
                  </a:lnTo>
                  <a:lnTo>
                    <a:pt x="410" y="120"/>
                  </a:lnTo>
                  <a:lnTo>
                    <a:pt x="424" y="120"/>
                  </a:lnTo>
                  <a:lnTo>
                    <a:pt x="448" y="108"/>
                  </a:lnTo>
                  <a:lnTo>
                    <a:pt x="424" y="98"/>
                  </a:lnTo>
                  <a:lnTo>
                    <a:pt x="448" y="104"/>
                  </a:lnTo>
                  <a:lnTo>
                    <a:pt x="432" y="92"/>
                  </a:lnTo>
                  <a:lnTo>
                    <a:pt x="432" y="86"/>
                  </a:lnTo>
                  <a:lnTo>
                    <a:pt x="462" y="80"/>
                  </a:lnTo>
                  <a:lnTo>
                    <a:pt x="448" y="80"/>
                  </a:lnTo>
                  <a:lnTo>
                    <a:pt x="432" y="74"/>
                  </a:lnTo>
                  <a:lnTo>
                    <a:pt x="440" y="58"/>
                  </a:lnTo>
                  <a:lnTo>
                    <a:pt x="462" y="40"/>
                  </a:lnTo>
                  <a:lnTo>
                    <a:pt x="486" y="34"/>
                  </a:lnTo>
                  <a:lnTo>
                    <a:pt x="508" y="22"/>
                  </a:lnTo>
                  <a:lnTo>
                    <a:pt x="448" y="22"/>
                  </a:lnTo>
                  <a:lnTo>
                    <a:pt x="424" y="34"/>
                  </a:lnTo>
                  <a:lnTo>
                    <a:pt x="402" y="34"/>
                  </a:lnTo>
                  <a:lnTo>
                    <a:pt x="424" y="22"/>
                  </a:lnTo>
                  <a:lnTo>
                    <a:pt x="394" y="28"/>
                  </a:lnTo>
                  <a:lnTo>
                    <a:pt x="424" y="12"/>
                  </a:lnTo>
                  <a:lnTo>
                    <a:pt x="410" y="12"/>
                  </a:lnTo>
                  <a:lnTo>
                    <a:pt x="388" y="6"/>
                  </a:lnTo>
                  <a:lnTo>
                    <a:pt x="364" y="0"/>
                  </a:lnTo>
                  <a:lnTo>
                    <a:pt x="296" y="0"/>
                  </a:lnTo>
                  <a:lnTo>
                    <a:pt x="272" y="6"/>
                  </a:lnTo>
                  <a:lnTo>
                    <a:pt x="258" y="6"/>
                  </a:lnTo>
                  <a:lnTo>
                    <a:pt x="242" y="0"/>
                  </a:lnTo>
                  <a:lnTo>
                    <a:pt x="212" y="12"/>
                  </a:lnTo>
                  <a:lnTo>
                    <a:pt x="226" y="22"/>
                  </a:lnTo>
                  <a:lnTo>
                    <a:pt x="212" y="22"/>
                  </a:lnTo>
                  <a:lnTo>
                    <a:pt x="196" y="16"/>
                  </a:lnTo>
                  <a:lnTo>
                    <a:pt x="174" y="22"/>
                  </a:lnTo>
                  <a:lnTo>
                    <a:pt x="150" y="16"/>
                  </a:lnTo>
                  <a:lnTo>
                    <a:pt x="120" y="22"/>
                  </a:lnTo>
                  <a:lnTo>
                    <a:pt x="104" y="28"/>
                  </a:lnTo>
                  <a:lnTo>
                    <a:pt x="74" y="28"/>
                  </a:lnTo>
                  <a:lnTo>
                    <a:pt x="60" y="40"/>
                  </a:lnTo>
                  <a:lnTo>
                    <a:pt x="60" y="52"/>
                  </a:lnTo>
                  <a:lnTo>
                    <a:pt x="44" y="52"/>
                  </a:lnTo>
                  <a:lnTo>
                    <a:pt x="22" y="58"/>
                  </a:lnTo>
                  <a:lnTo>
                    <a:pt x="0" y="58"/>
                  </a:lnTo>
                  <a:lnTo>
                    <a:pt x="0" y="74"/>
                  </a:lnTo>
                  <a:lnTo>
                    <a:pt x="22" y="74"/>
                  </a:lnTo>
                  <a:lnTo>
                    <a:pt x="0" y="86"/>
                  </a:lnTo>
                  <a:lnTo>
                    <a:pt x="14" y="92"/>
                  </a:lnTo>
                  <a:lnTo>
                    <a:pt x="38" y="86"/>
                  </a:lnTo>
                  <a:lnTo>
                    <a:pt x="74" y="82"/>
                  </a:lnTo>
                  <a:lnTo>
                    <a:pt x="104" y="92"/>
                  </a:lnTo>
                  <a:lnTo>
                    <a:pt x="128" y="108"/>
                  </a:lnTo>
                  <a:lnTo>
                    <a:pt x="128" y="144"/>
                  </a:lnTo>
                  <a:lnTo>
                    <a:pt x="136" y="138"/>
                  </a:lnTo>
                  <a:lnTo>
                    <a:pt x="158" y="150"/>
                  </a:lnTo>
                  <a:lnTo>
                    <a:pt x="158" y="160"/>
                  </a:lnTo>
                  <a:lnTo>
                    <a:pt x="150" y="166"/>
                  </a:lnTo>
                  <a:lnTo>
                    <a:pt x="144" y="178"/>
                  </a:lnTo>
                  <a:lnTo>
                    <a:pt x="128" y="194"/>
                  </a:lnTo>
                  <a:lnTo>
                    <a:pt x="150" y="212"/>
                  </a:lnTo>
                  <a:lnTo>
                    <a:pt x="150" y="224"/>
                  </a:lnTo>
                  <a:lnTo>
                    <a:pt x="166" y="246"/>
                  </a:lnTo>
                  <a:lnTo>
                    <a:pt x="188" y="252"/>
                  </a:lnTo>
                  <a:lnTo>
                    <a:pt x="204" y="252"/>
                  </a:lnTo>
                  <a:lnTo>
                    <a:pt x="212" y="256"/>
                  </a:lnTo>
                  <a:lnTo>
                    <a:pt x="220" y="246"/>
                  </a:lnTo>
                  <a:lnTo>
                    <a:pt x="234" y="246"/>
                  </a:lnTo>
                  <a:lnTo>
                    <a:pt x="242" y="230"/>
                  </a:lnTo>
                  <a:lnTo>
                    <a:pt x="242" y="218"/>
                  </a:lnTo>
                  <a:lnTo>
                    <a:pt x="258" y="218"/>
                  </a:lnTo>
                  <a:lnTo>
                    <a:pt x="242" y="206"/>
                  </a:lnTo>
                  <a:lnTo>
                    <a:pt x="258" y="206"/>
                  </a:lnTo>
                  <a:lnTo>
                    <a:pt x="272" y="200"/>
                  </a:lnTo>
                  <a:lnTo>
                    <a:pt x="296" y="194"/>
                  </a:lnTo>
                  <a:lnTo>
                    <a:pt x="326" y="172"/>
                  </a:lnTo>
                  <a:lnTo>
                    <a:pt x="356" y="172"/>
                  </a:lnTo>
                  <a:lnTo>
                    <a:pt x="378" y="166"/>
                  </a:lnTo>
                  <a:lnTo>
                    <a:pt x="410" y="160"/>
                  </a:lnTo>
                  <a:lnTo>
                    <a:pt x="388" y="1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6" name="Freeform 57"/>
            <p:cNvSpPr>
              <a:spLocks noChangeArrowheads="1"/>
            </p:cNvSpPr>
            <p:nvPr/>
          </p:nvSpPr>
          <p:spPr bwMode="auto">
            <a:xfrm>
              <a:off x="2408848" y="913944"/>
              <a:ext cx="4494" cy="7140"/>
            </a:xfrm>
            <a:custGeom>
              <a:avLst/>
              <a:gdLst>
                <a:gd name="T0" fmla="*/ 2147483647 w 2"/>
                <a:gd name="T1" fmla="*/ 0 h 2"/>
                <a:gd name="T2" fmla="*/ 0 w 2"/>
                <a:gd name="T3" fmla="*/ 0 h 2"/>
                <a:gd name="T4" fmla="*/ 0 w 2"/>
                <a:gd name="T5" fmla="*/ 2147483647 h 2"/>
                <a:gd name="T6" fmla="*/ 2147483647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8" name="Freeform 58"/>
            <p:cNvSpPr>
              <a:spLocks noChangeArrowheads="1"/>
            </p:cNvSpPr>
            <p:nvPr/>
          </p:nvSpPr>
          <p:spPr bwMode="auto">
            <a:xfrm>
              <a:off x="6183908" y="963926"/>
              <a:ext cx="408965" cy="649757"/>
            </a:xfrm>
            <a:custGeom>
              <a:avLst/>
              <a:gdLst>
                <a:gd name="T0" fmla="*/ 2147483647 w 182"/>
                <a:gd name="T1" fmla="*/ 2147483647 h 182"/>
                <a:gd name="T2" fmla="*/ 2147483647 w 182"/>
                <a:gd name="T3" fmla="*/ 2147483647 h 182"/>
                <a:gd name="T4" fmla="*/ 2147483647 w 182"/>
                <a:gd name="T5" fmla="*/ 2147483647 h 182"/>
                <a:gd name="T6" fmla="*/ 2147483647 w 182"/>
                <a:gd name="T7" fmla="*/ 2147483647 h 182"/>
                <a:gd name="T8" fmla="*/ 2147483647 w 182"/>
                <a:gd name="T9" fmla="*/ 2147483647 h 182"/>
                <a:gd name="T10" fmla="*/ 0 w 182"/>
                <a:gd name="T11" fmla="*/ 2147483647 h 182"/>
                <a:gd name="T12" fmla="*/ 2147483647 w 182"/>
                <a:gd name="T13" fmla="*/ 2147483647 h 182"/>
                <a:gd name="T14" fmla="*/ 2147483647 w 182"/>
                <a:gd name="T15" fmla="*/ 2147483647 h 182"/>
                <a:gd name="T16" fmla="*/ 2147483647 w 182"/>
                <a:gd name="T17" fmla="*/ 2147483647 h 182"/>
                <a:gd name="T18" fmla="*/ 2147483647 w 182"/>
                <a:gd name="T19" fmla="*/ 2147483647 h 182"/>
                <a:gd name="T20" fmla="*/ 2147483647 w 182"/>
                <a:gd name="T21" fmla="*/ 2147483647 h 182"/>
                <a:gd name="T22" fmla="*/ 2147483647 w 182"/>
                <a:gd name="T23" fmla="*/ 2147483647 h 182"/>
                <a:gd name="T24" fmla="*/ 2147483647 w 182"/>
                <a:gd name="T25" fmla="*/ 2147483647 h 182"/>
                <a:gd name="T26" fmla="*/ 2147483647 w 182"/>
                <a:gd name="T27" fmla="*/ 2147483647 h 182"/>
                <a:gd name="T28" fmla="*/ 2147483647 w 182"/>
                <a:gd name="T29" fmla="*/ 2147483647 h 182"/>
                <a:gd name="T30" fmla="*/ 2147483647 w 182"/>
                <a:gd name="T31" fmla="*/ 2147483647 h 182"/>
                <a:gd name="T32" fmla="*/ 2147483647 w 182"/>
                <a:gd name="T33" fmla="*/ 2147483647 h 182"/>
                <a:gd name="T34" fmla="*/ 2147483647 w 182"/>
                <a:gd name="T35" fmla="*/ 2147483647 h 182"/>
                <a:gd name="T36" fmla="*/ 2147483647 w 182"/>
                <a:gd name="T37" fmla="*/ 2147483647 h 182"/>
                <a:gd name="T38" fmla="*/ 2147483647 w 182"/>
                <a:gd name="T39" fmla="*/ 2147483647 h 182"/>
                <a:gd name="T40" fmla="*/ 2147483647 w 182"/>
                <a:gd name="T41" fmla="*/ 2147483647 h 182"/>
                <a:gd name="T42" fmla="*/ 2147483647 w 182"/>
                <a:gd name="T43" fmla="*/ 2147483647 h 182"/>
                <a:gd name="T44" fmla="*/ 2147483647 w 182"/>
                <a:gd name="T45" fmla="*/ 2147483647 h 182"/>
                <a:gd name="T46" fmla="*/ 2147483647 w 182"/>
                <a:gd name="T47" fmla="*/ 2147483647 h 182"/>
                <a:gd name="T48" fmla="*/ 2147483647 w 182"/>
                <a:gd name="T49" fmla="*/ 2147483647 h 182"/>
                <a:gd name="T50" fmla="*/ 2147483647 w 182"/>
                <a:gd name="T51" fmla="*/ 2147483647 h 182"/>
                <a:gd name="T52" fmla="*/ 2147483647 w 182"/>
                <a:gd name="T53" fmla="*/ 2147483647 h 182"/>
                <a:gd name="T54" fmla="*/ 2147483647 w 182"/>
                <a:gd name="T55" fmla="*/ 2147483647 h 182"/>
                <a:gd name="T56" fmla="*/ 2147483647 w 182"/>
                <a:gd name="T57" fmla="*/ 2147483647 h 182"/>
                <a:gd name="T58" fmla="*/ 2147483647 w 182"/>
                <a:gd name="T59" fmla="*/ 2147483647 h 182"/>
                <a:gd name="T60" fmla="*/ 2147483647 w 182"/>
                <a:gd name="T61" fmla="*/ 2147483647 h 182"/>
                <a:gd name="T62" fmla="*/ 2147483647 w 182"/>
                <a:gd name="T63" fmla="*/ 2147483647 h 182"/>
                <a:gd name="T64" fmla="*/ 2147483647 w 182"/>
                <a:gd name="T65" fmla="*/ 2147483647 h 182"/>
                <a:gd name="T66" fmla="*/ 2147483647 w 182"/>
                <a:gd name="T67" fmla="*/ 0 h 182"/>
                <a:gd name="T68" fmla="*/ 2147483647 w 182"/>
                <a:gd name="T69" fmla="*/ 2147483647 h 182"/>
                <a:gd name="T70" fmla="*/ 2147483647 w 182"/>
                <a:gd name="T71" fmla="*/ 2147483647 h 182"/>
                <a:gd name="T72" fmla="*/ 2147483647 w 182"/>
                <a:gd name="T73" fmla="*/ 2147483647 h 182"/>
                <a:gd name="T74" fmla="*/ 2147483647 w 182"/>
                <a:gd name="T75" fmla="*/ 2147483647 h 182"/>
                <a:gd name="T76" fmla="*/ 2147483647 w 182"/>
                <a:gd name="T77" fmla="*/ 2147483647 h 182"/>
                <a:gd name="T78" fmla="*/ 2147483647 w 182"/>
                <a:gd name="T79" fmla="*/ 2147483647 h 182"/>
                <a:gd name="T80" fmla="*/ 2147483647 w 182"/>
                <a:gd name="T81" fmla="*/ 2147483647 h 182"/>
                <a:gd name="T82" fmla="*/ 2147483647 w 182"/>
                <a:gd name="T83" fmla="*/ 2147483647 h 182"/>
                <a:gd name="T84" fmla="*/ 2147483647 w 182"/>
                <a:gd name="T85" fmla="*/ 2147483647 h 182"/>
                <a:gd name="T86" fmla="*/ 2147483647 w 182"/>
                <a:gd name="T87" fmla="*/ 2147483647 h 182"/>
                <a:gd name="T88" fmla="*/ 2147483647 w 182"/>
                <a:gd name="T89" fmla="*/ 2147483647 h 182"/>
                <a:gd name="T90" fmla="*/ 2147483647 w 182"/>
                <a:gd name="T91" fmla="*/ 2147483647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182"/>
                <a:gd name="T140" fmla="*/ 182 w 182"/>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182">
                  <a:moveTo>
                    <a:pt x="114" y="142"/>
                  </a:moveTo>
                  <a:lnTo>
                    <a:pt x="92" y="142"/>
                  </a:lnTo>
                  <a:lnTo>
                    <a:pt x="76" y="154"/>
                  </a:lnTo>
                  <a:lnTo>
                    <a:pt x="46" y="160"/>
                  </a:lnTo>
                  <a:lnTo>
                    <a:pt x="22" y="166"/>
                  </a:lnTo>
                  <a:lnTo>
                    <a:pt x="0" y="182"/>
                  </a:lnTo>
                  <a:lnTo>
                    <a:pt x="22" y="182"/>
                  </a:lnTo>
                  <a:lnTo>
                    <a:pt x="22" y="170"/>
                  </a:lnTo>
                  <a:lnTo>
                    <a:pt x="46" y="166"/>
                  </a:lnTo>
                  <a:lnTo>
                    <a:pt x="92" y="166"/>
                  </a:lnTo>
                  <a:lnTo>
                    <a:pt x="114" y="160"/>
                  </a:lnTo>
                  <a:lnTo>
                    <a:pt x="136" y="154"/>
                  </a:lnTo>
                  <a:lnTo>
                    <a:pt x="152" y="154"/>
                  </a:lnTo>
                  <a:lnTo>
                    <a:pt x="158" y="142"/>
                  </a:lnTo>
                  <a:lnTo>
                    <a:pt x="136" y="132"/>
                  </a:lnTo>
                  <a:lnTo>
                    <a:pt x="158" y="126"/>
                  </a:lnTo>
                  <a:lnTo>
                    <a:pt x="144" y="120"/>
                  </a:lnTo>
                  <a:lnTo>
                    <a:pt x="130" y="114"/>
                  </a:lnTo>
                  <a:lnTo>
                    <a:pt x="124" y="114"/>
                  </a:lnTo>
                  <a:lnTo>
                    <a:pt x="136" y="108"/>
                  </a:lnTo>
                  <a:lnTo>
                    <a:pt x="136" y="96"/>
                  </a:lnTo>
                  <a:lnTo>
                    <a:pt x="152" y="102"/>
                  </a:lnTo>
                  <a:lnTo>
                    <a:pt x="168" y="96"/>
                  </a:lnTo>
                  <a:lnTo>
                    <a:pt x="182" y="90"/>
                  </a:lnTo>
                  <a:lnTo>
                    <a:pt x="158" y="90"/>
                  </a:lnTo>
                  <a:lnTo>
                    <a:pt x="136" y="86"/>
                  </a:lnTo>
                  <a:lnTo>
                    <a:pt x="130" y="74"/>
                  </a:lnTo>
                  <a:lnTo>
                    <a:pt x="136" y="68"/>
                  </a:lnTo>
                  <a:lnTo>
                    <a:pt x="122" y="62"/>
                  </a:lnTo>
                  <a:lnTo>
                    <a:pt x="130" y="46"/>
                  </a:lnTo>
                  <a:lnTo>
                    <a:pt x="144" y="46"/>
                  </a:lnTo>
                  <a:lnTo>
                    <a:pt x="122" y="28"/>
                  </a:lnTo>
                  <a:lnTo>
                    <a:pt x="98" y="16"/>
                  </a:lnTo>
                  <a:lnTo>
                    <a:pt x="92" y="0"/>
                  </a:lnTo>
                  <a:lnTo>
                    <a:pt x="84" y="6"/>
                  </a:lnTo>
                  <a:lnTo>
                    <a:pt x="84" y="16"/>
                  </a:lnTo>
                  <a:lnTo>
                    <a:pt x="98" y="34"/>
                  </a:lnTo>
                  <a:lnTo>
                    <a:pt x="114" y="52"/>
                  </a:lnTo>
                  <a:lnTo>
                    <a:pt x="106" y="68"/>
                  </a:lnTo>
                  <a:lnTo>
                    <a:pt x="114" y="80"/>
                  </a:lnTo>
                  <a:lnTo>
                    <a:pt x="122" y="90"/>
                  </a:lnTo>
                  <a:lnTo>
                    <a:pt x="106" y="102"/>
                  </a:lnTo>
                  <a:lnTo>
                    <a:pt x="114" y="120"/>
                  </a:lnTo>
                  <a:lnTo>
                    <a:pt x="122" y="116"/>
                  </a:lnTo>
                  <a:lnTo>
                    <a:pt x="122" y="132"/>
                  </a:lnTo>
                  <a:lnTo>
                    <a:pt x="114" y="1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9" name="Freeform 59"/>
            <p:cNvSpPr>
              <a:spLocks noChangeArrowheads="1"/>
            </p:cNvSpPr>
            <p:nvPr/>
          </p:nvSpPr>
          <p:spPr bwMode="auto">
            <a:xfrm>
              <a:off x="0" y="535513"/>
              <a:ext cx="2611084" cy="3555817"/>
            </a:xfrm>
            <a:custGeom>
              <a:avLst/>
              <a:gdLst>
                <a:gd name="T0" fmla="*/ 2147483647 w 1162"/>
                <a:gd name="T1" fmla="*/ 2147483647 h 996"/>
                <a:gd name="T2" fmla="*/ 2147483647 w 1162"/>
                <a:gd name="T3" fmla="*/ 2147483647 h 996"/>
                <a:gd name="T4" fmla="*/ 2147483647 w 1162"/>
                <a:gd name="T5" fmla="*/ 2147483647 h 996"/>
                <a:gd name="T6" fmla="*/ 2147483647 w 1162"/>
                <a:gd name="T7" fmla="*/ 2147483647 h 996"/>
                <a:gd name="T8" fmla="*/ 2147483647 w 1162"/>
                <a:gd name="T9" fmla="*/ 2147483647 h 996"/>
                <a:gd name="T10" fmla="*/ 2147483647 w 1162"/>
                <a:gd name="T11" fmla="*/ 2147483647 h 996"/>
                <a:gd name="T12" fmla="*/ 2147483647 w 1162"/>
                <a:gd name="T13" fmla="*/ 2147483647 h 996"/>
                <a:gd name="T14" fmla="*/ 2147483647 w 1162"/>
                <a:gd name="T15" fmla="*/ 2147483647 h 996"/>
                <a:gd name="T16" fmla="*/ 2147483647 w 1162"/>
                <a:gd name="T17" fmla="*/ 2147483647 h 996"/>
                <a:gd name="T18" fmla="*/ 2147483647 w 1162"/>
                <a:gd name="T19" fmla="*/ 2147483647 h 996"/>
                <a:gd name="T20" fmla="*/ 2147483647 w 1162"/>
                <a:gd name="T21" fmla="*/ 2147483647 h 996"/>
                <a:gd name="T22" fmla="*/ 2147483647 w 1162"/>
                <a:gd name="T23" fmla="*/ 2147483647 h 996"/>
                <a:gd name="T24" fmla="*/ 2147483647 w 1162"/>
                <a:gd name="T25" fmla="*/ 2147483647 h 996"/>
                <a:gd name="T26" fmla="*/ 2147483647 w 1162"/>
                <a:gd name="T27" fmla="*/ 2147483647 h 996"/>
                <a:gd name="T28" fmla="*/ 2147483647 w 1162"/>
                <a:gd name="T29" fmla="*/ 2147483647 h 996"/>
                <a:gd name="T30" fmla="*/ 2147483647 w 1162"/>
                <a:gd name="T31" fmla="*/ 2147483647 h 996"/>
                <a:gd name="T32" fmla="*/ 2147483647 w 1162"/>
                <a:gd name="T33" fmla="*/ 2147483647 h 996"/>
                <a:gd name="T34" fmla="*/ 2147483647 w 1162"/>
                <a:gd name="T35" fmla="*/ 2147483647 h 996"/>
                <a:gd name="T36" fmla="*/ 2147483647 w 1162"/>
                <a:gd name="T37" fmla="*/ 2147483647 h 996"/>
                <a:gd name="T38" fmla="*/ 2147483647 w 1162"/>
                <a:gd name="T39" fmla="*/ 2147483647 h 996"/>
                <a:gd name="T40" fmla="*/ 2147483647 w 1162"/>
                <a:gd name="T41" fmla="*/ 2147483647 h 996"/>
                <a:gd name="T42" fmla="*/ 2147483647 w 1162"/>
                <a:gd name="T43" fmla="*/ 2147483647 h 996"/>
                <a:gd name="T44" fmla="*/ 2147483647 w 1162"/>
                <a:gd name="T45" fmla="*/ 2147483647 h 996"/>
                <a:gd name="T46" fmla="*/ 2147483647 w 1162"/>
                <a:gd name="T47" fmla="*/ 2147483647 h 996"/>
                <a:gd name="T48" fmla="*/ 2147483647 w 1162"/>
                <a:gd name="T49" fmla="*/ 2147483647 h 996"/>
                <a:gd name="T50" fmla="*/ 2147483647 w 1162"/>
                <a:gd name="T51" fmla="*/ 2147483647 h 996"/>
                <a:gd name="T52" fmla="*/ 2147483647 w 1162"/>
                <a:gd name="T53" fmla="*/ 2147483647 h 996"/>
                <a:gd name="T54" fmla="*/ 2147483647 w 1162"/>
                <a:gd name="T55" fmla="*/ 2147483647 h 996"/>
                <a:gd name="T56" fmla="*/ 2147483647 w 1162"/>
                <a:gd name="T57" fmla="*/ 2147483647 h 996"/>
                <a:gd name="T58" fmla="*/ 2147483647 w 1162"/>
                <a:gd name="T59" fmla="*/ 2147483647 h 996"/>
                <a:gd name="T60" fmla="*/ 2147483647 w 1162"/>
                <a:gd name="T61" fmla="*/ 2147483647 h 996"/>
                <a:gd name="T62" fmla="*/ 2147483647 w 1162"/>
                <a:gd name="T63" fmla="*/ 2147483647 h 996"/>
                <a:gd name="T64" fmla="*/ 2147483647 w 1162"/>
                <a:gd name="T65" fmla="*/ 2147483647 h 996"/>
                <a:gd name="T66" fmla="*/ 2147483647 w 1162"/>
                <a:gd name="T67" fmla="*/ 0 h 996"/>
                <a:gd name="T68" fmla="*/ 2147483647 w 1162"/>
                <a:gd name="T69" fmla="*/ 2147483647 h 996"/>
                <a:gd name="T70" fmla="*/ 2147483647 w 1162"/>
                <a:gd name="T71" fmla="*/ 2147483647 h 996"/>
                <a:gd name="T72" fmla="*/ 2147483647 w 1162"/>
                <a:gd name="T73" fmla="*/ 2147483647 h 996"/>
                <a:gd name="T74" fmla="*/ 2147483647 w 1162"/>
                <a:gd name="T75" fmla="*/ 2147483647 h 996"/>
                <a:gd name="T76" fmla="*/ 2147483647 w 1162"/>
                <a:gd name="T77" fmla="*/ 2147483647 h 996"/>
                <a:gd name="T78" fmla="*/ 2147483647 w 1162"/>
                <a:gd name="T79" fmla="*/ 2147483647 h 996"/>
                <a:gd name="T80" fmla="*/ 2147483647 w 1162"/>
                <a:gd name="T81" fmla="*/ 2147483647 h 996"/>
                <a:gd name="T82" fmla="*/ 2147483647 w 1162"/>
                <a:gd name="T83" fmla="*/ 2147483647 h 996"/>
                <a:gd name="T84" fmla="*/ 2147483647 w 1162"/>
                <a:gd name="T85" fmla="*/ 2147483647 h 996"/>
                <a:gd name="T86" fmla="*/ 2147483647 w 1162"/>
                <a:gd name="T87" fmla="*/ 2147483647 h 996"/>
                <a:gd name="T88" fmla="*/ 2147483647 w 1162"/>
                <a:gd name="T89" fmla="*/ 2147483647 h 996"/>
                <a:gd name="T90" fmla="*/ 2147483647 w 1162"/>
                <a:gd name="T91" fmla="*/ 2147483647 h 996"/>
                <a:gd name="T92" fmla="*/ 2147483647 w 1162"/>
                <a:gd name="T93" fmla="*/ 2147483647 h 996"/>
                <a:gd name="T94" fmla="*/ 2147483647 w 1162"/>
                <a:gd name="T95" fmla="*/ 2147483647 h 996"/>
                <a:gd name="T96" fmla="*/ 2147483647 w 1162"/>
                <a:gd name="T97" fmla="*/ 2147483647 h 996"/>
                <a:gd name="T98" fmla="*/ 2147483647 w 1162"/>
                <a:gd name="T99" fmla="*/ 2147483647 h 996"/>
                <a:gd name="T100" fmla="*/ 2147483647 w 1162"/>
                <a:gd name="T101" fmla="*/ 2147483647 h 996"/>
                <a:gd name="T102" fmla="*/ 2147483647 w 1162"/>
                <a:gd name="T103" fmla="*/ 2147483647 h 996"/>
                <a:gd name="T104" fmla="*/ 2147483647 w 1162"/>
                <a:gd name="T105" fmla="*/ 2147483647 h 996"/>
                <a:gd name="T106" fmla="*/ 2147483647 w 1162"/>
                <a:gd name="T107" fmla="*/ 2147483647 h 996"/>
                <a:gd name="T108" fmla="*/ 2147483647 w 1162"/>
                <a:gd name="T109" fmla="*/ 2147483647 h 996"/>
                <a:gd name="T110" fmla="*/ 2147483647 w 1162"/>
                <a:gd name="T111" fmla="*/ 2147483647 h 996"/>
                <a:gd name="T112" fmla="*/ 2147483647 w 1162"/>
                <a:gd name="T113" fmla="*/ 2147483647 h 996"/>
                <a:gd name="T114" fmla="*/ 2147483647 w 1162"/>
                <a:gd name="T115" fmla="*/ 2147483647 h 996"/>
                <a:gd name="T116" fmla="*/ 2147483647 w 1162"/>
                <a:gd name="T117" fmla="*/ 2147483647 h 996"/>
                <a:gd name="T118" fmla="*/ 2147483647 w 1162"/>
                <a:gd name="T119" fmla="*/ 2147483647 h 996"/>
                <a:gd name="T120" fmla="*/ 2147483647 w 1162"/>
                <a:gd name="T121" fmla="*/ 2147483647 h 9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2"/>
                <a:gd name="T184" fmla="*/ 0 h 996"/>
                <a:gd name="T185" fmla="*/ 1162 w 1162"/>
                <a:gd name="T186" fmla="*/ 996 h 9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2" h="996">
                  <a:moveTo>
                    <a:pt x="1126" y="596"/>
                  </a:moveTo>
                  <a:lnTo>
                    <a:pt x="1110" y="584"/>
                  </a:lnTo>
                  <a:lnTo>
                    <a:pt x="1064" y="584"/>
                  </a:lnTo>
                  <a:lnTo>
                    <a:pt x="1048" y="578"/>
                  </a:lnTo>
                  <a:lnTo>
                    <a:pt x="1026" y="584"/>
                  </a:lnTo>
                  <a:lnTo>
                    <a:pt x="1004" y="584"/>
                  </a:lnTo>
                  <a:lnTo>
                    <a:pt x="1018" y="572"/>
                  </a:lnTo>
                  <a:lnTo>
                    <a:pt x="1010" y="572"/>
                  </a:lnTo>
                  <a:lnTo>
                    <a:pt x="996" y="578"/>
                  </a:lnTo>
                  <a:lnTo>
                    <a:pt x="980" y="584"/>
                  </a:lnTo>
                  <a:lnTo>
                    <a:pt x="988" y="572"/>
                  </a:lnTo>
                  <a:lnTo>
                    <a:pt x="1004" y="572"/>
                  </a:lnTo>
                  <a:lnTo>
                    <a:pt x="1004" y="538"/>
                  </a:lnTo>
                  <a:lnTo>
                    <a:pt x="988" y="532"/>
                  </a:lnTo>
                  <a:lnTo>
                    <a:pt x="964" y="526"/>
                  </a:lnTo>
                  <a:lnTo>
                    <a:pt x="950" y="532"/>
                  </a:lnTo>
                  <a:lnTo>
                    <a:pt x="920" y="526"/>
                  </a:lnTo>
                  <a:lnTo>
                    <a:pt x="920" y="514"/>
                  </a:lnTo>
                  <a:lnTo>
                    <a:pt x="904" y="508"/>
                  </a:lnTo>
                  <a:lnTo>
                    <a:pt x="882" y="498"/>
                  </a:lnTo>
                  <a:lnTo>
                    <a:pt x="860" y="504"/>
                  </a:lnTo>
                  <a:lnTo>
                    <a:pt x="844" y="498"/>
                  </a:lnTo>
                  <a:lnTo>
                    <a:pt x="822" y="492"/>
                  </a:lnTo>
                  <a:lnTo>
                    <a:pt x="798" y="492"/>
                  </a:lnTo>
                  <a:lnTo>
                    <a:pt x="790" y="486"/>
                  </a:lnTo>
                  <a:lnTo>
                    <a:pt x="776" y="492"/>
                  </a:lnTo>
                  <a:lnTo>
                    <a:pt x="752" y="504"/>
                  </a:lnTo>
                  <a:lnTo>
                    <a:pt x="730" y="514"/>
                  </a:lnTo>
                  <a:lnTo>
                    <a:pt x="714" y="508"/>
                  </a:lnTo>
                  <a:lnTo>
                    <a:pt x="730" y="504"/>
                  </a:lnTo>
                  <a:lnTo>
                    <a:pt x="708" y="504"/>
                  </a:lnTo>
                  <a:lnTo>
                    <a:pt x="684" y="508"/>
                  </a:lnTo>
                  <a:lnTo>
                    <a:pt x="668" y="498"/>
                  </a:lnTo>
                  <a:lnTo>
                    <a:pt x="668" y="468"/>
                  </a:lnTo>
                  <a:lnTo>
                    <a:pt x="654" y="462"/>
                  </a:lnTo>
                  <a:lnTo>
                    <a:pt x="638" y="458"/>
                  </a:lnTo>
                  <a:lnTo>
                    <a:pt x="608" y="468"/>
                  </a:lnTo>
                  <a:lnTo>
                    <a:pt x="616" y="452"/>
                  </a:lnTo>
                  <a:lnTo>
                    <a:pt x="616" y="434"/>
                  </a:lnTo>
                  <a:lnTo>
                    <a:pt x="624" y="418"/>
                  </a:lnTo>
                  <a:lnTo>
                    <a:pt x="600" y="424"/>
                  </a:lnTo>
                  <a:lnTo>
                    <a:pt x="586" y="434"/>
                  </a:lnTo>
                  <a:lnTo>
                    <a:pt x="570" y="446"/>
                  </a:lnTo>
                  <a:lnTo>
                    <a:pt x="546" y="440"/>
                  </a:lnTo>
                  <a:lnTo>
                    <a:pt x="524" y="430"/>
                  </a:lnTo>
                  <a:lnTo>
                    <a:pt x="516" y="412"/>
                  </a:lnTo>
                  <a:lnTo>
                    <a:pt x="524" y="394"/>
                  </a:lnTo>
                  <a:lnTo>
                    <a:pt x="516" y="382"/>
                  </a:lnTo>
                  <a:lnTo>
                    <a:pt x="540" y="372"/>
                  </a:lnTo>
                  <a:lnTo>
                    <a:pt x="554" y="366"/>
                  </a:lnTo>
                  <a:lnTo>
                    <a:pt x="578" y="360"/>
                  </a:lnTo>
                  <a:lnTo>
                    <a:pt x="592" y="366"/>
                  </a:lnTo>
                  <a:lnTo>
                    <a:pt x="616" y="360"/>
                  </a:lnTo>
                  <a:lnTo>
                    <a:pt x="654" y="366"/>
                  </a:lnTo>
                  <a:lnTo>
                    <a:pt x="668" y="366"/>
                  </a:lnTo>
                  <a:lnTo>
                    <a:pt x="668" y="378"/>
                  </a:lnTo>
                  <a:lnTo>
                    <a:pt x="684" y="388"/>
                  </a:lnTo>
                  <a:lnTo>
                    <a:pt x="700" y="400"/>
                  </a:lnTo>
                  <a:lnTo>
                    <a:pt x="700" y="382"/>
                  </a:lnTo>
                  <a:lnTo>
                    <a:pt x="692" y="372"/>
                  </a:lnTo>
                  <a:lnTo>
                    <a:pt x="684" y="360"/>
                  </a:lnTo>
                  <a:lnTo>
                    <a:pt x="700" y="354"/>
                  </a:lnTo>
                  <a:lnTo>
                    <a:pt x="714" y="338"/>
                  </a:lnTo>
                  <a:lnTo>
                    <a:pt x="738" y="326"/>
                  </a:lnTo>
                  <a:lnTo>
                    <a:pt x="744" y="314"/>
                  </a:lnTo>
                  <a:lnTo>
                    <a:pt x="730" y="302"/>
                  </a:lnTo>
                  <a:lnTo>
                    <a:pt x="744" y="290"/>
                  </a:lnTo>
                  <a:lnTo>
                    <a:pt x="752" y="302"/>
                  </a:lnTo>
                  <a:lnTo>
                    <a:pt x="776" y="280"/>
                  </a:lnTo>
                  <a:lnTo>
                    <a:pt x="790" y="274"/>
                  </a:lnTo>
                  <a:lnTo>
                    <a:pt x="806" y="268"/>
                  </a:lnTo>
                  <a:lnTo>
                    <a:pt x="806" y="256"/>
                  </a:lnTo>
                  <a:lnTo>
                    <a:pt x="836" y="246"/>
                  </a:lnTo>
                  <a:lnTo>
                    <a:pt x="860" y="240"/>
                  </a:lnTo>
                  <a:lnTo>
                    <a:pt x="852" y="252"/>
                  </a:lnTo>
                  <a:lnTo>
                    <a:pt x="874" y="252"/>
                  </a:lnTo>
                  <a:lnTo>
                    <a:pt x="898" y="240"/>
                  </a:lnTo>
                  <a:lnTo>
                    <a:pt x="874" y="234"/>
                  </a:lnTo>
                  <a:lnTo>
                    <a:pt x="866" y="216"/>
                  </a:lnTo>
                  <a:lnTo>
                    <a:pt x="866" y="206"/>
                  </a:lnTo>
                  <a:lnTo>
                    <a:pt x="844" y="210"/>
                  </a:lnTo>
                  <a:lnTo>
                    <a:pt x="782" y="228"/>
                  </a:lnTo>
                  <a:lnTo>
                    <a:pt x="828" y="210"/>
                  </a:lnTo>
                  <a:lnTo>
                    <a:pt x="852" y="200"/>
                  </a:lnTo>
                  <a:lnTo>
                    <a:pt x="874" y="200"/>
                  </a:lnTo>
                  <a:lnTo>
                    <a:pt x="904" y="206"/>
                  </a:lnTo>
                  <a:lnTo>
                    <a:pt x="912" y="210"/>
                  </a:lnTo>
                  <a:lnTo>
                    <a:pt x="928" y="206"/>
                  </a:lnTo>
                  <a:lnTo>
                    <a:pt x="942" y="194"/>
                  </a:lnTo>
                  <a:lnTo>
                    <a:pt x="964" y="194"/>
                  </a:lnTo>
                  <a:lnTo>
                    <a:pt x="964" y="182"/>
                  </a:lnTo>
                  <a:lnTo>
                    <a:pt x="950" y="176"/>
                  </a:lnTo>
                  <a:lnTo>
                    <a:pt x="928" y="188"/>
                  </a:lnTo>
                  <a:lnTo>
                    <a:pt x="934" y="176"/>
                  </a:lnTo>
                  <a:lnTo>
                    <a:pt x="928" y="166"/>
                  </a:lnTo>
                  <a:lnTo>
                    <a:pt x="920" y="148"/>
                  </a:lnTo>
                  <a:lnTo>
                    <a:pt x="912" y="130"/>
                  </a:lnTo>
                  <a:lnTo>
                    <a:pt x="890" y="120"/>
                  </a:lnTo>
                  <a:lnTo>
                    <a:pt x="874" y="130"/>
                  </a:lnTo>
                  <a:lnTo>
                    <a:pt x="866" y="148"/>
                  </a:lnTo>
                  <a:lnTo>
                    <a:pt x="852" y="142"/>
                  </a:lnTo>
                  <a:lnTo>
                    <a:pt x="852" y="126"/>
                  </a:lnTo>
                  <a:lnTo>
                    <a:pt x="836" y="108"/>
                  </a:lnTo>
                  <a:lnTo>
                    <a:pt x="806" y="102"/>
                  </a:lnTo>
                  <a:lnTo>
                    <a:pt x="776" y="96"/>
                  </a:lnTo>
                  <a:lnTo>
                    <a:pt x="776" y="86"/>
                  </a:lnTo>
                  <a:lnTo>
                    <a:pt x="768" y="102"/>
                  </a:lnTo>
                  <a:lnTo>
                    <a:pt x="768" y="120"/>
                  </a:lnTo>
                  <a:lnTo>
                    <a:pt x="776" y="148"/>
                  </a:lnTo>
                  <a:lnTo>
                    <a:pt x="752" y="160"/>
                  </a:lnTo>
                  <a:lnTo>
                    <a:pt x="738" y="160"/>
                  </a:lnTo>
                  <a:lnTo>
                    <a:pt x="744" y="182"/>
                  </a:lnTo>
                  <a:lnTo>
                    <a:pt x="730" y="200"/>
                  </a:lnTo>
                  <a:lnTo>
                    <a:pt x="714" y="188"/>
                  </a:lnTo>
                  <a:lnTo>
                    <a:pt x="714" y="176"/>
                  </a:lnTo>
                  <a:lnTo>
                    <a:pt x="708" y="160"/>
                  </a:lnTo>
                  <a:lnTo>
                    <a:pt x="692" y="160"/>
                  </a:lnTo>
                  <a:lnTo>
                    <a:pt x="668" y="154"/>
                  </a:lnTo>
                  <a:lnTo>
                    <a:pt x="660" y="148"/>
                  </a:lnTo>
                  <a:lnTo>
                    <a:pt x="646" y="142"/>
                  </a:lnTo>
                  <a:lnTo>
                    <a:pt x="624" y="142"/>
                  </a:lnTo>
                  <a:lnTo>
                    <a:pt x="608" y="130"/>
                  </a:lnTo>
                  <a:lnTo>
                    <a:pt x="608" y="114"/>
                  </a:lnTo>
                  <a:lnTo>
                    <a:pt x="632" y="102"/>
                  </a:lnTo>
                  <a:lnTo>
                    <a:pt x="654" y="90"/>
                  </a:lnTo>
                  <a:lnTo>
                    <a:pt x="638" y="90"/>
                  </a:lnTo>
                  <a:lnTo>
                    <a:pt x="660" y="80"/>
                  </a:lnTo>
                  <a:lnTo>
                    <a:pt x="684" y="86"/>
                  </a:lnTo>
                  <a:lnTo>
                    <a:pt x="676" y="74"/>
                  </a:lnTo>
                  <a:lnTo>
                    <a:pt x="660" y="62"/>
                  </a:lnTo>
                  <a:lnTo>
                    <a:pt x="692" y="62"/>
                  </a:lnTo>
                  <a:lnTo>
                    <a:pt x="700" y="50"/>
                  </a:lnTo>
                  <a:lnTo>
                    <a:pt x="692" y="44"/>
                  </a:lnTo>
                  <a:lnTo>
                    <a:pt x="684" y="50"/>
                  </a:lnTo>
                  <a:lnTo>
                    <a:pt x="684" y="16"/>
                  </a:lnTo>
                  <a:lnTo>
                    <a:pt x="646" y="0"/>
                  </a:lnTo>
                  <a:lnTo>
                    <a:pt x="660" y="28"/>
                  </a:lnTo>
                  <a:lnTo>
                    <a:pt x="616" y="34"/>
                  </a:lnTo>
                  <a:lnTo>
                    <a:pt x="562" y="34"/>
                  </a:lnTo>
                  <a:lnTo>
                    <a:pt x="510" y="44"/>
                  </a:lnTo>
                  <a:lnTo>
                    <a:pt x="464" y="28"/>
                  </a:lnTo>
                  <a:lnTo>
                    <a:pt x="418" y="28"/>
                  </a:lnTo>
                  <a:lnTo>
                    <a:pt x="364" y="22"/>
                  </a:lnTo>
                  <a:lnTo>
                    <a:pt x="320" y="22"/>
                  </a:lnTo>
                  <a:lnTo>
                    <a:pt x="274" y="38"/>
                  </a:lnTo>
                  <a:lnTo>
                    <a:pt x="228" y="28"/>
                  </a:lnTo>
                  <a:lnTo>
                    <a:pt x="182" y="28"/>
                  </a:lnTo>
                  <a:lnTo>
                    <a:pt x="136" y="16"/>
                  </a:lnTo>
                  <a:lnTo>
                    <a:pt x="92" y="16"/>
                  </a:lnTo>
                  <a:lnTo>
                    <a:pt x="52" y="28"/>
                  </a:lnTo>
                  <a:lnTo>
                    <a:pt x="8" y="38"/>
                  </a:lnTo>
                  <a:lnTo>
                    <a:pt x="52" y="56"/>
                  </a:lnTo>
                  <a:lnTo>
                    <a:pt x="0" y="62"/>
                  </a:lnTo>
                  <a:lnTo>
                    <a:pt x="30" y="86"/>
                  </a:lnTo>
                  <a:lnTo>
                    <a:pt x="8" y="120"/>
                  </a:lnTo>
                  <a:lnTo>
                    <a:pt x="22" y="154"/>
                  </a:lnTo>
                  <a:lnTo>
                    <a:pt x="68" y="130"/>
                  </a:lnTo>
                  <a:lnTo>
                    <a:pt x="114" y="126"/>
                  </a:lnTo>
                  <a:lnTo>
                    <a:pt x="160" y="120"/>
                  </a:lnTo>
                  <a:lnTo>
                    <a:pt x="206" y="136"/>
                  </a:lnTo>
                  <a:lnTo>
                    <a:pt x="242" y="160"/>
                  </a:lnTo>
                  <a:lnTo>
                    <a:pt x="274" y="188"/>
                  </a:lnTo>
                  <a:lnTo>
                    <a:pt x="296" y="222"/>
                  </a:lnTo>
                  <a:lnTo>
                    <a:pt x="296" y="262"/>
                  </a:lnTo>
                  <a:lnTo>
                    <a:pt x="282" y="298"/>
                  </a:lnTo>
                  <a:lnTo>
                    <a:pt x="304" y="326"/>
                  </a:lnTo>
                  <a:lnTo>
                    <a:pt x="342" y="360"/>
                  </a:lnTo>
                  <a:lnTo>
                    <a:pt x="372" y="388"/>
                  </a:lnTo>
                  <a:lnTo>
                    <a:pt x="394" y="424"/>
                  </a:lnTo>
                  <a:lnTo>
                    <a:pt x="380" y="388"/>
                  </a:lnTo>
                  <a:lnTo>
                    <a:pt x="364" y="354"/>
                  </a:lnTo>
                  <a:lnTo>
                    <a:pt x="394" y="382"/>
                  </a:lnTo>
                  <a:lnTo>
                    <a:pt x="426" y="412"/>
                  </a:lnTo>
                  <a:lnTo>
                    <a:pt x="448" y="440"/>
                  </a:lnTo>
                  <a:lnTo>
                    <a:pt x="486" y="458"/>
                  </a:lnTo>
                  <a:lnTo>
                    <a:pt x="540" y="468"/>
                  </a:lnTo>
                  <a:lnTo>
                    <a:pt x="592" y="474"/>
                  </a:lnTo>
                  <a:lnTo>
                    <a:pt x="632" y="492"/>
                  </a:lnTo>
                  <a:lnTo>
                    <a:pt x="660" y="520"/>
                  </a:lnTo>
                  <a:lnTo>
                    <a:pt x="714" y="520"/>
                  </a:lnTo>
                  <a:lnTo>
                    <a:pt x="714" y="554"/>
                  </a:lnTo>
                  <a:lnTo>
                    <a:pt x="692" y="584"/>
                  </a:lnTo>
                  <a:lnTo>
                    <a:pt x="692" y="618"/>
                  </a:lnTo>
                  <a:lnTo>
                    <a:pt x="714" y="646"/>
                  </a:lnTo>
                  <a:lnTo>
                    <a:pt x="752" y="682"/>
                  </a:lnTo>
                  <a:lnTo>
                    <a:pt x="790" y="704"/>
                  </a:lnTo>
                  <a:lnTo>
                    <a:pt x="814" y="744"/>
                  </a:lnTo>
                  <a:lnTo>
                    <a:pt x="798" y="784"/>
                  </a:lnTo>
                  <a:lnTo>
                    <a:pt x="806" y="824"/>
                  </a:lnTo>
                  <a:lnTo>
                    <a:pt x="806" y="864"/>
                  </a:lnTo>
                  <a:lnTo>
                    <a:pt x="814" y="904"/>
                  </a:lnTo>
                  <a:lnTo>
                    <a:pt x="814" y="944"/>
                  </a:lnTo>
                  <a:lnTo>
                    <a:pt x="844" y="974"/>
                  </a:lnTo>
                  <a:lnTo>
                    <a:pt x="874" y="996"/>
                  </a:lnTo>
                  <a:lnTo>
                    <a:pt x="920" y="996"/>
                  </a:lnTo>
                  <a:lnTo>
                    <a:pt x="920" y="990"/>
                  </a:lnTo>
                  <a:lnTo>
                    <a:pt x="898" y="984"/>
                  </a:lnTo>
                  <a:lnTo>
                    <a:pt x="898" y="974"/>
                  </a:lnTo>
                  <a:lnTo>
                    <a:pt x="882" y="978"/>
                  </a:lnTo>
                  <a:lnTo>
                    <a:pt x="860" y="978"/>
                  </a:lnTo>
                  <a:lnTo>
                    <a:pt x="874" y="968"/>
                  </a:lnTo>
                  <a:lnTo>
                    <a:pt x="890" y="968"/>
                  </a:lnTo>
                  <a:lnTo>
                    <a:pt x="874" y="950"/>
                  </a:lnTo>
                  <a:lnTo>
                    <a:pt x="890" y="938"/>
                  </a:lnTo>
                  <a:lnTo>
                    <a:pt x="898" y="928"/>
                  </a:lnTo>
                  <a:lnTo>
                    <a:pt x="898" y="922"/>
                  </a:lnTo>
                  <a:lnTo>
                    <a:pt x="882" y="916"/>
                  </a:lnTo>
                  <a:lnTo>
                    <a:pt x="866" y="922"/>
                  </a:lnTo>
                  <a:lnTo>
                    <a:pt x="882" y="904"/>
                  </a:lnTo>
                  <a:lnTo>
                    <a:pt x="898" y="894"/>
                  </a:lnTo>
                  <a:lnTo>
                    <a:pt x="904" y="882"/>
                  </a:lnTo>
                  <a:lnTo>
                    <a:pt x="890" y="888"/>
                  </a:lnTo>
                  <a:lnTo>
                    <a:pt x="882" y="876"/>
                  </a:lnTo>
                  <a:lnTo>
                    <a:pt x="898" y="870"/>
                  </a:lnTo>
                  <a:lnTo>
                    <a:pt x="904" y="876"/>
                  </a:lnTo>
                  <a:lnTo>
                    <a:pt x="904" y="870"/>
                  </a:lnTo>
                  <a:lnTo>
                    <a:pt x="912" y="858"/>
                  </a:lnTo>
                  <a:lnTo>
                    <a:pt x="934" y="852"/>
                  </a:lnTo>
                  <a:lnTo>
                    <a:pt x="958" y="848"/>
                  </a:lnTo>
                  <a:lnTo>
                    <a:pt x="958" y="824"/>
                  </a:lnTo>
                  <a:lnTo>
                    <a:pt x="934" y="812"/>
                  </a:lnTo>
                  <a:lnTo>
                    <a:pt x="928" y="802"/>
                  </a:lnTo>
                  <a:lnTo>
                    <a:pt x="942" y="806"/>
                  </a:lnTo>
                  <a:lnTo>
                    <a:pt x="964" y="818"/>
                  </a:lnTo>
                  <a:lnTo>
                    <a:pt x="980" y="824"/>
                  </a:lnTo>
                  <a:lnTo>
                    <a:pt x="988" y="812"/>
                  </a:lnTo>
                  <a:lnTo>
                    <a:pt x="1004" y="796"/>
                  </a:lnTo>
                  <a:lnTo>
                    <a:pt x="1010" y="778"/>
                  </a:lnTo>
                  <a:lnTo>
                    <a:pt x="1026" y="778"/>
                  </a:lnTo>
                  <a:lnTo>
                    <a:pt x="1026" y="768"/>
                  </a:lnTo>
                  <a:lnTo>
                    <a:pt x="1034" y="750"/>
                  </a:lnTo>
                  <a:lnTo>
                    <a:pt x="1056" y="744"/>
                  </a:lnTo>
                  <a:lnTo>
                    <a:pt x="1080" y="732"/>
                  </a:lnTo>
                  <a:lnTo>
                    <a:pt x="1094" y="732"/>
                  </a:lnTo>
                  <a:lnTo>
                    <a:pt x="1102" y="720"/>
                  </a:lnTo>
                  <a:lnTo>
                    <a:pt x="1110" y="710"/>
                  </a:lnTo>
                  <a:lnTo>
                    <a:pt x="1110" y="670"/>
                  </a:lnTo>
                  <a:lnTo>
                    <a:pt x="1126" y="652"/>
                  </a:lnTo>
                  <a:lnTo>
                    <a:pt x="1148" y="640"/>
                  </a:lnTo>
                  <a:lnTo>
                    <a:pt x="1156" y="630"/>
                  </a:lnTo>
                  <a:lnTo>
                    <a:pt x="1156" y="612"/>
                  </a:lnTo>
                  <a:lnTo>
                    <a:pt x="1162" y="596"/>
                  </a:lnTo>
                  <a:lnTo>
                    <a:pt x="1140" y="606"/>
                  </a:lnTo>
                  <a:lnTo>
                    <a:pt x="1126" y="59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0" name="Freeform 60"/>
            <p:cNvSpPr>
              <a:spLocks noChangeArrowheads="1"/>
            </p:cNvSpPr>
            <p:nvPr/>
          </p:nvSpPr>
          <p:spPr bwMode="auto">
            <a:xfrm>
              <a:off x="3159366" y="935364"/>
              <a:ext cx="152800" cy="299888"/>
            </a:xfrm>
            <a:custGeom>
              <a:avLst/>
              <a:gdLst>
                <a:gd name="T0" fmla="*/ 2147483647 w 68"/>
                <a:gd name="T1" fmla="*/ 2147483647 h 84"/>
                <a:gd name="T2" fmla="*/ 2147483647 w 68"/>
                <a:gd name="T3" fmla="*/ 2147483647 h 84"/>
                <a:gd name="T4" fmla="*/ 2147483647 w 68"/>
                <a:gd name="T5" fmla="*/ 2147483647 h 84"/>
                <a:gd name="T6" fmla="*/ 2147483647 w 68"/>
                <a:gd name="T7" fmla="*/ 2147483647 h 84"/>
                <a:gd name="T8" fmla="*/ 2147483647 w 68"/>
                <a:gd name="T9" fmla="*/ 2147483647 h 84"/>
                <a:gd name="T10" fmla="*/ 2147483647 w 68"/>
                <a:gd name="T11" fmla="*/ 2147483647 h 84"/>
                <a:gd name="T12" fmla="*/ 2147483647 w 68"/>
                <a:gd name="T13" fmla="*/ 2147483647 h 84"/>
                <a:gd name="T14" fmla="*/ 2147483647 w 68"/>
                <a:gd name="T15" fmla="*/ 2147483647 h 84"/>
                <a:gd name="T16" fmla="*/ 2147483647 w 68"/>
                <a:gd name="T17" fmla="*/ 2147483647 h 84"/>
                <a:gd name="T18" fmla="*/ 2147483647 w 68"/>
                <a:gd name="T19" fmla="*/ 2147483647 h 84"/>
                <a:gd name="T20" fmla="*/ 2147483647 w 68"/>
                <a:gd name="T21" fmla="*/ 2147483647 h 84"/>
                <a:gd name="T22" fmla="*/ 2147483647 w 68"/>
                <a:gd name="T23" fmla="*/ 2147483647 h 84"/>
                <a:gd name="T24" fmla="*/ 2147483647 w 68"/>
                <a:gd name="T25" fmla="*/ 2147483647 h 84"/>
                <a:gd name="T26" fmla="*/ 2147483647 w 68"/>
                <a:gd name="T27" fmla="*/ 2147483647 h 84"/>
                <a:gd name="T28" fmla="*/ 2147483647 w 68"/>
                <a:gd name="T29" fmla="*/ 2147483647 h 84"/>
                <a:gd name="T30" fmla="*/ 2147483647 w 68"/>
                <a:gd name="T31" fmla="*/ 2147483647 h 84"/>
                <a:gd name="T32" fmla="*/ 2147483647 w 68"/>
                <a:gd name="T33" fmla="*/ 2147483647 h 84"/>
                <a:gd name="T34" fmla="*/ 2147483647 w 68"/>
                <a:gd name="T35" fmla="*/ 2147483647 h 84"/>
                <a:gd name="T36" fmla="*/ 2147483647 w 68"/>
                <a:gd name="T37" fmla="*/ 2147483647 h 84"/>
                <a:gd name="T38" fmla="*/ 2147483647 w 68"/>
                <a:gd name="T39" fmla="*/ 2147483647 h 84"/>
                <a:gd name="T40" fmla="*/ 2147483647 w 68"/>
                <a:gd name="T41" fmla="*/ 0 h 84"/>
                <a:gd name="T42" fmla="*/ 2147483647 w 68"/>
                <a:gd name="T43" fmla="*/ 2147483647 h 84"/>
                <a:gd name="T44" fmla="*/ 0 w 68"/>
                <a:gd name="T45" fmla="*/ 2147483647 h 84"/>
                <a:gd name="T46" fmla="*/ 2147483647 w 68"/>
                <a:gd name="T47" fmla="*/ 2147483647 h 84"/>
                <a:gd name="T48" fmla="*/ 2147483647 w 68"/>
                <a:gd name="T49" fmla="*/ 2147483647 h 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84"/>
                <a:gd name="T77" fmla="*/ 68 w 68"/>
                <a:gd name="T78" fmla="*/ 84 h 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84">
                  <a:moveTo>
                    <a:pt x="30" y="42"/>
                  </a:moveTo>
                  <a:lnTo>
                    <a:pt x="40" y="54"/>
                  </a:lnTo>
                  <a:lnTo>
                    <a:pt x="24" y="60"/>
                  </a:lnTo>
                  <a:lnTo>
                    <a:pt x="16" y="70"/>
                  </a:lnTo>
                  <a:lnTo>
                    <a:pt x="40" y="70"/>
                  </a:lnTo>
                  <a:lnTo>
                    <a:pt x="24" y="76"/>
                  </a:lnTo>
                  <a:lnTo>
                    <a:pt x="46" y="70"/>
                  </a:lnTo>
                  <a:lnTo>
                    <a:pt x="30" y="76"/>
                  </a:lnTo>
                  <a:lnTo>
                    <a:pt x="6" y="84"/>
                  </a:lnTo>
                  <a:lnTo>
                    <a:pt x="8" y="84"/>
                  </a:lnTo>
                  <a:lnTo>
                    <a:pt x="18" y="84"/>
                  </a:lnTo>
                  <a:lnTo>
                    <a:pt x="34" y="82"/>
                  </a:lnTo>
                  <a:lnTo>
                    <a:pt x="30" y="80"/>
                  </a:lnTo>
                  <a:lnTo>
                    <a:pt x="54" y="76"/>
                  </a:lnTo>
                  <a:lnTo>
                    <a:pt x="62" y="76"/>
                  </a:lnTo>
                  <a:lnTo>
                    <a:pt x="68" y="60"/>
                  </a:lnTo>
                  <a:lnTo>
                    <a:pt x="54" y="42"/>
                  </a:lnTo>
                  <a:lnTo>
                    <a:pt x="30" y="30"/>
                  </a:lnTo>
                  <a:lnTo>
                    <a:pt x="30" y="14"/>
                  </a:lnTo>
                  <a:lnTo>
                    <a:pt x="16" y="14"/>
                  </a:lnTo>
                  <a:lnTo>
                    <a:pt x="26" y="0"/>
                  </a:lnTo>
                  <a:lnTo>
                    <a:pt x="8" y="8"/>
                  </a:lnTo>
                  <a:lnTo>
                    <a:pt x="0" y="24"/>
                  </a:lnTo>
                  <a:lnTo>
                    <a:pt x="16" y="36"/>
                  </a:lnTo>
                  <a:lnTo>
                    <a:pt x="30" y="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1" name="Freeform 61"/>
            <p:cNvSpPr>
              <a:spLocks noChangeArrowheads="1"/>
            </p:cNvSpPr>
            <p:nvPr/>
          </p:nvSpPr>
          <p:spPr bwMode="auto">
            <a:xfrm>
              <a:off x="3298683" y="1163850"/>
              <a:ext cx="31459" cy="42841"/>
            </a:xfrm>
            <a:custGeom>
              <a:avLst/>
              <a:gdLst>
                <a:gd name="T0" fmla="*/ 2147483647 w 14"/>
                <a:gd name="T1" fmla="*/ 0 h 12"/>
                <a:gd name="T2" fmla="*/ 0 w 14"/>
                <a:gd name="T3" fmla="*/ 2147483647 h 12"/>
                <a:gd name="T4" fmla="*/ 2147483647 w 14"/>
                <a:gd name="T5" fmla="*/ 2147483647 h 12"/>
                <a:gd name="T6" fmla="*/ 2147483647 w 14"/>
                <a:gd name="T7" fmla="*/ 0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14" y="0"/>
                  </a:moveTo>
                  <a:lnTo>
                    <a:pt x="0" y="12"/>
                  </a:lnTo>
                  <a:lnTo>
                    <a:pt x="6" y="12"/>
                  </a:lnTo>
                  <a:lnTo>
                    <a:pt x="1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2" name="Freeform 62"/>
            <p:cNvSpPr>
              <a:spLocks noChangeArrowheads="1"/>
            </p:cNvSpPr>
            <p:nvPr/>
          </p:nvSpPr>
          <p:spPr bwMode="auto">
            <a:xfrm>
              <a:off x="6678261" y="2677571"/>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4"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3" name="Freeform 63"/>
            <p:cNvSpPr>
              <a:spLocks noChangeArrowheads="1"/>
            </p:cNvSpPr>
            <p:nvPr/>
          </p:nvSpPr>
          <p:spPr bwMode="auto">
            <a:xfrm>
              <a:off x="5891791" y="2691852"/>
              <a:ext cx="1096565" cy="721159"/>
            </a:xfrm>
            <a:custGeom>
              <a:avLst/>
              <a:gdLst>
                <a:gd name="T0" fmla="*/ 2147483647 w 488"/>
                <a:gd name="T1" fmla="*/ 2147483647 h 202"/>
                <a:gd name="T2" fmla="*/ 2147483647 w 488"/>
                <a:gd name="T3" fmla="*/ 2147483647 h 202"/>
                <a:gd name="T4" fmla="*/ 2147483647 w 488"/>
                <a:gd name="T5" fmla="*/ 2147483647 h 202"/>
                <a:gd name="T6" fmla="*/ 2147483647 w 488"/>
                <a:gd name="T7" fmla="*/ 2147483647 h 202"/>
                <a:gd name="T8" fmla="*/ 2147483647 w 488"/>
                <a:gd name="T9" fmla="*/ 2147483647 h 202"/>
                <a:gd name="T10" fmla="*/ 2147483647 w 488"/>
                <a:gd name="T11" fmla="*/ 2147483647 h 202"/>
                <a:gd name="T12" fmla="*/ 2147483647 w 488"/>
                <a:gd name="T13" fmla="*/ 2147483647 h 202"/>
                <a:gd name="T14" fmla="*/ 2147483647 w 488"/>
                <a:gd name="T15" fmla="*/ 0 h 202"/>
                <a:gd name="T16" fmla="*/ 2147483647 w 488"/>
                <a:gd name="T17" fmla="*/ 2147483647 h 202"/>
                <a:gd name="T18" fmla="*/ 2147483647 w 488"/>
                <a:gd name="T19" fmla="*/ 2147483647 h 202"/>
                <a:gd name="T20" fmla="*/ 2147483647 w 488"/>
                <a:gd name="T21" fmla="*/ 2147483647 h 202"/>
                <a:gd name="T22" fmla="*/ 2147483647 w 488"/>
                <a:gd name="T23" fmla="*/ 2147483647 h 202"/>
                <a:gd name="T24" fmla="*/ 2147483647 w 488"/>
                <a:gd name="T25" fmla="*/ 2147483647 h 202"/>
                <a:gd name="T26" fmla="*/ 2147483647 w 488"/>
                <a:gd name="T27" fmla="*/ 2147483647 h 202"/>
                <a:gd name="T28" fmla="*/ 2147483647 w 488"/>
                <a:gd name="T29" fmla="*/ 2147483647 h 202"/>
                <a:gd name="T30" fmla="*/ 2147483647 w 488"/>
                <a:gd name="T31" fmla="*/ 2147483647 h 202"/>
                <a:gd name="T32" fmla="*/ 2147483647 w 488"/>
                <a:gd name="T33" fmla="*/ 2147483647 h 202"/>
                <a:gd name="T34" fmla="*/ 2147483647 w 488"/>
                <a:gd name="T35" fmla="*/ 2147483647 h 202"/>
                <a:gd name="T36" fmla="*/ 2147483647 w 488"/>
                <a:gd name="T37" fmla="*/ 2147483647 h 202"/>
                <a:gd name="T38" fmla="*/ 2147483647 w 488"/>
                <a:gd name="T39" fmla="*/ 2147483647 h 202"/>
                <a:gd name="T40" fmla="*/ 2147483647 w 488"/>
                <a:gd name="T41" fmla="*/ 2147483647 h 202"/>
                <a:gd name="T42" fmla="*/ 2147483647 w 488"/>
                <a:gd name="T43" fmla="*/ 2147483647 h 202"/>
                <a:gd name="T44" fmla="*/ 2147483647 w 488"/>
                <a:gd name="T45" fmla="*/ 2147483647 h 202"/>
                <a:gd name="T46" fmla="*/ 2147483647 w 488"/>
                <a:gd name="T47" fmla="*/ 2147483647 h 202"/>
                <a:gd name="T48" fmla="*/ 2147483647 w 488"/>
                <a:gd name="T49" fmla="*/ 2147483647 h 202"/>
                <a:gd name="T50" fmla="*/ 2147483647 w 488"/>
                <a:gd name="T51" fmla="*/ 2147483647 h 202"/>
                <a:gd name="T52" fmla="*/ 2147483647 w 488"/>
                <a:gd name="T53" fmla="*/ 2147483647 h 202"/>
                <a:gd name="T54" fmla="*/ 2147483647 w 488"/>
                <a:gd name="T55" fmla="*/ 2147483647 h 202"/>
                <a:gd name="T56" fmla="*/ 2147483647 w 488"/>
                <a:gd name="T57" fmla="*/ 2147483647 h 202"/>
                <a:gd name="T58" fmla="*/ 2147483647 w 488"/>
                <a:gd name="T59" fmla="*/ 2147483647 h 202"/>
                <a:gd name="T60" fmla="*/ 2147483647 w 488"/>
                <a:gd name="T61" fmla="*/ 2147483647 h 202"/>
                <a:gd name="T62" fmla="*/ 2147483647 w 488"/>
                <a:gd name="T63" fmla="*/ 2147483647 h 202"/>
                <a:gd name="T64" fmla="*/ 0 w 488"/>
                <a:gd name="T65" fmla="*/ 2147483647 h 202"/>
                <a:gd name="T66" fmla="*/ 2147483647 w 488"/>
                <a:gd name="T67" fmla="*/ 2147483647 h 202"/>
                <a:gd name="T68" fmla="*/ 2147483647 w 488"/>
                <a:gd name="T69" fmla="*/ 2147483647 h 202"/>
                <a:gd name="T70" fmla="*/ 2147483647 w 488"/>
                <a:gd name="T71" fmla="*/ 2147483647 h 202"/>
                <a:gd name="T72" fmla="*/ 2147483647 w 488"/>
                <a:gd name="T73" fmla="*/ 2147483647 h 202"/>
                <a:gd name="T74" fmla="*/ 2147483647 w 488"/>
                <a:gd name="T75" fmla="*/ 2147483647 h 202"/>
                <a:gd name="T76" fmla="*/ 2147483647 w 488"/>
                <a:gd name="T77" fmla="*/ 2147483647 h 202"/>
                <a:gd name="T78" fmla="*/ 2147483647 w 488"/>
                <a:gd name="T79" fmla="*/ 2147483647 h 202"/>
                <a:gd name="T80" fmla="*/ 2147483647 w 488"/>
                <a:gd name="T81" fmla="*/ 2147483647 h 202"/>
                <a:gd name="T82" fmla="*/ 2147483647 w 488"/>
                <a:gd name="T83" fmla="*/ 2147483647 h 202"/>
                <a:gd name="T84" fmla="*/ 2147483647 w 488"/>
                <a:gd name="T85" fmla="*/ 2147483647 h 202"/>
                <a:gd name="T86" fmla="*/ 2147483647 w 488"/>
                <a:gd name="T87" fmla="*/ 2147483647 h 202"/>
                <a:gd name="T88" fmla="*/ 2147483647 w 488"/>
                <a:gd name="T89" fmla="*/ 2147483647 h 202"/>
                <a:gd name="T90" fmla="*/ 2147483647 w 488"/>
                <a:gd name="T91" fmla="*/ 2147483647 h 202"/>
                <a:gd name="T92" fmla="*/ 2147483647 w 488"/>
                <a:gd name="T93" fmla="*/ 2147483647 h 202"/>
                <a:gd name="T94" fmla="*/ 2147483647 w 488"/>
                <a:gd name="T95" fmla="*/ 2147483647 h 202"/>
                <a:gd name="T96" fmla="*/ 2147483647 w 488"/>
                <a:gd name="T97" fmla="*/ 2147483647 h 202"/>
                <a:gd name="T98" fmla="*/ 2147483647 w 488"/>
                <a:gd name="T99" fmla="*/ 2147483647 h 202"/>
                <a:gd name="T100" fmla="*/ 2147483647 w 488"/>
                <a:gd name="T101" fmla="*/ 2147483647 h 202"/>
                <a:gd name="T102" fmla="*/ 2147483647 w 488"/>
                <a:gd name="T103" fmla="*/ 2147483647 h 202"/>
                <a:gd name="T104" fmla="*/ 2147483647 w 488"/>
                <a:gd name="T105" fmla="*/ 2147483647 h 202"/>
                <a:gd name="T106" fmla="*/ 2147483647 w 488"/>
                <a:gd name="T107" fmla="*/ 2147483647 h 202"/>
                <a:gd name="T108" fmla="*/ 2147483647 w 488"/>
                <a:gd name="T109" fmla="*/ 2147483647 h 202"/>
                <a:gd name="T110" fmla="*/ 2147483647 w 488"/>
                <a:gd name="T111" fmla="*/ 2147483647 h 202"/>
                <a:gd name="T112" fmla="*/ 2147483647 w 488"/>
                <a:gd name="T113" fmla="*/ 2147483647 h 202"/>
                <a:gd name="T114" fmla="*/ 2147483647 w 488"/>
                <a:gd name="T115" fmla="*/ 2147483647 h 202"/>
                <a:gd name="T116" fmla="*/ 2147483647 w 488"/>
                <a:gd name="T117" fmla="*/ 2147483647 h 202"/>
                <a:gd name="T118" fmla="*/ 2147483647 w 488"/>
                <a:gd name="T119" fmla="*/ 2147483647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8"/>
                <a:gd name="T181" fmla="*/ 0 h 202"/>
                <a:gd name="T182" fmla="*/ 488 w 488"/>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8" h="202">
                  <a:moveTo>
                    <a:pt x="442" y="82"/>
                  </a:moveTo>
                  <a:lnTo>
                    <a:pt x="442" y="72"/>
                  </a:lnTo>
                  <a:lnTo>
                    <a:pt x="426" y="60"/>
                  </a:lnTo>
                  <a:lnTo>
                    <a:pt x="396" y="48"/>
                  </a:lnTo>
                  <a:lnTo>
                    <a:pt x="388" y="30"/>
                  </a:lnTo>
                  <a:lnTo>
                    <a:pt x="380" y="20"/>
                  </a:lnTo>
                  <a:lnTo>
                    <a:pt x="364" y="8"/>
                  </a:lnTo>
                  <a:lnTo>
                    <a:pt x="354" y="0"/>
                  </a:lnTo>
                  <a:lnTo>
                    <a:pt x="342" y="14"/>
                  </a:lnTo>
                  <a:lnTo>
                    <a:pt x="342" y="30"/>
                  </a:lnTo>
                  <a:lnTo>
                    <a:pt x="358" y="42"/>
                  </a:lnTo>
                  <a:lnTo>
                    <a:pt x="336" y="48"/>
                  </a:lnTo>
                  <a:lnTo>
                    <a:pt x="312" y="42"/>
                  </a:lnTo>
                  <a:lnTo>
                    <a:pt x="298" y="36"/>
                  </a:lnTo>
                  <a:lnTo>
                    <a:pt x="282" y="30"/>
                  </a:lnTo>
                  <a:lnTo>
                    <a:pt x="288" y="14"/>
                  </a:lnTo>
                  <a:lnTo>
                    <a:pt x="274" y="14"/>
                  </a:lnTo>
                  <a:lnTo>
                    <a:pt x="252" y="8"/>
                  </a:lnTo>
                  <a:lnTo>
                    <a:pt x="214" y="8"/>
                  </a:lnTo>
                  <a:lnTo>
                    <a:pt x="182" y="14"/>
                  </a:lnTo>
                  <a:lnTo>
                    <a:pt x="198" y="20"/>
                  </a:lnTo>
                  <a:lnTo>
                    <a:pt x="206" y="30"/>
                  </a:lnTo>
                  <a:lnTo>
                    <a:pt x="146" y="30"/>
                  </a:lnTo>
                  <a:lnTo>
                    <a:pt x="130" y="42"/>
                  </a:lnTo>
                  <a:lnTo>
                    <a:pt x="108" y="48"/>
                  </a:lnTo>
                  <a:lnTo>
                    <a:pt x="108" y="60"/>
                  </a:lnTo>
                  <a:lnTo>
                    <a:pt x="84" y="78"/>
                  </a:lnTo>
                  <a:lnTo>
                    <a:pt x="62" y="78"/>
                  </a:lnTo>
                  <a:lnTo>
                    <a:pt x="46" y="82"/>
                  </a:lnTo>
                  <a:lnTo>
                    <a:pt x="32" y="78"/>
                  </a:lnTo>
                  <a:lnTo>
                    <a:pt x="8" y="88"/>
                  </a:lnTo>
                  <a:lnTo>
                    <a:pt x="8" y="106"/>
                  </a:lnTo>
                  <a:lnTo>
                    <a:pt x="0" y="128"/>
                  </a:lnTo>
                  <a:lnTo>
                    <a:pt x="8" y="146"/>
                  </a:lnTo>
                  <a:lnTo>
                    <a:pt x="8" y="180"/>
                  </a:lnTo>
                  <a:lnTo>
                    <a:pt x="32" y="186"/>
                  </a:lnTo>
                  <a:lnTo>
                    <a:pt x="54" y="180"/>
                  </a:lnTo>
                  <a:lnTo>
                    <a:pt x="76" y="174"/>
                  </a:lnTo>
                  <a:lnTo>
                    <a:pt x="100" y="174"/>
                  </a:lnTo>
                  <a:lnTo>
                    <a:pt x="130" y="168"/>
                  </a:lnTo>
                  <a:lnTo>
                    <a:pt x="176" y="152"/>
                  </a:lnTo>
                  <a:lnTo>
                    <a:pt x="214" y="152"/>
                  </a:lnTo>
                  <a:lnTo>
                    <a:pt x="236" y="156"/>
                  </a:lnTo>
                  <a:lnTo>
                    <a:pt x="244" y="168"/>
                  </a:lnTo>
                  <a:lnTo>
                    <a:pt x="252" y="180"/>
                  </a:lnTo>
                  <a:lnTo>
                    <a:pt x="274" y="168"/>
                  </a:lnTo>
                  <a:lnTo>
                    <a:pt x="298" y="156"/>
                  </a:lnTo>
                  <a:lnTo>
                    <a:pt x="282" y="174"/>
                  </a:lnTo>
                  <a:lnTo>
                    <a:pt x="274" y="186"/>
                  </a:lnTo>
                  <a:lnTo>
                    <a:pt x="298" y="192"/>
                  </a:lnTo>
                  <a:lnTo>
                    <a:pt x="312" y="202"/>
                  </a:lnTo>
                  <a:lnTo>
                    <a:pt x="364" y="202"/>
                  </a:lnTo>
                  <a:lnTo>
                    <a:pt x="380" y="198"/>
                  </a:lnTo>
                  <a:lnTo>
                    <a:pt x="404" y="192"/>
                  </a:lnTo>
                  <a:lnTo>
                    <a:pt x="418" y="180"/>
                  </a:lnTo>
                  <a:lnTo>
                    <a:pt x="434" y="168"/>
                  </a:lnTo>
                  <a:lnTo>
                    <a:pt x="464" y="146"/>
                  </a:lnTo>
                  <a:lnTo>
                    <a:pt x="488" y="116"/>
                  </a:lnTo>
                  <a:lnTo>
                    <a:pt x="464" y="94"/>
                  </a:lnTo>
                  <a:lnTo>
                    <a:pt x="442" y="8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4" name="Freeform 64"/>
            <p:cNvSpPr>
              <a:spLocks noChangeArrowheads="1"/>
            </p:cNvSpPr>
            <p:nvPr/>
          </p:nvSpPr>
          <p:spPr bwMode="auto">
            <a:xfrm>
              <a:off x="4354801" y="2813235"/>
              <a:ext cx="152800" cy="357009"/>
            </a:xfrm>
            <a:custGeom>
              <a:avLst/>
              <a:gdLst>
                <a:gd name="T0" fmla="*/ 2147483647 w 68"/>
                <a:gd name="T1" fmla="*/ 2147483647 h 100"/>
                <a:gd name="T2" fmla="*/ 2147483647 w 68"/>
                <a:gd name="T3" fmla="*/ 2147483647 h 100"/>
                <a:gd name="T4" fmla="*/ 2147483647 w 68"/>
                <a:gd name="T5" fmla="*/ 2147483647 h 100"/>
                <a:gd name="T6" fmla="*/ 0 w 68"/>
                <a:gd name="T7" fmla="*/ 2147483647 h 100"/>
                <a:gd name="T8" fmla="*/ 0 w 68"/>
                <a:gd name="T9" fmla="*/ 2147483647 h 100"/>
                <a:gd name="T10" fmla="*/ 2147483647 w 68"/>
                <a:gd name="T11" fmla="*/ 2147483647 h 100"/>
                <a:gd name="T12" fmla="*/ 2147483647 w 68"/>
                <a:gd name="T13" fmla="*/ 2147483647 h 100"/>
                <a:gd name="T14" fmla="*/ 2147483647 w 68"/>
                <a:gd name="T15" fmla="*/ 2147483647 h 100"/>
                <a:gd name="T16" fmla="*/ 2147483647 w 68"/>
                <a:gd name="T17" fmla="*/ 2147483647 h 100"/>
                <a:gd name="T18" fmla="*/ 2147483647 w 68"/>
                <a:gd name="T19" fmla="*/ 2147483647 h 100"/>
                <a:gd name="T20" fmla="*/ 2147483647 w 68"/>
                <a:gd name="T21" fmla="*/ 2147483647 h 100"/>
                <a:gd name="T22" fmla="*/ 2147483647 w 68"/>
                <a:gd name="T23" fmla="*/ 0 h 100"/>
                <a:gd name="T24" fmla="*/ 2147483647 w 68"/>
                <a:gd name="T25" fmla="*/ 2147483647 h 100"/>
                <a:gd name="T26" fmla="*/ 2147483647 w 68"/>
                <a:gd name="T27" fmla="*/ 2147483647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100"/>
                <a:gd name="T44" fmla="*/ 68 w 68"/>
                <a:gd name="T45" fmla="*/ 100 h 1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100">
                  <a:moveTo>
                    <a:pt x="32" y="20"/>
                  </a:moveTo>
                  <a:lnTo>
                    <a:pt x="8" y="32"/>
                  </a:lnTo>
                  <a:lnTo>
                    <a:pt x="16" y="48"/>
                  </a:lnTo>
                  <a:lnTo>
                    <a:pt x="0" y="60"/>
                  </a:lnTo>
                  <a:lnTo>
                    <a:pt x="0" y="78"/>
                  </a:lnTo>
                  <a:lnTo>
                    <a:pt x="8" y="94"/>
                  </a:lnTo>
                  <a:lnTo>
                    <a:pt x="24" y="100"/>
                  </a:lnTo>
                  <a:lnTo>
                    <a:pt x="38" y="82"/>
                  </a:lnTo>
                  <a:lnTo>
                    <a:pt x="54" y="54"/>
                  </a:lnTo>
                  <a:lnTo>
                    <a:pt x="68" y="32"/>
                  </a:lnTo>
                  <a:lnTo>
                    <a:pt x="68" y="14"/>
                  </a:lnTo>
                  <a:lnTo>
                    <a:pt x="62" y="0"/>
                  </a:lnTo>
                  <a:lnTo>
                    <a:pt x="54" y="2"/>
                  </a:lnTo>
                  <a:lnTo>
                    <a:pt x="32" y="2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5" name="Freeform 65"/>
            <p:cNvSpPr>
              <a:spLocks noChangeArrowheads="1"/>
            </p:cNvSpPr>
            <p:nvPr/>
          </p:nvSpPr>
          <p:spPr bwMode="auto">
            <a:xfrm>
              <a:off x="4489625" y="2798954"/>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2"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6" name="Freeform 66"/>
            <p:cNvSpPr>
              <a:spLocks noChangeArrowheads="1"/>
            </p:cNvSpPr>
            <p:nvPr/>
          </p:nvSpPr>
          <p:spPr bwMode="auto">
            <a:xfrm>
              <a:off x="2804322" y="671171"/>
              <a:ext cx="184258" cy="128523"/>
            </a:xfrm>
            <a:custGeom>
              <a:avLst/>
              <a:gdLst>
                <a:gd name="T0" fmla="*/ 2147483647 w 82"/>
                <a:gd name="T1" fmla="*/ 2147483647 h 36"/>
                <a:gd name="T2" fmla="*/ 2147483647 w 82"/>
                <a:gd name="T3" fmla="*/ 2147483647 h 36"/>
                <a:gd name="T4" fmla="*/ 2147483647 w 82"/>
                <a:gd name="T5" fmla="*/ 2147483647 h 36"/>
                <a:gd name="T6" fmla="*/ 2147483647 w 82"/>
                <a:gd name="T7" fmla="*/ 0 h 36"/>
                <a:gd name="T8" fmla="*/ 2147483647 w 82"/>
                <a:gd name="T9" fmla="*/ 0 h 36"/>
                <a:gd name="T10" fmla="*/ 2147483647 w 82"/>
                <a:gd name="T11" fmla="*/ 2147483647 h 36"/>
                <a:gd name="T12" fmla="*/ 2147483647 w 82"/>
                <a:gd name="T13" fmla="*/ 2147483647 h 36"/>
                <a:gd name="T14" fmla="*/ 2147483647 w 82"/>
                <a:gd name="T15" fmla="*/ 2147483647 h 36"/>
                <a:gd name="T16" fmla="*/ 2147483647 w 82"/>
                <a:gd name="T17" fmla="*/ 2147483647 h 36"/>
                <a:gd name="T18" fmla="*/ 0 w 82"/>
                <a:gd name="T19" fmla="*/ 2147483647 h 36"/>
                <a:gd name="T20" fmla="*/ 2147483647 w 82"/>
                <a:gd name="T21" fmla="*/ 2147483647 h 36"/>
                <a:gd name="T22" fmla="*/ 2147483647 w 82"/>
                <a:gd name="T23" fmla="*/ 2147483647 h 36"/>
                <a:gd name="T24" fmla="*/ 2147483647 w 82"/>
                <a:gd name="T25" fmla="*/ 2147483647 h 36"/>
                <a:gd name="T26" fmla="*/ 2147483647 w 82"/>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36"/>
                <a:gd name="T44" fmla="*/ 82 w 8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36">
                  <a:moveTo>
                    <a:pt x="74" y="30"/>
                  </a:moveTo>
                  <a:lnTo>
                    <a:pt x="82" y="18"/>
                  </a:lnTo>
                  <a:lnTo>
                    <a:pt x="74" y="6"/>
                  </a:lnTo>
                  <a:lnTo>
                    <a:pt x="82" y="0"/>
                  </a:lnTo>
                  <a:lnTo>
                    <a:pt x="68" y="0"/>
                  </a:lnTo>
                  <a:lnTo>
                    <a:pt x="60" y="6"/>
                  </a:lnTo>
                  <a:lnTo>
                    <a:pt x="44" y="6"/>
                  </a:lnTo>
                  <a:lnTo>
                    <a:pt x="44" y="12"/>
                  </a:lnTo>
                  <a:lnTo>
                    <a:pt x="30" y="6"/>
                  </a:lnTo>
                  <a:lnTo>
                    <a:pt x="0" y="6"/>
                  </a:lnTo>
                  <a:lnTo>
                    <a:pt x="14" y="24"/>
                  </a:lnTo>
                  <a:lnTo>
                    <a:pt x="30" y="36"/>
                  </a:lnTo>
                  <a:lnTo>
                    <a:pt x="52" y="30"/>
                  </a:lnTo>
                  <a:lnTo>
                    <a:pt x="74" y="3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grpSp>
      <p:sp>
        <p:nvSpPr>
          <p:cNvPr id="27"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000" b="1" dirty="0">
                <a:solidFill>
                  <a:srgbClr val="595959"/>
                </a:solidFill>
                <a:latin typeface="Arial" panose="020B0604020202020204" pitchFamily="34" charset="0"/>
                <a:ea typeface="微软雅黑" panose="020B0503020204020204" pitchFamily="34" charset="-122"/>
              </a:rPr>
              <a:t>前言</a:t>
            </a:r>
          </a:p>
        </p:txBody>
      </p:sp>
      <p:sp>
        <p:nvSpPr>
          <p:cNvPr id="9" name="Title 1"/>
          <p:cNvSpPr txBox="1"/>
          <p:nvPr/>
        </p:nvSpPr>
        <p:spPr>
          <a:xfrm>
            <a:off x="180324" y="697418"/>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p:txBody>
      </p:sp>
      <p:sp>
        <p:nvSpPr>
          <p:cNvPr id="54" name="矩形 53"/>
          <p:cNvSpPr/>
          <p:nvPr/>
        </p:nvSpPr>
        <p:spPr>
          <a:xfrm>
            <a:off x="611560" y="627534"/>
            <a:ext cx="8280920" cy="2123658"/>
          </a:xfrm>
          <a:prstGeom prst="rect">
            <a:avLst/>
          </a:prstGeom>
        </p:spPr>
        <p:txBody>
          <a:bodyPr wrap="square">
            <a:spAutoFit/>
          </a:bodyPr>
          <a:lstStyle/>
          <a:p>
            <a:pPr>
              <a:lnSpc>
                <a:spcPct val="15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修订历程</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nSpc>
                <a:spcPct val="150000"/>
              </a:lnSpc>
              <a:buFont typeface="Wingdings" panose="05000000000000000000" pitchFamily="2" charset="2"/>
              <a:buChar char="Ø"/>
            </a:pPr>
            <a:endParaRPr lang="en-US" altLang="zh-CN" sz="1600" dirty="0">
              <a:solidFill>
                <a:schemeClr val="tx1">
                  <a:lumMod val="75000"/>
                  <a:lumOff val="25000"/>
                </a:schemeClr>
              </a:solidFill>
              <a:latin typeface="宋体" pitchFamily="2" charset="-122"/>
              <a:ea typeface="宋体" pitchFamily="2" charset="-122"/>
              <a:cs typeface="Times New Roman" panose="02020603050405020304" pitchFamily="18" charset="0"/>
            </a:endParaRPr>
          </a:p>
          <a:p>
            <a:pPr marL="342900" indent="-342900">
              <a:lnSpc>
                <a:spcPct val="150000"/>
              </a:lnSpc>
            </a:pPr>
            <a:endParaRPr lang="en-US" altLang="zh-CN" sz="1600" dirty="0">
              <a:solidFill>
                <a:schemeClr val="tx1">
                  <a:lumMod val="75000"/>
                  <a:lumOff val="25000"/>
                </a:schemeClr>
              </a:solidFill>
              <a:latin typeface="宋体" pitchFamily="2" charset="-122"/>
              <a:ea typeface="宋体" pitchFamily="2" charset="-122"/>
              <a:cs typeface="Times New Roman" panose="02020603050405020304" pitchFamily="18" charset="0"/>
            </a:endParaRPr>
          </a:p>
          <a:p>
            <a:pPr marL="342900" indent="-342900">
              <a:lnSpc>
                <a:spcPct val="150000"/>
              </a:lnSpc>
            </a:pPr>
            <a:endParaRPr lang="en-US" altLang="zh-CN" sz="1600" dirty="0">
              <a:solidFill>
                <a:schemeClr val="tx1">
                  <a:lumMod val="75000"/>
                  <a:lumOff val="25000"/>
                </a:schemeClr>
              </a:solidFill>
              <a:latin typeface="宋体" pitchFamily="2" charset="-122"/>
              <a:ea typeface="宋体" pitchFamily="2" charset="-122"/>
              <a:cs typeface="Times New Roman" panose="02020603050405020304" pitchFamily="18" charset="0"/>
            </a:endParaRPr>
          </a:p>
          <a:p>
            <a:pPr>
              <a:lnSpc>
                <a:spcPct val="150000"/>
              </a:lnSpc>
            </a:pPr>
            <a:r>
              <a:rPr lang="zh-CN" altLang="en-US" sz="2000" dirty="0">
                <a:latin typeface="隶书" pitchFamily="49" charset="-122"/>
                <a:ea typeface="隶书" pitchFamily="49" charset="-122"/>
                <a:cs typeface="Times New Roman" panose="02020603050405020304" pitchFamily="18" charset="0"/>
              </a:rPr>
              <a:t>  </a:t>
            </a:r>
            <a:endParaRPr lang="en-US" altLang="zh-CN" sz="2000" dirty="0">
              <a:latin typeface="隶书" pitchFamily="49" charset="-122"/>
              <a:ea typeface="隶书" pitchFamily="49" charset="-122"/>
              <a:cs typeface="Times New Roman" panose="02020603050405020304" pitchFamily="18"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2032726339"/>
              </p:ext>
            </p:extLst>
          </p:nvPr>
        </p:nvGraphicFramePr>
        <p:xfrm>
          <a:off x="755576" y="1085334"/>
          <a:ext cx="7586244" cy="2062480"/>
        </p:xfrm>
        <a:graphic>
          <a:graphicData uri="http://schemas.openxmlformats.org/drawingml/2006/table">
            <a:tbl>
              <a:tblPr firstRow="1" bandRow="1">
                <a:tableStyleId>{3C2FFA5D-87B4-456A-9821-1D502468CF0F}</a:tableStyleId>
              </a:tblPr>
              <a:tblGrid>
                <a:gridCol w="5087475">
                  <a:extLst>
                    <a:ext uri="{9D8B030D-6E8A-4147-A177-3AD203B41FA5}">
                      <a16:colId xmlns:a16="http://schemas.microsoft.com/office/drawing/2014/main" xmlns="" val="20000"/>
                    </a:ext>
                  </a:extLst>
                </a:gridCol>
                <a:gridCol w="2498769">
                  <a:extLst>
                    <a:ext uri="{9D8B030D-6E8A-4147-A177-3AD203B41FA5}">
                      <a16:colId xmlns:a16="http://schemas.microsoft.com/office/drawing/2014/main" xmlns="" val="20001"/>
                    </a:ext>
                  </a:extLst>
                </a:gridCol>
              </a:tblGrid>
              <a:tr h="370840">
                <a:tc>
                  <a:txBody>
                    <a:bodyPr/>
                    <a:lstStyle/>
                    <a:p>
                      <a:pPr algn="ctr"/>
                      <a:r>
                        <a:rPr lang="zh-CN" altLang="en-US" sz="1800" dirty="0"/>
                        <a:t>文件历史</a:t>
                      </a:r>
                      <a:endParaRPr lang="zh-CN" altLang="en-US" sz="1800" b="1" dirty="0"/>
                    </a:p>
                  </a:txBody>
                  <a:tcPr anchor="ctr"/>
                </a:tc>
                <a:tc>
                  <a:txBody>
                    <a:bodyPr/>
                    <a:lstStyle/>
                    <a:p>
                      <a:pPr algn="ctr"/>
                      <a:r>
                        <a:rPr lang="zh-CN" altLang="en-US" sz="1800" dirty="0"/>
                        <a:t>日期</a:t>
                      </a:r>
                      <a:endParaRPr lang="zh-CN" altLang="en-US" sz="1800" b="1" dirty="0"/>
                    </a:p>
                  </a:txBody>
                  <a:tcPr anchor="ctr"/>
                </a:tc>
                <a:extLst>
                  <a:ext uri="{0D108BD9-81ED-4DB2-BD59-A6C34878D82A}">
                    <a16:rowId xmlns:a16="http://schemas.microsoft.com/office/drawing/2014/main" xmlns="" val="10000"/>
                  </a:ext>
                </a:extLst>
              </a:tr>
              <a:tr h="370840">
                <a:tc>
                  <a:txBody>
                    <a:bodyPr/>
                    <a:lstStyle/>
                    <a:p>
                      <a:pPr algn="ctr"/>
                      <a:r>
                        <a:rPr lang="en-US" altLang="zh-CN" sz="1600" dirty="0"/>
                        <a:t>2003</a:t>
                      </a:r>
                      <a:r>
                        <a:rPr lang="zh-CN" altLang="en-US" sz="1600" dirty="0"/>
                        <a:t>年</a:t>
                      </a:r>
                      <a:r>
                        <a:rPr lang="en-US" altLang="zh-CN" sz="1600" dirty="0"/>
                        <a:t>5</a:t>
                      </a:r>
                      <a:r>
                        <a:rPr lang="zh-CN" altLang="en-US" sz="1600" dirty="0"/>
                        <a:t>月</a:t>
                      </a:r>
                      <a:r>
                        <a:rPr lang="en-US" altLang="zh-CN" sz="1600" dirty="0"/>
                        <a:t>30</a:t>
                      </a:r>
                      <a:r>
                        <a:rPr lang="zh-CN" altLang="en-US" sz="1600" dirty="0"/>
                        <a:t>日的上一版本的生效日期</a:t>
                      </a:r>
                      <a:endParaRPr lang="zh-CN" altLang="en-US" sz="1600" dirty="0">
                        <a:latin typeface="+mn-ea"/>
                        <a:ea typeface="+mn-ea"/>
                      </a:endParaRPr>
                    </a:p>
                  </a:txBody>
                  <a:tcPr anchor="ctr"/>
                </a:tc>
                <a:tc>
                  <a:txBody>
                    <a:bodyPr/>
                    <a:lstStyle/>
                    <a:p>
                      <a:pPr algn="ctr"/>
                      <a:r>
                        <a:rPr lang="en-US" altLang="zh-CN" sz="1600" dirty="0"/>
                        <a:t>2003</a:t>
                      </a:r>
                      <a:r>
                        <a:rPr lang="zh-CN" altLang="en-US" sz="1600" dirty="0"/>
                        <a:t>年</a:t>
                      </a:r>
                      <a:r>
                        <a:rPr lang="en-US" altLang="zh-CN" sz="1600" dirty="0"/>
                        <a:t>9</a:t>
                      </a:r>
                      <a:r>
                        <a:rPr lang="zh-CN" altLang="en-US" sz="1600" dirty="0"/>
                        <a:t>月</a:t>
                      </a:r>
                      <a:endParaRPr lang="zh-CN" altLang="en-US" sz="1600" dirty="0">
                        <a:latin typeface="+mn-ea"/>
                        <a:ea typeface="+mn-ea"/>
                      </a:endParaRPr>
                    </a:p>
                  </a:txBody>
                  <a:tcPr anchor="ctr"/>
                </a:tc>
                <a:extLst>
                  <a:ext uri="{0D108BD9-81ED-4DB2-BD59-A6C34878D82A}">
                    <a16:rowId xmlns:a16="http://schemas.microsoft.com/office/drawing/2014/main" xmlns="" val="10001"/>
                  </a:ext>
                </a:extLst>
              </a:tr>
              <a:tr h="370840">
                <a:tc>
                  <a:txBody>
                    <a:bodyPr/>
                    <a:lstStyle/>
                    <a:p>
                      <a:pPr algn="ctr"/>
                      <a:r>
                        <a:rPr lang="zh-CN" altLang="en-US" sz="1600" dirty="0"/>
                        <a:t>修订了洁净室分级表排布，包括培养基模拟实验、生物负载监测以及轧盖的指南</a:t>
                      </a:r>
                      <a:endParaRPr lang="zh-CN" altLang="en-US" sz="1600" dirty="0">
                        <a:latin typeface="+mn-ea"/>
                        <a:ea typeface="+mn-ea"/>
                      </a:endParaRPr>
                    </a:p>
                  </a:txBody>
                  <a:tcPr anchor="ctr"/>
                </a:tc>
                <a:tc>
                  <a:txBody>
                    <a:bodyPr/>
                    <a:lstStyle/>
                    <a:p>
                      <a:pPr algn="ctr"/>
                      <a:r>
                        <a:rPr lang="en-US" altLang="zh-CN" sz="1600" dirty="0"/>
                        <a:t>2005</a:t>
                      </a:r>
                      <a:r>
                        <a:rPr lang="zh-CN" altLang="en-US" sz="1600" dirty="0"/>
                        <a:t>年</a:t>
                      </a:r>
                      <a:r>
                        <a:rPr lang="en-US" altLang="zh-CN" sz="1600" dirty="0"/>
                        <a:t>11</a:t>
                      </a:r>
                      <a:r>
                        <a:rPr lang="zh-CN" altLang="en-US" sz="1600" dirty="0"/>
                        <a:t>月到</a:t>
                      </a:r>
                      <a:r>
                        <a:rPr lang="en-US" altLang="zh-CN" sz="1600" dirty="0"/>
                        <a:t>2007</a:t>
                      </a:r>
                      <a:r>
                        <a:rPr lang="zh-CN" altLang="en-US" sz="1600" dirty="0"/>
                        <a:t>年</a:t>
                      </a:r>
                      <a:r>
                        <a:rPr lang="en-US" altLang="zh-CN" sz="1600" dirty="0"/>
                        <a:t>12</a:t>
                      </a:r>
                      <a:r>
                        <a:rPr lang="zh-CN" altLang="en-US" sz="1600" dirty="0"/>
                        <a:t>月</a:t>
                      </a:r>
                      <a:endParaRPr lang="zh-CN" altLang="en-US" sz="1600" dirty="0">
                        <a:latin typeface="+mn-ea"/>
                        <a:ea typeface="+mn-ea"/>
                      </a:endParaRPr>
                    </a:p>
                  </a:txBody>
                  <a:tcPr anchor="ctr"/>
                </a:tc>
                <a:extLst>
                  <a:ext uri="{0D108BD9-81ED-4DB2-BD59-A6C34878D82A}">
                    <a16:rowId xmlns:a16="http://schemas.microsoft.com/office/drawing/2014/main" xmlns="" val="10002"/>
                  </a:ext>
                </a:extLst>
              </a:tr>
              <a:tr h="370840">
                <a:tc>
                  <a:txBody>
                    <a:bodyPr/>
                    <a:lstStyle/>
                    <a:p>
                      <a:pPr algn="ctr"/>
                      <a:r>
                        <a:rPr lang="zh-CN" altLang="en-US" sz="1600" dirty="0"/>
                        <a:t>开始实施以及替代日期</a:t>
                      </a:r>
                      <a:endParaRPr lang="zh-CN" altLang="en-US" sz="1600" dirty="0">
                        <a:latin typeface="+mn-ea"/>
                        <a:ea typeface="+mn-ea"/>
                      </a:endParaRPr>
                    </a:p>
                  </a:txBody>
                  <a:tcPr anchor="ctr"/>
                </a:tc>
                <a:tc>
                  <a:txBody>
                    <a:bodyPr/>
                    <a:lstStyle/>
                    <a:p>
                      <a:pPr algn="ctr"/>
                      <a:r>
                        <a:rPr lang="en-US" altLang="zh-CN" sz="1600" dirty="0"/>
                        <a:t>2009</a:t>
                      </a:r>
                      <a:r>
                        <a:rPr lang="zh-CN" altLang="en-US" sz="1600" dirty="0"/>
                        <a:t>年</a:t>
                      </a:r>
                      <a:r>
                        <a:rPr lang="en-US" altLang="zh-CN" sz="1600" dirty="0"/>
                        <a:t>3</a:t>
                      </a:r>
                      <a:r>
                        <a:rPr lang="zh-CN" altLang="en-US" sz="1600" dirty="0"/>
                        <a:t>月</a:t>
                      </a:r>
                      <a:r>
                        <a:rPr lang="en-US" altLang="zh-CN" sz="1600" dirty="0"/>
                        <a:t>1</a:t>
                      </a:r>
                      <a:r>
                        <a:rPr lang="zh-CN" altLang="en-US" sz="1600" dirty="0"/>
                        <a:t>日</a:t>
                      </a:r>
                      <a:endParaRPr lang="zh-CN" altLang="en-US" sz="1600" dirty="0">
                        <a:latin typeface="+mn-ea"/>
                        <a:ea typeface="+mn-ea"/>
                      </a:endParaRPr>
                    </a:p>
                  </a:txBody>
                  <a:tcPr anchor="ctr"/>
                </a:tc>
                <a:extLst>
                  <a:ext uri="{0D108BD9-81ED-4DB2-BD59-A6C34878D82A}">
                    <a16:rowId xmlns:a16="http://schemas.microsoft.com/office/drawing/2014/main" xmlns="" val="10003"/>
                  </a:ext>
                </a:extLst>
              </a:tr>
              <a:tr h="370840">
                <a:tc>
                  <a:txBody>
                    <a:bodyPr/>
                    <a:lstStyle/>
                    <a:p>
                      <a:pPr algn="ctr"/>
                      <a:r>
                        <a:rPr lang="zh-CN" altLang="en-US" sz="1600" dirty="0"/>
                        <a:t>轧盖条款开始实施日期</a:t>
                      </a:r>
                      <a:endParaRPr lang="zh-CN" altLang="en-US" sz="1600" dirty="0">
                        <a:latin typeface="+mn-ea"/>
                        <a:ea typeface="+mn-ea"/>
                      </a:endParaRPr>
                    </a:p>
                  </a:txBody>
                  <a:tcPr anchor="ctr"/>
                </a:tc>
                <a:tc>
                  <a:txBody>
                    <a:bodyPr/>
                    <a:lstStyle/>
                    <a:p>
                      <a:pPr algn="ctr"/>
                      <a:r>
                        <a:rPr lang="en-US" altLang="zh-CN" sz="1600" dirty="0"/>
                        <a:t>2010</a:t>
                      </a:r>
                      <a:r>
                        <a:rPr lang="zh-CN" altLang="en-US" sz="1600" dirty="0"/>
                        <a:t>年</a:t>
                      </a:r>
                      <a:r>
                        <a:rPr lang="en-US" altLang="zh-CN" sz="1600" dirty="0"/>
                        <a:t>3</a:t>
                      </a:r>
                      <a:r>
                        <a:rPr lang="zh-CN" altLang="en-US" sz="1600" dirty="0"/>
                        <a:t>月</a:t>
                      </a:r>
                      <a:r>
                        <a:rPr lang="en-US" altLang="zh-CN" sz="1600" dirty="0"/>
                        <a:t>1</a:t>
                      </a:r>
                      <a:r>
                        <a:rPr lang="zh-CN" altLang="en-US" sz="1600" dirty="0"/>
                        <a:t>日</a:t>
                      </a:r>
                      <a:endParaRPr lang="zh-CN" altLang="en-US" sz="1600" dirty="0">
                        <a:latin typeface="+mn-ea"/>
                        <a:ea typeface="+mn-ea"/>
                      </a:endParaRPr>
                    </a:p>
                  </a:txBody>
                  <a:tcPr anchor="ctr"/>
                </a:tc>
                <a:extLst>
                  <a:ext uri="{0D108BD9-81ED-4DB2-BD59-A6C34878D82A}">
                    <a16:rowId xmlns:a16="http://schemas.microsoft.com/office/drawing/2014/main" xmlns="" val="10004"/>
                  </a:ext>
                </a:extLst>
              </a:tr>
            </a:tbl>
          </a:graphicData>
        </a:graphic>
      </p:graphicFrame>
      <p:sp>
        <p:nvSpPr>
          <p:cNvPr id="37" name="矩形 36"/>
          <p:cNvSpPr/>
          <p:nvPr/>
        </p:nvSpPr>
        <p:spPr>
          <a:xfrm>
            <a:off x="755576" y="3219822"/>
            <a:ext cx="8280920" cy="1661993"/>
          </a:xfrm>
          <a:prstGeom prst="rect">
            <a:avLst/>
          </a:prstGeom>
        </p:spPr>
        <p:txBody>
          <a:bodyPr wrap="square">
            <a:spAutoFit/>
          </a:bodyPr>
          <a:lstStyle/>
          <a:p>
            <a:pPr marL="342900" indent="-342900">
              <a:lnSpc>
                <a:spcPct val="150000"/>
              </a:lnSpc>
              <a:buFont typeface="Wingdings" panose="05000000000000000000" pitchFamily="2" charset="2"/>
              <a:buChar char="Ø"/>
            </a:pPr>
            <a:r>
              <a:rPr lang="zh-CN" altLang="en-US" sz="1600" dirty="0">
                <a:solidFill>
                  <a:schemeClr val="tx1">
                    <a:lumMod val="75000"/>
                    <a:lumOff val="25000"/>
                  </a:schemeClr>
                </a:solidFill>
                <a:latin typeface="宋体" pitchFamily="2" charset="-122"/>
                <a:ea typeface="宋体" pitchFamily="2" charset="-122"/>
                <a:cs typeface="Times New Roman" panose="02020603050405020304" pitchFamily="18" charset="0"/>
              </a:rPr>
              <a:t>欧盟于</a:t>
            </a:r>
            <a:r>
              <a:rPr lang="en-US" altLang="zh-CN" sz="1600" dirty="0">
                <a:solidFill>
                  <a:schemeClr val="tx1">
                    <a:lumMod val="75000"/>
                    <a:lumOff val="25000"/>
                  </a:schemeClr>
                </a:solidFill>
                <a:latin typeface="宋体" pitchFamily="2" charset="-122"/>
                <a:ea typeface="宋体" pitchFamily="2" charset="-122"/>
                <a:cs typeface="Times New Roman" panose="02020603050405020304" pitchFamily="18" charset="0"/>
              </a:rPr>
              <a:t>2017</a:t>
            </a:r>
            <a:r>
              <a:rPr lang="zh-CN" altLang="en-US" sz="1600" dirty="0">
                <a:solidFill>
                  <a:schemeClr val="tx1">
                    <a:lumMod val="75000"/>
                    <a:lumOff val="25000"/>
                  </a:schemeClr>
                </a:solidFill>
                <a:latin typeface="宋体" pitchFamily="2" charset="-122"/>
                <a:ea typeface="宋体" pitchFamily="2" charset="-122"/>
                <a:cs typeface="Times New Roman" panose="02020603050405020304" pitchFamily="18" charset="0"/>
              </a:rPr>
              <a:t>年</a:t>
            </a:r>
            <a:r>
              <a:rPr lang="en-US" altLang="zh-CN" sz="1600" dirty="0">
                <a:solidFill>
                  <a:schemeClr val="tx1">
                    <a:lumMod val="75000"/>
                    <a:lumOff val="25000"/>
                  </a:schemeClr>
                </a:solidFill>
                <a:latin typeface="宋体" pitchFamily="2" charset="-122"/>
                <a:ea typeface="宋体" pitchFamily="2" charset="-122"/>
                <a:cs typeface="Times New Roman" panose="02020603050405020304" pitchFamily="18" charset="0"/>
              </a:rPr>
              <a:t>12</a:t>
            </a:r>
            <a:r>
              <a:rPr lang="zh-CN" altLang="en-US" sz="1600" dirty="0">
                <a:solidFill>
                  <a:schemeClr val="tx1">
                    <a:lumMod val="75000"/>
                    <a:lumOff val="25000"/>
                  </a:schemeClr>
                </a:solidFill>
                <a:latin typeface="宋体" pitchFamily="2" charset="-122"/>
                <a:ea typeface="宋体" pitchFamily="2" charset="-122"/>
                <a:cs typeface="Times New Roman" panose="02020603050405020304" pitchFamily="18" charset="0"/>
              </a:rPr>
              <a:t>月发布了</a:t>
            </a:r>
            <a:r>
              <a:rPr lang="en-US" altLang="zh-CN" sz="1600" dirty="0">
                <a:solidFill>
                  <a:schemeClr val="tx1">
                    <a:lumMod val="75000"/>
                    <a:lumOff val="25000"/>
                  </a:schemeClr>
                </a:solidFill>
                <a:latin typeface="宋体" pitchFamily="2" charset="-122"/>
                <a:ea typeface="宋体" pitchFamily="2" charset="-122"/>
                <a:cs typeface="Times New Roman" panose="02020603050405020304" pitchFamily="18" charset="0"/>
              </a:rPr>
              <a:t>《GMP</a:t>
            </a:r>
            <a:r>
              <a:rPr lang="zh-CN" altLang="en-US" sz="1600" dirty="0">
                <a:solidFill>
                  <a:schemeClr val="tx1">
                    <a:lumMod val="75000"/>
                    <a:lumOff val="25000"/>
                  </a:schemeClr>
                </a:solidFill>
                <a:latin typeface="宋体" pitchFamily="2" charset="-122"/>
                <a:ea typeface="宋体" pitchFamily="2" charset="-122"/>
                <a:cs typeface="Times New Roman" panose="02020603050405020304" pitchFamily="18" charset="0"/>
              </a:rPr>
              <a:t>附录</a:t>
            </a:r>
            <a:r>
              <a:rPr lang="en-US" altLang="zh-CN" sz="1600" dirty="0">
                <a:solidFill>
                  <a:schemeClr val="tx1">
                    <a:lumMod val="75000"/>
                    <a:lumOff val="25000"/>
                  </a:schemeClr>
                </a:solidFill>
                <a:latin typeface="宋体" pitchFamily="2" charset="-122"/>
                <a:ea typeface="宋体" pitchFamily="2" charset="-122"/>
                <a:cs typeface="Times New Roman" panose="02020603050405020304" pitchFamily="18" charset="0"/>
              </a:rPr>
              <a:t>1</a:t>
            </a:r>
            <a:r>
              <a:rPr lang="zh-CN" altLang="en-US" sz="1600" dirty="0">
                <a:solidFill>
                  <a:schemeClr val="tx1">
                    <a:lumMod val="75000"/>
                    <a:lumOff val="25000"/>
                  </a:schemeClr>
                </a:solidFill>
                <a:latin typeface="宋体" pitchFamily="2" charset="-122"/>
                <a:ea typeface="宋体" pitchFamily="2" charset="-122"/>
                <a:cs typeface="Times New Roman" panose="02020603050405020304" pitchFamily="18" charset="0"/>
              </a:rPr>
              <a:t>：无菌药品的生产</a:t>
            </a:r>
            <a:r>
              <a:rPr lang="en-US" altLang="zh-CN" sz="1600" dirty="0">
                <a:solidFill>
                  <a:schemeClr val="tx1">
                    <a:lumMod val="75000"/>
                    <a:lumOff val="25000"/>
                  </a:schemeClr>
                </a:solidFill>
                <a:latin typeface="宋体" pitchFamily="2" charset="-122"/>
                <a:ea typeface="宋体" pitchFamily="2" charset="-122"/>
                <a:cs typeface="Times New Roman" panose="02020603050405020304" pitchFamily="18" charset="0"/>
              </a:rPr>
              <a:t>》</a:t>
            </a:r>
            <a:r>
              <a:rPr lang="zh-CN" altLang="en-US" sz="1600" dirty="0">
                <a:solidFill>
                  <a:schemeClr val="tx1">
                    <a:lumMod val="75000"/>
                    <a:lumOff val="25000"/>
                  </a:schemeClr>
                </a:solidFill>
                <a:latin typeface="宋体" pitchFamily="2" charset="-122"/>
                <a:ea typeface="宋体" pitchFamily="2" charset="-122"/>
                <a:cs typeface="Times New Roman" panose="02020603050405020304" pitchFamily="18" charset="0"/>
              </a:rPr>
              <a:t>新草案；</a:t>
            </a:r>
            <a:endParaRPr lang="en-US" altLang="zh-CN" sz="1600" dirty="0">
              <a:solidFill>
                <a:schemeClr val="tx1">
                  <a:lumMod val="75000"/>
                  <a:lumOff val="25000"/>
                </a:schemeClr>
              </a:solidFill>
              <a:latin typeface="宋体" pitchFamily="2" charset="-122"/>
              <a:ea typeface="宋体" pitchFamily="2" charset="-122"/>
              <a:cs typeface="Times New Roman" panose="02020603050405020304" pitchFamily="18" charset="0"/>
            </a:endParaRPr>
          </a:p>
          <a:p>
            <a:pPr marL="342900" indent="-342900">
              <a:lnSpc>
                <a:spcPct val="150000"/>
              </a:lnSpc>
              <a:buFont typeface="Wingdings" panose="05000000000000000000" pitchFamily="2" charset="2"/>
              <a:buChar char="Ø"/>
            </a:pPr>
            <a:r>
              <a:rPr lang="zh-CN" altLang="en-US" sz="1600" dirty="0">
                <a:solidFill>
                  <a:schemeClr val="tx1">
                    <a:lumMod val="75000"/>
                    <a:lumOff val="25000"/>
                  </a:schemeClr>
                </a:solidFill>
                <a:latin typeface="宋体" pitchFamily="2" charset="-122"/>
                <a:ea typeface="宋体" pitchFamily="2" charset="-122"/>
                <a:cs typeface="Times New Roman" panose="02020603050405020304" pitchFamily="18" charset="0"/>
              </a:rPr>
              <a:t>一份全新的无菌附录，并不是旧版的修订版；</a:t>
            </a:r>
            <a:endParaRPr lang="en-US" altLang="zh-CN" sz="1600" dirty="0">
              <a:solidFill>
                <a:schemeClr val="tx1">
                  <a:lumMod val="75000"/>
                  <a:lumOff val="25000"/>
                </a:schemeClr>
              </a:solidFill>
              <a:latin typeface="宋体" pitchFamily="2" charset="-122"/>
              <a:ea typeface="宋体" pitchFamily="2" charset="-122"/>
              <a:cs typeface="Times New Roman" panose="02020603050405020304" pitchFamily="18" charset="0"/>
            </a:endParaRPr>
          </a:p>
          <a:p>
            <a:pPr marL="342900" indent="-342900">
              <a:lnSpc>
                <a:spcPct val="150000"/>
              </a:lnSpc>
              <a:buFont typeface="Wingdings" panose="05000000000000000000" pitchFamily="2" charset="2"/>
              <a:buChar char="Ø"/>
            </a:pPr>
            <a:r>
              <a:rPr lang="zh-CN" altLang="en-US" sz="1600" dirty="0">
                <a:solidFill>
                  <a:schemeClr val="tx1">
                    <a:lumMod val="75000"/>
                    <a:lumOff val="25000"/>
                  </a:schemeClr>
                </a:solidFill>
                <a:latin typeface="宋体" pitchFamily="2" charset="-122"/>
                <a:ea typeface="宋体" pitchFamily="2" charset="-122"/>
                <a:cs typeface="Times New Roman" panose="02020603050405020304" pitchFamily="18" charset="0"/>
              </a:rPr>
              <a:t>草案和现行版本，无论从语言、架构等方面都是全新的版本；</a:t>
            </a:r>
            <a:endParaRPr lang="en-US" altLang="zh-CN" sz="1600" dirty="0">
              <a:solidFill>
                <a:schemeClr val="tx1">
                  <a:lumMod val="75000"/>
                  <a:lumOff val="25000"/>
                </a:schemeClr>
              </a:solidFill>
              <a:latin typeface="宋体" pitchFamily="2" charset="-122"/>
              <a:ea typeface="宋体" pitchFamily="2" charset="-122"/>
              <a:cs typeface="Times New Roman" panose="02020603050405020304" pitchFamily="18" charset="0"/>
            </a:endParaRPr>
          </a:p>
          <a:p>
            <a:pPr marL="342900" indent="-342900">
              <a:lnSpc>
                <a:spcPct val="150000"/>
              </a:lnSpc>
              <a:buFont typeface="Wingdings" panose="05000000000000000000" pitchFamily="2" charset="2"/>
              <a:buChar char="Ø"/>
            </a:pPr>
            <a:r>
              <a:rPr lang="zh-CN" altLang="en-US" sz="1600" dirty="0">
                <a:solidFill>
                  <a:schemeClr val="tx1">
                    <a:lumMod val="75000"/>
                    <a:lumOff val="25000"/>
                  </a:schemeClr>
                </a:solidFill>
                <a:latin typeface="宋体" pitchFamily="2" charset="-122"/>
                <a:ea typeface="宋体" pitchFamily="2" charset="-122"/>
                <a:cs typeface="Times New Roman" panose="02020603050405020304" pitchFamily="18" charset="0"/>
              </a:rPr>
              <a:t>格式完全不一样。</a:t>
            </a:r>
            <a:r>
              <a:rPr lang="zh-CN" altLang="en-US" sz="2000" dirty="0">
                <a:latin typeface="隶书" pitchFamily="49" charset="-122"/>
                <a:ea typeface="隶书" pitchFamily="49" charset="-122"/>
                <a:cs typeface="Times New Roman" panose="02020603050405020304" pitchFamily="18" charset="0"/>
              </a:rPr>
              <a:t> </a:t>
            </a:r>
            <a:endParaRPr lang="en-US" altLang="zh-CN" sz="2000" dirty="0">
              <a:latin typeface="隶书" pitchFamily="49" charset="-122"/>
              <a:ea typeface="隶书" pitchFamily="49" charset="-122"/>
              <a:cs typeface="Times New Roman" panose="02020603050405020304" pitchFamily="18" charset="0"/>
            </a:endParaRPr>
          </a:p>
        </p:txBody>
      </p:sp>
    </p:spTree>
    <p:extLst>
      <p:ext uri="{BB962C8B-B14F-4D97-AF65-F5344CB8AC3E}">
        <p14:creationId xmlns:p14="http://schemas.microsoft.com/office/powerpoint/2010/main" val="457845021"/>
      </p:ext>
    </p:extLst>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4"/>
          <p:cNvGrpSpPr>
            <a:grpSpLocks/>
          </p:cNvGrpSpPr>
          <p:nvPr/>
        </p:nvGrpSpPr>
        <p:grpSpPr bwMode="auto">
          <a:xfrm>
            <a:off x="1700064" y="1283990"/>
            <a:ext cx="5904656" cy="3507854"/>
            <a:chOff x="0" y="161346"/>
            <a:chExt cx="7361368" cy="3929984"/>
          </a:xfrm>
          <a:solidFill>
            <a:schemeClr val="bg1">
              <a:lumMod val="95000"/>
            </a:schemeClr>
          </a:solidFill>
        </p:grpSpPr>
        <p:sp>
          <p:nvSpPr>
            <p:cNvPr id="27" name="Freeform 39"/>
            <p:cNvSpPr>
              <a:spLocks noChangeArrowheads="1"/>
            </p:cNvSpPr>
            <p:nvPr/>
          </p:nvSpPr>
          <p:spPr bwMode="auto">
            <a:xfrm>
              <a:off x="3073978" y="1063889"/>
              <a:ext cx="103365" cy="121384"/>
            </a:xfrm>
            <a:custGeom>
              <a:avLst/>
              <a:gdLst>
                <a:gd name="T0" fmla="*/ 0 w 46"/>
                <a:gd name="T1" fmla="*/ 2147483647 h 34"/>
                <a:gd name="T2" fmla="*/ 2147483647 w 46"/>
                <a:gd name="T3" fmla="*/ 2147483647 h 34"/>
                <a:gd name="T4" fmla="*/ 2147483647 w 46"/>
                <a:gd name="T5" fmla="*/ 2147483647 h 34"/>
                <a:gd name="T6" fmla="*/ 2147483647 w 46"/>
                <a:gd name="T7" fmla="*/ 2147483647 h 34"/>
                <a:gd name="T8" fmla="*/ 2147483647 w 46"/>
                <a:gd name="T9" fmla="*/ 0 h 34"/>
                <a:gd name="T10" fmla="*/ 2147483647 w 46"/>
                <a:gd name="T11" fmla="*/ 0 h 34"/>
                <a:gd name="T12" fmla="*/ 2147483647 w 46"/>
                <a:gd name="T13" fmla="*/ 2147483647 h 34"/>
                <a:gd name="T14" fmla="*/ 0 w 46"/>
                <a:gd name="T15" fmla="*/ 2147483647 h 34"/>
                <a:gd name="T16" fmla="*/ 0 w 46"/>
                <a:gd name="T17" fmla="*/ 2147483647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4"/>
                <a:gd name="T29" fmla="*/ 46 w 4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4">
                  <a:moveTo>
                    <a:pt x="0" y="34"/>
                  </a:moveTo>
                  <a:lnTo>
                    <a:pt x="32" y="28"/>
                  </a:lnTo>
                  <a:lnTo>
                    <a:pt x="46" y="24"/>
                  </a:lnTo>
                  <a:lnTo>
                    <a:pt x="38" y="12"/>
                  </a:lnTo>
                  <a:lnTo>
                    <a:pt x="46" y="0"/>
                  </a:lnTo>
                  <a:lnTo>
                    <a:pt x="32" y="0"/>
                  </a:lnTo>
                  <a:lnTo>
                    <a:pt x="8" y="6"/>
                  </a:lnTo>
                  <a:lnTo>
                    <a:pt x="0" y="12"/>
                  </a:lnTo>
                  <a:lnTo>
                    <a:pt x="0"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8" name="Freeform 40"/>
            <p:cNvSpPr>
              <a:spLocks noChangeArrowheads="1"/>
            </p:cNvSpPr>
            <p:nvPr/>
          </p:nvSpPr>
          <p:spPr bwMode="auto">
            <a:xfrm>
              <a:off x="6390638" y="2434806"/>
              <a:ext cx="543789" cy="264187"/>
            </a:xfrm>
            <a:custGeom>
              <a:avLst/>
              <a:gdLst>
                <a:gd name="T0" fmla="*/ 2147483647 w 242"/>
                <a:gd name="T1" fmla="*/ 2147483647 h 74"/>
                <a:gd name="T2" fmla="*/ 2147483647 w 242"/>
                <a:gd name="T3" fmla="*/ 2147483647 h 74"/>
                <a:gd name="T4" fmla="*/ 2147483647 w 242"/>
                <a:gd name="T5" fmla="*/ 2147483647 h 74"/>
                <a:gd name="T6" fmla="*/ 2147483647 w 242"/>
                <a:gd name="T7" fmla="*/ 2147483647 h 74"/>
                <a:gd name="T8" fmla="*/ 2147483647 w 242"/>
                <a:gd name="T9" fmla="*/ 2147483647 h 74"/>
                <a:gd name="T10" fmla="*/ 2147483647 w 242"/>
                <a:gd name="T11" fmla="*/ 2147483647 h 74"/>
                <a:gd name="T12" fmla="*/ 2147483647 w 242"/>
                <a:gd name="T13" fmla="*/ 2147483647 h 74"/>
                <a:gd name="T14" fmla="*/ 2147483647 w 242"/>
                <a:gd name="T15" fmla="*/ 2147483647 h 74"/>
                <a:gd name="T16" fmla="*/ 2147483647 w 242"/>
                <a:gd name="T17" fmla="*/ 2147483647 h 74"/>
                <a:gd name="T18" fmla="*/ 2147483647 w 242"/>
                <a:gd name="T19" fmla="*/ 0 h 74"/>
                <a:gd name="T20" fmla="*/ 0 w 242"/>
                <a:gd name="T21" fmla="*/ 2147483647 h 74"/>
                <a:gd name="T22" fmla="*/ 2147483647 w 242"/>
                <a:gd name="T23" fmla="*/ 2147483647 h 74"/>
                <a:gd name="T24" fmla="*/ 2147483647 w 242"/>
                <a:gd name="T25" fmla="*/ 2147483647 h 74"/>
                <a:gd name="T26" fmla="*/ 2147483647 w 242"/>
                <a:gd name="T27" fmla="*/ 2147483647 h 74"/>
                <a:gd name="T28" fmla="*/ 2147483647 w 242"/>
                <a:gd name="T29" fmla="*/ 2147483647 h 74"/>
                <a:gd name="T30" fmla="*/ 2147483647 w 242"/>
                <a:gd name="T31" fmla="*/ 2147483647 h 74"/>
                <a:gd name="T32" fmla="*/ 2147483647 w 242"/>
                <a:gd name="T33" fmla="*/ 2147483647 h 74"/>
                <a:gd name="T34" fmla="*/ 2147483647 w 242"/>
                <a:gd name="T35" fmla="*/ 2147483647 h 74"/>
                <a:gd name="T36" fmla="*/ 2147483647 w 242"/>
                <a:gd name="T37" fmla="*/ 2147483647 h 74"/>
                <a:gd name="T38" fmla="*/ 2147483647 w 242"/>
                <a:gd name="T39" fmla="*/ 2147483647 h 74"/>
                <a:gd name="T40" fmla="*/ 2147483647 w 242"/>
                <a:gd name="T41" fmla="*/ 2147483647 h 74"/>
                <a:gd name="T42" fmla="*/ 2147483647 w 242"/>
                <a:gd name="T43" fmla="*/ 2147483647 h 74"/>
                <a:gd name="T44" fmla="*/ 2147483647 w 242"/>
                <a:gd name="T45" fmla="*/ 2147483647 h 74"/>
                <a:gd name="T46" fmla="*/ 2147483647 w 242"/>
                <a:gd name="T47" fmla="*/ 2147483647 h 74"/>
                <a:gd name="T48" fmla="*/ 2147483647 w 242"/>
                <a:gd name="T49" fmla="*/ 2147483647 h 74"/>
                <a:gd name="T50" fmla="*/ 2147483647 w 242"/>
                <a:gd name="T51" fmla="*/ 2147483647 h 74"/>
                <a:gd name="T52" fmla="*/ 2147483647 w 242"/>
                <a:gd name="T53" fmla="*/ 2147483647 h 74"/>
                <a:gd name="T54" fmla="*/ 2147483647 w 242"/>
                <a:gd name="T55" fmla="*/ 2147483647 h 74"/>
                <a:gd name="T56" fmla="*/ 2147483647 w 242"/>
                <a:gd name="T57" fmla="*/ 2147483647 h 74"/>
                <a:gd name="T58" fmla="*/ 2147483647 w 242"/>
                <a:gd name="T59" fmla="*/ 2147483647 h 74"/>
                <a:gd name="T60" fmla="*/ 2147483647 w 242"/>
                <a:gd name="T61" fmla="*/ 2147483647 h 7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2"/>
                <a:gd name="T94" fmla="*/ 0 h 74"/>
                <a:gd name="T95" fmla="*/ 242 w 242"/>
                <a:gd name="T96" fmla="*/ 74 h 7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2" h="74">
                  <a:moveTo>
                    <a:pt x="196" y="34"/>
                  </a:moveTo>
                  <a:lnTo>
                    <a:pt x="182" y="28"/>
                  </a:lnTo>
                  <a:lnTo>
                    <a:pt x="158" y="22"/>
                  </a:lnTo>
                  <a:lnTo>
                    <a:pt x="136" y="18"/>
                  </a:lnTo>
                  <a:lnTo>
                    <a:pt x="90" y="18"/>
                  </a:lnTo>
                  <a:lnTo>
                    <a:pt x="76" y="12"/>
                  </a:lnTo>
                  <a:lnTo>
                    <a:pt x="60" y="18"/>
                  </a:lnTo>
                  <a:lnTo>
                    <a:pt x="52" y="18"/>
                  </a:lnTo>
                  <a:lnTo>
                    <a:pt x="30" y="12"/>
                  </a:lnTo>
                  <a:lnTo>
                    <a:pt x="22" y="0"/>
                  </a:lnTo>
                  <a:lnTo>
                    <a:pt x="0" y="6"/>
                  </a:lnTo>
                  <a:lnTo>
                    <a:pt x="14" y="12"/>
                  </a:lnTo>
                  <a:lnTo>
                    <a:pt x="30" y="22"/>
                  </a:lnTo>
                  <a:lnTo>
                    <a:pt x="52" y="34"/>
                  </a:lnTo>
                  <a:lnTo>
                    <a:pt x="82" y="34"/>
                  </a:lnTo>
                  <a:lnTo>
                    <a:pt x="82" y="46"/>
                  </a:lnTo>
                  <a:lnTo>
                    <a:pt x="106" y="52"/>
                  </a:lnTo>
                  <a:lnTo>
                    <a:pt x="128" y="58"/>
                  </a:lnTo>
                  <a:lnTo>
                    <a:pt x="158" y="58"/>
                  </a:lnTo>
                  <a:lnTo>
                    <a:pt x="166" y="46"/>
                  </a:lnTo>
                  <a:lnTo>
                    <a:pt x="188" y="52"/>
                  </a:lnTo>
                  <a:lnTo>
                    <a:pt x="204" y="58"/>
                  </a:lnTo>
                  <a:lnTo>
                    <a:pt x="196" y="68"/>
                  </a:lnTo>
                  <a:lnTo>
                    <a:pt x="196" y="74"/>
                  </a:lnTo>
                  <a:lnTo>
                    <a:pt x="212" y="64"/>
                  </a:lnTo>
                  <a:lnTo>
                    <a:pt x="228" y="74"/>
                  </a:lnTo>
                  <a:lnTo>
                    <a:pt x="242" y="64"/>
                  </a:lnTo>
                  <a:lnTo>
                    <a:pt x="212" y="58"/>
                  </a:lnTo>
                  <a:lnTo>
                    <a:pt x="204" y="46"/>
                  </a:lnTo>
                  <a:lnTo>
                    <a:pt x="212" y="34"/>
                  </a:lnTo>
                  <a:lnTo>
                    <a:pt x="196"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9" name="Freeform 41"/>
            <p:cNvSpPr>
              <a:spLocks noChangeArrowheads="1"/>
            </p:cNvSpPr>
            <p:nvPr/>
          </p:nvSpPr>
          <p:spPr bwMode="auto">
            <a:xfrm>
              <a:off x="2921178" y="1570842"/>
              <a:ext cx="1586425" cy="1827890"/>
            </a:xfrm>
            <a:custGeom>
              <a:avLst/>
              <a:gdLst>
                <a:gd name="T0" fmla="*/ 2147483647 w 706"/>
                <a:gd name="T1" fmla="*/ 2147483647 h 512"/>
                <a:gd name="T2" fmla="*/ 2147483647 w 706"/>
                <a:gd name="T3" fmla="*/ 2147483647 h 512"/>
                <a:gd name="T4" fmla="*/ 2147483647 w 706"/>
                <a:gd name="T5" fmla="*/ 2147483647 h 512"/>
                <a:gd name="T6" fmla="*/ 2147483647 w 706"/>
                <a:gd name="T7" fmla="*/ 2147483647 h 512"/>
                <a:gd name="T8" fmla="*/ 2147483647 w 706"/>
                <a:gd name="T9" fmla="*/ 2147483647 h 512"/>
                <a:gd name="T10" fmla="*/ 2147483647 w 706"/>
                <a:gd name="T11" fmla="*/ 0 h 512"/>
                <a:gd name="T12" fmla="*/ 2147483647 w 706"/>
                <a:gd name="T13" fmla="*/ 2147483647 h 512"/>
                <a:gd name="T14" fmla="*/ 2147483647 w 706"/>
                <a:gd name="T15" fmla="*/ 2147483647 h 512"/>
                <a:gd name="T16" fmla="*/ 2147483647 w 706"/>
                <a:gd name="T17" fmla="*/ 2147483647 h 512"/>
                <a:gd name="T18" fmla="*/ 2147483647 w 706"/>
                <a:gd name="T19" fmla="*/ 2147483647 h 512"/>
                <a:gd name="T20" fmla="*/ 2147483647 w 706"/>
                <a:gd name="T21" fmla="*/ 2147483647 h 512"/>
                <a:gd name="T22" fmla="*/ 2147483647 w 706"/>
                <a:gd name="T23" fmla="*/ 2147483647 h 512"/>
                <a:gd name="T24" fmla="*/ 2147483647 w 706"/>
                <a:gd name="T25" fmla="*/ 2147483647 h 512"/>
                <a:gd name="T26" fmla="*/ 0 w 706"/>
                <a:gd name="T27" fmla="*/ 2147483647 h 512"/>
                <a:gd name="T28" fmla="*/ 2147483647 w 706"/>
                <a:gd name="T29" fmla="*/ 2147483647 h 512"/>
                <a:gd name="T30" fmla="*/ 2147483647 w 706"/>
                <a:gd name="T31" fmla="*/ 2147483647 h 512"/>
                <a:gd name="T32" fmla="*/ 2147483647 w 706"/>
                <a:gd name="T33" fmla="*/ 2147483647 h 512"/>
                <a:gd name="T34" fmla="*/ 2147483647 w 706"/>
                <a:gd name="T35" fmla="*/ 2147483647 h 512"/>
                <a:gd name="T36" fmla="*/ 2147483647 w 706"/>
                <a:gd name="T37" fmla="*/ 2147483647 h 512"/>
                <a:gd name="T38" fmla="*/ 2147483647 w 706"/>
                <a:gd name="T39" fmla="*/ 2147483647 h 512"/>
                <a:gd name="T40" fmla="*/ 2147483647 w 706"/>
                <a:gd name="T41" fmla="*/ 2147483647 h 512"/>
                <a:gd name="T42" fmla="*/ 2147483647 w 706"/>
                <a:gd name="T43" fmla="*/ 2147483647 h 512"/>
                <a:gd name="T44" fmla="*/ 2147483647 w 706"/>
                <a:gd name="T45" fmla="*/ 2147483647 h 512"/>
                <a:gd name="T46" fmla="*/ 2147483647 w 706"/>
                <a:gd name="T47" fmla="*/ 2147483647 h 512"/>
                <a:gd name="T48" fmla="*/ 2147483647 w 706"/>
                <a:gd name="T49" fmla="*/ 2147483647 h 512"/>
                <a:gd name="T50" fmla="*/ 2147483647 w 706"/>
                <a:gd name="T51" fmla="*/ 2147483647 h 512"/>
                <a:gd name="T52" fmla="*/ 2147483647 w 706"/>
                <a:gd name="T53" fmla="*/ 2147483647 h 512"/>
                <a:gd name="T54" fmla="*/ 2147483647 w 706"/>
                <a:gd name="T55" fmla="*/ 2147483647 h 512"/>
                <a:gd name="T56" fmla="*/ 2147483647 w 706"/>
                <a:gd name="T57" fmla="*/ 2147483647 h 512"/>
                <a:gd name="T58" fmla="*/ 2147483647 w 706"/>
                <a:gd name="T59" fmla="*/ 2147483647 h 512"/>
                <a:gd name="T60" fmla="*/ 2147483647 w 706"/>
                <a:gd name="T61" fmla="*/ 2147483647 h 512"/>
                <a:gd name="T62" fmla="*/ 2147483647 w 706"/>
                <a:gd name="T63" fmla="*/ 2147483647 h 512"/>
                <a:gd name="T64" fmla="*/ 2147483647 w 706"/>
                <a:gd name="T65" fmla="*/ 2147483647 h 512"/>
                <a:gd name="T66" fmla="*/ 2147483647 w 706"/>
                <a:gd name="T67" fmla="*/ 2147483647 h 512"/>
                <a:gd name="T68" fmla="*/ 2147483647 w 706"/>
                <a:gd name="T69" fmla="*/ 2147483647 h 512"/>
                <a:gd name="T70" fmla="*/ 2147483647 w 706"/>
                <a:gd name="T71" fmla="*/ 2147483647 h 512"/>
                <a:gd name="T72" fmla="*/ 2147483647 w 706"/>
                <a:gd name="T73" fmla="*/ 2147483647 h 512"/>
                <a:gd name="T74" fmla="*/ 2147483647 w 706"/>
                <a:gd name="T75" fmla="*/ 2147483647 h 512"/>
                <a:gd name="T76" fmla="*/ 2147483647 w 706"/>
                <a:gd name="T77" fmla="*/ 2147483647 h 512"/>
                <a:gd name="T78" fmla="*/ 2147483647 w 706"/>
                <a:gd name="T79" fmla="*/ 2147483647 h 512"/>
                <a:gd name="T80" fmla="*/ 2147483647 w 706"/>
                <a:gd name="T81" fmla="*/ 2147483647 h 512"/>
                <a:gd name="T82" fmla="*/ 2147483647 w 706"/>
                <a:gd name="T83" fmla="*/ 2147483647 h 512"/>
                <a:gd name="T84" fmla="*/ 2147483647 w 706"/>
                <a:gd name="T85" fmla="*/ 2147483647 h 512"/>
                <a:gd name="T86" fmla="*/ 2147483647 w 706"/>
                <a:gd name="T87" fmla="*/ 2147483647 h 512"/>
                <a:gd name="T88" fmla="*/ 2147483647 w 706"/>
                <a:gd name="T89" fmla="*/ 2147483647 h 512"/>
                <a:gd name="T90" fmla="*/ 2147483647 w 706"/>
                <a:gd name="T91" fmla="*/ 2147483647 h 512"/>
                <a:gd name="T92" fmla="*/ 2147483647 w 706"/>
                <a:gd name="T93" fmla="*/ 2147483647 h 512"/>
                <a:gd name="T94" fmla="*/ 2147483647 w 706"/>
                <a:gd name="T95" fmla="*/ 2147483647 h 512"/>
                <a:gd name="T96" fmla="*/ 2147483647 w 706"/>
                <a:gd name="T97" fmla="*/ 2147483647 h 512"/>
                <a:gd name="T98" fmla="*/ 2147483647 w 706"/>
                <a:gd name="T99" fmla="*/ 2147483647 h 5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6"/>
                <a:gd name="T151" fmla="*/ 0 h 512"/>
                <a:gd name="T152" fmla="*/ 706 w 706"/>
                <a:gd name="T153" fmla="*/ 512 h 5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6" h="512">
                  <a:moveTo>
                    <a:pt x="490" y="50"/>
                  </a:moveTo>
                  <a:lnTo>
                    <a:pt x="458" y="40"/>
                  </a:lnTo>
                  <a:lnTo>
                    <a:pt x="434" y="40"/>
                  </a:lnTo>
                  <a:lnTo>
                    <a:pt x="422" y="38"/>
                  </a:lnTo>
                  <a:lnTo>
                    <a:pt x="402" y="38"/>
                  </a:lnTo>
                  <a:lnTo>
                    <a:pt x="388" y="30"/>
                  </a:lnTo>
                  <a:lnTo>
                    <a:pt x="372" y="58"/>
                  </a:lnTo>
                  <a:lnTo>
                    <a:pt x="336" y="42"/>
                  </a:lnTo>
                  <a:lnTo>
                    <a:pt x="308" y="30"/>
                  </a:lnTo>
                  <a:lnTo>
                    <a:pt x="260" y="30"/>
                  </a:lnTo>
                  <a:lnTo>
                    <a:pt x="280" y="20"/>
                  </a:lnTo>
                  <a:lnTo>
                    <a:pt x="290" y="0"/>
                  </a:lnTo>
                  <a:lnTo>
                    <a:pt x="274" y="0"/>
                  </a:lnTo>
                  <a:lnTo>
                    <a:pt x="244" y="8"/>
                  </a:lnTo>
                  <a:lnTo>
                    <a:pt x="198" y="8"/>
                  </a:lnTo>
                  <a:lnTo>
                    <a:pt x="174" y="18"/>
                  </a:lnTo>
                  <a:lnTo>
                    <a:pt x="118" y="18"/>
                  </a:lnTo>
                  <a:lnTo>
                    <a:pt x="118" y="36"/>
                  </a:lnTo>
                  <a:lnTo>
                    <a:pt x="98" y="36"/>
                  </a:lnTo>
                  <a:lnTo>
                    <a:pt x="84" y="46"/>
                  </a:lnTo>
                  <a:lnTo>
                    <a:pt x="84" y="64"/>
                  </a:lnTo>
                  <a:lnTo>
                    <a:pt x="68" y="70"/>
                  </a:lnTo>
                  <a:lnTo>
                    <a:pt x="46" y="82"/>
                  </a:lnTo>
                  <a:lnTo>
                    <a:pt x="22" y="104"/>
                  </a:lnTo>
                  <a:lnTo>
                    <a:pt x="16" y="128"/>
                  </a:lnTo>
                  <a:lnTo>
                    <a:pt x="22" y="144"/>
                  </a:lnTo>
                  <a:lnTo>
                    <a:pt x="22" y="162"/>
                  </a:lnTo>
                  <a:lnTo>
                    <a:pt x="0" y="168"/>
                  </a:lnTo>
                  <a:lnTo>
                    <a:pt x="22" y="178"/>
                  </a:lnTo>
                  <a:lnTo>
                    <a:pt x="22" y="190"/>
                  </a:lnTo>
                  <a:lnTo>
                    <a:pt x="46" y="196"/>
                  </a:lnTo>
                  <a:lnTo>
                    <a:pt x="54" y="214"/>
                  </a:lnTo>
                  <a:lnTo>
                    <a:pt x="68" y="218"/>
                  </a:lnTo>
                  <a:lnTo>
                    <a:pt x="84" y="230"/>
                  </a:lnTo>
                  <a:lnTo>
                    <a:pt x="100" y="236"/>
                  </a:lnTo>
                  <a:lnTo>
                    <a:pt x="146" y="236"/>
                  </a:lnTo>
                  <a:lnTo>
                    <a:pt x="188" y="230"/>
                  </a:lnTo>
                  <a:lnTo>
                    <a:pt x="214" y="224"/>
                  </a:lnTo>
                  <a:lnTo>
                    <a:pt x="236" y="224"/>
                  </a:lnTo>
                  <a:lnTo>
                    <a:pt x="236" y="236"/>
                  </a:lnTo>
                  <a:lnTo>
                    <a:pt x="282" y="236"/>
                  </a:lnTo>
                  <a:lnTo>
                    <a:pt x="288" y="248"/>
                  </a:lnTo>
                  <a:lnTo>
                    <a:pt x="282" y="264"/>
                  </a:lnTo>
                  <a:lnTo>
                    <a:pt x="288" y="282"/>
                  </a:lnTo>
                  <a:lnTo>
                    <a:pt x="304" y="288"/>
                  </a:lnTo>
                  <a:lnTo>
                    <a:pt x="320" y="294"/>
                  </a:lnTo>
                  <a:lnTo>
                    <a:pt x="320" y="328"/>
                  </a:lnTo>
                  <a:lnTo>
                    <a:pt x="334" y="344"/>
                  </a:lnTo>
                  <a:lnTo>
                    <a:pt x="328" y="362"/>
                  </a:lnTo>
                  <a:lnTo>
                    <a:pt x="328" y="374"/>
                  </a:lnTo>
                  <a:lnTo>
                    <a:pt x="320" y="392"/>
                  </a:lnTo>
                  <a:lnTo>
                    <a:pt x="328" y="402"/>
                  </a:lnTo>
                  <a:lnTo>
                    <a:pt x="350" y="420"/>
                  </a:lnTo>
                  <a:lnTo>
                    <a:pt x="342" y="430"/>
                  </a:lnTo>
                  <a:lnTo>
                    <a:pt x="358" y="436"/>
                  </a:lnTo>
                  <a:lnTo>
                    <a:pt x="358" y="448"/>
                  </a:lnTo>
                  <a:lnTo>
                    <a:pt x="366" y="460"/>
                  </a:lnTo>
                  <a:lnTo>
                    <a:pt x="372" y="478"/>
                  </a:lnTo>
                  <a:lnTo>
                    <a:pt x="388" y="494"/>
                  </a:lnTo>
                  <a:lnTo>
                    <a:pt x="388" y="506"/>
                  </a:lnTo>
                  <a:lnTo>
                    <a:pt x="410" y="512"/>
                  </a:lnTo>
                  <a:lnTo>
                    <a:pt x="464" y="512"/>
                  </a:lnTo>
                  <a:lnTo>
                    <a:pt x="494" y="500"/>
                  </a:lnTo>
                  <a:lnTo>
                    <a:pt x="510" y="482"/>
                  </a:lnTo>
                  <a:lnTo>
                    <a:pt x="524" y="466"/>
                  </a:lnTo>
                  <a:lnTo>
                    <a:pt x="532" y="454"/>
                  </a:lnTo>
                  <a:lnTo>
                    <a:pt x="540" y="442"/>
                  </a:lnTo>
                  <a:lnTo>
                    <a:pt x="556" y="426"/>
                  </a:lnTo>
                  <a:lnTo>
                    <a:pt x="556" y="408"/>
                  </a:lnTo>
                  <a:lnTo>
                    <a:pt x="570" y="392"/>
                  </a:lnTo>
                  <a:lnTo>
                    <a:pt x="586" y="386"/>
                  </a:lnTo>
                  <a:lnTo>
                    <a:pt x="600" y="374"/>
                  </a:lnTo>
                  <a:lnTo>
                    <a:pt x="616" y="362"/>
                  </a:lnTo>
                  <a:lnTo>
                    <a:pt x="600" y="340"/>
                  </a:lnTo>
                  <a:lnTo>
                    <a:pt x="592" y="322"/>
                  </a:lnTo>
                  <a:lnTo>
                    <a:pt x="592" y="300"/>
                  </a:lnTo>
                  <a:lnTo>
                    <a:pt x="600" y="282"/>
                  </a:lnTo>
                  <a:lnTo>
                    <a:pt x="624" y="260"/>
                  </a:lnTo>
                  <a:lnTo>
                    <a:pt x="646" y="248"/>
                  </a:lnTo>
                  <a:lnTo>
                    <a:pt x="670" y="230"/>
                  </a:lnTo>
                  <a:lnTo>
                    <a:pt x="684" y="214"/>
                  </a:lnTo>
                  <a:lnTo>
                    <a:pt x="698" y="196"/>
                  </a:lnTo>
                  <a:lnTo>
                    <a:pt x="706" y="178"/>
                  </a:lnTo>
                  <a:lnTo>
                    <a:pt x="692" y="178"/>
                  </a:lnTo>
                  <a:lnTo>
                    <a:pt x="662" y="184"/>
                  </a:lnTo>
                  <a:lnTo>
                    <a:pt x="638" y="196"/>
                  </a:lnTo>
                  <a:lnTo>
                    <a:pt x="624" y="190"/>
                  </a:lnTo>
                  <a:lnTo>
                    <a:pt x="616" y="172"/>
                  </a:lnTo>
                  <a:lnTo>
                    <a:pt x="600" y="168"/>
                  </a:lnTo>
                  <a:lnTo>
                    <a:pt x="592" y="156"/>
                  </a:lnTo>
                  <a:lnTo>
                    <a:pt x="578" y="140"/>
                  </a:lnTo>
                  <a:lnTo>
                    <a:pt x="562" y="128"/>
                  </a:lnTo>
                  <a:lnTo>
                    <a:pt x="548" y="116"/>
                  </a:lnTo>
                  <a:lnTo>
                    <a:pt x="532" y="110"/>
                  </a:lnTo>
                  <a:lnTo>
                    <a:pt x="532" y="98"/>
                  </a:lnTo>
                  <a:lnTo>
                    <a:pt x="524" y="82"/>
                  </a:lnTo>
                  <a:lnTo>
                    <a:pt x="510" y="64"/>
                  </a:lnTo>
                  <a:lnTo>
                    <a:pt x="502" y="54"/>
                  </a:lnTo>
                  <a:lnTo>
                    <a:pt x="494" y="46"/>
                  </a:lnTo>
                  <a:lnTo>
                    <a:pt x="490" y="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0" name="Freeform 42"/>
            <p:cNvSpPr>
              <a:spLocks noChangeArrowheads="1"/>
            </p:cNvSpPr>
            <p:nvPr/>
          </p:nvSpPr>
          <p:spPr bwMode="auto">
            <a:xfrm>
              <a:off x="6013132" y="2641872"/>
              <a:ext cx="67413" cy="21421"/>
            </a:xfrm>
            <a:custGeom>
              <a:avLst/>
              <a:gdLst>
                <a:gd name="T0" fmla="*/ 2147483647 w 30"/>
                <a:gd name="T1" fmla="*/ 0 h 6"/>
                <a:gd name="T2" fmla="*/ 0 w 30"/>
                <a:gd name="T3" fmla="*/ 2147483647 h 6"/>
                <a:gd name="T4" fmla="*/ 2147483647 w 30"/>
                <a:gd name="T5" fmla="*/ 2147483647 h 6"/>
                <a:gd name="T6" fmla="*/ 2147483647 w 30"/>
                <a:gd name="T7" fmla="*/ 0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30" y="0"/>
                  </a:moveTo>
                  <a:lnTo>
                    <a:pt x="0" y="6"/>
                  </a:lnTo>
                  <a:lnTo>
                    <a:pt x="8" y="6"/>
                  </a:lnTo>
                  <a:lnTo>
                    <a:pt x="3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1" name="Freeform 43"/>
            <p:cNvSpPr>
              <a:spLocks noChangeArrowheads="1"/>
            </p:cNvSpPr>
            <p:nvPr/>
          </p:nvSpPr>
          <p:spPr bwMode="auto">
            <a:xfrm>
              <a:off x="5518779" y="2249161"/>
              <a:ext cx="238188" cy="371290"/>
            </a:xfrm>
            <a:custGeom>
              <a:avLst/>
              <a:gdLst>
                <a:gd name="T0" fmla="*/ 2147483647 w 106"/>
                <a:gd name="T1" fmla="*/ 2147483647 h 104"/>
                <a:gd name="T2" fmla="*/ 2147483647 w 106"/>
                <a:gd name="T3" fmla="*/ 2147483647 h 104"/>
                <a:gd name="T4" fmla="*/ 2147483647 w 106"/>
                <a:gd name="T5" fmla="*/ 2147483647 h 104"/>
                <a:gd name="T6" fmla="*/ 0 w 106"/>
                <a:gd name="T7" fmla="*/ 2147483647 h 104"/>
                <a:gd name="T8" fmla="*/ 2147483647 w 106"/>
                <a:gd name="T9" fmla="*/ 2147483647 h 104"/>
                <a:gd name="T10" fmla="*/ 2147483647 w 106"/>
                <a:gd name="T11" fmla="*/ 2147483647 h 104"/>
                <a:gd name="T12" fmla="*/ 2147483647 w 106"/>
                <a:gd name="T13" fmla="*/ 2147483647 h 104"/>
                <a:gd name="T14" fmla="*/ 2147483647 w 106"/>
                <a:gd name="T15" fmla="*/ 2147483647 h 104"/>
                <a:gd name="T16" fmla="*/ 2147483647 w 106"/>
                <a:gd name="T17" fmla="*/ 2147483647 h 104"/>
                <a:gd name="T18" fmla="*/ 2147483647 w 106"/>
                <a:gd name="T19" fmla="*/ 2147483647 h 104"/>
                <a:gd name="T20" fmla="*/ 2147483647 w 106"/>
                <a:gd name="T21" fmla="*/ 2147483647 h 104"/>
                <a:gd name="T22" fmla="*/ 2147483647 w 106"/>
                <a:gd name="T23" fmla="*/ 2147483647 h 104"/>
                <a:gd name="T24" fmla="*/ 2147483647 w 106"/>
                <a:gd name="T25" fmla="*/ 2147483647 h 104"/>
                <a:gd name="T26" fmla="*/ 2147483647 w 106"/>
                <a:gd name="T27" fmla="*/ 2147483647 h 104"/>
                <a:gd name="T28" fmla="*/ 2147483647 w 106"/>
                <a:gd name="T29" fmla="*/ 2147483647 h 104"/>
                <a:gd name="T30" fmla="*/ 2147483647 w 106"/>
                <a:gd name="T31" fmla="*/ 2147483647 h 104"/>
                <a:gd name="T32" fmla="*/ 2147483647 w 106"/>
                <a:gd name="T33" fmla="*/ 2147483647 h 104"/>
                <a:gd name="T34" fmla="*/ 2147483647 w 106"/>
                <a:gd name="T35" fmla="*/ 2147483647 h 104"/>
                <a:gd name="T36" fmla="*/ 2147483647 w 106"/>
                <a:gd name="T37" fmla="*/ 2147483647 h 104"/>
                <a:gd name="T38" fmla="*/ 2147483647 w 106"/>
                <a:gd name="T39" fmla="*/ 0 h 104"/>
                <a:gd name="T40" fmla="*/ 2147483647 w 106"/>
                <a:gd name="T41" fmla="*/ 2147483647 h 104"/>
                <a:gd name="T42" fmla="*/ 2147483647 w 10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104"/>
                <a:gd name="T68" fmla="*/ 106 w 10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104">
                  <a:moveTo>
                    <a:pt x="60" y="40"/>
                  </a:moveTo>
                  <a:lnTo>
                    <a:pt x="46" y="34"/>
                  </a:lnTo>
                  <a:lnTo>
                    <a:pt x="22" y="24"/>
                  </a:lnTo>
                  <a:lnTo>
                    <a:pt x="0" y="24"/>
                  </a:lnTo>
                  <a:lnTo>
                    <a:pt x="14" y="34"/>
                  </a:lnTo>
                  <a:lnTo>
                    <a:pt x="30" y="46"/>
                  </a:lnTo>
                  <a:lnTo>
                    <a:pt x="60" y="70"/>
                  </a:lnTo>
                  <a:lnTo>
                    <a:pt x="76" y="92"/>
                  </a:lnTo>
                  <a:lnTo>
                    <a:pt x="90" y="92"/>
                  </a:lnTo>
                  <a:lnTo>
                    <a:pt x="106" y="104"/>
                  </a:lnTo>
                  <a:lnTo>
                    <a:pt x="106" y="98"/>
                  </a:lnTo>
                  <a:lnTo>
                    <a:pt x="84" y="86"/>
                  </a:lnTo>
                  <a:lnTo>
                    <a:pt x="84" y="70"/>
                  </a:lnTo>
                  <a:lnTo>
                    <a:pt x="98" y="70"/>
                  </a:lnTo>
                  <a:lnTo>
                    <a:pt x="98" y="58"/>
                  </a:lnTo>
                  <a:lnTo>
                    <a:pt x="84" y="40"/>
                  </a:lnTo>
                  <a:lnTo>
                    <a:pt x="84" y="28"/>
                  </a:lnTo>
                  <a:lnTo>
                    <a:pt x="76" y="12"/>
                  </a:lnTo>
                  <a:lnTo>
                    <a:pt x="60" y="12"/>
                  </a:lnTo>
                  <a:lnTo>
                    <a:pt x="46" y="0"/>
                  </a:lnTo>
                  <a:lnTo>
                    <a:pt x="52" y="12"/>
                  </a:lnTo>
                  <a:lnTo>
                    <a:pt x="60" y="4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2" name="Freeform 44"/>
            <p:cNvSpPr>
              <a:spLocks noChangeArrowheads="1"/>
            </p:cNvSpPr>
            <p:nvPr/>
          </p:nvSpPr>
          <p:spPr bwMode="auto">
            <a:xfrm>
              <a:off x="5977179" y="1485160"/>
              <a:ext cx="53929" cy="28561"/>
            </a:xfrm>
            <a:custGeom>
              <a:avLst/>
              <a:gdLst>
                <a:gd name="T0" fmla="*/ 2147483647 w 24"/>
                <a:gd name="T1" fmla="*/ 2147483647 h 8"/>
                <a:gd name="T2" fmla="*/ 2147483647 w 24"/>
                <a:gd name="T3" fmla="*/ 0 h 8"/>
                <a:gd name="T4" fmla="*/ 0 w 24"/>
                <a:gd name="T5" fmla="*/ 2147483647 h 8"/>
                <a:gd name="T6" fmla="*/ 2147483647 w 24"/>
                <a:gd name="T7" fmla="*/ 2147483647 h 8"/>
                <a:gd name="T8" fmla="*/ 2147483647 w 24"/>
                <a:gd name="T9" fmla="*/ 2147483647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24" y="2"/>
                  </a:moveTo>
                  <a:lnTo>
                    <a:pt x="16" y="0"/>
                  </a:lnTo>
                  <a:lnTo>
                    <a:pt x="0" y="8"/>
                  </a:lnTo>
                  <a:lnTo>
                    <a:pt x="16" y="2"/>
                  </a:lnTo>
                  <a:lnTo>
                    <a:pt x="24" y="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3" name="Freeform 45"/>
            <p:cNvSpPr>
              <a:spLocks noChangeArrowheads="1"/>
            </p:cNvSpPr>
            <p:nvPr/>
          </p:nvSpPr>
          <p:spPr bwMode="auto">
            <a:xfrm>
              <a:off x="5995155" y="1470880"/>
              <a:ext cx="35953" cy="14280"/>
            </a:xfrm>
            <a:custGeom>
              <a:avLst/>
              <a:gdLst>
                <a:gd name="T0" fmla="*/ 0 w 16"/>
                <a:gd name="T1" fmla="*/ 0 h 4"/>
                <a:gd name="T2" fmla="*/ 2147483647 w 16"/>
                <a:gd name="T3" fmla="*/ 2147483647 h 4"/>
                <a:gd name="T4" fmla="*/ 2147483647 w 16"/>
                <a:gd name="T5" fmla="*/ 0 h 4"/>
                <a:gd name="T6" fmla="*/ 0 w 16"/>
                <a:gd name="T7" fmla="*/ 0 h 4"/>
                <a:gd name="T8" fmla="*/ 0 60000 65536"/>
                <a:gd name="T9" fmla="*/ 0 60000 65536"/>
                <a:gd name="T10" fmla="*/ 0 60000 65536"/>
                <a:gd name="T11" fmla="*/ 0 60000 65536"/>
                <a:gd name="T12" fmla="*/ 0 w 16"/>
                <a:gd name="T13" fmla="*/ 0 h 4"/>
                <a:gd name="T14" fmla="*/ 16 w 16"/>
                <a:gd name="T15" fmla="*/ 4 h 4"/>
              </a:gdLst>
              <a:ahLst/>
              <a:cxnLst>
                <a:cxn ang="T8">
                  <a:pos x="T0" y="T1"/>
                </a:cxn>
                <a:cxn ang="T9">
                  <a:pos x="T2" y="T3"/>
                </a:cxn>
                <a:cxn ang="T10">
                  <a:pos x="T4" y="T5"/>
                </a:cxn>
                <a:cxn ang="T11">
                  <a:pos x="T6" y="T7"/>
                </a:cxn>
              </a:cxnLst>
              <a:rect l="T12" t="T13" r="T14" b="T15"/>
              <a:pathLst>
                <a:path w="16" h="4">
                  <a:moveTo>
                    <a:pt x="0" y="0"/>
                  </a:moveTo>
                  <a:lnTo>
                    <a:pt x="8" y="4"/>
                  </a:lnTo>
                  <a:lnTo>
                    <a:pt x="16"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4" name="Freeform 46"/>
            <p:cNvSpPr>
              <a:spLocks noChangeArrowheads="1"/>
            </p:cNvSpPr>
            <p:nvPr/>
          </p:nvSpPr>
          <p:spPr bwMode="auto">
            <a:xfrm>
              <a:off x="5756968" y="2599030"/>
              <a:ext cx="256164" cy="64262"/>
            </a:xfrm>
            <a:custGeom>
              <a:avLst/>
              <a:gdLst>
                <a:gd name="T0" fmla="*/ 2147483647 w 114"/>
                <a:gd name="T1" fmla="*/ 2147483647 h 18"/>
                <a:gd name="T2" fmla="*/ 2147483647 w 114"/>
                <a:gd name="T3" fmla="*/ 2147483647 h 18"/>
                <a:gd name="T4" fmla="*/ 2147483647 w 114"/>
                <a:gd name="T5" fmla="*/ 2147483647 h 18"/>
                <a:gd name="T6" fmla="*/ 2147483647 w 114"/>
                <a:gd name="T7" fmla="*/ 2147483647 h 18"/>
                <a:gd name="T8" fmla="*/ 2147483647 w 114"/>
                <a:gd name="T9" fmla="*/ 2147483647 h 18"/>
                <a:gd name="T10" fmla="*/ 2147483647 w 114"/>
                <a:gd name="T11" fmla="*/ 2147483647 h 18"/>
                <a:gd name="T12" fmla="*/ 2147483647 w 114"/>
                <a:gd name="T13" fmla="*/ 2147483647 h 18"/>
                <a:gd name="T14" fmla="*/ 2147483647 w 114"/>
                <a:gd name="T15" fmla="*/ 2147483647 h 18"/>
                <a:gd name="T16" fmla="*/ 2147483647 w 114"/>
                <a:gd name="T17" fmla="*/ 0 h 18"/>
                <a:gd name="T18" fmla="*/ 2147483647 w 114"/>
                <a:gd name="T19" fmla="*/ 0 h 18"/>
                <a:gd name="T20" fmla="*/ 0 w 114"/>
                <a:gd name="T21" fmla="*/ 2147483647 h 18"/>
                <a:gd name="T22" fmla="*/ 0 w 114"/>
                <a:gd name="T23" fmla="*/ 2147483647 h 18"/>
                <a:gd name="T24" fmla="*/ 2147483647 w 114"/>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18"/>
                <a:gd name="T41" fmla="*/ 114 w 11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18">
                  <a:moveTo>
                    <a:pt x="16" y="12"/>
                  </a:moveTo>
                  <a:lnTo>
                    <a:pt x="8" y="6"/>
                  </a:lnTo>
                  <a:lnTo>
                    <a:pt x="24" y="6"/>
                  </a:lnTo>
                  <a:lnTo>
                    <a:pt x="60" y="18"/>
                  </a:lnTo>
                  <a:lnTo>
                    <a:pt x="114" y="18"/>
                  </a:lnTo>
                  <a:lnTo>
                    <a:pt x="84" y="12"/>
                  </a:lnTo>
                  <a:lnTo>
                    <a:pt x="98" y="12"/>
                  </a:lnTo>
                  <a:lnTo>
                    <a:pt x="68" y="6"/>
                  </a:lnTo>
                  <a:lnTo>
                    <a:pt x="46" y="0"/>
                  </a:lnTo>
                  <a:lnTo>
                    <a:pt x="16" y="0"/>
                  </a:lnTo>
                  <a:lnTo>
                    <a:pt x="0" y="6"/>
                  </a:lnTo>
                  <a:lnTo>
                    <a:pt x="0" y="12"/>
                  </a:lnTo>
                  <a:lnTo>
                    <a:pt x="16"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5" name="Freeform 47"/>
            <p:cNvSpPr>
              <a:spLocks noChangeArrowheads="1"/>
            </p:cNvSpPr>
            <p:nvPr/>
          </p:nvSpPr>
          <p:spPr bwMode="auto">
            <a:xfrm>
              <a:off x="6628827" y="649757"/>
              <a:ext cx="435930" cy="699739"/>
            </a:xfrm>
            <a:custGeom>
              <a:avLst/>
              <a:gdLst>
                <a:gd name="T0" fmla="*/ 2147483647 w 194"/>
                <a:gd name="T1" fmla="*/ 2147483647 h 196"/>
                <a:gd name="T2" fmla="*/ 2147483647 w 194"/>
                <a:gd name="T3" fmla="*/ 2147483647 h 196"/>
                <a:gd name="T4" fmla="*/ 2147483647 w 194"/>
                <a:gd name="T5" fmla="*/ 2147483647 h 196"/>
                <a:gd name="T6" fmla="*/ 2147483647 w 194"/>
                <a:gd name="T7" fmla="*/ 2147483647 h 196"/>
                <a:gd name="T8" fmla="*/ 2147483647 w 194"/>
                <a:gd name="T9" fmla="*/ 2147483647 h 196"/>
                <a:gd name="T10" fmla="*/ 2147483647 w 194"/>
                <a:gd name="T11" fmla="*/ 2147483647 h 196"/>
                <a:gd name="T12" fmla="*/ 2147483647 w 194"/>
                <a:gd name="T13" fmla="*/ 2147483647 h 196"/>
                <a:gd name="T14" fmla="*/ 2147483647 w 194"/>
                <a:gd name="T15" fmla="*/ 2147483647 h 196"/>
                <a:gd name="T16" fmla="*/ 2147483647 w 194"/>
                <a:gd name="T17" fmla="*/ 2147483647 h 196"/>
                <a:gd name="T18" fmla="*/ 2147483647 w 194"/>
                <a:gd name="T19" fmla="*/ 2147483647 h 196"/>
                <a:gd name="T20" fmla="*/ 2147483647 w 194"/>
                <a:gd name="T21" fmla="*/ 2147483647 h 196"/>
                <a:gd name="T22" fmla="*/ 2147483647 w 194"/>
                <a:gd name="T23" fmla="*/ 2147483647 h 196"/>
                <a:gd name="T24" fmla="*/ 2147483647 w 194"/>
                <a:gd name="T25" fmla="*/ 2147483647 h 196"/>
                <a:gd name="T26" fmla="*/ 2147483647 w 194"/>
                <a:gd name="T27" fmla="*/ 2147483647 h 196"/>
                <a:gd name="T28" fmla="*/ 2147483647 w 194"/>
                <a:gd name="T29" fmla="*/ 2147483647 h 196"/>
                <a:gd name="T30" fmla="*/ 2147483647 w 194"/>
                <a:gd name="T31" fmla="*/ 2147483647 h 196"/>
                <a:gd name="T32" fmla="*/ 2147483647 w 194"/>
                <a:gd name="T33" fmla="*/ 2147483647 h 196"/>
                <a:gd name="T34" fmla="*/ 2147483647 w 194"/>
                <a:gd name="T35" fmla="*/ 2147483647 h 196"/>
                <a:gd name="T36" fmla="*/ 2147483647 w 194"/>
                <a:gd name="T37" fmla="*/ 2147483647 h 196"/>
                <a:gd name="T38" fmla="*/ 2147483647 w 194"/>
                <a:gd name="T39" fmla="*/ 2147483647 h 196"/>
                <a:gd name="T40" fmla="*/ 2147483647 w 194"/>
                <a:gd name="T41" fmla="*/ 2147483647 h 196"/>
                <a:gd name="T42" fmla="*/ 2147483647 w 194"/>
                <a:gd name="T43" fmla="*/ 2147483647 h 196"/>
                <a:gd name="T44" fmla="*/ 2147483647 w 194"/>
                <a:gd name="T45" fmla="*/ 2147483647 h 196"/>
                <a:gd name="T46" fmla="*/ 2147483647 w 194"/>
                <a:gd name="T47" fmla="*/ 2147483647 h 196"/>
                <a:gd name="T48" fmla="*/ 2147483647 w 194"/>
                <a:gd name="T49" fmla="*/ 2147483647 h 196"/>
                <a:gd name="T50" fmla="*/ 2147483647 w 194"/>
                <a:gd name="T51" fmla="*/ 2147483647 h 196"/>
                <a:gd name="T52" fmla="*/ 2147483647 w 194"/>
                <a:gd name="T53" fmla="*/ 2147483647 h 196"/>
                <a:gd name="T54" fmla="*/ 2147483647 w 194"/>
                <a:gd name="T55" fmla="*/ 2147483647 h 196"/>
                <a:gd name="T56" fmla="*/ 2147483647 w 194"/>
                <a:gd name="T57" fmla="*/ 2147483647 h 196"/>
                <a:gd name="T58" fmla="*/ 2147483647 w 194"/>
                <a:gd name="T59" fmla="*/ 2147483647 h 196"/>
                <a:gd name="T60" fmla="*/ 2147483647 w 194"/>
                <a:gd name="T61" fmla="*/ 2147483647 h 196"/>
                <a:gd name="T62" fmla="*/ 2147483647 w 194"/>
                <a:gd name="T63" fmla="*/ 2147483647 h 196"/>
                <a:gd name="T64" fmla="*/ 2147483647 w 194"/>
                <a:gd name="T65" fmla="*/ 2147483647 h 196"/>
                <a:gd name="T66" fmla="*/ 2147483647 w 194"/>
                <a:gd name="T67" fmla="*/ 2147483647 h 196"/>
                <a:gd name="T68" fmla="*/ 2147483647 w 194"/>
                <a:gd name="T69" fmla="*/ 2147483647 h 196"/>
                <a:gd name="T70" fmla="*/ 2147483647 w 194"/>
                <a:gd name="T71" fmla="*/ 2147483647 h 196"/>
                <a:gd name="T72" fmla="*/ 2147483647 w 194"/>
                <a:gd name="T73" fmla="*/ 2147483647 h 196"/>
                <a:gd name="T74" fmla="*/ 2147483647 w 194"/>
                <a:gd name="T75" fmla="*/ 2147483647 h 196"/>
                <a:gd name="T76" fmla="*/ 2147483647 w 194"/>
                <a:gd name="T77" fmla="*/ 2147483647 h 196"/>
                <a:gd name="T78" fmla="*/ 2147483647 w 194"/>
                <a:gd name="T79" fmla="*/ 2147483647 h 196"/>
                <a:gd name="T80" fmla="*/ 2147483647 w 194"/>
                <a:gd name="T81" fmla="*/ 2147483647 h 196"/>
                <a:gd name="T82" fmla="*/ 2147483647 w 194"/>
                <a:gd name="T83" fmla="*/ 2147483647 h 196"/>
                <a:gd name="T84" fmla="*/ 2147483647 w 194"/>
                <a:gd name="T85" fmla="*/ 0 h 196"/>
                <a:gd name="T86" fmla="*/ 2147483647 w 194"/>
                <a:gd name="T87" fmla="*/ 2147483647 h 196"/>
                <a:gd name="T88" fmla="*/ 2147483647 w 194"/>
                <a:gd name="T89" fmla="*/ 2147483647 h 196"/>
                <a:gd name="T90" fmla="*/ 2147483647 w 194"/>
                <a:gd name="T91" fmla="*/ 2147483647 h 196"/>
                <a:gd name="T92" fmla="*/ 2147483647 w 194"/>
                <a:gd name="T93" fmla="*/ 2147483647 h 196"/>
                <a:gd name="T94" fmla="*/ 0 w 194"/>
                <a:gd name="T95" fmla="*/ 2147483647 h 196"/>
                <a:gd name="T96" fmla="*/ 0 w 194"/>
                <a:gd name="T97" fmla="*/ 2147483647 h 196"/>
                <a:gd name="T98" fmla="*/ 2147483647 w 194"/>
                <a:gd name="T99" fmla="*/ 2147483647 h 196"/>
                <a:gd name="T100" fmla="*/ 2147483647 w 194"/>
                <a:gd name="T101" fmla="*/ 2147483647 h 196"/>
                <a:gd name="T102" fmla="*/ 2147483647 w 194"/>
                <a:gd name="T103" fmla="*/ 2147483647 h 196"/>
                <a:gd name="T104" fmla="*/ 2147483647 w 194"/>
                <a:gd name="T105" fmla="*/ 2147483647 h 196"/>
                <a:gd name="T106" fmla="*/ 2147483647 w 194"/>
                <a:gd name="T107" fmla="*/ 2147483647 h 196"/>
                <a:gd name="T108" fmla="*/ 2147483647 w 194"/>
                <a:gd name="T109" fmla="*/ 2147483647 h 1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4"/>
                <a:gd name="T166" fmla="*/ 0 h 196"/>
                <a:gd name="T167" fmla="*/ 194 w 194"/>
                <a:gd name="T168" fmla="*/ 196 h 1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4" h="196">
                  <a:moveTo>
                    <a:pt x="36" y="190"/>
                  </a:moveTo>
                  <a:lnTo>
                    <a:pt x="60" y="188"/>
                  </a:lnTo>
                  <a:lnTo>
                    <a:pt x="68" y="162"/>
                  </a:lnTo>
                  <a:lnTo>
                    <a:pt x="76" y="156"/>
                  </a:lnTo>
                  <a:lnTo>
                    <a:pt x="96" y="176"/>
                  </a:lnTo>
                  <a:lnTo>
                    <a:pt x="114" y="192"/>
                  </a:lnTo>
                  <a:lnTo>
                    <a:pt x="138" y="196"/>
                  </a:lnTo>
                  <a:lnTo>
                    <a:pt x="130" y="176"/>
                  </a:lnTo>
                  <a:lnTo>
                    <a:pt x="126" y="164"/>
                  </a:lnTo>
                  <a:lnTo>
                    <a:pt x="124" y="148"/>
                  </a:lnTo>
                  <a:lnTo>
                    <a:pt x="152" y="126"/>
                  </a:lnTo>
                  <a:lnTo>
                    <a:pt x="148" y="114"/>
                  </a:lnTo>
                  <a:lnTo>
                    <a:pt x="136" y="94"/>
                  </a:lnTo>
                  <a:lnTo>
                    <a:pt x="132" y="72"/>
                  </a:lnTo>
                  <a:lnTo>
                    <a:pt x="142" y="68"/>
                  </a:lnTo>
                  <a:lnTo>
                    <a:pt x="156" y="74"/>
                  </a:lnTo>
                  <a:lnTo>
                    <a:pt x="164" y="78"/>
                  </a:lnTo>
                  <a:lnTo>
                    <a:pt x="168" y="80"/>
                  </a:lnTo>
                  <a:lnTo>
                    <a:pt x="172" y="80"/>
                  </a:lnTo>
                  <a:lnTo>
                    <a:pt x="174" y="78"/>
                  </a:lnTo>
                  <a:lnTo>
                    <a:pt x="176" y="74"/>
                  </a:lnTo>
                  <a:lnTo>
                    <a:pt x="176" y="70"/>
                  </a:lnTo>
                  <a:lnTo>
                    <a:pt x="172" y="64"/>
                  </a:lnTo>
                  <a:lnTo>
                    <a:pt x="168" y="60"/>
                  </a:lnTo>
                  <a:lnTo>
                    <a:pt x="168" y="56"/>
                  </a:lnTo>
                  <a:lnTo>
                    <a:pt x="170" y="54"/>
                  </a:lnTo>
                  <a:lnTo>
                    <a:pt x="174" y="50"/>
                  </a:lnTo>
                  <a:lnTo>
                    <a:pt x="180" y="48"/>
                  </a:lnTo>
                  <a:lnTo>
                    <a:pt x="184" y="48"/>
                  </a:lnTo>
                  <a:lnTo>
                    <a:pt x="186" y="46"/>
                  </a:lnTo>
                  <a:lnTo>
                    <a:pt x="188" y="44"/>
                  </a:lnTo>
                  <a:lnTo>
                    <a:pt x="188" y="34"/>
                  </a:lnTo>
                  <a:lnTo>
                    <a:pt x="186" y="28"/>
                  </a:lnTo>
                  <a:lnTo>
                    <a:pt x="194" y="10"/>
                  </a:lnTo>
                  <a:lnTo>
                    <a:pt x="136" y="2"/>
                  </a:lnTo>
                  <a:lnTo>
                    <a:pt x="70" y="0"/>
                  </a:lnTo>
                  <a:lnTo>
                    <a:pt x="16" y="6"/>
                  </a:lnTo>
                  <a:lnTo>
                    <a:pt x="8" y="14"/>
                  </a:lnTo>
                  <a:lnTo>
                    <a:pt x="4" y="20"/>
                  </a:lnTo>
                  <a:lnTo>
                    <a:pt x="0" y="24"/>
                  </a:lnTo>
                  <a:lnTo>
                    <a:pt x="2" y="66"/>
                  </a:lnTo>
                  <a:lnTo>
                    <a:pt x="20" y="132"/>
                  </a:lnTo>
                  <a:lnTo>
                    <a:pt x="34" y="184"/>
                  </a:lnTo>
                  <a:lnTo>
                    <a:pt x="36" y="19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6" name="Freeform 48"/>
            <p:cNvSpPr>
              <a:spLocks noChangeArrowheads="1"/>
            </p:cNvSpPr>
            <p:nvPr/>
          </p:nvSpPr>
          <p:spPr bwMode="auto">
            <a:xfrm>
              <a:off x="3109931" y="322693"/>
              <a:ext cx="4251437" cy="1947889"/>
            </a:xfrm>
            <a:custGeom>
              <a:avLst/>
              <a:gdLst>
                <a:gd name="T0" fmla="*/ 2147483647 w 1892"/>
                <a:gd name="T1" fmla="*/ 2147483647 h 608"/>
                <a:gd name="T2" fmla="*/ 2147483647 w 1892"/>
                <a:gd name="T3" fmla="*/ 2147483647 h 608"/>
                <a:gd name="T4" fmla="*/ 2147483647 w 1892"/>
                <a:gd name="T5" fmla="*/ 2147483647 h 608"/>
                <a:gd name="T6" fmla="*/ 2147483647 w 1892"/>
                <a:gd name="T7" fmla="*/ 2147483647 h 608"/>
                <a:gd name="T8" fmla="*/ 2147483647 w 1892"/>
                <a:gd name="T9" fmla="*/ 2147483647 h 608"/>
                <a:gd name="T10" fmla="*/ 2147483647 w 1892"/>
                <a:gd name="T11" fmla="*/ 2147483647 h 608"/>
                <a:gd name="T12" fmla="*/ 2147483647 w 1892"/>
                <a:gd name="T13" fmla="*/ 2147483647 h 608"/>
                <a:gd name="T14" fmla="*/ 2147483647 w 1892"/>
                <a:gd name="T15" fmla="*/ 2147483647 h 608"/>
                <a:gd name="T16" fmla="*/ 2147483647 w 1892"/>
                <a:gd name="T17" fmla="*/ 2147483647 h 608"/>
                <a:gd name="T18" fmla="*/ 2147483647 w 1892"/>
                <a:gd name="T19" fmla="*/ 2147483647 h 608"/>
                <a:gd name="T20" fmla="*/ 2147483647 w 1892"/>
                <a:gd name="T21" fmla="*/ 2147483647 h 608"/>
                <a:gd name="T22" fmla="*/ 2147483647 w 1892"/>
                <a:gd name="T23" fmla="*/ 2147483647 h 608"/>
                <a:gd name="T24" fmla="*/ 2147483647 w 1892"/>
                <a:gd name="T25" fmla="*/ 2147483647 h 608"/>
                <a:gd name="T26" fmla="*/ 2147483647 w 1892"/>
                <a:gd name="T27" fmla="*/ 2147483647 h 608"/>
                <a:gd name="T28" fmla="*/ 2147483647 w 1892"/>
                <a:gd name="T29" fmla="*/ 2147483647 h 608"/>
                <a:gd name="T30" fmla="*/ 2147483647 w 1892"/>
                <a:gd name="T31" fmla="*/ 2147483647 h 608"/>
                <a:gd name="T32" fmla="*/ 2147483647 w 1892"/>
                <a:gd name="T33" fmla="*/ 2147483647 h 608"/>
                <a:gd name="T34" fmla="*/ 2147483647 w 1892"/>
                <a:gd name="T35" fmla="*/ 2147483647 h 608"/>
                <a:gd name="T36" fmla="*/ 2147483647 w 1892"/>
                <a:gd name="T37" fmla="*/ 2147483647 h 608"/>
                <a:gd name="T38" fmla="*/ 2147483647 w 1892"/>
                <a:gd name="T39" fmla="*/ 2147483647 h 608"/>
                <a:gd name="T40" fmla="*/ 2147483647 w 1892"/>
                <a:gd name="T41" fmla="*/ 2147483647 h 608"/>
                <a:gd name="T42" fmla="*/ 2147483647 w 1892"/>
                <a:gd name="T43" fmla="*/ 2147483647 h 608"/>
                <a:gd name="T44" fmla="*/ 2147483647 w 1892"/>
                <a:gd name="T45" fmla="*/ 2147483647 h 608"/>
                <a:gd name="T46" fmla="*/ 2147483647 w 1892"/>
                <a:gd name="T47" fmla="*/ 2147483647 h 608"/>
                <a:gd name="T48" fmla="*/ 2147483647 w 1892"/>
                <a:gd name="T49" fmla="*/ 2147483647 h 608"/>
                <a:gd name="T50" fmla="*/ 2147483647 w 1892"/>
                <a:gd name="T51" fmla="*/ 2147483647 h 608"/>
                <a:gd name="T52" fmla="*/ 2147483647 w 1892"/>
                <a:gd name="T53" fmla="*/ 2147483647 h 608"/>
                <a:gd name="T54" fmla="*/ 2147483647 w 1892"/>
                <a:gd name="T55" fmla="*/ 2147483647 h 608"/>
                <a:gd name="T56" fmla="*/ 2147483647 w 1892"/>
                <a:gd name="T57" fmla="*/ 2147483647 h 608"/>
                <a:gd name="T58" fmla="*/ 2147483647 w 1892"/>
                <a:gd name="T59" fmla="*/ 2147483647 h 608"/>
                <a:gd name="T60" fmla="*/ 2147483647 w 1892"/>
                <a:gd name="T61" fmla="*/ 2147483647 h 608"/>
                <a:gd name="T62" fmla="*/ 0 w 1892"/>
                <a:gd name="T63" fmla="*/ 2147483647 h 608"/>
                <a:gd name="T64" fmla="*/ 2147483647 w 1892"/>
                <a:gd name="T65" fmla="*/ 2147483647 h 608"/>
                <a:gd name="T66" fmla="*/ 2147483647 w 1892"/>
                <a:gd name="T67" fmla="*/ 2147483647 h 608"/>
                <a:gd name="T68" fmla="*/ 2147483647 w 1892"/>
                <a:gd name="T69" fmla="*/ 2147483647 h 608"/>
                <a:gd name="T70" fmla="*/ 2147483647 w 1892"/>
                <a:gd name="T71" fmla="*/ 2147483647 h 608"/>
                <a:gd name="T72" fmla="*/ 2147483647 w 1892"/>
                <a:gd name="T73" fmla="*/ 2147483647 h 608"/>
                <a:gd name="T74" fmla="*/ 2147483647 w 1892"/>
                <a:gd name="T75" fmla="*/ 2147483647 h 608"/>
                <a:gd name="T76" fmla="*/ 2147483647 w 1892"/>
                <a:gd name="T77" fmla="*/ 2147483647 h 608"/>
                <a:gd name="T78" fmla="*/ 2147483647 w 1892"/>
                <a:gd name="T79" fmla="*/ 2147483647 h 608"/>
                <a:gd name="T80" fmla="*/ 2147483647 w 1892"/>
                <a:gd name="T81" fmla="*/ 2147483647 h 608"/>
                <a:gd name="T82" fmla="*/ 2147483647 w 1892"/>
                <a:gd name="T83" fmla="*/ 2147483647 h 608"/>
                <a:gd name="T84" fmla="*/ 2147483647 w 1892"/>
                <a:gd name="T85" fmla="*/ 2147483647 h 608"/>
                <a:gd name="T86" fmla="*/ 2147483647 w 1892"/>
                <a:gd name="T87" fmla="*/ 2147483647 h 608"/>
                <a:gd name="T88" fmla="*/ 2147483647 w 1892"/>
                <a:gd name="T89" fmla="*/ 2147483647 h 608"/>
                <a:gd name="T90" fmla="*/ 2147483647 w 1892"/>
                <a:gd name="T91" fmla="*/ 2147483647 h 608"/>
                <a:gd name="T92" fmla="*/ 2147483647 w 1892"/>
                <a:gd name="T93" fmla="*/ 2147483647 h 608"/>
                <a:gd name="T94" fmla="*/ 2147483647 w 1892"/>
                <a:gd name="T95" fmla="*/ 2147483647 h 608"/>
                <a:gd name="T96" fmla="*/ 2147483647 w 1892"/>
                <a:gd name="T97" fmla="*/ 2147483647 h 608"/>
                <a:gd name="T98" fmla="*/ 2147483647 w 1892"/>
                <a:gd name="T99" fmla="*/ 2147483647 h 608"/>
                <a:gd name="T100" fmla="*/ 2147483647 w 1892"/>
                <a:gd name="T101" fmla="*/ 2147483647 h 608"/>
                <a:gd name="T102" fmla="*/ 2147483647 w 1892"/>
                <a:gd name="T103" fmla="*/ 2147483647 h 608"/>
                <a:gd name="T104" fmla="*/ 2147483647 w 1892"/>
                <a:gd name="T105" fmla="*/ 2147483647 h 608"/>
                <a:gd name="T106" fmla="*/ 2147483647 w 1892"/>
                <a:gd name="T107" fmla="*/ 2147483647 h 608"/>
                <a:gd name="T108" fmla="*/ 2147483647 w 1892"/>
                <a:gd name="T109" fmla="*/ 2147483647 h 608"/>
                <a:gd name="T110" fmla="*/ 2147483647 w 1892"/>
                <a:gd name="T111" fmla="*/ 2147483647 h 608"/>
                <a:gd name="T112" fmla="*/ 2147483647 w 1892"/>
                <a:gd name="T113" fmla="*/ 2147483647 h 608"/>
                <a:gd name="T114" fmla="*/ 2147483647 w 1892"/>
                <a:gd name="T115" fmla="*/ 2147483647 h 608"/>
                <a:gd name="T116" fmla="*/ 2147483647 w 1892"/>
                <a:gd name="T117" fmla="*/ 2147483647 h 608"/>
                <a:gd name="T118" fmla="*/ 2147483647 w 1892"/>
                <a:gd name="T119" fmla="*/ 2147483647 h 608"/>
                <a:gd name="T120" fmla="*/ 2147483647 w 1892"/>
                <a:gd name="T121" fmla="*/ 2147483647 h 6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2"/>
                <a:gd name="T184" fmla="*/ 0 h 608"/>
                <a:gd name="T185" fmla="*/ 1892 w 1892"/>
                <a:gd name="T186" fmla="*/ 608 h 6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2" h="608">
                  <a:moveTo>
                    <a:pt x="1786" y="126"/>
                  </a:moveTo>
                  <a:lnTo>
                    <a:pt x="1808" y="132"/>
                  </a:lnTo>
                  <a:lnTo>
                    <a:pt x="1840" y="144"/>
                  </a:lnTo>
                  <a:lnTo>
                    <a:pt x="1870" y="156"/>
                  </a:lnTo>
                  <a:lnTo>
                    <a:pt x="1870" y="144"/>
                  </a:lnTo>
                  <a:lnTo>
                    <a:pt x="1862" y="132"/>
                  </a:lnTo>
                  <a:lnTo>
                    <a:pt x="1892" y="126"/>
                  </a:lnTo>
                  <a:lnTo>
                    <a:pt x="1870" y="122"/>
                  </a:lnTo>
                  <a:lnTo>
                    <a:pt x="1854" y="122"/>
                  </a:lnTo>
                  <a:lnTo>
                    <a:pt x="1824" y="116"/>
                  </a:lnTo>
                  <a:lnTo>
                    <a:pt x="1794" y="110"/>
                  </a:lnTo>
                  <a:lnTo>
                    <a:pt x="1740" y="98"/>
                  </a:lnTo>
                  <a:lnTo>
                    <a:pt x="1694" y="92"/>
                  </a:lnTo>
                  <a:lnTo>
                    <a:pt x="1672" y="98"/>
                  </a:lnTo>
                  <a:lnTo>
                    <a:pt x="1642" y="98"/>
                  </a:lnTo>
                  <a:lnTo>
                    <a:pt x="1648" y="110"/>
                  </a:lnTo>
                  <a:lnTo>
                    <a:pt x="1618" y="98"/>
                  </a:lnTo>
                  <a:lnTo>
                    <a:pt x="1610" y="104"/>
                  </a:lnTo>
                  <a:lnTo>
                    <a:pt x="1588" y="98"/>
                  </a:lnTo>
                  <a:lnTo>
                    <a:pt x="1566" y="98"/>
                  </a:lnTo>
                  <a:lnTo>
                    <a:pt x="1542" y="104"/>
                  </a:lnTo>
                  <a:lnTo>
                    <a:pt x="1526" y="92"/>
                  </a:lnTo>
                  <a:lnTo>
                    <a:pt x="1506" y="72"/>
                  </a:lnTo>
                  <a:lnTo>
                    <a:pt x="1466" y="80"/>
                  </a:lnTo>
                  <a:lnTo>
                    <a:pt x="1420" y="80"/>
                  </a:lnTo>
                  <a:lnTo>
                    <a:pt x="1390" y="86"/>
                  </a:lnTo>
                  <a:lnTo>
                    <a:pt x="1412" y="80"/>
                  </a:lnTo>
                  <a:lnTo>
                    <a:pt x="1376" y="58"/>
                  </a:lnTo>
                  <a:lnTo>
                    <a:pt x="1330" y="76"/>
                  </a:lnTo>
                  <a:lnTo>
                    <a:pt x="1308" y="70"/>
                  </a:lnTo>
                  <a:lnTo>
                    <a:pt x="1300" y="80"/>
                  </a:lnTo>
                  <a:lnTo>
                    <a:pt x="1276" y="80"/>
                  </a:lnTo>
                  <a:lnTo>
                    <a:pt x="1246" y="86"/>
                  </a:lnTo>
                  <a:lnTo>
                    <a:pt x="1232" y="80"/>
                  </a:lnTo>
                  <a:lnTo>
                    <a:pt x="1224" y="92"/>
                  </a:lnTo>
                  <a:lnTo>
                    <a:pt x="1202" y="86"/>
                  </a:lnTo>
                  <a:lnTo>
                    <a:pt x="1178" y="80"/>
                  </a:lnTo>
                  <a:lnTo>
                    <a:pt x="1194" y="76"/>
                  </a:lnTo>
                  <a:lnTo>
                    <a:pt x="1178" y="64"/>
                  </a:lnTo>
                  <a:lnTo>
                    <a:pt x="1162" y="64"/>
                  </a:lnTo>
                  <a:lnTo>
                    <a:pt x="1148" y="70"/>
                  </a:lnTo>
                  <a:lnTo>
                    <a:pt x="1118" y="70"/>
                  </a:lnTo>
                  <a:lnTo>
                    <a:pt x="1102" y="64"/>
                  </a:lnTo>
                  <a:lnTo>
                    <a:pt x="1064" y="70"/>
                  </a:lnTo>
                  <a:lnTo>
                    <a:pt x="1034" y="70"/>
                  </a:lnTo>
                  <a:lnTo>
                    <a:pt x="1018" y="76"/>
                  </a:lnTo>
                  <a:lnTo>
                    <a:pt x="974" y="92"/>
                  </a:lnTo>
                  <a:lnTo>
                    <a:pt x="996" y="80"/>
                  </a:lnTo>
                  <a:lnTo>
                    <a:pt x="1026" y="70"/>
                  </a:lnTo>
                  <a:lnTo>
                    <a:pt x="1048" y="52"/>
                  </a:lnTo>
                  <a:lnTo>
                    <a:pt x="1034" y="46"/>
                  </a:lnTo>
                  <a:lnTo>
                    <a:pt x="1018" y="40"/>
                  </a:lnTo>
                  <a:lnTo>
                    <a:pt x="1004" y="40"/>
                  </a:lnTo>
                  <a:lnTo>
                    <a:pt x="974" y="46"/>
                  </a:lnTo>
                  <a:lnTo>
                    <a:pt x="964" y="40"/>
                  </a:lnTo>
                  <a:lnTo>
                    <a:pt x="958" y="24"/>
                  </a:lnTo>
                  <a:lnTo>
                    <a:pt x="934" y="18"/>
                  </a:lnTo>
                  <a:lnTo>
                    <a:pt x="950" y="6"/>
                  </a:lnTo>
                  <a:lnTo>
                    <a:pt x="928" y="0"/>
                  </a:lnTo>
                  <a:lnTo>
                    <a:pt x="912" y="18"/>
                  </a:lnTo>
                  <a:lnTo>
                    <a:pt x="934" y="24"/>
                  </a:lnTo>
                  <a:lnTo>
                    <a:pt x="942" y="40"/>
                  </a:lnTo>
                  <a:lnTo>
                    <a:pt x="928" y="36"/>
                  </a:lnTo>
                  <a:lnTo>
                    <a:pt x="920" y="46"/>
                  </a:lnTo>
                  <a:lnTo>
                    <a:pt x="896" y="40"/>
                  </a:lnTo>
                  <a:lnTo>
                    <a:pt x="882" y="40"/>
                  </a:lnTo>
                  <a:lnTo>
                    <a:pt x="866" y="46"/>
                  </a:lnTo>
                  <a:lnTo>
                    <a:pt x="844" y="46"/>
                  </a:lnTo>
                  <a:lnTo>
                    <a:pt x="820" y="52"/>
                  </a:lnTo>
                  <a:lnTo>
                    <a:pt x="828" y="64"/>
                  </a:lnTo>
                  <a:lnTo>
                    <a:pt x="828" y="80"/>
                  </a:lnTo>
                  <a:lnTo>
                    <a:pt x="820" y="70"/>
                  </a:lnTo>
                  <a:lnTo>
                    <a:pt x="798" y="76"/>
                  </a:lnTo>
                  <a:lnTo>
                    <a:pt x="776" y="76"/>
                  </a:lnTo>
                  <a:lnTo>
                    <a:pt x="798" y="86"/>
                  </a:lnTo>
                  <a:lnTo>
                    <a:pt x="814" y="98"/>
                  </a:lnTo>
                  <a:lnTo>
                    <a:pt x="820" y="110"/>
                  </a:lnTo>
                  <a:lnTo>
                    <a:pt x="814" y="122"/>
                  </a:lnTo>
                  <a:lnTo>
                    <a:pt x="798" y="110"/>
                  </a:lnTo>
                  <a:lnTo>
                    <a:pt x="790" y="92"/>
                  </a:lnTo>
                  <a:lnTo>
                    <a:pt x="760" y="92"/>
                  </a:lnTo>
                  <a:lnTo>
                    <a:pt x="744" y="98"/>
                  </a:lnTo>
                  <a:lnTo>
                    <a:pt x="722" y="86"/>
                  </a:lnTo>
                  <a:lnTo>
                    <a:pt x="730" y="104"/>
                  </a:lnTo>
                  <a:lnTo>
                    <a:pt x="738" y="122"/>
                  </a:lnTo>
                  <a:lnTo>
                    <a:pt x="760" y="122"/>
                  </a:lnTo>
                  <a:lnTo>
                    <a:pt x="782" y="132"/>
                  </a:lnTo>
                  <a:lnTo>
                    <a:pt x="776" y="150"/>
                  </a:lnTo>
                  <a:lnTo>
                    <a:pt x="776" y="138"/>
                  </a:lnTo>
                  <a:lnTo>
                    <a:pt x="752" y="126"/>
                  </a:lnTo>
                  <a:lnTo>
                    <a:pt x="752" y="138"/>
                  </a:lnTo>
                  <a:lnTo>
                    <a:pt x="744" y="126"/>
                  </a:lnTo>
                  <a:lnTo>
                    <a:pt x="738" y="144"/>
                  </a:lnTo>
                  <a:lnTo>
                    <a:pt x="730" y="160"/>
                  </a:lnTo>
                  <a:lnTo>
                    <a:pt x="714" y="156"/>
                  </a:lnTo>
                  <a:lnTo>
                    <a:pt x="722" y="144"/>
                  </a:lnTo>
                  <a:lnTo>
                    <a:pt x="722" y="126"/>
                  </a:lnTo>
                  <a:lnTo>
                    <a:pt x="714" y="98"/>
                  </a:lnTo>
                  <a:lnTo>
                    <a:pt x="714" y="86"/>
                  </a:lnTo>
                  <a:lnTo>
                    <a:pt x="706" y="70"/>
                  </a:lnTo>
                  <a:lnTo>
                    <a:pt x="676" y="80"/>
                  </a:lnTo>
                  <a:lnTo>
                    <a:pt x="662" y="98"/>
                  </a:lnTo>
                  <a:lnTo>
                    <a:pt x="662" y="110"/>
                  </a:lnTo>
                  <a:lnTo>
                    <a:pt x="676" y="116"/>
                  </a:lnTo>
                  <a:lnTo>
                    <a:pt x="692" y="126"/>
                  </a:lnTo>
                  <a:lnTo>
                    <a:pt x="654" y="122"/>
                  </a:lnTo>
                  <a:lnTo>
                    <a:pt x="638" y="116"/>
                  </a:lnTo>
                  <a:lnTo>
                    <a:pt x="614" y="110"/>
                  </a:lnTo>
                  <a:lnTo>
                    <a:pt x="570" y="110"/>
                  </a:lnTo>
                  <a:lnTo>
                    <a:pt x="570" y="104"/>
                  </a:lnTo>
                  <a:lnTo>
                    <a:pt x="562" y="104"/>
                  </a:lnTo>
                  <a:lnTo>
                    <a:pt x="554" y="92"/>
                  </a:lnTo>
                  <a:lnTo>
                    <a:pt x="554" y="76"/>
                  </a:lnTo>
                  <a:lnTo>
                    <a:pt x="592" y="64"/>
                  </a:lnTo>
                  <a:lnTo>
                    <a:pt x="630" y="52"/>
                  </a:lnTo>
                  <a:lnTo>
                    <a:pt x="654" y="36"/>
                  </a:lnTo>
                  <a:lnTo>
                    <a:pt x="630" y="40"/>
                  </a:lnTo>
                  <a:lnTo>
                    <a:pt x="586" y="52"/>
                  </a:lnTo>
                  <a:lnTo>
                    <a:pt x="562" y="58"/>
                  </a:lnTo>
                  <a:lnTo>
                    <a:pt x="546" y="76"/>
                  </a:lnTo>
                  <a:lnTo>
                    <a:pt x="532" y="98"/>
                  </a:lnTo>
                  <a:lnTo>
                    <a:pt x="540" y="98"/>
                  </a:lnTo>
                  <a:lnTo>
                    <a:pt x="532" y="110"/>
                  </a:lnTo>
                  <a:lnTo>
                    <a:pt x="554" y="116"/>
                  </a:lnTo>
                  <a:lnTo>
                    <a:pt x="566" y="110"/>
                  </a:lnTo>
                  <a:lnTo>
                    <a:pt x="586" y="116"/>
                  </a:lnTo>
                  <a:lnTo>
                    <a:pt x="600" y="116"/>
                  </a:lnTo>
                  <a:lnTo>
                    <a:pt x="614" y="122"/>
                  </a:lnTo>
                  <a:lnTo>
                    <a:pt x="600" y="126"/>
                  </a:lnTo>
                  <a:lnTo>
                    <a:pt x="578" y="122"/>
                  </a:lnTo>
                  <a:lnTo>
                    <a:pt x="546" y="132"/>
                  </a:lnTo>
                  <a:lnTo>
                    <a:pt x="546" y="122"/>
                  </a:lnTo>
                  <a:lnTo>
                    <a:pt x="540" y="126"/>
                  </a:lnTo>
                  <a:lnTo>
                    <a:pt x="508" y="132"/>
                  </a:lnTo>
                  <a:lnTo>
                    <a:pt x="494" y="150"/>
                  </a:lnTo>
                  <a:lnTo>
                    <a:pt x="486" y="138"/>
                  </a:lnTo>
                  <a:lnTo>
                    <a:pt x="494" y="126"/>
                  </a:lnTo>
                  <a:lnTo>
                    <a:pt x="464" y="126"/>
                  </a:lnTo>
                  <a:lnTo>
                    <a:pt x="472" y="138"/>
                  </a:lnTo>
                  <a:lnTo>
                    <a:pt x="464" y="156"/>
                  </a:lnTo>
                  <a:lnTo>
                    <a:pt x="456" y="156"/>
                  </a:lnTo>
                  <a:lnTo>
                    <a:pt x="440" y="160"/>
                  </a:lnTo>
                  <a:lnTo>
                    <a:pt x="434" y="166"/>
                  </a:lnTo>
                  <a:lnTo>
                    <a:pt x="410" y="166"/>
                  </a:lnTo>
                  <a:lnTo>
                    <a:pt x="426" y="184"/>
                  </a:lnTo>
                  <a:lnTo>
                    <a:pt x="410" y="178"/>
                  </a:lnTo>
                  <a:lnTo>
                    <a:pt x="394" y="172"/>
                  </a:lnTo>
                  <a:lnTo>
                    <a:pt x="402" y="160"/>
                  </a:lnTo>
                  <a:lnTo>
                    <a:pt x="372" y="156"/>
                  </a:lnTo>
                  <a:lnTo>
                    <a:pt x="358" y="150"/>
                  </a:lnTo>
                  <a:lnTo>
                    <a:pt x="386" y="156"/>
                  </a:lnTo>
                  <a:lnTo>
                    <a:pt x="418" y="156"/>
                  </a:lnTo>
                  <a:lnTo>
                    <a:pt x="440" y="150"/>
                  </a:lnTo>
                  <a:lnTo>
                    <a:pt x="440" y="138"/>
                  </a:lnTo>
                  <a:lnTo>
                    <a:pt x="410" y="138"/>
                  </a:lnTo>
                  <a:lnTo>
                    <a:pt x="402" y="126"/>
                  </a:lnTo>
                  <a:lnTo>
                    <a:pt x="380" y="126"/>
                  </a:lnTo>
                  <a:lnTo>
                    <a:pt x="364" y="122"/>
                  </a:lnTo>
                  <a:lnTo>
                    <a:pt x="350" y="116"/>
                  </a:lnTo>
                  <a:lnTo>
                    <a:pt x="312" y="116"/>
                  </a:lnTo>
                  <a:lnTo>
                    <a:pt x="296" y="122"/>
                  </a:lnTo>
                  <a:lnTo>
                    <a:pt x="296" y="110"/>
                  </a:lnTo>
                  <a:lnTo>
                    <a:pt x="274" y="122"/>
                  </a:lnTo>
                  <a:lnTo>
                    <a:pt x="250" y="122"/>
                  </a:lnTo>
                  <a:lnTo>
                    <a:pt x="236" y="132"/>
                  </a:lnTo>
                  <a:lnTo>
                    <a:pt x="212" y="150"/>
                  </a:lnTo>
                  <a:lnTo>
                    <a:pt x="198" y="166"/>
                  </a:lnTo>
                  <a:lnTo>
                    <a:pt x="182" y="190"/>
                  </a:lnTo>
                  <a:lnTo>
                    <a:pt x="160" y="190"/>
                  </a:lnTo>
                  <a:lnTo>
                    <a:pt x="144" y="196"/>
                  </a:lnTo>
                  <a:lnTo>
                    <a:pt x="136" y="208"/>
                  </a:lnTo>
                  <a:lnTo>
                    <a:pt x="130" y="218"/>
                  </a:lnTo>
                  <a:lnTo>
                    <a:pt x="136" y="236"/>
                  </a:lnTo>
                  <a:lnTo>
                    <a:pt x="136" y="248"/>
                  </a:lnTo>
                  <a:lnTo>
                    <a:pt x="152" y="242"/>
                  </a:lnTo>
                  <a:lnTo>
                    <a:pt x="168" y="236"/>
                  </a:lnTo>
                  <a:lnTo>
                    <a:pt x="190" y="230"/>
                  </a:lnTo>
                  <a:lnTo>
                    <a:pt x="198" y="242"/>
                  </a:lnTo>
                  <a:lnTo>
                    <a:pt x="204" y="258"/>
                  </a:lnTo>
                  <a:lnTo>
                    <a:pt x="212" y="264"/>
                  </a:lnTo>
                  <a:lnTo>
                    <a:pt x="236" y="264"/>
                  </a:lnTo>
                  <a:lnTo>
                    <a:pt x="236" y="252"/>
                  </a:lnTo>
                  <a:lnTo>
                    <a:pt x="250" y="242"/>
                  </a:lnTo>
                  <a:lnTo>
                    <a:pt x="250" y="230"/>
                  </a:lnTo>
                  <a:lnTo>
                    <a:pt x="244" y="218"/>
                  </a:lnTo>
                  <a:lnTo>
                    <a:pt x="236" y="208"/>
                  </a:lnTo>
                  <a:lnTo>
                    <a:pt x="236" y="196"/>
                  </a:lnTo>
                  <a:lnTo>
                    <a:pt x="258" y="184"/>
                  </a:lnTo>
                  <a:lnTo>
                    <a:pt x="258" y="172"/>
                  </a:lnTo>
                  <a:lnTo>
                    <a:pt x="282" y="166"/>
                  </a:lnTo>
                  <a:lnTo>
                    <a:pt x="304" y="172"/>
                  </a:lnTo>
                  <a:lnTo>
                    <a:pt x="282" y="190"/>
                  </a:lnTo>
                  <a:lnTo>
                    <a:pt x="266" y="190"/>
                  </a:lnTo>
                  <a:lnTo>
                    <a:pt x="282" y="212"/>
                  </a:lnTo>
                  <a:lnTo>
                    <a:pt x="364" y="212"/>
                  </a:lnTo>
                  <a:lnTo>
                    <a:pt x="350" y="218"/>
                  </a:lnTo>
                  <a:lnTo>
                    <a:pt x="334" y="218"/>
                  </a:lnTo>
                  <a:lnTo>
                    <a:pt x="312" y="224"/>
                  </a:lnTo>
                  <a:lnTo>
                    <a:pt x="304" y="242"/>
                  </a:lnTo>
                  <a:lnTo>
                    <a:pt x="282" y="236"/>
                  </a:lnTo>
                  <a:lnTo>
                    <a:pt x="282" y="264"/>
                  </a:lnTo>
                  <a:lnTo>
                    <a:pt x="258" y="264"/>
                  </a:lnTo>
                  <a:lnTo>
                    <a:pt x="236" y="270"/>
                  </a:lnTo>
                  <a:lnTo>
                    <a:pt x="212" y="270"/>
                  </a:lnTo>
                  <a:lnTo>
                    <a:pt x="198" y="276"/>
                  </a:lnTo>
                  <a:lnTo>
                    <a:pt x="174" y="282"/>
                  </a:lnTo>
                  <a:lnTo>
                    <a:pt x="182" y="270"/>
                  </a:lnTo>
                  <a:lnTo>
                    <a:pt x="198" y="252"/>
                  </a:lnTo>
                  <a:lnTo>
                    <a:pt x="182" y="252"/>
                  </a:lnTo>
                  <a:lnTo>
                    <a:pt x="160" y="248"/>
                  </a:lnTo>
                  <a:lnTo>
                    <a:pt x="168" y="264"/>
                  </a:lnTo>
                  <a:lnTo>
                    <a:pt x="168" y="282"/>
                  </a:lnTo>
                  <a:lnTo>
                    <a:pt x="144" y="282"/>
                  </a:lnTo>
                  <a:lnTo>
                    <a:pt x="136" y="294"/>
                  </a:lnTo>
                  <a:lnTo>
                    <a:pt x="114" y="304"/>
                  </a:lnTo>
                  <a:lnTo>
                    <a:pt x="98" y="316"/>
                  </a:lnTo>
                  <a:lnTo>
                    <a:pt x="76" y="316"/>
                  </a:lnTo>
                  <a:lnTo>
                    <a:pt x="52" y="322"/>
                  </a:lnTo>
                  <a:lnTo>
                    <a:pt x="52" y="332"/>
                  </a:lnTo>
                  <a:lnTo>
                    <a:pt x="68" y="344"/>
                  </a:lnTo>
                  <a:lnTo>
                    <a:pt x="76" y="362"/>
                  </a:lnTo>
                  <a:lnTo>
                    <a:pt x="52" y="368"/>
                  </a:lnTo>
                  <a:lnTo>
                    <a:pt x="0" y="368"/>
                  </a:lnTo>
                  <a:lnTo>
                    <a:pt x="0" y="378"/>
                  </a:lnTo>
                  <a:lnTo>
                    <a:pt x="16" y="378"/>
                  </a:lnTo>
                  <a:lnTo>
                    <a:pt x="6" y="384"/>
                  </a:lnTo>
                  <a:lnTo>
                    <a:pt x="6" y="424"/>
                  </a:lnTo>
                  <a:lnTo>
                    <a:pt x="30" y="420"/>
                  </a:lnTo>
                  <a:lnTo>
                    <a:pt x="46" y="424"/>
                  </a:lnTo>
                  <a:lnTo>
                    <a:pt x="68" y="420"/>
                  </a:lnTo>
                  <a:lnTo>
                    <a:pt x="98" y="408"/>
                  </a:lnTo>
                  <a:lnTo>
                    <a:pt x="98" y="396"/>
                  </a:lnTo>
                  <a:lnTo>
                    <a:pt x="114" y="378"/>
                  </a:lnTo>
                  <a:lnTo>
                    <a:pt x="130" y="368"/>
                  </a:lnTo>
                  <a:lnTo>
                    <a:pt x="174" y="368"/>
                  </a:lnTo>
                  <a:lnTo>
                    <a:pt x="198" y="356"/>
                  </a:lnTo>
                  <a:lnTo>
                    <a:pt x="212" y="378"/>
                  </a:lnTo>
                  <a:lnTo>
                    <a:pt x="228" y="390"/>
                  </a:lnTo>
                  <a:lnTo>
                    <a:pt x="236" y="402"/>
                  </a:lnTo>
                  <a:lnTo>
                    <a:pt x="220" y="408"/>
                  </a:lnTo>
                  <a:lnTo>
                    <a:pt x="236" y="420"/>
                  </a:lnTo>
                  <a:lnTo>
                    <a:pt x="250" y="408"/>
                  </a:lnTo>
                  <a:lnTo>
                    <a:pt x="250" y="390"/>
                  </a:lnTo>
                  <a:lnTo>
                    <a:pt x="244" y="374"/>
                  </a:lnTo>
                  <a:lnTo>
                    <a:pt x="236" y="384"/>
                  </a:lnTo>
                  <a:lnTo>
                    <a:pt x="220" y="362"/>
                  </a:lnTo>
                  <a:lnTo>
                    <a:pt x="204" y="350"/>
                  </a:lnTo>
                  <a:lnTo>
                    <a:pt x="228" y="350"/>
                  </a:lnTo>
                  <a:lnTo>
                    <a:pt x="236" y="356"/>
                  </a:lnTo>
                  <a:lnTo>
                    <a:pt x="258" y="368"/>
                  </a:lnTo>
                  <a:lnTo>
                    <a:pt x="274" y="374"/>
                  </a:lnTo>
                  <a:lnTo>
                    <a:pt x="288" y="384"/>
                  </a:lnTo>
                  <a:lnTo>
                    <a:pt x="304" y="408"/>
                  </a:lnTo>
                  <a:lnTo>
                    <a:pt x="318" y="412"/>
                  </a:lnTo>
                  <a:lnTo>
                    <a:pt x="318" y="402"/>
                  </a:lnTo>
                  <a:lnTo>
                    <a:pt x="312" y="390"/>
                  </a:lnTo>
                  <a:lnTo>
                    <a:pt x="318" y="378"/>
                  </a:lnTo>
                  <a:lnTo>
                    <a:pt x="342" y="378"/>
                  </a:lnTo>
                  <a:lnTo>
                    <a:pt x="364" y="374"/>
                  </a:lnTo>
                  <a:lnTo>
                    <a:pt x="350" y="368"/>
                  </a:lnTo>
                  <a:lnTo>
                    <a:pt x="350" y="356"/>
                  </a:lnTo>
                  <a:lnTo>
                    <a:pt x="364" y="338"/>
                  </a:lnTo>
                  <a:lnTo>
                    <a:pt x="386" y="332"/>
                  </a:lnTo>
                  <a:lnTo>
                    <a:pt x="410" y="328"/>
                  </a:lnTo>
                  <a:lnTo>
                    <a:pt x="394" y="338"/>
                  </a:lnTo>
                  <a:lnTo>
                    <a:pt x="418" y="350"/>
                  </a:lnTo>
                  <a:lnTo>
                    <a:pt x="440" y="344"/>
                  </a:lnTo>
                  <a:lnTo>
                    <a:pt x="464" y="356"/>
                  </a:lnTo>
                  <a:lnTo>
                    <a:pt x="494" y="356"/>
                  </a:lnTo>
                  <a:lnTo>
                    <a:pt x="502" y="378"/>
                  </a:lnTo>
                  <a:lnTo>
                    <a:pt x="464" y="384"/>
                  </a:lnTo>
                  <a:lnTo>
                    <a:pt x="440" y="378"/>
                  </a:lnTo>
                  <a:lnTo>
                    <a:pt x="426" y="378"/>
                  </a:lnTo>
                  <a:lnTo>
                    <a:pt x="410" y="374"/>
                  </a:lnTo>
                  <a:lnTo>
                    <a:pt x="386" y="374"/>
                  </a:lnTo>
                  <a:lnTo>
                    <a:pt x="364" y="384"/>
                  </a:lnTo>
                  <a:lnTo>
                    <a:pt x="350" y="384"/>
                  </a:lnTo>
                  <a:lnTo>
                    <a:pt x="358" y="396"/>
                  </a:lnTo>
                  <a:lnTo>
                    <a:pt x="364" y="408"/>
                  </a:lnTo>
                  <a:lnTo>
                    <a:pt x="380" y="420"/>
                  </a:lnTo>
                  <a:lnTo>
                    <a:pt x="418" y="420"/>
                  </a:lnTo>
                  <a:lnTo>
                    <a:pt x="448" y="412"/>
                  </a:lnTo>
                  <a:lnTo>
                    <a:pt x="434" y="424"/>
                  </a:lnTo>
                  <a:lnTo>
                    <a:pt x="418" y="430"/>
                  </a:lnTo>
                  <a:lnTo>
                    <a:pt x="440" y="430"/>
                  </a:lnTo>
                  <a:lnTo>
                    <a:pt x="440" y="442"/>
                  </a:lnTo>
                  <a:lnTo>
                    <a:pt x="434" y="460"/>
                  </a:lnTo>
                  <a:lnTo>
                    <a:pt x="418" y="448"/>
                  </a:lnTo>
                  <a:lnTo>
                    <a:pt x="418" y="466"/>
                  </a:lnTo>
                  <a:lnTo>
                    <a:pt x="426" y="466"/>
                  </a:lnTo>
                  <a:lnTo>
                    <a:pt x="440" y="476"/>
                  </a:lnTo>
                  <a:lnTo>
                    <a:pt x="448" y="488"/>
                  </a:lnTo>
                  <a:lnTo>
                    <a:pt x="472" y="488"/>
                  </a:lnTo>
                  <a:lnTo>
                    <a:pt x="478" y="504"/>
                  </a:lnTo>
                  <a:lnTo>
                    <a:pt x="486" y="528"/>
                  </a:lnTo>
                  <a:lnTo>
                    <a:pt x="508" y="534"/>
                  </a:lnTo>
                  <a:lnTo>
                    <a:pt x="524" y="546"/>
                  </a:lnTo>
                  <a:lnTo>
                    <a:pt x="532" y="568"/>
                  </a:lnTo>
                  <a:lnTo>
                    <a:pt x="554" y="584"/>
                  </a:lnTo>
                  <a:lnTo>
                    <a:pt x="586" y="580"/>
                  </a:lnTo>
                  <a:lnTo>
                    <a:pt x="622" y="562"/>
                  </a:lnTo>
                  <a:lnTo>
                    <a:pt x="646" y="552"/>
                  </a:lnTo>
                  <a:lnTo>
                    <a:pt x="668" y="540"/>
                  </a:lnTo>
                  <a:lnTo>
                    <a:pt x="692" y="522"/>
                  </a:lnTo>
                  <a:lnTo>
                    <a:pt x="698" y="504"/>
                  </a:lnTo>
                  <a:lnTo>
                    <a:pt x="668" y="500"/>
                  </a:lnTo>
                  <a:lnTo>
                    <a:pt x="662" y="488"/>
                  </a:lnTo>
                  <a:lnTo>
                    <a:pt x="646" y="500"/>
                  </a:lnTo>
                  <a:lnTo>
                    <a:pt x="614" y="504"/>
                  </a:lnTo>
                  <a:lnTo>
                    <a:pt x="614" y="516"/>
                  </a:lnTo>
                  <a:lnTo>
                    <a:pt x="608" y="500"/>
                  </a:lnTo>
                  <a:lnTo>
                    <a:pt x="592" y="488"/>
                  </a:lnTo>
                  <a:lnTo>
                    <a:pt x="570" y="482"/>
                  </a:lnTo>
                  <a:lnTo>
                    <a:pt x="562" y="470"/>
                  </a:lnTo>
                  <a:lnTo>
                    <a:pt x="562" y="454"/>
                  </a:lnTo>
                  <a:lnTo>
                    <a:pt x="586" y="454"/>
                  </a:lnTo>
                  <a:lnTo>
                    <a:pt x="622" y="476"/>
                  </a:lnTo>
                  <a:lnTo>
                    <a:pt x="646" y="476"/>
                  </a:lnTo>
                  <a:lnTo>
                    <a:pt x="654" y="482"/>
                  </a:lnTo>
                  <a:lnTo>
                    <a:pt x="668" y="482"/>
                  </a:lnTo>
                  <a:lnTo>
                    <a:pt x="698" y="488"/>
                  </a:lnTo>
                  <a:lnTo>
                    <a:pt x="722" y="488"/>
                  </a:lnTo>
                  <a:lnTo>
                    <a:pt x="760" y="482"/>
                  </a:lnTo>
                  <a:lnTo>
                    <a:pt x="768" y="482"/>
                  </a:lnTo>
                  <a:lnTo>
                    <a:pt x="776" y="500"/>
                  </a:lnTo>
                  <a:lnTo>
                    <a:pt x="798" y="494"/>
                  </a:lnTo>
                  <a:lnTo>
                    <a:pt x="782" y="504"/>
                  </a:lnTo>
                  <a:lnTo>
                    <a:pt x="798" y="516"/>
                  </a:lnTo>
                  <a:lnTo>
                    <a:pt x="820" y="510"/>
                  </a:lnTo>
                  <a:lnTo>
                    <a:pt x="828" y="534"/>
                  </a:lnTo>
                  <a:lnTo>
                    <a:pt x="844" y="556"/>
                  </a:lnTo>
                  <a:lnTo>
                    <a:pt x="858" y="590"/>
                  </a:lnTo>
                  <a:lnTo>
                    <a:pt x="874" y="608"/>
                  </a:lnTo>
                  <a:lnTo>
                    <a:pt x="890" y="596"/>
                  </a:lnTo>
                  <a:lnTo>
                    <a:pt x="904" y="596"/>
                  </a:lnTo>
                  <a:lnTo>
                    <a:pt x="904" y="584"/>
                  </a:lnTo>
                  <a:lnTo>
                    <a:pt x="920" y="574"/>
                  </a:lnTo>
                  <a:lnTo>
                    <a:pt x="920" y="552"/>
                  </a:lnTo>
                  <a:lnTo>
                    <a:pt x="942" y="534"/>
                  </a:lnTo>
                  <a:lnTo>
                    <a:pt x="980" y="516"/>
                  </a:lnTo>
                  <a:lnTo>
                    <a:pt x="1018" y="504"/>
                  </a:lnTo>
                  <a:lnTo>
                    <a:pt x="1042" y="528"/>
                  </a:lnTo>
                  <a:lnTo>
                    <a:pt x="1064" y="546"/>
                  </a:lnTo>
                  <a:lnTo>
                    <a:pt x="1086" y="540"/>
                  </a:lnTo>
                  <a:lnTo>
                    <a:pt x="1102" y="568"/>
                  </a:lnTo>
                  <a:lnTo>
                    <a:pt x="1102" y="584"/>
                  </a:lnTo>
                  <a:lnTo>
                    <a:pt x="1118" y="602"/>
                  </a:lnTo>
                  <a:lnTo>
                    <a:pt x="1110" y="584"/>
                  </a:lnTo>
                  <a:lnTo>
                    <a:pt x="1110" y="568"/>
                  </a:lnTo>
                  <a:lnTo>
                    <a:pt x="1124" y="556"/>
                  </a:lnTo>
                  <a:lnTo>
                    <a:pt x="1132" y="574"/>
                  </a:lnTo>
                  <a:lnTo>
                    <a:pt x="1156" y="580"/>
                  </a:lnTo>
                  <a:lnTo>
                    <a:pt x="1156" y="596"/>
                  </a:lnTo>
                  <a:lnTo>
                    <a:pt x="1178" y="590"/>
                  </a:lnTo>
                  <a:lnTo>
                    <a:pt x="1208" y="580"/>
                  </a:lnTo>
                  <a:lnTo>
                    <a:pt x="1202" y="562"/>
                  </a:lnTo>
                  <a:lnTo>
                    <a:pt x="1186" y="552"/>
                  </a:lnTo>
                  <a:lnTo>
                    <a:pt x="1170" y="534"/>
                  </a:lnTo>
                  <a:lnTo>
                    <a:pt x="1156" y="522"/>
                  </a:lnTo>
                  <a:lnTo>
                    <a:pt x="1170" y="510"/>
                  </a:lnTo>
                  <a:lnTo>
                    <a:pt x="1202" y="510"/>
                  </a:lnTo>
                  <a:lnTo>
                    <a:pt x="1208" y="516"/>
                  </a:lnTo>
                  <a:lnTo>
                    <a:pt x="1216" y="504"/>
                  </a:lnTo>
                  <a:lnTo>
                    <a:pt x="1238" y="500"/>
                  </a:lnTo>
                  <a:lnTo>
                    <a:pt x="1246" y="504"/>
                  </a:lnTo>
                  <a:lnTo>
                    <a:pt x="1262" y="494"/>
                  </a:lnTo>
                  <a:lnTo>
                    <a:pt x="1276" y="476"/>
                  </a:lnTo>
                  <a:lnTo>
                    <a:pt x="1308" y="454"/>
                  </a:lnTo>
                  <a:lnTo>
                    <a:pt x="1300" y="442"/>
                  </a:lnTo>
                  <a:lnTo>
                    <a:pt x="1292" y="430"/>
                  </a:lnTo>
                  <a:lnTo>
                    <a:pt x="1276" y="420"/>
                  </a:lnTo>
                  <a:lnTo>
                    <a:pt x="1262" y="408"/>
                  </a:lnTo>
                  <a:lnTo>
                    <a:pt x="1276" y="396"/>
                  </a:lnTo>
                  <a:lnTo>
                    <a:pt x="1246" y="396"/>
                  </a:lnTo>
                  <a:lnTo>
                    <a:pt x="1270" y="374"/>
                  </a:lnTo>
                  <a:lnTo>
                    <a:pt x="1276" y="378"/>
                  </a:lnTo>
                  <a:lnTo>
                    <a:pt x="1314" y="378"/>
                  </a:lnTo>
                  <a:lnTo>
                    <a:pt x="1322" y="390"/>
                  </a:lnTo>
                  <a:lnTo>
                    <a:pt x="1338" y="408"/>
                  </a:lnTo>
                  <a:lnTo>
                    <a:pt x="1346" y="430"/>
                  </a:lnTo>
                  <a:lnTo>
                    <a:pt x="1352" y="420"/>
                  </a:lnTo>
                  <a:lnTo>
                    <a:pt x="1376" y="408"/>
                  </a:lnTo>
                  <a:lnTo>
                    <a:pt x="1352" y="396"/>
                  </a:lnTo>
                  <a:lnTo>
                    <a:pt x="1346" y="378"/>
                  </a:lnTo>
                  <a:lnTo>
                    <a:pt x="1360" y="362"/>
                  </a:lnTo>
                  <a:lnTo>
                    <a:pt x="1390" y="350"/>
                  </a:lnTo>
                  <a:lnTo>
                    <a:pt x="1420" y="332"/>
                  </a:lnTo>
                  <a:lnTo>
                    <a:pt x="1428" y="310"/>
                  </a:lnTo>
                  <a:lnTo>
                    <a:pt x="1428" y="288"/>
                  </a:lnTo>
                  <a:lnTo>
                    <a:pt x="1414" y="270"/>
                  </a:lnTo>
                  <a:lnTo>
                    <a:pt x="1414" y="258"/>
                  </a:lnTo>
                  <a:lnTo>
                    <a:pt x="1398" y="248"/>
                  </a:lnTo>
                  <a:lnTo>
                    <a:pt x="1368" y="252"/>
                  </a:lnTo>
                  <a:lnTo>
                    <a:pt x="1368" y="248"/>
                  </a:lnTo>
                  <a:lnTo>
                    <a:pt x="1384" y="224"/>
                  </a:lnTo>
                  <a:lnTo>
                    <a:pt x="1398" y="212"/>
                  </a:lnTo>
                  <a:lnTo>
                    <a:pt x="1428" y="208"/>
                  </a:lnTo>
                  <a:lnTo>
                    <a:pt x="1474" y="208"/>
                  </a:lnTo>
                  <a:lnTo>
                    <a:pt x="1526" y="212"/>
                  </a:lnTo>
                  <a:lnTo>
                    <a:pt x="1542" y="208"/>
                  </a:lnTo>
                  <a:lnTo>
                    <a:pt x="1566" y="184"/>
                  </a:lnTo>
                  <a:lnTo>
                    <a:pt x="1596" y="172"/>
                  </a:lnTo>
                  <a:lnTo>
                    <a:pt x="1596" y="184"/>
                  </a:lnTo>
                  <a:lnTo>
                    <a:pt x="1610" y="190"/>
                  </a:lnTo>
                  <a:lnTo>
                    <a:pt x="1626" y="178"/>
                  </a:lnTo>
                  <a:lnTo>
                    <a:pt x="1648" y="172"/>
                  </a:lnTo>
                  <a:lnTo>
                    <a:pt x="1642" y="184"/>
                  </a:lnTo>
                  <a:lnTo>
                    <a:pt x="1618" y="202"/>
                  </a:lnTo>
                  <a:lnTo>
                    <a:pt x="1588" y="212"/>
                  </a:lnTo>
                  <a:lnTo>
                    <a:pt x="1588" y="230"/>
                  </a:lnTo>
                  <a:lnTo>
                    <a:pt x="1618" y="242"/>
                  </a:lnTo>
                  <a:lnTo>
                    <a:pt x="1618" y="270"/>
                  </a:lnTo>
                  <a:lnTo>
                    <a:pt x="1642" y="288"/>
                  </a:lnTo>
                  <a:lnTo>
                    <a:pt x="1642" y="270"/>
                  </a:lnTo>
                  <a:lnTo>
                    <a:pt x="1656" y="258"/>
                  </a:lnTo>
                  <a:lnTo>
                    <a:pt x="1672" y="242"/>
                  </a:lnTo>
                  <a:lnTo>
                    <a:pt x="1656" y="224"/>
                  </a:lnTo>
                  <a:lnTo>
                    <a:pt x="1656" y="208"/>
                  </a:lnTo>
                  <a:lnTo>
                    <a:pt x="1680" y="190"/>
                  </a:lnTo>
                  <a:lnTo>
                    <a:pt x="1688" y="202"/>
                  </a:lnTo>
                  <a:lnTo>
                    <a:pt x="1726" y="196"/>
                  </a:lnTo>
                  <a:lnTo>
                    <a:pt x="1740" y="184"/>
                  </a:lnTo>
                  <a:lnTo>
                    <a:pt x="1770" y="178"/>
                  </a:lnTo>
                  <a:lnTo>
                    <a:pt x="1770" y="166"/>
                  </a:lnTo>
                  <a:lnTo>
                    <a:pt x="1802" y="160"/>
                  </a:lnTo>
                  <a:lnTo>
                    <a:pt x="1786" y="156"/>
                  </a:lnTo>
                  <a:lnTo>
                    <a:pt x="1770" y="150"/>
                  </a:lnTo>
                  <a:lnTo>
                    <a:pt x="1748" y="144"/>
                  </a:lnTo>
                  <a:lnTo>
                    <a:pt x="1778" y="144"/>
                  </a:lnTo>
                  <a:lnTo>
                    <a:pt x="1786" y="12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dirty="0">
                <a:ea typeface="MS PGothic" panose="020B0600070205080204" pitchFamily="34" charset="-128"/>
              </a:endParaRPr>
            </a:p>
          </p:txBody>
        </p:sp>
        <p:sp>
          <p:nvSpPr>
            <p:cNvPr id="37" name="Freeform 49"/>
            <p:cNvSpPr>
              <a:spLocks noChangeArrowheads="1"/>
            </p:cNvSpPr>
            <p:nvPr/>
          </p:nvSpPr>
          <p:spPr bwMode="auto">
            <a:xfrm>
              <a:off x="6574896" y="514094"/>
              <a:ext cx="310095" cy="378430"/>
            </a:xfrm>
            <a:custGeom>
              <a:avLst/>
              <a:gdLst>
                <a:gd name="T0" fmla="*/ 2147483647 w 138"/>
                <a:gd name="T1" fmla="*/ 2147483647 h 106"/>
                <a:gd name="T2" fmla="*/ 2147483647 w 138"/>
                <a:gd name="T3" fmla="*/ 2147483647 h 106"/>
                <a:gd name="T4" fmla="*/ 2147483647 w 138"/>
                <a:gd name="T5" fmla="*/ 0 h 106"/>
                <a:gd name="T6" fmla="*/ 2147483647 w 138"/>
                <a:gd name="T7" fmla="*/ 0 h 106"/>
                <a:gd name="T8" fmla="*/ 2147483647 w 138"/>
                <a:gd name="T9" fmla="*/ 0 h 106"/>
                <a:gd name="T10" fmla="*/ 2147483647 w 138"/>
                <a:gd name="T11" fmla="*/ 0 h 106"/>
                <a:gd name="T12" fmla="*/ 2147483647 w 138"/>
                <a:gd name="T13" fmla="*/ 2147483647 h 106"/>
                <a:gd name="T14" fmla="*/ 2147483647 w 138"/>
                <a:gd name="T15" fmla="*/ 2147483647 h 106"/>
                <a:gd name="T16" fmla="*/ 2147483647 w 138"/>
                <a:gd name="T17" fmla="*/ 2147483647 h 106"/>
                <a:gd name="T18" fmla="*/ 2147483647 w 138"/>
                <a:gd name="T19" fmla="*/ 2147483647 h 106"/>
                <a:gd name="T20" fmla="*/ 2147483647 w 138"/>
                <a:gd name="T21" fmla="*/ 2147483647 h 106"/>
                <a:gd name="T22" fmla="*/ 2147483647 w 138"/>
                <a:gd name="T23" fmla="*/ 2147483647 h 106"/>
                <a:gd name="T24" fmla="*/ 2147483647 w 138"/>
                <a:gd name="T25" fmla="*/ 2147483647 h 106"/>
                <a:gd name="T26" fmla="*/ 2147483647 w 138"/>
                <a:gd name="T27" fmla="*/ 2147483647 h 106"/>
                <a:gd name="T28" fmla="*/ 2147483647 w 138"/>
                <a:gd name="T29" fmla="*/ 2147483647 h 106"/>
                <a:gd name="T30" fmla="*/ 0 w 138"/>
                <a:gd name="T31" fmla="*/ 2147483647 h 106"/>
                <a:gd name="T32" fmla="*/ 0 w 138"/>
                <a:gd name="T33" fmla="*/ 2147483647 h 106"/>
                <a:gd name="T34" fmla="*/ 0 w 138"/>
                <a:gd name="T35" fmla="*/ 2147483647 h 106"/>
                <a:gd name="T36" fmla="*/ 2147483647 w 138"/>
                <a:gd name="T37" fmla="*/ 2147483647 h 106"/>
                <a:gd name="T38" fmla="*/ 2147483647 w 138"/>
                <a:gd name="T39" fmla="*/ 2147483647 h 106"/>
                <a:gd name="T40" fmla="*/ 2147483647 w 138"/>
                <a:gd name="T41" fmla="*/ 2147483647 h 106"/>
                <a:gd name="T42" fmla="*/ 2147483647 w 138"/>
                <a:gd name="T43" fmla="*/ 2147483647 h 106"/>
                <a:gd name="T44" fmla="*/ 2147483647 w 138"/>
                <a:gd name="T45" fmla="*/ 2147483647 h 106"/>
                <a:gd name="T46" fmla="*/ 2147483647 w 138"/>
                <a:gd name="T47" fmla="*/ 2147483647 h 106"/>
                <a:gd name="T48" fmla="*/ 2147483647 w 138"/>
                <a:gd name="T49" fmla="*/ 2147483647 h 106"/>
                <a:gd name="T50" fmla="*/ 2147483647 w 138"/>
                <a:gd name="T51" fmla="*/ 2147483647 h 106"/>
                <a:gd name="T52" fmla="*/ 2147483647 w 138"/>
                <a:gd name="T53" fmla="*/ 2147483647 h 106"/>
                <a:gd name="T54" fmla="*/ 2147483647 w 138"/>
                <a:gd name="T55" fmla="*/ 2147483647 h 106"/>
                <a:gd name="T56" fmla="*/ 2147483647 w 138"/>
                <a:gd name="T57" fmla="*/ 2147483647 h 106"/>
                <a:gd name="T58" fmla="*/ 2147483647 w 138"/>
                <a:gd name="T59" fmla="*/ 2147483647 h 106"/>
                <a:gd name="T60" fmla="*/ 2147483647 w 138"/>
                <a:gd name="T61" fmla="*/ 2147483647 h 106"/>
                <a:gd name="T62" fmla="*/ 2147483647 w 138"/>
                <a:gd name="T63" fmla="*/ 2147483647 h 106"/>
                <a:gd name="T64" fmla="*/ 2147483647 w 138"/>
                <a:gd name="T65" fmla="*/ 2147483647 h 106"/>
                <a:gd name="T66" fmla="*/ 2147483647 w 138"/>
                <a:gd name="T67" fmla="*/ 2147483647 h 106"/>
                <a:gd name="T68" fmla="*/ 2147483647 w 138"/>
                <a:gd name="T69" fmla="*/ 2147483647 h 106"/>
                <a:gd name="T70" fmla="*/ 2147483647 w 138"/>
                <a:gd name="T71" fmla="*/ 2147483647 h 106"/>
                <a:gd name="T72" fmla="*/ 2147483647 w 138"/>
                <a:gd name="T73" fmla="*/ 2147483647 h 106"/>
                <a:gd name="T74" fmla="*/ 2147483647 w 138"/>
                <a:gd name="T75" fmla="*/ 2147483647 h 106"/>
                <a:gd name="T76" fmla="*/ 2147483647 w 138"/>
                <a:gd name="T77" fmla="*/ 2147483647 h 106"/>
                <a:gd name="T78" fmla="*/ 2147483647 w 138"/>
                <a:gd name="T79" fmla="*/ 2147483647 h 106"/>
                <a:gd name="T80" fmla="*/ 2147483647 w 138"/>
                <a:gd name="T81" fmla="*/ 2147483647 h 106"/>
                <a:gd name="T82" fmla="*/ 2147483647 w 138"/>
                <a:gd name="T83" fmla="*/ 2147483647 h 106"/>
                <a:gd name="T84" fmla="*/ 2147483647 w 138"/>
                <a:gd name="T85" fmla="*/ 2147483647 h 106"/>
                <a:gd name="T86" fmla="*/ 2147483647 w 138"/>
                <a:gd name="T87" fmla="*/ 2147483647 h 106"/>
                <a:gd name="T88" fmla="*/ 2147483647 w 138"/>
                <a:gd name="T89" fmla="*/ 2147483647 h 106"/>
                <a:gd name="T90" fmla="*/ 2147483647 w 138"/>
                <a:gd name="T91" fmla="*/ 2147483647 h 1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
                <a:gd name="T139" fmla="*/ 0 h 106"/>
                <a:gd name="T140" fmla="*/ 138 w 138"/>
                <a:gd name="T141" fmla="*/ 106 h 1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 h="106">
                  <a:moveTo>
                    <a:pt x="84" y="6"/>
                  </a:moveTo>
                  <a:lnTo>
                    <a:pt x="84" y="6"/>
                  </a:lnTo>
                  <a:lnTo>
                    <a:pt x="54" y="0"/>
                  </a:lnTo>
                  <a:lnTo>
                    <a:pt x="38" y="0"/>
                  </a:lnTo>
                  <a:lnTo>
                    <a:pt x="24" y="0"/>
                  </a:lnTo>
                  <a:lnTo>
                    <a:pt x="18" y="2"/>
                  </a:lnTo>
                  <a:lnTo>
                    <a:pt x="16" y="6"/>
                  </a:lnTo>
                  <a:lnTo>
                    <a:pt x="14" y="10"/>
                  </a:lnTo>
                  <a:lnTo>
                    <a:pt x="12" y="18"/>
                  </a:lnTo>
                  <a:lnTo>
                    <a:pt x="8" y="34"/>
                  </a:lnTo>
                  <a:lnTo>
                    <a:pt x="6" y="50"/>
                  </a:lnTo>
                  <a:lnTo>
                    <a:pt x="2" y="84"/>
                  </a:lnTo>
                  <a:lnTo>
                    <a:pt x="0" y="94"/>
                  </a:lnTo>
                  <a:lnTo>
                    <a:pt x="0" y="102"/>
                  </a:lnTo>
                  <a:lnTo>
                    <a:pt x="16" y="102"/>
                  </a:lnTo>
                  <a:lnTo>
                    <a:pt x="32" y="100"/>
                  </a:lnTo>
                  <a:lnTo>
                    <a:pt x="46" y="104"/>
                  </a:lnTo>
                  <a:lnTo>
                    <a:pt x="60" y="106"/>
                  </a:lnTo>
                  <a:lnTo>
                    <a:pt x="68" y="106"/>
                  </a:lnTo>
                  <a:lnTo>
                    <a:pt x="78" y="106"/>
                  </a:lnTo>
                  <a:lnTo>
                    <a:pt x="82" y="104"/>
                  </a:lnTo>
                  <a:lnTo>
                    <a:pt x="82" y="102"/>
                  </a:lnTo>
                  <a:lnTo>
                    <a:pt x="82" y="100"/>
                  </a:lnTo>
                  <a:lnTo>
                    <a:pt x="84" y="98"/>
                  </a:lnTo>
                  <a:lnTo>
                    <a:pt x="104" y="80"/>
                  </a:lnTo>
                  <a:lnTo>
                    <a:pt x="124" y="62"/>
                  </a:lnTo>
                  <a:lnTo>
                    <a:pt x="134" y="50"/>
                  </a:lnTo>
                  <a:lnTo>
                    <a:pt x="138" y="44"/>
                  </a:lnTo>
                  <a:lnTo>
                    <a:pt x="138" y="40"/>
                  </a:lnTo>
                  <a:lnTo>
                    <a:pt x="138" y="34"/>
                  </a:lnTo>
                  <a:lnTo>
                    <a:pt x="136" y="28"/>
                  </a:lnTo>
                  <a:lnTo>
                    <a:pt x="132" y="24"/>
                  </a:lnTo>
                  <a:lnTo>
                    <a:pt x="126" y="20"/>
                  </a:lnTo>
                  <a:lnTo>
                    <a:pt x="112" y="14"/>
                  </a:lnTo>
                  <a:lnTo>
                    <a:pt x="100" y="12"/>
                  </a:lnTo>
                  <a:lnTo>
                    <a:pt x="84" y="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8" name="Freeform 50"/>
            <p:cNvSpPr>
              <a:spLocks noChangeArrowheads="1"/>
            </p:cNvSpPr>
            <p:nvPr/>
          </p:nvSpPr>
          <p:spPr bwMode="auto">
            <a:xfrm>
              <a:off x="6956897" y="3455854"/>
              <a:ext cx="238188" cy="164224"/>
            </a:xfrm>
            <a:custGeom>
              <a:avLst/>
              <a:gdLst>
                <a:gd name="T0" fmla="*/ 2147483647 w 106"/>
                <a:gd name="T1" fmla="*/ 0 h 46"/>
                <a:gd name="T2" fmla="*/ 2147483647 w 106"/>
                <a:gd name="T3" fmla="*/ 2147483647 h 46"/>
                <a:gd name="T4" fmla="*/ 2147483647 w 106"/>
                <a:gd name="T5" fmla="*/ 2147483647 h 46"/>
                <a:gd name="T6" fmla="*/ 0 w 106"/>
                <a:gd name="T7" fmla="*/ 2147483647 h 46"/>
                <a:gd name="T8" fmla="*/ 2147483647 w 106"/>
                <a:gd name="T9" fmla="*/ 2147483647 h 46"/>
                <a:gd name="T10" fmla="*/ 2147483647 w 106"/>
                <a:gd name="T11" fmla="*/ 2147483647 h 46"/>
                <a:gd name="T12" fmla="*/ 2147483647 w 106"/>
                <a:gd name="T13" fmla="*/ 2147483647 h 46"/>
                <a:gd name="T14" fmla="*/ 2147483647 w 106"/>
                <a:gd name="T15" fmla="*/ 2147483647 h 46"/>
                <a:gd name="T16" fmla="*/ 2147483647 w 106"/>
                <a:gd name="T17" fmla="*/ 0 h 46"/>
                <a:gd name="T18" fmla="*/ 2147483647 w 106"/>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46"/>
                <a:gd name="T32" fmla="*/ 106 w 106"/>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46">
                  <a:moveTo>
                    <a:pt x="82" y="0"/>
                  </a:moveTo>
                  <a:lnTo>
                    <a:pt x="60" y="18"/>
                  </a:lnTo>
                  <a:lnTo>
                    <a:pt x="30" y="30"/>
                  </a:lnTo>
                  <a:lnTo>
                    <a:pt x="0" y="40"/>
                  </a:lnTo>
                  <a:lnTo>
                    <a:pt x="30" y="46"/>
                  </a:lnTo>
                  <a:lnTo>
                    <a:pt x="60" y="34"/>
                  </a:lnTo>
                  <a:lnTo>
                    <a:pt x="82" y="18"/>
                  </a:lnTo>
                  <a:lnTo>
                    <a:pt x="106" y="12"/>
                  </a:lnTo>
                  <a:lnTo>
                    <a:pt x="92" y="0"/>
                  </a:lnTo>
                  <a:lnTo>
                    <a:pt x="8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9" name="Freeform 51"/>
            <p:cNvSpPr>
              <a:spLocks noChangeArrowheads="1"/>
            </p:cNvSpPr>
            <p:nvPr/>
          </p:nvSpPr>
          <p:spPr bwMode="auto">
            <a:xfrm>
              <a:off x="7213061" y="3313049"/>
              <a:ext cx="121341" cy="185644"/>
            </a:xfrm>
            <a:custGeom>
              <a:avLst/>
              <a:gdLst>
                <a:gd name="T0" fmla="*/ 2147483647 w 54"/>
                <a:gd name="T1" fmla="*/ 2147483647 h 52"/>
                <a:gd name="T2" fmla="*/ 2147483647 w 54"/>
                <a:gd name="T3" fmla="*/ 0 h 52"/>
                <a:gd name="T4" fmla="*/ 2147483647 w 54"/>
                <a:gd name="T5" fmla="*/ 2147483647 h 52"/>
                <a:gd name="T6" fmla="*/ 0 w 54"/>
                <a:gd name="T7" fmla="*/ 2147483647 h 52"/>
                <a:gd name="T8" fmla="*/ 2147483647 w 54"/>
                <a:gd name="T9" fmla="*/ 2147483647 h 52"/>
                <a:gd name="T10" fmla="*/ 2147483647 w 54"/>
                <a:gd name="T11" fmla="*/ 2147483647 h 52"/>
                <a:gd name="T12" fmla="*/ 2147483647 w 54"/>
                <a:gd name="T13" fmla="*/ 2147483647 h 52"/>
                <a:gd name="T14" fmla="*/ 2147483647 w 54"/>
                <a:gd name="T15" fmla="*/ 2147483647 h 52"/>
                <a:gd name="T16" fmla="*/ 2147483647 w 54"/>
                <a:gd name="T17" fmla="*/ 2147483647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52"/>
                <a:gd name="T29" fmla="*/ 54 w 54"/>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52">
                  <a:moveTo>
                    <a:pt x="14" y="12"/>
                  </a:moveTo>
                  <a:lnTo>
                    <a:pt x="6" y="0"/>
                  </a:lnTo>
                  <a:lnTo>
                    <a:pt x="6" y="34"/>
                  </a:lnTo>
                  <a:lnTo>
                    <a:pt x="0" y="52"/>
                  </a:lnTo>
                  <a:lnTo>
                    <a:pt x="6" y="46"/>
                  </a:lnTo>
                  <a:lnTo>
                    <a:pt x="30" y="28"/>
                  </a:lnTo>
                  <a:lnTo>
                    <a:pt x="44" y="24"/>
                  </a:lnTo>
                  <a:lnTo>
                    <a:pt x="54" y="12"/>
                  </a:lnTo>
                  <a:lnTo>
                    <a:pt x="14"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40" name="Freeform 52"/>
            <p:cNvSpPr>
              <a:spLocks noChangeArrowheads="1"/>
            </p:cNvSpPr>
            <p:nvPr/>
          </p:nvSpPr>
          <p:spPr bwMode="auto">
            <a:xfrm>
              <a:off x="5810897" y="2249161"/>
              <a:ext cx="238188" cy="264187"/>
            </a:xfrm>
            <a:custGeom>
              <a:avLst/>
              <a:gdLst>
                <a:gd name="T0" fmla="*/ 2147483647 w 106"/>
                <a:gd name="T1" fmla="*/ 2147483647 h 74"/>
                <a:gd name="T2" fmla="*/ 2147483647 w 106"/>
                <a:gd name="T3" fmla="*/ 2147483647 h 74"/>
                <a:gd name="T4" fmla="*/ 2147483647 w 106"/>
                <a:gd name="T5" fmla="*/ 2147483647 h 74"/>
                <a:gd name="T6" fmla="*/ 2147483647 w 106"/>
                <a:gd name="T7" fmla="*/ 2147483647 h 74"/>
                <a:gd name="T8" fmla="*/ 2147483647 w 106"/>
                <a:gd name="T9" fmla="*/ 2147483647 h 74"/>
                <a:gd name="T10" fmla="*/ 2147483647 w 106"/>
                <a:gd name="T11" fmla="*/ 0 h 74"/>
                <a:gd name="T12" fmla="*/ 2147483647 w 106"/>
                <a:gd name="T13" fmla="*/ 2147483647 h 74"/>
                <a:gd name="T14" fmla="*/ 2147483647 w 106"/>
                <a:gd name="T15" fmla="*/ 2147483647 h 74"/>
                <a:gd name="T16" fmla="*/ 2147483647 w 106"/>
                <a:gd name="T17" fmla="*/ 2147483647 h 74"/>
                <a:gd name="T18" fmla="*/ 0 w 106"/>
                <a:gd name="T19" fmla="*/ 2147483647 h 74"/>
                <a:gd name="T20" fmla="*/ 2147483647 w 106"/>
                <a:gd name="T21" fmla="*/ 2147483647 h 74"/>
                <a:gd name="T22" fmla="*/ 2147483647 w 106"/>
                <a:gd name="T23" fmla="*/ 2147483647 h 74"/>
                <a:gd name="T24" fmla="*/ 2147483647 w 106"/>
                <a:gd name="T25" fmla="*/ 2147483647 h 74"/>
                <a:gd name="T26" fmla="*/ 2147483647 w 106"/>
                <a:gd name="T27" fmla="*/ 2147483647 h 74"/>
                <a:gd name="T28" fmla="*/ 2147483647 w 106"/>
                <a:gd name="T29" fmla="*/ 2147483647 h 74"/>
                <a:gd name="T30" fmla="*/ 2147483647 w 106"/>
                <a:gd name="T31" fmla="*/ 2147483647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74"/>
                <a:gd name="T50" fmla="*/ 106 w 106"/>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74">
                  <a:moveTo>
                    <a:pt x="98" y="52"/>
                  </a:moveTo>
                  <a:lnTo>
                    <a:pt x="106" y="40"/>
                  </a:lnTo>
                  <a:lnTo>
                    <a:pt x="106" y="18"/>
                  </a:lnTo>
                  <a:lnTo>
                    <a:pt x="98" y="6"/>
                  </a:lnTo>
                  <a:lnTo>
                    <a:pt x="82" y="12"/>
                  </a:lnTo>
                  <a:lnTo>
                    <a:pt x="82" y="0"/>
                  </a:lnTo>
                  <a:lnTo>
                    <a:pt x="60" y="18"/>
                  </a:lnTo>
                  <a:lnTo>
                    <a:pt x="30" y="34"/>
                  </a:lnTo>
                  <a:lnTo>
                    <a:pt x="22" y="40"/>
                  </a:lnTo>
                  <a:lnTo>
                    <a:pt x="0" y="46"/>
                  </a:lnTo>
                  <a:lnTo>
                    <a:pt x="14" y="52"/>
                  </a:lnTo>
                  <a:lnTo>
                    <a:pt x="36" y="58"/>
                  </a:lnTo>
                  <a:lnTo>
                    <a:pt x="30" y="74"/>
                  </a:lnTo>
                  <a:lnTo>
                    <a:pt x="74" y="74"/>
                  </a:lnTo>
                  <a:lnTo>
                    <a:pt x="82" y="70"/>
                  </a:lnTo>
                  <a:lnTo>
                    <a:pt x="98" y="5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41" name="Freeform 53"/>
            <p:cNvSpPr>
              <a:spLocks noChangeArrowheads="1"/>
            </p:cNvSpPr>
            <p:nvPr/>
          </p:nvSpPr>
          <p:spPr bwMode="auto">
            <a:xfrm>
              <a:off x="5945720" y="2513348"/>
              <a:ext cx="31459" cy="64262"/>
            </a:xfrm>
            <a:custGeom>
              <a:avLst/>
              <a:gdLst>
                <a:gd name="T0" fmla="*/ 2147483647 w 14"/>
                <a:gd name="T1" fmla="*/ 2147483647 h 18"/>
                <a:gd name="T2" fmla="*/ 2147483647 w 14"/>
                <a:gd name="T3" fmla="*/ 2147483647 h 18"/>
                <a:gd name="T4" fmla="*/ 2147483647 w 14"/>
                <a:gd name="T5" fmla="*/ 0 h 18"/>
                <a:gd name="T6" fmla="*/ 0 w 14"/>
                <a:gd name="T7" fmla="*/ 2147483647 h 18"/>
                <a:gd name="T8" fmla="*/ 2147483647 w 14"/>
                <a:gd name="T9" fmla="*/ 2147483647 h 18"/>
                <a:gd name="T10" fmla="*/ 0 60000 65536"/>
                <a:gd name="T11" fmla="*/ 0 60000 65536"/>
                <a:gd name="T12" fmla="*/ 0 60000 65536"/>
                <a:gd name="T13" fmla="*/ 0 60000 65536"/>
                <a:gd name="T14" fmla="*/ 0 60000 65536"/>
                <a:gd name="T15" fmla="*/ 0 w 14"/>
                <a:gd name="T16" fmla="*/ 0 h 18"/>
                <a:gd name="T17" fmla="*/ 14 w 14"/>
                <a:gd name="T18" fmla="*/ 18 h 18"/>
              </a:gdLst>
              <a:ahLst/>
              <a:cxnLst>
                <a:cxn ang="T10">
                  <a:pos x="T0" y="T1"/>
                </a:cxn>
                <a:cxn ang="T11">
                  <a:pos x="T2" y="T3"/>
                </a:cxn>
                <a:cxn ang="T12">
                  <a:pos x="T4" y="T5"/>
                </a:cxn>
                <a:cxn ang="T13">
                  <a:pos x="T6" y="T7"/>
                </a:cxn>
                <a:cxn ang="T14">
                  <a:pos x="T8" y="T9"/>
                </a:cxn>
              </a:cxnLst>
              <a:rect l="T15" t="T16" r="T17" b="T18"/>
              <a:pathLst>
                <a:path w="14" h="18">
                  <a:moveTo>
                    <a:pt x="8" y="18"/>
                  </a:moveTo>
                  <a:lnTo>
                    <a:pt x="8" y="12"/>
                  </a:lnTo>
                  <a:lnTo>
                    <a:pt x="14" y="0"/>
                  </a:lnTo>
                  <a:lnTo>
                    <a:pt x="0" y="12"/>
                  </a:lnTo>
                  <a:lnTo>
                    <a:pt x="8" y="1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42" name="Freeform 54"/>
            <p:cNvSpPr>
              <a:spLocks noChangeArrowheads="1"/>
            </p:cNvSpPr>
            <p:nvPr/>
          </p:nvSpPr>
          <p:spPr bwMode="auto">
            <a:xfrm>
              <a:off x="2413343" y="899664"/>
              <a:ext cx="13482" cy="21421"/>
            </a:xfrm>
            <a:custGeom>
              <a:avLst/>
              <a:gdLst>
                <a:gd name="T0" fmla="*/ 2147483647 w 6"/>
                <a:gd name="T1" fmla="*/ 0 h 6"/>
                <a:gd name="T2" fmla="*/ 0 w 6"/>
                <a:gd name="T3" fmla="*/ 2147483647 h 6"/>
                <a:gd name="T4" fmla="*/ 2147483647 w 6"/>
                <a:gd name="T5" fmla="*/ 2147483647 h 6"/>
                <a:gd name="T6" fmla="*/ 2147483647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4"/>
                  </a:lnTo>
                  <a:lnTo>
                    <a:pt x="6" y="6"/>
                  </a:lnTo>
                  <a:lnTo>
                    <a:pt x="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43" name="Freeform 55"/>
            <p:cNvSpPr>
              <a:spLocks noChangeArrowheads="1"/>
            </p:cNvSpPr>
            <p:nvPr/>
          </p:nvSpPr>
          <p:spPr bwMode="auto">
            <a:xfrm>
              <a:off x="2067294" y="1242393"/>
              <a:ext cx="152800" cy="85683"/>
            </a:xfrm>
            <a:custGeom>
              <a:avLst/>
              <a:gdLst>
                <a:gd name="T0" fmla="*/ 2147483647 w 68"/>
                <a:gd name="T1" fmla="*/ 2147483647 h 24"/>
                <a:gd name="T2" fmla="*/ 2147483647 w 68"/>
                <a:gd name="T3" fmla="*/ 2147483647 h 24"/>
                <a:gd name="T4" fmla="*/ 2147483647 w 68"/>
                <a:gd name="T5" fmla="*/ 0 h 24"/>
                <a:gd name="T6" fmla="*/ 2147483647 w 68"/>
                <a:gd name="T7" fmla="*/ 0 h 24"/>
                <a:gd name="T8" fmla="*/ 2147483647 w 68"/>
                <a:gd name="T9" fmla="*/ 2147483647 h 24"/>
                <a:gd name="T10" fmla="*/ 0 w 68"/>
                <a:gd name="T11" fmla="*/ 2147483647 h 24"/>
                <a:gd name="T12" fmla="*/ 0 w 68"/>
                <a:gd name="T13" fmla="*/ 2147483647 h 24"/>
                <a:gd name="T14" fmla="*/ 2147483647 w 68"/>
                <a:gd name="T15" fmla="*/ 2147483647 h 24"/>
                <a:gd name="T16" fmla="*/ 2147483647 w 68"/>
                <a:gd name="T17" fmla="*/ 2147483647 h 24"/>
                <a:gd name="T18" fmla="*/ 2147483647 w 68"/>
                <a:gd name="T19" fmla="*/ 2147483647 h 24"/>
                <a:gd name="T20" fmla="*/ 2147483647 w 68"/>
                <a:gd name="T21" fmla="*/ 2147483647 h 24"/>
                <a:gd name="T22" fmla="*/ 2147483647 w 68"/>
                <a:gd name="T23" fmla="*/ 2147483647 h 24"/>
                <a:gd name="T24" fmla="*/ 2147483647 w 68"/>
                <a:gd name="T25" fmla="*/ 2147483647 h 24"/>
                <a:gd name="T26" fmla="*/ 2147483647 w 68"/>
                <a:gd name="T27" fmla="*/ 214748364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24"/>
                <a:gd name="T44" fmla="*/ 68 w 68"/>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24">
                  <a:moveTo>
                    <a:pt x="38" y="8"/>
                  </a:moveTo>
                  <a:lnTo>
                    <a:pt x="38" y="6"/>
                  </a:lnTo>
                  <a:lnTo>
                    <a:pt x="38" y="0"/>
                  </a:lnTo>
                  <a:lnTo>
                    <a:pt x="24" y="0"/>
                  </a:lnTo>
                  <a:lnTo>
                    <a:pt x="8" y="8"/>
                  </a:lnTo>
                  <a:lnTo>
                    <a:pt x="0" y="12"/>
                  </a:lnTo>
                  <a:lnTo>
                    <a:pt x="0" y="24"/>
                  </a:lnTo>
                  <a:lnTo>
                    <a:pt x="22" y="18"/>
                  </a:lnTo>
                  <a:lnTo>
                    <a:pt x="38" y="24"/>
                  </a:lnTo>
                  <a:lnTo>
                    <a:pt x="54" y="24"/>
                  </a:lnTo>
                  <a:lnTo>
                    <a:pt x="68" y="18"/>
                  </a:lnTo>
                  <a:lnTo>
                    <a:pt x="44" y="12"/>
                  </a:lnTo>
                  <a:lnTo>
                    <a:pt x="54" y="2"/>
                  </a:lnTo>
                  <a:lnTo>
                    <a:pt x="38" y="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49" name="Freeform 56"/>
            <p:cNvSpPr>
              <a:spLocks noChangeArrowheads="1"/>
            </p:cNvSpPr>
            <p:nvPr/>
          </p:nvSpPr>
          <p:spPr bwMode="auto">
            <a:xfrm>
              <a:off x="1795456" y="161346"/>
              <a:ext cx="1141507" cy="913945"/>
            </a:xfrm>
            <a:custGeom>
              <a:avLst/>
              <a:gdLst>
                <a:gd name="T0" fmla="*/ 2147483647 w 508"/>
                <a:gd name="T1" fmla="*/ 2147483647 h 256"/>
                <a:gd name="T2" fmla="*/ 2147483647 w 508"/>
                <a:gd name="T3" fmla="*/ 2147483647 h 256"/>
                <a:gd name="T4" fmla="*/ 2147483647 w 508"/>
                <a:gd name="T5" fmla="*/ 2147483647 h 256"/>
                <a:gd name="T6" fmla="*/ 2147483647 w 508"/>
                <a:gd name="T7" fmla="*/ 2147483647 h 256"/>
                <a:gd name="T8" fmla="*/ 2147483647 w 508"/>
                <a:gd name="T9" fmla="*/ 2147483647 h 256"/>
                <a:gd name="T10" fmla="*/ 2147483647 w 508"/>
                <a:gd name="T11" fmla="*/ 2147483647 h 256"/>
                <a:gd name="T12" fmla="*/ 2147483647 w 508"/>
                <a:gd name="T13" fmla="*/ 2147483647 h 256"/>
                <a:gd name="T14" fmla="*/ 2147483647 w 508"/>
                <a:gd name="T15" fmla="*/ 2147483647 h 256"/>
                <a:gd name="T16" fmla="*/ 2147483647 w 508"/>
                <a:gd name="T17" fmla="*/ 2147483647 h 256"/>
                <a:gd name="T18" fmla="*/ 2147483647 w 508"/>
                <a:gd name="T19" fmla="*/ 2147483647 h 256"/>
                <a:gd name="T20" fmla="*/ 2147483647 w 508"/>
                <a:gd name="T21" fmla="*/ 2147483647 h 256"/>
                <a:gd name="T22" fmla="*/ 2147483647 w 508"/>
                <a:gd name="T23" fmla="*/ 2147483647 h 256"/>
                <a:gd name="T24" fmla="*/ 2147483647 w 508"/>
                <a:gd name="T25" fmla="*/ 2147483647 h 256"/>
                <a:gd name="T26" fmla="*/ 2147483647 w 508"/>
                <a:gd name="T27" fmla="*/ 2147483647 h 256"/>
                <a:gd name="T28" fmla="*/ 2147483647 w 508"/>
                <a:gd name="T29" fmla="*/ 0 h 256"/>
                <a:gd name="T30" fmla="*/ 2147483647 w 508"/>
                <a:gd name="T31" fmla="*/ 2147483647 h 256"/>
                <a:gd name="T32" fmla="*/ 2147483647 w 508"/>
                <a:gd name="T33" fmla="*/ 0 h 256"/>
                <a:gd name="T34" fmla="*/ 2147483647 w 508"/>
                <a:gd name="T35" fmla="*/ 2147483647 h 256"/>
                <a:gd name="T36" fmla="*/ 2147483647 w 508"/>
                <a:gd name="T37" fmla="*/ 2147483647 h 256"/>
                <a:gd name="T38" fmla="*/ 2147483647 w 508"/>
                <a:gd name="T39" fmla="*/ 2147483647 h 256"/>
                <a:gd name="T40" fmla="*/ 2147483647 w 508"/>
                <a:gd name="T41" fmla="*/ 2147483647 h 256"/>
                <a:gd name="T42" fmla="*/ 2147483647 w 508"/>
                <a:gd name="T43" fmla="*/ 2147483647 h 256"/>
                <a:gd name="T44" fmla="*/ 2147483647 w 508"/>
                <a:gd name="T45" fmla="*/ 2147483647 h 256"/>
                <a:gd name="T46" fmla="*/ 0 w 508"/>
                <a:gd name="T47" fmla="*/ 2147483647 h 256"/>
                <a:gd name="T48" fmla="*/ 2147483647 w 508"/>
                <a:gd name="T49" fmla="*/ 2147483647 h 256"/>
                <a:gd name="T50" fmla="*/ 2147483647 w 508"/>
                <a:gd name="T51" fmla="*/ 2147483647 h 256"/>
                <a:gd name="T52" fmla="*/ 2147483647 w 508"/>
                <a:gd name="T53" fmla="*/ 2147483647 h 256"/>
                <a:gd name="T54" fmla="*/ 2147483647 w 508"/>
                <a:gd name="T55" fmla="*/ 2147483647 h 256"/>
                <a:gd name="T56" fmla="*/ 2147483647 w 508"/>
                <a:gd name="T57" fmla="*/ 2147483647 h 256"/>
                <a:gd name="T58" fmla="*/ 2147483647 w 508"/>
                <a:gd name="T59" fmla="*/ 2147483647 h 256"/>
                <a:gd name="T60" fmla="*/ 2147483647 w 508"/>
                <a:gd name="T61" fmla="*/ 2147483647 h 256"/>
                <a:gd name="T62" fmla="*/ 2147483647 w 508"/>
                <a:gd name="T63" fmla="*/ 2147483647 h 256"/>
                <a:gd name="T64" fmla="*/ 2147483647 w 508"/>
                <a:gd name="T65" fmla="*/ 2147483647 h 256"/>
                <a:gd name="T66" fmla="*/ 2147483647 w 508"/>
                <a:gd name="T67" fmla="*/ 2147483647 h 256"/>
                <a:gd name="T68" fmla="*/ 2147483647 w 508"/>
                <a:gd name="T69" fmla="*/ 2147483647 h 256"/>
                <a:gd name="T70" fmla="*/ 2147483647 w 508"/>
                <a:gd name="T71" fmla="*/ 2147483647 h 256"/>
                <a:gd name="T72" fmla="*/ 2147483647 w 508"/>
                <a:gd name="T73" fmla="*/ 2147483647 h 256"/>
                <a:gd name="T74" fmla="*/ 2147483647 w 508"/>
                <a:gd name="T75" fmla="*/ 2147483647 h 256"/>
                <a:gd name="T76" fmla="*/ 2147483647 w 508"/>
                <a:gd name="T77" fmla="*/ 2147483647 h 256"/>
                <a:gd name="T78" fmla="*/ 2147483647 w 508"/>
                <a:gd name="T79" fmla="*/ 2147483647 h 256"/>
                <a:gd name="T80" fmla="*/ 2147483647 w 508"/>
                <a:gd name="T81" fmla="*/ 2147483647 h 2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8"/>
                <a:gd name="T124" fmla="*/ 0 h 256"/>
                <a:gd name="T125" fmla="*/ 508 w 508"/>
                <a:gd name="T126" fmla="*/ 256 h 2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8" h="256">
                  <a:moveTo>
                    <a:pt x="388" y="150"/>
                  </a:moveTo>
                  <a:lnTo>
                    <a:pt x="410" y="154"/>
                  </a:lnTo>
                  <a:lnTo>
                    <a:pt x="424" y="154"/>
                  </a:lnTo>
                  <a:lnTo>
                    <a:pt x="418" y="150"/>
                  </a:lnTo>
                  <a:lnTo>
                    <a:pt x="402" y="138"/>
                  </a:lnTo>
                  <a:lnTo>
                    <a:pt x="388" y="132"/>
                  </a:lnTo>
                  <a:lnTo>
                    <a:pt x="410" y="132"/>
                  </a:lnTo>
                  <a:lnTo>
                    <a:pt x="410" y="120"/>
                  </a:lnTo>
                  <a:lnTo>
                    <a:pt x="424" y="120"/>
                  </a:lnTo>
                  <a:lnTo>
                    <a:pt x="448" y="108"/>
                  </a:lnTo>
                  <a:lnTo>
                    <a:pt x="424" y="98"/>
                  </a:lnTo>
                  <a:lnTo>
                    <a:pt x="448" y="104"/>
                  </a:lnTo>
                  <a:lnTo>
                    <a:pt x="432" y="92"/>
                  </a:lnTo>
                  <a:lnTo>
                    <a:pt x="432" y="86"/>
                  </a:lnTo>
                  <a:lnTo>
                    <a:pt x="462" y="80"/>
                  </a:lnTo>
                  <a:lnTo>
                    <a:pt x="448" y="80"/>
                  </a:lnTo>
                  <a:lnTo>
                    <a:pt x="432" y="74"/>
                  </a:lnTo>
                  <a:lnTo>
                    <a:pt x="440" y="58"/>
                  </a:lnTo>
                  <a:lnTo>
                    <a:pt x="462" y="40"/>
                  </a:lnTo>
                  <a:lnTo>
                    <a:pt x="486" y="34"/>
                  </a:lnTo>
                  <a:lnTo>
                    <a:pt x="508" y="22"/>
                  </a:lnTo>
                  <a:lnTo>
                    <a:pt x="448" y="22"/>
                  </a:lnTo>
                  <a:lnTo>
                    <a:pt x="424" y="34"/>
                  </a:lnTo>
                  <a:lnTo>
                    <a:pt x="402" y="34"/>
                  </a:lnTo>
                  <a:lnTo>
                    <a:pt x="424" y="22"/>
                  </a:lnTo>
                  <a:lnTo>
                    <a:pt x="394" y="28"/>
                  </a:lnTo>
                  <a:lnTo>
                    <a:pt x="424" y="12"/>
                  </a:lnTo>
                  <a:lnTo>
                    <a:pt x="410" y="12"/>
                  </a:lnTo>
                  <a:lnTo>
                    <a:pt x="388" y="6"/>
                  </a:lnTo>
                  <a:lnTo>
                    <a:pt x="364" y="0"/>
                  </a:lnTo>
                  <a:lnTo>
                    <a:pt x="296" y="0"/>
                  </a:lnTo>
                  <a:lnTo>
                    <a:pt x="272" y="6"/>
                  </a:lnTo>
                  <a:lnTo>
                    <a:pt x="258" y="6"/>
                  </a:lnTo>
                  <a:lnTo>
                    <a:pt x="242" y="0"/>
                  </a:lnTo>
                  <a:lnTo>
                    <a:pt x="212" y="12"/>
                  </a:lnTo>
                  <a:lnTo>
                    <a:pt x="226" y="22"/>
                  </a:lnTo>
                  <a:lnTo>
                    <a:pt x="212" y="22"/>
                  </a:lnTo>
                  <a:lnTo>
                    <a:pt x="196" y="16"/>
                  </a:lnTo>
                  <a:lnTo>
                    <a:pt x="174" y="22"/>
                  </a:lnTo>
                  <a:lnTo>
                    <a:pt x="150" y="16"/>
                  </a:lnTo>
                  <a:lnTo>
                    <a:pt x="120" y="22"/>
                  </a:lnTo>
                  <a:lnTo>
                    <a:pt x="104" y="28"/>
                  </a:lnTo>
                  <a:lnTo>
                    <a:pt x="74" y="28"/>
                  </a:lnTo>
                  <a:lnTo>
                    <a:pt x="60" y="40"/>
                  </a:lnTo>
                  <a:lnTo>
                    <a:pt x="60" y="52"/>
                  </a:lnTo>
                  <a:lnTo>
                    <a:pt x="44" y="52"/>
                  </a:lnTo>
                  <a:lnTo>
                    <a:pt x="22" y="58"/>
                  </a:lnTo>
                  <a:lnTo>
                    <a:pt x="0" y="58"/>
                  </a:lnTo>
                  <a:lnTo>
                    <a:pt x="0" y="74"/>
                  </a:lnTo>
                  <a:lnTo>
                    <a:pt x="22" y="74"/>
                  </a:lnTo>
                  <a:lnTo>
                    <a:pt x="0" y="86"/>
                  </a:lnTo>
                  <a:lnTo>
                    <a:pt x="14" y="92"/>
                  </a:lnTo>
                  <a:lnTo>
                    <a:pt x="38" y="86"/>
                  </a:lnTo>
                  <a:lnTo>
                    <a:pt x="74" y="82"/>
                  </a:lnTo>
                  <a:lnTo>
                    <a:pt x="104" y="92"/>
                  </a:lnTo>
                  <a:lnTo>
                    <a:pt x="128" y="108"/>
                  </a:lnTo>
                  <a:lnTo>
                    <a:pt x="128" y="144"/>
                  </a:lnTo>
                  <a:lnTo>
                    <a:pt x="136" y="138"/>
                  </a:lnTo>
                  <a:lnTo>
                    <a:pt x="158" y="150"/>
                  </a:lnTo>
                  <a:lnTo>
                    <a:pt x="158" y="160"/>
                  </a:lnTo>
                  <a:lnTo>
                    <a:pt x="150" y="166"/>
                  </a:lnTo>
                  <a:lnTo>
                    <a:pt x="144" y="178"/>
                  </a:lnTo>
                  <a:lnTo>
                    <a:pt x="128" y="194"/>
                  </a:lnTo>
                  <a:lnTo>
                    <a:pt x="150" y="212"/>
                  </a:lnTo>
                  <a:lnTo>
                    <a:pt x="150" y="224"/>
                  </a:lnTo>
                  <a:lnTo>
                    <a:pt x="166" y="246"/>
                  </a:lnTo>
                  <a:lnTo>
                    <a:pt x="188" y="252"/>
                  </a:lnTo>
                  <a:lnTo>
                    <a:pt x="204" y="252"/>
                  </a:lnTo>
                  <a:lnTo>
                    <a:pt x="212" y="256"/>
                  </a:lnTo>
                  <a:lnTo>
                    <a:pt x="220" y="246"/>
                  </a:lnTo>
                  <a:lnTo>
                    <a:pt x="234" y="246"/>
                  </a:lnTo>
                  <a:lnTo>
                    <a:pt x="242" y="230"/>
                  </a:lnTo>
                  <a:lnTo>
                    <a:pt x="242" y="218"/>
                  </a:lnTo>
                  <a:lnTo>
                    <a:pt x="258" y="218"/>
                  </a:lnTo>
                  <a:lnTo>
                    <a:pt x="242" y="206"/>
                  </a:lnTo>
                  <a:lnTo>
                    <a:pt x="258" y="206"/>
                  </a:lnTo>
                  <a:lnTo>
                    <a:pt x="272" y="200"/>
                  </a:lnTo>
                  <a:lnTo>
                    <a:pt x="296" y="194"/>
                  </a:lnTo>
                  <a:lnTo>
                    <a:pt x="326" y="172"/>
                  </a:lnTo>
                  <a:lnTo>
                    <a:pt x="356" y="172"/>
                  </a:lnTo>
                  <a:lnTo>
                    <a:pt x="378" y="166"/>
                  </a:lnTo>
                  <a:lnTo>
                    <a:pt x="410" y="160"/>
                  </a:lnTo>
                  <a:lnTo>
                    <a:pt x="388" y="1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50" name="Freeform 57"/>
            <p:cNvSpPr>
              <a:spLocks noChangeArrowheads="1"/>
            </p:cNvSpPr>
            <p:nvPr/>
          </p:nvSpPr>
          <p:spPr bwMode="auto">
            <a:xfrm>
              <a:off x="2408848" y="913944"/>
              <a:ext cx="4494" cy="7140"/>
            </a:xfrm>
            <a:custGeom>
              <a:avLst/>
              <a:gdLst>
                <a:gd name="T0" fmla="*/ 2147483647 w 2"/>
                <a:gd name="T1" fmla="*/ 0 h 2"/>
                <a:gd name="T2" fmla="*/ 0 w 2"/>
                <a:gd name="T3" fmla="*/ 0 h 2"/>
                <a:gd name="T4" fmla="*/ 0 w 2"/>
                <a:gd name="T5" fmla="*/ 2147483647 h 2"/>
                <a:gd name="T6" fmla="*/ 2147483647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51" name="Freeform 58"/>
            <p:cNvSpPr>
              <a:spLocks noChangeArrowheads="1"/>
            </p:cNvSpPr>
            <p:nvPr/>
          </p:nvSpPr>
          <p:spPr bwMode="auto">
            <a:xfrm>
              <a:off x="6183908" y="963926"/>
              <a:ext cx="408965" cy="649757"/>
            </a:xfrm>
            <a:custGeom>
              <a:avLst/>
              <a:gdLst>
                <a:gd name="T0" fmla="*/ 2147483647 w 182"/>
                <a:gd name="T1" fmla="*/ 2147483647 h 182"/>
                <a:gd name="T2" fmla="*/ 2147483647 w 182"/>
                <a:gd name="T3" fmla="*/ 2147483647 h 182"/>
                <a:gd name="T4" fmla="*/ 2147483647 w 182"/>
                <a:gd name="T5" fmla="*/ 2147483647 h 182"/>
                <a:gd name="T6" fmla="*/ 2147483647 w 182"/>
                <a:gd name="T7" fmla="*/ 2147483647 h 182"/>
                <a:gd name="T8" fmla="*/ 2147483647 w 182"/>
                <a:gd name="T9" fmla="*/ 2147483647 h 182"/>
                <a:gd name="T10" fmla="*/ 0 w 182"/>
                <a:gd name="T11" fmla="*/ 2147483647 h 182"/>
                <a:gd name="T12" fmla="*/ 2147483647 w 182"/>
                <a:gd name="T13" fmla="*/ 2147483647 h 182"/>
                <a:gd name="T14" fmla="*/ 2147483647 w 182"/>
                <a:gd name="T15" fmla="*/ 2147483647 h 182"/>
                <a:gd name="T16" fmla="*/ 2147483647 w 182"/>
                <a:gd name="T17" fmla="*/ 2147483647 h 182"/>
                <a:gd name="T18" fmla="*/ 2147483647 w 182"/>
                <a:gd name="T19" fmla="*/ 2147483647 h 182"/>
                <a:gd name="T20" fmla="*/ 2147483647 w 182"/>
                <a:gd name="T21" fmla="*/ 2147483647 h 182"/>
                <a:gd name="T22" fmla="*/ 2147483647 w 182"/>
                <a:gd name="T23" fmla="*/ 2147483647 h 182"/>
                <a:gd name="T24" fmla="*/ 2147483647 w 182"/>
                <a:gd name="T25" fmla="*/ 2147483647 h 182"/>
                <a:gd name="T26" fmla="*/ 2147483647 w 182"/>
                <a:gd name="T27" fmla="*/ 2147483647 h 182"/>
                <a:gd name="T28" fmla="*/ 2147483647 w 182"/>
                <a:gd name="T29" fmla="*/ 2147483647 h 182"/>
                <a:gd name="T30" fmla="*/ 2147483647 w 182"/>
                <a:gd name="T31" fmla="*/ 2147483647 h 182"/>
                <a:gd name="T32" fmla="*/ 2147483647 w 182"/>
                <a:gd name="T33" fmla="*/ 2147483647 h 182"/>
                <a:gd name="T34" fmla="*/ 2147483647 w 182"/>
                <a:gd name="T35" fmla="*/ 2147483647 h 182"/>
                <a:gd name="T36" fmla="*/ 2147483647 w 182"/>
                <a:gd name="T37" fmla="*/ 2147483647 h 182"/>
                <a:gd name="T38" fmla="*/ 2147483647 w 182"/>
                <a:gd name="T39" fmla="*/ 2147483647 h 182"/>
                <a:gd name="T40" fmla="*/ 2147483647 w 182"/>
                <a:gd name="T41" fmla="*/ 2147483647 h 182"/>
                <a:gd name="T42" fmla="*/ 2147483647 w 182"/>
                <a:gd name="T43" fmla="*/ 2147483647 h 182"/>
                <a:gd name="T44" fmla="*/ 2147483647 w 182"/>
                <a:gd name="T45" fmla="*/ 2147483647 h 182"/>
                <a:gd name="T46" fmla="*/ 2147483647 w 182"/>
                <a:gd name="T47" fmla="*/ 2147483647 h 182"/>
                <a:gd name="T48" fmla="*/ 2147483647 w 182"/>
                <a:gd name="T49" fmla="*/ 2147483647 h 182"/>
                <a:gd name="T50" fmla="*/ 2147483647 w 182"/>
                <a:gd name="T51" fmla="*/ 2147483647 h 182"/>
                <a:gd name="T52" fmla="*/ 2147483647 w 182"/>
                <a:gd name="T53" fmla="*/ 2147483647 h 182"/>
                <a:gd name="T54" fmla="*/ 2147483647 w 182"/>
                <a:gd name="T55" fmla="*/ 2147483647 h 182"/>
                <a:gd name="T56" fmla="*/ 2147483647 w 182"/>
                <a:gd name="T57" fmla="*/ 2147483647 h 182"/>
                <a:gd name="T58" fmla="*/ 2147483647 w 182"/>
                <a:gd name="T59" fmla="*/ 2147483647 h 182"/>
                <a:gd name="T60" fmla="*/ 2147483647 w 182"/>
                <a:gd name="T61" fmla="*/ 2147483647 h 182"/>
                <a:gd name="T62" fmla="*/ 2147483647 w 182"/>
                <a:gd name="T63" fmla="*/ 2147483647 h 182"/>
                <a:gd name="T64" fmla="*/ 2147483647 w 182"/>
                <a:gd name="T65" fmla="*/ 2147483647 h 182"/>
                <a:gd name="T66" fmla="*/ 2147483647 w 182"/>
                <a:gd name="T67" fmla="*/ 0 h 182"/>
                <a:gd name="T68" fmla="*/ 2147483647 w 182"/>
                <a:gd name="T69" fmla="*/ 2147483647 h 182"/>
                <a:gd name="T70" fmla="*/ 2147483647 w 182"/>
                <a:gd name="T71" fmla="*/ 2147483647 h 182"/>
                <a:gd name="T72" fmla="*/ 2147483647 w 182"/>
                <a:gd name="T73" fmla="*/ 2147483647 h 182"/>
                <a:gd name="T74" fmla="*/ 2147483647 w 182"/>
                <a:gd name="T75" fmla="*/ 2147483647 h 182"/>
                <a:gd name="T76" fmla="*/ 2147483647 w 182"/>
                <a:gd name="T77" fmla="*/ 2147483647 h 182"/>
                <a:gd name="T78" fmla="*/ 2147483647 w 182"/>
                <a:gd name="T79" fmla="*/ 2147483647 h 182"/>
                <a:gd name="T80" fmla="*/ 2147483647 w 182"/>
                <a:gd name="T81" fmla="*/ 2147483647 h 182"/>
                <a:gd name="T82" fmla="*/ 2147483647 w 182"/>
                <a:gd name="T83" fmla="*/ 2147483647 h 182"/>
                <a:gd name="T84" fmla="*/ 2147483647 w 182"/>
                <a:gd name="T85" fmla="*/ 2147483647 h 182"/>
                <a:gd name="T86" fmla="*/ 2147483647 w 182"/>
                <a:gd name="T87" fmla="*/ 2147483647 h 182"/>
                <a:gd name="T88" fmla="*/ 2147483647 w 182"/>
                <a:gd name="T89" fmla="*/ 2147483647 h 182"/>
                <a:gd name="T90" fmla="*/ 2147483647 w 182"/>
                <a:gd name="T91" fmla="*/ 2147483647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182"/>
                <a:gd name="T140" fmla="*/ 182 w 182"/>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182">
                  <a:moveTo>
                    <a:pt x="114" y="142"/>
                  </a:moveTo>
                  <a:lnTo>
                    <a:pt x="92" y="142"/>
                  </a:lnTo>
                  <a:lnTo>
                    <a:pt x="76" y="154"/>
                  </a:lnTo>
                  <a:lnTo>
                    <a:pt x="46" y="160"/>
                  </a:lnTo>
                  <a:lnTo>
                    <a:pt x="22" y="166"/>
                  </a:lnTo>
                  <a:lnTo>
                    <a:pt x="0" y="182"/>
                  </a:lnTo>
                  <a:lnTo>
                    <a:pt x="22" y="182"/>
                  </a:lnTo>
                  <a:lnTo>
                    <a:pt x="22" y="170"/>
                  </a:lnTo>
                  <a:lnTo>
                    <a:pt x="46" y="166"/>
                  </a:lnTo>
                  <a:lnTo>
                    <a:pt x="92" y="166"/>
                  </a:lnTo>
                  <a:lnTo>
                    <a:pt x="114" y="160"/>
                  </a:lnTo>
                  <a:lnTo>
                    <a:pt x="136" y="154"/>
                  </a:lnTo>
                  <a:lnTo>
                    <a:pt x="152" y="154"/>
                  </a:lnTo>
                  <a:lnTo>
                    <a:pt x="158" y="142"/>
                  </a:lnTo>
                  <a:lnTo>
                    <a:pt x="136" y="132"/>
                  </a:lnTo>
                  <a:lnTo>
                    <a:pt x="158" y="126"/>
                  </a:lnTo>
                  <a:lnTo>
                    <a:pt x="144" y="120"/>
                  </a:lnTo>
                  <a:lnTo>
                    <a:pt x="130" y="114"/>
                  </a:lnTo>
                  <a:lnTo>
                    <a:pt x="124" y="114"/>
                  </a:lnTo>
                  <a:lnTo>
                    <a:pt x="136" y="108"/>
                  </a:lnTo>
                  <a:lnTo>
                    <a:pt x="136" y="96"/>
                  </a:lnTo>
                  <a:lnTo>
                    <a:pt x="152" y="102"/>
                  </a:lnTo>
                  <a:lnTo>
                    <a:pt x="168" y="96"/>
                  </a:lnTo>
                  <a:lnTo>
                    <a:pt x="182" y="90"/>
                  </a:lnTo>
                  <a:lnTo>
                    <a:pt x="158" y="90"/>
                  </a:lnTo>
                  <a:lnTo>
                    <a:pt x="136" y="86"/>
                  </a:lnTo>
                  <a:lnTo>
                    <a:pt x="130" y="74"/>
                  </a:lnTo>
                  <a:lnTo>
                    <a:pt x="136" y="68"/>
                  </a:lnTo>
                  <a:lnTo>
                    <a:pt x="122" y="62"/>
                  </a:lnTo>
                  <a:lnTo>
                    <a:pt x="130" y="46"/>
                  </a:lnTo>
                  <a:lnTo>
                    <a:pt x="144" y="46"/>
                  </a:lnTo>
                  <a:lnTo>
                    <a:pt x="122" y="28"/>
                  </a:lnTo>
                  <a:lnTo>
                    <a:pt x="98" y="16"/>
                  </a:lnTo>
                  <a:lnTo>
                    <a:pt x="92" y="0"/>
                  </a:lnTo>
                  <a:lnTo>
                    <a:pt x="84" y="6"/>
                  </a:lnTo>
                  <a:lnTo>
                    <a:pt x="84" y="16"/>
                  </a:lnTo>
                  <a:lnTo>
                    <a:pt x="98" y="34"/>
                  </a:lnTo>
                  <a:lnTo>
                    <a:pt x="114" y="52"/>
                  </a:lnTo>
                  <a:lnTo>
                    <a:pt x="106" y="68"/>
                  </a:lnTo>
                  <a:lnTo>
                    <a:pt x="114" y="80"/>
                  </a:lnTo>
                  <a:lnTo>
                    <a:pt x="122" y="90"/>
                  </a:lnTo>
                  <a:lnTo>
                    <a:pt x="106" y="102"/>
                  </a:lnTo>
                  <a:lnTo>
                    <a:pt x="114" y="120"/>
                  </a:lnTo>
                  <a:lnTo>
                    <a:pt x="122" y="116"/>
                  </a:lnTo>
                  <a:lnTo>
                    <a:pt x="122" y="132"/>
                  </a:lnTo>
                  <a:lnTo>
                    <a:pt x="114" y="1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52" name="Freeform 59"/>
            <p:cNvSpPr>
              <a:spLocks noChangeArrowheads="1"/>
            </p:cNvSpPr>
            <p:nvPr/>
          </p:nvSpPr>
          <p:spPr bwMode="auto">
            <a:xfrm>
              <a:off x="0" y="535513"/>
              <a:ext cx="2611084" cy="3555817"/>
            </a:xfrm>
            <a:custGeom>
              <a:avLst/>
              <a:gdLst>
                <a:gd name="T0" fmla="*/ 2147483647 w 1162"/>
                <a:gd name="T1" fmla="*/ 2147483647 h 996"/>
                <a:gd name="T2" fmla="*/ 2147483647 w 1162"/>
                <a:gd name="T3" fmla="*/ 2147483647 h 996"/>
                <a:gd name="T4" fmla="*/ 2147483647 w 1162"/>
                <a:gd name="T5" fmla="*/ 2147483647 h 996"/>
                <a:gd name="T6" fmla="*/ 2147483647 w 1162"/>
                <a:gd name="T7" fmla="*/ 2147483647 h 996"/>
                <a:gd name="T8" fmla="*/ 2147483647 w 1162"/>
                <a:gd name="T9" fmla="*/ 2147483647 h 996"/>
                <a:gd name="T10" fmla="*/ 2147483647 w 1162"/>
                <a:gd name="T11" fmla="*/ 2147483647 h 996"/>
                <a:gd name="T12" fmla="*/ 2147483647 w 1162"/>
                <a:gd name="T13" fmla="*/ 2147483647 h 996"/>
                <a:gd name="T14" fmla="*/ 2147483647 w 1162"/>
                <a:gd name="T15" fmla="*/ 2147483647 h 996"/>
                <a:gd name="T16" fmla="*/ 2147483647 w 1162"/>
                <a:gd name="T17" fmla="*/ 2147483647 h 996"/>
                <a:gd name="T18" fmla="*/ 2147483647 w 1162"/>
                <a:gd name="T19" fmla="*/ 2147483647 h 996"/>
                <a:gd name="T20" fmla="*/ 2147483647 w 1162"/>
                <a:gd name="T21" fmla="*/ 2147483647 h 996"/>
                <a:gd name="T22" fmla="*/ 2147483647 w 1162"/>
                <a:gd name="T23" fmla="*/ 2147483647 h 996"/>
                <a:gd name="T24" fmla="*/ 2147483647 w 1162"/>
                <a:gd name="T25" fmla="*/ 2147483647 h 996"/>
                <a:gd name="T26" fmla="*/ 2147483647 w 1162"/>
                <a:gd name="T27" fmla="*/ 2147483647 h 996"/>
                <a:gd name="T28" fmla="*/ 2147483647 w 1162"/>
                <a:gd name="T29" fmla="*/ 2147483647 h 996"/>
                <a:gd name="T30" fmla="*/ 2147483647 w 1162"/>
                <a:gd name="T31" fmla="*/ 2147483647 h 996"/>
                <a:gd name="T32" fmla="*/ 2147483647 w 1162"/>
                <a:gd name="T33" fmla="*/ 2147483647 h 996"/>
                <a:gd name="T34" fmla="*/ 2147483647 w 1162"/>
                <a:gd name="T35" fmla="*/ 2147483647 h 996"/>
                <a:gd name="T36" fmla="*/ 2147483647 w 1162"/>
                <a:gd name="T37" fmla="*/ 2147483647 h 996"/>
                <a:gd name="T38" fmla="*/ 2147483647 w 1162"/>
                <a:gd name="T39" fmla="*/ 2147483647 h 996"/>
                <a:gd name="T40" fmla="*/ 2147483647 w 1162"/>
                <a:gd name="T41" fmla="*/ 2147483647 h 996"/>
                <a:gd name="T42" fmla="*/ 2147483647 w 1162"/>
                <a:gd name="T43" fmla="*/ 2147483647 h 996"/>
                <a:gd name="T44" fmla="*/ 2147483647 w 1162"/>
                <a:gd name="T45" fmla="*/ 2147483647 h 996"/>
                <a:gd name="T46" fmla="*/ 2147483647 w 1162"/>
                <a:gd name="T47" fmla="*/ 2147483647 h 996"/>
                <a:gd name="T48" fmla="*/ 2147483647 w 1162"/>
                <a:gd name="T49" fmla="*/ 2147483647 h 996"/>
                <a:gd name="T50" fmla="*/ 2147483647 w 1162"/>
                <a:gd name="T51" fmla="*/ 2147483647 h 996"/>
                <a:gd name="T52" fmla="*/ 2147483647 w 1162"/>
                <a:gd name="T53" fmla="*/ 2147483647 h 996"/>
                <a:gd name="T54" fmla="*/ 2147483647 w 1162"/>
                <a:gd name="T55" fmla="*/ 2147483647 h 996"/>
                <a:gd name="T56" fmla="*/ 2147483647 w 1162"/>
                <a:gd name="T57" fmla="*/ 2147483647 h 996"/>
                <a:gd name="T58" fmla="*/ 2147483647 w 1162"/>
                <a:gd name="T59" fmla="*/ 2147483647 h 996"/>
                <a:gd name="T60" fmla="*/ 2147483647 w 1162"/>
                <a:gd name="T61" fmla="*/ 2147483647 h 996"/>
                <a:gd name="T62" fmla="*/ 2147483647 w 1162"/>
                <a:gd name="T63" fmla="*/ 2147483647 h 996"/>
                <a:gd name="T64" fmla="*/ 2147483647 w 1162"/>
                <a:gd name="T65" fmla="*/ 2147483647 h 996"/>
                <a:gd name="T66" fmla="*/ 2147483647 w 1162"/>
                <a:gd name="T67" fmla="*/ 0 h 996"/>
                <a:gd name="T68" fmla="*/ 2147483647 w 1162"/>
                <a:gd name="T69" fmla="*/ 2147483647 h 996"/>
                <a:gd name="T70" fmla="*/ 2147483647 w 1162"/>
                <a:gd name="T71" fmla="*/ 2147483647 h 996"/>
                <a:gd name="T72" fmla="*/ 2147483647 w 1162"/>
                <a:gd name="T73" fmla="*/ 2147483647 h 996"/>
                <a:gd name="T74" fmla="*/ 2147483647 w 1162"/>
                <a:gd name="T75" fmla="*/ 2147483647 h 996"/>
                <a:gd name="T76" fmla="*/ 2147483647 w 1162"/>
                <a:gd name="T77" fmla="*/ 2147483647 h 996"/>
                <a:gd name="T78" fmla="*/ 2147483647 w 1162"/>
                <a:gd name="T79" fmla="*/ 2147483647 h 996"/>
                <a:gd name="T80" fmla="*/ 2147483647 w 1162"/>
                <a:gd name="T81" fmla="*/ 2147483647 h 996"/>
                <a:gd name="T82" fmla="*/ 2147483647 w 1162"/>
                <a:gd name="T83" fmla="*/ 2147483647 h 996"/>
                <a:gd name="T84" fmla="*/ 2147483647 w 1162"/>
                <a:gd name="T85" fmla="*/ 2147483647 h 996"/>
                <a:gd name="T86" fmla="*/ 2147483647 w 1162"/>
                <a:gd name="T87" fmla="*/ 2147483647 h 996"/>
                <a:gd name="T88" fmla="*/ 2147483647 w 1162"/>
                <a:gd name="T89" fmla="*/ 2147483647 h 996"/>
                <a:gd name="T90" fmla="*/ 2147483647 w 1162"/>
                <a:gd name="T91" fmla="*/ 2147483647 h 996"/>
                <a:gd name="T92" fmla="*/ 2147483647 w 1162"/>
                <a:gd name="T93" fmla="*/ 2147483647 h 996"/>
                <a:gd name="T94" fmla="*/ 2147483647 w 1162"/>
                <a:gd name="T95" fmla="*/ 2147483647 h 996"/>
                <a:gd name="T96" fmla="*/ 2147483647 w 1162"/>
                <a:gd name="T97" fmla="*/ 2147483647 h 996"/>
                <a:gd name="T98" fmla="*/ 2147483647 w 1162"/>
                <a:gd name="T99" fmla="*/ 2147483647 h 996"/>
                <a:gd name="T100" fmla="*/ 2147483647 w 1162"/>
                <a:gd name="T101" fmla="*/ 2147483647 h 996"/>
                <a:gd name="T102" fmla="*/ 2147483647 w 1162"/>
                <a:gd name="T103" fmla="*/ 2147483647 h 996"/>
                <a:gd name="T104" fmla="*/ 2147483647 w 1162"/>
                <a:gd name="T105" fmla="*/ 2147483647 h 996"/>
                <a:gd name="T106" fmla="*/ 2147483647 w 1162"/>
                <a:gd name="T107" fmla="*/ 2147483647 h 996"/>
                <a:gd name="T108" fmla="*/ 2147483647 w 1162"/>
                <a:gd name="T109" fmla="*/ 2147483647 h 996"/>
                <a:gd name="T110" fmla="*/ 2147483647 w 1162"/>
                <a:gd name="T111" fmla="*/ 2147483647 h 996"/>
                <a:gd name="T112" fmla="*/ 2147483647 w 1162"/>
                <a:gd name="T113" fmla="*/ 2147483647 h 996"/>
                <a:gd name="T114" fmla="*/ 2147483647 w 1162"/>
                <a:gd name="T115" fmla="*/ 2147483647 h 996"/>
                <a:gd name="T116" fmla="*/ 2147483647 w 1162"/>
                <a:gd name="T117" fmla="*/ 2147483647 h 996"/>
                <a:gd name="T118" fmla="*/ 2147483647 w 1162"/>
                <a:gd name="T119" fmla="*/ 2147483647 h 996"/>
                <a:gd name="T120" fmla="*/ 2147483647 w 1162"/>
                <a:gd name="T121" fmla="*/ 2147483647 h 9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2"/>
                <a:gd name="T184" fmla="*/ 0 h 996"/>
                <a:gd name="T185" fmla="*/ 1162 w 1162"/>
                <a:gd name="T186" fmla="*/ 996 h 9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2" h="996">
                  <a:moveTo>
                    <a:pt x="1126" y="596"/>
                  </a:moveTo>
                  <a:lnTo>
                    <a:pt x="1110" y="584"/>
                  </a:lnTo>
                  <a:lnTo>
                    <a:pt x="1064" y="584"/>
                  </a:lnTo>
                  <a:lnTo>
                    <a:pt x="1048" y="578"/>
                  </a:lnTo>
                  <a:lnTo>
                    <a:pt x="1026" y="584"/>
                  </a:lnTo>
                  <a:lnTo>
                    <a:pt x="1004" y="584"/>
                  </a:lnTo>
                  <a:lnTo>
                    <a:pt x="1018" y="572"/>
                  </a:lnTo>
                  <a:lnTo>
                    <a:pt x="1010" y="572"/>
                  </a:lnTo>
                  <a:lnTo>
                    <a:pt x="996" y="578"/>
                  </a:lnTo>
                  <a:lnTo>
                    <a:pt x="980" y="584"/>
                  </a:lnTo>
                  <a:lnTo>
                    <a:pt x="988" y="572"/>
                  </a:lnTo>
                  <a:lnTo>
                    <a:pt x="1004" y="572"/>
                  </a:lnTo>
                  <a:lnTo>
                    <a:pt x="1004" y="538"/>
                  </a:lnTo>
                  <a:lnTo>
                    <a:pt x="988" y="532"/>
                  </a:lnTo>
                  <a:lnTo>
                    <a:pt x="964" y="526"/>
                  </a:lnTo>
                  <a:lnTo>
                    <a:pt x="950" y="532"/>
                  </a:lnTo>
                  <a:lnTo>
                    <a:pt x="920" y="526"/>
                  </a:lnTo>
                  <a:lnTo>
                    <a:pt x="920" y="514"/>
                  </a:lnTo>
                  <a:lnTo>
                    <a:pt x="904" y="508"/>
                  </a:lnTo>
                  <a:lnTo>
                    <a:pt x="882" y="498"/>
                  </a:lnTo>
                  <a:lnTo>
                    <a:pt x="860" y="504"/>
                  </a:lnTo>
                  <a:lnTo>
                    <a:pt x="844" y="498"/>
                  </a:lnTo>
                  <a:lnTo>
                    <a:pt x="822" y="492"/>
                  </a:lnTo>
                  <a:lnTo>
                    <a:pt x="798" y="492"/>
                  </a:lnTo>
                  <a:lnTo>
                    <a:pt x="790" y="486"/>
                  </a:lnTo>
                  <a:lnTo>
                    <a:pt x="776" y="492"/>
                  </a:lnTo>
                  <a:lnTo>
                    <a:pt x="752" y="504"/>
                  </a:lnTo>
                  <a:lnTo>
                    <a:pt x="730" y="514"/>
                  </a:lnTo>
                  <a:lnTo>
                    <a:pt x="714" y="508"/>
                  </a:lnTo>
                  <a:lnTo>
                    <a:pt x="730" y="504"/>
                  </a:lnTo>
                  <a:lnTo>
                    <a:pt x="708" y="504"/>
                  </a:lnTo>
                  <a:lnTo>
                    <a:pt x="684" y="508"/>
                  </a:lnTo>
                  <a:lnTo>
                    <a:pt x="668" y="498"/>
                  </a:lnTo>
                  <a:lnTo>
                    <a:pt x="668" y="468"/>
                  </a:lnTo>
                  <a:lnTo>
                    <a:pt x="654" y="462"/>
                  </a:lnTo>
                  <a:lnTo>
                    <a:pt x="638" y="458"/>
                  </a:lnTo>
                  <a:lnTo>
                    <a:pt x="608" y="468"/>
                  </a:lnTo>
                  <a:lnTo>
                    <a:pt x="616" y="452"/>
                  </a:lnTo>
                  <a:lnTo>
                    <a:pt x="616" y="434"/>
                  </a:lnTo>
                  <a:lnTo>
                    <a:pt x="624" y="418"/>
                  </a:lnTo>
                  <a:lnTo>
                    <a:pt x="600" y="424"/>
                  </a:lnTo>
                  <a:lnTo>
                    <a:pt x="586" y="434"/>
                  </a:lnTo>
                  <a:lnTo>
                    <a:pt x="570" y="446"/>
                  </a:lnTo>
                  <a:lnTo>
                    <a:pt x="546" y="440"/>
                  </a:lnTo>
                  <a:lnTo>
                    <a:pt x="524" y="430"/>
                  </a:lnTo>
                  <a:lnTo>
                    <a:pt x="516" y="412"/>
                  </a:lnTo>
                  <a:lnTo>
                    <a:pt x="524" y="394"/>
                  </a:lnTo>
                  <a:lnTo>
                    <a:pt x="516" y="382"/>
                  </a:lnTo>
                  <a:lnTo>
                    <a:pt x="540" y="372"/>
                  </a:lnTo>
                  <a:lnTo>
                    <a:pt x="554" y="366"/>
                  </a:lnTo>
                  <a:lnTo>
                    <a:pt x="578" y="360"/>
                  </a:lnTo>
                  <a:lnTo>
                    <a:pt x="592" y="366"/>
                  </a:lnTo>
                  <a:lnTo>
                    <a:pt x="616" y="360"/>
                  </a:lnTo>
                  <a:lnTo>
                    <a:pt x="654" y="366"/>
                  </a:lnTo>
                  <a:lnTo>
                    <a:pt x="668" y="366"/>
                  </a:lnTo>
                  <a:lnTo>
                    <a:pt x="668" y="378"/>
                  </a:lnTo>
                  <a:lnTo>
                    <a:pt x="684" y="388"/>
                  </a:lnTo>
                  <a:lnTo>
                    <a:pt x="700" y="400"/>
                  </a:lnTo>
                  <a:lnTo>
                    <a:pt x="700" y="382"/>
                  </a:lnTo>
                  <a:lnTo>
                    <a:pt x="692" y="372"/>
                  </a:lnTo>
                  <a:lnTo>
                    <a:pt x="684" y="360"/>
                  </a:lnTo>
                  <a:lnTo>
                    <a:pt x="700" y="354"/>
                  </a:lnTo>
                  <a:lnTo>
                    <a:pt x="714" y="338"/>
                  </a:lnTo>
                  <a:lnTo>
                    <a:pt x="738" y="326"/>
                  </a:lnTo>
                  <a:lnTo>
                    <a:pt x="744" y="314"/>
                  </a:lnTo>
                  <a:lnTo>
                    <a:pt x="730" y="302"/>
                  </a:lnTo>
                  <a:lnTo>
                    <a:pt x="744" y="290"/>
                  </a:lnTo>
                  <a:lnTo>
                    <a:pt x="752" y="302"/>
                  </a:lnTo>
                  <a:lnTo>
                    <a:pt x="776" y="280"/>
                  </a:lnTo>
                  <a:lnTo>
                    <a:pt x="790" y="274"/>
                  </a:lnTo>
                  <a:lnTo>
                    <a:pt x="806" y="268"/>
                  </a:lnTo>
                  <a:lnTo>
                    <a:pt x="806" y="256"/>
                  </a:lnTo>
                  <a:lnTo>
                    <a:pt x="836" y="246"/>
                  </a:lnTo>
                  <a:lnTo>
                    <a:pt x="860" y="240"/>
                  </a:lnTo>
                  <a:lnTo>
                    <a:pt x="852" y="252"/>
                  </a:lnTo>
                  <a:lnTo>
                    <a:pt x="874" y="252"/>
                  </a:lnTo>
                  <a:lnTo>
                    <a:pt x="898" y="240"/>
                  </a:lnTo>
                  <a:lnTo>
                    <a:pt x="874" y="234"/>
                  </a:lnTo>
                  <a:lnTo>
                    <a:pt x="866" y="216"/>
                  </a:lnTo>
                  <a:lnTo>
                    <a:pt x="866" y="206"/>
                  </a:lnTo>
                  <a:lnTo>
                    <a:pt x="844" y="210"/>
                  </a:lnTo>
                  <a:lnTo>
                    <a:pt x="782" y="228"/>
                  </a:lnTo>
                  <a:lnTo>
                    <a:pt x="828" y="210"/>
                  </a:lnTo>
                  <a:lnTo>
                    <a:pt x="852" y="200"/>
                  </a:lnTo>
                  <a:lnTo>
                    <a:pt x="874" y="200"/>
                  </a:lnTo>
                  <a:lnTo>
                    <a:pt x="904" y="206"/>
                  </a:lnTo>
                  <a:lnTo>
                    <a:pt x="912" y="210"/>
                  </a:lnTo>
                  <a:lnTo>
                    <a:pt x="928" y="206"/>
                  </a:lnTo>
                  <a:lnTo>
                    <a:pt x="942" y="194"/>
                  </a:lnTo>
                  <a:lnTo>
                    <a:pt x="964" y="194"/>
                  </a:lnTo>
                  <a:lnTo>
                    <a:pt x="964" y="182"/>
                  </a:lnTo>
                  <a:lnTo>
                    <a:pt x="950" y="176"/>
                  </a:lnTo>
                  <a:lnTo>
                    <a:pt x="928" y="188"/>
                  </a:lnTo>
                  <a:lnTo>
                    <a:pt x="934" y="176"/>
                  </a:lnTo>
                  <a:lnTo>
                    <a:pt x="928" y="166"/>
                  </a:lnTo>
                  <a:lnTo>
                    <a:pt x="920" y="148"/>
                  </a:lnTo>
                  <a:lnTo>
                    <a:pt x="912" y="130"/>
                  </a:lnTo>
                  <a:lnTo>
                    <a:pt x="890" y="120"/>
                  </a:lnTo>
                  <a:lnTo>
                    <a:pt x="874" y="130"/>
                  </a:lnTo>
                  <a:lnTo>
                    <a:pt x="866" y="148"/>
                  </a:lnTo>
                  <a:lnTo>
                    <a:pt x="852" y="142"/>
                  </a:lnTo>
                  <a:lnTo>
                    <a:pt x="852" y="126"/>
                  </a:lnTo>
                  <a:lnTo>
                    <a:pt x="836" y="108"/>
                  </a:lnTo>
                  <a:lnTo>
                    <a:pt x="806" y="102"/>
                  </a:lnTo>
                  <a:lnTo>
                    <a:pt x="776" y="96"/>
                  </a:lnTo>
                  <a:lnTo>
                    <a:pt x="776" y="86"/>
                  </a:lnTo>
                  <a:lnTo>
                    <a:pt x="768" y="102"/>
                  </a:lnTo>
                  <a:lnTo>
                    <a:pt x="768" y="120"/>
                  </a:lnTo>
                  <a:lnTo>
                    <a:pt x="776" y="148"/>
                  </a:lnTo>
                  <a:lnTo>
                    <a:pt x="752" y="160"/>
                  </a:lnTo>
                  <a:lnTo>
                    <a:pt x="738" y="160"/>
                  </a:lnTo>
                  <a:lnTo>
                    <a:pt x="744" y="182"/>
                  </a:lnTo>
                  <a:lnTo>
                    <a:pt x="730" y="200"/>
                  </a:lnTo>
                  <a:lnTo>
                    <a:pt x="714" y="188"/>
                  </a:lnTo>
                  <a:lnTo>
                    <a:pt x="714" y="176"/>
                  </a:lnTo>
                  <a:lnTo>
                    <a:pt x="708" y="160"/>
                  </a:lnTo>
                  <a:lnTo>
                    <a:pt x="692" y="160"/>
                  </a:lnTo>
                  <a:lnTo>
                    <a:pt x="668" y="154"/>
                  </a:lnTo>
                  <a:lnTo>
                    <a:pt x="660" y="148"/>
                  </a:lnTo>
                  <a:lnTo>
                    <a:pt x="646" y="142"/>
                  </a:lnTo>
                  <a:lnTo>
                    <a:pt x="624" y="142"/>
                  </a:lnTo>
                  <a:lnTo>
                    <a:pt x="608" y="130"/>
                  </a:lnTo>
                  <a:lnTo>
                    <a:pt x="608" y="114"/>
                  </a:lnTo>
                  <a:lnTo>
                    <a:pt x="632" y="102"/>
                  </a:lnTo>
                  <a:lnTo>
                    <a:pt x="654" y="90"/>
                  </a:lnTo>
                  <a:lnTo>
                    <a:pt x="638" y="90"/>
                  </a:lnTo>
                  <a:lnTo>
                    <a:pt x="660" y="80"/>
                  </a:lnTo>
                  <a:lnTo>
                    <a:pt x="684" y="86"/>
                  </a:lnTo>
                  <a:lnTo>
                    <a:pt x="676" y="74"/>
                  </a:lnTo>
                  <a:lnTo>
                    <a:pt x="660" y="62"/>
                  </a:lnTo>
                  <a:lnTo>
                    <a:pt x="692" y="62"/>
                  </a:lnTo>
                  <a:lnTo>
                    <a:pt x="700" y="50"/>
                  </a:lnTo>
                  <a:lnTo>
                    <a:pt x="692" y="44"/>
                  </a:lnTo>
                  <a:lnTo>
                    <a:pt x="684" y="50"/>
                  </a:lnTo>
                  <a:lnTo>
                    <a:pt x="684" y="16"/>
                  </a:lnTo>
                  <a:lnTo>
                    <a:pt x="646" y="0"/>
                  </a:lnTo>
                  <a:lnTo>
                    <a:pt x="660" y="28"/>
                  </a:lnTo>
                  <a:lnTo>
                    <a:pt x="616" y="34"/>
                  </a:lnTo>
                  <a:lnTo>
                    <a:pt x="562" y="34"/>
                  </a:lnTo>
                  <a:lnTo>
                    <a:pt x="510" y="44"/>
                  </a:lnTo>
                  <a:lnTo>
                    <a:pt x="464" y="28"/>
                  </a:lnTo>
                  <a:lnTo>
                    <a:pt x="418" y="28"/>
                  </a:lnTo>
                  <a:lnTo>
                    <a:pt x="364" y="22"/>
                  </a:lnTo>
                  <a:lnTo>
                    <a:pt x="320" y="22"/>
                  </a:lnTo>
                  <a:lnTo>
                    <a:pt x="274" y="38"/>
                  </a:lnTo>
                  <a:lnTo>
                    <a:pt x="228" y="28"/>
                  </a:lnTo>
                  <a:lnTo>
                    <a:pt x="182" y="28"/>
                  </a:lnTo>
                  <a:lnTo>
                    <a:pt x="136" y="16"/>
                  </a:lnTo>
                  <a:lnTo>
                    <a:pt x="92" y="16"/>
                  </a:lnTo>
                  <a:lnTo>
                    <a:pt x="52" y="28"/>
                  </a:lnTo>
                  <a:lnTo>
                    <a:pt x="8" y="38"/>
                  </a:lnTo>
                  <a:lnTo>
                    <a:pt x="52" y="56"/>
                  </a:lnTo>
                  <a:lnTo>
                    <a:pt x="0" y="62"/>
                  </a:lnTo>
                  <a:lnTo>
                    <a:pt x="30" y="86"/>
                  </a:lnTo>
                  <a:lnTo>
                    <a:pt x="8" y="120"/>
                  </a:lnTo>
                  <a:lnTo>
                    <a:pt x="22" y="154"/>
                  </a:lnTo>
                  <a:lnTo>
                    <a:pt x="68" y="130"/>
                  </a:lnTo>
                  <a:lnTo>
                    <a:pt x="114" y="126"/>
                  </a:lnTo>
                  <a:lnTo>
                    <a:pt x="160" y="120"/>
                  </a:lnTo>
                  <a:lnTo>
                    <a:pt x="206" y="136"/>
                  </a:lnTo>
                  <a:lnTo>
                    <a:pt x="242" y="160"/>
                  </a:lnTo>
                  <a:lnTo>
                    <a:pt x="274" y="188"/>
                  </a:lnTo>
                  <a:lnTo>
                    <a:pt x="296" y="222"/>
                  </a:lnTo>
                  <a:lnTo>
                    <a:pt x="296" y="262"/>
                  </a:lnTo>
                  <a:lnTo>
                    <a:pt x="282" y="298"/>
                  </a:lnTo>
                  <a:lnTo>
                    <a:pt x="304" y="326"/>
                  </a:lnTo>
                  <a:lnTo>
                    <a:pt x="342" y="360"/>
                  </a:lnTo>
                  <a:lnTo>
                    <a:pt x="372" y="388"/>
                  </a:lnTo>
                  <a:lnTo>
                    <a:pt x="394" y="424"/>
                  </a:lnTo>
                  <a:lnTo>
                    <a:pt x="380" y="388"/>
                  </a:lnTo>
                  <a:lnTo>
                    <a:pt x="364" y="354"/>
                  </a:lnTo>
                  <a:lnTo>
                    <a:pt x="394" y="382"/>
                  </a:lnTo>
                  <a:lnTo>
                    <a:pt x="426" y="412"/>
                  </a:lnTo>
                  <a:lnTo>
                    <a:pt x="448" y="440"/>
                  </a:lnTo>
                  <a:lnTo>
                    <a:pt x="486" y="458"/>
                  </a:lnTo>
                  <a:lnTo>
                    <a:pt x="540" y="468"/>
                  </a:lnTo>
                  <a:lnTo>
                    <a:pt x="592" y="474"/>
                  </a:lnTo>
                  <a:lnTo>
                    <a:pt x="632" y="492"/>
                  </a:lnTo>
                  <a:lnTo>
                    <a:pt x="660" y="520"/>
                  </a:lnTo>
                  <a:lnTo>
                    <a:pt x="714" y="520"/>
                  </a:lnTo>
                  <a:lnTo>
                    <a:pt x="714" y="554"/>
                  </a:lnTo>
                  <a:lnTo>
                    <a:pt x="692" y="584"/>
                  </a:lnTo>
                  <a:lnTo>
                    <a:pt x="692" y="618"/>
                  </a:lnTo>
                  <a:lnTo>
                    <a:pt x="714" y="646"/>
                  </a:lnTo>
                  <a:lnTo>
                    <a:pt x="752" y="682"/>
                  </a:lnTo>
                  <a:lnTo>
                    <a:pt x="790" y="704"/>
                  </a:lnTo>
                  <a:lnTo>
                    <a:pt x="814" y="744"/>
                  </a:lnTo>
                  <a:lnTo>
                    <a:pt x="798" y="784"/>
                  </a:lnTo>
                  <a:lnTo>
                    <a:pt x="806" y="824"/>
                  </a:lnTo>
                  <a:lnTo>
                    <a:pt x="806" y="864"/>
                  </a:lnTo>
                  <a:lnTo>
                    <a:pt x="814" y="904"/>
                  </a:lnTo>
                  <a:lnTo>
                    <a:pt x="814" y="944"/>
                  </a:lnTo>
                  <a:lnTo>
                    <a:pt x="844" y="974"/>
                  </a:lnTo>
                  <a:lnTo>
                    <a:pt x="874" y="996"/>
                  </a:lnTo>
                  <a:lnTo>
                    <a:pt x="920" y="996"/>
                  </a:lnTo>
                  <a:lnTo>
                    <a:pt x="920" y="990"/>
                  </a:lnTo>
                  <a:lnTo>
                    <a:pt x="898" y="984"/>
                  </a:lnTo>
                  <a:lnTo>
                    <a:pt x="898" y="974"/>
                  </a:lnTo>
                  <a:lnTo>
                    <a:pt x="882" y="978"/>
                  </a:lnTo>
                  <a:lnTo>
                    <a:pt x="860" y="978"/>
                  </a:lnTo>
                  <a:lnTo>
                    <a:pt x="874" y="968"/>
                  </a:lnTo>
                  <a:lnTo>
                    <a:pt x="890" y="968"/>
                  </a:lnTo>
                  <a:lnTo>
                    <a:pt x="874" y="950"/>
                  </a:lnTo>
                  <a:lnTo>
                    <a:pt x="890" y="938"/>
                  </a:lnTo>
                  <a:lnTo>
                    <a:pt x="898" y="928"/>
                  </a:lnTo>
                  <a:lnTo>
                    <a:pt x="898" y="922"/>
                  </a:lnTo>
                  <a:lnTo>
                    <a:pt x="882" y="916"/>
                  </a:lnTo>
                  <a:lnTo>
                    <a:pt x="866" y="922"/>
                  </a:lnTo>
                  <a:lnTo>
                    <a:pt x="882" y="904"/>
                  </a:lnTo>
                  <a:lnTo>
                    <a:pt x="898" y="894"/>
                  </a:lnTo>
                  <a:lnTo>
                    <a:pt x="904" y="882"/>
                  </a:lnTo>
                  <a:lnTo>
                    <a:pt x="890" y="888"/>
                  </a:lnTo>
                  <a:lnTo>
                    <a:pt x="882" y="876"/>
                  </a:lnTo>
                  <a:lnTo>
                    <a:pt x="898" y="870"/>
                  </a:lnTo>
                  <a:lnTo>
                    <a:pt x="904" y="876"/>
                  </a:lnTo>
                  <a:lnTo>
                    <a:pt x="904" y="870"/>
                  </a:lnTo>
                  <a:lnTo>
                    <a:pt x="912" y="858"/>
                  </a:lnTo>
                  <a:lnTo>
                    <a:pt x="934" y="852"/>
                  </a:lnTo>
                  <a:lnTo>
                    <a:pt x="958" y="848"/>
                  </a:lnTo>
                  <a:lnTo>
                    <a:pt x="958" y="824"/>
                  </a:lnTo>
                  <a:lnTo>
                    <a:pt x="934" y="812"/>
                  </a:lnTo>
                  <a:lnTo>
                    <a:pt x="928" y="802"/>
                  </a:lnTo>
                  <a:lnTo>
                    <a:pt x="942" y="806"/>
                  </a:lnTo>
                  <a:lnTo>
                    <a:pt x="964" y="818"/>
                  </a:lnTo>
                  <a:lnTo>
                    <a:pt x="980" y="824"/>
                  </a:lnTo>
                  <a:lnTo>
                    <a:pt x="988" y="812"/>
                  </a:lnTo>
                  <a:lnTo>
                    <a:pt x="1004" y="796"/>
                  </a:lnTo>
                  <a:lnTo>
                    <a:pt x="1010" y="778"/>
                  </a:lnTo>
                  <a:lnTo>
                    <a:pt x="1026" y="778"/>
                  </a:lnTo>
                  <a:lnTo>
                    <a:pt x="1026" y="768"/>
                  </a:lnTo>
                  <a:lnTo>
                    <a:pt x="1034" y="750"/>
                  </a:lnTo>
                  <a:lnTo>
                    <a:pt x="1056" y="744"/>
                  </a:lnTo>
                  <a:lnTo>
                    <a:pt x="1080" y="732"/>
                  </a:lnTo>
                  <a:lnTo>
                    <a:pt x="1094" y="732"/>
                  </a:lnTo>
                  <a:lnTo>
                    <a:pt x="1102" y="720"/>
                  </a:lnTo>
                  <a:lnTo>
                    <a:pt x="1110" y="710"/>
                  </a:lnTo>
                  <a:lnTo>
                    <a:pt x="1110" y="670"/>
                  </a:lnTo>
                  <a:lnTo>
                    <a:pt x="1126" y="652"/>
                  </a:lnTo>
                  <a:lnTo>
                    <a:pt x="1148" y="640"/>
                  </a:lnTo>
                  <a:lnTo>
                    <a:pt x="1156" y="630"/>
                  </a:lnTo>
                  <a:lnTo>
                    <a:pt x="1156" y="612"/>
                  </a:lnTo>
                  <a:lnTo>
                    <a:pt x="1162" y="596"/>
                  </a:lnTo>
                  <a:lnTo>
                    <a:pt x="1140" y="606"/>
                  </a:lnTo>
                  <a:lnTo>
                    <a:pt x="1126" y="59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53" name="Freeform 60"/>
            <p:cNvSpPr>
              <a:spLocks noChangeArrowheads="1"/>
            </p:cNvSpPr>
            <p:nvPr/>
          </p:nvSpPr>
          <p:spPr bwMode="auto">
            <a:xfrm>
              <a:off x="3159366" y="935364"/>
              <a:ext cx="152800" cy="299888"/>
            </a:xfrm>
            <a:custGeom>
              <a:avLst/>
              <a:gdLst>
                <a:gd name="T0" fmla="*/ 2147483647 w 68"/>
                <a:gd name="T1" fmla="*/ 2147483647 h 84"/>
                <a:gd name="T2" fmla="*/ 2147483647 w 68"/>
                <a:gd name="T3" fmla="*/ 2147483647 h 84"/>
                <a:gd name="T4" fmla="*/ 2147483647 w 68"/>
                <a:gd name="T5" fmla="*/ 2147483647 h 84"/>
                <a:gd name="T6" fmla="*/ 2147483647 w 68"/>
                <a:gd name="T7" fmla="*/ 2147483647 h 84"/>
                <a:gd name="T8" fmla="*/ 2147483647 w 68"/>
                <a:gd name="T9" fmla="*/ 2147483647 h 84"/>
                <a:gd name="T10" fmla="*/ 2147483647 w 68"/>
                <a:gd name="T11" fmla="*/ 2147483647 h 84"/>
                <a:gd name="T12" fmla="*/ 2147483647 w 68"/>
                <a:gd name="T13" fmla="*/ 2147483647 h 84"/>
                <a:gd name="T14" fmla="*/ 2147483647 w 68"/>
                <a:gd name="T15" fmla="*/ 2147483647 h 84"/>
                <a:gd name="T16" fmla="*/ 2147483647 w 68"/>
                <a:gd name="T17" fmla="*/ 2147483647 h 84"/>
                <a:gd name="T18" fmla="*/ 2147483647 w 68"/>
                <a:gd name="T19" fmla="*/ 2147483647 h 84"/>
                <a:gd name="T20" fmla="*/ 2147483647 w 68"/>
                <a:gd name="T21" fmla="*/ 2147483647 h 84"/>
                <a:gd name="T22" fmla="*/ 2147483647 w 68"/>
                <a:gd name="T23" fmla="*/ 2147483647 h 84"/>
                <a:gd name="T24" fmla="*/ 2147483647 w 68"/>
                <a:gd name="T25" fmla="*/ 2147483647 h 84"/>
                <a:gd name="T26" fmla="*/ 2147483647 w 68"/>
                <a:gd name="T27" fmla="*/ 2147483647 h 84"/>
                <a:gd name="T28" fmla="*/ 2147483647 w 68"/>
                <a:gd name="T29" fmla="*/ 2147483647 h 84"/>
                <a:gd name="T30" fmla="*/ 2147483647 w 68"/>
                <a:gd name="T31" fmla="*/ 2147483647 h 84"/>
                <a:gd name="T32" fmla="*/ 2147483647 w 68"/>
                <a:gd name="T33" fmla="*/ 2147483647 h 84"/>
                <a:gd name="T34" fmla="*/ 2147483647 w 68"/>
                <a:gd name="T35" fmla="*/ 2147483647 h 84"/>
                <a:gd name="T36" fmla="*/ 2147483647 w 68"/>
                <a:gd name="T37" fmla="*/ 2147483647 h 84"/>
                <a:gd name="T38" fmla="*/ 2147483647 w 68"/>
                <a:gd name="T39" fmla="*/ 2147483647 h 84"/>
                <a:gd name="T40" fmla="*/ 2147483647 w 68"/>
                <a:gd name="T41" fmla="*/ 0 h 84"/>
                <a:gd name="T42" fmla="*/ 2147483647 w 68"/>
                <a:gd name="T43" fmla="*/ 2147483647 h 84"/>
                <a:gd name="T44" fmla="*/ 0 w 68"/>
                <a:gd name="T45" fmla="*/ 2147483647 h 84"/>
                <a:gd name="T46" fmla="*/ 2147483647 w 68"/>
                <a:gd name="T47" fmla="*/ 2147483647 h 84"/>
                <a:gd name="T48" fmla="*/ 2147483647 w 68"/>
                <a:gd name="T49" fmla="*/ 2147483647 h 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84"/>
                <a:gd name="T77" fmla="*/ 68 w 68"/>
                <a:gd name="T78" fmla="*/ 84 h 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84">
                  <a:moveTo>
                    <a:pt x="30" y="42"/>
                  </a:moveTo>
                  <a:lnTo>
                    <a:pt x="40" y="54"/>
                  </a:lnTo>
                  <a:lnTo>
                    <a:pt x="24" y="60"/>
                  </a:lnTo>
                  <a:lnTo>
                    <a:pt x="16" y="70"/>
                  </a:lnTo>
                  <a:lnTo>
                    <a:pt x="40" y="70"/>
                  </a:lnTo>
                  <a:lnTo>
                    <a:pt x="24" y="76"/>
                  </a:lnTo>
                  <a:lnTo>
                    <a:pt x="46" y="70"/>
                  </a:lnTo>
                  <a:lnTo>
                    <a:pt x="30" y="76"/>
                  </a:lnTo>
                  <a:lnTo>
                    <a:pt x="6" y="84"/>
                  </a:lnTo>
                  <a:lnTo>
                    <a:pt x="8" y="84"/>
                  </a:lnTo>
                  <a:lnTo>
                    <a:pt x="18" y="84"/>
                  </a:lnTo>
                  <a:lnTo>
                    <a:pt x="34" y="82"/>
                  </a:lnTo>
                  <a:lnTo>
                    <a:pt x="30" y="80"/>
                  </a:lnTo>
                  <a:lnTo>
                    <a:pt x="54" y="76"/>
                  </a:lnTo>
                  <a:lnTo>
                    <a:pt x="62" y="76"/>
                  </a:lnTo>
                  <a:lnTo>
                    <a:pt x="68" y="60"/>
                  </a:lnTo>
                  <a:lnTo>
                    <a:pt x="54" y="42"/>
                  </a:lnTo>
                  <a:lnTo>
                    <a:pt x="30" y="30"/>
                  </a:lnTo>
                  <a:lnTo>
                    <a:pt x="30" y="14"/>
                  </a:lnTo>
                  <a:lnTo>
                    <a:pt x="16" y="14"/>
                  </a:lnTo>
                  <a:lnTo>
                    <a:pt x="26" y="0"/>
                  </a:lnTo>
                  <a:lnTo>
                    <a:pt x="8" y="8"/>
                  </a:lnTo>
                  <a:lnTo>
                    <a:pt x="0" y="24"/>
                  </a:lnTo>
                  <a:lnTo>
                    <a:pt x="16" y="36"/>
                  </a:lnTo>
                  <a:lnTo>
                    <a:pt x="30" y="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54" name="Freeform 61"/>
            <p:cNvSpPr>
              <a:spLocks noChangeArrowheads="1"/>
            </p:cNvSpPr>
            <p:nvPr/>
          </p:nvSpPr>
          <p:spPr bwMode="auto">
            <a:xfrm>
              <a:off x="3298683" y="1163850"/>
              <a:ext cx="31459" cy="42841"/>
            </a:xfrm>
            <a:custGeom>
              <a:avLst/>
              <a:gdLst>
                <a:gd name="T0" fmla="*/ 2147483647 w 14"/>
                <a:gd name="T1" fmla="*/ 0 h 12"/>
                <a:gd name="T2" fmla="*/ 0 w 14"/>
                <a:gd name="T3" fmla="*/ 2147483647 h 12"/>
                <a:gd name="T4" fmla="*/ 2147483647 w 14"/>
                <a:gd name="T5" fmla="*/ 2147483647 h 12"/>
                <a:gd name="T6" fmla="*/ 2147483647 w 14"/>
                <a:gd name="T7" fmla="*/ 0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14" y="0"/>
                  </a:moveTo>
                  <a:lnTo>
                    <a:pt x="0" y="12"/>
                  </a:lnTo>
                  <a:lnTo>
                    <a:pt x="6" y="12"/>
                  </a:lnTo>
                  <a:lnTo>
                    <a:pt x="1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55" name="Freeform 62"/>
            <p:cNvSpPr>
              <a:spLocks noChangeArrowheads="1"/>
            </p:cNvSpPr>
            <p:nvPr/>
          </p:nvSpPr>
          <p:spPr bwMode="auto">
            <a:xfrm>
              <a:off x="6678261" y="2677571"/>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4"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56" name="Freeform 63"/>
            <p:cNvSpPr>
              <a:spLocks noChangeArrowheads="1"/>
            </p:cNvSpPr>
            <p:nvPr/>
          </p:nvSpPr>
          <p:spPr bwMode="auto">
            <a:xfrm>
              <a:off x="5891791" y="2691852"/>
              <a:ext cx="1096565" cy="721159"/>
            </a:xfrm>
            <a:custGeom>
              <a:avLst/>
              <a:gdLst>
                <a:gd name="T0" fmla="*/ 2147483647 w 488"/>
                <a:gd name="T1" fmla="*/ 2147483647 h 202"/>
                <a:gd name="T2" fmla="*/ 2147483647 w 488"/>
                <a:gd name="T3" fmla="*/ 2147483647 h 202"/>
                <a:gd name="T4" fmla="*/ 2147483647 w 488"/>
                <a:gd name="T5" fmla="*/ 2147483647 h 202"/>
                <a:gd name="T6" fmla="*/ 2147483647 w 488"/>
                <a:gd name="T7" fmla="*/ 2147483647 h 202"/>
                <a:gd name="T8" fmla="*/ 2147483647 w 488"/>
                <a:gd name="T9" fmla="*/ 2147483647 h 202"/>
                <a:gd name="T10" fmla="*/ 2147483647 w 488"/>
                <a:gd name="T11" fmla="*/ 2147483647 h 202"/>
                <a:gd name="T12" fmla="*/ 2147483647 w 488"/>
                <a:gd name="T13" fmla="*/ 2147483647 h 202"/>
                <a:gd name="T14" fmla="*/ 2147483647 w 488"/>
                <a:gd name="T15" fmla="*/ 0 h 202"/>
                <a:gd name="T16" fmla="*/ 2147483647 w 488"/>
                <a:gd name="T17" fmla="*/ 2147483647 h 202"/>
                <a:gd name="T18" fmla="*/ 2147483647 w 488"/>
                <a:gd name="T19" fmla="*/ 2147483647 h 202"/>
                <a:gd name="T20" fmla="*/ 2147483647 w 488"/>
                <a:gd name="T21" fmla="*/ 2147483647 h 202"/>
                <a:gd name="T22" fmla="*/ 2147483647 w 488"/>
                <a:gd name="T23" fmla="*/ 2147483647 h 202"/>
                <a:gd name="T24" fmla="*/ 2147483647 w 488"/>
                <a:gd name="T25" fmla="*/ 2147483647 h 202"/>
                <a:gd name="T26" fmla="*/ 2147483647 w 488"/>
                <a:gd name="T27" fmla="*/ 2147483647 h 202"/>
                <a:gd name="T28" fmla="*/ 2147483647 w 488"/>
                <a:gd name="T29" fmla="*/ 2147483647 h 202"/>
                <a:gd name="T30" fmla="*/ 2147483647 w 488"/>
                <a:gd name="T31" fmla="*/ 2147483647 h 202"/>
                <a:gd name="T32" fmla="*/ 2147483647 w 488"/>
                <a:gd name="T33" fmla="*/ 2147483647 h 202"/>
                <a:gd name="T34" fmla="*/ 2147483647 w 488"/>
                <a:gd name="T35" fmla="*/ 2147483647 h 202"/>
                <a:gd name="T36" fmla="*/ 2147483647 w 488"/>
                <a:gd name="T37" fmla="*/ 2147483647 h 202"/>
                <a:gd name="T38" fmla="*/ 2147483647 w 488"/>
                <a:gd name="T39" fmla="*/ 2147483647 h 202"/>
                <a:gd name="T40" fmla="*/ 2147483647 w 488"/>
                <a:gd name="T41" fmla="*/ 2147483647 h 202"/>
                <a:gd name="T42" fmla="*/ 2147483647 w 488"/>
                <a:gd name="T43" fmla="*/ 2147483647 h 202"/>
                <a:gd name="T44" fmla="*/ 2147483647 w 488"/>
                <a:gd name="T45" fmla="*/ 2147483647 h 202"/>
                <a:gd name="T46" fmla="*/ 2147483647 w 488"/>
                <a:gd name="T47" fmla="*/ 2147483647 h 202"/>
                <a:gd name="T48" fmla="*/ 2147483647 w 488"/>
                <a:gd name="T49" fmla="*/ 2147483647 h 202"/>
                <a:gd name="T50" fmla="*/ 2147483647 w 488"/>
                <a:gd name="T51" fmla="*/ 2147483647 h 202"/>
                <a:gd name="T52" fmla="*/ 2147483647 w 488"/>
                <a:gd name="T53" fmla="*/ 2147483647 h 202"/>
                <a:gd name="T54" fmla="*/ 2147483647 w 488"/>
                <a:gd name="T55" fmla="*/ 2147483647 h 202"/>
                <a:gd name="T56" fmla="*/ 2147483647 w 488"/>
                <a:gd name="T57" fmla="*/ 2147483647 h 202"/>
                <a:gd name="T58" fmla="*/ 2147483647 w 488"/>
                <a:gd name="T59" fmla="*/ 2147483647 h 202"/>
                <a:gd name="T60" fmla="*/ 2147483647 w 488"/>
                <a:gd name="T61" fmla="*/ 2147483647 h 202"/>
                <a:gd name="T62" fmla="*/ 2147483647 w 488"/>
                <a:gd name="T63" fmla="*/ 2147483647 h 202"/>
                <a:gd name="T64" fmla="*/ 0 w 488"/>
                <a:gd name="T65" fmla="*/ 2147483647 h 202"/>
                <a:gd name="T66" fmla="*/ 2147483647 w 488"/>
                <a:gd name="T67" fmla="*/ 2147483647 h 202"/>
                <a:gd name="T68" fmla="*/ 2147483647 w 488"/>
                <a:gd name="T69" fmla="*/ 2147483647 h 202"/>
                <a:gd name="T70" fmla="*/ 2147483647 w 488"/>
                <a:gd name="T71" fmla="*/ 2147483647 h 202"/>
                <a:gd name="T72" fmla="*/ 2147483647 w 488"/>
                <a:gd name="T73" fmla="*/ 2147483647 h 202"/>
                <a:gd name="T74" fmla="*/ 2147483647 w 488"/>
                <a:gd name="T75" fmla="*/ 2147483647 h 202"/>
                <a:gd name="T76" fmla="*/ 2147483647 w 488"/>
                <a:gd name="T77" fmla="*/ 2147483647 h 202"/>
                <a:gd name="T78" fmla="*/ 2147483647 w 488"/>
                <a:gd name="T79" fmla="*/ 2147483647 h 202"/>
                <a:gd name="T80" fmla="*/ 2147483647 w 488"/>
                <a:gd name="T81" fmla="*/ 2147483647 h 202"/>
                <a:gd name="T82" fmla="*/ 2147483647 w 488"/>
                <a:gd name="T83" fmla="*/ 2147483647 h 202"/>
                <a:gd name="T84" fmla="*/ 2147483647 w 488"/>
                <a:gd name="T85" fmla="*/ 2147483647 h 202"/>
                <a:gd name="T86" fmla="*/ 2147483647 w 488"/>
                <a:gd name="T87" fmla="*/ 2147483647 h 202"/>
                <a:gd name="T88" fmla="*/ 2147483647 w 488"/>
                <a:gd name="T89" fmla="*/ 2147483647 h 202"/>
                <a:gd name="T90" fmla="*/ 2147483647 w 488"/>
                <a:gd name="T91" fmla="*/ 2147483647 h 202"/>
                <a:gd name="T92" fmla="*/ 2147483647 w 488"/>
                <a:gd name="T93" fmla="*/ 2147483647 h 202"/>
                <a:gd name="T94" fmla="*/ 2147483647 w 488"/>
                <a:gd name="T95" fmla="*/ 2147483647 h 202"/>
                <a:gd name="T96" fmla="*/ 2147483647 w 488"/>
                <a:gd name="T97" fmla="*/ 2147483647 h 202"/>
                <a:gd name="T98" fmla="*/ 2147483647 w 488"/>
                <a:gd name="T99" fmla="*/ 2147483647 h 202"/>
                <a:gd name="T100" fmla="*/ 2147483647 w 488"/>
                <a:gd name="T101" fmla="*/ 2147483647 h 202"/>
                <a:gd name="T102" fmla="*/ 2147483647 w 488"/>
                <a:gd name="T103" fmla="*/ 2147483647 h 202"/>
                <a:gd name="T104" fmla="*/ 2147483647 w 488"/>
                <a:gd name="T105" fmla="*/ 2147483647 h 202"/>
                <a:gd name="T106" fmla="*/ 2147483647 w 488"/>
                <a:gd name="T107" fmla="*/ 2147483647 h 202"/>
                <a:gd name="T108" fmla="*/ 2147483647 w 488"/>
                <a:gd name="T109" fmla="*/ 2147483647 h 202"/>
                <a:gd name="T110" fmla="*/ 2147483647 w 488"/>
                <a:gd name="T111" fmla="*/ 2147483647 h 202"/>
                <a:gd name="T112" fmla="*/ 2147483647 w 488"/>
                <a:gd name="T113" fmla="*/ 2147483647 h 202"/>
                <a:gd name="T114" fmla="*/ 2147483647 w 488"/>
                <a:gd name="T115" fmla="*/ 2147483647 h 202"/>
                <a:gd name="T116" fmla="*/ 2147483647 w 488"/>
                <a:gd name="T117" fmla="*/ 2147483647 h 202"/>
                <a:gd name="T118" fmla="*/ 2147483647 w 488"/>
                <a:gd name="T119" fmla="*/ 2147483647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8"/>
                <a:gd name="T181" fmla="*/ 0 h 202"/>
                <a:gd name="T182" fmla="*/ 488 w 488"/>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8" h="202">
                  <a:moveTo>
                    <a:pt x="442" y="82"/>
                  </a:moveTo>
                  <a:lnTo>
                    <a:pt x="442" y="72"/>
                  </a:lnTo>
                  <a:lnTo>
                    <a:pt x="426" y="60"/>
                  </a:lnTo>
                  <a:lnTo>
                    <a:pt x="396" y="48"/>
                  </a:lnTo>
                  <a:lnTo>
                    <a:pt x="388" y="30"/>
                  </a:lnTo>
                  <a:lnTo>
                    <a:pt x="380" y="20"/>
                  </a:lnTo>
                  <a:lnTo>
                    <a:pt x="364" y="8"/>
                  </a:lnTo>
                  <a:lnTo>
                    <a:pt x="354" y="0"/>
                  </a:lnTo>
                  <a:lnTo>
                    <a:pt x="342" y="14"/>
                  </a:lnTo>
                  <a:lnTo>
                    <a:pt x="342" y="30"/>
                  </a:lnTo>
                  <a:lnTo>
                    <a:pt x="358" y="42"/>
                  </a:lnTo>
                  <a:lnTo>
                    <a:pt x="336" y="48"/>
                  </a:lnTo>
                  <a:lnTo>
                    <a:pt x="312" y="42"/>
                  </a:lnTo>
                  <a:lnTo>
                    <a:pt x="298" y="36"/>
                  </a:lnTo>
                  <a:lnTo>
                    <a:pt x="282" y="30"/>
                  </a:lnTo>
                  <a:lnTo>
                    <a:pt x="288" y="14"/>
                  </a:lnTo>
                  <a:lnTo>
                    <a:pt x="274" y="14"/>
                  </a:lnTo>
                  <a:lnTo>
                    <a:pt x="252" y="8"/>
                  </a:lnTo>
                  <a:lnTo>
                    <a:pt x="214" y="8"/>
                  </a:lnTo>
                  <a:lnTo>
                    <a:pt x="182" y="14"/>
                  </a:lnTo>
                  <a:lnTo>
                    <a:pt x="198" y="20"/>
                  </a:lnTo>
                  <a:lnTo>
                    <a:pt x="206" y="30"/>
                  </a:lnTo>
                  <a:lnTo>
                    <a:pt x="146" y="30"/>
                  </a:lnTo>
                  <a:lnTo>
                    <a:pt x="130" y="42"/>
                  </a:lnTo>
                  <a:lnTo>
                    <a:pt x="108" y="48"/>
                  </a:lnTo>
                  <a:lnTo>
                    <a:pt x="108" y="60"/>
                  </a:lnTo>
                  <a:lnTo>
                    <a:pt x="84" y="78"/>
                  </a:lnTo>
                  <a:lnTo>
                    <a:pt x="62" y="78"/>
                  </a:lnTo>
                  <a:lnTo>
                    <a:pt x="46" y="82"/>
                  </a:lnTo>
                  <a:lnTo>
                    <a:pt x="32" y="78"/>
                  </a:lnTo>
                  <a:lnTo>
                    <a:pt x="8" y="88"/>
                  </a:lnTo>
                  <a:lnTo>
                    <a:pt x="8" y="106"/>
                  </a:lnTo>
                  <a:lnTo>
                    <a:pt x="0" y="128"/>
                  </a:lnTo>
                  <a:lnTo>
                    <a:pt x="8" y="146"/>
                  </a:lnTo>
                  <a:lnTo>
                    <a:pt x="8" y="180"/>
                  </a:lnTo>
                  <a:lnTo>
                    <a:pt x="32" y="186"/>
                  </a:lnTo>
                  <a:lnTo>
                    <a:pt x="54" y="180"/>
                  </a:lnTo>
                  <a:lnTo>
                    <a:pt x="76" y="174"/>
                  </a:lnTo>
                  <a:lnTo>
                    <a:pt x="100" y="174"/>
                  </a:lnTo>
                  <a:lnTo>
                    <a:pt x="130" y="168"/>
                  </a:lnTo>
                  <a:lnTo>
                    <a:pt x="176" y="152"/>
                  </a:lnTo>
                  <a:lnTo>
                    <a:pt x="214" y="152"/>
                  </a:lnTo>
                  <a:lnTo>
                    <a:pt x="236" y="156"/>
                  </a:lnTo>
                  <a:lnTo>
                    <a:pt x="244" y="168"/>
                  </a:lnTo>
                  <a:lnTo>
                    <a:pt x="252" y="180"/>
                  </a:lnTo>
                  <a:lnTo>
                    <a:pt x="274" y="168"/>
                  </a:lnTo>
                  <a:lnTo>
                    <a:pt x="298" y="156"/>
                  </a:lnTo>
                  <a:lnTo>
                    <a:pt x="282" y="174"/>
                  </a:lnTo>
                  <a:lnTo>
                    <a:pt x="274" y="186"/>
                  </a:lnTo>
                  <a:lnTo>
                    <a:pt x="298" y="192"/>
                  </a:lnTo>
                  <a:lnTo>
                    <a:pt x="312" y="202"/>
                  </a:lnTo>
                  <a:lnTo>
                    <a:pt x="364" y="202"/>
                  </a:lnTo>
                  <a:lnTo>
                    <a:pt x="380" y="198"/>
                  </a:lnTo>
                  <a:lnTo>
                    <a:pt x="404" y="192"/>
                  </a:lnTo>
                  <a:lnTo>
                    <a:pt x="418" y="180"/>
                  </a:lnTo>
                  <a:lnTo>
                    <a:pt x="434" y="168"/>
                  </a:lnTo>
                  <a:lnTo>
                    <a:pt x="464" y="146"/>
                  </a:lnTo>
                  <a:lnTo>
                    <a:pt x="488" y="116"/>
                  </a:lnTo>
                  <a:lnTo>
                    <a:pt x="464" y="94"/>
                  </a:lnTo>
                  <a:lnTo>
                    <a:pt x="442" y="8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57" name="Freeform 64"/>
            <p:cNvSpPr>
              <a:spLocks noChangeArrowheads="1"/>
            </p:cNvSpPr>
            <p:nvPr/>
          </p:nvSpPr>
          <p:spPr bwMode="auto">
            <a:xfrm>
              <a:off x="4354801" y="2813235"/>
              <a:ext cx="152800" cy="357009"/>
            </a:xfrm>
            <a:custGeom>
              <a:avLst/>
              <a:gdLst>
                <a:gd name="T0" fmla="*/ 2147483647 w 68"/>
                <a:gd name="T1" fmla="*/ 2147483647 h 100"/>
                <a:gd name="T2" fmla="*/ 2147483647 w 68"/>
                <a:gd name="T3" fmla="*/ 2147483647 h 100"/>
                <a:gd name="T4" fmla="*/ 2147483647 w 68"/>
                <a:gd name="T5" fmla="*/ 2147483647 h 100"/>
                <a:gd name="T6" fmla="*/ 0 w 68"/>
                <a:gd name="T7" fmla="*/ 2147483647 h 100"/>
                <a:gd name="T8" fmla="*/ 0 w 68"/>
                <a:gd name="T9" fmla="*/ 2147483647 h 100"/>
                <a:gd name="T10" fmla="*/ 2147483647 w 68"/>
                <a:gd name="T11" fmla="*/ 2147483647 h 100"/>
                <a:gd name="T12" fmla="*/ 2147483647 w 68"/>
                <a:gd name="T13" fmla="*/ 2147483647 h 100"/>
                <a:gd name="T14" fmla="*/ 2147483647 w 68"/>
                <a:gd name="T15" fmla="*/ 2147483647 h 100"/>
                <a:gd name="T16" fmla="*/ 2147483647 w 68"/>
                <a:gd name="T17" fmla="*/ 2147483647 h 100"/>
                <a:gd name="T18" fmla="*/ 2147483647 w 68"/>
                <a:gd name="T19" fmla="*/ 2147483647 h 100"/>
                <a:gd name="T20" fmla="*/ 2147483647 w 68"/>
                <a:gd name="T21" fmla="*/ 2147483647 h 100"/>
                <a:gd name="T22" fmla="*/ 2147483647 w 68"/>
                <a:gd name="T23" fmla="*/ 0 h 100"/>
                <a:gd name="T24" fmla="*/ 2147483647 w 68"/>
                <a:gd name="T25" fmla="*/ 2147483647 h 100"/>
                <a:gd name="T26" fmla="*/ 2147483647 w 68"/>
                <a:gd name="T27" fmla="*/ 2147483647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100"/>
                <a:gd name="T44" fmla="*/ 68 w 68"/>
                <a:gd name="T45" fmla="*/ 100 h 1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100">
                  <a:moveTo>
                    <a:pt x="32" y="20"/>
                  </a:moveTo>
                  <a:lnTo>
                    <a:pt x="8" y="32"/>
                  </a:lnTo>
                  <a:lnTo>
                    <a:pt x="16" y="48"/>
                  </a:lnTo>
                  <a:lnTo>
                    <a:pt x="0" y="60"/>
                  </a:lnTo>
                  <a:lnTo>
                    <a:pt x="0" y="78"/>
                  </a:lnTo>
                  <a:lnTo>
                    <a:pt x="8" y="94"/>
                  </a:lnTo>
                  <a:lnTo>
                    <a:pt x="24" y="100"/>
                  </a:lnTo>
                  <a:lnTo>
                    <a:pt x="38" y="82"/>
                  </a:lnTo>
                  <a:lnTo>
                    <a:pt x="54" y="54"/>
                  </a:lnTo>
                  <a:lnTo>
                    <a:pt x="68" y="32"/>
                  </a:lnTo>
                  <a:lnTo>
                    <a:pt x="68" y="14"/>
                  </a:lnTo>
                  <a:lnTo>
                    <a:pt x="62" y="0"/>
                  </a:lnTo>
                  <a:lnTo>
                    <a:pt x="54" y="2"/>
                  </a:lnTo>
                  <a:lnTo>
                    <a:pt x="32" y="2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58" name="Freeform 65"/>
            <p:cNvSpPr>
              <a:spLocks noChangeArrowheads="1"/>
            </p:cNvSpPr>
            <p:nvPr/>
          </p:nvSpPr>
          <p:spPr bwMode="auto">
            <a:xfrm>
              <a:off x="4489625" y="2798954"/>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2"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59" name="Freeform 66"/>
            <p:cNvSpPr>
              <a:spLocks noChangeArrowheads="1"/>
            </p:cNvSpPr>
            <p:nvPr/>
          </p:nvSpPr>
          <p:spPr bwMode="auto">
            <a:xfrm>
              <a:off x="2804322" y="671171"/>
              <a:ext cx="184258" cy="128523"/>
            </a:xfrm>
            <a:custGeom>
              <a:avLst/>
              <a:gdLst>
                <a:gd name="T0" fmla="*/ 2147483647 w 82"/>
                <a:gd name="T1" fmla="*/ 2147483647 h 36"/>
                <a:gd name="T2" fmla="*/ 2147483647 w 82"/>
                <a:gd name="T3" fmla="*/ 2147483647 h 36"/>
                <a:gd name="T4" fmla="*/ 2147483647 w 82"/>
                <a:gd name="T5" fmla="*/ 2147483647 h 36"/>
                <a:gd name="T6" fmla="*/ 2147483647 w 82"/>
                <a:gd name="T7" fmla="*/ 0 h 36"/>
                <a:gd name="T8" fmla="*/ 2147483647 w 82"/>
                <a:gd name="T9" fmla="*/ 0 h 36"/>
                <a:gd name="T10" fmla="*/ 2147483647 w 82"/>
                <a:gd name="T11" fmla="*/ 2147483647 h 36"/>
                <a:gd name="T12" fmla="*/ 2147483647 w 82"/>
                <a:gd name="T13" fmla="*/ 2147483647 h 36"/>
                <a:gd name="T14" fmla="*/ 2147483647 w 82"/>
                <a:gd name="T15" fmla="*/ 2147483647 h 36"/>
                <a:gd name="T16" fmla="*/ 2147483647 w 82"/>
                <a:gd name="T17" fmla="*/ 2147483647 h 36"/>
                <a:gd name="T18" fmla="*/ 0 w 82"/>
                <a:gd name="T19" fmla="*/ 2147483647 h 36"/>
                <a:gd name="T20" fmla="*/ 2147483647 w 82"/>
                <a:gd name="T21" fmla="*/ 2147483647 h 36"/>
                <a:gd name="T22" fmla="*/ 2147483647 w 82"/>
                <a:gd name="T23" fmla="*/ 2147483647 h 36"/>
                <a:gd name="T24" fmla="*/ 2147483647 w 82"/>
                <a:gd name="T25" fmla="*/ 2147483647 h 36"/>
                <a:gd name="T26" fmla="*/ 2147483647 w 82"/>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36"/>
                <a:gd name="T44" fmla="*/ 82 w 8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36">
                  <a:moveTo>
                    <a:pt x="74" y="30"/>
                  </a:moveTo>
                  <a:lnTo>
                    <a:pt x="82" y="18"/>
                  </a:lnTo>
                  <a:lnTo>
                    <a:pt x="74" y="6"/>
                  </a:lnTo>
                  <a:lnTo>
                    <a:pt x="82" y="0"/>
                  </a:lnTo>
                  <a:lnTo>
                    <a:pt x="68" y="0"/>
                  </a:lnTo>
                  <a:lnTo>
                    <a:pt x="60" y="6"/>
                  </a:lnTo>
                  <a:lnTo>
                    <a:pt x="44" y="6"/>
                  </a:lnTo>
                  <a:lnTo>
                    <a:pt x="44" y="12"/>
                  </a:lnTo>
                  <a:lnTo>
                    <a:pt x="30" y="6"/>
                  </a:lnTo>
                  <a:lnTo>
                    <a:pt x="0" y="6"/>
                  </a:lnTo>
                  <a:lnTo>
                    <a:pt x="14" y="24"/>
                  </a:lnTo>
                  <a:lnTo>
                    <a:pt x="30" y="36"/>
                  </a:lnTo>
                  <a:lnTo>
                    <a:pt x="52" y="30"/>
                  </a:lnTo>
                  <a:lnTo>
                    <a:pt x="74" y="3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grpSp>
      <p:grpSp>
        <p:nvGrpSpPr>
          <p:cNvPr id="3" name="组合 41"/>
          <p:cNvGrpSpPr/>
          <p:nvPr/>
        </p:nvGrpSpPr>
        <p:grpSpPr>
          <a:xfrm>
            <a:off x="0" y="1651830"/>
            <a:ext cx="9144000" cy="1814777"/>
            <a:chOff x="170694" y="177982"/>
            <a:chExt cx="3936004"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4"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a:solidFill>
                    <a:schemeClr val="bg1">
                      <a:lumMod val="95000"/>
                    </a:schemeClr>
                  </a:solidFill>
                  <a:latin typeface="Impact" panose="020B0806030902050204" pitchFamily="34" charset="0"/>
                </a:rPr>
                <a:t>02</a:t>
              </a:r>
              <a:endParaRPr lang="zh-CN" altLang="en-US" sz="8000" dirty="0">
                <a:solidFill>
                  <a:schemeClr val="bg1">
                    <a:lumMod val="95000"/>
                  </a:schemeClr>
                </a:solidFill>
                <a:latin typeface="Impact" panose="020B0806030902050204" pitchFamily="34" charset="0"/>
              </a:endParaRPr>
            </a:p>
          </p:txBody>
        </p:sp>
      </p:grpSp>
      <p:grpSp>
        <p:nvGrpSpPr>
          <p:cNvPr id="4" name="组合 6"/>
          <p:cNvGrpSpPr/>
          <p:nvPr/>
        </p:nvGrpSpPr>
        <p:grpSpPr>
          <a:xfrm>
            <a:off x="5940152" y="1274820"/>
            <a:ext cx="432048" cy="432834"/>
            <a:chOff x="6084168" y="1274820"/>
            <a:chExt cx="432048" cy="432834"/>
          </a:xfrm>
        </p:grpSpPr>
        <p:sp>
          <p:nvSpPr>
            <p:cNvPr id="14"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9"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 name="组合 5"/>
          <p:cNvGrpSpPr/>
          <p:nvPr/>
        </p:nvGrpSpPr>
        <p:grpSpPr>
          <a:xfrm>
            <a:off x="4644008" y="1275213"/>
            <a:ext cx="432048" cy="432048"/>
            <a:chOff x="4788024" y="1275213"/>
            <a:chExt cx="432048" cy="432048"/>
          </a:xfrm>
        </p:grpSpPr>
        <p:sp>
          <p:nvSpPr>
            <p:cNvPr id="17"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0"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6" name="组合 8"/>
          <p:cNvGrpSpPr/>
          <p:nvPr/>
        </p:nvGrpSpPr>
        <p:grpSpPr>
          <a:xfrm>
            <a:off x="5292080" y="1274820"/>
            <a:ext cx="432833" cy="432834"/>
            <a:chOff x="5436096" y="1274820"/>
            <a:chExt cx="432833" cy="432834"/>
          </a:xfrm>
        </p:grpSpPr>
        <p:sp>
          <p:nvSpPr>
            <p:cNvPr id="25"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1"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7" name="组合 3"/>
          <p:cNvGrpSpPr/>
          <p:nvPr/>
        </p:nvGrpSpPr>
        <p:grpSpPr>
          <a:xfrm>
            <a:off x="3347864" y="1274820"/>
            <a:ext cx="432833" cy="432834"/>
            <a:chOff x="3491880" y="1274820"/>
            <a:chExt cx="432833" cy="432834"/>
          </a:xfrm>
        </p:grpSpPr>
        <p:sp>
          <p:nvSpPr>
            <p:cNvPr id="11"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2"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8" name="组合 4"/>
          <p:cNvGrpSpPr/>
          <p:nvPr/>
        </p:nvGrpSpPr>
        <p:grpSpPr>
          <a:xfrm>
            <a:off x="3995936" y="1274820"/>
            <a:ext cx="432833" cy="432834"/>
            <a:chOff x="4139952" y="1274820"/>
            <a:chExt cx="432833" cy="432834"/>
          </a:xfrm>
        </p:grpSpPr>
        <p:sp>
          <p:nvSpPr>
            <p:cNvPr id="24"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
        <p:nvSpPr>
          <p:cNvPr id="2" name="TextBox 48"/>
          <p:cNvSpPr txBox="1"/>
          <p:nvPr/>
        </p:nvSpPr>
        <p:spPr>
          <a:xfrm>
            <a:off x="3059832" y="2211710"/>
            <a:ext cx="5328592" cy="623250"/>
          </a:xfrm>
          <a:prstGeom prst="rect">
            <a:avLst/>
          </a:prstGeom>
          <a:noFill/>
        </p:spPr>
        <p:txBody>
          <a:bodyPr wrap="square" lIns="68584" tIns="34291" rIns="68584" bIns="34291" rtlCol="0">
            <a:spAutoFit/>
          </a:bodyPr>
          <a:lstStyle/>
          <a:p>
            <a:r>
              <a:rPr lang="zh-CN" altLang="en-US" sz="3600" dirty="0">
                <a:latin typeface="微软雅黑" pitchFamily="34" charset="-122"/>
                <a:ea typeface="微软雅黑" pitchFamily="34" charset="-122"/>
                <a:sym typeface="Arial" pitchFamily="34" charset="0"/>
              </a:rPr>
              <a:t>关键变化及分析</a:t>
            </a:r>
          </a:p>
        </p:txBody>
      </p:sp>
    </p:spTree>
    <p:extLst>
      <p:ext uri="{BB962C8B-B14F-4D97-AF65-F5344CB8AC3E}">
        <p14:creationId xmlns:p14="http://schemas.microsoft.com/office/powerpoint/2010/main" val="200457034"/>
      </p:ext>
    </p:extLst>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4"/>
          <p:cNvGrpSpPr>
            <a:grpSpLocks/>
          </p:cNvGrpSpPr>
          <p:nvPr/>
        </p:nvGrpSpPr>
        <p:grpSpPr bwMode="auto">
          <a:xfrm>
            <a:off x="1619672" y="1131590"/>
            <a:ext cx="5904656" cy="3651870"/>
            <a:chOff x="0" y="0"/>
            <a:chExt cx="7361368" cy="4091330"/>
          </a:xfrm>
          <a:solidFill>
            <a:schemeClr val="bg1">
              <a:lumMod val="95000"/>
            </a:schemeClr>
          </a:solidFill>
        </p:grpSpPr>
        <p:sp>
          <p:nvSpPr>
            <p:cNvPr id="72" name="Freeform 48"/>
            <p:cNvSpPr>
              <a:spLocks noChangeArrowheads="1"/>
            </p:cNvSpPr>
            <p:nvPr/>
          </p:nvSpPr>
          <p:spPr bwMode="auto">
            <a:xfrm>
              <a:off x="3109931" y="99963"/>
              <a:ext cx="4251437" cy="2170619"/>
            </a:xfrm>
            <a:custGeom>
              <a:avLst/>
              <a:gdLst>
                <a:gd name="T0" fmla="*/ 2147483647 w 1892"/>
                <a:gd name="T1" fmla="*/ 2147483647 h 608"/>
                <a:gd name="T2" fmla="*/ 2147483647 w 1892"/>
                <a:gd name="T3" fmla="*/ 2147483647 h 608"/>
                <a:gd name="T4" fmla="*/ 2147483647 w 1892"/>
                <a:gd name="T5" fmla="*/ 2147483647 h 608"/>
                <a:gd name="T6" fmla="*/ 2147483647 w 1892"/>
                <a:gd name="T7" fmla="*/ 2147483647 h 608"/>
                <a:gd name="T8" fmla="*/ 2147483647 w 1892"/>
                <a:gd name="T9" fmla="*/ 2147483647 h 608"/>
                <a:gd name="T10" fmla="*/ 2147483647 w 1892"/>
                <a:gd name="T11" fmla="*/ 2147483647 h 608"/>
                <a:gd name="T12" fmla="*/ 2147483647 w 1892"/>
                <a:gd name="T13" fmla="*/ 2147483647 h 608"/>
                <a:gd name="T14" fmla="*/ 2147483647 w 1892"/>
                <a:gd name="T15" fmla="*/ 2147483647 h 608"/>
                <a:gd name="T16" fmla="*/ 2147483647 w 1892"/>
                <a:gd name="T17" fmla="*/ 2147483647 h 608"/>
                <a:gd name="T18" fmla="*/ 2147483647 w 1892"/>
                <a:gd name="T19" fmla="*/ 2147483647 h 608"/>
                <a:gd name="T20" fmla="*/ 2147483647 w 1892"/>
                <a:gd name="T21" fmla="*/ 2147483647 h 608"/>
                <a:gd name="T22" fmla="*/ 2147483647 w 1892"/>
                <a:gd name="T23" fmla="*/ 2147483647 h 608"/>
                <a:gd name="T24" fmla="*/ 2147483647 w 1892"/>
                <a:gd name="T25" fmla="*/ 2147483647 h 608"/>
                <a:gd name="T26" fmla="*/ 2147483647 w 1892"/>
                <a:gd name="T27" fmla="*/ 2147483647 h 608"/>
                <a:gd name="T28" fmla="*/ 2147483647 w 1892"/>
                <a:gd name="T29" fmla="*/ 2147483647 h 608"/>
                <a:gd name="T30" fmla="*/ 2147483647 w 1892"/>
                <a:gd name="T31" fmla="*/ 2147483647 h 608"/>
                <a:gd name="T32" fmla="*/ 2147483647 w 1892"/>
                <a:gd name="T33" fmla="*/ 2147483647 h 608"/>
                <a:gd name="T34" fmla="*/ 2147483647 w 1892"/>
                <a:gd name="T35" fmla="*/ 2147483647 h 608"/>
                <a:gd name="T36" fmla="*/ 2147483647 w 1892"/>
                <a:gd name="T37" fmla="*/ 2147483647 h 608"/>
                <a:gd name="T38" fmla="*/ 2147483647 w 1892"/>
                <a:gd name="T39" fmla="*/ 2147483647 h 608"/>
                <a:gd name="T40" fmla="*/ 2147483647 w 1892"/>
                <a:gd name="T41" fmla="*/ 2147483647 h 608"/>
                <a:gd name="T42" fmla="*/ 2147483647 w 1892"/>
                <a:gd name="T43" fmla="*/ 2147483647 h 608"/>
                <a:gd name="T44" fmla="*/ 2147483647 w 1892"/>
                <a:gd name="T45" fmla="*/ 2147483647 h 608"/>
                <a:gd name="T46" fmla="*/ 2147483647 w 1892"/>
                <a:gd name="T47" fmla="*/ 2147483647 h 608"/>
                <a:gd name="T48" fmla="*/ 2147483647 w 1892"/>
                <a:gd name="T49" fmla="*/ 2147483647 h 608"/>
                <a:gd name="T50" fmla="*/ 2147483647 w 1892"/>
                <a:gd name="T51" fmla="*/ 2147483647 h 608"/>
                <a:gd name="T52" fmla="*/ 2147483647 w 1892"/>
                <a:gd name="T53" fmla="*/ 2147483647 h 608"/>
                <a:gd name="T54" fmla="*/ 2147483647 w 1892"/>
                <a:gd name="T55" fmla="*/ 2147483647 h 608"/>
                <a:gd name="T56" fmla="*/ 2147483647 w 1892"/>
                <a:gd name="T57" fmla="*/ 2147483647 h 608"/>
                <a:gd name="T58" fmla="*/ 2147483647 w 1892"/>
                <a:gd name="T59" fmla="*/ 2147483647 h 608"/>
                <a:gd name="T60" fmla="*/ 2147483647 w 1892"/>
                <a:gd name="T61" fmla="*/ 2147483647 h 608"/>
                <a:gd name="T62" fmla="*/ 0 w 1892"/>
                <a:gd name="T63" fmla="*/ 2147483647 h 608"/>
                <a:gd name="T64" fmla="*/ 2147483647 w 1892"/>
                <a:gd name="T65" fmla="*/ 2147483647 h 608"/>
                <a:gd name="T66" fmla="*/ 2147483647 w 1892"/>
                <a:gd name="T67" fmla="*/ 2147483647 h 608"/>
                <a:gd name="T68" fmla="*/ 2147483647 w 1892"/>
                <a:gd name="T69" fmla="*/ 2147483647 h 608"/>
                <a:gd name="T70" fmla="*/ 2147483647 w 1892"/>
                <a:gd name="T71" fmla="*/ 2147483647 h 608"/>
                <a:gd name="T72" fmla="*/ 2147483647 w 1892"/>
                <a:gd name="T73" fmla="*/ 2147483647 h 608"/>
                <a:gd name="T74" fmla="*/ 2147483647 w 1892"/>
                <a:gd name="T75" fmla="*/ 2147483647 h 608"/>
                <a:gd name="T76" fmla="*/ 2147483647 w 1892"/>
                <a:gd name="T77" fmla="*/ 2147483647 h 608"/>
                <a:gd name="T78" fmla="*/ 2147483647 w 1892"/>
                <a:gd name="T79" fmla="*/ 2147483647 h 608"/>
                <a:gd name="T80" fmla="*/ 2147483647 w 1892"/>
                <a:gd name="T81" fmla="*/ 2147483647 h 608"/>
                <a:gd name="T82" fmla="*/ 2147483647 w 1892"/>
                <a:gd name="T83" fmla="*/ 2147483647 h 608"/>
                <a:gd name="T84" fmla="*/ 2147483647 w 1892"/>
                <a:gd name="T85" fmla="*/ 2147483647 h 608"/>
                <a:gd name="T86" fmla="*/ 2147483647 w 1892"/>
                <a:gd name="T87" fmla="*/ 2147483647 h 608"/>
                <a:gd name="T88" fmla="*/ 2147483647 w 1892"/>
                <a:gd name="T89" fmla="*/ 2147483647 h 608"/>
                <a:gd name="T90" fmla="*/ 2147483647 w 1892"/>
                <a:gd name="T91" fmla="*/ 2147483647 h 608"/>
                <a:gd name="T92" fmla="*/ 2147483647 w 1892"/>
                <a:gd name="T93" fmla="*/ 2147483647 h 608"/>
                <a:gd name="T94" fmla="*/ 2147483647 w 1892"/>
                <a:gd name="T95" fmla="*/ 2147483647 h 608"/>
                <a:gd name="T96" fmla="*/ 2147483647 w 1892"/>
                <a:gd name="T97" fmla="*/ 2147483647 h 608"/>
                <a:gd name="T98" fmla="*/ 2147483647 w 1892"/>
                <a:gd name="T99" fmla="*/ 2147483647 h 608"/>
                <a:gd name="T100" fmla="*/ 2147483647 w 1892"/>
                <a:gd name="T101" fmla="*/ 2147483647 h 608"/>
                <a:gd name="T102" fmla="*/ 2147483647 w 1892"/>
                <a:gd name="T103" fmla="*/ 2147483647 h 608"/>
                <a:gd name="T104" fmla="*/ 2147483647 w 1892"/>
                <a:gd name="T105" fmla="*/ 2147483647 h 608"/>
                <a:gd name="T106" fmla="*/ 2147483647 w 1892"/>
                <a:gd name="T107" fmla="*/ 2147483647 h 608"/>
                <a:gd name="T108" fmla="*/ 2147483647 w 1892"/>
                <a:gd name="T109" fmla="*/ 2147483647 h 608"/>
                <a:gd name="T110" fmla="*/ 2147483647 w 1892"/>
                <a:gd name="T111" fmla="*/ 2147483647 h 608"/>
                <a:gd name="T112" fmla="*/ 2147483647 w 1892"/>
                <a:gd name="T113" fmla="*/ 2147483647 h 608"/>
                <a:gd name="T114" fmla="*/ 2147483647 w 1892"/>
                <a:gd name="T115" fmla="*/ 2147483647 h 608"/>
                <a:gd name="T116" fmla="*/ 2147483647 w 1892"/>
                <a:gd name="T117" fmla="*/ 2147483647 h 608"/>
                <a:gd name="T118" fmla="*/ 2147483647 w 1892"/>
                <a:gd name="T119" fmla="*/ 2147483647 h 608"/>
                <a:gd name="T120" fmla="*/ 2147483647 w 1892"/>
                <a:gd name="T121" fmla="*/ 2147483647 h 6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2"/>
                <a:gd name="T184" fmla="*/ 0 h 608"/>
                <a:gd name="T185" fmla="*/ 1892 w 1892"/>
                <a:gd name="T186" fmla="*/ 608 h 6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2" h="608">
                  <a:moveTo>
                    <a:pt x="1786" y="126"/>
                  </a:moveTo>
                  <a:lnTo>
                    <a:pt x="1808" y="132"/>
                  </a:lnTo>
                  <a:lnTo>
                    <a:pt x="1840" y="144"/>
                  </a:lnTo>
                  <a:lnTo>
                    <a:pt x="1870" y="156"/>
                  </a:lnTo>
                  <a:lnTo>
                    <a:pt x="1870" y="144"/>
                  </a:lnTo>
                  <a:lnTo>
                    <a:pt x="1862" y="132"/>
                  </a:lnTo>
                  <a:lnTo>
                    <a:pt x="1892" y="126"/>
                  </a:lnTo>
                  <a:lnTo>
                    <a:pt x="1870" y="122"/>
                  </a:lnTo>
                  <a:lnTo>
                    <a:pt x="1854" y="122"/>
                  </a:lnTo>
                  <a:lnTo>
                    <a:pt x="1824" y="116"/>
                  </a:lnTo>
                  <a:lnTo>
                    <a:pt x="1794" y="110"/>
                  </a:lnTo>
                  <a:lnTo>
                    <a:pt x="1740" y="98"/>
                  </a:lnTo>
                  <a:lnTo>
                    <a:pt x="1694" y="92"/>
                  </a:lnTo>
                  <a:lnTo>
                    <a:pt x="1672" y="98"/>
                  </a:lnTo>
                  <a:lnTo>
                    <a:pt x="1642" y="98"/>
                  </a:lnTo>
                  <a:lnTo>
                    <a:pt x="1648" y="110"/>
                  </a:lnTo>
                  <a:lnTo>
                    <a:pt x="1618" y="98"/>
                  </a:lnTo>
                  <a:lnTo>
                    <a:pt x="1610" y="104"/>
                  </a:lnTo>
                  <a:lnTo>
                    <a:pt x="1588" y="98"/>
                  </a:lnTo>
                  <a:lnTo>
                    <a:pt x="1566" y="98"/>
                  </a:lnTo>
                  <a:lnTo>
                    <a:pt x="1542" y="104"/>
                  </a:lnTo>
                  <a:lnTo>
                    <a:pt x="1526" y="92"/>
                  </a:lnTo>
                  <a:lnTo>
                    <a:pt x="1506" y="72"/>
                  </a:lnTo>
                  <a:lnTo>
                    <a:pt x="1466" y="80"/>
                  </a:lnTo>
                  <a:lnTo>
                    <a:pt x="1420" y="80"/>
                  </a:lnTo>
                  <a:lnTo>
                    <a:pt x="1390" y="86"/>
                  </a:lnTo>
                  <a:lnTo>
                    <a:pt x="1412" y="80"/>
                  </a:lnTo>
                  <a:lnTo>
                    <a:pt x="1376" y="58"/>
                  </a:lnTo>
                  <a:lnTo>
                    <a:pt x="1330" y="76"/>
                  </a:lnTo>
                  <a:lnTo>
                    <a:pt x="1308" y="70"/>
                  </a:lnTo>
                  <a:lnTo>
                    <a:pt x="1300" y="80"/>
                  </a:lnTo>
                  <a:lnTo>
                    <a:pt x="1276" y="80"/>
                  </a:lnTo>
                  <a:lnTo>
                    <a:pt x="1246" y="86"/>
                  </a:lnTo>
                  <a:lnTo>
                    <a:pt x="1232" y="80"/>
                  </a:lnTo>
                  <a:lnTo>
                    <a:pt x="1224" y="92"/>
                  </a:lnTo>
                  <a:lnTo>
                    <a:pt x="1202" y="86"/>
                  </a:lnTo>
                  <a:lnTo>
                    <a:pt x="1178" y="80"/>
                  </a:lnTo>
                  <a:lnTo>
                    <a:pt x="1194" y="76"/>
                  </a:lnTo>
                  <a:lnTo>
                    <a:pt x="1178" y="64"/>
                  </a:lnTo>
                  <a:lnTo>
                    <a:pt x="1162" y="64"/>
                  </a:lnTo>
                  <a:lnTo>
                    <a:pt x="1148" y="70"/>
                  </a:lnTo>
                  <a:lnTo>
                    <a:pt x="1118" y="70"/>
                  </a:lnTo>
                  <a:lnTo>
                    <a:pt x="1102" y="64"/>
                  </a:lnTo>
                  <a:lnTo>
                    <a:pt x="1064" y="70"/>
                  </a:lnTo>
                  <a:lnTo>
                    <a:pt x="1034" y="70"/>
                  </a:lnTo>
                  <a:lnTo>
                    <a:pt x="1018" y="76"/>
                  </a:lnTo>
                  <a:lnTo>
                    <a:pt x="974" y="92"/>
                  </a:lnTo>
                  <a:lnTo>
                    <a:pt x="996" y="80"/>
                  </a:lnTo>
                  <a:lnTo>
                    <a:pt x="1026" y="70"/>
                  </a:lnTo>
                  <a:lnTo>
                    <a:pt x="1048" y="52"/>
                  </a:lnTo>
                  <a:lnTo>
                    <a:pt x="1034" y="46"/>
                  </a:lnTo>
                  <a:lnTo>
                    <a:pt x="1018" y="40"/>
                  </a:lnTo>
                  <a:lnTo>
                    <a:pt x="1004" y="40"/>
                  </a:lnTo>
                  <a:lnTo>
                    <a:pt x="974" y="46"/>
                  </a:lnTo>
                  <a:lnTo>
                    <a:pt x="964" y="40"/>
                  </a:lnTo>
                  <a:lnTo>
                    <a:pt x="958" y="24"/>
                  </a:lnTo>
                  <a:lnTo>
                    <a:pt x="934" y="18"/>
                  </a:lnTo>
                  <a:lnTo>
                    <a:pt x="950" y="6"/>
                  </a:lnTo>
                  <a:lnTo>
                    <a:pt x="928" y="0"/>
                  </a:lnTo>
                  <a:lnTo>
                    <a:pt x="912" y="18"/>
                  </a:lnTo>
                  <a:lnTo>
                    <a:pt x="934" y="24"/>
                  </a:lnTo>
                  <a:lnTo>
                    <a:pt x="942" y="40"/>
                  </a:lnTo>
                  <a:lnTo>
                    <a:pt x="928" y="36"/>
                  </a:lnTo>
                  <a:lnTo>
                    <a:pt x="920" y="46"/>
                  </a:lnTo>
                  <a:lnTo>
                    <a:pt x="896" y="40"/>
                  </a:lnTo>
                  <a:lnTo>
                    <a:pt x="882" y="40"/>
                  </a:lnTo>
                  <a:lnTo>
                    <a:pt x="866" y="46"/>
                  </a:lnTo>
                  <a:lnTo>
                    <a:pt x="844" y="46"/>
                  </a:lnTo>
                  <a:lnTo>
                    <a:pt x="820" y="52"/>
                  </a:lnTo>
                  <a:lnTo>
                    <a:pt x="828" y="64"/>
                  </a:lnTo>
                  <a:lnTo>
                    <a:pt x="828" y="80"/>
                  </a:lnTo>
                  <a:lnTo>
                    <a:pt x="820" y="70"/>
                  </a:lnTo>
                  <a:lnTo>
                    <a:pt x="798" y="76"/>
                  </a:lnTo>
                  <a:lnTo>
                    <a:pt x="776" y="76"/>
                  </a:lnTo>
                  <a:lnTo>
                    <a:pt x="798" y="86"/>
                  </a:lnTo>
                  <a:lnTo>
                    <a:pt x="814" y="98"/>
                  </a:lnTo>
                  <a:lnTo>
                    <a:pt x="820" y="110"/>
                  </a:lnTo>
                  <a:lnTo>
                    <a:pt x="814" y="122"/>
                  </a:lnTo>
                  <a:lnTo>
                    <a:pt x="798" y="110"/>
                  </a:lnTo>
                  <a:lnTo>
                    <a:pt x="790" y="92"/>
                  </a:lnTo>
                  <a:lnTo>
                    <a:pt x="760" y="92"/>
                  </a:lnTo>
                  <a:lnTo>
                    <a:pt x="744" y="98"/>
                  </a:lnTo>
                  <a:lnTo>
                    <a:pt x="722" y="86"/>
                  </a:lnTo>
                  <a:lnTo>
                    <a:pt x="730" y="104"/>
                  </a:lnTo>
                  <a:lnTo>
                    <a:pt x="738" y="122"/>
                  </a:lnTo>
                  <a:lnTo>
                    <a:pt x="760" y="122"/>
                  </a:lnTo>
                  <a:lnTo>
                    <a:pt x="782" y="132"/>
                  </a:lnTo>
                  <a:lnTo>
                    <a:pt x="776" y="150"/>
                  </a:lnTo>
                  <a:lnTo>
                    <a:pt x="776" y="138"/>
                  </a:lnTo>
                  <a:lnTo>
                    <a:pt x="752" y="126"/>
                  </a:lnTo>
                  <a:lnTo>
                    <a:pt x="752" y="138"/>
                  </a:lnTo>
                  <a:lnTo>
                    <a:pt x="744" y="126"/>
                  </a:lnTo>
                  <a:lnTo>
                    <a:pt x="738" y="144"/>
                  </a:lnTo>
                  <a:lnTo>
                    <a:pt x="730" y="160"/>
                  </a:lnTo>
                  <a:lnTo>
                    <a:pt x="714" y="156"/>
                  </a:lnTo>
                  <a:lnTo>
                    <a:pt x="722" y="144"/>
                  </a:lnTo>
                  <a:lnTo>
                    <a:pt x="722" y="126"/>
                  </a:lnTo>
                  <a:lnTo>
                    <a:pt x="714" y="98"/>
                  </a:lnTo>
                  <a:lnTo>
                    <a:pt x="714" y="86"/>
                  </a:lnTo>
                  <a:lnTo>
                    <a:pt x="706" y="70"/>
                  </a:lnTo>
                  <a:lnTo>
                    <a:pt x="676" y="80"/>
                  </a:lnTo>
                  <a:lnTo>
                    <a:pt x="662" y="98"/>
                  </a:lnTo>
                  <a:lnTo>
                    <a:pt x="662" y="110"/>
                  </a:lnTo>
                  <a:lnTo>
                    <a:pt x="676" y="116"/>
                  </a:lnTo>
                  <a:lnTo>
                    <a:pt x="692" y="126"/>
                  </a:lnTo>
                  <a:lnTo>
                    <a:pt x="654" y="122"/>
                  </a:lnTo>
                  <a:lnTo>
                    <a:pt x="638" y="116"/>
                  </a:lnTo>
                  <a:lnTo>
                    <a:pt x="614" y="110"/>
                  </a:lnTo>
                  <a:lnTo>
                    <a:pt x="570" y="110"/>
                  </a:lnTo>
                  <a:lnTo>
                    <a:pt x="570" y="104"/>
                  </a:lnTo>
                  <a:lnTo>
                    <a:pt x="562" y="104"/>
                  </a:lnTo>
                  <a:lnTo>
                    <a:pt x="554" y="92"/>
                  </a:lnTo>
                  <a:lnTo>
                    <a:pt x="554" y="76"/>
                  </a:lnTo>
                  <a:lnTo>
                    <a:pt x="592" y="64"/>
                  </a:lnTo>
                  <a:lnTo>
                    <a:pt x="630" y="52"/>
                  </a:lnTo>
                  <a:lnTo>
                    <a:pt x="654" y="36"/>
                  </a:lnTo>
                  <a:lnTo>
                    <a:pt x="630" y="40"/>
                  </a:lnTo>
                  <a:lnTo>
                    <a:pt x="586" y="52"/>
                  </a:lnTo>
                  <a:lnTo>
                    <a:pt x="562" y="58"/>
                  </a:lnTo>
                  <a:lnTo>
                    <a:pt x="546" y="76"/>
                  </a:lnTo>
                  <a:lnTo>
                    <a:pt x="532" y="98"/>
                  </a:lnTo>
                  <a:lnTo>
                    <a:pt x="540" y="98"/>
                  </a:lnTo>
                  <a:lnTo>
                    <a:pt x="532" y="110"/>
                  </a:lnTo>
                  <a:lnTo>
                    <a:pt x="554" y="116"/>
                  </a:lnTo>
                  <a:lnTo>
                    <a:pt x="566" y="110"/>
                  </a:lnTo>
                  <a:lnTo>
                    <a:pt x="586" y="116"/>
                  </a:lnTo>
                  <a:lnTo>
                    <a:pt x="600" y="116"/>
                  </a:lnTo>
                  <a:lnTo>
                    <a:pt x="614" y="122"/>
                  </a:lnTo>
                  <a:lnTo>
                    <a:pt x="600" y="126"/>
                  </a:lnTo>
                  <a:lnTo>
                    <a:pt x="578" y="122"/>
                  </a:lnTo>
                  <a:lnTo>
                    <a:pt x="546" y="132"/>
                  </a:lnTo>
                  <a:lnTo>
                    <a:pt x="546" y="122"/>
                  </a:lnTo>
                  <a:lnTo>
                    <a:pt x="540" y="126"/>
                  </a:lnTo>
                  <a:lnTo>
                    <a:pt x="508" y="132"/>
                  </a:lnTo>
                  <a:lnTo>
                    <a:pt x="494" y="150"/>
                  </a:lnTo>
                  <a:lnTo>
                    <a:pt x="486" y="138"/>
                  </a:lnTo>
                  <a:lnTo>
                    <a:pt x="494" y="126"/>
                  </a:lnTo>
                  <a:lnTo>
                    <a:pt x="464" y="126"/>
                  </a:lnTo>
                  <a:lnTo>
                    <a:pt x="472" y="138"/>
                  </a:lnTo>
                  <a:lnTo>
                    <a:pt x="464" y="156"/>
                  </a:lnTo>
                  <a:lnTo>
                    <a:pt x="456" y="156"/>
                  </a:lnTo>
                  <a:lnTo>
                    <a:pt x="440" y="160"/>
                  </a:lnTo>
                  <a:lnTo>
                    <a:pt x="434" y="166"/>
                  </a:lnTo>
                  <a:lnTo>
                    <a:pt x="410" y="166"/>
                  </a:lnTo>
                  <a:lnTo>
                    <a:pt x="426" y="184"/>
                  </a:lnTo>
                  <a:lnTo>
                    <a:pt x="410" y="178"/>
                  </a:lnTo>
                  <a:lnTo>
                    <a:pt x="394" y="172"/>
                  </a:lnTo>
                  <a:lnTo>
                    <a:pt x="402" y="160"/>
                  </a:lnTo>
                  <a:lnTo>
                    <a:pt x="372" y="156"/>
                  </a:lnTo>
                  <a:lnTo>
                    <a:pt x="358" y="150"/>
                  </a:lnTo>
                  <a:lnTo>
                    <a:pt x="386" y="156"/>
                  </a:lnTo>
                  <a:lnTo>
                    <a:pt x="418" y="156"/>
                  </a:lnTo>
                  <a:lnTo>
                    <a:pt x="440" y="150"/>
                  </a:lnTo>
                  <a:lnTo>
                    <a:pt x="440" y="138"/>
                  </a:lnTo>
                  <a:lnTo>
                    <a:pt x="410" y="138"/>
                  </a:lnTo>
                  <a:lnTo>
                    <a:pt x="402" y="126"/>
                  </a:lnTo>
                  <a:lnTo>
                    <a:pt x="380" y="126"/>
                  </a:lnTo>
                  <a:lnTo>
                    <a:pt x="364" y="122"/>
                  </a:lnTo>
                  <a:lnTo>
                    <a:pt x="350" y="116"/>
                  </a:lnTo>
                  <a:lnTo>
                    <a:pt x="312" y="116"/>
                  </a:lnTo>
                  <a:lnTo>
                    <a:pt x="296" y="122"/>
                  </a:lnTo>
                  <a:lnTo>
                    <a:pt x="296" y="110"/>
                  </a:lnTo>
                  <a:lnTo>
                    <a:pt x="274" y="122"/>
                  </a:lnTo>
                  <a:lnTo>
                    <a:pt x="250" y="122"/>
                  </a:lnTo>
                  <a:lnTo>
                    <a:pt x="236" y="132"/>
                  </a:lnTo>
                  <a:lnTo>
                    <a:pt x="212" y="150"/>
                  </a:lnTo>
                  <a:lnTo>
                    <a:pt x="198" y="166"/>
                  </a:lnTo>
                  <a:lnTo>
                    <a:pt x="182" y="190"/>
                  </a:lnTo>
                  <a:lnTo>
                    <a:pt x="160" y="190"/>
                  </a:lnTo>
                  <a:lnTo>
                    <a:pt x="144" y="196"/>
                  </a:lnTo>
                  <a:lnTo>
                    <a:pt x="136" y="208"/>
                  </a:lnTo>
                  <a:lnTo>
                    <a:pt x="130" y="218"/>
                  </a:lnTo>
                  <a:lnTo>
                    <a:pt x="136" y="236"/>
                  </a:lnTo>
                  <a:lnTo>
                    <a:pt x="136" y="248"/>
                  </a:lnTo>
                  <a:lnTo>
                    <a:pt x="152" y="242"/>
                  </a:lnTo>
                  <a:lnTo>
                    <a:pt x="168" y="236"/>
                  </a:lnTo>
                  <a:lnTo>
                    <a:pt x="190" y="230"/>
                  </a:lnTo>
                  <a:lnTo>
                    <a:pt x="198" y="242"/>
                  </a:lnTo>
                  <a:lnTo>
                    <a:pt x="204" y="258"/>
                  </a:lnTo>
                  <a:lnTo>
                    <a:pt x="212" y="264"/>
                  </a:lnTo>
                  <a:lnTo>
                    <a:pt x="236" y="264"/>
                  </a:lnTo>
                  <a:lnTo>
                    <a:pt x="236" y="252"/>
                  </a:lnTo>
                  <a:lnTo>
                    <a:pt x="250" y="242"/>
                  </a:lnTo>
                  <a:lnTo>
                    <a:pt x="250" y="230"/>
                  </a:lnTo>
                  <a:lnTo>
                    <a:pt x="244" y="218"/>
                  </a:lnTo>
                  <a:lnTo>
                    <a:pt x="236" y="208"/>
                  </a:lnTo>
                  <a:lnTo>
                    <a:pt x="236" y="196"/>
                  </a:lnTo>
                  <a:lnTo>
                    <a:pt x="258" y="184"/>
                  </a:lnTo>
                  <a:lnTo>
                    <a:pt x="258" y="172"/>
                  </a:lnTo>
                  <a:lnTo>
                    <a:pt x="282" y="166"/>
                  </a:lnTo>
                  <a:lnTo>
                    <a:pt x="304" y="172"/>
                  </a:lnTo>
                  <a:lnTo>
                    <a:pt x="282" y="190"/>
                  </a:lnTo>
                  <a:lnTo>
                    <a:pt x="266" y="190"/>
                  </a:lnTo>
                  <a:lnTo>
                    <a:pt x="282" y="212"/>
                  </a:lnTo>
                  <a:lnTo>
                    <a:pt x="364" y="212"/>
                  </a:lnTo>
                  <a:lnTo>
                    <a:pt x="350" y="218"/>
                  </a:lnTo>
                  <a:lnTo>
                    <a:pt x="334" y="218"/>
                  </a:lnTo>
                  <a:lnTo>
                    <a:pt x="312" y="224"/>
                  </a:lnTo>
                  <a:lnTo>
                    <a:pt x="304" y="242"/>
                  </a:lnTo>
                  <a:lnTo>
                    <a:pt x="282" y="236"/>
                  </a:lnTo>
                  <a:lnTo>
                    <a:pt x="282" y="264"/>
                  </a:lnTo>
                  <a:lnTo>
                    <a:pt x="258" y="264"/>
                  </a:lnTo>
                  <a:lnTo>
                    <a:pt x="236" y="270"/>
                  </a:lnTo>
                  <a:lnTo>
                    <a:pt x="212" y="270"/>
                  </a:lnTo>
                  <a:lnTo>
                    <a:pt x="198" y="276"/>
                  </a:lnTo>
                  <a:lnTo>
                    <a:pt x="174" y="282"/>
                  </a:lnTo>
                  <a:lnTo>
                    <a:pt x="182" y="270"/>
                  </a:lnTo>
                  <a:lnTo>
                    <a:pt x="198" y="252"/>
                  </a:lnTo>
                  <a:lnTo>
                    <a:pt x="182" y="252"/>
                  </a:lnTo>
                  <a:lnTo>
                    <a:pt x="160" y="248"/>
                  </a:lnTo>
                  <a:lnTo>
                    <a:pt x="168" y="264"/>
                  </a:lnTo>
                  <a:lnTo>
                    <a:pt x="168" y="282"/>
                  </a:lnTo>
                  <a:lnTo>
                    <a:pt x="144" y="282"/>
                  </a:lnTo>
                  <a:lnTo>
                    <a:pt x="136" y="294"/>
                  </a:lnTo>
                  <a:lnTo>
                    <a:pt x="114" y="304"/>
                  </a:lnTo>
                  <a:lnTo>
                    <a:pt x="98" y="316"/>
                  </a:lnTo>
                  <a:lnTo>
                    <a:pt x="76" y="316"/>
                  </a:lnTo>
                  <a:lnTo>
                    <a:pt x="52" y="322"/>
                  </a:lnTo>
                  <a:lnTo>
                    <a:pt x="52" y="332"/>
                  </a:lnTo>
                  <a:lnTo>
                    <a:pt x="68" y="344"/>
                  </a:lnTo>
                  <a:lnTo>
                    <a:pt x="76" y="362"/>
                  </a:lnTo>
                  <a:lnTo>
                    <a:pt x="52" y="368"/>
                  </a:lnTo>
                  <a:lnTo>
                    <a:pt x="0" y="368"/>
                  </a:lnTo>
                  <a:lnTo>
                    <a:pt x="0" y="378"/>
                  </a:lnTo>
                  <a:lnTo>
                    <a:pt x="16" y="378"/>
                  </a:lnTo>
                  <a:lnTo>
                    <a:pt x="6" y="384"/>
                  </a:lnTo>
                  <a:lnTo>
                    <a:pt x="6" y="424"/>
                  </a:lnTo>
                  <a:lnTo>
                    <a:pt x="30" y="420"/>
                  </a:lnTo>
                  <a:lnTo>
                    <a:pt x="46" y="424"/>
                  </a:lnTo>
                  <a:lnTo>
                    <a:pt x="68" y="420"/>
                  </a:lnTo>
                  <a:lnTo>
                    <a:pt x="98" y="408"/>
                  </a:lnTo>
                  <a:lnTo>
                    <a:pt x="98" y="396"/>
                  </a:lnTo>
                  <a:lnTo>
                    <a:pt x="114" y="378"/>
                  </a:lnTo>
                  <a:lnTo>
                    <a:pt x="130" y="368"/>
                  </a:lnTo>
                  <a:lnTo>
                    <a:pt x="174" y="368"/>
                  </a:lnTo>
                  <a:lnTo>
                    <a:pt x="198" y="356"/>
                  </a:lnTo>
                  <a:lnTo>
                    <a:pt x="212" y="378"/>
                  </a:lnTo>
                  <a:lnTo>
                    <a:pt x="228" y="390"/>
                  </a:lnTo>
                  <a:lnTo>
                    <a:pt x="236" y="402"/>
                  </a:lnTo>
                  <a:lnTo>
                    <a:pt x="220" y="408"/>
                  </a:lnTo>
                  <a:lnTo>
                    <a:pt x="236" y="420"/>
                  </a:lnTo>
                  <a:lnTo>
                    <a:pt x="250" y="408"/>
                  </a:lnTo>
                  <a:lnTo>
                    <a:pt x="250" y="390"/>
                  </a:lnTo>
                  <a:lnTo>
                    <a:pt x="244" y="374"/>
                  </a:lnTo>
                  <a:lnTo>
                    <a:pt x="236" y="384"/>
                  </a:lnTo>
                  <a:lnTo>
                    <a:pt x="220" y="362"/>
                  </a:lnTo>
                  <a:lnTo>
                    <a:pt x="204" y="350"/>
                  </a:lnTo>
                  <a:lnTo>
                    <a:pt x="228" y="350"/>
                  </a:lnTo>
                  <a:lnTo>
                    <a:pt x="236" y="356"/>
                  </a:lnTo>
                  <a:lnTo>
                    <a:pt x="258" y="368"/>
                  </a:lnTo>
                  <a:lnTo>
                    <a:pt x="274" y="374"/>
                  </a:lnTo>
                  <a:lnTo>
                    <a:pt x="288" y="384"/>
                  </a:lnTo>
                  <a:lnTo>
                    <a:pt x="304" y="408"/>
                  </a:lnTo>
                  <a:lnTo>
                    <a:pt x="318" y="412"/>
                  </a:lnTo>
                  <a:lnTo>
                    <a:pt x="318" y="402"/>
                  </a:lnTo>
                  <a:lnTo>
                    <a:pt x="312" y="390"/>
                  </a:lnTo>
                  <a:lnTo>
                    <a:pt x="318" y="378"/>
                  </a:lnTo>
                  <a:lnTo>
                    <a:pt x="342" y="378"/>
                  </a:lnTo>
                  <a:lnTo>
                    <a:pt x="364" y="374"/>
                  </a:lnTo>
                  <a:lnTo>
                    <a:pt x="350" y="368"/>
                  </a:lnTo>
                  <a:lnTo>
                    <a:pt x="350" y="356"/>
                  </a:lnTo>
                  <a:lnTo>
                    <a:pt x="364" y="338"/>
                  </a:lnTo>
                  <a:lnTo>
                    <a:pt x="386" y="332"/>
                  </a:lnTo>
                  <a:lnTo>
                    <a:pt x="410" y="328"/>
                  </a:lnTo>
                  <a:lnTo>
                    <a:pt x="394" y="338"/>
                  </a:lnTo>
                  <a:lnTo>
                    <a:pt x="418" y="350"/>
                  </a:lnTo>
                  <a:lnTo>
                    <a:pt x="440" y="344"/>
                  </a:lnTo>
                  <a:lnTo>
                    <a:pt x="464" y="356"/>
                  </a:lnTo>
                  <a:lnTo>
                    <a:pt x="494" y="356"/>
                  </a:lnTo>
                  <a:lnTo>
                    <a:pt x="502" y="378"/>
                  </a:lnTo>
                  <a:lnTo>
                    <a:pt x="464" y="384"/>
                  </a:lnTo>
                  <a:lnTo>
                    <a:pt x="440" y="378"/>
                  </a:lnTo>
                  <a:lnTo>
                    <a:pt x="426" y="378"/>
                  </a:lnTo>
                  <a:lnTo>
                    <a:pt x="410" y="374"/>
                  </a:lnTo>
                  <a:lnTo>
                    <a:pt x="386" y="374"/>
                  </a:lnTo>
                  <a:lnTo>
                    <a:pt x="364" y="384"/>
                  </a:lnTo>
                  <a:lnTo>
                    <a:pt x="350" y="384"/>
                  </a:lnTo>
                  <a:lnTo>
                    <a:pt x="358" y="396"/>
                  </a:lnTo>
                  <a:lnTo>
                    <a:pt x="364" y="408"/>
                  </a:lnTo>
                  <a:lnTo>
                    <a:pt x="380" y="420"/>
                  </a:lnTo>
                  <a:lnTo>
                    <a:pt x="418" y="420"/>
                  </a:lnTo>
                  <a:lnTo>
                    <a:pt x="448" y="412"/>
                  </a:lnTo>
                  <a:lnTo>
                    <a:pt x="434" y="424"/>
                  </a:lnTo>
                  <a:lnTo>
                    <a:pt x="418" y="430"/>
                  </a:lnTo>
                  <a:lnTo>
                    <a:pt x="440" y="430"/>
                  </a:lnTo>
                  <a:lnTo>
                    <a:pt x="440" y="442"/>
                  </a:lnTo>
                  <a:lnTo>
                    <a:pt x="434" y="460"/>
                  </a:lnTo>
                  <a:lnTo>
                    <a:pt x="418" y="448"/>
                  </a:lnTo>
                  <a:lnTo>
                    <a:pt x="418" y="466"/>
                  </a:lnTo>
                  <a:lnTo>
                    <a:pt x="426" y="466"/>
                  </a:lnTo>
                  <a:lnTo>
                    <a:pt x="440" y="476"/>
                  </a:lnTo>
                  <a:lnTo>
                    <a:pt x="448" y="488"/>
                  </a:lnTo>
                  <a:lnTo>
                    <a:pt x="472" y="488"/>
                  </a:lnTo>
                  <a:lnTo>
                    <a:pt x="478" y="504"/>
                  </a:lnTo>
                  <a:lnTo>
                    <a:pt x="486" y="528"/>
                  </a:lnTo>
                  <a:lnTo>
                    <a:pt x="508" y="534"/>
                  </a:lnTo>
                  <a:lnTo>
                    <a:pt x="524" y="546"/>
                  </a:lnTo>
                  <a:lnTo>
                    <a:pt x="532" y="568"/>
                  </a:lnTo>
                  <a:lnTo>
                    <a:pt x="554" y="584"/>
                  </a:lnTo>
                  <a:lnTo>
                    <a:pt x="586" y="580"/>
                  </a:lnTo>
                  <a:lnTo>
                    <a:pt x="622" y="562"/>
                  </a:lnTo>
                  <a:lnTo>
                    <a:pt x="646" y="552"/>
                  </a:lnTo>
                  <a:lnTo>
                    <a:pt x="668" y="540"/>
                  </a:lnTo>
                  <a:lnTo>
                    <a:pt x="692" y="522"/>
                  </a:lnTo>
                  <a:lnTo>
                    <a:pt x="698" y="504"/>
                  </a:lnTo>
                  <a:lnTo>
                    <a:pt x="668" y="500"/>
                  </a:lnTo>
                  <a:lnTo>
                    <a:pt x="662" y="488"/>
                  </a:lnTo>
                  <a:lnTo>
                    <a:pt x="646" y="500"/>
                  </a:lnTo>
                  <a:lnTo>
                    <a:pt x="614" y="504"/>
                  </a:lnTo>
                  <a:lnTo>
                    <a:pt x="614" y="516"/>
                  </a:lnTo>
                  <a:lnTo>
                    <a:pt x="608" y="500"/>
                  </a:lnTo>
                  <a:lnTo>
                    <a:pt x="592" y="488"/>
                  </a:lnTo>
                  <a:lnTo>
                    <a:pt x="570" y="482"/>
                  </a:lnTo>
                  <a:lnTo>
                    <a:pt x="562" y="470"/>
                  </a:lnTo>
                  <a:lnTo>
                    <a:pt x="562" y="454"/>
                  </a:lnTo>
                  <a:lnTo>
                    <a:pt x="586" y="454"/>
                  </a:lnTo>
                  <a:lnTo>
                    <a:pt x="622" y="476"/>
                  </a:lnTo>
                  <a:lnTo>
                    <a:pt x="646" y="476"/>
                  </a:lnTo>
                  <a:lnTo>
                    <a:pt x="654" y="482"/>
                  </a:lnTo>
                  <a:lnTo>
                    <a:pt x="668" y="482"/>
                  </a:lnTo>
                  <a:lnTo>
                    <a:pt x="698" y="488"/>
                  </a:lnTo>
                  <a:lnTo>
                    <a:pt x="722" y="488"/>
                  </a:lnTo>
                  <a:lnTo>
                    <a:pt x="760" y="482"/>
                  </a:lnTo>
                  <a:lnTo>
                    <a:pt x="768" y="482"/>
                  </a:lnTo>
                  <a:lnTo>
                    <a:pt x="776" y="500"/>
                  </a:lnTo>
                  <a:lnTo>
                    <a:pt x="798" y="494"/>
                  </a:lnTo>
                  <a:lnTo>
                    <a:pt x="782" y="504"/>
                  </a:lnTo>
                  <a:lnTo>
                    <a:pt x="798" y="516"/>
                  </a:lnTo>
                  <a:lnTo>
                    <a:pt x="820" y="510"/>
                  </a:lnTo>
                  <a:lnTo>
                    <a:pt x="828" y="534"/>
                  </a:lnTo>
                  <a:lnTo>
                    <a:pt x="844" y="556"/>
                  </a:lnTo>
                  <a:lnTo>
                    <a:pt x="858" y="590"/>
                  </a:lnTo>
                  <a:lnTo>
                    <a:pt x="874" y="608"/>
                  </a:lnTo>
                  <a:lnTo>
                    <a:pt x="890" y="596"/>
                  </a:lnTo>
                  <a:lnTo>
                    <a:pt x="904" y="596"/>
                  </a:lnTo>
                  <a:lnTo>
                    <a:pt x="904" y="584"/>
                  </a:lnTo>
                  <a:lnTo>
                    <a:pt x="920" y="574"/>
                  </a:lnTo>
                  <a:lnTo>
                    <a:pt x="920" y="552"/>
                  </a:lnTo>
                  <a:lnTo>
                    <a:pt x="942" y="534"/>
                  </a:lnTo>
                  <a:lnTo>
                    <a:pt x="980" y="516"/>
                  </a:lnTo>
                  <a:lnTo>
                    <a:pt x="1018" y="504"/>
                  </a:lnTo>
                  <a:lnTo>
                    <a:pt x="1042" y="528"/>
                  </a:lnTo>
                  <a:lnTo>
                    <a:pt x="1064" y="546"/>
                  </a:lnTo>
                  <a:lnTo>
                    <a:pt x="1086" y="540"/>
                  </a:lnTo>
                  <a:lnTo>
                    <a:pt x="1102" y="568"/>
                  </a:lnTo>
                  <a:lnTo>
                    <a:pt x="1102" y="584"/>
                  </a:lnTo>
                  <a:lnTo>
                    <a:pt x="1118" y="602"/>
                  </a:lnTo>
                  <a:lnTo>
                    <a:pt x="1110" y="584"/>
                  </a:lnTo>
                  <a:lnTo>
                    <a:pt x="1110" y="568"/>
                  </a:lnTo>
                  <a:lnTo>
                    <a:pt x="1124" y="556"/>
                  </a:lnTo>
                  <a:lnTo>
                    <a:pt x="1132" y="574"/>
                  </a:lnTo>
                  <a:lnTo>
                    <a:pt x="1156" y="580"/>
                  </a:lnTo>
                  <a:lnTo>
                    <a:pt x="1156" y="596"/>
                  </a:lnTo>
                  <a:lnTo>
                    <a:pt x="1178" y="590"/>
                  </a:lnTo>
                  <a:lnTo>
                    <a:pt x="1208" y="580"/>
                  </a:lnTo>
                  <a:lnTo>
                    <a:pt x="1202" y="562"/>
                  </a:lnTo>
                  <a:lnTo>
                    <a:pt x="1186" y="552"/>
                  </a:lnTo>
                  <a:lnTo>
                    <a:pt x="1170" y="534"/>
                  </a:lnTo>
                  <a:lnTo>
                    <a:pt x="1156" y="522"/>
                  </a:lnTo>
                  <a:lnTo>
                    <a:pt x="1170" y="510"/>
                  </a:lnTo>
                  <a:lnTo>
                    <a:pt x="1202" y="510"/>
                  </a:lnTo>
                  <a:lnTo>
                    <a:pt x="1208" y="516"/>
                  </a:lnTo>
                  <a:lnTo>
                    <a:pt x="1216" y="504"/>
                  </a:lnTo>
                  <a:lnTo>
                    <a:pt x="1238" y="500"/>
                  </a:lnTo>
                  <a:lnTo>
                    <a:pt x="1246" y="504"/>
                  </a:lnTo>
                  <a:lnTo>
                    <a:pt x="1262" y="494"/>
                  </a:lnTo>
                  <a:lnTo>
                    <a:pt x="1276" y="476"/>
                  </a:lnTo>
                  <a:lnTo>
                    <a:pt x="1308" y="454"/>
                  </a:lnTo>
                  <a:lnTo>
                    <a:pt x="1300" y="442"/>
                  </a:lnTo>
                  <a:lnTo>
                    <a:pt x="1292" y="430"/>
                  </a:lnTo>
                  <a:lnTo>
                    <a:pt x="1276" y="420"/>
                  </a:lnTo>
                  <a:lnTo>
                    <a:pt x="1262" y="408"/>
                  </a:lnTo>
                  <a:lnTo>
                    <a:pt x="1276" y="396"/>
                  </a:lnTo>
                  <a:lnTo>
                    <a:pt x="1246" y="396"/>
                  </a:lnTo>
                  <a:lnTo>
                    <a:pt x="1270" y="374"/>
                  </a:lnTo>
                  <a:lnTo>
                    <a:pt x="1276" y="378"/>
                  </a:lnTo>
                  <a:lnTo>
                    <a:pt x="1314" y="378"/>
                  </a:lnTo>
                  <a:lnTo>
                    <a:pt x="1322" y="390"/>
                  </a:lnTo>
                  <a:lnTo>
                    <a:pt x="1338" y="408"/>
                  </a:lnTo>
                  <a:lnTo>
                    <a:pt x="1346" y="430"/>
                  </a:lnTo>
                  <a:lnTo>
                    <a:pt x="1352" y="420"/>
                  </a:lnTo>
                  <a:lnTo>
                    <a:pt x="1376" y="408"/>
                  </a:lnTo>
                  <a:lnTo>
                    <a:pt x="1352" y="396"/>
                  </a:lnTo>
                  <a:lnTo>
                    <a:pt x="1346" y="378"/>
                  </a:lnTo>
                  <a:lnTo>
                    <a:pt x="1360" y="362"/>
                  </a:lnTo>
                  <a:lnTo>
                    <a:pt x="1390" y="350"/>
                  </a:lnTo>
                  <a:lnTo>
                    <a:pt x="1420" y="332"/>
                  </a:lnTo>
                  <a:lnTo>
                    <a:pt x="1428" y="310"/>
                  </a:lnTo>
                  <a:lnTo>
                    <a:pt x="1428" y="288"/>
                  </a:lnTo>
                  <a:lnTo>
                    <a:pt x="1414" y="270"/>
                  </a:lnTo>
                  <a:lnTo>
                    <a:pt x="1414" y="258"/>
                  </a:lnTo>
                  <a:lnTo>
                    <a:pt x="1398" y="248"/>
                  </a:lnTo>
                  <a:lnTo>
                    <a:pt x="1368" y="252"/>
                  </a:lnTo>
                  <a:lnTo>
                    <a:pt x="1368" y="248"/>
                  </a:lnTo>
                  <a:lnTo>
                    <a:pt x="1384" y="224"/>
                  </a:lnTo>
                  <a:lnTo>
                    <a:pt x="1398" y="212"/>
                  </a:lnTo>
                  <a:lnTo>
                    <a:pt x="1428" y="208"/>
                  </a:lnTo>
                  <a:lnTo>
                    <a:pt x="1474" y="208"/>
                  </a:lnTo>
                  <a:lnTo>
                    <a:pt x="1526" y="212"/>
                  </a:lnTo>
                  <a:lnTo>
                    <a:pt x="1542" y="208"/>
                  </a:lnTo>
                  <a:lnTo>
                    <a:pt x="1566" y="184"/>
                  </a:lnTo>
                  <a:lnTo>
                    <a:pt x="1596" y="172"/>
                  </a:lnTo>
                  <a:lnTo>
                    <a:pt x="1596" y="184"/>
                  </a:lnTo>
                  <a:lnTo>
                    <a:pt x="1610" y="190"/>
                  </a:lnTo>
                  <a:lnTo>
                    <a:pt x="1626" y="178"/>
                  </a:lnTo>
                  <a:lnTo>
                    <a:pt x="1648" y="172"/>
                  </a:lnTo>
                  <a:lnTo>
                    <a:pt x="1642" y="184"/>
                  </a:lnTo>
                  <a:lnTo>
                    <a:pt x="1618" y="202"/>
                  </a:lnTo>
                  <a:lnTo>
                    <a:pt x="1588" y="212"/>
                  </a:lnTo>
                  <a:lnTo>
                    <a:pt x="1588" y="230"/>
                  </a:lnTo>
                  <a:lnTo>
                    <a:pt x="1618" y="242"/>
                  </a:lnTo>
                  <a:lnTo>
                    <a:pt x="1618" y="270"/>
                  </a:lnTo>
                  <a:lnTo>
                    <a:pt x="1642" y="288"/>
                  </a:lnTo>
                  <a:lnTo>
                    <a:pt x="1642" y="270"/>
                  </a:lnTo>
                  <a:lnTo>
                    <a:pt x="1656" y="258"/>
                  </a:lnTo>
                  <a:lnTo>
                    <a:pt x="1672" y="242"/>
                  </a:lnTo>
                  <a:lnTo>
                    <a:pt x="1656" y="224"/>
                  </a:lnTo>
                  <a:lnTo>
                    <a:pt x="1656" y="208"/>
                  </a:lnTo>
                  <a:lnTo>
                    <a:pt x="1680" y="190"/>
                  </a:lnTo>
                  <a:lnTo>
                    <a:pt x="1688" y="202"/>
                  </a:lnTo>
                  <a:lnTo>
                    <a:pt x="1726" y="196"/>
                  </a:lnTo>
                  <a:lnTo>
                    <a:pt x="1740" y="184"/>
                  </a:lnTo>
                  <a:lnTo>
                    <a:pt x="1770" y="178"/>
                  </a:lnTo>
                  <a:lnTo>
                    <a:pt x="1770" y="166"/>
                  </a:lnTo>
                  <a:lnTo>
                    <a:pt x="1802" y="160"/>
                  </a:lnTo>
                  <a:lnTo>
                    <a:pt x="1786" y="156"/>
                  </a:lnTo>
                  <a:lnTo>
                    <a:pt x="1770" y="150"/>
                  </a:lnTo>
                  <a:lnTo>
                    <a:pt x="1748" y="144"/>
                  </a:lnTo>
                  <a:lnTo>
                    <a:pt x="1778" y="144"/>
                  </a:lnTo>
                  <a:lnTo>
                    <a:pt x="1786" y="12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63" name="Freeform 39"/>
            <p:cNvSpPr>
              <a:spLocks noChangeArrowheads="1"/>
            </p:cNvSpPr>
            <p:nvPr/>
          </p:nvSpPr>
          <p:spPr bwMode="auto">
            <a:xfrm>
              <a:off x="3073978" y="1063889"/>
              <a:ext cx="103365" cy="121384"/>
            </a:xfrm>
            <a:custGeom>
              <a:avLst/>
              <a:gdLst>
                <a:gd name="T0" fmla="*/ 0 w 46"/>
                <a:gd name="T1" fmla="*/ 2147483647 h 34"/>
                <a:gd name="T2" fmla="*/ 2147483647 w 46"/>
                <a:gd name="T3" fmla="*/ 2147483647 h 34"/>
                <a:gd name="T4" fmla="*/ 2147483647 w 46"/>
                <a:gd name="T5" fmla="*/ 2147483647 h 34"/>
                <a:gd name="T6" fmla="*/ 2147483647 w 46"/>
                <a:gd name="T7" fmla="*/ 2147483647 h 34"/>
                <a:gd name="T8" fmla="*/ 2147483647 w 46"/>
                <a:gd name="T9" fmla="*/ 0 h 34"/>
                <a:gd name="T10" fmla="*/ 2147483647 w 46"/>
                <a:gd name="T11" fmla="*/ 0 h 34"/>
                <a:gd name="T12" fmla="*/ 2147483647 w 46"/>
                <a:gd name="T13" fmla="*/ 2147483647 h 34"/>
                <a:gd name="T14" fmla="*/ 0 w 46"/>
                <a:gd name="T15" fmla="*/ 2147483647 h 34"/>
                <a:gd name="T16" fmla="*/ 0 w 46"/>
                <a:gd name="T17" fmla="*/ 2147483647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4"/>
                <a:gd name="T29" fmla="*/ 46 w 4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4">
                  <a:moveTo>
                    <a:pt x="0" y="34"/>
                  </a:moveTo>
                  <a:lnTo>
                    <a:pt x="32" y="28"/>
                  </a:lnTo>
                  <a:lnTo>
                    <a:pt x="46" y="24"/>
                  </a:lnTo>
                  <a:lnTo>
                    <a:pt x="38" y="12"/>
                  </a:lnTo>
                  <a:lnTo>
                    <a:pt x="46" y="0"/>
                  </a:lnTo>
                  <a:lnTo>
                    <a:pt x="32" y="0"/>
                  </a:lnTo>
                  <a:lnTo>
                    <a:pt x="8" y="6"/>
                  </a:lnTo>
                  <a:lnTo>
                    <a:pt x="0" y="12"/>
                  </a:lnTo>
                  <a:lnTo>
                    <a:pt x="0"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64" name="Freeform 40"/>
            <p:cNvSpPr>
              <a:spLocks noChangeArrowheads="1"/>
            </p:cNvSpPr>
            <p:nvPr/>
          </p:nvSpPr>
          <p:spPr bwMode="auto">
            <a:xfrm>
              <a:off x="6390638" y="2434806"/>
              <a:ext cx="543789" cy="264187"/>
            </a:xfrm>
            <a:custGeom>
              <a:avLst/>
              <a:gdLst>
                <a:gd name="T0" fmla="*/ 2147483647 w 242"/>
                <a:gd name="T1" fmla="*/ 2147483647 h 74"/>
                <a:gd name="T2" fmla="*/ 2147483647 w 242"/>
                <a:gd name="T3" fmla="*/ 2147483647 h 74"/>
                <a:gd name="T4" fmla="*/ 2147483647 w 242"/>
                <a:gd name="T5" fmla="*/ 2147483647 h 74"/>
                <a:gd name="T6" fmla="*/ 2147483647 w 242"/>
                <a:gd name="T7" fmla="*/ 2147483647 h 74"/>
                <a:gd name="T8" fmla="*/ 2147483647 w 242"/>
                <a:gd name="T9" fmla="*/ 2147483647 h 74"/>
                <a:gd name="T10" fmla="*/ 2147483647 w 242"/>
                <a:gd name="T11" fmla="*/ 2147483647 h 74"/>
                <a:gd name="T12" fmla="*/ 2147483647 w 242"/>
                <a:gd name="T13" fmla="*/ 2147483647 h 74"/>
                <a:gd name="T14" fmla="*/ 2147483647 w 242"/>
                <a:gd name="T15" fmla="*/ 2147483647 h 74"/>
                <a:gd name="T16" fmla="*/ 2147483647 w 242"/>
                <a:gd name="T17" fmla="*/ 2147483647 h 74"/>
                <a:gd name="T18" fmla="*/ 2147483647 w 242"/>
                <a:gd name="T19" fmla="*/ 0 h 74"/>
                <a:gd name="T20" fmla="*/ 0 w 242"/>
                <a:gd name="T21" fmla="*/ 2147483647 h 74"/>
                <a:gd name="T22" fmla="*/ 2147483647 w 242"/>
                <a:gd name="T23" fmla="*/ 2147483647 h 74"/>
                <a:gd name="T24" fmla="*/ 2147483647 w 242"/>
                <a:gd name="T25" fmla="*/ 2147483647 h 74"/>
                <a:gd name="T26" fmla="*/ 2147483647 w 242"/>
                <a:gd name="T27" fmla="*/ 2147483647 h 74"/>
                <a:gd name="T28" fmla="*/ 2147483647 w 242"/>
                <a:gd name="T29" fmla="*/ 2147483647 h 74"/>
                <a:gd name="T30" fmla="*/ 2147483647 w 242"/>
                <a:gd name="T31" fmla="*/ 2147483647 h 74"/>
                <a:gd name="T32" fmla="*/ 2147483647 w 242"/>
                <a:gd name="T33" fmla="*/ 2147483647 h 74"/>
                <a:gd name="T34" fmla="*/ 2147483647 w 242"/>
                <a:gd name="T35" fmla="*/ 2147483647 h 74"/>
                <a:gd name="T36" fmla="*/ 2147483647 w 242"/>
                <a:gd name="T37" fmla="*/ 2147483647 h 74"/>
                <a:gd name="T38" fmla="*/ 2147483647 w 242"/>
                <a:gd name="T39" fmla="*/ 2147483647 h 74"/>
                <a:gd name="T40" fmla="*/ 2147483647 w 242"/>
                <a:gd name="T41" fmla="*/ 2147483647 h 74"/>
                <a:gd name="T42" fmla="*/ 2147483647 w 242"/>
                <a:gd name="T43" fmla="*/ 2147483647 h 74"/>
                <a:gd name="T44" fmla="*/ 2147483647 w 242"/>
                <a:gd name="T45" fmla="*/ 2147483647 h 74"/>
                <a:gd name="T46" fmla="*/ 2147483647 w 242"/>
                <a:gd name="T47" fmla="*/ 2147483647 h 74"/>
                <a:gd name="T48" fmla="*/ 2147483647 w 242"/>
                <a:gd name="T49" fmla="*/ 2147483647 h 74"/>
                <a:gd name="T50" fmla="*/ 2147483647 w 242"/>
                <a:gd name="T51" fmla="*/ 2147483647 h 74"/>
                <a:gd name="T52" fmla="*/ 2147483647 w 242"/>
                <a:gd name="T53" fmla="*/ 2147483647 h 74"/>
                <a:gd name="T54" fmla="*/ 2147483647 w 242"/>
                <a:gd name="T55" fmla="*/ 2147483647 h 74"/>
                <a:gd name="T56" fmla="*/ 2147483647 w 242"/>
                <a:gd name="T57" fmla="*/ 2147483647 h 74"/>
                <a:gd name="T58" fmla="*/ 2147483647 w 242"/>
                <a:gd name="T59" fmla="*/ 2147483647 h 74"/>
                <a:gd name="T60" fmla="*/ 2147483647 w 242"/>
                <a:gd name="T61" fmla="*/ 2147483647 h 7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2"/>
                <a:gd name="T94" fmla="*/ 0 h 74"/>
                <a:gd name="T95" fmla="*/ 242 w 242"/>
                <a:gd name="T96" fmla="*/ 74 h 7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2" h="74">
                  <a:moveTo>
                    <a:pt x="196" y="34"/>
                  </a:moveTo>
                  <a:lnTo>
                    <a:pt x="182" y="28"/>
                  </a:lnTo>
                  <a:lnTo>
                    <a:pt x="158" y="22"/>
                  </a:lnTo>
                  <a:lnTo>
                    <a:pt x="136" y="18"/>
                  </a:lnTo>
                  <a:lnTo>
                    <a:pt x="90" y="18"/>
                  </a:lnTo>
                  <a:lnTo>
                    <a:pt x="76" y="12"/>
                  </a:lnTo>
                  <a:lnTo>
                    <a:pt x="60" y="18"/>
                  </a:lnTo>
                  <a:lnTo>
                    <a:pt x="52" y="18"/>
                  </a:lnTo>
                  <a:lnTo>
                    <a:pt x="30" y="12"/>
                  </a:lnTo>
                  <a:lnTo>
                    <a:pt x="22" y="0"/>
                  </a:lnTo>
                  <a:lnTo>
                    <a:pt x="0" y="6"/>
                  </a:lnTo>
                  <a:lnTo>
                    <a:pt x="14" y="12"/>
                  </a:lnTo>
                  <a:lnTo>
                    <a:pt x="30" y="22"/>
                  </a:lnTo>
                  <a:lnTo>
                    <a:pt x="52" y="34"/>
                  </a:lnTo>
                  <a:lnTo>
                    <a:pt x="82" y="34"/>
                  </a:lnTo>
                  <a:lnTo>
                    <a:pt x="82" y="46"/>
                  </a:lnTo>
                  <a:lnTo>
                    <a:pt x="106" y="52"/>
                  </a:lnTo>
                  <a:lnTo>
                    <a:pt x="128" y="58"/>
                  </a:lnTo>
                  <a:lnTo>
                    <a:pt x="158" y="58"/>
                  </a:lnTo>
                  <a:lnTo>
                    <a:pt x="166" y="46"/>
                  </a:lnTo>
                  <a:lnTo>
                    <a:pt x="188" y="52"/>
                  </a:lnTo>
                  <a:lnTo>
                    <a:pt x="204" y="58"/>
                  </a:lnTo>
                  <a:lnTo>
                    <a:pt x="196" y="68"/>
                  </a:lnTo>
                  <a:lnTo>
                    <a:pt x="196" y="74"/>
                  </a:lnTo>
                  <a:lnTo>
                    <a:pt x="212" y="64"/>
                  </a:lnTo>
                  <a:lnTo>
                    <a:pt x="228" y="74"/>
                  </a:lnTo>
                  <a:lnTo>
                    <a:pt x="242" y="64"/>
                  </a:lnTo>
                  <a:lnTo>
                    <a:pt x="212" y="58"/>
                  </a:lnTo>
                  <a:lnTo>
                    <a:pt x="204" y="46"/>
                  </a:lnTo>
                  <a:lnTo>
                    <a:pt x="212" y="34"/>
                  </a:lnTo>
                  <a:lnTo>
                    <a:pt x="196"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65" name="Freeform 41"/>
            <p:cNvSpPr>
              <a:spLocks noChangeArrowheads="1"/>
            </p:cNvSpPr>
            <p:nvPr/>
          </p:nvSpPr>
          <p:spPr bwMode="auto">
            <a:xfrm>
              <a:off x="2921178" y="1570842"/>
              <a:ext cx="1586425" cy="1827890"/>
            </a:xfrm>
            <a:custGeom>
              <a:avLst/>
              <a:gdLst>
                <a:gd name="T0" fmla="*/ 2147483647 w 706"/>
                <a:gd name="T1" fmla="*/ 2147483647 h 512"/>
                <a:gd name="T2" fmla="*/ 2147483647 w 706"/>
                <a:gd name="T3" fmla="*/ 2147483647 h 512"/>
                <a:gd name="T4" fmla="*/ 2147483647 w 706"/>
                <a:gd name="T5" fmla="*/ 2147483647 h 512"/>
                <a:gd name="T6" fmla="*/ 2147483647 w 706"/>
                <a:gd name="T7" fmla="*/ 2147483647 h 512"/>
                <a:gd name="T8" fmla="*/ 2147483647 w 706"/>
                <a:gd name="T9" fmla="*/ 2147483647 h 512"/>
                <a:gd name="T10" fmla="*/ 2147483647 w 706"/>
                <a:gd name="T11" fmla="*/ 0 h 512"/>
                <a:gd name="T12" fmla="*/ 2147483647 w 706"/>
                <a:gd name="T13" fmla="*/ 2147483647 h 512"/>
                <a:gd name="T14" fmla="*/ 2147483647 w 706"/>
                <a:gd name="T15" fmla="*/ 2147483647 h 512"/>
                <a:gd name="T16" fmla="*/ 2147483647 w 706"/>
                <a:gd name="T17" fmla="*/ 2147483647 h 512"/>
                <a:gd name="T18" fmla="*/ 2147483647 w 706"/>
                <a:gd name="T19" fmla="*/ 2147483647 h 512"/>
                <a:gd name="T20" fmla="*/ 2147483647 w 706"/>
                <a:gd name="T21" fmla="*/ 2147483647 h 512"/>
                <a:gd name="T22" fmla="*/ 2147483647 w 706"/>
                <a:gd name="T23" fmla="*/ 2147483647 h 512"/>
                <a:gd name="T24" fmla="*/ 2147483647 w 706"/>
                <a:gd name="T25" fmla="*/ 2147483647 h 512"/>
                <a:gd name="T26" fmla="*/ 0 w 706"/>
                <a:gd name="T27" fmla="*/ 2147483647 h 512"/>
                <a:gd name="T28" fmla="*/ 2147483647 w 706"/>
                <a:gd name="T29" fmla="*/ 2147483647 h 512"/>
                <a:gd name="T30" fmla="*/ 2147483647 w 706"/>
                <a:gd name="T31" fmla="*/ 2147483647 h 512"/>
                <a:gd name="T32" fmla="*/ 2147483647 w 706"/>
                <a:gd name="T33" fmla="*/ 2147483647 h 512"/>
                <a:gd name="T34" fmla="*/ 2147483647 w 706"/>
                <a:gd name="T35" fmla="*/ 2147483647 h 512"/>
                <a:gd name="T36" fmla="*/ 2147483647 w 706"/>
                <a:gd name="T37" fmla="*/ 2147483647 h 512"/>
                <a:gd name="T38" fmla="*/ 2147483647 w 706"/>
                <a:gd name="T39" fmla="*/ 2147483647 h 512"/>
                <a:gd name="T40" fmla="*/ 2147483647 w 706"/>
                <a:gd name="T41" fmla="*/ 2147483647 h 512"/>
                <a:gd name="T42" fmla="*/ 2147483647 w 706"/>
                <a:gd name="T43" fmla="*/ 2147483647 h 512"/>
                <a:gd name="T44" fmla="*/ 2147483647 w 706"/>
                <a:gd name="T45" fmla="*/ 2147483647 h 512"/>
                <a:gd name="T46" fmla="*/ 2147483647 w 706"/>
                <a:gd name="T47" fmla="*/ 2147483647 h 512"/>
                <a:gd name="T48" fmla="*/ 2147483647 w 706"/>
                <a:gd name="T49" fmla="*/ 2147483647 h 512"/>
                <a:gd name="T50" fmla="*/ 2147483647 w 706"/>
                <a:gd name="T51" fmla="*/ 2147483647 h 512"/>
                <a:gd name="T52" fmla="*/ 2147483647 w 706"/>
                <a:gd name="T53" fmla="*/ 2147483647 h 512"/>
                <a:gd name="T54" fmla="*/ 2147483647 w 706"/>
                <a:gd name="T55" fmla="*/ 2147483647 h 512"/>
                <a:gd name="T56" fmla="*/ 2147483647 w 706"/>
                <a:gd name="T57" fmla="*/ 2147483647 h 512"/>
                <a:gd name="T58" fmla="*/ 2147483647 w 706"/>
                <a:gd name="T59" fmla="*/ 2147483647 h 512"/>
                <a:gd name="T60" fmla="*/ 2147483647 w 706"/>
                <a:gd name="T61" fmla="*/ 2147483647 h 512"/>
                <a:gd name="T62" fmla="*/ 2147483647 w 706"/>
                <a:gd name="T63" fmla="*/ 2147483647 h 512"/>
                <a:gd name="T64" fmla="*/ 2147483647 w 706"/>
                <a:gd name="T65" fmla="*/ 2147483647 h 512"/>
                <a:gd name="T66" fmla="*/ 2147483647 w 706"/>
                <a:gd name="T67" fmla="*/ 2147483647 h 512"/>
                <a:gd name="T68" fmla="*/ 2147483647 w 706"/>
                <a:gd name="T69" fmla="*/ 2147483647 h 512"/>
                <a:gd name="T70" fmla="*/ 2147483647 w 706"/>
                <a:gd name="T71" fmla="*/ 2147483647 h 512"/>
                <a:gd name="T72" fmla="*/ 2147483647 w 706"/>
                <a:gd name="T73" fmla="*/ 2147483647 h 512"/>
                <a:gd name="T74" fmla="*/ 2147483647 w 706"/>
                <a:gd name="T75" fmla="*/ 2147483647 h 512"/>
                <a:gd name="T76" fmla="*/ 2147483647 w 706"/>
                <a:gd name="T77" fmla="*/ 2147483647 h 512"/>
                <a:gd name="T78" fmla="*/ 2147483647 w 706"/>
                <a:gd name="T79" fmla="*/ 2147483647 h 512"/>
                <a:gd name="T80" fmla="*/ 2147483647 w 706"/>
                <a:gd name="T81" fmla="*/ 2147483647 h 512"/>
                <a:gd name="T82" fmla="*/ 2147483647 w 706"/>
                <a:gd name="T83" fmla="*/ 2147483647 h 512"/>
                <a:gd name="T84" fmla="*/ 2147483647 w 706"/>
                <a:gd name="T85" fmla="*/ 2147483647 h 512"/>
                <a:gd name="T86" fmla="*/ 2147483647 w 706"/>
                <a:gd name="T87" fmla="*/ 2147483647 h 512"/>
                <a:gd name="T88" fmla="*/ 2147483647 w 706"/>
                <a:gd name="T89" fmla="*/ 2147483647 h 512"/>
                <a:gd name="T90" fmla="*/ 2147483647 w 706"/>
                <a:gd name="T91" fmla="*/ 2147483647 h 512"/>
                <a:gd name="T92" fmla="*/ 2147483647 w 706"/>
                <a:gd name="T93" fmla="*/ 2147483647 h 512"/>
                <a:gd name="T94" fmla="*/ 2147483647 w 706"/>
                <a:gd name="T95" fmla="*/ 2147483647 h 512"/>
                <a:gd name="T96" fmla="*/ 2147483647 w 706"/>
                <a:gd name="T97" fmla="*/ 2147483647 h 512"/>
                <a:gd name="T98" fmla="*/ 2147483647 w 706"/>
                <a:gd name="T99" fmla="*/ 2147483647 h 5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6"/>
                <a:gd name="T151" fmla="*/ 0 h 512"/>
                <a:gd name="T152" fmla="*/ 706 w 706"/>
                <a:gd name="T153" fmla="*/ 512 h 5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6" h="512">
                  <a:moveTo>
                    <a:pt x="490" y="50"/>
                  </a:moveTo>
                  <a:lnTo>
                    <a:pt x="458" y="40"/>
                  </a:lnTo>
                  <a:lnTo>
                    <a:pt x="434" y="40"/>
                  </a:lnTo>
                  <a:lnTo>
                    <a:pt x="422" y="38"/>
                  </a:lnTo>
                  <a:lnTo>
                    <a:pt x="402" y="38"/>
                  </a:lnTo>
                  <a:lnTo>
                    <a:pt x="388" y="30"/>
                  </a:lnTo>
                  <a:lnTo>
                    <a:pt x="372" y="58"/>
                  </a:lnTo>
                  <a:lnTo>
                    <a:pt x="336" y="42"/>
                  </a:lnTo>
                  <a:lnTo>
                    <a:pt x="308" y="30"/>
                  </a:lnTo>
                  <a:lnTo>
                    <a:pt x="260" y="30"/>
                  </a:lnTo>
                  <a:lnTo>
                    <a:pt x="280" y="20"/>
                  </a:lnTo>
                  <a:lnTo>
                    <a:pt x="290" y="0"/>
                  </a:lnTo>
                  <a:lnTo>
                    <a:pt x="274" y="0"/>
                  </a:lnTo>
                  <a:lnTo>
                    <a:pt x="244" y="8"/>
                  </a:lnTo>
                  <a:lnTo>
                    <a:pt x="198" y="8"/>
                  </a:lnTo>
                  <a:lnTo>
                    <a:pt x="174" y="18"/>
                  </a:lnTo>
                  <a:lnTo>
                    <a:pt x="118" y="18"/>
                  </a:lnTo>
                  <a:lnTo>
                    <a:pt x="118" y="36"/>
                  </a:lnTo>
                  <a:lnTo>
                    <a:pt x="98" y="36"/>
                  </a:lnTo>
                  <a:lnTo>
                    <a:pt x="84" y="46"/>
                  </a:lnTo>
                  <a:lnTo>
                    <a:pt x="84" y="64"/>
                  </a:lnTo>
                  <a:lnTo>
                    <a:pt x="68" y="70"/>
                  </a:lnTo>
                  <a:lnTo>
                    <a:pt x="46" y="82"/>
                  </a:lnTo>
                  <a:lnTo>
                    <a:pt x="22" y="104"/>
                  </a:lnTo>
                  <a:lnTo>
                    <a:pt x="16" y="128"/>
                  </a:lnTo>
                  <a:lnTo>
                    <a:pt x="22" y="144"/>
                  </a:lnTo>
                  <a:lnTo>
                    <a:pt x="22" y="162"/>
                  </a:lnTo>
                  <a:lnTo>
                    <a:pt x="0" y="168"/>
                  </a:lnTo>
                  <a:lnTo>
                    <a:pt x="22" y="178"/>
                  </a:lnTo>
                  <a:lnTo>
                    <a:pt x="22" y="190"/>
                  </a:lnTo>
                  <a:lnTo>
                    <a:pt x="46" y="196"/>
                  </a:lnTo>
                  <a:lnTo>
                    <a:pt x="54" y="214"/>
                  </a:lnTo>
                  <a:lnTo>
                    <a:pt x="68" y="218"/>
                  </a:lnTo>
                  <a:lnTo>
                    <a:pt x="84" y="230"/>
                  </a:lnTo>
                  <a:lnTo>
                    <a:pt x="100" y="236"/>
                  </a:lnTo>
                  <a:lnTo>
                    <a:pt x="146" y="236"/>
                  </a:lnTo>
                  <a:lnTo>
                    <a:pt x="188" y="230"/>
                  </a:lnTo>
                  <a:lnTo>
                    <a:pt x="214" y="224"/>
                  </a:lnTo>
                  <a:lnTo>
                    <a:pt x="236" y="224"/>
                  </a:lnTo>
                  <a:lnTo>
                    <a:pt x="236" y="236"/>
                  </a:lnTo>
                  <a:lnTo>
                    <a:pt x="282" y="236"/>
                  </a:lnTo>
                  <a:lnTo>
                    <a:pt x="288" y="248"/>
                  </a:lnTo>
                  <a:lnTo>
                    <a:pt x="282" y="264"/>
                  </a:lnTo>
                  <a:lnTo>
                    <a:pt x="288" y="282"/>
                  </a:lnTo>
                  <a:lnTo>
                    <a:pt x="304" y="288"/>
                  </a:lnTo>
                  <a:lnTo>
                    <a:pt x="320" y="294"/>
                  </a:lnTo>
                  <a:lnTo>
                    <a:pt x="320" y="328"/>
                  </a:lnTo>
                  <a:lnTo>
                    <a:pt x="334" y="344"/>
                  </a:lnTo>
                  <a:lnTo>
                    <a:pt x="328" y="362"/>
                  </a:lnTo>
                  <a:lnTo>
                    <a:pt x="328" y="374"/>
                  </a:lnTo>
                  <a:lnTo>
                    <a:pt x="320" y="392"/>
                  </a:lnTo>
                  <a:lnTo>
                    <a:pt x="328" y="402"/>
                  </a:lnTo>
                  <a:lnTo>
                    <a:pt x="350" y="420"/>
                  </a:lnTo>
                  <a:lnTo>
                    <a:pt x="342" y="430"/>
                  </a:lnTo>
                  <a:lnTo>
                    <a:pt x="358" y="436"/>
                  </a:lnTo>
                  <a:lnTo>
                    <a:pt x="358" y="448"/>
                  </a:lnTo>
                  <a:lnTo>
                    <a:pt x="366" y="460"/>
                  </a:lnTo>
                  <a:lnTo>
                    <a:pt x="372" y="478"/>
                  </a:lnTo>
                  <a:lnTo>
                    <a:pt x="388" y="494"/>
                  </a:lnTo>
                  <a:lnTo>
                    <a:pt x="388" y="506"/>
                  </a:lnTo>
                  <a:lnTo>
                    <a:pt x="410" y="512"/>
                  </a:lnTo>
                  <a:lnTo>
                    <a:pt x="464" y="512"/>
                  </a:lnTo>
                  <a:lnTo>
                    <a:pt x="494" y="500"/>
                  </a:lnTo>
                  <a:lnTo>
                    <a:pt x="510" y="482"/>
                  </a:lnTo>
                  <a:lnTo>
                    <a:pt x="524" y="466"/>
                  </a:lnTo>
                  <a:lnTo>
                    <a:pt x="532" y="454"/>
                  </a:lnTo>
                  <a:lnTo>
                    <a:pt x="540" y="442"/>
                  </a:lnTo>
                  <a:lnTo>
                    <a:pt x="556" y="426"/>
                  </a:lnTo>
                  <a:lnTo>
                    <a:pt x="556" y="408"/>
                  </a:lnTo>
                  <a:lnTo>
                    <a:pt x="570" y="392"/>
                  </a:lnTo>
                  <a:lnTo>
                    <a:pt x="586" y="386"/>
                  </a:lnTo>
                  <a:lnTo>
                    <a:pt x="600" y="374"/>
                  </a:lnTo>
                  <a:lnTo>
                    <a:pt x="616" y="362"/>
                  </a:lnTo>
                  <a:lnTo>
                    <a:pt x="600" y="340"/>
                  </a:lnTo>
                  <a:lnTo>
                    <a:pt x="592" y="322"/>
                  </a:lnTo>
                  <a:lnTo>
                    <a:pt x="592" y="300"/>
                  </a:lnTo>
                  <a:lnTo>
                    <a:pt x="600" y="282"/>
                  </a:lnTo>
                  <a:lnTo>
                    <a:pt x="624" y="260"/>
                  </a:lnTo>
                  <a:lnTo>
                    <a:pt x="646" y="248"/>
                  </a:lnTo>
                  <a:lnTo>
                    <a:pt x="670" y="230"/>
                  </a:lnTo>
                  <a:lnTo>
                    <a:pt x="684" y="214"/>
                  </a:lnTo>
                  <a:lnTo>
                    <a:pt x="698" y="196"/>
                  </a:lnTo>
                  <a:lnTo>
                    <a:pt x="706" y="178"/>
                  </a:lnTo>
                  <a:lnTo>
                    <a:pt x="692" y="178"/>
                  </a:lnTo>
                  <a:lnTo>
                    <a:pt x="662" y="184"/>
                  </a:lnTo>
                  <a:lnTo>
                    <a:pt x="638" y="196"/>
                  </a:lnTo>
                  <a:lnTo>
                    <a:pt x="624" y="190"/>
                  </a:lnTo>
                  <a:lnTo>
                    <a:pt x="616" y="172"/>
                  </a:lnTo>
                  <a:lnTo>
                    <a:pt x="600" y="168"/>
                  </a:lnTo>
                  <a:lnTo>
                    <a:pt x="592" y="156"/>
                  </a:lnTo>
                  <a:lnTo>
                    <a:pt x="578" y="140"/>
                  </a:lnTo>
                  <a:lnTo>
                    <a:pt x="562" y="128"/>
                  </a:lnTo>
                  <a:lnTo>
                    <a:pt x="548" y="116"/>
                  </a:lnTo>
                  <a:lnTo>
                    <a:pt x="532" y="110"/>
                  </a:lnTo>
                  <a:lnTo>
                    <a:pt x="532" y="98"/>
                  </a:lnTo>
                  <a:lnTo>
                    <a:pt x="524" y="82"/>
                  </a:lnTo>
                  <a:lnTo>
                    <a:pt x="510" y="64"/>
                  </a:lnTo>
                  <a:lnTo>
                    <a:pt x="502" y="54"/>
                  </a:lnTo>
                  <a:lnTo>
                    <a:pt x="494" y="46"/>
                  </a:lnTo>
                  <a:lnTo>
                    <a:pt x="490" y="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66" name="Freeform 42"/>
            <p:cNvSpPr>
              <a:spLocks noChangeArrowheads="1"/>
            </p:cNvSpPr>
            <p:nvPr/>
          </p:nvSpPr>
          <p:spPr bwMode="auto">
            <a:xfrm>
              <a:off x="6013132" y="2641872"/>
              <a:ext cx="67413" cy="21421"/>
            </a:xfrm>
            <a:custGeom>
              <a:avLst/>
              <a:gdLst>
                <a:gd name="T0" fmla="*/ 2147483647 w 30"/>
                <a:gd name="T1" fmla="*/ 0 h 6"/>
                <a:gd name="T2" fmla="*/ 0 w 30"/>
                <a:gd name="T3" fmla="*/ 2147483647 h 6"/>
                <a:gd name="T4" fmla="*/ 2147483647 w 30"/>
                <a:gd name="T5" fmla="*/ 2147483647 h 6"/>
                <a:gd name="T6" fmla="*/ 2147483647 w 30"/>
                <a:gd name="T7" fmla="*/ 0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30" y="0"/>
                  </a:moveTo>
                  <a:lnTo>
                    <a:pt x="0" y="6"/>
                  </a:lnTo>
                  <a:lnTo>
                    <a:pt x="8" y="6"/>
                  </a:lnTo>
                  <a:lnTo>
                    <a:pt x="3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67" name="Freeform 43"/>
            <p:cNvSpPr>
              <a:spLocks noChangeArrowheads="1"/>
            </p:cNvSpPr>
            <p:nvPr/>
          </p:nvSpPr>
          <p:spPr bwMode="auto">
            <a:xfrm>
              <a:off x="5518779" y="2249161"/>
              <a:ext cx="238188" cy="371290"/>
            </a:xfrm>
            <a:custGeom>
              <a:avLst/>
              <a:gdLst>
                <a:gd name="T0" fmla="*/ 2147483647 w 106"/>
                <a:gd name="T1" fmla="*/ 2147483647 h 104"/>
                <a:gd name="T2" fmla="*/ 2147483647 w 106"/>
                <a:gd name="T3" fmla="*/ 2147483647 h 104"/>
                <a:gd name="T4" fmla="*/ 2147483647 w 106"/>
                <a:gd name="T5" fmla="*/ 2147483647 h 104"/>
                <a:gd name="T6" fmla="*/ 0 w 106"/>
                <a:gd name="T7" fmla="*/ 2147483647 h 104"/>
                <a:gd name="T8" fmla="*/ 2147483647 w 106"/>
                <a:gd name="T9" fmla="*/ 2147483647 h 104"/>
                <a:gd name="T10" fmla="*/ 2147483647 w 106"/>
                <a:gd name="T11" fmla="*/ 2147483647 h 104"/>
                <a:gd name="T12" fmla="*/ 2147483647 w 106"/>
                <a:gd name="T13" fmla="*/ 2147483647 h 104"/>
                <a:gd name="T14" fmla="*/ 2147483647 w 106"/>
                <a:gd name="T15" fmla="*/ 2147483647 h 104"/>
                <a:gd name="T16" fmla="*/ 2147483647 w 106"/>
                <a:gd name="T17" fmla="*/ 2147483647 h 104"/>
                <a:gd name="T18" fmla="*/ 2147483647 w 106"/>
                <a:gd name="T19" fmla="*/ 2147483647 h 104"/>
                <a:gd name="T20" fmla="*/ 2147483647 w 106"/>
                <a:gd name="T21" fmla="*/ 2147483647 h 104"/>
                <a:gd name="T22" fmla="*/ 2147483647 w 106"/>
                <a:gd name="T23" fmla="*/ 2147483647 h 104"/>
                <a:gd name="T24" fmla="*/ 2147483647 w 106"/>
                <a:gd name="T25" fmla="*/ 2147483647 h 104"/>
                <a:gd name="T26" fmla="*/ 2147483647 w 106"/>
                <a:gd name="T27" fmla="*/ 2147483647 h 104"/>
                <a:gd name="T28" fmla="*/ 2147483647 w 106"/>
                <a:gd name="T29" fmla="*/ 2147483647 h 104"/>
                <a:gd name="T30" fmla="*/ 2147483647 w 106"/>
                <a:gd name="T31" fmla="*/ 2147483647 h 104"/>
                <a:gd name="T32" fmla="*/ 2147483647 w 106"/>
                <a:gd name="T33" fmla="*/ 2147483647 h 104"/>
                <a:gd name="T34" fmla="*/ 2147483647 w 106"/>
                <a:gd name="T35" fmla="*/ 2147483647 h 104"/>
                <a:gd name="T36" fmla="*/ 2147483647 w 106"/>
                <a:gd name="T37" fmla="*/ 2147483647 h 104"/>
                <a:gd name="T38" fmla="*/ 2147483647 w 106"/>
                <a:gd name="T39" fmla="*/ 0 h 104"/>
                <a:gd name="T40" fmla="*/ 2147483647 w 106"/>
                <a:gd name="T41" fmla="*/ 2147483647 h 104"/>
                <a:gd name="T42" fmla="*/ 2147483647 w 10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104"/>
                <a:gd name="T68" fmla="*/ 106 w 10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104">
                  <a:moveTo>
                    <a:pt x="60" y="40"/>
                  </a:moveTo>
                  <a:lnTo>
                    <a:pt x="46" y="34"/>
                  </a:lnTo>
                  <a:lnTo>
                    <a:pt x="22" y="24"/>
                  </a:lnTo>
                  <a:lnTo>
                    <a:pt x="0" y="24"/>
                  </a:lnTo>
                  <a:lnTo>
                    <a:pt x="14" y="34"/>
                  </a:lnTo>
                  <a:lnTo>
                    <a:pt x="30" y="46"/>
                  </a:lnTo>
                  <a:lnTo>
                    <a:pt x="60" y="70"/>
                  </a:lnTo>
                  <a:lnTo>
                    <a:pt x="76" y="92"/>
                  </a:lnTo>
                  <a:lnTo>
                    <a:pt x="90" y="92"/>
                  </a:lnTo>
                  <a:lnTo>
                    <a:pt x="106" y="104"/>
                  </a:lnTo>
                  <a:lnTo>
                    <a:pt x="106" y="98"/>
                  </a:lnTo>
                  <a:lnTo>
                    <a:pt x="84" y="86"/>
                  </a:lnTo>
                  <a:lnTo>
                    <a:pt x="84" y="70"/>
                  </a:lnTo>
                  <a:lnTo>
                    <a:pt x="98" y="70"/>
                  </a:lnTo>
                  <a:lnTo>
                    <a:pt x="98" y="58"/>
                  </a:lnTo>
                  <a:lnTo>
                    <a:pt x="84" y="40"/>
                  </a:lnTo>
                  <a:lnTo>
                    <a:pt x="84" y="28"/>
                  </a:lnTo>
                  <a:lnTo>
                    <a:pt x="76" y="12"/>
                  </a:lnTo>
                  <a:lnTo>
                    <a:pt x="60" y="12"/>
                  </a:lnTo>
                  <a:lnTo>
                    <a:pt x="46" y="0"/>
                  </a:lnTo>
                  <a:lnTo>
                    <a:pt x="52" y="12"/>
                  </a:lnTo>
                  <a:lnTo>
                    <a:pt x="60" y="4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68" name="Freeform 44"/>
            <p:cNvSpPr>
              <a:spLocks noChangeArrowheads="1"/>
            </p:cNvSpPr>
            <p:nvPr/>
          </p:nvSpPr>
          <p:spPr bwMode="auto">
            <a:xfrm>
              <a:off x="5977179" y="1485160"/>
              <a:ext cx="53929" cy="28561"/>
            </a:xfrm>
            <a:custGeom>
              <a:avLst/>
              <a:gdLst>
                <a:gd name="T0" fmla="*/ 2147483647 w 24"/>
                <a:gd name="T1" fmla="*/ 2147483647 h 8"/>
                <a:gd name="T2" fmla="*/ 2147483647 w 24"/>
                <a:gd name="T3" fmla="*/ 0 h 8"/>
                <a:gd name="T4" fmla="*/ 0 w 24"/>
                <a:gd name="T5" fmla="*/ 2147483647 h 8"/>
                <a:gd name="T6" fmla="*/ 2147483647 w 24"/>
                <a:gd name="T7" fmla="*/ 2147483647 h 8"/>
                <a:gd name="T8" fmla="*/ 2147483647 w 24"/>
                <a:gd name="T9" fmla="*/ 2147483647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24" y="2"/>
                  </a:moveTo>
                  <a:lnTo>
                    <a:pt x="16" y="0"/>
                  </a:lnTo>
                  <a:lnTo>
                    <a:pt x="0" y="8"/>
                  </a:lnTo>
                  <a:lnTo>
                    <a:pt x="16" y="2"/>
                  </a:lnTo>
                  <a:lnTo>
                    <a:pt x="24" y="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69" name="Freeform 45"/>
            <p:cNvSpPr>
              <a:spLocks noChangeArrowheads="1"/>
            </p:cNvSpPr>
            <p:nvPr/>
          </p:nvSpPr>
          <p:spPr bwMode="auto">
            <a:xfrm>
              <a:off x="5995155" y="1470880"/>
              <a:ext cx="35953" cy="14280"/>
            </a:xfrm>
            <a:custGeom>
              <a:avLst/>
              <a:gdLst>
                <a:gd name="T0" fmla="*/ 0 w 16"/>
                <a:gd name="T1" fmla="*/ 0 h 4"/>
                <a:gd name="T2" fmla="*/ 2147483647 w 16"/>
                <a:gd name="T3" fmla="*/ 2147483647 h 4"/>
                <a:gd name="T4" fmla="*/ 2147483647 w 16"/>
                <a:gd name="T5" fmla="*/ 0 h 4"/>
                <a:gd name="T6" fmla="*/ 0 w 16"/>
                <a:gd name="T7" fmla="*/ 0 h 4"/>
                <a:gd name="T8" fmla="*/ 0 60000 65536"/>
                <a:gd name="T9" fmla="*/ 0 60000 65536"/>
                <a:gd name="T10" fmla="*/ 0 60000 65536"/>
                <a:gd name="T11" fmla="*/ 0 60000 65536"/>
                <a:gd name="T12" fmla="*/ 0 w 16"/>
                <a:gd name="T13" fmla="*/ 0 h 4"/>
                <a:gd name="T14" fmla="*/ 16 w 16"/>
                <a:gd name="T15" fmla="*/ 4 h 4"/>
              </a:gdLst>
              <a:ahLst/>
              <a:cxnLst>
                <a:cxn ang="T8">
                  <a:pos x="T0" y="T1"/>
                </a:cxn>
                <a:cxn ang="T9">
                  <a:pos x="T2" y="T3"/>
                </a:cxn>
                <a:cxn ang="T10">
                  <a:pos x="T4" y="T5"/>
                </a:cxn>
                <a:cxn ang="T11">
                  <a:pos x="T6" y="T7"/>
                </a:cxn>
              </a:cxnLst>
              <a:rect l="T12" t="T13" r="T14" b="T15"/>
              <a:pathLst>
                <a:path w="16" h="4">
                  <a:moveTo>
                    <a:pt x="0" y="0"/>
                  </a:moveTo>
                  <a:lnTo>
                    <a:pt x="8" y="4"/>
                  </a:lnTo>
                  <a:lnTo>
                    <a:pt x="16"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70" name="Freeform 46"/>
            <p:cNvSpPr>
              <a:spLocks noChangeArrowheads="1"/>
            </p:cNvSpPr>
            <p:nvPr/>
          </p:nvSpPr>
          <p:spPr bwMode="auto">
            <a:xfrm>
              <a:off x="5756968" y="2599030"/>
              <a:ext cx="256164" cy="64262"/>
            </a:xfrm>
            <a:custGeom>
              <a:avLst/>
              <a:gdLst>
                <a:gd name="T0" fmla="*/ 2147483647 w 114"/>
                <a:gd name="T1" fmla="*/ 2147483647 h 18"/>
                <a:gd name="T2" fmla="*/ 2147483647 w 114"/>
                <a:gd name="T3" fmla="*/ 2147483647 h 18"/>
                <a:gd name="T4" fmla="*/ 2147483647 w 114"/>
                <a:gd name="T5" fmla="*/ 2147483647 h 18"/>
                <a:gd name="T6" fmla="*/ 2147483647 w 114"/>
                <a:gd name="T7" fmla="*/ 2147483647 h 18"/>
                <a:gd name="T8" fmla="*/ 2147483647 w 114"/>
                <a:gd name="T9" fmla="*/ 2147483647 h 18"/>
                <a:gd name="T10" fmla="*/ 2147483647 w 114"/>
                <a:gd name="T11" fmla="*/ 2147483647 h 18"/>
                <a:gd name="T12" fmla="*/ 2147483647 w 114"/>
                <a:gd name="T13" fmla="*/ 2147483647 h 18"/>
                <a:gd name="T14" fmla="*/ 2147483647 w 114"/>
                <a:gd name="T15" fmla="*/ 2147483647 h 18"/>
                <a:gd name="T16" fmla="*/ 2147483647 w 114"/>
                <a:gd name="T17" fmla="*/ 0 h 18"/>
                <a:gd name="T18" fmla="*/ 2147483647 w 114"/>
                <a:gd name="T19" fmla="*/ 0 h 18"/>
                <a:gd name="T20" fmla="*/ 0 w 114"/>
                <a:gd name="T21" fmla="*/ 2147483647 h 18"/>
                <a:gd name="T22" fmla="*/ 0 w 114"/>
                <a:gd name="T23" fmla="*/ 2147483647 h 18"/>
                <a:gd name="T24" fmla="*/ 2147483647 w 114"/>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18"/>
                <a:gd name="T41" fmla="*/ 114 w 11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18">
                  <a:moveTo>
                    <a:pt x="16" y="12"/>
                  </a:moveTo>
                  <a:lnTo>
                    <a:pt x="8" y="6"/>
                  </a:lnTo>
                  <a:lnTo>
                    <a:pt x="24" y="6"/>
                  </a:lnTo>
                  <a:lnTo>
                    <a:pt x="60" y="18"/>
                  </a:lnTo>
                  <a:lnTo>
                    <a:pt x="114" y="18"/>
                  </a:lnTo>
                  <a:lnTo>
                    <a:pt x="84" y="12"/>
                  </a:lnTo>
                  <a:lnTo>
                    <a:pt x="98" y="12"/>
                  </a:lnTo>
                  <a:lnTo>
                    <a:pt x="68" y="6"/>
                  </a:lnTo>
                  <a:lnTo>
                    <a:pt x="46" y="0"/>
                  </a:lnTo>
                  <a:lnTo>
                    <a:pt x="16" y="0"/>
                  </a:lnTo>
                  <a:lnTo>
                    <a:pt x="0" y="6"/>
                  </a:lnTo>
                  <a:lnTo>
                    <a:pt x="0" y="12"/>
                  </a:lnTo>
                  <a:lnTo>
                    <a:pt x="16"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71" name="Freeform 47"/>
            <p:cNvSpPr>
              <a:spLocks noChangeArrowheads="1"/>
            </p:cNvSpPr>
            <p:nvPr/>
          </p:nvSpPr>
          <p:spPr bwMode="auto">
            <a:xfrm>
              <a:off x="6628827" y="649757"/>
              <a:ext cx="435930" cy="699739"/>
            </a:xfrm>
            <a:custGeom>
              <a:avLst/>
              <a:gdLst>
                <a:gd name="T0" fmla="*/ 2147483647 w 194"/>
                <a:gd name="T1" fmla="*/ 2147483647 h 196"/>
                <a:gd name="T2" fmla="*/ 2147483647 w 194"/>
                <a:gd name="T3" fmla="*/ 2147483647 h 196"/>
                <a:gd name="T4" fmla="*/ 2147483647 w 194"/>
                <a:gd name="T5" fmla="*/ 2147483647 h 196"/>
                <a:gd name="T6" fmla="*/ 2147483647 w 194"/>
                <a:gd name="T7" fmla="*/ 2147483647 h 196"/>
                <a:gd name="T8" fmla="*/ 2147483647 w 194"/>
                <a:gd name="T9" fmla="*/ 2147483647 h 196"/>
                <a:gd name="T10" fmla="*/ 2147483647 w 194"/>
                <a:gd name="T11" fmla="*/ 2147483647 h 196"/>
                <a:gd name="T12" fmla="*/ 2147483647 w 194"/>
                <a:gd name="T13" fmla="*/ 2147483647 h 196"/>
                <a:gd name="T14" fmla="*/ 2147483647 w 194"/>
                <a:gd name="T15" fmla="*/ 2147483647 h 196"/>
                <a:gd name="T16" fmla="*/ 2147483647 w 194"/>
                <a:gd name="T17" fmla="*/ 2147483647 h 196"/>
                <a:gd name="T18" fmla="*/ 2147483647 w 194"/>
                <a:gd name="T19" fmla="*/ 2147483647 h 196"/>
                <a:gd name="T20" fmla="*/ 2147483647 w 194"/>
                <a:gd name="T21" fmla="*/ 2147483647 h 196"/>
                <a:gd name="T22" fmla="*/ 2147483647 w 194"/>
                <a:gd name="T23" fmla="*/ 2147483647 h 196"/>
                <a:gd name="T24" fmla="*/ 2147483647 w 194"/>
                <a:gd name="T25" fmla="*/ 2147483647 h 196"/>
                <a:gd name="T26" fmla="*/ 2147483647 w 194"/>
                <a:gd name="T27" fmla="*/ 2147483647 h 196"/>
                <a:gd name="T28" fmla="*/ 2147483647 w 194"/>
                <a:gd name="T29" fmla="*/ 2147483647 h 196"/>
                <a:gd name="T30" fmla="*/ 2147483647 w 194"/>
                <a:gd name="T31" fmla="*/ 2147483647 h 196"/>
                <a:gd name="T32" fmla="*/ 2147483647 w 194"/>
                <a:gd name="T33" fmla="*/ 2147483647 h 196"/>
                <a:gd name="T34" fmla="*/ 2147483647 w 194"/>
                <a:gd name="T35" fmla="*/ 2147483647 h 196"/>
                <a:gd name="T36" fmla="*/ 2147483647 w 194"/>
                <a:gd name="T37" fmla="*/ 2147483647 h 196"/>
                <a:gd name="T38" fmla="*/ 2147483647 w 194"/>
                <a:gd name="T39" fmla="*/ 2147483647 h 196"/>
                <a:gd name="T40" fmla="*/ 2147483647 w 194"/>
                <a:gd name="T41" fmla="*/ 2147483647 h 196"/>
                <a:gd name="T42" fmla="*/ 2147483647 w 194"/>
                <a:gd name="T43" fmla="*/ 2147483647 h 196"/>
                <a:gd name="T44" fmla="*/ 2147483647 w 194"/>
                <a:gd name="T45" fmla="*/ 2147483647 h 196"/>
                <a:gd name="T46" fmla="*/ 2147483647 w 194"/>
                <a:gd name="T47" fmla="*/ 2147483647 h 196"/>
                <a:gd name="T48" fmla="*/ 2147483647 w 194"/>
                <a:gd name="T49" fmla="*/ 2147483647 h 196"/>
                <a:gd name="T50" fmla="*/ 2147483647 w 194"/>
                <a:gd name="T51" fmla="*/ 2147483647 h 196"/>
                <a:gd name="T52" fmla="*/ 2147483647 w 194"/>
                <a:gd name="T53" fmla="*/ 2147483647 h 196"/>
                <a:gd name="T54" fmla="*/ 2147483647 w 194"/>
                <a:gd name="T55" fmla="*/ 2147483647 h 196"/>
                <a:gd name="T56" fmla="*/ 2147483647 w 194"/>
                <a:gd name="T57" fmla="*/ 2147483647 h 196"/>
                <a:gd name="T58" fmla="*/ 2147483647 w 194"/>
                <a:gd name="T59" fmla="*/ 2147483647 h 196"/>
                <a:gd name="T60" fmla="*/ 2147483647 w 194"/>
                <a:gd name="T61" fmla="*/ 2147483647 h 196"/>
                <a:gd name="T62" fmla="*/ 2147483647 w 194"/>
                <a:gd name="T63" fmla="*/ 2147483647 h 196"/>
                <a:gd name="T64" fmla="*/ 2147483647 w 194"/>
                <a:gd name="T65" fmla="*/ 2147483647 h 196"/>
                <a:gd name="T66" fmla="*/ 2147483647 w 194"/>
                <a:gd name="T67" fmla="*/ 2147483647 h 196"/>
                <a:gd name="T68" fmla="*/ 2147483647 w 194"/>
                <a:gd name="T69" fmla="*/ 2147483647 h 196"/>
                <a:gd name="T70" fmla="*/ 2147483647 w 194"/>
                <a:gd name="T71" fmla="*/ 2147483647 h 196"/>
                <a:gd name="T72" fmla="*/ 2147483647 w 194"/>
                <a:gd name="T73" fmla="*/ 2147483647 h 196"/>
                <a:gd name="T74" fmla="*/ 2147483647 w 194"/>
                <a:gd name="T75" fmla="*/ 2147483647 h 196"/>
                <a:gd name="T76" fmla="*/ 2147483647 w 194"/>
                <a:gd name="T77" fmla="*/ 2147483647 h 196"/>
                <a:gd name="T78" fmla="*/ 2147483647 w 194"/>
                <a:gd name="T79" fmla="*/ 2147483647 h 196"/>
                <a:gd name="T80" fmla="*/ 2147483647 w 194"/>
                <a:gd name="T81" fmla="*/ 2147483647 h 196"/>
                <a:gd name="T82" fmla="*/ 2147483647 w 194"/>
                <a:gd name="T83" fmla="*/ 2147483647 h 196"/>
                <a:gd name="T84" fmla="*/ 2147483647 w 194"/>
                <a:gd name="T85" fmla="*/ 0 h 196"/>
                <a:gd name="T86" fmla="*/ 2147483647 w 194"/>
                <a:gd name="T87" fmla="*/ 2147483647 h 196"/>
                <a:gd name="T88" fmla="*/ 2147483647 w 194"/>
                <a:gd name="T89" fmla="*/ 2147483647 h 196"/>
                <a:gd name="T90" fmla="*/ 2147483647 w 194"/>
                <a:gd name="T91" fmla="*/ 2147483647 h 196"/>
                <a:gd name="T92" fmla="*/ 2147483647 w 194"/>
                <a:gd name="T93" fmla="*/ 2147483647 h 196"/>
                <a:gd name="T94" fmla="*/ 0 w 194"/>
                <a:gd name="T95" fmla="*/ 2147483647 h 196"/>
                <a:gd name="T96" fmla="*/ 0 w 194"/>
                <a:gd name="T97" fmla="*/ 2147483647 h 196"/>
                <a:gd name="T98" fmla="*/ 2147483647 w 194"/>
                <a:gd name="T99" fmla="*/ 2147483647 h 196"/>
                <a:gd name="T100" fmla="*/ 2147483647 w 194"/>
                <a:gd name="T101" fmla="*/ 2147483647 h 196"/>
                <a:gd name="T102" fmla="*/ 2147483647 w 194"/>
                <a:gd name="T103" fmla="*/ 2147483647 h 196"/>
                <a:gd name="T104" fmla="*/ 2147483647 w 194"/>
                <a:gd name="T105" fmla="*/ 2147483647 h 196"/>
                <a:gd name="T106" fmla="*/ 2147483647 w 194"/>
                <a:gd name="T107" fmla="*/ 2147483647 h 196"/>
                <a:gd name="T108" fmla="*/ 2147483647 w 194"/>
                <a:gd name="T109" fmla="*/ 2147483647 h 1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4"/>
                <a:gd name="T166" fmla="*/ 0 h 196"/>
                <a:gd name="T167" fmla="*/ 194 w 194"/>
                <a:gd name="T168" fmla="*/ 196 h 1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4" h="196">
                  <a:moveTo>
                    <a:pt x="36" y="190"/>
                  </a:moveTo>
                  <a:lnTo>
                    <a:pt x="60" y="188"/>
                  </a:lnTo>
                  <a:lnTo>
                    <a:pt x="68" y="162"/>
                  </a:lnTo>
                  <a:lnTo>
                    <a:pt x="76" y="156"/>
                  </a:lnTo>
                  <a:lnTo>
                    <a:pt x="96" y="176"/>
                  </a:lnTo>
                  <a:lnTo>
                    <a:pt x="114" y="192"/>
                  </a:lnTo>
                  <a:lnTo>
                    <a:pt x="138" y="196"/>
                  </a:lnTo>
                  <a:lnTo>
                    <a:pt x="130" y="176"/>
                  </a:lnTo>
                  <a:lnTo>
                    <a:pt x="126" y="164"/>
                  </a:lnTo>
                  <a:lnTo>
                    <a:pt x="124" y="148"/>
                  </a:lnTo>
                  <a:lnTo>
                    <a:pt x="152" y="126"/>
                  </a:lnTo>
                  <a:lnTo>
                    <a:pt x="148" y="114"/>
                  </a:lnTo>
                  <a:lnTo>
                    <a:pt x="136" y="94"/>
                  </a:lnTo>
                  <a:lnTo>
                    <a:pt x="132" y="72"/>
                  </a:lnTo>
                  <a:lnTo>
                    <a:pt x="142" y="68"/>
                  </a:lnTo>
                  <a:lnTo>
                    <a:pt x="156" y="74"/>
                  </a:lnTo>
                  <a:lnTo>
                    <a:pt x="164" y="78"/>
                  </a:lnTo>
                  <a:lnTo>
                    <a:pt x="168" y="80"/>
                  </a:lnTo>
                  <a:lnTo>
                    <a:pt x="172" y="80"/>
                  </a:lnTo>
                  <a:lnTo>
                    <a:pt x="174" y="78"/>
                  </a:lnTo>
                  <a:lnTo>
                    <a:pt x="176" y="74"/>
                  </a:lnTo>
                  <a:lnTo>
                    <a:pt x="176" y="70"/>
                  </a:lnTo>
                  <a:lnTo>
                    <a:pt x="172" y="64"/>
                  </a:lnTo>
                  <a:lnTo>
                    <a:pt x="168" y="60"/>
                  </a:lnTo>
                  <a:lnTo>
                    <a:pt x="168" y="56"/>
                  </a:lnTo>
                  <a:lnTo>
                    <a:pt x="170" y="54"/>
                  </a:lnTo>
                  <a:lnTo>
                    <a:pt x="174" y="50"/>
                  </a:lnTo>
                  <a:lnTo>
                    <a:pt x="180" y="48"/>
                  </a:lnTo>
                  <a:lnTo>
                    <a:pt x="184" y="48"/>
                  </a:lnTo>
                  <a:lnTo>
                    <a:pt x="186" y="46"/>
                  </a:lnTo>
                  <a:lnTo>
                    <a:pt x="188" y="44"/>
                  </a:lnTo>
                  <a:lnTo>
                    <a:pt x="188" y="34"/>
                  </a:lnTo>
                  <a:lnTo>
                    <a:pt x="186" y="28"/>
                  </a:lnTo>
                  <a:lnTo>
                    <a:pt x="194" y="10"/>
                  </a:lnTo>
                  <a:lnTo>
                    <a:pt x="136" y="2"/>
                  </a:lnTo>
                  <a:lnTo>
                    <a:pt x="70" y="0"/>
                  </a:lnTo>
                  <a:lnTo>
                    <a:pt x="16" y="6"/>
                  </a:lnTo>
                  <a:lnTo>
                    <a:pt x="8" y="14"/>
                  </a:lnTo>
                  <a:lnTo>
                    <a:pt x="4" y="20"/>
                  </a:lnTo>
                  <a:lnTo>
                    <a:pt x="0" y="24"/>
                  </a:lnTo>
                  <a:lnTo>
                    <a:pt x="2" y="66"/>
                  </a:lnTo>
                  <a:lnTo>
                    <a:pt x="20" y="132"/>
                  </a:lnTo>
                  <a:lnTo>
                    <a:pt x="34" y="184"/>
                  </a:lnTo>
                  <a:lnTo>
                    <a:pt x="36" y="19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73" name="Freeform 49"/>
            <p:cNvSpPr>
              <a:spLocks noChangeArrowheads="1"/>
            </p:cNvSpPr>
            <p:nvPr/>
          </p:nvSpPr>
          <p:spPr bwMode="auto">
            <a:xfrm>
              <a:off x="6574896" y="514094"/>
              <a:ext cx="310095" cy="378430"/>
            </a:xfrm>
            <a:custGeom>
              <a:avLst/>
              <a:gdLst>
                <a:gd name="T0" fmla="*/ 2147483647 w 138"/>
                <a:gd name="T1" fmla="*/ 2147483647 h 106"/>
                <a:gd name="T2" fmla="*/ 2147483647 w 138"/>
                <a:gd name="T3" fmla="*/ 2147483647 h 106"/>
                <a:gd name="T4" fmla="*/ 2147483647 w 138"/>
                <a:gd name="T5" fmla="*/ 0 h 106"/>
                <a:gd name="T6" fmla="*/ 2147483647 w 138"/>
                <a:gd name="T7" fmla="*/ 0 h 106"/>
                <a:gd name="T8" fmla="*/ 2147483647 w 138"/>
                <a:gd name="T9" fmla="*/ 0 h 106"/>
                <a:gd name="T10" fmla="*/ 2147483647 w 138"/>
                <a:gd name="T11" fmla="*/ 0 h 106"/>
                <a:gd name="T12" fmla="*/ 2147483647 w 138"/>
                <a:gd name="T13" fmla="*/ 2147483647 h 106"/>
                <a:gd name="T14" fmla="*/ 2147483647 w 138"/>
                <a:gd name="T15" fmla="*/ 2147483647 h 106"/>
                <a:gd name="T16" fmla="*/ 2147483647 w 138"/>
                <a:gd name="T17" fmla="*/ 2147483647 h 106"/>
                <a:gd name="T18" fmla="*/ 2147483647 w 138"/>
                <a:gd name="T19" fmla="*/ 2147483647 h 106"/>
                <a:gd name="T20" fmla="*/ 2147483647 w 138"/>
                <a:gd name="T21" fmla="*/ 2147483647 h 106"/>
                <a:gd name="T22" fmla="*/ 2147483647 w 138"/>
                <a:gd name="T23" fmla="*/ 2147483647 h 106"/>
                <a:gd name="T24" fmla="*/ 2147483647 w 138"/>
                <a:gd name="T25" fmla="*/ 2147483647 h 106"/>
                <a:gd name="T26" fmla="*/ 2147483647 w 138"/>
                <a:gd name="T27" fmla="*/ 2147483647 h 106"/>
                <a:gd name="T28" fmla="*/ 2147483647 w 138"/>
                <a:gd name="T29" fmla="*/ 2147483647 h 106"/>
                <a:gd name="T30" fmla="*/ 0 w 138"/>
                <a:gd name="T31" fmla="*/ 2147483647 h 106"/>
                <a:gd name="T32" fmla="*/ 0 w 138"/>
                <a:gd name="T33" fmla="*/ 2147483647 h 106"/>
                <a:gd name="T34" fmla="*/ 0 w 138"/>
                <a:gd name="T35" fmla="*/ 2147483647 h 106"/>
                <a:gd name="T36" fmla="*/ 2147483647 w 138"/>
                <a:gd name="T37" fmla="*/ 2147483647 h 106"/>
                <a:gd name="T38" fmla="*/ 2147483647 w 138"/>
                <a:gd name="T39" fmla="*/ 2147483647 h 106"/>
                <a:gd name="T40" fmla="*/ 2147483647 w 138"/>
                <a:gd name="T41" fmla="*/ 2147483647 h 106"/>
                <a:gd name="T42" fmla="*/ 2147483647 w 138"/>
                <a:gd name="T43" fmla="*/ 2147483647 h 106"/>
                <a:gd name="T44" fmla="*/ 2147483647 w 138"/>
                <a:gd name="T45" fmla="*/ 2147483647 h 106"/>
                <a:gd name="T46" fmla="*/ 2147483647 w 138"/>
                <a:gd name="T47" fmla="*/ 2147483647 h 106"/>
                <a:gd name="T48" fmla="*/ 2147483647 w 138"/>
                <a:gd name="T49" fmla="*/ 2147483647 h 106"/>
                <a:gd name="T50" fmla="*/ 2147483647 w 138"/>
                <a:gd name="T51" fmla="*/ 2147483647 h 106"/>
                <a:gd name="T52" fmla="*/ 2147483647 w 138"/>
                <a:gd name="T53" fmla="*/ 2147483647 h 106"/>
                <a:gd name="T54" fmla="*/ 2147483647 w 138"/>
                <a:gd name="T55" fmla="*/ 2147483647 h 106"/>
                <a:gd name="T56" fmla="*/ 2147483647 w 138"/>
                <a:gd name="T57" fmla="*/ 2147483647 h 106"/>
                <a:gd name="T58" fmla="*/ 2147483647 w 138"/>
                <a:gd name="T59" fmla="*/ 2147483647 h 106"/>
                <a:gd name="T60" fmla="*/ 2147483647 w 138"/>
                <a:gd name="T61" fmla="*/ 2147483647 h 106"/>
                <a:gd name="T62" fmla="*/ 2147483647 w 138"/>
                <a:gd name="T63" fmla="*/ 2147483647 h 106"/>
                <a:gd name="T64" fmla="*/ 2147483647 w 138"/>
                <a:gd name="T65" fmla="*/ 2147483647 h 106"/>
                <a:gd name="T66" fmla="*/ 2147483647 w 138"/>
                <a:gd name="T67" fmla="*/ 2147483647 h 106"/>
                <a:gd name="T68" fmla="*/ 2147483647 w 138"/>
                <a:gd name="T69" fmla="*/ 2147483647 h 106"/>
                <a:gd name="T70" fmla="*/ 2147483647 w 138"/>
                <a:gd name="T71" fmla="*/ 2147483647 h 106"/>
                <a:gd name="T72" fmla="*/ 2147483647 w 138"/>
                <a:gd name="T73" fmla="*/ 2147483647 h 106"/>
                <a:gd name="T74" fmla="*/ 2147483647 w 138"/>
                <a:gd name="T75" fmla="*/ 2147483647 h 106"/>
                <a:gd name="T76" fmla="*/ 2147483647 w 138"/>
                <a:gd name="T77" fmla="*/ 2147483647 h 106"/>
                <a:gd name="T78" fmla="*/ 2147483647 w 138"/>
                <a:gd name="T79" fmla="*/ 2147483647 h 106"/>
                <a:gd name="T80" fmla="*/ 2147483647 w 138"/>
                <a:gd name="T81" fmla="*/ 2147483647 h 106"/>
                <a:gd name="T82" fmla="*/ 2147483647 w 138"/>
                <a:gd name="T83" fmla="*/ 2147483647 h 106"/>
                <a:gd name="T84" fmla="*/ 2147483647 w 138"/>
                <a:gd name="T85" fmla="*/ 2147483647 h 106"/>
                <a:gd name="T86" fmla="*/ 2147483647 w 138"/>
                <a:gd name="T87" fmla="*/ 2147483647 h 106"/>
                <a:gd name="T88" fmla="*/ 2147483647 w 138"/>
                <a:gd name="T89" fmla="*/ 2147483647 h 106"/>
                <a:gd name="T90" fmla="*/ 2147483647 w 138"/>
                <a:gd name="T91" fmla="*/ 2147483647 h 1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
                <a:gd name="T139" fmla="*/ 0 h 106"/>
                <a:gd name="T140" fmla="*/ 138 w 138"/>
                <a:gd name="T141" fmla="*/ 106 h 1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 h="106">
                  <a:moveTo>
                    <a:pt x="84" y="6"/>
                  </a:moveTo>
                  <a:lnTo>
                    <a:pt x="84" y="6"/>
                  </a:lnTo>
                  <a:lnTo>
                    <a:pt x="54" y="0"/>
                  </a:lnTo>
                  <a:lnTo>
                    <a:pt x="38" y="0"/>
                  </a:lnTo>
                  <a:lnTo>
                    <a:pt x="24" y="0"/>
                  </a:lnTo>
                  <a:lnTo>
                    <a:pt x="18" y="2"/>
                  </a:lnTo>
                  <a:lnTo>
                    <a:pt x="16" y="6"/>
                  </a:lnTo>
                  <a:lnTo>
                    <a:pt x="14" y="10"/>
                  </a:lnTo>
                  <a:lnTo>
                    <a:pt x="12" y="18"/>
                  </a:lnTo>
                  <a:lnTo>
                    <a:pt x="8" y="34"/>
                  </a:lnTo>
                  <a:lnTo>
                    <a:pt x="6" y="50"/>
                  </a:lnTo>
                  <a:lnTo>
                    <a:pt x="2" y="84"/>
                  </a:lnTo>
                  <a:lnTo>
                    <a:pt x="0" y="94"/>
                  </a:lnTo>
                  <a:lnTo>
                    <a:pt x="0" y="102"/>
                  </a:lnTo>
                  <a:lnTo>
                    <a:pt x="16" y="102"/>
                  </a:lnTo>
                  <a:lnTo>
                    <a:pt x="32" y="100"/>
                  </a:lnTo>
                  <a:lnTo>
                    <a:pt x="46" y="104"/>
                  </a:lnTo>
                  <a:lnTo>
                    <a:pt x="60" y="106"/>
                  </a:lnTo>
                  <a:lnTo>
                    <a:pt x="68" y="106"/>
                  </a:lnTo>
                  <a:lnTo>
                    <a:pt x="78" y="106"/>
                  </a:lnTo>
                  <a:lnTo>
                    <a:pt x="82" y="104"/>
                  </a:lnTo>
                  <a:lnTo>
                    <a:pt x="82" y="102"/>
                  </a:lnTo>
                  <a:lnTo>
                    <a:pt x="82" y="100"/>
                  </a:lnTo>
                  <a:lnTo>
                    <a:pt x="84" y="98"/>
                  </a:lnTo>
                  <a:lnTo>
                    <a:pt x="104" y="80"/>
                  </a:lnTo>
                  <a:lnTo>
                    <a:pt x="124" y="62"/>
                  </a:lnTo>
                  <a:lnTo>
                    <a:pt x="134" y="50"/>
                  </a:lnTo>
                  <a:lnTo>
                    <a:pt x="138" y="44"/>
                  </a:lnTo>
                  <a:lnTo>
                    <a:pt x="138" y="40"/>
                  </a:lnTo>
                  <a:lnTo>
                    <a:pt x="138" y="34"/>
                  </a:lnTo>
                  <a:lnTo>
                    <a:pt x="136" y="28"/>
                  </a:lnTo>
                  <a:lnTo>
                    <a:pt x="132" y="24"/>
                  </a:lnTo>
                  <a:lnTo>
                    <a:pt x="126" y="20"/>
                  </a:lnTo>
                  <a:lnTo>
                    <a:pt x="112" y="14"/>
                  </a:lnTo>
                  <a:lnTo>
                    <a:pt x="100" y="12"/>
                  </a:lnTo>
                  <a:lnTo>
                    <a:pt x="84" y="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74" name="Freeform 50"/>
            <p:cNvSpPr>
              <a:spLocks noChangeArrowheads="1"/>
            </p:cNvSpPr>
            <p:nvPr/>
          </p:nvSpPr>
          <p:spPr bwMode="auto">
            <a:xfrm>
              <a:off x="6956897" y="3455854"/>
              <a:ext cx="238188" cy="164224"/>
            </a:xfrm>
            <a:custGeom>
              <a:avLst/>
              <a:gdLst>
                <a:gd name="T0" fmla="*/ 2147483647 w 106"/>
                <a:gd name="T1" fmla="*/ 0 h 46"/>
                <a:gd name="T2" fmla="*/ 2147483647 w 106"/>
                <a:gd name="T3" fmla="*/ 2147483647 h 46"/>
                <a:gd name="T4" fmla="*/ 2147483647 w 106"/>
                <a:gd name="T5" fmla="*/ 2147483647 h 46"/>
                <a:gd name="T6" fmla="*/ 0 w 106"/>
                <a:gd name="T7" fmla="*/ 2147483647 h 46"/>
                <a:gd name="T8" fmla="*/ 2147483647 w 106"/>
                <a:gd name="T9" fmla="*/ 2147483647 h 46"/>
                <a:gd name="T10" fmla="*/ 2147483647 w 106"/>
                <a:gd name="T11" fmla="*/ 2147483647 h 46"/>
                <a:gd name="T12" fmla="*/ 2147483647 w 106"/>
                <a:gd name="T13" fmla="*/ 2147483647 h 46"/>
                <a:gd name="T14" fmla="*/ 2147483647 w 106"/>
                <a:gd name="T15" fmla="*/ 2147483647 h 46"/>
                <a:gd name="T16" fmla="*/ 2147483647 w 106"/>
                <a:gd name="T17" fmla="*/ 0 h 46"/>
                <a:gd name="T18" fmla="*/ 2147483647 w 106"/>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46"/>
                <a:gd name="T32" fmla="*/ 106 w 106"/>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46">
                  <a:moveTo>
                    <a:pt x="82" y="0"/>
                  </a:moveTo>
                  <a:lnTo>
                    <a:pt x="60" y="18"/>
                  </a:lnTo>
                  <a:lnTo>
                    <a:pt x="30" y="30"/>
                  </a:lnTo>
                  <a:lnTo>
                    <a:pt x="0" y="40"/>
                  </a:lnTo>
                  <a:lnTo>
                    <a:pt x="30" y="46"/>
                  </a:lnTo>
                  <a:lnTo>
                    <a:pt x="60" y="34"/>
                  </a:lnTo>
                  <a:lnTo>
                    <a:pt x="82" y="18"/>
                  </a:lnTo>
                  <a:lnTo>
                    <a:pt x="106" y="12"/>
                  </a:lnTo>
                  <a:lnTo>
                    <a:pt x="92" y="0"/>
                  </a:lnTo>
                  <a:lnTo>
                    <a:pt x="8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75" name="Freeform 51"/>
            <p:cNvSpPr>
              <a:spLocks noChangeArrowheads="1"/>
            </p:cNvSpPr>
            <p:nvPr/>
          </p:nvSpPr>
          <p:spPr bwMode="auto">
            <a:xfrm>
              <a:off x="7213061" y="3313049"/>
              <a:ext cx="121341" cy="185644"/>
            </a:xfrm>
            <a:custGeom>
              <a:avLst/>
              <a:gdLst>
                <a:gd name="T0" fmla="*/ 2147483647 w 54"/>
                <a:gd name="T1" fmla="*/ 2147483647 h 52"/>
                <a:gd name="T2" fmla="*/ 2147483647 w 54"/>
                <a:gd name="T3" fmla="*/ 0 h 52"/>
                <a:gd name="T4" fmla="*/ 2147483647 w 54"/>
                <a:gd name="T5" fmla="*/ 2147483647 h 52"/>
                <a:gd name="T6" fmla="*/ 0 w 54"/>
                <a:gd name="T7" fmla="*/ 2147483647 h 52"/>
                <a:gd name="T8" fmla="*/ 2147483647 w 54"/>
                <a:gd name="T9" fmla="*/ 2147483647 h 52"/>
                <a:gd name="T10" fmla="*/ 2147483647 w 54"/>
                <a:gd name="T11" fmla="*/ 2147483647 h 52"/>
                <a:gd name="T12" fmla="*/ 2147483647 w 54"/>
                <a:gd name="T13" fmla="*/ 2147483647 h 52"/>
                <a:gd name="T14" fmla="*/ 2147483647 w 54"/>
                <a:gd name="T15" fmla="*/ 2147483647 h 52"/>
                <a:gd name="T16" fmla="*/ 2147483647 w 54"/>
                <a:gd name="T17" fmla="*/ 2147483647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52"/>
                <a:gd name="T29" fmla="*/ 54 w 54"/>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52">
                  <a:moveTo>
                    <a:pt x="14" y="12"/>
                  </a:moveTo>
                  <a:lnTo>
                    <a:pt x="6" y="0"/>
                  </a:lnTo>
                  <a:lnTo>
                    <a:pt x="6" y="34"/>
                  </a:lnTo>
                  <a:lnTo>
                    <a:pt x="0" y="52"/>
                  </a:lnTo>
                  <a:lnTo>
                    <a:pt x="6" y="46"/>
                  </a:lnTo>
                  <a:lnTo>
                    <a:pt x="30" y="28"/>
                  </a:lnTo>
                  <a:lnTo>
                    <a:pt x="44" y="24"/>
                  </a:lnTo>
                  <a:lnTo>
                    <a:pt x="54" y="12"/>
                  </a:lnTo>
                  <a:lnTo>
                    <a:pt x="14"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76" name="Freeform 52"/>
            <p:cNvSpPr>
              <a:spLocks noChangeArrowheads="1"/>
            </p:cNvSpPr>
            <p:nvPr/>
          </p:nvSpPr>
          <p:spPr bwMode="auto">
            <a:xfrm>
              <a:off x="5810897" y="2249161"/>
              <a:ext cx="238188" cy="264187"/>
            </a:xfrm>
            <a:custGeom>
              <a:avLst/>
              <a:gdLst>
                <a:gd name="T0" fmla="*/ 2147483647 w 106"/>
                <a:gd name="T1" fmla="*/ 2147483647 h 74"/>
                <a:gd name="T2" fmla="*/ 2147483647 w 106"/>
                <a:gd name="T3" fmla="*/ 2147483647 h 74"/>
                <a:gd name="T4" fmla="*/ 2147483647 w 106"/>
                <a:gd name="T5" fmla="*/ 2147483647 h 74"/>
                <a:gd name="T6" fmla="*/ 2147483647 w 106"/>
                <a:gd name="T7" fmla="*/ 2147483647 h 74"/>
                <a:gd name="T8" fmla="*/ 2147483647 w 106"/>
                <a:gd name="T9" fmla="*/ 2147483647 h 74"/>
                <a:gd name="T10" fmla="*/ 2147483647 w 106"/>
                <a:gd name="T11" fmla="*/ 0 h 74"/>
                <a:gd name="T12" fmla="*/ 2147483647 w 106"/>
                <a:gd name="T13" fmla="*/ 2147483647 h 74"/>
                <a:gd name="T14" fmla="*/ 2147483647 w 106"/>
                <a:gd name="T15" fmla="*/ 2147483647 h 74"/>
                <a:gd name="T16" fmla="*/ 2147483647 w 106"/>
                <a:gd name="T17" fmla="*/ 2147483647 h 74"/>
                <a:gd name="T18" fmla="*/ 0 w 106"/>
                <a:gd name="T19" fmla="*/ 2147483647 h 74"/>
                <a:gd name="T20" fmla="*/ 2147483647 w 106"/>
                <a:gd name="T21" fmla="*/ 2147483647 h 74"/>
                <a:gd name="T22" fmla="*/ 2147483647 w 106"/>
                <a:gd name="T23" fmla="*/ 2147483647 h 74"/>
                <a:gd name="T24" fmla="*/ 2147483647 w 106"/>
                <a:gd name="T25" fmla="*/ 2147483647 h 74"/>
                <a:gd name="T26" fmla="*/ 2147483647 w 106"/>
                <a:gd name="T27" fmla="*/ 2147483647 h 74"/>
                <a:gd name="T28" fmla="*/ 2147483647 w 106"/>
                <a:gd name="T29" fmla="*/ 2147483647 h 74"/>
                <a:gd name="T30" fmla="*/ 2147483647 w 106"/>
                <a:gd name="T31" fmla="*/ 2147483647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74"/>
                <a:gd name="T50" fmla="*/ 106 w 106"/>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74">
                  <a:moveTo>
                    <a:pt x="98" y="52"/>
                  </a:moveTo>
                  <a:lnTo>
                    <a:pt x="106" y="40"/>
                  </a:lnTo>
                  <a:lnTo>
                    <a:pt x="106" y="18"/>
                  </a:lnTo>
                  <a:lnTo>
                    <a:pt x="98" y="6"/>
                  </a:lnTo>
                  <a:lnTo>
                    <a:pt x="82" y="12"/>
                  </a:lnTo>
                  <a:lnTo>
                    <a:pt x="82" y="0"/>
                  </a:lnTo>
                  <a:lnTo>
                    <a:pt x="60" y="18"/>
                  </a:lnTo>
                  <a:lnTo>
                    <a:pt x="30" y="34"/>
                  </a:lnTo>
                  <a:lnTo>
                    <a:pt x="22" y="40"/>
                  </a:lnTo>
                  <a:lnTo>
                    <a:pt x="0" y="46"/>
                  </a:lnTo>
                  <a:lnTo>
                    <a:pt x="14" y="52"/>
                  </a:lnTo>
                  <a:lnTo>
                    <a:pt x="36" y="58"/>
                  </a:lnTo>
                  <a:lnTo>
                    <a:pt x="30" y="74"/>
                  </a:lnTo>
                  <a:lnTo>
                    <a:pt x="74" y="74"/>
                  </a:lnTo>
                  <a:lnTo>
                    <a:pt x="82" y="70"/>
                  </a:lnTo>
                  <a:lnTo>
                    <a:pt x="98" y="5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77" name="Freeform 53"/>
            <p:cNvSpPr>
              <a:spLocks noChangeArrowheads="1"/>
            </p:cNvSpPr>
            <p:nvPr/>
          </p:nvSpPr>
          <p:spPr bwMode="auto">
            <a:xfrm>
              <a:off x="5945720" y="2513348"/>
              <a:ext cx="31459" cy="64262"/>
            </a:xfrm>
            <a:custGeom>
              <a:avLst/>
              <a:gdLst>
                <a:gd name="T0" fmla="*/ 2147483647 w 14"/>
                <a:gd name="T1" fmla="*/ 2147483647 h 18"/>
                <a:gd name="T2" fmla="*/ 2147483647 w 14"/>
                <a:gd name="T3" fmla="*/ 2147483647 h 18"/>
                <a:gd name="T4" fmla="*/ 2147483647 w 14"/>
                <a:gd name="T5" fmla="*/ 0 h 18"/>
                <a:gd name="T6" fmla="*/ 0 w 14"/>
                <a:gd name="T7" fmla="*/ 2147483647 h 18"/>
                <a:gd name="T8" fmla="*/ 2147483647 w 14"/>
                <a:gd name="T9" fmla="*/ 2147483647 h 18"/>
                <a:gd name="T10" fmla="*/ 0 60000 65536"/>
                <a:gd name="T11" fmla="*/ 0 60000 65536"/>
                <a:gd name="T12" fmla="*/ 0 60000 65536"/>
                <a:gd name="T13" fmla="*/ 0 60000 65536"/>
                <a:gd name="T14" fmla="*/ 0 60000 65536"/>
                <a:gd name="T15" fmla="*/ 0 w 14"/>
                <a:gd name="T16" fmla="*/ 0 h 18"/>
                <a:gd name="T17" fmla="*/ 14 w 14"/>
                <a:gd name="T18" fmla="*/ 18 h 18"/>
              </a:gdLst>
              <a:ahLst/>
              <a:cxnLst>
                <a:cxn ang="T10">
                  <a:pos x="T0" y="T1"/>
                </a:cxn>
                <a:cxn ang="T11">
                  <a:pos x="T2" y="T3"/>
                </a:cxn>
                <a:cxn ang="T12">
                  <a:pos x="T4" y="T5"/>
                </a:cxn>
                <a:cxn ang="T13">
                  <a:pos x="T6" y="T7"/>
                </a:cxn>
                <a:cxn ang="T14">
                  <a:pos x="T8" y="T9"/>
                </a:cxn>
              </a:cxnLst>
              <a:rect l="T15" t="T16" r="T17" b="T18"/>
              <a:pathLst>
                <a:path w="14" h="18">
                  <a:moveTo>
                    <a:pt x="8" y="18"/>
                  </a:moveTo>
                  <a:lnTo>
                    <a:pt x="8" y="12"/>
                  </a:lnTo>
                  <a:lnTo>
                    <a:pt x="14" y="0"/>
                  </a:lnTo>
                  <a:lnTo>
                    <a:pt x="0" y="12"/>
                  </a:lnTo>
                  <a:lnTo>
                    <a:pt x="8" y="1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78" name="Freeform 54"/>
            <p:cNvSpPr>
              <a:spLocks noChangeArrowheads="1"/>
            </p:cNvSpPr>
            <p:nvPr/>
          </p:nvSpPr>
          <p:spPr bwMode="auto">
            <a:xfrm>
              <a:off x="2413343" y="899664"/>
              <a:ext cx="13482" cy="21421"/>
            </a:xfrm>
            <a:custGeom>
              <a:avLst/>
              <a:gdLst>
                <a:gd name="T0" fmla="*/ 2147483647 w 6"/>
                <a:gd name="T1" fmla="*/ 0 h 6"/>
                <a:gd name="T2" fmla="*/ 0 w 6"/>
                <a:gd name="T3" fmla="*/ 2147483647 h 6"/>
                <a:gd name="T4" fmla="*/ 2147483647 w 6"/>
                <a:gd name="T5" fmla="*/ 2147483647 h 6"/>
                <a:gd name="T6" fmla="*/ 2147483647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4"/>
                  </a:lnTo>
                  <a:lnTo>
                    <a:pt x="6" y="6"/>
                  </a:lnTo>
                  <a:lnTo>
                    <a:pt x="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79" name="Freeform 55"/>
            <p:cNvSpPr>
              <a:spLocks noChangeArrowheads="1"/>
            </p:cNvSpPr>
            <p:nvPr/>
          </p:nvSpPr>
          <p:spPr bwMode="auto">
            <a:xfrm>
              <a:off x="2067294" y="1242393"/>
              <a:ext cx="152800" cy="85683"/>
            </a:xfrm>
            <a:custGeom>
              <a:avLst/>
              <a:gdLst>
                <a:gd name="T0" fmla="*/ 2147483647 w 68"/>
                <a:gd name="T1" fmla="*/ 2147483647 h 24"/>
                <a:gd name="T2" fmla="*/ 2147483647 w 68"/>
                <a:gd name="T3" fmla="*/ 2147483647 h 24"/>
                <a:gd name="T4" fmla="*/ 2147483647 w 68"/>
                <a:gd name="T5" fmla="*/ 0 h 24"/>
                <a:gd name="T6" fmla="*/ 2147483647 w 68"/>
                <a:gd name="T7" fmla="*/ 0 h 24"/>
                <a:gd name="T8" fmla="*/ 2147483647 w 68"/>
                <a:gd name="T9" fmla="*/ 2147483647 h 24"/>
                <a:gd name="T10" fmla="*/ 0 w 68"/>
                <a:gd name="T11" fmla="*/ 2147483647 h 24"/>
                <a:gd name="T12" fmla="*/ 0 w 68"/>
                <a:gd name="T13" fmla="*/ 2147483647 h 24"/>
                <a:gd name="T14" fmla="*/ 2147483647 w 68"/>
                <a:gd name="T15" fmla="*/ 2147483647 h 24"/>
                <a:gd name="T16" fmla="*/ 2147483647 w 68"/>
                <a:gd name="T17" fmla="*/ 2147483647 h 24"/>
                <a:gd name="T18" fmla="*/ 2147483647 w 68"/>
                <a:gd name="T19" fmla="*/ 2147483647 h 24"/>
                <a:gd name="T20" fmla="*/ 2147483647 w 68"/>
                <a:gd name="T21" fmla="*/ 2147483647 h 24"/>
                <a:gd name="T22" fmla="*/ 2147483647 w 68"/>
                <a:gd name="T23" fmla="*/ 2147483647 h 24"/>
                <a:gd name="T24" fmla="*/ 2147483647 w 68"/>
                <a:gd name="T25" fmla="*/ 2147483647 h 24"/>
                <a:gd name="T26" fmla="*/ 2147483647 w 68"/>
                <a:gd name="T27" fmla="*/ 214748364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24"/>
                <a:gd name="T44" fmla="*/ 68 w 68"/>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24">
                  <a:moveTo>
                    <a:pt x="38" y="8"/>
                  </a:moveTo>
                  <a:lnTo>
                    <a:pt x="38" y="6"/>
                  </a:lnTo>
                  <a:lnTo>
                    <a:pt x="38" y="0"/>
                  </a:lnTo>
                  <a:lnTo>
                    <a:pt x="24" y="0"/>
                  </a:lnTo>
                  <a:lnTo>
                    <a:pt x="8" y="8"/>
                  </a:lnTo>
                  <a:lnTo>
                    <a:pt x="0" y="12"/>
                  </a:lnTo>
                  <a:lnTo>
                    <a:pt x="0" y="24"/>
                  </a:lnTo>
                  <a:lnTo>
                    <a:pt x="22" y="18"/>
                  </a:lnTo>
                  <a:lnTo>
                    <a:pt x="38" y="24"/>
                  </a:lnTo>
                  <a:lnTo>
                    <a:pt x="54" y="24"/>
                  </a:lnTo>
                  <a:lnTo>
                    <a:pt x="68" y="18"/>
                  </a:lnTo>
                  <a:lnTo>
                    <a:pt x="44" y="12"/>
                  </a:lnTo>
                  <a:lnTo>
                    <a:pt x="54" y="2"/>
                  </a:lnTo>
                  <a:lnTo>
                    <a:pt x="38" y="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80" name="Freeform 56"/>
            <p:cNvSpPr>
              <a:spLocks noChangeArrowheads="1"/>
            </p:cNvSpPr>
            <p:nvPr/>
          </p:nvSpPr>
          <p:spPr bwMode="auto">
            <a:xfrm>
              <a:off x="1932471" y="0"/>
              <a:ext cx="1141507" cy="913945"/>
            </a:xfrm>
            <a:custGeom>
              <a:avLst/>
              <a:gdLst>
                <a:gd name="T0" fmla="*/ 2147483647 w 508"/>
                <a:gd name="T1" fmla="*/ 2147483647 h 256"/>
                <a:gd name="T2" fmla="*/ 2147483647 w 508"/>
                <a:gd name="T3" fmla="*/ 2147483647 h 256"/>
                <a:gd name="T4" fmla="*/ 2147483647 w 508"/>
                <a:gd name="T5" fmla="*/ 2147483647 h 256"/>
                <a:gd name="T6" fmla="*/ 2147483647 w 508"/>
                <a:gd name="T7" fmla="*/ 2147483647 h 256"/>
                <a:gd name="T8" fmla="*/ 2147483647 w 508"/>
                <a:gd name="T9" fmla="*/ 2147483647 h 256"/>
                <a:gd name="T10" fmla="*/ 2147483647 w 508"/>
                <a:gd name="T11" fmla="*/ 2147483647 h 256"/>
                <a:gd name="T12" fmla="*/ 2147483647 w 508"/>
                <a:gd name="T13" fmla="*/ 2147483647 h 256"/>
                <a:gd name="T14" fmla="*/ 2147483647 w 508"/>
                <a:gd name="T15" fmla="*/ 2147483647 h 256"/>
                <a:gd name="T16" fmla="*/ 2147483647 w 508"/>
                <a:gd name="T17" fmla="*/ 2147483647 h 256"/>
                <a:gd name="T18" fmla="*/ 2147483647 w 508"/>
                <a:gd name="T19" fmla="*/ 2147483647 h 256"/>
                <a:gd name="T20" fmla="*/ 2147483647 w 508"/>
                <a:gd name="T21" fmla="*/ 2147483647 h 256"/>
                <a:gd name="T22" fmla="*/ 2147483647 w 508"/>
                <a:gd name="T23" fmla="*/ 2147483647 h 256"/>
                <a:gd name="T24" fmla="*/ 2147483647 w 508"/>
                <a:gd name="T25" fmla="*/ 2147483647 h 256"/>
                <a:gd name="T26" fmla="*/ 2147483647 w 508"/>
                <a:gd name="T27" fmla="*/ 2147483647 h 256"/>
                <a:gd name="T28" fmla="*/ 2147483647 w 508"/>
                <a:gd name="T29" fmla="*/ 0 h 256"/>
                <a:gd name="T30" fmla="*/ 2147483647 w 508"/>
                <a:gd name="T31" fmla="*/ 2147483647 h 256"/>
                <a:gd name="T32" fmla="*/ 2147483647 w 508"/>
                <a:gd name="T33" fmla="*/ 0 h 256"/>
                <a:gd name="T34" fmla="*/ 2147483647 w 508"/>
                <a:gd name="T35" fmla="*/ 2147483647 h 256"/>
                <a:gd name="T36" fmla="*/ 2147483647 w 508"/>
                <a:gd name="T37" fmla="*/ 2147483647 h 256"/>
                <a:gd name="T38" fmla="*/ 2147483647 w 508"/>
                <a:gd name="T39" fmla="*/ 2147483647 h 256"/>
                <a:gd name="T40" fmla="*/ 2147483647 w 508"/>
                <a:gd name="T41" fmla="*/ 2147483647 h 256"/>
                <a:gd name="T42" fmla="*/ 2147483647 w 508"/>
                <a:gd name="T43" fmla="*/ 2147483647 h 256"/>
                <a:gd name="T44" fmla="*/ 2147483647 w 508"/>
                <a:gd name="T45" fmla="*/ 2147483647 h 256"/>
                <a:gd name="T46" fmla="*/ 0 w 508"/>
                <a:gd name="T47" fmla="*/ 2147483647 h 256"/>
                <a:gd name="T48" fmla="*/ 2147483647 w 508"/>
                <a:gd name="T49" fmla="*/ 2147483647 h 256"/>
                <a:gd name="T50" fmla="*/ 2147483647 w 508"/>
                <a:gd name="T51" fmla="*/ 2147483647 h 256"/>
                <a:gd name="T52" fmla="*/ 2147483647 w 508"/>
                <a:gd name="T53" fmla="*/ 2147483647 h 256"/>
                <a:gd name="T54" fmla="*/ 2147483647 w 508"/>
                <a:gd name="T55" fmla="*/ 2147483647 h 256"/>
                <a:gd name="T56" fmla="*/ 2147483647 w 508"/>
                <a:gd name="T57" fmla="*/ 2147483647 h 256"/>
                <a:gd name="T58" fmla="*/ 2147483647 w 508"/>
                <a:gd name="T59" fmla="*/ 2147483647 h 256"/>
                <a:gd name="T60" fmla="*/ 2147483647 w 508"/>
                <a:gd name="T61" fmla="*/ 2147483647 h 256"/>
                <a:gd name="T62" fmla="*/ 2147483647 w 508"/>
                <a:gd name="T63" fmla="*/ 2147483647 h 256"/>
                <a:gd name="T64" fmla="*/ 2147483647 w 508"/>
                <a:gd name="T65" fmla="*/ 2147483647 h 256"/>
                <a:gd name="T66" fmla="*/ 2147483647 w 508"/>
                <a:gd name="T67" fmla="*/ 2147483647 h 256"/>
                <a:gd name="T68" fmla="*/ 2147483647 w 508"/>
                <a:gd name="T69" fmla="*/ 2147483647 h 256"/>
                <a:gd name="T70" fmla="*/ 2147483647 w 508"/>
                <a:gd name="T71" fmla="*/ 2147483647 h 256"/>
                <a:gd name="T72" fmla="*/ 2147483647 w 508"/>
                <a:gd name="T73" fmla="*/ 2147483647 h 256"/>
                <a:gd name="T74" fmla="*/ 2147483647 w 508"/>
                <a:gd name="T75" fmla="*/ 2147483647 h 256"/>
                <a:gd name="T76" fmla="*/ 2147483647 w 508"/>
                <a:gd name="T77" fmla="*/ 2147483647 h 256"/>
                <a:gd name="T78" fmla="*/ 2147483647 w 508"/>
                <a:gd name="T79" fmla="*/ 2147483647 h 256"/>
                <a:gd name="T80" fmla="*/ 2147483647 w 508"/>
                <a:gd name="T81" fmla="*/ 2147483647 h 2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8"/>
                <a:gd name="T124" fmla="*/ 0 h 256"/>
                <a:gd name="T125" fmla="*/ 508 w 508"/>
                <a:gd name="T126" fmla="*/ 256 h 2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8" h="256">
                  <a:moveTo>
                    <a:pt x="388" y="150"/>
                  </a:moveTo>
                  <a:lnTo>
                    <a:pt x="410" y="154"/>
                  </a:lnTo>
                  <a:lnTo>
                    <a:pt x="424" y="154"/>
                  </a:lnTo>
                  <a:lnTo>
                    <a:pt x="418" y="150"/>
                  </a:lnTo>
                  <a:lnTo>
                    <a:pt x="402" y="138"/>
                  </a:lnTo>
                  <a:lnTo>
                    <a:pt x="388" y="132"/>
                  </a:lnTo>
                  <a:lnTo>
                    <a:pt x="410" y="132"/>
                  </a:lnTo>
                  <a:lnTo>
                    <a:pt x="410" y="120"/>
                  </a:lnTo>
                  <a:lnTo>
                    <a:pt x="424" y="120"/>
                  </a:lnTo>
                  <a:lnTo>
                    <a:pt x="448" y="108"/>
                  </a:lnTo>
                  <a:lnTo>
                    <a:pt x="424" y="98"/>
                  </a:lnTo>
                  <a:lnTo>
                    <a:pt x="448" y="104"/>
                  </a:lnTo>
                  <a:lnTo>
                    <a:pt x="432" y="92"/>
                  </a:lnTo>
                  <a:lnTo>
                    <a:pt x="432" y="86"/>
                  </a:lnTo>
                  <a:lnTo>
                    <a:pt x="462" y="80"/>
                  </a:lnTo>
                  <a:lnTo>
                    <a:pt x="448" y="80"/>
                  </a:lnTo>
                  <a:lnTo>
                    <a:pt x="432" y="74"/>
                  </a:lnTo>
                  <a:lnTo>
                    <a:pt x="440" y="58"/>
                  </a:lnTo>
                  <a:lnTo>
                    <a:pt x="462" y="40"/>
                  </a:lnTo>
                  <a:lnTo>
                    <a:pt x="486" y="34"/>
                  </a:lnTo>
                  <a:lnTo>
                    <a:pt x="508" y="22"/>
                  </a:lnTo>
                  <a:lnTo>
                    <a:pt x="448" y="22"/>
                  </a:lnTo>
                  <a:lnTo>
                    <a:pt x="424" y="34"/>
                  </a:lnTo>
                  <a:lnTo>
                    <a:pt x="402" y="34"/>
                  </a:lnTo>
                  <a:lnTo>
                    <a:pt x="424" y="22"/>
                  </a:lnTo>
                  <a:lnTo>
                    <a:pt x="394" y="28"/>
                  </a:lnTo>
                  <a:lnTo>
                    <a:pt x="424" y="12"/>
                  </a:lnTo>
                  <a:lnTo>
                    <a:pt x="410" y="12"/>
                  </a:lnTo>
                  <a:lnTo>
                    <a:pt x="388" y="6"/>
                  </a:lnTo>
                  <a:lnTo>
                    <a:pt x="364" y="0"/>
                  </a:lnTo>
                  <a:lnTo>
                    <a:pt x="296" y="0"/>
                  </a:lnTo>
                  <a:lnTo>
                    <a:pt x="272" y="6"/>
                  </a:lnTo>
                  <a:lnTo>
                    <a:pt x="258" y="6"/>
                  </a:lnTo>
                  <a:lnTo>
                    <a:pt x="242" y="0"/>
                  </a:lnTo>
                  <a:lnTo>
                    <a:pt x="212" y="12"/>
                  </a:lnTo>
                  <a:lnTo>
                    <a:pt x="226" y="22"/>
                  </a:lnTo>
                  <a:lnTo>
                    <a:pt x="212" y="22"/>
                  </a:lnTo>
                  <a:lnTo>
                    <a:pt x="196" y="16"/>
                  </a:lnTo>
                  <a:lnTo>
                    <a:pt x="174" y="22"/>
                  </a:lnTo>
                  <a:lnTo>
                    <a:pt x="150" y="16"/>
                  </a:lnTo>
                  <a:lnTo>
                    <a:pt x="120" y="22"/>
                  </a:lnTo>
                  <a:lnTo>
                    <a:pt x="104" y="28"/>
                  </a:lnTo>
                  <a:lnTo>
                    <a:pt x="74" y="28"/>
                  </a:lnTo>
                  <a:lnTo>
                    <a:pt x="60" y="40"/>
                  </a:lnTo>
                  <a:lnTo>
                    <a:pt x="60" y="52"/>
                  </a:lnTo>
                  <a:lnTo>
                    <a:pt x="44" y="52"/>
                  </a:lnTo>
                  <a:lnTo>
                    <a:pt x="22" y="58"/>
                  </a:lnTo>
                  <a:lnTo>
                    <a:pt x="0" y="58"/>
                  </a:lnTo>
                  <a:lnTo>
                    <a:pt x="0" y="74"/>
                  </a:lnTo>
                  <a:lnTo>
                    <a:pt x="22" y="74"/>
                  </a:lnTo>
                  <a:lnTo>
                    <a:pt x="0" y="86"/>
                  </a:lnTo>
                  <a:lnTo>
                    <a:pt x="14" y="92"/>
                  </a:lnTo>
                  <a:lnTo>
                    <a:pt x="38" y="86"/>
                  </a:lnTo>
                  <a:lnTo>
                    <a:pt x="74" y="82"/>
                  </a:lnTo>
                  <a:lnTo>
                    <a:pt x="104" y="92"/>
                  </a:lnTo>
                  <a:lnTo>
                    <a:pt x="128" y="108"/>
                  </a:lnTo>
                  <a:lnTo>
                    <a:pt x="128" y="144"/>
                  </a:lnTo>
                  <a:lnTo>
                    <a:pt x="136" y="138"/>
                  </a:lnTo>
                  <a:lnTo>
                    <a:pt x="158" y="150"/>
                  </a:lnTo>
                  <a:lnTo>
                    <a:pt x="158" y="160"/>
                  </a:lnTo>
                  <a:lnTo>
                    <a:pt x="150" y="166"/>
                  </a:lnTo>
                  <a:lnTo>
                    <a:pt x="144" y="178"/>
                  </a:lnTo>
                  <a:lnTo>
                    <a:pt x="128" y="194"/>
                  </a:lnTo>
                  <a:lnTo>
                    <a:pt x="150" y="212"/>
                  </a:lnTo>
                  <a:lnTo>
                    <a:pt x="150" y="224"/>
                  </a:lnTo>
                  <a:lnTo>
                    <a:pt x="166" y="246"/>
                  </a:lnTo>
                  <a:lnTo>
                    <a:pt x="188" y="252"/>
                  </a:lnTo>
                  <a:lnTo>
                    <a:pt x="204" y="252"/>
                  </a:lnTo>
                  <a:lnTo>
                    <a:pt x="212" y="256"/>
                  </a:lnTo>
                  <a:lnTo>
                    <a:pt x="220" y="246"/>
                  </a:lnTo>
                  <a:lnTo>
                    <a:pt x="234" y="246"/>
                  </a:lnTo>
                  <a:lnTo>
                    <a:pt x="242" y="230"/>
                  </a:lnTo>
                  <a:lnTo>
                    <a:pt x="242" y="218"/>
                  </a:lnTo>
                  <a:lnTo>
                    <a:pt x="258" y="218"/>
                  </a:lnTo>
                  <a:lnTo>
                    <a:pt x="242" y="206"/>
                  </a:lnTo>
                  <a:lnTo>
                    <a:pt x="258" y="206"/>
                  </a:lnTo>
                  <a:lnTo>
                    <a:pt x="272" y="200"/>
                  </a:lnTo>
                  <a:lnTo>
                    <a:pt x="296" y="194"/>
                  </a:lnTo>
                  <a:lnTo>
                    <a:pt x="326" y="172"/>
                  </a:lnTo>
                  <a:lnTo>
                    <a:pt x="356" y="172"/>
                  </a:lnTo>
                  <a:lnTo>
                    <a:pt x="378" y="166"/>
                  </a:lnTo>
                  <a:lnTo>
                    <a:pt x="410" y="160"/>
                  </a:lnTo>
                  <a:lnTo>
                    <a:pt x="388" y="1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82" name="Freeform 57"/>
            <p:cNvSpPr>
              <a:spLocks noChangeArrowheads="1"/>
            </p:cNvSpPr>
            <p:nvPr/>
          </p:nvSpPr>
          <p:spPr bwMode="auto">
            <a:xfrm>
              <a:off x="2408848" y="913944"/>
              <a:ext cx="4494" cy="7140"/>
            </a:xfrm>
            <a:custGeom>
              <a:avLst/>
              <a:gdLst>
                <a:gd name="T0" fmla="*/ 2147483647 w 2"/>
                <a:gd name="T1" fmla="*/ 0 h 2"/>
                <a:gd name="T2" fmla="*/ 0 w 2"/>
                <a:gd name="T3" fmla="*/ 0 h 2"/>
                <a:gd name="T4" fmla="*/ 0 w 2"/>
                <a:gd name="T5" fmla="*/ 2147483647 h 2"/>
                <a:gd name="T6" fmla="*/ 2147483647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83" name="Freeform 58"/>
            <p:cNvSpPr>
              <a:spLocks noChangeArrowheads="1"/>
            </p:cNvSpPr>
            <p:nvPr/>
          </p:nvSpPr>
          <p:spPr bwMode="auto">
            <a:xfrm>
              <a:off x="6183908" y="963926"/>
              <a:ext cx="408965" cy="649757"/>
            </a:xfrm>
            <a:custGeom>
              <a:avLst/>
              <a:gdLst>
                <a:gd name="T0" fmla="*/ 2147483647 w 182"/>
                <a:gd name="T1" fmla="*/ 2147483647 h 182"/>
                <a:gd name="T2" fmla="*/ 2147483647 w 182"/>
                <a:gd name="T3" fmla="*/ 2147483647 h 182"/>
                <a:gd name="T4" fmla="*/ 2147483647 w 182"/>
                <a:gd name="T5" fmla="*/ 2147483647 h 182"/>
                <a:gd name="T6" fmla="*/ 2147483647 w 182"/>
                <a:gd name="T7" fmla="*/ 2147483647 h 182"/>
                <a:gd name="T8" fmla="*/ 2147483647 w 182"/>
                <a:gd name="T9" fmla="*/ 2147483647 h 182"/>
                <a:gd name="T10" fmla="*/ 0 w 182"/>
                <a:gd name="T11" fmla="*/ 2147483647 h 182"/>
                <a:gd name="T12" fmla="*/ 2147483647 w 182"/>
                <a:gd name="T13" fmla="*/ 2147483647 h 182"/>
                <a:gd name="T14" fmla="*/ 2147483647 w 182"/>
                <a:gd name="T15" fmla="*/ 2147483647 h 182"/>
                <a:gd name="T16" fmla="*/ 2147483647 w 182"/>
                <a:gd name="T17" fmla="*/ 2147483647 h 182"/>
                <a:gd name="T18" fmla="*/ 2147483647 w 182"/>
                <a:gd name="T19" fmla="*/ 2147483647 h 182"/>
                <a:gd name="T20" fmla="*/ 2147483647 w 182"/>
                <a:gd name="T21" fmla="*/ 2147483647 h 182"/>
                <a:gd name="T22" fmla="*/ 2147483647 w 182"/>
                <a:gd name="T23" fmla="*/ 2147483647 h 182"/>
                <a:gd name="T24" fmla="*/ 2147483647 w 182"/>
                <a:gd name="T25" fmla="*/ 2147483647 h 182"/>
                <a:gd name="T26" fmla="*/ 2147483647 w 182"/>
                <a:gd name="T27" fmla="*/ 2147483647 h 182"/>
                <a:gd name="T28" fmla="*/ 2147483647 w 182"/>
                <a:gd name="T29" fmla="*/ 2147483647 h 182"/>
                <a:gd name="T30" fmla="*/ 2147483647 w 182"/>
                <a:gd name="T31" fmla="*/ 2147483647 h 182"/>
                <a:gd name="T32" fmla="*/ 2147483647 w 182"/>
                <a:gd name="T33" fmla="*/ 2147483647 h 182"/>
                <a:gd name="T34" fmla="*/ 2147483647 w 182"/>
                <a:gd name="T35" fmla="*/ 2147483647 h 182"/>
                <a:gd name="T36" fmla="*/ 2147483647 w 182"/>
                <a:gd name="T37" fmla="*/ 2147483647 h 182"/>
                <a:gd name="T38" fmla="*/ 2147483647 w 182"/>
                <a:gd name="T39" fmla="*/ 2147483647 h 182"/>
                <a:gd name="T40" fmla="*/ 2147483647 w 182"/>
                <a:gd name="T41" fmla="*/ 2147483647 h 182"/>
                <a:gd name="T42" fmla="*/ 2147483647 w 182"/>
                <a:gd name="T43" fmla="*/ 2147483647 h 182"/>
                <a:gd name="T44" fmla="*/ 2147483647 w 182"/>
                <a:gd name="T45" fmla="*/ 2147483647 h 182"/>
                <a:gd name="T46" fmla="*/ 2147483647 w 182"/>
                <a:gd name="T47" fmla="*/ 2147483647 h 182"/>
                <a:gd name="T48" fmla="*/ 2147483647 w 182"/>
                <a:gd name="T49" fmla="*/ 2147483647 h 182"/>
                <a:gd name="T50" fmla="*/ 2147483647 w 182"/>
                <a:gd name="T51" fmla="*/ 2147483647 h 182"/>
                <a:gd name="T52" fmla="*/ 2147483647 w 182"/>
                <a:gd name="T53" fmla="*/ 2147483647 h 182"/>
                <a:gd name="T54" fmla="*/ 2147483647 w 182"/>
                <a:gd name="T55" fmla="*/ 2147483647 h 182"/>
                <a:gd name="T56" fmla="*/ 2147483647 w 182"/>
                <a:gd name="T57" fmla="*/ 2147483647 h 182"/>
                <a:gd name="T58" fmla="*/ 2147483647 w 182"/>
                <a:gd name="T59" fmla="*/ 2147483647 h 182"/>
                <a:gd name="T60" fmla="*/ 2147483647 w 182"/>
                <a:gd name="T61" fmla="*/ 2147483647 h 182"/>
                <a:gd name="T62" fmla="*/ 2147483647 w 182"/>
                <a:gd name="T63" fmla="*/ 2147483647 h 182"/>
                <a:gd name="T64" fmla="*/ 2147483647 w 182"/>
                <a:gd name="T65" fmla="*/ 2147483647 h 182"/>
                <a:gd name="T66" fmla="*/ 2147483647 w 182"/>
                <a:gd name="T67" fmla="*/ 0 h 182"/>
                <a:gd name="T68" fmla="*/ 2147483647 w 182"/>
                <a:gd name="T69" fmla="*/ 2147483647 h 182"/>
                <a:gd name="T70" fmla="*/ 2147483647 w 182"/>
                <a:gd name="T71" fmla="*/ 2147483647 h 182"/>
                <a:gd name="T72" fmla="*/ 2147483647 w 182"/>
                <a:gd name="T73" fmla="*/ 2147483647 h 182"/>
                <a:gd name="T74" fmla="*/ 2147483647 w 182"/>
                <a:gd name="T75" fmla="*/ 2147483647 h 182"/>
                <a:gd name="T76" fmla="*/ 2147483647 w 182"/>
                <a:gd name="T77" fmla="*/ 2147483647 h 182"/>
                <a:gd name="T78" fmla="*/ 2147483647 w 182"/>
                <a:gd name="T79" fmla="*/ 2147483647 h 182"/>
                <a:gd name="T80" fmla="*/ 2147483647 w 182"/>
                <a:gd name="T81" fmla="*/ 2147483647 h 182"/>
                <a:gd name="T82" fmla="*/ 2147483647 w 182"/>
                <a:gd name="T83" fmla="*/ 2147483647 h 182"/>
                <a:gd name="T84" fmla="*/ 2147483647 w 182"/>
                <a:gd name="T85" fmla="*/ 2147483647 h 182"/>
                <a:gd name="T86" fmla="*/ 2147483647 w 182"/>
                <a:gd name="T87" fmla="*/ 2147483647 h 182"/>
                <a:gd name="T88" fmla="*/ 2147483647 w 182"/>
                <a:gd name="T89" fmla="*/ 2147483647 h 182"/>
                <a:gd name="T90" fmla="*/ 2147483647 w 182"/>
                <a:gd name="T91" fmla="*/ 2147483647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182"/>
                <a:gd name="T140" fmla="*/ 182 w 182"/>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182">
                  <a:moveTo>
                    <a:pt x="114" y="142"/>
                  </a:moveTo>
                  <a:lnTo>
                    <a:pt x="92" y="142"/>
                  </a:lnTo>
                  <a:lnTo>
                    <a:pt x="76" y="154"/>
                  </a:lnTo>
                  <a:lnTo>
                    <a:pt x="46" y="160"/>
                  </a:lnTo>
                  <a:lnTo>
                    <a:pt x="22" y="166"/>
                  </a:lnTo>
                  <a:lnTo>
                    <a:pt x="0" y="182"/>
                  </a:lnTo>
                  <a:lnTo>
                    <a:pt x="22" y="182"/>
                  </a:lnTo>
                  <a:lnTo>
                    <a:pt x="22" y="170"/>
                  </a:lnTo>
                  <a:lnTo>
                    <a:pt x="46" y="166"/>
                  </a:lnTo>
                  <a:lnTo>
                    <a:pt x="92" y="166"/>
                  </a:lnTo>
                  <a:lnTo>
                    <a:pt x="114" y="160"/>
                  </a:lnTo>
                  <a:lnTo>
                    <a:pt x="136" y="154"/>
                  </a:lnTo>
                  <a:lnTo>
                    <a:pt x="152" y="154"/>
                  </a:lnTo>
                  <a:lnTo>
                    <a:pt x="158" y="142"/>
                  </a:lnTo>
                  <a:lnTo>
                    <a:pt x="136" y="132"/>
                  </a:lnTo>
                  <a:lnTo>
                    <a:pt x="158" y="126"/>
                  </a:lnTo>
                  <a:lnTo>
                    <a:pt x="144" y="120"/>
                  </a:lnTo>
                  <a:lnTo>
                    <a:pt x="130" y="114"/>
                  </a:lnTo>
                  <a:lnTo>
                    <a:pt x="124" y="114"/>
                  </a:lnTo>
                  <a:lnTo>
                    <a:pt x="136" y="108"/>
                  </a:lnTo>
                  <a:lnTo>
                    <a:pt x="136" y="96"/>
                  </a:lnTo>
                  <a:lnTo>
                    <a:pt x="152" y="102"/>
                  </a:lnTo>
                  <a:lnTo>
                    <a:pt x="168" y="96"/>
                  </a:lnTo>
                  <a:lnTo>
                    <a:pt x="182" y="90"/>
                  </a:lnTo>
                  <a:lnTo>
                    <a:pt x="158" y="90"/>
                  </a:lnTo>
                  <a:lnTo>
                    <a:pt x="136" y="86"/>
                  </a:lnTo>
                  <a:lnTo>
                    <a:pt x="130" y="74"/>
                  </a:lnTo>
                  <a:lnTo>
                    <a:pt x="136" y="68"/>
                  </a:lnTo>
                  <a:lnTo>
                    <a:pt x="122" y="62"/>
                  </a:lnTo>
                  <a:lnTo>
                    <a:pt x="130" y="46"/>
                  </a:lnTo>
                  <a:lnTo>
                    <a:pt x="144" y="46"/>
                  </a:lnTo>
                  <a:lnTo>
                    <a:pt x="122" y="28"/>
                  </a:lnTo>
                  <a:lnTo>
                    <a:pt x="98" y="16"/>
                  </a:lnTo>
                  <a:lnTo>
                    <a:pt x="92" y="0"/>
                  </a:lnTo>
                  <a:lnTo>
                    <a:pt x="84" y="6"/>
                  </a:lnTo>
                  <a:lnTo>
                    <a:pt x="84" y="16"/>
                  </a:lnTo>
                  <a:lnTo>
                    <a:pt x="98" y="34"/>
                  </a:lnTo>
                  <a:lnTo>
                    <a:pt x="114" y="52"/>
                  </a:lnTo>
                  <a:lnTo>
                    <a:pt x="106" y="68"/>
                  </a:lnTo>
                  <a:lnTo>
                    <a:pt x="114" y="80"/>
                  </a:lnTo>
                  <a:lnTo>
                    <a:pt x="122" y="90"/>
                  </a:lnTo>
                  <a:lnTo>
                    <a:pt x="106" y="102"/>
                  </a:lnTo>
                  <a:lnTo>
                    <a:pt x="114" y="120"/>
                  </a:lnTo>
                  <a:lnTo>
                    <a:pt x="122" y="116"/>
                  </a:lnTo>
                  <a:lnTo>
                    <a:pt x="122" y="132"/>
                  </a:lnTo>
                  <a:lnTo>
                    <a:pt x="114" y="1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84" name="Freeform 59"/>
            <p:cNvSpPr>
              <a:spLocks noChangeArrowheads="1"/>
            </p:cNvSpPr>
            <p:nvPr/>
          </p:nvSpPr>
          <p:spPr bwMode="auto">
            <a:xfrm>
              <a:off x="0" y="535513"/>
              <a:ext cx="2611084" cy="3555817"/>
            </a:xfrm>
            <a:custGeom>
              <a:avLst/>
              <a:gdLst>
                <a:gd name="T0" fmla="*/ 2147483647 w 1162"/>
                <a:gd name="T1" fmla="*/ 2147483647 h 996"/>
                <a:gd name="T2" fmla="*/ 2147483647 w 1162"/>
                <a:gd name="T3" fmla="*/ 2147483647 h 996"/>
                <a:gd name="T4" fmla="*/ 2147483647 w 1162"/>
                <a:gd name="T5" fmla="*/ 2147483647 h 996"/>
                <a:gd name="T6" fmla="*/ 2147483647 w 1162"/>
                <a:gd name="T7" fmla="*/ 2147483647 h 996"/>
                <a:gd name="T8" fmla="*/ 2147483647 w 1162"/>
                <a:gd name="T9" fmla="*/ 2147483647 h 996"/>
                <a:gd name="T10" fmla="*/ 2147483647 w 1162"/>
                <a:gd name="T11" fmla="*/ 2147483647 h 996"/>
                <a:gd name="T12" fmla="*/ 2147483647 w 1162"/>
                <a:gd name="T13" fmla="*/ 2147483647 h 996"/>
                <a:gd name="T14" fmla="*/ 2147483647 w 1162"/>
                <a:gd name="T15" fmla="*/ 2147483647 h 996"/>
                <a:gd name="T16" fmla="*/ 2147483647 w 1162"/>
                <a:gd name="T17" fmla="*/ 2147483647 h 996"/>
                <a:gd name="T18" fmla="*/ 2147483647 w 1162"/>
                <a:gd name="T19" fmla="*/ 2147483647 h 996"/>
                <a:gd name="T20" fmla="*/ 2147483647 w 1162"/>
                <a:gd name="T21" fmla="*/ 2147483647 h 996"/>
                <a:gd name="T22" fmla="*/ 2147483647 w 1162"/>
                <a:gd name="T23" fmla="*/ 2147483647 h 996"/>
                <a:gd name="T24" fmla="*/ 2147483647 w 1162"/>
                <a:gd name="T25" fmla="*/ 2147483647 h 996"/>
                <a:gd name="T26" fmla="*/ 2147483647 w 1162"/>
                <a:gd name="T27" fmla="*/ 2147483647 h 996"/>
                <a:gd name="T28" fmla="*/ 2147483647 w 1162"/>
                <a:gd name="T29" fmla="*/ 2147483647 h 996"/>
                <a:gd name="T30" fmla="*/ 2147483647 w 1162"/>
                <a:gd name="T31" fmla="*/ 2147483647 h 996"/>
                <a:gd name="T32" fmla="*/ 2147483647 w 1162"/>
                <a:gd name="T33" fmla="*/ 2147483647 h 996"/>
                <a:gd name="T34" fmla="*/ 2147483647 w 1162"/>
                <a:gd name="T35" fmla="*/ 2147483647 h 996"/>
                <a:gd name="T36" fmla="*/ 2147483647 w 1162"/>
                <a:gd name="T37" fmla="*/ 2147483647 h 996"/>
                <a:gd name="T38" fmla="*/ 2147483647 w 1162"/>
                <a:gd name="T39" fmla="*/ 2147483647 h 996"/>
                <a:gd name="T40" fmla="*/ 2147483647 w 1162"/>
                <a:gd name="T41" fmla="*/ 2147483647 h 996"/>
                <a:gd name="T42" fmla="*/ 2147483647 w 1162"/>
                <a:gd name="T43" fmla="*/ 2147483647 h 996"/>
                <a:gd name="T44" fmla="*/ 2147483647 w 1162"/>
                <a:gd name="T45" fmla="*/ 2147483647 h 996"/>
                <a:gd name="T46" fmla="*/ 2147483647 w 1162"/>
                <a:gd name="T47" fmla="*/ 2147483647 h 996"/>
                <a:gd name="T48" fmla="*/ 2147483647 w 1162"/>
                <a:gd name="T49" fmla="*/ 2147483647 h 996"/>
                <a:gd name="T50" fmla="*/ 2147483647 w 1162"/>
                <a:gd name="T51" fmla="*/ 2147483647 h 996"/>
                <a:gd name="T52" fmla="*/ 2147483647 w 1162"/>
                <a:gd name="T53" fmla="*/ 2147483647 h 996"/>
                <a:gd name="T54" fmla="*/ 2147483647 w 1162"/>
                <a:gd name="T55" fmla="*/ 2147483647 h 996"/>
                <a:gd name="T56" fmla="*/ 2147483647 w 1162"/>
                <a:gd name="T57" fmla="*/ 2147483647 h 996"/>
                <a:gd name="T58" fmla="*/ 2147483647 w 1162"/>
                <a:gd name="T59" fmla="*/ 2147483647 h 996"/>
                <a:gd name="T60" fmla="*/ 2147483647 w 1162"/>
                <a:gd name="T61" fmla="*/ 2147483647 h 996"/>
                <a:gd name="T62" fmla="*/ 2147483647 w 1162"/>
                <a:gd name="T63" fmla="*/ 2147483647 h 996"/>
                <a:gd name="T64" fmla="*/ 2147483647 w 1162"/>
                <a:gd name="T65" fmla="*/ 2147483647 h 996"/>
                <a:gd name="T66" fmla="*/ 2147483647 w 1162"/>
                <a:gd name="T67" fmla="*/ 0 h 996"/>
                <a:gd name="T68" fmla="*/ 2147483647 w 1162"/>
                <a:gd name="T69" fmla="*/ 2147483647 h 996"/>
                <a:gd name="T70" fmla="*/ 2147483647 w 1162"/>
                <a:gd name="T71" fmla="*/ 2147483647 h 996"/>
                <a:gd name="T72" fmla="*/ 2147483647 w 1162"/>
                <a:gd name="T73" fmla="*/ 2147483647 h 996"/>
                <a:gd name="T74" fmla="*/ 2147483647 w 1162"/>
                <a:gd name="T75" fmla="*/ 2147483647 h 996"/>
                <a:gd name="T76" fmla="*/ 2147483647 w 1162"/>
                <a:gd name="T77" fmla="*/ 2147483647 h 996"/>
                <a:gd name="T78" fmla="*/ 2147483647 w 1162"/>
                <a:gd name="T79" fmla="*/ 2147483647 h 996"/>
                <a:gd name="T80" fmla="*/ 2147483647 w 1162"/>
                <a:gd name="T81" fmla="*/ 2147483647 h 996"/>
                <a:gd name="T82" fmla="*/ 2147483647 w 1162"/>
                <a:gd name="T83" fmla="*/ 2147483647 h 996"/>
                <a:gd name="T84" fmla="*/ 2147483647 w 1162"/>
                <a:gd name="T85" fmla="*/ 2147483647 h 996"/>
                <a:gd name="T86" fmla="*/ 2147483647 w 1162"/>
                <a:gd name="T87" fmla="*/ 2147483647 h 996"/>
                <a:gd name="T88" fmla="*/ 2147483647 w 1162"/>
                <a:gd name="T89" fmla="*/ 2147483647 h 996"/>
                <a:gd name="T90" fmla="*/ 2147483647 w 1162"/>
                <a:gd name="T91" fmla="*/ 2147483647 h 996"/>
                <a:gd name="T92" fmla="*/ 2147483647 w 1162"/>
                <a:gd name="T93" fmla="*/ 2147483647 h 996"/>
                <a:gd name="T94" fmla="*/ 2147483647 w 1162"/>
                <a:gd name="T95" fmla="*/ 2147483647 h 996"/>
                <a:gd name="T96" fmla="*/ 2147483647 w 1162"/>
                <a:gd name="T97" fmla="*/ 2147483647 h 996"/>
                <a:gd name="T98" fmla="*/ 2147483647 w 1162"/>
                <a:gd name="T99" fmla="*/ 2147483647 h 996"/>
                <a:gd name="T100" fmla="*/ 2147483647 w 1162"/>
                <a:gd name="T101" fmla="*/ 2147483647 h 996"/>
                <a:gd name="T102" fmla="*/ 2147483647 w 1162"/>
                <a:gd name="T103" fmla="*/ 2147483647 h 996"/>
                <a:gd name="T104" fmla="*/ 2147483647 w 1162"/>
                <a:gd name="T105" fmla="*/ 2147483647 h 996"/>
                <a:gd name="T106" fmla="*/ 2147483647 w 1162"/>
                <a:gd name="T107" fmla="*/ 2147483647 h 996"/>
                <a:gd name="T108" fmla="*/ 2147483647 w 1162"/>
                <a:gd name="T109" fmla="*/ 2147483647 h 996"/>
                <a:gd name="T110" fmla="*/ 2147483647 w 1162"/>
                <a:gd name="T111" fmla="*/ 2147483647 h 996"/>
                <a:gd name="T112" fmla="*/ 2147483647 w 1162"/>
                <a:gd name="T113" fmla="*/ 2147483647 h 996"/>
                <a:gd name="T114" fmla="*/ 2147483647 w 1162"/>
                <a:gd name="T115" fmla="*/ 2147483647 h 996"/>
                <a:gd name="T116" fmla="*/ 2147483647 w 1162"/>
                <a:gd name="T117" fmla="*/ 2147483647 h 996"/>
                <a:gd name="T118" fmla="*/ 2147483647 w 1162"/>
                <a:gd name="T119" fmla="*/ 2147483647 h 996"/>
                <a:gd name="T120" fmla="*/ 2147483647 w 1162"/>
                <a:gd name="T121" fmla="*/ 2147483647 h 9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2"/>
                <a:gd name="T184" fmla="*/ 0 h 996"/>
                <a:gd name="T185" fmla="*/ 1162 w 1162"/>
                <a:gd name="T186" fmla="*/ 996 h 9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2" h="996">
                  <a:moveTo>
                    <a:pt x="1126" y="596"/>
                  </a:moveTo>
                  <a:lnTo>
                    <a:pt x="1110" y="584"/>
                  </a:lnTo>
                  <a:lnTo>
                    <a:pt x="1064" y="584"/>
                  </a:lnTo>
                  <a:lnTo>
                    <a:pt x="1048" y="578"/>
                  </a:lnTo>
                  <a:lnTo>
                    <a:pt x="1026" y="584"/>
                  </a:lnTo>
                  <a:lnTo>
                    <a:pt x="1004" y="584"/>
                  </a:lnTo>
                  <a:lnTo>
                    <a:pt x="1018" y="572"/>
                  </a:lnTo>
                  <a:lnTo>
                    <a:pt x="1010" y="572"/>
                  </a:lnTo>
                  <a:lnTo>
                    <a:pt x="996" y="578"/>
                  </a:lnTo>
                  <a:lnTo>
                    <a:pt x="980" y="584"/>
                  </a:lnTo>
                  <a:lnTo>
                    <a:pt x="988" y="572"/>
                  </a:lnTo>
                  <a:lnTo>
                    <a:pt x="1004" y="572"/>
                  </a:lnTo>
                  <a:lnTo>
                    <a:pt x="1004" y="538"/>
                  </a:lnTo>
                  <a:lnTo>
                    <a:pt x="988" y="532"/>
                  </a:lnTo>
                  <a:lnTo>
                    <a:pt x="964" y="526"/>
                  </a:lnTo>
                  <a:lnTo>
                    <a:pt x="950" y="532"/>
                  </a:lnTo>
                  <a:lnTo>
                    <a:pt x="920" y="526"/>
                  </a:lnTo>
                  <a:lnTo>
                    <a:pt x="920" y="514"/>
                  </a:lnTo>
                  <a:lnTo>
                    <a:pt x="904" y="508"/>
                  </a:lnTo>
                  <a:lnTo>
                    <a:pt x="882" y="498"/>
                  </a:lnTo>
                  <a:lnTo>
                    <a:pt x="860" y="504"/>
                  </a:lnTo>
                  <a:lnTo>
                    <a:pt x="844" y="498"/>
                  </a:lnTo>
                  <a:lnTo>
                    <a:pt x="822" y="492"/>
                  </a:lnTo>
                  <a:lnTo>
                    <a:pt x="798" y="492"/>
                  </a:lnTo>
                  <a:lnTo>
                    <a:pt x="790" y="486"/>
                  </a:lnTo>
                  <a:lnTo>
                    <a:pt x="776" y="492"/>
                  </a:lnTo>
                  <a:lnTo>
                    <a:pt x="752" y="504"/>
                  </a:lnTo>
                  <a:lnTo>
                    <a:pt x="730" y="514"/>
                  </a:lnTo>
                  <a:lnTo>
                    <a:pt x="714" y="508"/>
                  </a:lnTo>
                  <a:lnTo>
                    <a:pt x="730" y="504"/>
                  </a:lnTo>
                  <a:lnTo>
                    <a:pt x="708" y="504"/>
                  </a:lnTo>
                  <a:lnTo>
                    <a:pt x="684" y="508"/>
                  </a:lnTo>
                  <a:lnTo>
                    <a:pt x="668" y="498"/>
                  </a:lnTo>
                  <a:lnTo>
                    <a:pt x="668" y="468"/>
                  </a:lnTo>
                  <a:lnTo>
                    <a:pt x="654" y="462"/>
                  </a:lnTo>
                  <a:lnTo>
                    <a:pt x="638" y="458"/>
                  </a:lnTo>
                  <a:lnTo>
                    <a:pt x="608" y="468"/>
                  </a:lnTo>
                  <a:lnTo>
                    <a:pt x="616" y="452"/>
                  </a:lnTo>
                  <a:lnTo>
                    <a:pt x="616" y="434"/>
                  </a:lnTo>
                  <a:lnTo>
                    <a:pt x="624" y="418"/>
                  </a:lnTo>
                  <a:lnTo>
                    <a:pt x="600" y="424"/>
                  </a:lnTo>
                  <a:lnTo>
                    <a:pt x="586" y="434"/>
                  </a:lnTo>
                  <a:lnTo>
                    <a:pt x="570" y="446"/>
                  </a:lnTo>
                  <a:lnTo>
                    <a:pt x="546" y="440"/>
                  </a:lnTo>
                  <a:lnTo>
                    <a:pt x="524" y="430"/>
                  </a:lnTo>
                  <a:lnTo>
                    <a:pt x="516" y="412"/>
                  </a:lnTo>
                  <a:lnTo>
                    <a:pt x="524" y="394"/>
                  </a:lnTo>
                  <a:lnTo>
                    <a:pt x="516" y="382"/>
                  </a:lnTo>
                  <a:lnTo>
                    <a:pt x="540" y="372"/>
                  </a:lnTo>
                  <a:lnTo>
                    <a:pt x="554" y="366"/>
                  </a:lnTo>
                  <a:lnTo>
                    <a:pt x="578" y="360"/>
                  </a:lnTo>
                  <a:lnTo>
                    <a:pt x="592" y="366"/>
                  </a:lnTo>
                  <a:lnTo>
                    <a:pt x="616" y="360"/>
                  </a:lnTo>
                  <a:lnTo>
                    <a:pt x="654" y="366"/>
                  </a:lnTo>
                  <a:lnTo>
                    <a:pt x="668" y="366"/>
                  </a:lnTo>
                  <a:lnTo>
                    <a:pt x="668" y="378"/>
                  </a:lnTo>
                  <a:lnTo>
                    <a:pt x="684" y="388"/>
                  </a:lnTo>
                  <a:lnTo>
                    <a:pt x="700" y="400"/>
                  </a:lnTo>
                  <a:lnTo>
                    <a:pt x="700" y="382"/>
                  </a:lnTo>
                  <a:lnTo>
                    <a:pt x="692" y="372"/>
                  </a:lnTo>
                  <a:lnTo>
                    <a:pt x="684" y="360"/>
                  </a:lnTo>
                  <a:lnTo>
                    <a:pt x="700" y="354"/>
                  </a:lnTo>
                  <a:lnTo>
                    <a:pt x="714" y="338"/>
                  </a:lnTo>
                  <a:lnTo>
                    <a:pt x="738" y="326"/>
                  </a:lnTo>
                  <a:lnTo>
                    <a:pt x="744" y="314"/>
                  </a:lnTo>
                  <a:lnTo>
                    <a:pt x="730" y="302"/>
                  </a:lnTo>
                  <a:lnTo>
                    <a:pt x="744" y="290"/>
                  </a:lnTo>
                  <a:lnTo>
                    <a:pt x="752" y="302"/>
                  </a:lnTo>
                  <a:lnTo>
                    <a:pt x="776" y="280"/>
                  </a:lnTo>
                  <a:lnTo>
                    <a:pt x="790" y="274"/>
                  </a:lnTo>
                  <a:lnTo>
                    <a:pt x="806" y="268"/>
                  </a:lnTo>
                  <a:lnTo>
                    <a:pt x="806" y="256"/>
                  </a:lnTo>
                  <a:lnTo>
                    <a:pt x="836" y="246"/>
                  </a:lnTo>
                  <a:lnTo>
                    <a:pt x="860" y="240"/>
                  </a:lnTo>
                  <a:lnTo>
                    <a:pt x="852" y="252"/>
                  </a:lnTo>
                  <a:lnTo>
                    <a:pt x="874" y="252"/>
                  </a:lnTo>
                  <a:lnTo>
                    <a:pt x="898" y="240"/>
                  </a:lnTo>
                  <a:lnTo>
                    <a:pt x="874" y="234"/>
                  </a:lnTo>
                  <a:lnTo>
                    <a:pt x="866" y="216"/>
                  </a:lnTo>
                  <a:lnTo>
                    <a:pt x="866" y="206"/>
                  </a:lnTo>
                  <a:lnTo>
                    <a:pt x="844" y="210"/>
                  </a:lnTo>
                  <a:lnTo>
                    <a:pt x="782" y="228"/>
                  </a:lnTo>
                  <a:lnTo>
                    <a:pt x="828" y="210"/>
                  </a:lnTo>
                  <a:lnTo>
                    <a:pt x="852" y="200"/>
                  </a:lnTo>
                  <a:lnTo>
                    <a:pt x="874" y="200"/>
                  </a:lnTo>
                  <a:lnTo>
                    <a:pt x="904" y="206"/>
                  </a:lnTo>
                  <a:lnTo>
                    <a:pt x="912" y="210"/>
                  </a:lnTo>
                  <a:lnTo>
                    <a:pt x="928" y="206"/>
                  </a:lnTo>
                  <a:lnTo>
                    <a:pt x="942" y="194"/>
                  </a:lnTo>
                  <a:lnTo>
                    <a:pt x="964" y="194"/>
                  </a:lnTo>
                  <a:lnTo>
                    <a:pt x="964" y="182"/>
                  </a:lnTo>
                  <a:lnTo>
                    <a:pt x="950" y="176"/>
                  </a:lnTo>
                  <a:lnTo>
                    <a:pt x="928" y="188"/>
                  </a:lnTo>
                  <a:lnTo>
                    <a:pt x="934" y="176"/>
                  </a:lnTo>
                  <a:lnTo>
                    <a:pt x="928" y="166"/>
                  </a:lnTo>
                  <a:lnTo>
                    <a:pt x="920" y="148"/>
                  </a:lnTo>
                  <a:lnTo>
                    <a:pt x="912" y="130"/>
                  </a:lnTo>
                  <a:lnTo>
                    <a:pt x="890" y="120"/>
                  </a:lnTo>
                  <a:lnTo>
                    <a:pt x="874" y="130"/>
                  </a:lnTo>
                  <a:lnTo>
                    <a:pt x="866" y="148"/>
                  </a:lnTo>
                  <a:lnTo>
                    <a:pt x="852" y="142"/>
                  </a:lnTo>
                  <a:lnTo>
                    <a:pt x="852" y="126"/>
                  </a:lnTo>
                  <a:lnTo>
                    <a:pt x="836" y="108"/>
                  </a:lnTo>
                  <a:lnTo>
                    <a:pt x="806" y="102"/>
                  </a:lnTo>
                  <a:lnTo>
                    <a:pt x="776" y="96"/>
                  </a:lnTo>
                  <a:lnTo>
                    <a:pt x="776" y="86"/>
                  </a:lnTo>
                  <a:lnTo>
                    <a:pt x="768" y="102"/>
                  </a:lnTo>
                  <a:lnTo>
                    <a:pt x="768" y="120"/>
                  </a:lnTo>
                  <a:lnTo>
                    <a:pt x="776" y="148"/>
                  </a:lnTo>
                  <a:lnTo>
                    <a:pt x="752" y="160"/>
                  </a:lnTo>
                  <a:lnTo>
                    <a:pt x="738" y="160"/>
                  </a:lnTo>
                  <a:lnTo>
                    <a:pt x="744" y="182"/>
                  </a:lnTo>
                  <a:lnTo>
                    <a:pt x="730" y="200"/>
                  </a:lnTo>
                  <a:lnTo>
                    <a:pt x="714" y="188"/>
                  </a:lnTo>
                  <a:lnTo>
                    <a:pt x="714" y="176"/>
                  </a:lnTo>
                  <a:lnTo>
                    <a:pt x="708" y="160"/>
                  </a:lnTo>
                  <a:lnTo>
                    <a:pt x="692" y="160"/>
                  </a:lnTo>
                  <a:lnTo>
                    <a:pt x="668" y="154"/>
                  </a:lnTo>
                  <a:lnTo>
                    <a:pt x="660" y="148"/>
                  </a:lnTo>
                  <a:lnTo>
                    <a:pt x="646" y="142"/>
                  </a:lnTo>
                  <a:lnTo>
                    <a:pt x="624" y="142"/>
                  </a:lnTo>
                  <a:lnTo>
                    <a:pt x="608" y="130"/>
                  </a:lnTo>
                  <a:lnTo>
                    <a:pt x="608" y="114"/>
                  </a:lnTo>
                  <a:lnTo>
                    <a:pt x="632" y="102"/>
                  </a:lnTo>
                  <a:lnTo>
                    <a:pt x="654" y="90"/>
                  </a:lnTo>
                  <a:lnTo>
                    <a:pt x="638" y="90"/>
                  </a:lnTo>
                  <a:lnTo>
                    <a:pt x="660" y="80"/>
                  </a:lnTo>
                  <a:lnTo>
                    <a:pt x="684" y="86"/>
                  </a:lnTo>
                  <a:lnTo>
                    <a:pt x="676" y="74"/>
                  </a:lnTo>
                  <a:lnTo>
                    <a:pt x="660" y="62"/>
                  </a:lnTo>
                  <a:lnTo>
                    <a:pt x="692" y="62"/>
                  </a:lnTo>
                  <a:lnTo>
                    <a:pt x="700" y="50"/>
                  </a:lnTo>
                  <a:lnTo>
                    <a:pt x="692" y="44"/>
                  </a:lnTo>
                  <a:lnTo>
                    <a:pt x="684" y="50"/>
                  </a:lnTo>
                  <a:lnTo>
                    <a:pt x="684" y="16"/>
                  </a:lnTo>
                  <a:lnTo>
                    <a:pt x="646" y="0"/>
                  </a:lnTo>
                  <a:lnTo>
                    <a:pt x="660" y="28"/>
                  </a:lnTo>
                  <a:lnTo>
                    <a:pt x="616" y="34"/>
                  </a:lnTo>
                  <a:lnTo>
                    <a:pt x="562" y="34"/>
                  </a:lnTo>
                  <a:lnTo>
                    <a:pt x="510" y="44"/>
                  </a:lnTo>
                  <a:lnTo>
                    <a:pt x="464" y="28"/>
                  </a:lnTo>
                  <a:lnTo>
                    <a:pt x="418" y="28"/>
                  </a:lnTo>
                  <a:lnTo>
                    <a:pt x="364" y="22"/>
                  </a:lnTo>
                  <a:lnTo>
                    <a:pt x="320" y="22"/>
                  </a:lnTo>
                  <a:lnTo>
                    <a:pt x="274" y="38"/>
                  </a:lnTo>
                  <a:lnTo>
                    <a:pt x="228" y="28"/>
                  </a:lnTo>
                  <a:lnTo>
                    <a:pt x="182" y="28"/>
                  </a:lnTo>
                  <a:lnTo>
                    <a:pt x="136" y="16"/>
                  </a:lnTo>
                  <a:lnTo>
                    <a:pt x="92" y="16"/>
                  </a:lnTo>
                  <a:lnTo>
                    <a:pt x="52" y="28"/>
                  </a:lnTo>
                  <a:lnTo>
                    <a:pt x="8" y="38"/>
                  </a:lnTo>
                  <a:lnTo>
                    <a:pt x="52" y="56"/>
                  </a:lnTo>
                  <a:lnTo>
                    <a:pt x="0" y="62"/>
                  </a:lnTo>
                  <a:lnTo>
                    <a:pt x="30" y="86"/>
                  </a:lnTo>
                  <a:lnTo>
                    <a:pt x="8" y="120"/>
                  </a:lnTo>
                  <a:lnTo>
                    <a:pt x="22" y="154"/>
                  </a:lnTo>
                  <a:lnTo>
                    <a:pt x="68" y="130"/>
                  </a:lnTo>
                  <a:lnTo>
                    <a:pt x="114" y="126"/>
                  </a:lnTo>
                  <a:lnTo>
                    <a:pt x="160" y="120"/>
                  </a:lnTo>
                  <a:lnTo>
                    <a:pt x="206" y="136"/>
                  </a:lnTo>
                  <a:lnTo>
                    <a:pt x="242" y="160"/>
                  </a:lnTo>
                  <a:lnTo>
                    <a:pt x="274" y="188"/>
                  </a:lnTo>
                  <a:lnTo>
                    <a:pt x="296" y="222"/>
                  </a:lnTo>
                  <a:lnTo>
                    <a:pt x="296" y="262"/>
                  </a:lnTo>
                  <a:lnTo>
                    <a:pt x="282" y="298"/>
                  </a:lnTo>
                  <a:lnTo>
                    <a:pt x="304" y="326"/>
                  </a:lnTo>
                  <a:lnTo>
                    <a:pt x="342" y="360"/>
                  </a:lnTo>
                  <a:lnTo>
                    <a:pt x="372" y="388"/>
                  </a:lnTo>
                  <a:lnTo>
                    <a:pt x="394" y="424"/>
                  </a:lnTo>
                  <a:lnTo>
                    <a:pt x="380" y="388"/>
                  </a:lnTo>
                  <a:lnTo>
                    <a:pt x="364" y="354"/>
                  </a:lnTo>
                  <a:lnTo>
                    <a:pt x="394" y="382"/>
                  </a:lnTo>
                  <a:lnTo>
                    <a:pt x="426" y="412"/>
                  </a:lnTo>
                  <a:lnTo>
                    <a:pt x="448" y="440"/>
                  </a:lnTo>
                  <a:lnTo>
                    <a:pt x="486" y="458"/>
                  </a:lnTo>
                  <a:lnTo>
                    <a:pt x="540" y="468"/>
                  </a:lnTo>
                  <a:lnTo>
                    <a:pt x="592" y="474"/>
                  </a:lnTo>
                  <a:lnTo>
                    <a:pt x="632" y="492"/>
                  </a:lnTo>
                  <a:lnTo>
                    <a:pt x="660" y="520"/>
                  </a:lnTo>
                  <a:lnTo>
                    <a:pt x="714" y="520"/>
                  </a:lnTo>
                  <a:lnTo>
                    <a:pt x="714" y="554"/>
                  </a:lnTo>
                  <a:lnTo>
                    <a:pt x="692" y="584"/>
                  </a:lnTo>
                  <a:lnTo>
                    <a:pt x="692" y="618"/>
                  </a:lnTo>
                  <a:lnTo>
                    <a:pt x="714" y="646"/>
                  </a:lnTo>
                  <a:lnTo>
                    <a:pt x="752" y="682"/>
                  </a:lnTo>
                  <a:lnTo>
                    <a:pt x="790" y="704"/>
                  </a:lnTo>
                  <a:lnTo>
                    <a:pt x="814" y="744"/>
                  </a:lnTo>
                  <a:lnTo>
                    <a:pt x="798" y="784"/>
                  </a:lnTo>
                  <a:lnTo>
                    <a:pt x="806" y="824"/>
                  </a:lnTo>
                  <a:lnTo>
                    <a:pt x="806" y="864"/>
                  </a:lnTo>
                  <a:lnTo>
                    <a:pt x="814" y="904"/>
                  </a:lnTo>
                  <a:lnTo>
                    <a:pt x="814" y="944"/>
                  </a:lnTo>
                  <a:lnTo>
                    <a:pt x="844" y="974"/>
                  </a:lnTo>
                  <a:lnTo>
                    <a:pt x="874" y="996"/>
                  </a:lnTo>
                  <a:lnTo>
                    <a:pt x="920" y="996"/>
                  </a:lnTo>
                  <a:lnTo>
                    <a:pt x="920" y="990"/>
                  </a:lnTo>
                  <a:lnTo>
                    <a:pt x="898" y="984"/>
                  </a:lnTo>
                  <a:lnTo>
                    <a:pt x="898" y="974"/>
                  </a:lnTo>
                  <a:lnTo>
                    <a:pt x="882" y="978"/>
                  </a:lnTo>
                  <a:lnTo>
                    <a:pt x="860" y="978"/>
                  </a:lnTo>
                  <a:lnTo>
                    <a:pt x="874" y="968"/>
                  </a:lnTo>
                  <a:lnTo>
                    <a:pt x="890" y="968"/>
                  </a:lnTo>
                  <a:lnTo>
                    <a:pt x="874" y="950"/>
                  </a:lnTo>
                  <a:lnTo>
                    <a:pt x="890" y="938"/>
                  </a:lnTo>
                  <a:lnTo>
                    <a:pt x="898" y="928"/>
                  </a:lnTo>
                  <a:lnTo>
                    <a:pt x="898" y="922"/>
                  </a:lnTo>
                  <a:lnTo>
                    <a:pt x="882" y="916"/>
                  </a:lnTo>
                  <a:lnTo>
                    <a:pt x="866" y="922"/>
                  </a:lnTo>
                  <a:lnTo>
                    <a:pt x="882" y="904"/>
                  </a:lnTo>
                  <a:lnTo>
                    <a:pt x="898" y="894"/>
                  </a:lnTo>
                  <a:lnTo>
                    <a:pt x="904" y="882"/>
                  </a:lnTo>
                  <a:lnTo>
                    <a:pt x="890" y="888"/>
                  </a:lnTo>
                  <a:lnTo>
                    <a:pt x="882" y="876"/>
                  </a:lnTo>
                  <a:lnTo>
                    <a:pt x="898" y="870"/>
                  </a:lnTo>
                  <a:lnTo>
                    <a:pt x="904" y="876"/>
                  </a:lnTo>
                  <a:lnTo>
                    <a:pt x="904" y="870"/>
                  </a:lnTo>
                  <a:lnTo>
                    <a:pt x="912" y="858"/>
                  </a:lnTo>
                  <a:lnTo>
                    <a:pt x="934" y="852"/>
                  </a:lnTo>
                  <a:lnTo>
                    <a:pt x="958" y="848"/>
                  </a:lnTo>
                  <a:lnTo>
                    <a:pt x="958" y="824"/>
                  </a:lnTo>
                  <a:lnTo>
                    <a:pt x="934" y="812"/>
                  </a:lnTo>
                  <a:lnTo>
                    <a:pt x="928" y="802"/>
                  </a:lnTo>
                  <a:lnTo>
                    <a:pt x="942" y="806"/>
                  </a:lnTo>
                  <a:lnTo>
                    <a:pt x="964" y="818"/>
                  </a:lnTo>
                  <a:lnTo>
                    <a:pt x="980" y="824"/>
                  </a:lnTo>
                  <a:lnTo>
                    <a:pt x="988" y="812"/>
                  </a:lnTo>
                  <a:lnTo>
                    <a:pt x="1004" y="796"/>
                  </a:lnTo>
                  <a:lnTo>
                    <a:pt x="1010" y="778"/>
                  </a:lnTo>
                  <a:lnTo>
                    <a:pt x="1026" y="778"/>
                  </a:lnTo>
                  <a:lnTo>
                    <a:pt x="1026" y="768"/>
                  </a:lnTo>
                  <a:lnTo>
                    <a:pt x="1034" y="750"/>
                  </a:lnTo>
                  <a:lnTo>
                    <a:pt x="1056" y="744"/>
                  </a:lnTo>
                  <a:lnTo>
                    <a:pt x="1080" y="732"/>
                  </a:lnTo>
                  <a:lnTo>
                    <a:pt x="1094" y="732"/>
                  </a:lnTo>
                  <a:lnTo>
                    <a:pt x="1102" y="720"/>
                  </a:lnTo>
                  <a:lnTo>
                    <a:pt x="1110" y="710"/>
                  </a:lnTo>
                  <a:lnTo>
                    <a:pt x="1110" y="670"/>
                  </a:lnTo>
                  <a:lnTo>
                    <a:pt x="1126" y="652"/>
                  </a:lnTo>
                  <a:lnTo>
                    <a:pt x="1148" y="640"/>
                  </a:lnTo>
                  <a:lnTo>
                    <a:pt x="1156" y="630"/>
                  </a:lnTo>
                  <a:lnTo>
                    <a:pt x="1156" y="612"/>
                  </a:lnTo>
                  <a:lnTo>
                    <a:pt x="1162" y="596"/>
                  </a:lnTo>
                  <a:lnTo>
                    <a:pt x="1140" y="606"/>
                  </a:lnTo>
                  <a:lnTo>
                    <a:pt x="1126" y="59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85" name="Freeform 60"/>
            <p:cNvSpPr>
              <a:spLocks noChangeArrowheads="1"/>
            </p:cNvSpPr>
            <p:nvPr/>
          </p:nvSpPr>
          <p:spPr bwMode="auto">
            <a:xfrm>
              <a:off x="3159366" y="935364"/>
              <a:ext cx="152800" cy="299888"/>
            </a:xfrm>
            <a:custGeom>
              <a:avLst/>
              <a:gdLst>
                <a:gd name="T0" fmla="*/ 2147483647 w 68"/>
                <a:gd name="T1" fmla="*/ 2147483647 h 84"/>
                <a:gd name="T2" fmla="*/ 2147483647 w 68"/>
                <a:gd name="T3" fmla="*/ 2147483647 h 84"/>
                <a:gd name="T4" fmla="*/ 2147483647 w 68"/>
                <a:gd name="T5" fmla="*/ 2147483647 h 84"/>
                <a:gd name="T6" fmla="*/ 2147483647 w 68"/>
                <a:gd name="T7" fmla="*/ 2147483647 h 84"/>
                <a:gd name="T8" fmla="*/ 2147483647 w 68"/>
                <a:gd name="T9" fmla="*/ 2147483647 h 84"/>
                <a:gd name="T10" fmla="*/ 2147483647 w 68"/>
                <a:gd name="T11" fmla="*/ 2147483647 h 84"/>
                <a:gd name="T12" fmla="*/ 2147483647 w 68"/>
                <a:gd name="T13" fmla="*/ 2147483647 h 84"/>
                <a:gd name="T14" fmla="*/ 2147483647 w 68"/>
                <a:gd name="T15" fmla="*/ 2147483647 h 84"/>
                <a:gd name="T16" fmla="*/ 2147483647 w 68"/>
                <a:gd name="T17" fmla="*/ 2147483647 h 84"/>
                <a:gd name="T18" fmla="*/ 2147483647 w 68"/>
                <a:gd name="T19" fmla="*/ 2147483647 h 84"/>
                <a:gd name="T20" fmla="*/ 2147483647 w 68"/>
                <a:gd name="T21" fmla="*/ 2147483647 h 84"/>
                <a:gd name="T22" fmla="*/ 2147483647 w 68"/>
                <a:gd name="T23" fmla="*/ 2147483647 h 84"/>
                <a:gd name="T24" fmla="*/ 2147483647 w 68"/>
                <a:gd name="T25" fmla="*/ 2147483647 h 84"/>
                <a:gd name="T26" fmla="*/ 2147483647 w 68"/>
                <a:gd name="T27" fmla="*/ 2147483647 h 84"/>
                <a:gd name="T28" fmla="*/ 2147483647 w 68"/>
                <a:gd name="T29" fmla="*/ 2147483647 h 84"/>
                <a:gd name="T30" fmla="*/ 2147483647 w 68"/>
                <a:gd name="T31" fmla="*/ 2147483647 h 84"/>
                <a:gd name="T32" fmla="*/ 2147483647 w 68"/>
                <a:gd name="T33" fmla="*/ 2147483647 h 84"/>
                <a:gd name="T34" fmla="*/ 2147483647 w 68"/>
                <a:gd name="T35" fmla="*/ 2147483647 h 84"/>
                <a:gd name="T36" fmla="*/ 2147483647 w 68"/>
                <a:gd name="T37" fmla="*/ 2147483647 h 84"/>
                <a:gd name="T38" fmla="*/ 2147483647 w 68"/>
                <a:gd name="T39" fmla="*/ 2147483647 h 84"/>
                <a:gd name="T40" fmla="*/ 2147483647 w 68"/>
                <a:gd name="T41" fmla="*/ 0 h 84"/>
                <a:gd name="T42" fmla="*/ 2147483647 w 68"/>
                <a:gd name="T43" fmla="*/ 2147483647 h 84"/>
                <a:gd name="T44" fmla="*/ 0 w 68"/>
                <a:gd name="T45" fmla="*/ 2147483647 h 84"/>
                <a:gd name="T46" fmla="*/ 2147483647 w 68"/>
                <a:gd name="T47" fmla="*/ 2147483647 h 84"/>
                <a:gd name="T48" fmla="*/ 2147483647 w 68"/>
                <a:gd name="T49" fmla="*/ 2147483647 h 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84"/>
                <a:gd name="T77" fmla="*/ 68 w 68"/>
                <a:gd name="T78" fmla="*/ 84 h 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84">
                  <a:moveTo>
                    <a:pt x="30" y="42"/>
                  </a:moveTo>
                  <a:lnTo>
                    <a:pt x="40" y="54"/>
                  </a:lnTo>
                  <a:lnTo>
                    <a:pt x="24" y="60"/>
                  </a:lnTo>
                  <a:lnTo>
                    <a:pt x="16" y="70"/>
                  </a:lnTo>
                  <a:lnTo>
                    <a:pt x="40" y="70"/>
                  </a:lnTo>
                  <a:lnTo>
                    <a:pt x="24" y="76"/>
                  </a:lnTo>
                  <a:lnTo>
                    <a:pt x="46" y="70"/>
                  </a:lnTo>
                  <a:lnTo>
                    <a:pt x="30" y="76"/>
                  </a:lnTo>
                  <a:lnTo>
                    <a:pt x="6" y="84"/>
                  </a:lnTo>
                  <a:lnTo>
                    <a:pt x="8" y="84"/>
                  </a:lnTo>
                  <a:lnTo>
                    <a:pt x="18" y="84"/>
                  </a:lnTo>
                  <a:lnTo>
                    <a:pt x="34" y="82"/>
                  </a:lnTo>
                  <a:lnTo>
                    <a:pt x="30" y="80"/>
                  </a:lnTo>
                  <a:lnTo>
                    <a:pt x="54" y="76"/>
                  </a:lnTo>
                  <a:lnTo>
                    <a:pt x="62" y="76"/>
                  </a:lnTo>
                  <a:lnTo>
                    <a:pt x="68" y="60"/>
                  </a:lnTo>
                  <a:lnTo>
                    <a:pt x="54" y="42"/>
                  </a:lnTo>
                  <a:lnTo>
                    <a:pt x="30" y="30"/>
                  </a:lnTo>
                  <a:lnTo>
                    <a:pt x="30" y="14"/>
                  </a:lnTo>
                  <a:lnTo>
                    <a:pt x="16" y="14"/>
                  </a:lnTo>
                  <a:lnTo>
                    <a:pt x="26" y="0"/>
                  </a:lnTo>
                  <a:lnTo>
                    <a:pt x="8" y="8"/>
                  </a:lnTo>
                  <a:lnTo>
                    <a:pt x="0" y="24"/>
                  </a:lnTo>
                  <a:lnTo>
                    <a:pt x="16" y="36"/>
                  </a:lnTo>
                  <a:lnTo>
                    <a:pt x="30" y="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86" name="Freeform 61"/>
            <p:cNvSpPr>
              <a:spLocks noChangeArrowheads="1"/>
            </p:cNvSpPr>
            <p:nvPr/>
          </p:nvSpPr>
          <p:spPr bwMode="auto">
            <a:xfrm>
              <a:off x="3298683" y="1163850"/>
              <a:ext cx="31459" cy="42841"/>
            </a:xfrm>
            <a:custGeom>
              <a:avLst/>
              <a:gdLst>
                <a:gd name="T0" fmla="*/ 2147483647 w 14"/>
                <a:gd name="T1" fmla="*/ 0 h 12"/>
                <a:gd name="T2" fmla="*/ 0 w 14"/>
                <a:gd name="T3" fmla="*/ 2147483647 h 12"/>
                <a:gd name="T4" fmla="*/ 2147483647 w 14"/>
                <a:gd name="T5" fmla="*/ 2147483647 h 12"/>
                <a:gd name="T6" fmla="*/ 2147483647 w 14"/>
                <a:gd name="T7" fmla="*/ 0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14" y="0"/>
                  </a:moveTo>
                  <a:lnTo>
                    <a:pt x="0" y="12"/>
                  </a:lnTo>
                  <a:lnTo>
                    <a:pt x="6" y="12"/>
                  </a:lnTo>
                  <a:lnTo>
                    <a:pt x="1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87" name="Freeform 62"/>
            <p:cNvSpPr>
              <a:spLocks noChangeArrowheads="1"/>
            </p:cNvSpPr>
            <p:nvPr/>
          </p:nvSpPr>
          <p:spPr bwMode="auto">
            <a:xfrm>
              <a:off x="6678261" y="2677571"/>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4"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88" name="Freeform 63"/>
            <p:cNvSpPr>
              <a:spLocks noChangeArrowheads="1"/>
            </p:cNvSpPr>
            <p:nvPr/>
          </p:nvSpPr>
          <p:spPr bwMode="auto">
            <a:xfrm>
              <a:off x="5891791" y="2691852"/>
              <a:ext cx="1096565" cy="721159"/>
            </a:xfrm>
            <a:custGeom>
              <a:avLst/>
              <a:gdLst>
                <a:gd name="T0" fmla="*/ 2147483647 w 488"/>
                <a:gd name="T1" fmla="*/ 2147483647 h 202"/>
                <a:gd name="T2" fmla="*/ 2147483647 w 488"/>
                <a:gd name="T3" fmla="*/ 2147483647 h 202"/>
                <a:gd name="T4" fmla="*/ 2147483647 w 488"/>
                <a:gd name="T5" fmla="*/ 2147483647 h 202"/>
                <a:gd name="T6" fmla="*/ 2147483647 w 488"/>
                <a:gd name="T7" fmla="*/ 2147483647 h 202"/>
                <a:gd name="T8" fmla="*/ 2147483647 w 488"/>
                <a:gd name="T9" fmla="*/ 2147483647 h 202"/>
                <a:gd name="T10" fmla="*/ 2147483647 w 488"/>
                <a:gd name="T11" fmla="*/ 2147483647 h 202"/>
                <a:gd name="T12" fmla="*/ 2147483647 w 488"/>
                <a:gd name="T13" fmla="*/ 2147483647 h 202"/>
                <a:gd name="T14" fmla="*/ 2147483647 w 488"/>
                <a:gd name="T15" fmla="*/ 0 h 202"/>
                <a:gd name="T16" fmla="*/ 2147483647 w 488"/>
                <a:gd name="T17" fmla="*/ 2147483647 h 202"/>
                <a:gd name="T18" fmla="*/ 2147483647 w 488"/>
                <a:gd name="T19" fmla="*/ 2147483647 h 202"/>
                <a:gd name="T20" fmla="*/ 2147483647 w 488"/>
                <a:gd name="T21" fmla="*/ 2147483647 h 202"/>
                <a:gd name="T22" fmla="*/ 2147483647 w 488"/>
                <a:gd name="T23" fmla="*/ 2147483647 h 202"/>
                <a:gd name="T24" fmla="*/ 2147483647 w 488"/>
                <a:gd name="T25" fmla="*/ 2147483647 h 202"/>
                <a:gd name="T26" fmla="*/ 2147483647 w 488"/>
                <a:gd name="T27" fmla="*/ 2147483647 h 202"/>
                <a:gd name="T28" fmla="*/ 2147483647 w 488"/>
                <a:gd name="T29" fmla="*/ 2147483647 h 202"/>
                <a:gd name="T30" fmla="*/ 2147483647 w 488"/>
                <a:gd name="T31" fmla="*/ 2147483647 h 202"/>
                <a:gd name="T32" fmla="*/ 2147483647 w 488"/>
                <a:gd name="T33" fmla="*/ 2147483647 h 202"/>
                <a:gd name="T34" fmla="*/ 2147483647 w 488"/>
                <a:gd name="T35" fmla="*/ 2147483647 h 202"/>
                <a:gd name="T36" fmla="*/ 2147483647 w 488"/>
                <a:gd name="T37" fmla="*/ 2147483647 h 202"/>
                <a:gd name="T38" fmla="*/ 2147483647 w 488"/>
                <a:gd name="T39" fmla="*/ 2147483647 h 202"/>
                <a:gd name="T40" fmla="*/ 2147483647 w 488"/>
                <a:gd name="T41" fmla="*/ 2147483647 h 202"/>
                <a:gd name="T42" fmla="*/ 2147483647 w 488"/>
                <a:gd name="T43" fmla="*/ 2147483647 h 202"/>
                <a:gd name="T44" fmla="*/ 2147483647 w 488"/>
                <a:gd name="T45" fmla="*/ 2147483647 h 202"/>
                <a:gd name="T46" fmla="*/ 2147483647 w 488"/>
                <a:gd name="T47" fmla="*/ 2147483647 h 202"/>
                <a:gd name="T48" fmla="*/ 2147483647 w 488"/>
                <a:gd name="T49" fmla="*/ 2147483647 h 202"/>
                <a:gd name="T50" fmla="*/ 2147483647 w 488"/>
                <a:gd name="T51" fmla="*/ 2147483647 h 202"/>
                <a:gd name="T52" fmla="*/ 2147483647 w 488"/>
                <a:gd name="T53" fmla="*/ 2147483647 h 202"/>
                <a:gd name="T54" fmla="*/ 2147483647 w 488"/>
                <a:gd name="T55" fmla="*/ 2147483647 h 202"/>
                <a:gd name="T56" fmla="*/ 2147483647 w 488"/>
                <a:gd name="T57" fmla="*/ 2147483647 h 202"/>
                <a:gd name="T58" fmla="*/ 2147483647 w 488"/>
                <a:gd name="T59" fmla="*/ 2147483647 h 202"/>
                <a:gd name="T60" fmla="*/ 2147483647 w 488"/>
                <a:gd name="T61" fmla="*/ 2147483647 h 202"/>
                <a:gd name="T62" fmla="*/ 2147483647 w 488"/>
                <a:gd name="T63" fmla="*/ 2147483647 h 202"/>
                <a:gd name="T64" fmla="*/ 0 w 488"/>
                <a:gd name="T65" fmla="*/ 2147483647 h 202"/>
                <a:gd name="T66" fmla="*/ 2147483647 w 488"/>
                <a:gd name="T67" fmla="*/ 2147483647 h 202"/>
                <a:gd name="T68" fmla="*/ 2147483647 w 488"/>
                <a:gd name="T69" fmla="*/ 2147483647 h 202"/>
                <a:gd name="T70" fmla="*/ 2147483647 w 488"/>
                <a:gd name="T71" fmla="*/ 2147483647 h 202"/>
                <a:gd name="T72" fmla="*/ 2147483647 w 488"/>
                <a:gd name="T73" fmla="*/ 2147483647 h 202"/>
                <a:gd name="T74" fmla="*/ 2147483647 w 488"/>
                <a:gd name="T75" fmla="*/ 2147483647 h 202"/>
                <a:gd name="T76" fmla="*/ 2147483647 w 488"/>
                <a:gd name="T77" fmla="*/ 2147483647 h 202"/>
                <a:gd name="T78" fmla="*/ 2147483647 w 488"/>
                <a:gd name="T79" fmla="*/ 2147483647 h 202"/>
                <a:gd name="T80" fmla="*/ 2147483647 w 488"/>
                <a:gd name="T81" fmla="*/ 2147483647 h 202"/>
                <a:gd name="T82" fmla="*/ 2147483647 w 488"/>
                <a:gd name="T83" fmla="*/ 2147483647 h 202"/>
                <a:gd name="T84" fmla="*/ 2147483647 w 488"/>
                <a:gd name="T85" fmla="*/ 2147483647 h 202"/>
                <a:gd name="T86" fmla="*/ 2147483647 w 488"/>
                <a:gd name="T87" fmla="*/ 2147483647 h 202"/>
                <a:gd name="T88" fmla="*/ 2147483647 w 488"/>
                <a:gd name="T89" fmla="*/ 2147483647 h 202"/>
                <a:gd name="T90" fmla="*/ 2147483647 w 488"/>
                <a:gd name="T91" fmla="*/ 2147483647 h 202"/>
                <a:gd name="T92" fmla="*/ 2147483647 w 488"/>
                <a:gd name="T93" fmla="*/ 2147483647 h 202"/>
                <a:gd name="T94" fmla="*/ 2147483647 w 488"/>
                <a:gd name="T95" fmla="*/ 2147483647 h 202"/>
                <a:gd name="T96" fmla="*/ 2147483647 w 488"/>
                <a:gd name="T97" fmla="*/ 2147483647 h 202"/>
                <a:gd name="T98" fmla="*/ 2147483647 w 488"/>
                <a:gd name="T99" fmla="*/ 2147483647 h 202"/>
                <a:gd name="T100" fmla="*/ 2147483647 w 488"/>
                <a:gd name="T101" fmla="*/ 2147483647 h 202"/>
                <a:gd name="T102" fmla="*/ 2147483647 w 488"/>
                <a:gd name="T103" fmla="*/ 2147483647 h 202"/>
                <a:gd name="T104" fmla="*/ 2147483647 w 488"/>
                <a:gd name="T105" fmla="*/ 2147483647 h 202"/>
                <a:gd name="T106" fmla="*/ 2147483647 w 488"/>
                <a:gd name="T107" fmla="*/ 2147483647 h 202"/>
                <a:gd name="T108" fmla="*/ 2147483647 w 488"/>
                <a:gd name="T109" fmla="*/ 2147483647 h 202"/>
                <a:gd name="T110" fmla="*/ 2147483647 w 488"/>
                <a:gd name="T111" fmla="*/ 2147483647 h 202"/>
                <a:gd name="T112" fmla="*/ 2147483647 w 488"/>
                <a:gd name="T113" fmla="*/ 2147483647 h 202"/>
                <a:gd name="T114" fmla="*/ 2147483647 w 488"/>
                <a:gd name="T115" fmla="*/ 2147483647 h 202"/>
                <a:gd name="T116" fmla="*/ 2147483647 w 488"/>
                <a:gd name="T117" fmla="*/ 2147483647 h 202"/>
                <a:gd name="T118" fmla="*/ 2147483647 w 488"/>
                <a:gd name="T119" fmla="*/ 2147483647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8"/>
                <a:gd name="T181" fmla="*/ 0 h 202"/>
                <a:gd name="T182" fmla="*/ 488 w 488"/>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8" h="202">
                  <a:moveTo>
                    <a:pt x="442" y="82"/>
                  </a:moveTo>
                  <a:lnTo>
                    <a:pt x="442" y="72"/>
                  </a:lnTo>
                  <a:lnTo>
                    <a:pt x="426" y="60"/>
                  </a:lnTo>
                  <a:lnTo>
                    <a:pt x="396" y="48"/>
                  </a:lnTo>
                  <a:lnTo>
                    <a:pt x="388" y="30"/>
                  </a:lnTo>
                  <a:lnTo>
                    <a:pt x="380" y="20"/>
                  </a:lnTo>
                  <a:lnTo>
                    <a:pt x="364" y="8"/>
                  </a:lnTo>
                  <a:lnTo>
                    <a:pt x="354" y="0"/>
                  </a:lnTo>
                  <a:lnTo>
                    <a:pt x="342" y="14"/>
                  </a:lnTo>
                  <a:lnTo>
                    <a:pt x="342" y="30"/>
                  </a:lnTo>
                  <a:lnTo>
                    <a:pt x="358" y="42"/>
                  </a:lnTo>
                  <a:lnTo>
                    <a:pt x="336" y="48"/>
                  </a:lnTo>
                  <a:lnTo>
                    <a:pt x="312" y="42"/>
                  </a:lnTo>
                  <a:lnTo>
                    <a:pt x="298" y="36"/>
                  </a:lnTo>
                  <a:lnTo>
                    <a:pt x="282" y="30"/>
                  </a:lnTo>
                  <a:lnTo>
                    <a:pt x="288" y="14"/>
                  </a:lnTo>
                  <a:lnTo>
                    <a:pt x="274" y="14"/>
                  </a:lnTo>
                  <a:lnTo>
                    <a:pt x="252" y="8"/>
                  </a:lnTo>
                  <a:lnTo>
                    <a:pt x="214" y="8"/>
                  </a:lnTo>
                  <a:lnTo>
                    <a:pt x="182" y="14"/>
                  </a:lnTo>
                  <a:lnTo>
                    <a:pt x="198" y="20"/>
                  </a:lnTo>
                  <a:lnTo>
                    <a:pt x="206" y="30"/>
                  </a:lnTo>
                  <a:lnTo>
                    <a:pt x="146" y="30"/>
                  </a:lnTo>
                  <a:lnTo>
                    <a:pt x="130" y="42"/>
                  </a:lnTo>
                  <a:lnTo>
                    <a:pt x="108" y="48"/>
                  </a:lnTo>
                  <a:lnTo>
                    <a:pt x="108" y="60"/>
                  </a:lnTo>
                  <a:lnTo>
                    <a:pt x="84" y="78"/>
                  </a:lnTo>
                  <a:lnTo>
                    <a:pt x="62" y="78"/>
                  </a:lnTo>
                  <a:lnTo>
                    <a:pt x="46" y="82"/>
                  </a:lnTo>
                  <a:lnTo>
                    <a:pt x="32" y="78"/>
                  </a:lnTo>
                  <a:lnTo>
                    <a:pt x="8" y="88"/>
                  </a:lnTo>
                  <a:lnTo>
                    <a:pt x="8" y="106"/>
                  </a:lnTo>
                  <a:lnTo>
                    <a:pt x="0" y="128"/>
                  </a:lnTo>
                  <a:lnTo>
                    <a:pt x="8" y="146"/>
                  </a:lnTo>
                  <a:lnTo>
                    <a:pt x="8" y="180"/>
                  </a:lnTo>
                  <a:lnTo>
                    <a:pt x="32" y="186"/>
                  </a:lnTo>
                  <a:lnTo>
                    <a:pt x="54" y="180"/>
                  </a:lnTo>
                  <a:lnTo>
                    <a:pt x="76" y="174"/>
                  </a:lnTo>
                  <a:lnTo>
                    <a:pt x="100" y="174"/>
                  </a:lnTo>
                  <a:lnTo>
                    <a:pt x="130" y="168"/>
                  </a:lnTo>
                  <a:lnTo>
                    <a:pt x="176" y="152"/>
                  </a:lnTo>
                  <a:lnTo>
                    <a:pt x="214" y="152"/>
                  </a:lnTo>
                  <a:lnTo>
                    <a:pt x="236" y="156"/>
                  </a:lnTo>
                  <a:lnTo>
                    <a:pt x="244" y="168"/>
                  </a:lnTo>
                  <a:lnTo>
                    <a:pt x="252" y="180"/>
                  </a:lnTo>
                  <a:lnTo>
                    <a:pt x="274" y="168"/>
                  </a:lnTo>
                  <a:lnTo>
                    <a:pt x="298" y="156"/>
                  </a:lnTo>
                  <a:lnTo>
                    <a:pt x="282" y="174"/>
                  </a:lnTo>
                  <a:lnTo>
                    <a:pt x="274" y="186"/>
                  </a:lnTo>
                  <a:lnTo>
                    <a:pt x="298" y="192"/>
                  </a:lnTo>
                  <a:lnTo>
                    <a:pt x="312" y="202"/>
                  </a:lnTo>
                  <a:lnTo>
                    <a:pt x="364" y="202"/>
                  </a:lnTo>
                  <a:lnTo>
                    <a:pt x="380" y="198"/>
                  </a:lnTo>
                  <a:lnTo>
                    <a:pt x="404" y="192"/>
                  </a:lnTo>
                  <a:lnTo>
                    <a:pt x="418" y="180"/>
                  </a:lnTo>
                  <a:lnTo>
                    <a:pt x="434" y="168"/>
                  </a:lnTo>
                  <a:lnTo>
                    <a:pt x="464" y="146"/>
                  </a:lnTo>
                  <a:lnTo>
                    <a:pt x="488" y="116"/>
                  </a:lnTo>
                  <a:lnTo>
                    <a:pt x="464" y="94"/>
                  </a:lnTo>
                  <a:lnTo>
                    <a:pt x="442" y="8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89" name="Freeform 64"/>
            <p:cNvSpPr>
              <a:spLocks noChangeArrowheads="1"/>
            </p:cNvSpPr>
            <p:nvPr/>
          </p:nvSpPr>
          <p:spPr bwMode="auto">
            <a:xfrm>
              <a:off x="4354801" y="2813235"/>
              <a:ext cx="152800" cy="357009"/>
            </a:xfrm>
            <a:custGeom>
              <a:avLst/>
              <a:gdLst>
                <a:gd name="T0" fmla="*/ 2147483647 w 68"/>
                <a:gd name="T1" fmla="*/ 2147483647 h 100"/>
                <a:gd name="T2" fmla="*/ 2147483647 w 68"/>
                <a:gd name="T3" fmla="*/ 2147483647 h 100"/>
                <a:gd name="T4" fmla="*/ 2147483647 w 68"/>
                <a:gd name="T5" fmla="*/ 2147483647 h 100"/>
                <a:gd name="T6" fmla="*/ 0 w 68"/>
                <a:gd name="T7" fmla="*/ 2147483647 h 100"/>
                <a:gd name="T8" fmla="*/ 0 w 68"/>
                <a:gd name="T9" fmla="*/ 2147483647 h 100"/>
                <a:gd name="T10" fmla="*/ 2147483647 w 68"/>
                <a:gd name="T11" fmla="*/ 2147483647 h 100"/>
                <a:gd name="T12" fmla="*/ 2147483647 w 68"/>
                <a:gd name="T13" fmla="*/ 2147483647 h 100"/>
                <a:gd name="T14" fmla="*/ 2147483647 w 68"/>
                <a:gd name="T15" fmla="*/ 2147483647 h 100"/>
                <a:gd name="T16" fmla="*/ 2147483647 w 68"/>
                <a:gd name="T17" fmla="*/ 2147483647 h 100"/>
                <a:gd name="T18" fmla="*/ 2147483647 w 68"/>
                <a:gd name="T19" fmla="*/ 2147483647 h 100"/>
                <a:gd name="T20" fmla="*/ 2147483647 w 68"/>
                <a:gd name="T21" fmla="*/ 2147483647 h 100"/>
                <a:gd name="T22" fmla="*/ 2147483647 w 68"/>
                <a:gd name="T23" fmla="*/ 0 h 100"/>
                <a:gd name="T24" fmla="*/ 2147483647 w 68"/>
                <a:gd name="T25" fmla="*/ 2147483647 h 100"/>
                <a:gd name="T26" fmla="*/ 2147483647 w 68"/>
                <a:gd name="T27" fmla="*/ 2147483647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100"/>
                <a:gd name="T44" fmla="*/ 68 w 68"/>
                <a:gd name="T45" fmla="*/ 100 h 1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100">
                  <a:moveTo>
                    <a:pt x="32" y="20"/>
                  </a:moveTo>
                  <a:lnTo>
                    <a:pt x="8" y="32"/>
                  </a:lnTo>
                  <a:lnTo>
                    <a:pt x="16" y="48"/>
                  </a:lnTo>
                  <a:lnTo>
                    <a:pt x="0" y="60"/>
                  </a:lnTo>
                  <a:lnTo>
                    <a:pt x="0" y="78"/>
                  </a:lnTo>
                  <a:lnTo>
                    <a:pt x="8" y="94"/>
                  </a:lnTo>
                  <a:lnTo>
                    <a:pt x="24" y="100"/>
                  </a:lnTo>
                  <a:lnTo>
                    <a:pt x="38" y="82"/>
                  </a:lnTo>
                  <a:lnTo>
                    <a:pt x="54" y="54"/>
                  </a:lnTo>
                  <a:lnTo>
                    <a:pt x="68" y="32"/>
                  </a:lnTo>
                  <a:lnTo>
                    <a:pt x="68" y="14"/>
                  </a:lnTo>
                  <a:lnTo>
                    <a:pt x="62" y="0"/>
                  </a:lnTo>
                  <a:lnTo>
                    <a:pt x="54" y="2"/>
                  </a:lnTo>
                  <a:lnTo>
                    <a:pt x="32" y="2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90" name="Freeform 65"/>
            <p:cNvSpPr>
              <a:spLocks noChangeArrowheads="1"/>
            </p:cNvSpPr>
            <p:nvPr/>
          </p:nvSpPr>
          <p:spPr bwMode="auto">
            <a:xfrm>
              <a:off x="4489625" y="2798954"/>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2"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91" name="Freeform 66"/>
            <p:cNvSpPr>
              <a:spLocks noChangeArrowheads="1"/>
            </p:cNvSpPr>
            <p:nvPr/>
          </p:nvSpPr>
          <p:spPr bwMode="auto">
            <a:xfrm>
              <a:off x="2804322" y="671171"/>
              <a:ext cx="184258" cy="128523"/>
            </a:xfrm>
            <a:custGeom>
              <a:avLst/>
              <a:gdLst>
                <a:gd name="T0" fmla="*/ 2147483647 w 82"/>
                <a:gd name="T1" fmla="*/ 2147483647 h 36"/>
                <a:gd name="T2" fmla="*/ 2147483647 w 82"/>
                <a:gd name="T3" fmla="*/ 2147483647 h 36"/>
                <a:gd name="T4" fmla="*/ 2147483647 w 82"/>
                <a:gd name="T5" fmla="*/ 2147483647 h 36"/>
                <a:gd name="T6" fmla="*/ 2147483647 w 82"/>
                <a:gd name="T7" fmla="*/ 0 h 36"/>
                <a:gd name="T8" fmla="*/ 2147483647 w 82"/>
                <a:gd name="T9" fmla="*/ 0 h 36"/>
                <a:gd name="T10" fmla="*/ 2147483647 w 82"/>
                <a:gd name="T11" fmla="*/ 2147483647 h 36"/>
                <a:gd name="T12" fmla="*/ 2147483647 w 82"/>
                <a:gd name="T13" fmla="*/ 2147483647 h 36"/>
                <a:gd name="T14" fmla="*/ 2147483647 w 82"/>
                <a:gd name="T15" fmla="*/ 2147483647 h 36"/>
                <a:gd name="T16" fmla="*/ 2147483647 w 82"/>
                <a:gd name="T17" fmla="*/ 2147483647 h 36"/>
                <a:gd name="T18" fmla="*/ 0 w 82"/>
                <a:gd name="T19" fmla="*/ 2147483647 h 36"/>
                <a:gd name="T20" fmla="*/ 2147483647 w 82"/>
                <a:gd name="T21" fmla="*/ 2147483647 h 36"/>
                <a:gd name="T22" fmla="*/ 2147483647 w 82"/>
                <a:gd name="T23" fmla="*/ 2147483647 h 36"/>
                <a:gd name="T24" fmla="*/ 2147483647 w 82"/>
                <a:gd name="T25" fmla="*/ 2147483647 h 36"/>
                <a:gd name="T26" fmla="*/ 2147483647 w 82"/>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36"/>
                <a:gd name="T44" fmla="*/ 82 w 8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36">
                  <a:moveTo>
                    <a:pt x="74" y="30"/>
                  </a:moveTo>
                  <a:lnTo>
                    <a:pt x="82" y="18"/>
                  </a:lnTo>
                  <a:lnTo>
                    <a:pt x="74" y="6"/>
                  </a:lnTo>
                  <a:lnTo>
                    <a:pt x="82" y="0"/>
                  </a:lnTo>
                  <a:lnTo>
                    <a:pt x="68" y="0"/>
                  </a:lnTo>
                  <a:lnTo>
                    <a:pt x="60" y="6"/>
                  </a:lnTo>
                  <a:lnTo>
                    <a:pt x="44" y="6"/>
                  </a:lnTo>
                  <a:lnTo>
                    <a:pt x="44" y="12"/>
                  </a:lnTo>
                  <a:lnTo>
                    <a:pt x="30" y="6"/>
                  </a:lnTo>
                  <a:lnTo>
                    <a:pt x="0" y="6"/>
                  </a:lnTo>
                  <a:lnTo>
                    <a:pt x="14" y="24"/>
                  </a:lnTo>
                  <a:lnTo>
                    <a:pt x="30" y="36"/>
                  </a:lnTo>
                  <a:lnTo>
                    <a:pt x="52" y="30"/>
                  </a:lnTo>
                  <a:lnTo>
                    <a:pt x="74" y="3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grpSp>
      <p:sp>
        <p:nvSpPr>
          <p:cNvPr id="27"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000" b="1" dirty="0">
                <a:solidFill>
                  <a:srgbClr val="595959"/>
                </a:solidFill>
                <a:latin typeface="Arial" panose="020B0604020202020204" pitchFamily="34" charset="0"/>
                <a:ea typeface="微软雅黑" panose="020B0503020204020204" pitchFamily="34" charset="-122"/>
              </a:rPr>
              <a:t>关键变化及分析</a:t>
            </a:r>
          </a:p>
        </p:txBody>
      </p:sp>
      <p:sp>
        <p:nvSpPr>
          <p:cNvPr id="9" name="Title 1"/>
          <p:cNvSpPr txBox="1"/>
          <p:nvPr/>
        </p:nvSpPr>
        <p:spPr>
          <a:xfrm>
            <a:off x="180324" y="697418"/>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p:txBody>
      </p:sp>
      <p:sp>
        <p:nvSpPr>
          <p:cNvPr id="94" name="矩形 93"/>
          <p:cNvSpPr/>
          <p:nvPr/>
        </p:nvSpPr>
        <p:spPr>
          <a:xfrm>
            <a:off x="683568" y="614467"/>
            <a:ext cx="6552728" cy="819455"/>
          </a:xfrm>
          <a:prstGeom prst="rect">
            <a:avLst/>
          </a:prstGeom>
        </p:spPr>
        <p:txBody>
          <a:bodyPr wrap="square">
            <a:spAutoFit/>
          </a:bodyPr>
          <a:lstStyle/>
          <a:p>
            <a:pPr>
              <a:lnSpc>
                <a:spcPct val="150000"/>
              </a:lnSpc>
            </a:pPr>
            <a:r>
              <a:rPr lang="zh-CN" altLang="en-US" b="1" dirty="0">
                <a:solidFill>
                  <a:schemeClr val="tx1">
                    <a:lumMod val="75000"/>
                    <a:lumOff val="25000"/>
                  </a:schemeClr>
                </a:solidFill>
                <a:latin typeface="+mj-ea"/>
                <a:ea typeface="+mj-ea"/>
              </a:rPr>
              <a:t>章节的变化：</a:t>
            </a:r>
            <a:endParaRPr lang="en-US" altLang="zh-CN" b="1" dirty="0">
              <a:solidFill>
                <a:schemeClr val="tx1">
                  <a:lumMod val="75000"/>
                  <a:lumOff val="25000"/>
                </a:schemeClr>
              </a:solidFill>
              <a:latin typeface="+mj-ea"/>
              <a:ea typeface="+mj-ea"/>
            </a:endParaRPr>
          </a:p>
          <a:p>
            <a:pPr>
              <a:lnSpc>
                <a:spcPct val="150000"/>
              </a:lnSpc>
            </a:pPr>
            <a:endParaRPr lang="en-US" altLang="zh-CN" sz="1600" dirty="0">
              <a:solidFill>
                <a:schemeClr val="tx1">
                  <a:lumMod val="75000"/>
                  <a:lumOff val="25000"/>
                </a:schemeClr>
              </a:solidFill>
              <a:latin typeface="宋体" pitchFamily="2" charset="-122"/>
              <a:ea typeface="宋体" pitchFamily="2" charset="-122"/>
            </a:endParaRPr>
          </a:p>
        </p:txBody>
      </p:sp>
      <p:graphicFrame>
        <p:nvGraphicFramePr>
          <p:cNvPr id="2" name="表格 1"/>
          <p:cNvGraphicFramePr>
            <a:graphicFrameLocks noGrp="1"/>
          </p:cNvGraphicFramePr>
          <p:nvPr>
            <p:extLst>
              <p:ext uri="{D42A27DB-BD31-4B8C-83A1-F6EECF244321}">
                <p14:modId xmlns:p14="http://schemas.microsoft.com/office/powerpoint/2010/main" val="1560948148"/>
              </p:ext>
            </p:extLst>
          </p:nvPr>
        </p:nvGraphicFramePr>
        <p:xfrm>
          <a:off x="300472" y="1014240"/>
          <a:ext cx="4831853" cy="3639875"/>
        </p:xfrm>
        <a:graphic>
          <a:graphicData uri="http://schemas.openxmlformats.org/drawingml/2006/table">
            <a:tbl>
              <a:tblPr firstRow="1" bandRow="1">
                <a:tableStyleId>{3C2FFA5D-87B4-456A-9821-1D502468CF0F}</a:tableStyleId>
              </a:tblPr>
              <a:tblGrid>
                <a:gridCol w="2633920">
                  <a:extLst>
                    <a:ext uri="{9D8B030D-6E8A-4147-A177-3AD203B41FA5}">
                      <a16:colId xmlns:a16="http://schemas.microsoft.com/office/drawing/2014/main" xmlns="" val="20000"/>
                    </a:ext>
                  </a:extLst>
                </a:gridCol>
                <a:gridCol w="2197933">
                  <a:extLst>
                    <a:ext uri="{9D8B030D-6E8A-4147-A177-3AD203B41FA5}">
                      <a16:colId xmlns:a16="http://schemas.microsoft.com/office/drawing/2014/main" xmlns="" val="20001"/>
                    </a:ext>
                  </a:extLst>
                </a:gridCol>
              </a:tblGrid>
              <a:tr h="370840">
                <a:tc gridSpan="2">
                  <a:txBody>
                    <a:bodyPr/>
                    <a:lstStyle/>
                    <a:p>
                      <a:pPr algn="ctr"/>
                      <a:r>
                        <a:rPr lang="en-US" altLang="zh-CN" sz="1800" b="1" dirty="0">
                          <a:latin typeface="+mn-ea"/>
                          <a:ea typeface="+mn-ea"/>
                        </a:rPr>
                        <a:t>2007</a:t>
                      </a:r>
                      <a:r>
                        <a:rPr lang="zh-CN" altLang="en-US" sz="1800" b="1" dirty="0">
                          <a:latin typeface="+mn-ea"/>
                          <a:ea typeface="+mn-ea"/>
                        </a:rPr>
                        <a:t>年版（现行版目录）</a:t>
                      </a:r>
                    </a:p>
                  </a:txBody>
                  <a:tcPr/>
                </a:tc>
                <a:tc hMerge="1">
                  <a:txBody>
                    <a:bodyPr/>
                    <a:lstStyle/>
                    <a:p>
                      <a:endParaRPr lang="zh-CN" altLang="en-US" dirty="0"/>
                    </a:p>
                  </a:txBody>
                  <a:tcPr/>
                </a:tc>
                <a:extLst>
                  <a:ext uri="{0D108BD9-81ED-4DB2-BD59-A6C34878D82A}">
                    <a16:rowId xmlns:a16="http://schemas.microsoft.com/office/drawing/2014/main" xmlns="" val="10000"/>
                  </a:ext>
                </a:extLst>
              </a:tr>
              <a:tr h="243523">
                <a:tc>
                  <a:txBody>
                    <a:bodyPr/>
                    <a:lstStyle/>
                    <a:p>
                      <a:pPr algn="ctr"/>
                      <a:r>
                        <a:rPr lang="en-US" altLang="zh-CN" dirty="0">
                          <a:latin typeface="+mn-ea"/>
                          <a:ea typeface="+mn-ea"/>
                        </a:rPr>
                        <a:t>1.</a:t>
                      </a:r>
                      <a:r>
                        <a:rPr lang="zh-CN" altLang="en-US" dirty="0">
                          <a:latin typeface="+mn-ea"/>
                          <a:ea typeface="+mn-ea"/>
                        </a:rPr>
                        <a:t>原则</a:t>
                      </a:r>
                    </a:p>
                  </a:txBody>
                  <a:tcPr/>
                </a:tc>
                <a:tc>
                  <a:txBody>
                    <a:bodyPr/>
                    <a:lstStyle/>
                    <a:p>
                      <a:pPr algn="ctr"/>
                      <a:r>
                        <a:rPr lang="en-US" altLang="zh-CN" dirty="0">
                          <a:latin typeface="+mn-ea"/>
                          <a:ea typeface="+mn-ea"/>
                        </a:rPr>
                        <a:t>12.</a:t>
                      </a:r>
                      <a:r>
                        <a:rPr lang="zh-CN" altLang="en-US" dirty="0">
                          <a:latin typeface="+mn-ea"/>
                          <a:ea typeface="+mn-ea"/>
                        </a:rPr>
                        <a:t>消毒</a:t>
                      </a:r>
                    </a:p>
                  </a:txBody>
                  <a:tcPr/>
                </a:tc>
                <a:extLst>
                  <a:ext uri="{0D108BD9-81ED-4DB2-BD59-A6C34878D82A}">
                    <a16:rowId xmlns:a16="http://schemas.microsoft.com/office/drawing/2014/main" xmlns="" val="10001"/>
                  </a:ext>
                </a:extLst>
              </a:tr>
              <a:tr h="234375">
                <a:tc>
                  <a:txBody>
                    <a:bodyPr/>
                    <a:lstStyle/>
                    <a:p>
                      <a:pPr algn="ctr"/>
                      <a:r>
                        <a:rPr lang="en-US" altLang="zh-CN" dirty="0">
                          <a:latin typeface="+mn-ea"/>
                          <a:ea typeface="+mn-ea"/>
                        </a:rPr>
                        <a:t>2.</a:t>
                      </a:r>
                      <a:r>
                        <a:rPr lang="zh-CN" altLang="en-US" dirty="0">
                          <a:latin typeface="+mn-ea"/>
                          <a:ea typeface="+mn-ea"/>
                        </a:rPr>
                        <a:t>总则</a:t>
                      </a:r>
                    </a:p>
                  </a:txBody>
                  <a:tcPr/>
                </a:tc>
                <a:tc>
                  <a:txBody>
                    <a:bodyPr/>
                    <a:lstStyle/>
                    <a:p>
                      <a:pPr algn="ctr"/>
                      <a:r>
                        <a:rPr lang="en-US" altLang="zh-CN" dirty="0">
                          <a:latin typeface="+mn-ea"/>
                          <a:ea typeface="+mn-ea"/>
                        </a:rPr>
                        <a:t>13.</a:t>
                      </a:r>
                      <a:r>
                        <a:rPr lang="zh-CN" altLang="en-US" dirty="0">
                          <a:latin typeface="+mn-ea"/>
                          <a:ea typeface="+mn-ea"/>
                        </a:rPr>
                        <a:t>加工</a:t>
                      </a:r>
                    </a:p>
                  </a:txBody>
                  <a:tcPr/>
                </a:tc>
                <a:extLst>
                  <a:ext uri="{0D108BD9-81ED-4DB2-BD59-A6C34878D82A}">
                    <a16:rowId xmlns:a16="http://schemas.microsoft.com/office/drawing/2014/main" xmlns="" val="10002"/>
                  </a:ext>
                </a:extLst>
              </a:tr>
              <a:tr h="297235">
                <a:tc>
                  <a:txBody>
                    <a:bodyPr/>
                    <a:lstStyle/>
                    <a:p>
                      <a:pPr algn="ctr"/>
                      <a:r>
                        <a:rPr lang="en-US" altLang="zh-CN" dirty="0">
                          <a:latin typeface="+mn-ea"/>
                          <a:ea typeface="+mn-ea"/>
                        </a:rPr>
                        <a:t>3.</a:t>
                      </a:r>
                      <a:r>
                        <a:rPr lang="zh-CN" altLang="en-US" dirty="0">
                          <a:latin typeface="+mn-ea"/>
                          <a:ea typeface="+mn-ea"/>
                        </a:rPr>
                        <a:t>洁净间和洁净通风设备的级别</a:t>
                      </a:r>
                    </a:p>
                  </a:txBody>
                  <a:tcPr/>
                </a:tc>
                <a:tc>
                  <a:txBody>
                    <a:bodyPr/>
                    <a:lstStyle/>
                    <a:p>
                      <a:pPr algn="ctr"/>
                      <a:r>
                        <a:rPr lang="en-US" altLang="zh-CN" dirty="0">
                          <a:latin typeface="+mn-ea"/>
                          <a:ea typeface="+mn-ea"/>
                        </a:rPr>
                        <a:t>14.</a:t>
                      </a:r>
                      <a:r>
                        <a:rPr lang="zh-CN" altLang="en-US" dirty="0">
                          <a:latin typeface="+mn-ea"/>
                          <a:ea typeface="+mn-ea"/>
                        </a:rPr>
                        <a:t>灭菌</a:t>
                      </a:r>
                    </a:p>
                  </a:txBody>
                  <a:tcPr/>
                </a:tc>
                <a:extLst>
                  <a:ext uri="{0D108BD9-81ED-4DB2-BD59-A6C34878D82A}">
                    <a16:rowId xmlns:a16="http://schemas.microsoft.com/office/drawing/2014/main" xmlns="" val="10003"/>
                  </a:ext>
                </a:extLst>
              </a:tr>
              <a:tr h="288032">
                <a:tc>
                  <a:txBody>
                    <a:bodyPr/>
                    <a:lstStyle/>
                    <a:p>
                      <a:pPr algn="ctr"/>
                      <a:r>
                        <a:rPr lang="en-US" altLang="zh-CN" dirty="0">
                          <a:latin typeface="+mn-ea"/>
                          <a:ea typeface="+mn-ea"/>
                        </a:rPr>
                        <a:t>4.</a:t>
                      </a:r>
                      <a:r>
                        <a:rPr lang="zh-CN" altLang="en-US" dirty="0">
                          <a:latin typeface="+mn-ea"/>
                          <a:ea typeface="+mn-ea"/>
                        </a:rPr>
                        <a:t>洁净室和洁净通风设备的监测</a:t>
                      </a:r>
                    </a:p>
                  </a:txBody>
                  <a:tcPr/>
                </a:tc>
                <a:tc>
                  <a:txBody>
                    <a:bodyPr/>
                    <a:lstStyle/>
                    <a:p>
                      <a:pPr algn="ctr"/>
                      <a:r>
                        <a:rPr lang="en-US" altLang="zh-CN" dirty="0">
                          <a:latin typeface="+mn-ea"/>
                          <a:ea typeface="+mn-ea"/>
                        </a:rPr>
                        <a:t>15.</a:t>
                      </a:r>
                      <a:r>
                        <a:rPr lang="zh-CN" altLang="en-US" dirty="0">
                          <a:latin typeface="+mn-ea"/>
                          <a:ea typeface="+mn-ea"/>
                        </a:rPr>
                        <a:t>热力灭菌</a:t>
                      </a:r>
                    </a:p>
                  </a:txBody>
                  <a:tcPr/>
                </a:tc>
                <a:extLst>
                  <a:ext uri="{0D108BD9-81ED-4DB2-BD59-A6C34878D82A}">
                    <a16:rowId xmlns:a16="http://schemas.microsoft.com/office/drawing/2014/main" xmlns="" val="10004"/>
                  </a:ext>
                </a:extLst>
              </a:tr>
              <a:tr h="278884">
                <a:tc>
                  <a:txBody>
                    <a:bodyPr/>
                    <a:lstStyle/>
                    <a:p>
                      <a:pPr algn="ctr"/>
                      <a:r>
                        <a:rPr lang="en-US" altLang="zh-CN" dirty="0">
                          <a:latin typeface="+mn-ea"/>
                          <a:ea typeface="+mn-ea"/>
                        </a:rPr>
                        <a:t>5.</a:t>
                      </a:r>
                      <a:r>
                        <a:rPr lang="zh-CN" altLang="en-US" dirty="0">
                          <a:latin typeface="+mn-ea"/>
                          <a:ea typeface="+mn-ea"/>
                        </a:rPr>
                        <a:t>隔离技术</a:t>
                      </a:r>
                    </a:p>
                  </a:txBody>
                  <a:tcPr/>
                </a:tc>
                <a:tc>
                  <a:txBody>
                    <a:bodyPr/>
                    <a:lstStyle/>
                    <a:p>
                      <a:pPr algn="ctr"/>
                      <a:r>
                        <a:rPr lang="en-US" altLang="zh-CN" dirty="0">
                          <a:latin typeface="+mn-ea"/>
                          <a:ea typeface="+mn-ea"/>
                        </a:rPr>
                        <a:t>16.</a:t>
                      </a:r>
                      <a:r>
                        <a:rPr lang="zh-CN" altLang="en-US" dirty="0">
                          <a:latin typeface="+mn-ea"/>
                          <a:ea typeface="+mn-ea"/>
                        </a:rPr>
                        <a:t>湿热灭菌</a:t>
                      </a:r>
                    </a:p>
                  </a:txBody>
                  <a:tcPr/>
                </a:tc>
                <a:extLst>
                  <a:ext uri="{0D108BD9-81ED-4DB2-BD59-A6C34878D82A}">
                    <a16:rowId xmlns:a16="http://schemas.microsoft.com/office/drawing/2014/main" xmlns="" val="10005"/>
                  </a:ext>
                </a:extLst>
              </a:tr>
              <a:tr h="269736">
                <a:tc>
                  <a:txBody>
                    <a:bodyPr/>
                    <a:lstStyle/>
                    <a:p>
                      <a:pPr algn="ctr"/>
                      <a:r>
                        <a:rPr lang="en-US" altLang="zh-CN" dirty="0">
                          <a:latin typeface="+mn-ea"/>
                          <a:ea typeface="+mn-ea"/>
                        </a:rPr>
                        <a:t>6.</a:t>
                      </a:r>
                      <a:r>
                        <a:rPr lang="zh-CN" altLang="en-US" dirty="0">
                          <a:latin typeface="+mn-ea"/>
                          <a:ea typeface="+mn-ea"/>
                        </a:rPr>
                        <a:t>吹</a:t>
                      </a:r>
                      <a:r>
                        <a:rPr lang="en-US" altLang="zh-CN" dirty="0">
                          <a:latin typeface="+mn-ea"/>
                          <a:ea typeface="+mn-ea"/>
                        </a:rPr>
                        <a:t>/</a:t>
                      </a:r>
                      <a:r>
                        <a:rPr lang="zh-CN" altLang="en-US" dirty="0">
                          <a:latin typeface="+mn-ea"/>
                          <a:ea typeface="+mn-ea"/>
                        </a:rPr>
                        <a:t>灌</a:t>
                      </a:r>
                      <a:r>
                        <a:rPr lang="en-US" altLang="zh-CN" dirty="0">
                          <a:latin typeface="+mn-ea"/>
                          <a:ea typeface="+mn-ea"/>
                        </a:rPr>
                        <a:t>/</a:t>
                      </a:r>
                      <a:r>
                        <a:rPr lang="zh-CN" altLang="en-US" dirty="0">
                          <a:latin typeface="+mn-ea"/>
                          <a:ea typeface="+mn-ea"/>
                        </a:rPr>
                        <a:t>封技术</a:t>
                      </a:r>
                    </a:p>
                  </a:txBody>
                  <a:tcPr/>
                </a:tc>
                <a:tc>
                  <a:txBody>
                    <a:bodyPr/>
                    <a:lstStyle/>
                    <a:p>
                      <a:pPr algn="ctr"/>
                      <a:r>
                        <a:rPr lang="en-US" altLang="zh-CN" dirty="0">
                          <a:latin typeface="+mn-ea"/>
                          <a:ea typeface="+mn-ea"/>
                        </a:rPr>
                        <a:t>17.</a:t>
                      </a:r>
                      <a:r>
                        <a:rPr lang="zh-CN" altLang="en-US" dirty="0">
                          <a:latin typeface="+mn-ea"/>
                          <a:ea typeface="+mn-ea"/>
                        </a:rPr>
                        <a:t>干热灭菌</a:t>
                      </a:r>
                    </a:p>
                  </a:txBody>
                  <a:tcPr/>
                </a:tc>
                <a:extLst>
                  <a:ext uri="{0D108BD9-81ED-4DB2-BD59-A6C34878D82A}">
                    <a16:rowId xmlns:a16="http://schemas.microsoft.com/office/drawing/2014/main" xmlns="" val="10006"/>
                  </a:ext>
                </a:extLst>
              </a:tr>
              <a:tr h="260588">
                <a:tc>
                  <a:txBody>
                    <a:bodyPr/>
                    <a:lstStyle/>
                    <a:p>
                      <a:pPr algn="ctr"/>
                      <a:r>
                        <a:rPr lang="en-US" altLang="zh-CN" dirty="0">
                          <a:latin typeface="+mn-ea"/>
                          <a:ea typeface="+mn-ea"/>
                        </a:rPr>
                        <a:t>7.</a:t>
                      </a:r>
                      <a:r>
                        <a:rPr lang="zh-CN" altLang="en-US" dirty="0">
                          <a:latin typeface="+mn-ea"/>
                          <a:ea typeface="+mn-ea"/>
                        </a:rPr>
                        <a:t>最终灭菌产品</a:t>
                      </a:r>
                    </a:p>
                  </a:txBody>
                  <a:tcPr/>
                </a:tc>
                <a:tc>
                  <a:txBody>
                    <a:bodyPr/>
                    <a:lstStyle/>
                    <a:p>
                      <a:pPr algn="ctr"/>
                      <a:r>
                        <a:rPr lang="en-US" altLang="zh-CN" dirty="0">
                          <a:latin typeface="+mn-ea"/>
                          <a:ea typeface="+mn-ea"/>
                        </a:rPr>
                        <a:t>18.</a:t>
                      </a:r>
                      <a:r>
                        <a:rPr lang="zh-CN" altLang="en-US" dirty="0">
                          <a:latin typeface="+mn-ea"/>
                          <a:ea typeface="+mn-ea"/>
                        </a:rPr>
                        <a:t>辐射灭菌</a:t>
                      </a:r>
                    </a:p>
                  </a:txBody>
                  <a:tcPr/>
                </a:tc>
                <a:extLst>
                  <a:ext uri="{0D108BD9-81ED-4DB2-BD59-A6C34878D82A}">
                    <a16:rowId xmlns:a16="http://schemas.microsoft.com/office/drawing/2014/main" xmlns="" val="10007"/>
                  </a:ext>
                </a:extLst>
              </a:tr>
              <a:tr h="251440">
                <a:tc>
                  <a:txBody>
                    <a:bodyPr/>
                    <a:lstStyle/>
                    <a:p>
                      <a:pPr algn="ctr"/>
                      <a:r>
                        <a:rPr lang="en-US" altLang="zh-CN" dirty="0">
                          <a:latin typeface="+mn-ea"/>
                          <a:ea typeface="+mn-ea"/>
                        </a:rPr>
                        <a:t>8.</a:t>
                      </a:r>
                      <a:r>
                        <a:rPr lang="zh-CN" altLang="en-US" dirty="0">
                          <a:latin typeface="+mn-ea"/>
                          <a:ea typeface="+mn-ea"/>
                        </a:rPr>
                        <a:t>无菌制备</a:t>
                      </a:r>
                    </a:p>
                  </a:txBody>
                  <a:tcPr/>
                </a:tc>
                <a:tc>
                  <a:txBody>
                    <a:bodyPr/>
                    <a:lstStyle/>
                    <a:p>
                      <a:pPr algn="ctr"/>
                      <a:r>
                        <a:rPr lang="en-US" altLang="zh-CN" dirty="0">
                          <a:latin typeface="+mn-ea"/>
                          <a:ea typeface="+mn-ea"/>
                        </a:rPr>
                        <a:t>19.</a:t>
                      </a:r>
                      <a:r>
                        <a:rPr lang="zh-CN" altLang="en-US" dirty="0">
                          <a:latin typeface="+mn-ea"/>
                          <a:ea typeface="+mn-ea"/>
                        </a:rPr>
                        <a:t>环氧乙烷灭菌</a:t>
                      </a:r>
                    </a:p>
                  </a:txBody>
                  <a:tcPr/>
                </a:tc>
                <a:extLst>
                  <a:ext uri="{0D108BD9-81ED-4DB2-BD59-A6C34878D82A}">
                    <a16:rowId xmlns:a16="http://schemas.microsoft.com/office/drawing/2014/main" xmlns="" val="10008"/>
                  </a:ext>
                </a:extLst>
              </a:tr>
              <a:tr h="242292">
                <a:tc>
                  <a:txBody>
                    <a:bodyPr/>
                    <a:lstStyle/>
                    <a:p>
                      <a:pPr algn="ctr"/>
                      <a:r>
                        <a:rPr lang="en-US" altLang="zh-CN" dirty="0">
                          <a:latin typeface="+mn-ea"/>
                          <a:ea typeface="+mn-ea"/>
                        </a:rPr>
                        <a:t>9.</a:t>
                      </a:r>
                      <a:r>
                        <a:rPr lang="zh-CN" altLang="en-US" dirty="0">
                          <a:latin typeface="+mn-ea"/>
                          <a:ea typeface="+mn-ea"/>
                        </a:rPr>
                        <a:t>人员</a:t>
                      </a:r>
                    </a:p>
                  </a:txBody>
                  <a:tcPr/>
                </a:tc>
                <a:tc>
                  <a:txBody>
                    <a:bodyPr/>
                    <a:lstStyle/>
                    <a:p>
                      <a:pPr algn="ctr"/>
                      <a:r>
                        <a:rPr lang="en-US" altLang="zh-CN" dirty="0">
                          <a:latin typeface="+mn-ea"/>
                          <a:ea typeface="+mn-ea"/>
                        </a:rPr>
                        <a:t>20.</a:t>
                      </a:r>
                      <a:r>
                        <a:rPr lang="zh-CN" altLang="en-US" dirty="0">
                          <a:latin typeface="+mn-ea"/>
                          <a:ea typeface="+mn-ea"/>
                        </a:rPr>
                        <a:t>非最终灭菌药品的过滤</a:t>
                      </a:r>
                    </a:p>
                  </a:txBody>
                  <a:tcPr/>
                </a:tc>
                <a:extLst>
                  <a:ext uri="{0D108BD9-81ED-4DB2-BD59-A6C34878D82A}">
                    <a16:rowId xmlns:a16="http://schemas.microsoft.com/office/drawing/2014/main" xmlns="" val="10009"/>
                  </a:ext>
                </a:extLst>
              </a:tr>
              <a:tr h="233144">
                <a:tc>
                  <a:txBody>
                    <a:bodyPr/>
                    <a:lstStyle/>
                    <a:p>
                      <a:pPr algn="ctr"/>
                      <a:r>
                        <a:rPr lang="en-US" altLang="zh-CN" dirty="0">
                          <a:latin typeface="+mn-ea"/>
                          <a:ea typeface="+mn-ea"/>
                        </a:rPr>
                        <a:t>10.</a:t>
                      </a:r>
                      <a:r>
                        <a:rPr lang="zh-CN" altLang="en-US" dirty="0">
                          <a:latin typeface="+mn-ea"/>
                          <a:ea typeface="+mn-ea"/>
                        </a:rPr>
                        <a:t>厂房</a:t>
                      </a:r>
                    </a:p>
                  </a:txBody>
                  <a:tcPr/>
                </a:tc>
                <a:tc>
                  <a:txBody>
                    <a:bodyPr/>
                    <a:lstStyle/>
                    <a:p>
                      <a:pPr algn="ctr"/>
                      <a:r>
                        <a:rPr lang="en-US" altLang="zh-CN" dirty="0">
                          <a:latin typeface="+mn-ea"/>
                          <a:ea typeface="+mn-ea"/>
                        </a:rPr>
                        <a:t>21.</a:t>
                      </a:r>
                      <a:r>
                        <a:rPr lang="zh-CN" altLang="en-US" dirty="0">
                          <a:latin typeface="+mn-ea"/>
                          <a:ea typeface="+mn-ea"/>
                        </a:rPr>
                        <a:t>无菌产品的最终处理</a:t>
                      </a:r>
                    </a:p>
                  </a:txBody>
                  <a:tcPr/>
                </a:tc>
                <a:extLst>
                  <a:ext uri="{0D108BD9-81ED-4DB2-BD59-A6C34878D82A}">
                    <a16:rowId xmlns:a16="http://schemas.microsoft.com/office/drawing/2014/main" xmlns="" val="10010"/>
                  </a:ext>
                </a:extLst>
              </a:tr>
              <a:tr h="223996">
                <a:tc>
                  <a:txBody>
                    <a:bodyPr/>
                    <a:lstStyle/>
                    <a:p>
                      <a:pPr algn="ctr"/>
                      <a:r>
                        <a:rPr lang="en-US" altLang="zh-CN" dirty="0">
                          <a:latin typeface="+mn-ea"/>
                          <a:ea typeface="+mn-ea"/>
                        </a:rPr>
                        <a:t>11.</a:t>
                      </a:r>
                      <a:r>
                        <a:rPr lang="zh-CN" altLang="en-US" dirty="0">
                          <a:latin typeface="+mn-ea"/>
                          <a:ea typeface="+mn-ea"/>
                        </a:rPr>
                        <a:t>设备</a:t>
                      </a:r>
                    </a:p>
                  </a:txBody>
                  <a:tcPr/>
                </a:tc>
                <a:tc>
                  <a:txBody>
                    <a:bodyPr/>
                    <a:lstStyle/>
                    <a:p>
                      <a:pPr algn="ctr"/>
                      <a:r>
                        <a:rPr lang="en-US" altLang="zh-CN" dirty="0">
                          <a:latin typeface="+mn-ea"/>
                          <a:ea typeface="+mn-ea"/>
                        </a:rPr>
                        <a:t>22.</a:t>
                      </a:r>
                      <a:r>
                        <a:rPr lang="zh-CN" altLang="en-US" dirty="0">
                          <a:latin typeface="+mn-ea"/>
                          <a:ea typeface="+mn-ea"/>
                        </a:rPr>
                        <a:t>质量控制</a:t>
                      </a:r>
                    </a:p>
                  </a:txBody>
                  <a:tcPr/>
                </a:tc>
                <a:extLst>
                  <a:ext uri="{0D108BD9-81ED-4DB2-BD59-A6C34878D82A}">
                    <a16:rowId xmlns:a16="http://schemas.microsoft.com/office/drawing/2014/main" xmlns="" val="10011"/>
                  </a:ext>
                </a:extLst>
              </a:tr>
            </a:tbl>
          </a:graphicData>
        </a:graphic>
      </p:graphicFrame>
      <p:graphicFrame>
        <p:nvGraphicFramePr>
          <p:cNvPr id="36" name="表格 35"/>
          <p:cNvGraphicFramePr>
            <a:graphicFrameLocks noGrp="1"/>
          </p:cNvGraphicFramePr>
          <p:nvPr>
            <p:extLst>
              <p:ext uri="{D42A27DB-BD31-4B8C-83A1-F6EECF244321}">
                <p14:modId xmlns:p14="http://schemas.microsoft.com/office/powerpoint/2010/main" val="1887665650"/>
              </p:ext>
            </p:extLst>
          </p:nvPr>
        </p:nvGraphicFramePr>
        <p:xfrm>
          <a:off x="5180409" y="1015934"/>
          <a:ext cx="3609940" cy="2153975"/>
        </p:xfrm>
        <a:graphic>
          <a:graphicData uri="http://schemas.openxmlformats.org/drawingml/2006/table">
            <a:tbl>
              <a:tblPr firstRow="1" bandRow="1">
                <a:tableStyleId>{3C2FFA5D-87B4-456A-9821-1D502468CF0F}</a:tableStyleId>
              </a:tblPr>
              <a:tblGrid>
                <a:gridCol w="1931686">
                  <a:extLst>
                    <a:ext uri="{9D8B030D-6E8A-4147-A177-3AD203B41FA5}">
                      <a16:colId xmlns:a16="http://schemas.microsoft.com/office/drawing/2014/main" xmlns="" val="20000"/>
                    </a:ext>
                  </a:extLst>
                </a:gridCol>
                <a:gridCol w="1678254">
                  <a:extLst>
                    <a:ext uri="{9D8B030D-6E8A-4147-A177-3AD203B41FA5}">
                      <a16:colId xmlns:a16="http://schemas.microsoft.com/office/drawing/2014/main" xmlns="" val="20001"/>
                    </a:ext>
                  </a:extLst>
                </a:gridCol>
              </a:tblGrid>
              <a:tr h="370840">
                <a:tc gridSpan="2">
                  <a:txBody>
                    <a:bodyPr/>
                    <a:lstStyle/>
                    <a:p>
                      <a:pPr algn="ctr"/>
                      <a:r>
                        <a:rPr lang="en-US" altLang="zh-CN" sz="1800" dirty="0">
                          <a:latin typeface="+mn-ea"/>
                          <a:ea typeface="+mn-ea"/>
                        </a:rPr>
                        <a:t>2017</a:t>
                      </a:r>
                      <a:r>
                        <a:rPr lang="zh-CN" altLang="en-US" sz="1800" dirty="0">
                          <a:latin typeface="+mn-ea"/>
                          <a:ea typeface="+mn-ea"/>
                        </a:rPr>
                        <a:t>年版（草案）</a:t>
                      </a:r>
                    </a:p>
                  </a:txBody>
                  <a:tcPr/>
                </a:tc>
                <a:tc hMerge="1">
                  <a:txBody>
                    <a:bodyPr/>
                    <a:lstStyle/>
                    <a:p>
                      <a:endParaRPr lang="zh-CN" altLang="en-US" dirty="0"/>
                    </a:p>
                  </a:txBody>
                  <a:tcPr/>
                </a:tc>
                <a:extLst>
                  <a:ext uri="{0D108BD9-81ED-4DB2-BD59-A6C34878D82A}">
                    <a16:rowId xmlns:a16="http://schemas.microsoft.com/office/drawing/2014/main" xmlns="" val="10000"/>
                  </a:ext>
                </a:extLst>
              </a:tr>
              <a:tr h="243523">
                <a:tc>
                  <a:txBody>
                    <a:bodyPr/>
                    <a:lstStyle/>
                    <a:p>
                      <a:pPr algn="ctr"/>
                      <a:r>
                        <a:rPr lang="en-US" altLang="zh-CN" dirty="0">
                          <a:latin typeface="+mn-ea"/>
                          <a:ea typeface="+mn-ea"/>
                        </a:rPr>
                        <a:t>1.</a:t>
                      </a:r>
                      <a:r>
                        <a:rPr lang="zh-CN" altLang="en-US" dirty="0">
                          <a:latin typeface="+mn-ea"/>
                          <a:ea typeface="+mn-ea"/>
                        </a:rPr>
                        <a:t>范围</a:t>
                      </a:r>
                    </a:p>
                  </a:txBody>
                  <a:tcPr/>
                </a:tc>
                <a:tc>
                  <a:txBody>
                    <a:bodyPr/>
                    <a:lstStyle/>
                    <a:p>
                      <a:r>
                        <a:rPr lang="en-US" altLang="zh-CN" dirty="0">
                          <a:latin typeface="+mn-ea"/>
                          <a:ea typeface="+mn-ea"/>
                        </a:rPr>
                        <a:t>6.</a:t>
                      </a:r>
                      <a:r>
                        <a:rPr lang="zh-CN" altLang="en-US" dirty="0">
                          <a:latin typeface="+mn-ea"/>
                          <a:ea typeface="+mn-ea"/>
                        </a:rPr>
                        <a:t>设备</a:t>
                      </a:r>
                    </a:p>
                  </a:txBody>
                  <a:tcPr/>
                </a:tc>
                <a:extLst>
                  <a:ext uri="{0D108BD9-81ED-4DB2-BD59-A6C34878D82A}">
                    <a16:rowId xmlns:a16="http://schemas.microsoft.com/office/drawing/2014/main" xmlns="" val="10001"/>
                  </a:ext>
                </a:extLst>
              </a:tr>
              <a:tr h="234375">
                <a:tc>
                  <a:txBody>
                    <a:bodyPr/>
                    <a:lstStyle/>
                    <a:p>
                      <a:pPr algn="ctr"/>
                      <a:r>
                        <a:rPr lang="en-US" altLang="zh-CN" dirty="0">
                          <a:latin typeface="+mn-ea"/>
                          <a:ea typeface="+mn-ea"/>
                        </a:rPr>
                        <a:t>2.</a:t>
                      </a:r>
                      <a:r>
                        <a:rPr lang="zh-CN" altLang="en-US" dirty="0">
                          <a:latin typeface="+mn-ea"/>
                          <a:ea typeface="+mn-ea"/>
                        </a:rPr>
                        <a:t>原则</a:t>
                      </a:r>
                    </a:p>
                  </a:txBody>
                  <a:tcPr/>
                </a:tc>
                <a:tc>
                  <a:txBody>
                    <a:bodyPr/>
                    <a:lstStyle/>
                    <a:p>
                      <a:r>
                        <a:rPr lang="en-US" altLang="zh-CN" dirty="0">
                          <a:latin typeface="+mn-ea"/>
                          <a:ea typeface="+mn-ea"/>
                        </a:rPr>
                        <a:t>7.</a:t>
                      </a:r>
                      <a:r>
                        <a:rPr lang="zh-CN" altLang="en-US" dirty="0">
                          <a:latin typeface="+mn-ea"/>
                          <a:ea typeface="+mn-ea"/>
                        </a:rPr>
                        <a:t>公用系统</a:t>
                      </a:r>
                    </a:p>
                  </a:txBody>
                  <a:tcPr/>
                </a:tc>
                <a:extLst>
                  <a:ext uri="{0D108BD9-81ED-4DB2-BD59-A6C34878D82A}">
                    <a16:rowId xmlns:a16="http://schemas.microsoft.com/office/drawing/2014/main" xmlns="" val="10002"/>
                  </a:ext>
                </a:extLst>
              </a:tr>
              <a:tr h="297235">
                <a:tc>
                  <a:txBody>
                    <a:bodyPr/>
                    <a:lstStyle/>
                    <a:p>
                      <a:pPr algn="ctr"/>
                      <a:r>
                        <a:rPr lang="en-US" altLang="zh-CN" dirty="0">
                          <a:latin typeface="+mn-ea"/>
                          <a:ea typeface="+mn-ea"/>
                        </a:rPr>
                        <a:t>3.</a:t>
                      </a:r>
                      <a:r>
                        <a:rPr lang="zh-CN" altLang="en-US" dirty="0">
                          <a:latin typeface="+mn-ea"/>
                          <a:ea typeface="+mn-ea"/>
                        </a:rPr>
                        <a:t>制药质量体系（</a:t>
                      </a:r>
                      <a:r>
                        <a:rPr lang="en-US" altLang="zh-CN" dirty="0">
                          <a:latin typeface="+mn-ea"/>
                          <a:ea typeface="+mn-ea"/>
                        </a:rPr>
                        <a:t>PQS</a:t>
                      </a:r>
                      <a:r>
                        <a:rPr lang="zh-CN" altLang="en-US" dirty="0">
                          <a:latin typeface="+mn-ea"/>
                          <a:ea typeface="+mn-ea"/>
                        </a:rPr>
                        <a:t>）</a:t>
                      </a:r>
                    </a:p>
                  </a:txBody>
                  <a:tcPr/>
                </a:tc>
                <a:tc>
                  <a:txBody>
                    <a:bodyPr/>
                    <a:lstStyle/>
                    <a:p>
                      <a:r>
                        <a:rPr lang="en-US" altLang="zh-CN" dirty="0">
                          <a:latin typeface="+mn-ea"/>
                          <a:ea typeface="+mn-ea"/>
                        </a:rPr>
                        <a:t>8.</a:t>
                      </a:r>
                      <a:r>
                        <a:rPr lang="zh-CN" altLang="en-US" dirty="0">
                          <a:latin typeface="+mn-ea"/>
                          <a:ea typeface="+mn-ea"/>
                        </a:rPr>
                        <a:t>生产与具体技术</a:t>
                      </a:r>
                    </a:p>
                  </a:txBody>
                  <a:tcPr/>
                </a:tc>
                <a:extLst>
                  <a:ext uri="{0D108BD9-81ED-4DB2-BD59-A6C34878D82A}">
                    <a16:rowId xmlns:a16="http://schemas.microsoft.com/office/drawing/2014/main" xmlns="" val="10003"/>
                  </a:ext>
                </a:extLst>
              </a:tr>
              <a:tr h="288032">
                <a:tc>
                  <a:txBody>
                    <a:bodyPr/>
                    <a:lstStyle/>
                    <a:p>
                      <a:pPr algn="ctr"/>
                      <a:r>
                        <a:rPr lang="en-US" altLang="zh-CN" dirty="0">
                          <a:latin typeface="+mn-ea"/>
                          <a:ea typeface="+mn-ea"/>
                        </a:rPr>
                        <a:t>4.</a:t>
                      </a:r>
                      <a:r>
                        <a:rPr lang="zh-CN" altLang="en-US" dirty="0">
                          <a:latin typeface="+mn-ea"/>
                          <a:ea typeface="+mn-ea"/>
                        </a:rPr>
                        <a:t>人员</a:t>
                      </a:r>
                    </a:p>
                  </a:txBody>
                  <a:tcPr/>
                </a:tc>
                <a:tc>
                  <a:txBody>
                    <a:bodyPr/>
                    <a:lstStyle/>
                    <a:p>
                      <a:r>
                        <a:rPr lang="en-US" altLang="zh-CN" dirty="0">
                          <a:latin typeface="+mn-ea"/>
                          <a:ea typeface="+mn-ea"/>
                        </a:rPr>
                        <a:t>9.</a:t>
                      </a:r>
                      <a:r>
                        <a:rPr lang="zh-CN" altLang="en-US" dirty="0">
                          <a:latin typeface="+mn-ea"/>
                          <a:ea typeface="+mn-ea"/>
                        </a:rPr>
                        <a:t>环境及工艺监测</a:t>
                      </a:r>
                    </a:p>
                  </a:txBody>
                  <a:tcPr/>
                </a:tc>
                <a:extLst>
                  <a:ext uri="{0D108BD9-81ED-4DB2-BD59-A6C34878D82A}">
                    <a16:rowId xmlns:a16="http://schemas.microsoft.com/office/drawing/2014/main" xmlns="" val="10004"/>
                  </a:ext>
                </a:extLst>
              </a:tr>
              <a:tr h="278884">
                <a:tc>
                  <a:txBody>
                    <a:bodyPr/>
                    <a:lstStyle/>
                    <a:p>
                      <a:pPr algn="ctr"/>
                      <a:r>
                        <a:rPr lang="en-US" altLang="zh-CN" dirty="0">
                          <a:latin typeface="+mn-ea"/>
                          <a:ea typeface="+mn-ea"/>
                        </a:rPr>
                        <a:t>5.</a:t>
                      </a:r>
                      <a:r>
                        <a:rPr lang="zh-CN" altLang="en-US" dirty="0">
                          <a:latin typeface="+mn-ea"/>
                          <a:ea typeface="+mn-ea"/>
                        </a:rPr>
                        <a:t>厂房</a:t>
                      </a:r>
                    </a:p>
                  </a:txBody>
                  <a:tcPr/>
                </a:tc>
                <a:tc>
                  <a:txBody>
                    <a:bodyPr/>
                    <a:lstStyle/>
                    <a:p>
                      <a:r>
                        <a:rPr lang="en-US" altLang="zh-CN" dirty="0">
                          <a:latin typeface="+mn-ea"/>
                          <a:ea typeface="+mn-ea"/>
                        </a:rPr>
                        <a:t>10.</a:t>
                      </a:r>
                      <a:r>
                        <a:rPr lang="zh-CN" altLang="en-US" dirty="0">
                          <a:latin typeface="+mn-ea"/>
                          <a:ea typeface="+mn-ea"/>
                        </a:rPr>
                        <a:t>质量控制（</a:t>
                      </a:r>
                      <a:r>
                        <a:rPr lang="en-US" altLang="zh-CN" dirty="0">
                          <a:latin typeface="+mn-ea"/>
                          <a:ea typeface="+mn-ea"/>
                        </a:rPr>
                        <a:t>QC</a:t>
                      </a:r>
                      <a:r>
                        <a:rPr lang="zh-CN" altLang="en-US" dirty="0">
                          <a:latin typeface="+mn-ea"/>
                          <a:ea typeface="+mn-ea"/>
                        </a:rPr>
                        <a:t>）</a:t>
                      </a:r>
                    </a:p>
                  </a:txBody>
                  <a:tcPr/>
                </a:tc>
                <a:extLst>
                  <a:ext uri="{0D108BD9-81ED-4DB2-BD59-A6C34878D82A}">
                    <a16:rowId xmlns:a16="http://schemas.microsoft.com/office/drawing/2014/main" xmlns="" val="10005"/>
                  </a:ext>
                </a:extLst>
              </a:tr>
              <a:tr h="269736">
                <a:tc gridSpan="2">
                  <a:txBody>
                    <a:bodyPr/>
                    <a:lstStyle/>
                    <a:p>
                      <a:pPr algn="ctr"/>
                      <a:r>
                        <a:rPr lang="en-US" altLang="zh-CN" dirty="0">
                          <a:latin typeface="+mn-ea"/>
                          <a:ea typeface="+mn-ea"/>
                        </a:rPr>
                        <a:t>11.</a:t>
                      </a:r>
                      <a:r>
                        <a:rPr lang="zh-CN" altLang="en-US" dirty="0">
                          <a:latin typeface="+mn-ea"/>
                          <a:ea typeface="+mn-ea"/>
                        </a:rPr>
                        <a:t>术语</a:t>
                      </a:r>
                    </a:p>
                  </a:txBody>
                  <a:tcPr/>
                </a:tc>
                <a:tc hMerge="1">
                  <a:txBody>
                    <a:bodyPr/>
                    <a:lstStyle/>
                    <a:p>
                      <a:endParaRPr lang="zh-CN" altLang="en-US" dirty="0"/>
                    </a:p>
                  </a:txBody>
                  <a:tcPr/>
                </a:tc>
                <a:extLst>
                  <a:ext uri="{0D108BD9-81ED-4DB2-BD59-A6C34878D82A}">
                    <a16:rowId xmlns:a16="http://schemas.microsoft.com/office/drawing/2014/main" xmlns="" val="10006"/>
                  </a:ext>
                </a:extLst>
              </a:tr>
            </a:tbl>
          </a:graphicData>
        </a:graphic>
      </p:graphicFrame>
      <p:sp>
        <p:nvSpPr>
          <p:cNvPr id="4" name="文本框 3"/>
          <p:cNvSpPr txBox="1"/>
          <p:nvPr/>
        </p:nvSpPr>
        <p:spPr>
          <a:xfrm>
            <a:off x="5174000" y="3123045"/>
            <a:ext cx="3614030" cy="1980863"/>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1400" dirty="0">
                <a:latin typeface="+mn-ea"/>
              </a:rPr>
              <a:t>由原来的</a:t>
            </a:r>
            <a:r>
              <a:rPr lang="en-US" altLang="zh-CN" sz="1400" b="1" dirty="0">
                <a:latin typeface="+mn-ea"/>
              </a:rPr>
              <a:t>22</a:t>
            </a:r>
            <a:r>
              <a:rPr lang="zh-CN" altLang="en-US" sz="1400" dirty="0">
                <a:latin typeface="+mn-ea"/>
              </a:rPr>
              <a:t>个章节变为</a:t>
            </a:r>
            <a:r>
              <a:rPr lang="en-US" altLang="zh-CN" sz="1400" b="1" dirty="0">
                <a:latin typeface="+mn-ea"/>
              </a:rPr>
              <a:t>11</a:t>
            </a:r>
            <a:r>
              <a:rPr lang="zh-CN" altLang="en-US" sz="1400" dirty="0">
                <a:latin typeface="+mn-ea"/>
              </a:rPr>
              <a:t>个章节，全文结构重组，更加符合逻辑；</a:t>
            </a:r>
            <a:endParaRPr lang="en-US" altLang="zh-CN" sz="1400" dirty="0">
              <a:latin typeface="+mn-ea"/>
            </a:endParaRPr>
          </a:p>
          <a:p>
            <a:pPr marL="285750" indent="-285750">
              <a:lnSpc>
                <a:spcPct val="150000"/>
              </a:lnSpc>
              <a:buFont typeface="Wingdings" panose="05000000000000000000" pitchFamily="2" charset="2"/>
              <a:buChar char="Ø"/>
            </a:pPr>
            <a:r>
              <a:rPr lang="zh-CN" altLang="en-US" sz="1400" dirty="0">
                <a:latin typeface="+mn-ea"/>
              </a:rPr>
              <a:t>由原来的</a:t>
            </a:r>
            <a:r>
              <a:rPr lang="en-US" altLang="zh-CN" sz="1400" b="1" dirty="0">
                <a:latin typeface="+mn-ea"/>
              </a:rPr>
              <a:t>127</a:t>
            </a:r>
            <a:r>
              <a:rPr lang="zh-CN" altLang="en-US" sz="1400" dirty="0">
                <a:latin typeface="+mn-ea"/>
              </a:rPr>
              <a:t>个条款修增至</a:t>
            </a:r>
            <a:r>
              <a:rPr lang="en-US" altLang="zh-CN" sz="1400" b="1" dirty="0">
                <a:latin typeface="+mn-ea"/>
              </a:rPr>
              <a:t>269</a:t>
            </a:r>
            <a:r>
              <a:rPr lang="zh-CN" altLang="en-US" sz="1400" dirty="0">
                <a:latin typeface="+mn-ea"/>
              </a:rPr>
              <a:t>个条款，只有约</a:t>
            </a:r>
            <a:r>
              <a:rPr lang="en-US" altLang="zh-CN" sz="1400" dirty="0">
                <a:latin typeface="+mn-ea"/>
              </a:rPr>
              <a:t>40</a:t>
            </a:r>
            <a:r>
              <a:rPr lang="zh-CN" altLang="en-US" sz="1400" dirty="0">
                <a:latin typeface="+mn-ea"/>
              </a:rPr>
              <a:t>个条款没有实质性改变，</a:t>
            </a:r>
            <a:r>
              <a:rPr lang="en-US" altLang="zh-CN" sz="1400" dirty="0">
                <a:latin typeface="+mn-ea"/>
              </a:rPr>
              <a:t>100</a:t>
            </a:r>
            <a:r>
              <a:rPr lang="zh-CN" altLang="en-US" sz="1400" dirty="0">
                <a:latin typeface="+mn-ea"/>
              </a:rPr>
              <a:t>个与现有条款没有直接联系的新条款。</a:t>
            </a:r>
            <a:endParaRPr lang="en-US" altLang="zh-CN" sz="1400" dirty="0">
              <a:latin typeface="+mn-ea"/>
            </a:endParaRPr>
          </a:p>
          <a:p>
            <a:pPr marL="285750" indent="-285750">
              <a:lnSpc>
                <a:spcPct val="150000"/>
              </a:lnSpc>
              <a:buFont typeface="Wingdings" panose="05000000000000000000" pitchFamily="2" charset="2"/>
              <a:buChar char="Ø"/>
            </a:pPr>
            <a:endParaRPr lang="zh-CN" altLang="en-US" sz="1400" dirty="0">
              <a:latin typeface="+mn-ea"/>
            </a:endParaRPr>
          </a:p>
        </p:txBody>
      </p:sp>
    </p:spTree>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4"/>
          <p:cNvGrpSpPr>
            <a:grpSpLocks/>
          </p:cNvGrpSpPr>
          <p:nvPr/>
        </p:nvGrpSpPr>
        <p:grpSpPr bwMode="auto">
          <a:xfrm>
            <a:off x="1619672" y="1131590"/>
            <a:ext cx="5904656" cy="3651870"/>
            <a:chOff x="0" y="0"/>
            <a:chExt cx="7361368" cy="4091330"/>
          </a:xfrm>
          <a:solidFill>
            <a:schemeClr val="bg1">
              <a:lumMod val="95000"/>
            </a:schemeClr>
          </a:solidFill>
        </p:grpSpPr>
        <p:sp>
          <p:nvSpPr>
            <p:cNvPr id="72" name="Freeform 48"/>
            <p:cNvSpPr>
              <a:spLocks noChangeArrowheads="1"/>
            </p:cNvSpPr>
            <p:nvPr/>
          </p:nvSpPr>
          <p:spPr bwMode="auto">
            <a:xfrm>
              <a:off x="3109931" y="99963"/>
              <a:ext cx="4251437" cy="2170619"/>
            </a:xfrm>
            <a:custGeom>
              <a:avLst/>
              <a:gdLst>
                <a:gd name="T0" fmla="*/ 2147483647 w 1892"/>
                <a:gd name="T1" fmla="*/ 2147483647 h 608"/>
                <a:gd name="T2" fmla="*/ 2147483647 w 1892"/>
                <a:gd name="T3" fmla="*/ 2147483647 h 608"/>
                <a:gd name="T4" fmla="*/ 2147483647 w 1892"/>
                <a:gd name="T5" fmla="*/ 2147483647 h 608"/>
                <a:gd name="T6" fmla="*/ 2147483647 w 1892"/>
                <a:gd name="T7" fmla="*/ 2147483647 h 608"/>
                <a:gd name="T8" fmla="*/ 2147483647 w 1892"/>
                <a:gd name="T9" fmla="*/ 2147483647 h 608"/>
                <a:gd name="T10" fmla="*/ 2147483647 w 1892"/>
                <a:gd name="T11" fmla="*/ 2147483647 h 608"/>
                <a:gd name="T12" fmla="*/ 2147483647 w 1892"/>
                <a:gd name="T13" fmla="*/ 2147483647 h 608"/>
                <a:gd name="T14" fmla="*/ 2147483647 w 1892"/>
                <a:gd name="T15" fmla="*/ 2147483647 h 608"/>
                <a:gd name="T16" fmla="*/ 2147483647 w 1892"/>
                <a:gd name="T17" fmla="*/ 2147483647 h 608"/>
                <a:gd name="T18" fmla="*/ 2147483647 w 1892"/>
                <a:gd name="T19" fmla="*/ 2147483647 h 608"/>
                <a:gd name="T20" fmla="*/ 2147483647 w 1892"/>
                <a:gd name="T21" fmla="*/ 2147483647 h 608"/>
                <a:gd name="T22" fmla="*/ 2147483647 w 1892"/>
                <a:gd name="T23" fmla="*/ 2147483647 h 608"/>
                <a:gd name="T24" fmla="*/ 2147483647 w 1892"/>
                <a:gd name="T25" fmla="*/ 2147483647 h 608"/>
                <a:gd name="T26" fmla="*/ 2147483647 w 1892"/>
                <a:gd name="T27" fmla="*/ 2147483647 h 608"/>
                <a:gd name="T28" fmla="*/ 2147483647 w 1892"/>
                <a:gd name="T29" fmla="*/ 2147483647 h 608"/>
                <a:gd name="T30" fmla="*/ 2147483647 w 1892"/>
                <a:gd name="T31" fmla="*/ 2147483647 h 608"/>
                <a:gd name="T32" fmla="*/ 2147483647 w 1892"/>
                <a:gd name="T33" fmla="*/ 2147483647 h 608"/>
                <a:gd name="T34" fmla="*/ 2147483647 w 1892"/>
                <a:gd name="T35" fmla="*/ 2147483647 h 608"/>
                <a:gd name="T36" fmla="*/ 2147483647 w 1892"/>
                <a:gd name="T37" fmla="*/ 2147483647 h 608"/>
                <a:gd name="T38" fmla="*/ 2147483647 w 1892"/>
                <a:gd name="T39" fmla="*/ 2147483647 h 608"/>
                <a:gd name="T40" fmla="*/ 2147483647 w 1892"/>
                <a:gd name="T41" fmla="*/ 2147483647 h 608"/>
                <a:gd name="T42" fmla="*/ 2147483647 w 1892"/>
                <a:gd name="T43" fmla="*/ 2147483647 h 608"/>
                <a:gd name="T44" fmla="*/ 2147483647 w 1892"/>
                <a:gd name="T45" fmla="*/ 2147483647 h 608"/>
                <a:gd name="T46" fmla="*/ 2147483647 w 1892"/>
                <a:gd name="T47" fmla="*/ 2147483647 h 608"/>
                <a:gd name="T48" fmla="*/ 2147483647 w 1892"/>
                <a:gd name="T49" fmla="*/ 2147483647 h 608"/>
                <a:gd name="T50" fmla="*/ 2147483647 w 1892"/>
                <a:gd name="T51" fmla="*/ 2147483647 h 608"/>
                <a:gd name="T52" fmla="*/ 2147483647 w 1892"/>
                <a:gd name="T53" fmla="*/ 2147483647 h 608"/>
                <a:gd name="T54" fmla="*/ 2147483647 w 1892"/>
                <a:gd name="T55" fmla="*/ 2147483647 h 608"/>
                <a:gd name="T56" fmla="*/ 2147483647 w 1892"/>
                <a:gd name="T57" fmla="*/ 2147483647 h 608"/>
                <a:gd name="T58" fmla="*/ 2147483647 w 1892"/>
                <a:gd name="T59" fmla="*/ 2147483647 h 608"/>
                <a:gd name="T60" fmla="*/ 2147483647 w 1892"/>
                <a:gd name="T61" fmla="*/ 2147483647 h 608"/>
                <a:gd name="T62" fmla="*/ 0 w 1892"/>
                <a:gd name="T63" fmla="*/ 2147483647 h 608"/>
                <a:gd name="T64" fmla="*/ 2147483647 w 1892"/>
                <a:gd name="T65" fmla="*/ 2147483647 h 608"/>
                <a:gd name="T66" fmla="*/ 2147483647 w 1892"/>
                <a:gd name="T67" fmla="*/ 2147483647 h 608"/>
                <a:gd name="T68" fmla="*/ 2147483647 w 1892"/>
                <a:gd name="T69" fmla="*/ 2147483647 h 608"/>
                <a:gd name="T70" fmla="*/ 2147483647 w 1892"/>
                <a:gd name="T71" fmla="*/ 2147483647 h 608"/>
                <a:gd name="T72" fmla="*/ 2147483647 w 1892"/>
                <a:gd name="T73" fmla="*/ 2147483647 h 608"/>
                <a:gd name="T74" fmla="*/ 2147483647 w 1892"/>
                <a:gd name="T75" fmla="*/ 2147483647 h 608"/>
                <a:gd name="T76" fmla="*/ 2147483647 w 1892"/>
                <a:gd name="T77" fmla="*/ 2147483647 h 608"/>
                <a:gd name="T78" fmla="*/ 2147483647 w 1892"/>
                <a:gd name="T79" fmla="*/ 2147483647 h 608"/>
                <a:gd name="T80" fmla="*/ 2147483647 w 1892"/>
                <a:gd name="T81" fmla="*/ 2147483647 h 608"/>
                <a:gd name="T82" fmla="*/ 2147483647 w 1892"/>
                <a:gd name="T83" fmla="*/ 2147483647 h 608"/>
                <a:gd name="T84" fmla="*/ 2147483647 w 1892"/>
                <a:gd name="T85" fmla="*/ 2147483647 h 608"/>
                <a:gd name="T86" fmla="*/ 2147483647 w 1892"/>
                <a:gd name="T87" fmla="*/ 2147483647 h 608"/>
                <a:gd name="T88" fmla="*/ 2147483647 w 1892"/>
                <a:gd name="T89" fmla="*/ 2147483647 h 608"/>
                <a:gd name="T90" fmla="*/ 2147483647 w 1892"/>
                <a:gd name="T91" fmla="*/ 2147483647 h 608"/>
                <a:gd name="T92" fmla="*/ 2147483647 w 1892"/>
                <a:gd name="T93" fmla="*/ 2147483647 h 608"/>
                <a:gd name="T94" fmla="*/ 2147483647 w 1892"/>
                <a:gd name="T95" fmla="*/ 2147483647 h 608"/>
                <a:gd name="T96" fmla="*/ 2147483647 w 1892"/>
                <a:gd name="T97" fmla="*/ 2147483647 h 608"/>
                <a:gd name="T98" fmla="*/ 2147483647 w 1892"/>
                <a:gd name="T99" fmla="*/ 2147483647 h 608"/>
                <a:gd name="T100" fmla="*/ 2147483647 w 1892"/>
                <a:gd name="T101" fmla="*/ 2147483647 h 608"/>
                <a:gd name="T102" fmla="*/ 2147483647 w 1892"/>
                <a:gd name="T103" fmla="*/ 2147483647 h 608"/>
                <a:gd name="T104" fmla="*/ 2147483647 w 1892"/>
                <a:gd name="T105" fmla="*/ 2147483647 h 608"/>
                <a:gd name="T106" fmla="*/ 2147483647 w 1892"/>
                <a:gd name="T107" fmla="*/ 2147483647 h 608"/>
                <a:gd name="T108" fmla="*/ 2147483647 w 1892"/>
                <a:gd name="T109" fmla="*/ 2147483647 h 608"/>
                <a:gd name="T110" fmla="*/ 2147483647 w 1892"/>
                <a:gd name="T111" fmla="*/ 2147483647 h 608"/>
                <a:gd name="T112" fmla="*/ 2147483647 w 1892"/>
                <a:gd name="T113" fmla="*/ 2147483647 h 608"/>
                <a:gd name="T114" fmla="*/ 2147483647 w 1892"/>
                <a:gd name="T115" fmla="*/ 2147483647 h 608"/>
                <a:gd name="T116" fmla="*/ 2147483647 w 1892"/>
                <a:gd name="T117" fmla="*/ 2147483647 h 608"/>
                <a:gd name="T118" fmla="*/ 2147483647 w 1892"/>
                <a:gd name="T119" fmla="*/ 2147483647 h 608"/>
                <a:gd name="T120" fmla="*/ 2147483647 w 1892"/>
                <a:gd name="T121" fmla="*/ 2147483647 h 6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2"/>
                <a:gd name="T184" fmla="*/ 0 h 608"/>
                <a:gd name="T185" fmla="*/ 1892 w 1892"/>
                <a:gd name="T186" fmla="*/ 608 h 6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2" h="608">
                  <a:moveTo>
                    <a:pt x="1786" y="126"/>
                  </a:moveTo>
                  <a:lnTo>
                    <a:pt x="1808" y="132"/>
                  </a:lnTo>
                  <a:lnTo>
                    <a:pt x="1840" y="144"/>
                  </a:lnTo>
                  <a:lnTo>
                    <a:pt x="1870" y="156"/>
                  </a:lnTo>
                  <a:lnTo>
                    <a:pt x="1870" y="144"/>
                  </a:lnTo>
                  <a:lnTo>
                    <a:pt x="1862" y="132"/>
                  </a:lnTo>
                  <a:lnTo>
                    <a:pt x="1892" y="126"/>
                  </a:lnTo>
                  <a:lnTo>
                    <a:pt x="1870" y="122"/>
                  </a:lnTo>
                  <a:lnTo>
                    <a:pt x="1854" y="122"/>
                  </a:lnTo>
                  <a:lnTo>
                    <a:pt x="1824" y="116"/>
                  </a:lnTo>
                  <a:lnTo>
                    <a:pt x="1794" y="110"/>
                  </a:lnTo>
                  <a:lnTo>
                    <a:pt x="1740" y="98"/>
                  </a:lnTo>
                  <a:lnTo>
                    <a:pt x="1694" y="92"/>
                  </a:lnTo>
                  <a:lnTo>
                    <a:pt x="1672" y="98"/>
                  </a:lnTo>
                  <a:lnTo>
                    <a:pt x="1642" y="98"/>
                  </a:lnTo>
                  <a:lnTo>
                    <a:pt x="1648" y="110"/>
                  </a:lnTo>
                  <a:lnTo>
                    <a:pt x="1618" y="98"/>
                  </a:lnTo>
                  <a:lnTo>
                    <a:pt x="1610" y="104"/>
                  </a:lnTo>
                  <a:lnTo>
                    <a:pt x="1588" y="98"/>
                  </a:lnTo>
                  <a:lnTo>
                    <a:pt x="1566" y="98"/>
                  </a:lnTo>
                  <a:lnTo>
                    <a:pt x="1542" y="104"/>
                  </a:lnTo>
                  <a:lnTo>
                    <a:pt x="1526" y="92"/>
                  </a:lnTo>
                  <a:lnTo>
                    <a:pt x="1506" y="72"/>
                  </a:lnTo>
                  <a:lnTo>
                    <a:pt x="1466" y="80"/>
                  </a:lnTo>
                  <a:lnTo>
                    <a:pt x="1420" y="80"/>
                  </a:lnTo>
                  <a:lnTo>
                    <a:pt x="1390" y="86"/>
                  </a:lnTo>
                  <a:lnTo>
                    <a:pt x="1412" y="80"/>
                  </a:lnTo>
                  <a:lnTo>
                    <a:pt x="1376" y="58"/>
                  </a:lnTo>
                  <a:lnTo>
                    <a:pt x="1330" y="76"/>
                  </a:lnTo>
                  <a:lnTo>
                    <a:pt x="1308" y="70"/>
                  </a:lnTo>
                  <a:lnTo>
                    <a:pt x="1300" y="80"/>
                  </a:lnTo>
                  <a:lnTo>
                    <a:pt x="1276" y="80"/>
                  </a:lnTo>
                  <a:lnTo>
                    <a:pt x="1246" y="86"/>
                  </a:lnTo>
                  <a:lnTo>
                    <a:pt x="1232" y="80"/>
                  </a:lnTo>
                  <a:lnTo>
                    <a:pt x="1224" y="92"/>
                  </a:lnTo>
                  <a:lnTo>
                    <a:pt x="1202" y="86"/>
                  </a:lnTo>
                  <a:lnTo>
                    <a:pt x="1178" y="80"/>
                  </a:lnTo>
                  <a:lnTo>
                    <a:pt x="1194" y="76"/>
                  </a:lnTo>
                  <a:lnTo>
                    <a:pt x="1178" y="64"/>
                  </a:lnTo>
                  <a:lnTo>
                    <a:pt x="1162" y="64"/>
                  </a:lnTo>
                  <a:lnTo>
                    <a:pt x="1148" y="70"/>
                  </a:lnTo>
                  <a:lnTo>
                    <a:pt x="1118" y="70"/>
                  </a:lnTo>
                  <a:lnTo>
                    <a:pt x="1102" y="64"/>
                  </a:lnTo>
                  <a:lnTo>
                    <a:pt x="1064" y="70"/>
                  </a:lnTo>
                  <a:lnTo>
                    <a:pt x="1034" y="70"/>
                  </a:lnTo>
                  <a:lnTo>
                    <a:pt x="1018" y="76"/>
                  </a:lnTo>
                  <a:lnTo>
                    <a:pt x="974" y="92"/>
                  </a:lnTo>
                  <a:lnTo>
                    <a:pt x="996" y="80"/>
                  </a:lnTo>
                  <a:lnTo>
                    <a:pt x="1026" y="70"/>
                  </a:lnTo>
                  <a:lnTo>
                    <a:pt x="1048" y="52"/>
                  </a:lnTo>
                  <a:lnTo>
                    <a:pt x="1034" y="46"/>
                  </a:lnTo>
                  <a:lnTo>
                    <a:pt x="1018" y="40"/>
                  </a:lnTo>
                  <a:lnTo>
                    <a:pt x="1004" y="40"/>
                  </a:lnTo>
                  <a:lnTo>
                    <a:pt x="974" y="46"/>
                  </a:lnTo>
                  <a:lnTo>
                    <a:pt x="964" y="40"/>
                  </a:lnTo>
                  <a:lnTo>
                    <a:pt x="958" y="24"/>
                  </a:lnTo>
                  <a:lnTo>
                    <a:pt x="934" y="18"/>
                  </a:lnTo>
                  <a:lnTo>
                    <a:pt x="950" y="6"/>
                  </a:lnTo>
                  <a:lnTo>
                    <a:pt x="928" y="0"/>
                  </a:lnTo>
                  <a:lnTo>
                    <a:pt x="912" y="18"/>
                  </a:lnTo>
                  <a:lnTo>
                    <a:pt x="934" y="24"/>
                  </a:lnTo>
                  <a:lnTo>
                    <a:pt x="942" y="40"/>
                  </a:lnTo>
                  <a:lnTo>
                    <a:pt x="928" y="36"/>
                  </a:lnTo>
                  <a:lnTo>
                    <a:pt x="920" y="46"/>
                  </a:lnTo>
                  <a:lnTo>
                    <a:pt x="896" y="40"/>
                  </a:lnTo>
                  <a:lnTo>
                    <a:pt x="882" y="40"/>
                  </a:lnTo>
                  <a:lnTo>
                    <a:pt x="866" y="46"/>
                  </a:lnTo>
                  <a:lnTo>
                    <a:pt x="844" y="46"/>
                  </a:lnTo>
                  <a:lnTo>
                    <a:pt x="820" y="52"/>
                  </a:lnTo>
                  <a:lnTo>
                    <a:pt x="828" y="64"/>
                  </a:lnTo>
                  <a:lnTo>
                    <a:pt x="828" y="80"/>
                  </a:lnTo>
                  <a:lnTo>
                    <a:pt x="820" y="70"/>
                  </a:lnTo>
                  <a:lnTo>
                    <a:pt x="798" y="76"/>
                  </a:lnTo>
                  <a:lnTo>
                    <a:pt x="776" y="76"/>
                  </a:lnTo>
                  <a:lnTo>
                    <a:pt x="798" y="86"/>
                  </a:lnTo>
                  <a:lnTo>
                    <a:pt x="814" y="98"/>
                  </a:lnTo>
                  <a:lnTo>
                    <a:pt x="820" y="110"/>
                  </a:lnTo>
                  <a:lnTo>
                    <a:pt x="814" y="122"/>
                  </a:lnTo>
                  <a:lnTo>
                    <a:pt x="798" y="110"/>
                  </a:lnTo>
                  <a:lnTo>
                    <a:pt x="790" y="92"/>
                  </a:lnTo>
                  <a:lnTo>
                    <a:pt x="760" y="92"/>
                  </a:lnTo>
                  <a:lnTo>
                    <a:pt x="744" y="98"/>
                  </a:lnTo>
                  <a:lnTo>
                    <a:pt x="722" y="86"/>
                  </a:lnTo>
                  <a:lnTo>
                    <a:pt x="730" y="104"/>
                  </a:lnTo>
                  <a:lnTo>
                    <a:pt x="738" y="122"/>
                  </a:lnTo>
                  <a:lnTo>
                    <a:pt x="760" y="122"/>
                  </a:lnTo>
                  <a:lnTo>
                    <a:pt x="782" y="132"/>
                  </a:lnTo>
                  <a:lnTo>
                    <a:pt x="776" y="150"/>
                  </a:lnTo>
                  <a:lnTo>
                    <a:pt x="776" y="138"/>
                  </a:lnTo>
                  <a:lnTo>
                    <a:pt x="752" y="126"/>
                  </a:lnTo>
                  <a:lnTo>
                    <a:pt x="752" y="138"/>
                  </a:lnTo>
                  <a:lnTo>
                    <a:pt x="744" y="126"/>
                  </a:lnTo>
                  <a:lnTo>
                    <a:pt x="738" y="144"/>
                  </a:lnTo>
                  <a:lnTo>
                    <a:pt x="730" y="160"/>
                  </a:lnTo>
                  <a:lnTo>
                    <a:pt x="714" y="156"/>
                  </a:lnTo>
                  <a:lnTo>
                    <a:pt x="722" y="144"/>
                  </a:lnTo>
                  <a:lnTo>
                    <a:pt x="722" y="126"/>
                  </a:lnTo>
                  <a:lnTo>
                    <a:pt x="714" y="98"/>
                  </a:lnTo>
                  <a:lnTo>
                    <a:pt x="714" y="86"/>
                  </a:lnTo>
                  <a:lnTo>
                    <a:pt x="706" y="70"/>
                  </a:lnTo>
                  <a:lnTo>
                    <a:pt x="676" y="80"/>
                  </a:lnTo>
                  <a:lnTo>
                    <a:pt x="662" y="98"/>
                  </a:lnTo>
                  <a:lnTo>
                    <a:pt x="662" y="110"/>
                  </a:lnTo>
                  <a:lnTo>
                    <a:pt x="676" y="116"/>
                  </a:lnTo>
                  <a:lnTo>
                    <a:pt x="692" y="126"/>
                  </a:lnTo>
                  <a:lnTo>
                    <a:pt x="654" y="122"/>
                  </a:lnTo>
                  <a:lnTo>
                    <a:pt x="638" y="116"/>
                  </a:lnTo>
                  <a:lnTo>
                    <a:pt x="614" y="110"/>
                  </a:lnTo>
                  <a:lnTo>
                    <a:pt x="570" y="110"/>
                  </a:lnTo>
                  <a:lnTo>
                    <a:pt x="570" y="104"/>
                  </a:lnTo>
                  <a:lnTo>
                    <a:pt x="562" y="104"/>
                  </a:lnTo>
                  <a:lnTo>
                    <a:pt x="554" y="92"/>
                  </a:lnTo>
                  <a:lnTo>
                    <a:pt x="554" y="76"/>
                  </a:lnTo>
                  <a:lnTo>
                    <a:pt x="592" y="64"/>
                  </a:lnTo>
                  <a:lnTo>
                    <a:pt x="630" y="52"/>
                  </a:lnTo>
                  <a:lnTo>
                    <a:pt x="654" y="36"/>
                  </a:lnTo>
                  <a:lnTo>
                    <a:pt x="630" y="40"/>
                  </a:lnTo>
                  <a:lnTo>
                    <a:pt x="586" y="52"/>
                  </a:lnTo>
                  <a:lnTo>
                    <a:pt x="562" y="58"/>
                  </a:lnTo>
                  <a:lnTo>
                    <a:pt x="546" y="76"/>
                  </a:lnTo>
                  <a:lnTo>
                    <a:pt x="532" y="98"/>
                  </a:lnTo>
                  <a:lnTo>
                    <a:pt x="540" y="98"/>
                  </a:lnTo>
                  <a:lnTo>
                    <a:pt x="532" y="110"/>
                  </a:lnTo>
                  <a:lnTo>
                    <a:pt x="554" y="116"/>
                  </a:lnTo>
                  <a:lnTo>
                    <a:pt x="566" y="110"/>
                  </a:lnTo>
                  <a:lnTo>
                    <a:pt x="586" y="116"/>
                  </a:lnTo>
                  <a:lnTo>
                    <a:pt x="600" y="116"/>
                  </a:lnTo>
                  <a:lnTo>
                    <a:pt x="614" y="122"/>
                  </a:lnTo>
                  <a:lnTo>
                    <a:pt x="600" y="126"/>
                  </a:lnTo>
                  <a:lnTo>
                    <a:pt x="578" y="122"/>
                  </a:lnTo>
                  <a:lnTo>
                    <a:pt x="546" y="132"/>
                  </a:lnTo>
                  <a:lnTo>
                    <a:pt x="546" y="122"/>
                  </a:lnTo>
                  <a:lnTo>
                    <a:pt x="540" y="126"/>
                  </a:lnTo>
                  <a:lnTo>
                    <a:pt x="508" y="132"/>
                  </a:lnTo>
                  <a:lnTo>
                    <a:pt x="494" y="150"/>
                  </a:lnTo>
                  <a:lnTo>
                    <a:pt x="486" y="138"/>
                  </a:lnTo>
                  <a:lnTo>
                    <a:pt x="494" y="126"/>
                  </a:lnTo>
                  <a:lnTo>
                    <a:pt x="464" y="126"/>
                  </a:lnTo>
                  <a:lnTo>
                    <a:pt x="472" y="138"/>
                  </a:lnTo>
                  <a:lnTo>
                    <a:pt x="464" y="156"/>
                  </a:lnTo>
                  <a:lnTo>
                    <a:pt x="456" y="156"/>
                  </a:lnTo>
                  <a:lnTo>
                    <a:pt x="440" y="160"/>
                  </a:lnTo>
                  <a:lnTo>
                    <a:pt x="434" y="166"/>
                  </a:lnTo>
                  <a:lnTo>
                    <a:pt x="410" y="166"/>
                  </a:lnTo>
                  <a:lnTo>
                    <a:pt x="426" y="184"/>
                  </a:lnTo>
                  <a:lnTo>
                    <a:pt x="410" y="178"/>
                  </a:lnTo>
                  <a:lnTo>
                    <a:pt x="394" y="172"/>
                  </a:lnTo>
                  <a:lnTo>
                    <a:pt x="402" y="160"/>
                  </a:lnTo>
                  <a:lnTo>
                    <a:pt x="372" y="156"/>
                  </a:lnTo>
                  <a:lnTo>
                    <a:pt x="358" y="150"/>
                  </a:lnTo>
                  <a:lnTo>
                    <a:pt x="386" y="156"/>
                  </a:lnTo>
                  <a:lnTo>
                    <a:pt x="418" y="156"/>
                  </a:lnTo>
                  <a:lnTo>
                    <a:pt x="440" y="150"/>
                  </a:lnTo>
                  <a:lnTo>
                    <a:pt x="440" y="138"/>
                  </a:lnTo>
                  <a:lnTo>
                    <a:pt x="410" y="138"/>
                  </a:lnTo>
                  <a:lnTo>
                    <a:pt x="402" y="126"/>
                  </a:lnTo>
                  <a:lnTo>
                    <a:pt x="380" y="126"/>
                  </a:lnTo>
                  <a:lnTo>
                    <a:pt x="364" y="122"/>
                  </a:lnTo>
                  <a:lnTo>
                    <a:pt x="350" y="116"/>
                  </a:lnTo>
                  <a:lnTo>
                    <a:pt x="312" y="116"/>
                  </a:lnTo>
                  <a:lnTo>
                    <a:pt x="296" y="122"/>
                  </a:lnTo>
                  <a:lnTo>
                    <a:pt x="296" y="110"/>
                  </a:lnTo>
                  <a:lnTo>
                    <a:pt x="274" y="122"/>
                  </a:lnTo>
                  <a:lnTo>
                    <a:pt x="250" y="122"/>
                  </a:lnTo>
                  <a:lnTo>
                    <a:pt x="236" y="132"/>
                  </a:lnTo>
                  <a:lnTo>
                    <a:pt x="212" y="150"/>
                  </a:lnTo>
                  <a:lnTo>
                    <a:pt x="198" y="166"/>
                  </a:lnTo>
                  <a:lnTo>
                    <a:pt x="182" y="190"/>
                  </a:lnTo>
                  <a:lnTo>
                    <a:pt x="160" y="190"/>
                  </a:lnTo>
                  <a:lnTo>
                    <a:pt x="144" y="196"/>
                  </a:lnTo>
                  <a:lnTo>
                    <a:pt x="136" y="208"/>
                  </a:lnTo>
                  <a:lnTo>
                    <a:pt x="130" y="218"/>
                  </a:lnTo>
                  <a:lnTo>
                    <a:pt x="136" y="236"/>
                  </a:lnTo>
                  <a:lnTo>
                    <a:pt x="136" y="248"/>
                  </a:lnTo>
                  <a:lnTo>
                    <a:pt x="152" y="242"/>
                  </a:lnTo>
                  <a:lnTo>
                    <a:pt x="168" y="236"/>
                  </a:lnTo>
                  <a:lnTo>
                    <a:pt x="190" y="230"/>
                  </a:lnTo>
                  <a:lnTo>
                    <a:pt x="198" y="242"/>
                  </a:lnTo>
                  <a:lnTo>
                    <a:pt x="204" y="258"/>
                  </a:lnTo>
                  <a:lnTo>
                    <a:pt x="212" y="264"/>
                  </a:lnTo>
                  <a:lnTo>
                    <a:pt x="236" y="264"/>
                  </a:lnTo>
                  <a:lnTo>
                    <a:pt x="236" y="252"/>
                  </a:lnTo>
                  <a:lnTo>
                    <a:pt x="250" y="242"/>
                  </a:lnTo>
                  <a:lnTo>
                    <a:pt x="250" y="230"/>
                  </a:lnTo>
                  <a:lnTo>
                    <a:pt x="244" y="218"/>
                  </a:lnTo>
                  <a:lnTo>
                    <a:pt x="236" y="208"/>
                  </a:lnTo>
                  <a:lnTo>
                    <a:pt x="236" y="196"/>
                  </a:lnTo>
                  <a:lnTo>
                    <a:pt x="258" y="184"/>
                  </a:lnTo>
                  <a:lnTo>
                    <a:pt x="258" y="172"/>
                  </a:lnTo>
                  <a:lnTo>
                    <a:pt x="282" y="166"/>
                  </a:lnTo>
                  <a:lnTo>
                    <a:pt x="304" y="172"/>
                  </a:lnTo>
                  <a:lnTo>
                    <a:pt x="282" y="190"/>
                  </a:lnTo>
                  <a:lnTo>
                    <a:pt x="266" y="190"/>
                  </a:lnTo>
                  <a:lnTo>
                    <a:pt x="282" y="212"/>
                  </a:lnTo>
                  <a:lnTo>
                    <a:pt x="364" y="212"/>
                  </a:lnTo>
                  <a:lnTo>
                    <a:pt x="350" y="218"/>
                  </a:lnTo>
                  <a:lnTo>
                    <a:pt x="334" y="218"/>
                  </a:lnTo>
                  <a:lnTo>
                    <a:pt x="312" y="224"/>
                  </a:lnTo>
                  <a:lnTo>
                    <a:pt x="304" y="242"/>
                  </a:lnTo>
                  <a:lnTo>
                    <a:pt x="282" y="236"/>
                  </a:lnTo>
                  <a:lnTo>
                    <a:pt x="282" y="264"/>
                  </a:lnTo>
                  <a:lnTo>
                    <a:pt x="258" y="264"/>
                  </a:lnTo>
                  <a:lnTo>
                    <a:pt x="236" y="270"/>
                  </a:lnTo>
                  <a:lnTo>
                    <a:pt x="212" y="270"/>
                  </a:lnTo>
                  <a:lnTo>
                    <a:pt x="198" y="276"/>
                  </a:lnTo>
                  <a:lnTo>
                    <a:pt x="174" y="282"/>
                  </a:lnTo>
                  <a:lnTo>
                    <a:pt x="182" y="270"/>
                  </a:lnTo>
                  <a:lnTo>
                    <a:pt x="198" y="252"/>
                  </a:lnTo>
                  <a:lnTo>
                    <a:pt x="182" y="252"/>
                  </a:lnTo>
                  <a:lnTo>
                    <a:pt x="160" y="248"/>
                  </a:lnTo>
                  <a:lnTo>
                    <a:pt x="168" y="264"/>
                  </a:lnTo>
                  <a:lnTo>
                    <a:pt x="168" y="282"/>
                  </a:lnTo>
                  <a:lnTo>
                    <a:pt x="144" y="282"/>
                  </a:lnTo>
                  <a:lnTo>
                    <a:pt x="136" y="294"/>
                  </a:lnTo>
                  <a:lnTo>
                    <a:pt x="114" y="304"/>
                  </a:lnTo>
                  <a:lnTo>
                    <a:pt x="98" y="316"/>
                  </a:lnTo>
                  <a:lnTo>
                    <a:pt x="76" y="316"/>
                  </a:lnTo>
                  <a:lnTo>
                    <a:pt x="52" y="322"/>
                  </a:lnTo>
                  <a:lnTo>
                    <a:pt x="52" y="332"/>
                  </a:lnTo>
                  <a:lnTo>
                    <a:pt x="68" y="344"/>
                  </a:lnTo>
                  <a:lnTo>
                    <a:pt x="76" y="362"/>
                  </a:lnTo>
                  <a:lnTo>
                    <a:pt x="52" y="368"/>
                  </a:lnTo>
                  <a:lnTo>
                    <a:pt x="0" y="368"/>
                  </a:lnTo>
                  <a:lnTo>
                    <a:pt x="0" y="378"/>
                  </a:lnTo>
                  <a:lnTo>
                    <a:pt x="16" y="378"/>
                  </a:lnTo>
                  <a:lnTo>
                    <a:pt x="6" y="384"/>
                  </a:lnTo>
                  <a:lnTo>
                    <a:pt x="6" y="424"/>
                  </a:lnTo>
                  <a:lnTo>
                    <a:pt x="30" y="420"/>
                  </a:lnTo>
                  <a:lnTo>
                    <a:pt x="46" y="424"/>
                  </a:lnTo>
                  <a:lnTo>
                    <a:pt x="68" y="420"/>
                  </a:lnTo>
                  <a:lnTo>
                    <a:pt x="98" y="408"/>
                  </a:lnTo>
                  <a:lnTo>
                    <a:pt x="98" y="396"/>
                  </a:lnTo>
                  <a:lnTo>
                    <a:pt x="114" y="378"/>
                  </a:lnTo>
                  <a:lnTo>
                    <a:pt x="130" y="368"/>
                  </a:lnTo>
                  <a:lnTo>
                    <a:pt x="174" y="368"/>
                  </a:lnTo>
                  <a:lnTo>
                    <a:pt x="198" y="356"/>
                  </a:lnTo>
                  <a:lnTo>
                    <a:pt x="212" y="378"/>
                  </a:lnTo>
                  <a:lnTo>
                    <a:pt x="228" y="390"/>
                  </a:lnTo>
                  <a:lnTo>
                    <a:pt x="236" y="402"/>
                  </a:lnTo>
                  <a:lnTo>
                    <a:pt x="220" y="408"/>
                  </a:lnTo>
                  <a:lnTo>
                    <a:pt x="236" y="420"/>
                  </a:lnTo>
                  <a:lnTo>
                    <a:pt x="250" y="408"/>
                  </a:lnTo>
                  <a:lnTo>
                    <a:pt x="250" y="390"/>
                  </a:lnTo>
                  <a:lnTo>
                    <a:pt x="244" y="374"/>
                  </a:lnTo>
                  <a:lnTo>
                    <a:pt x="236" y="384"/>
                  </a:lnTo>
                  <a:lnTo>
                    <a:pt x="220" y="362"/>
                  </a:lnTo>
                  <a:lnTo>
                    <a:pt x="204" y="350"/>
                  </a:lnTo>
                  <a:lnTo>
                    <a:pt x="228" y="350"/>
                  </a:lnTo>
                  <a:lnTo>
                    <a:pt x="236" y="356"/>
                  </a:lnTo>
                  <a:lnTo>
                    <a:pt x="258" y="368"/>
                  </a:lnTo>
                  <a:lnTo>
                    <a:pt x="274" y="374"/>
                  </a:lnTo>
                  <a:lnTo>
                    <a:pt x="288" y="384"/>
                  </a:lnTo>
                  <a:lnTo>
                    <a:pt x="304" y="408"/>
                  </a:lnTo>
                  <a:lnTo>
                    <a:pt x="318" y="412"/>
                  </a:lnTo>
                  <a:lnTo>
                    <a:pt x="318" y="402"/>
                  </a:lnTo>
                  <a:lnTo>
                    <a:pt x="312" y="390"/>
                  </a:lnTo>
                  <a:lnTo>
                    <a:pt x="318" y="378"/>
                  </a:lnTo>
                  <a:lnTo>
                    <a:pt x="342" y="378"/>
                  </a:lnTo>
                  <a:lnTo>
                    <a:pt x="364" y="374"/>
                  </a:lnTo>
                  <a:lnTo>
                    <a:pt x="350" y="368"/>
                  </a:lnTo>
                  <a:lnTo>
                    <a:pt x="350" y="356"/>
                  </a:lnTo>
                  <a:lnTo>
                    <a:pt x="364" y="338"/>
                  </a:lnTo>
                  <a:lnTo>
                    <a:pt x="386" y="332"/>
                  </a:lnTo>
                  <a:lnTo>
                    <a:pt x="410" y="328"/>
                  </a:lnTo>
                  <a:lnTo>
                    <a:pt x="394" y="338"/>
                  </a:lnTo>
                  <a:lnTo>
                    <a:pt x="418" y="350"/>
                  </a:lnTo>
                  <a:lnTo>
                    <a:pt x="440" y="344"/>
                  </a:lnTo>
                  <a:lnTo>
                    <a:pt x="464" y="356"/>
                  </a:lnTo>
                  <a:lnTo>
                    <a:pt x="494" y="356"/>
                  </a:lnTo>
                  <a:lnTo>
                    <a:pt x="502" y="378"/>
                  </a:lnTo>
                  <a:lnTo>
                    <a:pt x="464" y="384"/>
                  </a:lnTo>
                  <a:lnTo>
                    <a:pt x="440" y="378"/>
                  </a:lnTo>
                  <a:lnTo>
                    <a:pt x="426" y="378"/>
                  </a:lnTo>
                  <a:lnTo>
                    <a:pt x="410" y="374"/>
                  </a:lnTo>
                  <a:lnTo>
                    <a:pt x="386" y="374"/>
                  </a:lnTo>
                  <a:lnTo>
                    <a:pt x="364" y="384"/>
                  </a:lnTo>
                  <a:lnTo>
                    <a:pt x="350" y="384"/>
                  </a:lnTo>
                  <a:lnTo>
                    <a:pt x="358" y="396"/>
                  </a:lnTo>
                  <a:lnTo>
                    <a:pt x="364" y="408"/>
                  </a:lnTo>
                  <a:lnTo>
                    <a:pt x="380" y="420"/>
                  </a:lnTo>
                  <a:lnTo>
                    <a:pt x="418" y="420"/>
                  </a:lnTo>
                  <a:lnTo>
                    <a:pt x="448" y="412"/>
                  </a:lnTo>
                  <a:lnTo>
                    <a:pt x="434" y="424"/>
                  </a:lnTo>
                  <a:lnTo>
                    <a:pt x="418" y="430"/>
                  </a:lnTo>
                  <a:lnTo>
                    <a:pt x="440" y="430"/>
                  </a:lnTo>
                  <a:lnTo>
                    <a:pt x="440" y="442"/>
                  </a:lnTo>
                  <a:lnTo>
                    <a:pt x="434" y="460"/>
                  </a:lnTo>
                  <a:lnTo>
                    <a:pt x="418" y="448"/>
                  </a:lnTo>
                  <a:lnTo>
                    <a:pt x="418" y="466"/>
                  </a:lnTo>
                  <a:lnTo>
                    <a:pt x="426" y="466"/>
                  </a:lnTo>
                  <a:lnTo>
                    <a:pt x="440" y="476"/>
                  </a:lnTo>
                  <a:lnTo>
                    <a:pt x="448" y="488"/>
                  </a:lnTo>
                  <a:lnTo>
                    <a:pt x="472" y="488"/>
                  </a:lnTo>
                  <a:lnTo>
                    <a:pt x="478" y="504"/>
                  </a:lnTo>
                  <a:lnTo>
                    <a:pt x="486" y="528"/>
                  </a:lnTo>
                  <a:lnTo>
                    <a:pt x="508" y="534"/>
                  </a:lnTo>
                  <a:lnTo>
                    <a:pt x="524" y="546"/>
                  </a:lnTo>
                  <a:lnTo>
                    <a:pt x="532" y="568"/>
                  </a:lnTo>
                  <a:lnTo>
                    <a:pt x="554" y="584"/>
                  </a:lnTo>
                  <a:lnTo>
                    <a:pt x="586" y="580"/>
                  </a:lnTo>
                  <a:lnTo>
                    <a:pt x="622" y="562"/>
                  </a:lnTo>
                  <a:lnTo>
                    <a:pt x="646" y="552"/>
                  </a:lnTo>
                  <a:lnTo>
                    <a:pt x="668" y="540"/>
                  </a:lnTo>
                  <a:lnTo>
                    <a:pt x="692" y="522"/>
                  </a:lnTo>
                  <a:lnTo>
                    <a:pt x="698" y="504"/>
                  </a:lnTo>
                  <a:lnTo>
                    <a:pt x="668" y="500"/>
                  </a:lnTo>
                  <a:lnTo>
                    <a:pt x="662" y="488"/>
                  </a:lnTo>
                  <a:lnTo>
                    <a:pt x="646" y="500"/>
                  </a:lnTo>
                  <a:lnTo>
                    <a:pt x="614" y="504"/>
                  </a:lnTo>
                  <a:lnTo>
                    <a:pt x="614" y="516"/>
                  </a:lnTo>
                  <a:lnTo>
                    <a:pt x="608" y="500"/>
                  </a:lnTo>
                  <a:lnTo>
                    <a:pt x="592" y="488"/>
                  </a:lnTo>
                  <a:lnTo>
                    <a:pt x="570" y="482"/>
                  </a:lnTo>
                  <a:lnTo>
                    <a:pt x="562" y="470"/>
                  </a:lnTo>
                  <a:lnTo>
                    <a:pt x="562" y="454"/>
                  </a:lnTo>
                  <a:lnTo>
                    <a:pt x="586" y="454"/>
                  </a:lnTo>
                  <a:lnTo>
                    <a:pt x="622" y="476"/>
                  </a:lnTo>
                  <a:lnTo>
                    <a:pt x="646" y="476"/>
                  </a:lnTo>
                  <a:lnTo>
                    <a:pt x="654" y="482"/>
                  </a:lnTo>
                  <a:lnTo>
                    <a:pt x="668" y="482"/>
                  </a:lnTo>
                  <a:lnTo>
                    <a:pt x="698" y="488"/>
                  </a:lnTo>
                  <a:lnTo>
                    <a:pt x="722" y="488"/>
                  </a:lnTo>
                  <a:lnTo>
                    <a:pt x="760" y="482"/>
                  </a:lnTo>
                  <a:lnTo>
                    <a:pt x="768" y="482"/>
                  </a:lnTo>
                  <a:lnTo>
                    <a:pt x="776" y="500"/>
                  </a:lnTo>
                  <a:lnTo>
                    <a:pt x="798" y="494"/>
                  </a:lnTo>
                  <a:lnTo>
                    <a:pt x="782" y="504"/>
                  </a:lnTo>
                  <a:lnTo>
                    <a:pt x="798" y="516"/>
                  </a:lnTo>
                  <a:lnTo>
                    <a:pt x="820" y="510"/>
                  </a:lnTo>
                  <a:lnTo>
                    <a:pt x="828" y="534"/>
                  </a:lnTo>
                  <a:lnTo>
                    <a:pt x="844" y="556"/>
                  </a:lnTo>
                  <a:lnTo>
                    <a:pt x="858" y="590"/>
                  </a:lnTo>
                  <a:lnTo>
                    <a:pt x="874" y="608"/>
                  </a:lnTo>
                  <a:lnTo>
                    <a:pt x="890" y="596"/>
                  </a:lnTo>
                  <a:lnTo>
                    <a:pt x="904" y="596"/>
                  </a:lnTo>
                  <a:lnTo>
                    <a:pt x="904" y="584"/>
                  </a:lnTo>
                  <a:lnTo>
                    <a:pt x="920" y="574"/>
                  </a:lnTo>
                  <a:lnTo>
                    <a:pt x="920" y="552"/>
                  </a:lnTo>
                  <a:lnTo>
                    <a:pt x="942" y="534"/>
                  </a:lnTo>
                  <a:lnTo>
                    <a:pt x="980" y="516"/>
                  </a:lnTo>
                  <a:lnTo>
                    <a:pt x="1018" y="504"/>
                  </a:lnTo>
                  <a:lnTo>
                    <a:pt x="1042" y="528"/>
                  </a:lnTo>
                  <a:lnTo>
                    <a:pt x="1064" y="546"/>
                  </a:lnTo>
                  <a:lnTo>
                    <a:pt x="1086" y="540"/>
                  </a:lnTo>
                  <a:lnTo>
                    <a:pt x="1102" y="568"/>
                  </a:lnTo>
                  <a:lnTo>
                    <a:pt x="1102" y="584"/>
                  </a:lnTo>
                  <a:lnTo>
                    <a:pt x="1118" y="602"/>
                  </a:lnTo>
                  <a:lnTo>
                    <a:pt x="1110" y="584"/>
                  </a:lnTo>
                  <a:lnTo>
                    <a:pt x="1110" y="568"/>
                  </a:lnTo>
                  <a:lnTo>
                    <a:pt x="1124" y="556"/>
                  </a:lnTo>
                  <a:lnTo>
                    <a:pt x="1132" y="574"/>
                  </a:lnTo>
                  <a:lnTo>
                    <a:pt x="1156" y="580"/>
                  </a:lnTo>
                  <a:lnTo>
                    <a:pt x="1156" y="596"/>
                  </a:lnTo>
                  <a:lnTo>
                    <a:pt x="1178" y="590"/>
                  </a:lnTo>
                  <a:lnTo>
                    <a:pt x="1208" y="580"/>
                  </a:lnTo>
                  <a:lnTo>
                    <a:pt x="1202" y="562"/>
                  </a:lnTo>
                  <a:lnTo>
                    <a:pt x="1186" y="552"/>
                  </a:lnTo>
                  <a:lnTo>
                    <a:pt x="1170" y="534"/>
                  </a:lnTo>
                  <a:lnTo>
                    <a:pt x="1156" y="522"/>
                  </a:lnTo>
                  <a:lnTo>
                    <a:pt x="1170" y="510"/>
                  </a:lnTo>
                  <a:lnTo>
                    <a:pt x="1202" y="510"/>
                  </a:lnTo>
                  <a:lnTo>
                    <a:pt x="1208" y="516"/>
                  </a:lnTo>
                  <a:lnTo>
                    <a:pt x="1216" y="504"/>
                  </a:lnTo>
                  <a:lnTo>
                    <a:pt x="1238" y="500"/>
                  </a:lnTo>
                  <a:lnTo>
                    <a:pt x="1246" y="504"/>
                  </a:lnTo>
                  <a:lnTo>
                    <a:pt x="1262" y="494"/>
                  </a:lnTo>
                  <a:lnTo>
                    <a:pt x="1276" y="476"/>
                  </a:lnTo>
                  <a:lnTo>
                    <a:pt x="1308" y="454"/>
                  </a:lnTo>
                  <a:lnTo>
                    <a:pt x="1300" y="442"/>
                  </a:lnTo>
                  <a:lnTo>
                    <a:pt x="1292" y="430"/>
                  </a:lnTo>
                  <a:lnTo>
                    <a:pt x="1276" y="420"/>
                  </a:lnTo>
                  <a:lnTo>
                    <a:pt x="1262" y="408"/>
                  </a:lnTo>
                  <a:lnTo>
                    <a:pt x="1276" y="396"/>
                  </a:lnTo>
                  <a:lnTo>
                    <a:pt x="1246" y="396"/>
                  </a:lnTo>
                  <a:lnTo>
                    <a:pt x="1270" y="374"/>
                  </a:lnTo>
                  <a:lnTo>
                    <a:pt x="1276" y="378"/>
                  </a:lnTo>
                  <a:lnTo>
                    <a:pt x="1314" y="378"/>
                  </a:lnTo>
                  <a:lnTo>
                    <a:pt x="1322" y="390"/>
                  </a:lnTo>
                  <a:lnTo>
                    <a:pt x="1338" y="408"/>
                  </a:lnTo>
                  <a:lnTo>
                    <a:pt x="1346" y="430"/>
                  </a:lnTo>
                  <a:lnTo>
                    <a:pt x="1352" y="420"/>
                  </a:lnTo>
                  <a:lnTo>
                    <a:pt x="1376" y="408"/>
                  </a:lnTo>
                  <a:lnTo>
                    <a:pt x="1352" y="396"/>
                  </a:lnTo>
                  <a:lnTo>
                    <a:pt x="1346" y="378"/>
                  </a:lnTo>
                  <a:lnTo>
                    <a:pt x="1360" y="362"/>
                  </a:lnTo>
                  <a:lnTo>
                    <a:pt x="1390" y="350"/>
                  </a:lnTo>
                  <a:lnTo>
                    <a:pt x="1420" y="332"/>
                  </a:lnTo>
                  <a:lnTo>
                    <a:pt x="1428" y="310"/>
                  </a:lnTo>
                  <a:lnTo>
                    <a:pt x="1428" y="288"/>
                  </a:lnTo>
                  <a:lnTo>
                    <a:pt x="1414" y="270"/>
                  </a:lnTo>
                  <a:lnTo>
                    <a:pt x="1414" y="258"/>
                  </a:lnTo>
                  <a:lnTo>
                    <a:pt x="1398" y="248"/>
                  </a:lnTo>
                  <a:lnTo>
                    <a:pt x="1368" y="252"/>
                  </a:lnTo>
                  <a:lnTo>
                    <a:pt x="1368" y="248"/>
                  </a:lnTo>
                  <a:lnTo>
                    <a:pt x="1384" y="224"/>
                  </a:lnTo>
                  <a:lnTo>
                    <a:pt x="1398" y="212"/>
                  </a:lnTo>
                  <a:lnTo>
                    <a:pt x="1428" y="208"/>
                  </a:lnTo>
                  <a:lnTo>
                    <a:pt x="1474" y="208"/>
                  </a:lnTo>
                  <a:lnTo>
                    <a:pt x="1526" y="212"/>
                  </a:lnTo>
                  <a:lnTo>
                    <a:pt x="1542" y="208"/>
                  </a:lnTo>
                  <a:lnTo>
                    <a:pt x="1566" y="184"/>
                  </a:lnTo>
                  <a:lnTo>
                    <a:pt x="1596" y="172"/>
                  </a:lnTo>
                  <a:lnTo>
                    <a:pt x="1596" y="184"/>
                  </a:lnTo>
                  <a:lnTo>
                    <a:pt x="1610" y="190"/>
                  </a:lnTo>
                  <a:lnTo>
                    <a:pt x="1626" y="178"/>
                  </a:lnTo>
                  <a:lnTo>
                    <a:pt x="1648" y="172"/>
                  </a:lnTo>
                  <a:lnTo>
                    <a:pt x="1642" y="184"/>
                  </a:lnTo>
                  <a:lnTo>
                    <a:pt x="1618" y="202"/>
                  </a:lnTo>
                  <a:lnTo>
                    <a:pt x="1588" y="212"/>
                  </a:lnTo>
                  <a:lnTo>
                    <a:pt x="1588" y="230"/>
                  </a:lnTo>
                  <a:lnTo>
                    <a:pt x="1618" y="242"/>
                  </a:lnTo>
                  <a:lnTo>
                    <a:pt x="1618" y="270"/>
                  </a:lnTo>
                  <a:lnTo>
                    <a:pt x="1642" y="288"/>
                  </a:lnTo>
                  <a:lnTo>
                    <a:pt x="1642" y="270"/>
                  </a:lnTo>
                  <a:lnTo>
                    <a:pt x="1656" y="258"/>
                  </a:lnTo>
                  <a:lnTo>
                    <a:pt x="1672" y="242"/>
                  </a:lnTo>
                  <a:lnTo>
                    <a:pt x="1656" y="224"/>
                  </a:lnTo>
                  <a:lnTo>
                    <a:pt x="1656" y="208"/>
                  </a:lnTo>
                  <a:lnTo>
                    <a:pt x="1680" y="190"/>
                  </a:lnTo>
                  <a:lnTo>
                    <a:pt x="1688" y="202"/>
                  </a:lnTo>
                  <a:lnTo>
                    <a:pt x="1726" y="196"/>
                  </a:lnTo>
                  <a:lnTo>
                    <a:pt x="1740" y="184"/>
                  </a:lnTo>
                  <a:lnTo>
                    <a:pt x="1770" y="178"/>
                  </a:lnTo>
                  <a:lnTo>
                    <a:pt x="1770" y="166"/>
                  </a:lnTo>
                  <a:lnTo>
                    <a:pt x="1802" y="160"/>
                  </a:lnTo>
                  <a:lnTo>
                    <a:pt x="1786" y="156"/>
                  </a:lnTo>
                  <a:lnTo>
                    <a:pt x="1770" y="150"/>
                  </a:lnTo>
                  <a:lnTo>
                    <a:pt x="1748" y="144"/>
                  </a:lnTo>
                  <a:lnTo>
                    <a:pt x="1778" y="144"/>
                  </a:lnTo>
                  <a:lnTo>
                    <a:pt x="1786" y="12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63" name="Freeform 39"/>
            <p:cNvSpPr>
              <a:spLocks noChangeArrowheads="1"/>
            </p:cNvSpPr>
            <p:nvPr/>
          </p:nvSpPr>
          <p:spPr bwMode="auto">
            <a:xfrm>
              <a:off x="3073978" y="1063889"/>
              <a:ext cx="103365" cy="121384"/>
            </a:xfrm>
            <a:custGeom>
              <a:avLst/>
              <a:gdLst>
                <a:gd name="T0" fmla="*/ 0 w 46"/>
                <a:gd name="T1" fmla="*/ 2147483647 h 34"/>
                <a:gd name="T2" fmla="*/ 2147483647 w 46"/>
                <a:gd name="T3" fmla="*/ 2147483647 h 34"/>
                <a:gd name="T4" fmla="*/ 2147483647 w 46"/>
                <a:gd name="T5" fmla="*/ 2147483647 h 34"/>
                <a:gd name="T6" fmla="*/ 2147483647 w 46"/>
                <a:gd name="T7" fmla="*/ 2147483647 h 34"/>
                <a:gd name="T8" fmla="*/ 2147483647 w 46"/>
                <a:gd name="T9" fmla="*/ 0 h 34"/>
                <a:gd name="T10" fmla="*/ 2147483647 w 46"/>
                <a:gd name="T11" fmla="*/ 0 h 34"/>
                <a:gd name="T12" fmla="*/ 2147483647 w 46"/>
                <a:gd name="T13" fmla="*/ 2147483647 h 34"/>
                <a:gd name="T14" fmla="*/ 0 w 46"/>
                <a:gd name="T15" fmla="*/ 2147483647 h 34"/>
                <a:gd name="T16" fmla="*/ 0 w 46"/>
                <a:gd name="T17" fmla="*/ 2147483647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4"/>
                <a:gd name="T29" fmla="*/ 46 w 4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4">
                  <a:moveTo>
                    <a:pt x="0" y="34"/>
                  </a:moveTo>
                  <a:lnTo>
                    <a:pt x="32" y="28"/>
                  </a:lnTo>
                  <a:lnTo>
                    <a:pt x="46" y="24"/>
                  </a:lnTo>
                  <a:lnTo>
                    <a:pt x="38" y="12"/>
                  </a:lnTo>
                  <a:lnTo>
                    <a:pt x="46" y="0"/>
                  </a:lnTo>
                  <a:lnTo>
                    <a:pt x="32" y="0"/>
                  </a:lnTo>
                  <a:lnTo>
                    <a:pt x="8" y="6"/>
                  </a:lnTo>
                  <a:lnTo>
                    <a:pt x="0" y="12"/>
                  </a:lnTo>
                  <a:lnTo>
                    <a:pt x="0"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64" name="Freeform 40"/>
            <p:cNvSpPr>
              <a:spLocks noChangeArrowheads="1"/>
            </p:cNvSpPr>
            <p:nvPr/>
          </p:nvSpPr>
          <p:spPr bwMode="auto">
            <a:xfrm>
              <a:off x="6390638" y="2434806"/>
              <a:ext cx="543789" cy="264187"/>
            </a:xfrm>
            <a:custGeom>
              <a:avLst/>
              <a:gdLst>
                <a:gd name="T0" fmla="*/ 2147483647 w 242"/>
                <a:gd name="T1" fmla="*/ 2147483647 h 74"/>
                <a:gd name="T2" fmla="*/ 2147483647 w 242"/>
                <a:gd name="T3" fmla="*/ 2147483647 h 74"/>
                <a:gd name="T4" fmla="*/ 2147483647 w 242"/>
                <a:gd name="T5" fmla="*/ 2147483647 h 74"/>
                <a:gd name="T6" fmla="*/ 2147483647 w 242"/>
                <a:gd name="T7" fmla="*/ 2147483647 h 74"/>
                <a:gd name="T8" fmla="*/ 2147483647 w 242"/>
                <a:gd name="T9" fmla="*/ 2147483647 h 74"/>
                <a:gd name="T10" fmla="*/ 2147483647 w 242"/>
                <a:gd name="T11" fmla="*/ 2147483647 h 74"/>
                <a:gd name="T12" fmla="*/ 2147483647 w 242"/>
                <a:gd name="T13" fmla="*/ 2147483647 h 74"/>
                <a:gd name="T14" fmla="*/ 2147483647 w 242"/>
                <a:gd name="T15" fmla="*/ 2147483647 h 74"/>
                <a:gd name="T16" fmla="*/ 2147483647 w 242"/>
                <a:gd name="T17" fmla="*/ 2147483647 h 74"/>
                <a:gd name="T18" fmla="*/ 2147483647 w 242"/>
                <a:gd name="T19" fmla="*/ 0 h 74"/>
                <a:gd name="T20" fmla="*/ 0 w 242"/>
                <a:gd name="T21" fmla="*/ 2147483647 h 74"/>
                <a:gd name="T22" fmla="*/ 2147483647 w 242"/>
                <a:gd name="T23" fmla="*/ 2147483647 h 74"/>
                <a:gd name="T24" fmla="*/ 2147483647 w 242"/>
                <a:gd name="T25" fmla="*/ 2147483647 h 74"/>
                <a:gd name="T26" fmla="*/ 2147483647 w 242"/>
                <a:gd name="T27" fmla="*/ 2147483647 h 74"/>
                <a:gd name="T28" fmla="*/ 2147483647 w 242"/>
                <a:gd name="T29" fmla="*/ 2147483647 h 74"/>
                <a:gd name="T30" fmla="*/ 2147483647 w 242"/>
                <a:gd name="T31" fmla="*/ 2147483647 h 74"/>
                <a:gd name="T32" fmla="*/ 2147483647 w 242"/>
                <a:gd name="T33" fmla="*/ 2147483647 h 74"/>
                <a:gd name="T34" fmla="*/ 2147483647 w 242"/>
                <a:gd name="T35" fmla="*/ 2147483647 h 74"/>
                <a:gd name="T36" fmla="*/ 2147483647 w 242"/>
                <a:gd name="T37" fmla="*/ 2147483647 h 74"/>
                <a:gd name="T38" fmla="*/ 2147483647 w 242"/>
                <a:gd name="T39" fmla="*/ 2147483647 h 74"/>
                <a:gd name="T40" fmla="*/ 2147483647 w 242"/>
                <a:gd name="T41" fmla="*/ 2147483647 h 74"/>
                <a:gd name="T42" fmla="*/ 2147483647 w 242"/>
                <a:gd name="T43" fmla="*/ 2147483647 h 74"/>
                <a:gd name="T44" fmla="*/ 2147483647 w 242"/>
                <a:gd name="T45" fmla="*/ 2147483647 h 74"/>
                <a:gd name="T46" fmla="*/ 2147483647 w 242"/>
                <a:gd name="T47" fmla="*/ 2147483647 h 74"/>
                <a:gd name="T48" fmla="*/ 2147483647 w 242"/>
                <a:gd name="T49" fmla="*/ 2147483647 h 74"/>
                <a:gd name="T50" fmla="*/ 2147483647 w 242"/>
                <a:gd name="T51" fmla="*/ 2147483647 h 74"/>
                <a:gd name="T52" fmla="*/ 2147483647 w 242"/>
                <a:gd name="T53" fmla="*/ 2147483647 h 74"/>
                <a:gd name="T54" fmla="*/ 2147483647 w 242"/>
                <a:gd name="T55" fmla="*/ 2147483647 h 74"/>
                <a:gd name="T56" fmla="*/ 2147483647 w 242"/>
                <a:gd name="T57" fmla="*/ 2147483647 h 74"/>
                <a:gd name="T58" fmla="*/ 2147483647 w 242"/>
                <a:gd name="T59" fmla="*/ 2147483647 h 74"/>
                <a:gd name="T60" fmla="*/ 2147483647 w 242"/>
                <a:gd name="T61" fmla="*/ 2147483647 h 7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2"/>
                <a:gd name="T94" fmla="*/ 0 h 74"/>
                <a:gd name="T95" fmla="*/ 242 w 242"/>
                <a:gd name="T96" fmla="*/ 74 h 7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2" h="74">
                  <a:moveTo>
                    <a:pt x="196" y="34"/>
                  </a:moveTo>
                  <a:lnTo>
                    <a:pt x="182" y="28"/>
                  </a:lnTo>
                  <a:lnTo>
                    <a:pt x="158" y="22"/>
                  </a:lnTo>
                  <a:lnTo>
                    <a:pt x="136" y="18"/>
                  </a:lnTo>
                  <a:lnTo>
                    <a:pt x="90" y="18"/>
                  </a:lnTo>
                  <a:lnTo>
                    <a:pt x="76" y="12"/>
                  </a:lnTo>
                  <a:lnTo>
                    <a:pt x="60" y="18"/>
                  </a:lnTo>
                  <a:lnTo>
                    <a:pt x="52" y="18"/>
                  </a:lnTo>
                  <a:lnTo>
                    <a:pt x="30" y="12"/>
                  </a:lnTo>
                  <a:lnTo>
                    <a:pt x="22" y="0"/>
                  </a:lnTo>
                  <a:lnTo>
                    <a:pt x="0" y="6"/>
                  </a:lnTo>
                  <a:lnTo>
                    <a:pt x="14" y="12"/>
                  </a:lnTo>
                  <a:lnTo>
                    <a:pt x="30" y="22"/>
                  </a:lnTo>
                  <a:lnTo>
                    <a:pt x="52" y="34"/>
                  </a:lnTo>
                  <a:lnTo>
                    <a:pt x="82" y="34"/>
                  </a:lnTo>
                  <a:lnTo>
                    <a:pt x="82" y="46"/>
                  </a:lnTo>
                  <a:lnTo>
                    <a:pt x="106" y="52"/>
                  </a:lnTo>
                  <a:lnTo>
                    <a:pt x="128" y="58"/>
                  </a:lnTo>
                  <a:lnTo>
                    <a:pt x="158" y="58"/>
                  </a:lnTo>
                  <a:lnTo>
                    <a:pt x="166" y="46"/>
                  </a:lnTo>
                  <a:lnTo>
                    <a:pt x="188" y="52"/>
                  </a:lnTo>
                  <a:lnTo>
                    <a:pt x="204" y="58"/>
                  </a:lnTo>
                  <a:lnTo>
                    <a:pt x="196" y="68"/>
                  </a:lnTo>
                  <a:lnTo>
                    <a:pt x="196" y="74"/>
                  </a:lnTo>
                  <a:lnTo>
                    <a:pt x="212" y="64"/>
                  </a:lnTo>
                  <a:lnTo>
                    <a:pt x="228" y="74"/>
                  </a:lnTo>
                  <a:lnTo>
                    <a:pt x="242" y="64"/>
                  </a:lnTo>
                  <a:lnTo>
                    <a:pt x="212" y="58"/>
                  </a:lnTo>
                  <a:lnTo>
                    <a:pt x="204" y="46"/>
                  </a:lnTo>
                  <a:lnTo>
                    <a:pt x="212" y="34"/>
                  </a:lnTo>
                  <a:lnTo>
                    <a:pt x="196"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65" name="Freeform 41"/>
            <p:cNvSpPr>
              <a:spLocks noChangeArrowheads="1"/>
            </p:cNvSpPr>
            <p:nvPr/>
          </p:nvSpPr>
          <p:spPr bwMode="auto">
            <a:xfrm>
              <a:off x="2921178" y="1570842"/>
              <a:ext cx="1586425" cy="1827890"/>
            </a:xfrm>
            <a:custGeom>
              <a:avLst/>
              <a:gdLst>
                <a:gd name="T0" fmla="*/ 2147483647 w 706"/>
                <a:gd name="T1" fmla="*/ 2147483647 h 512"/>
                <a:gd name="T2" fmla="*/ 2147483647 w 706"/>
                <a:gd name="T3" fmla="*/ 2147483647 h 512"/>
                <a:gd name="T4" fmla="*/ 2147483647 w 706"/>
                <a:gd name="T5" fmla="*/ 2147483647 h 512"/>
                <a:gd name="T6" fmla="*/ 2147483647 w 706"/>
                <a:gd name="T7" fmla="*/ 2147483647 h 512"/>
                <a:gd name="T8" fmla="*/ 2147483647 w 706"/>
                <a:gd name="T9" fmla="*/ 2147483647 h 512"/>
                <a:gd name="T10" fmla="*/ 2147483647 w 706"/>
                <a:gd name="T11" fmla="*/ 0 h 512"/>
                <a:gd name="T12" fmla="*/ 2147483647 w 706"/>
                <a:gd name="T13" fmla="*/ 2147483647 h 512"/>
                <a:gd name="T14" fmla="*/ 2147483647 w 706"/>
                <a:gd name="T15" fmla="*/ 2147483647 h 512"/>
                <a:gd name="T16" fmla="*/ 2147483647 w 706"/>
                <a:gd name="T17" fmla="*/ 2147483647 h 512"/>
                <a:gd name="T18" fmla="*/ 2147483647 w 706"/>
                <a:gd name="T19" fmla="*/ 2147483647 h 512"/>
                <a:gd name="T20" fmla="*/ 2147483647 w 706"/>
                <a:gd name="T21" fmla="*/ 2147483647 h 512"/>
                <a:gd name="T22" fmla="*/ 2147483647 w 706"/>
                <a:gd name="T23" fmla="*/ 2147483647 h 512"/>
                <a:gd name="T24" fmla="*/ 2147483647 w 706"/>
                <a:gd name="T25" fmla="*/ 2147483647 h 512"/>
                <a:gd name="T26" fmla="*/ 0 w 706"/>
                <a:gd name="T27" fmla="*/ 2147483647 h 512"/>
                <a:gd name="T28" fmla="*/ 2147483647 w 706"/>
                <a:gd name="T29" fmla="*/ 2147483647 h 512"/>
                <a:gd name="T30" fmla="*/ 2147483647 w 706"/>
                <a:gd name="T31" fmla="*/ 2147483647 h 512"/>
                <a:gd name="T32" fmla="*/ 2147483647 w 706"/>
                <a:gd name="T33" fmla="*/ 2147483647 h 512"/>
                <a:gd name="T34" fmla="*/ 2147483647 w 706"/>
                <a:gd name="T35" fmla="*/ 2147483647 h 512"/>
                <a:gd name="T36" fmla="*/ 2147483647 w 706"/>
                <a:gd name="T37" fmla="*/ 2147483647 h 512"/>
                <a:gd name="T38" fmla="*/ 2147483647 w 706"/>
                <a:gd name="T39" fmla="*/ 2147483647 h 512"/>
                <a:gd name="T40" fmla="*/ 2147483647 w 706"/>
                <a:gd name="T41" fmla="*/ 2147483647 h 512"/>
                <a:gd name="T42" fmla="*/ 2147483647 w 706"/>
                <a:gd name="T43" fmla="*/ 2147483647 h 512"/>
                <a:gd name="T44" fmla="*/ 2147483647 w 706"/>
                <a:gd name="T45" fmla="*/ 2147483647 h 512"/>
                <a:gd name="T46" fmla="*/ 2147483647 w 706"/>
                <a:gd name="T47" fmla="*/ 2147483647 h 512"/>
                <a:gd name="T48" fmla="*/ 2147483647 w 706"/>
                <a:gd name="T49" fmla="*/ 2147483647 h 512"/>
                <a:gd name="T50" fmla="*/ 2147483647 w 706"/>
                <a:gd name="T51" fmla="*/ 2147483647 h 512"/>
                <a:gd name="T52" fmla="*/ 2147483647 w 706"/>
                <a:gd name="T53" fmla="*/ 2147483647 h 512"/>
                <a:gd name="T54" fmla="*/ 2147483647 w 706"/>
                <a:gd name="T55" fmla="*/ 2147483647 h 512"/>
                <a:gd name="T56" fmla="*/ 2147483647 w 706"/>
                <a:gd name="T57" fmla="*/ 2147483647 h 512"/>
                <a:gd name="T58" fmla="*/ 2147483647 w 706"/>
                <a:gd name="T59" fmla="*/ 2147483647 h 512"/>
                <a:gd name="T60" fmla="*/ 2147483647 w 706"/>
                <a:gd name="T61" fmla="*/ 2147483647 h 512"/>
                <a:gd name="T62" fmla="*/ 2147483647 w 706"/>
                <a:gd name="T63" fmla="*/ 2147483647 h 512"/>
                <a:gd name="T64" fmla="*/ 2147483647 w 706"/>
                <a:gd name="T65" fmla="*/ 2147483647 h 512"/>
                <a:gd name="T66" fmla="*/ 2147483647 w 706"/>
                <a:gd name="T67" fmla="*/ 2147483647 h 512"/>
                <a:gd name="T68" fmla="*/ 2147483647 w 706"/>
                <a:gd name="T69" fmla="*/ 2147483647 h 512"/>
                <a:gd name="T70" fmla="*/ 2147483647 w 706"/>
                <a:gd name="T71" fmla="*/ 2147483647 h 512"/>
                <a:gd name="T72" fmla="*/ 2147483647 w 706"/>
                <a:gd name="T73" fmla="*/ 2147483647 h 512"/>
                <a:gd name="T74" fmla="*/ 2147483647 w 706"/>
                <a:gd name="T75" fmla="*/ 2147483647 h 512"/>
                <a:gd name="T76" fmla="*/ 2147483647 w 706"/>
                <a:gd name="T77" fmla="*/ 2147483647 h 512"/>
                <a:gd name="T78" fmla="*/ 2147483647 w 706"/>
                <a:gd name="T79" fmla="*/ 2147483647 h 512"/>
                <a:gd name="T80" fmla="*/ 2147483647 w 706"/>
                <a:gd name="T81" fmla="*/ 2147483647 h 512"/>
                <a:gd name="T82" fmla="*/ 2147483647 w 706"/>
                <a:gd name="T83" fmla="*/ 2147483647 h 512"/>
                <a:gd name="T84" fmla="*/ 2147483647 w 706"/>
                <a:gd name="T85" fmla="*/ 2147483647 h 512"/>
                <a:gd name="T86" fmla="*/ 2147483647 w 706"/>
                <a:gd name="T87" fmla="*/ 2147483647 h 512"/>
                <a:gd name="T88" fmla="*/ 2147483647 w 706"/>
                <a:gd name="T89" fmla="*/ 2147483647 h 512"/>
                <a:gd name="T90" fmla="*/ 2147483647 w 706"/>
                <a:gd name="T91" fmla="*/ 2147483647 h 512"/>
                <a:gd name="T92" fmla="*/ 2147483647 w 706"/>
                <a:gd name="T93" fmla="*/ 2147483647 h 512"/>
                <a:gd name="T94" fmla="*/ 2147483647 w 706"/>
                <a:gd name="T95" fmla="*/ 2147483647 h 512"/>
                <a:gd name="T96" fmla="*/ 2147483647 w 706"/>
                <a:gd name="T97" fmla="*/ 2147483647 h 512"/>
                <a:gd name="T98" fmla="*/ 2147483647 w 706"/>
                <a:gd name="T99" fmla="*/ 2147483647 h 5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6"/>
                <a:gd name="T151" fmla="*/ 0 h 512"/>
                <a:gd name="T152" fmla="*/ 706 w 706"/>
                <a:gd name="T153" fmla="*/ 512 h 5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6" h="512">
                  <a:moveTo>
                    <a:pt x="490" y="50"/>
                  </a:moveTo>
                  <a:lnTo>
                    <a:pt x="458" y="40"/>
                  </a:lnTo>
                  <a:lnTo>
                    <a:pt x="434" y="40"/>
                  </a:lnTo>
                  <a:lnTo>
                    <a:pt x="422" y="38"/>
                  </a:lnTo>
                  <a:lnTo>
                    <a:pt x="402" y="38"/>
                  </a:lnTo>
                  <a:lnTo>
                    <a:pt x="388" y="30"/>
                  </a:lnTo>
                  <a:lnTo>
                    <a:pt x="372" y="58"/>
                  </a:lnTo>
                  <a:lnTo>
                    <a:pt x="336" y="42"/>
                  </a:lnTo>
                  <a:lnTo>
                    <a:pt x="308" y="30"/>
                  </a:lnTo>
                  <a:lnTo>
                    <a:pt x="260" y="30"/>
                  </a:lnTo>
                  <a:lnTo>
                    <a:pt x="280" y="20"/>
                  </a:lnTo>
                  <a:lnTo>
                    <a:pt x="290" y="0"/>
                  </a:lnTo>
                  <a:lnTo>
                    <a:pt x="274" y="0"/>
                  </a:lnTo>
                  <a:lnTo>
                    <a:pt x="244" y="8"/>
                  </a:lnTo>
                  <a:lnTo>
                    <a:pt x="198" y="8"/>
                  </a:lnTo>
                  <a:lnTo>
                    <a:pt x="174" y="18"/>
                  </a:lnTo>
                  <a:lnTo>
                    <a:pt x="118" y="18"/>
                  </a:lnTo>
                  <a:lnTo>
                    <a:pt x="118" y="36"/>
                  </a:lnTo>
                  <a:lnTo>
                    <a:pt x="98" y="36"/>
                  </a:lnTo>
                  <a:lnTo>
                    <a:pt x="84" y="46"/>
                  </a:lnTo>
                  <a:lnTo>
                    <a:pt x="84" y="64"/>
                  </a:lnTo>
                  <a:lnTo>
                    <a:pt x="68" y="70"/>
                  </a:lnTo>
                  <a:lnTo>
                    <a:pt x="46" y="82"/>
                  </a:lnTo>
                  <a:lnTo>
                    <a:pt x="22" y="104"/>
                  </a:lnTo>
                  <a:lnTo>
                    <a:pt x="16" y="128"/>
                  </a:lnTo>
                  <a:lnTo>
                    <a:pt x="22" y="144"/>
                  </a:lnTo>
                  <a:lnTo>
                    <a:pt x="22" y="162"/>
                  </a:lnTo>
                  <a:lnTo>
                    <a:pt x="0" y="168"/>
                  </a:lnTo>
                  <a:lnTo>
                    <a:pt x="22" y="178"/>
                  </a:lnTo>
                  <a:lnTo>
                    <a:pt x="22" y="190"/>
                  </a:lnTo>
                  <a:lnTo>
                    <a:pt x="46" y="196"/>
                  </a:lnTo>
                  <a:lnTo>
                    <a:pt x="54" y="214"/>
                  </a:lnTo>
                  <a:lnTo>
                    <a:pt x="68" y="218"/>
                  </a:lnTo>
                  <a:lnTo>
                    <a:pt x="84" y="230"/>
                  </a:lnTo>
                  <a:lnTo>
                    <a:pt x="100" y="236"/>
                  </a:lnTo>
                  <a:lnTo>
                    <a:pt x="146" y="236"/>
                  </a:lnTo>
                  <a:lnTo>
                    <a:pt x="188" y="230"/>
                  </a:lnTo>
                  <a:lnTo>
                    <a:pt x="214" y="224"/>
                  </a:lnTo>
                  <a:lnTo>
                    <a:pt x="236" y="224"/>
                  </a:lnTo>
                  <a:lnTo>
                    <a:pt x="236" y="236"/>
                  </a:lnTo>
                  <a:lnTo>
                    <a:pt x="282" y="236"/>
                  </a:lnTo>
                  <a:lnTo>
                    <a:pt x="288" y="248"/>
                  </a:lnTo>
                  <a:lnTo>
                    <a:pt x="282" y="264"/>
                  </a:lnTo>
                  <a:lnTo>
                    <a:pt x="288" y="282"/>
                  </a:lnTo>
                  <a:lnTo>
                    <a:pt x="304" y="288"/>
                  </a:lnTo>
                  <a:lnTo>
                    <a:pt x="320" y="294"/>
                  </a:lnTo>
                  <a:lnTo>
                    <a:pt x="320" y="328"/>
                  </a:lnTo>
                  <a:lnTo>
                    <a:pt x="334" y="344"/>
                  </a:lnTo>
                  <a:lnTo>
                    <a:pt x="328" y="362"/>
                  </a:lnTo>
                  <a:lnTo>
                    <a:pt x="328" y="374"/>
                  </a:lnTo>
                  <a:lnTo>
                    <a:pt x="320" y="392"/>
                  </a:lnTo>
                  <a:lnTo>
                    <a:pt x="328" y="402"/>
                  </a:lnTo>
                  <a:lnTo>
                    <a:pt x="350" y="420"/>
                  </a:lnTo>
                  <a:lnTo>
                    <a:pt x="342" y="430"/>
                  </a:lnTo>
                  <a:lnTo>
                    <a:pt x="358" y="436"/>
                  </a:lnTo>
                  <a:lnTo>
                    <a:pt x="358" y="448"/>
                  </a:lnTo>
                  <a:lnTo>
                    <a:pt x="366" y="460"/>
                  </a:lnTo>
                  <a:lnTo>
                    <a:pt x="372" y="478"/>
                  </a:lnTo>
                  <a:lnTo>
                    <a:pt x="388" y="494"/>
                  </a:lnTo>
                  <a:lnTo>
                    <a:pt x="388" y="506"/>
                  </a:lnTo>
                  <a:lnTo>
                    <a:pt x="410" y="512"/>
                  </a:lnTo>
                  <a:lnTo>
                    <a:pt x="464" y="512"/>
                  </a:lnTo>
                  <a:lnTo>
                    <a:pt x="494" y="500"/>
                  </a:lnTo>
                  <a:lnTo>
                    <a:pt x="510" y="482"/>
                  </a:lnTo>
                  <a:lnTo>
                    <a:pt x="524" y="466"/>
                  </a:lnTo>
                  <a:lnTo>
                    <a:pt x="532" y="454"/>
                  </a:lnTo>
                  <a:lnTo>
                    <a:pt x="540" y="442"/>
                  </a:lnTo>
                  <a:lnTo>
                    <a:pt x="556" y="426"/>
                  </a:lnTo>
                  <a:lnTo>
                    <a:pt x="556" y="408"/>
                  </a:lnTo>
                  <a:lnTo>
                    <a:pt x="570" y="392"/>
                  </a:lnTo>
                  <a:lnTo>
                    <a:pt x="586" y="386"/>
                  </a:lnTo>
                  <a:lnTo>
                    <a:pt x="600" y="374"/>
                  </a:lnTo>
                  <a:lnTo>
                    <a:pt x="616" y="362"/>
                  </a:lnTo>
                  <a:lnTo>
                    <a:pt x="600" y="340"/>
                  </a:lnTo>
                  <a:lnTo>
                    <a:pt x="592" y="322"/>
                  </a:lnTo>
                  <a:lnTo>
                    <a:pt x="592" y="300"/>
                  </a:lnTo>
                  <a:lnTo>
                    <a:pt x="600" y="282"/>
                  </a:lnTo>
                  <a:lnTo>
                    <a:pt x="624" y="260"/>
                  </a:lnTo>
                  <a:lnTo>
                    <a:pt x="646" y="248"/>
                  </a:lnTo>
                  <a:lnTo>
                    <a:pt x="670" y="230"/>
                  </a:lnTo>
                  <a:lnTo>
                    <a:pt x="684" y="214"/>
                  </a:lnTo>
                  <a:lnTo>
                    <a:pt x="698" y="196"/>
                  </a:lnTo>
                  <a:lnTo>
                    <a:pt x="706" y="178"/>
                  </a:lnTo>
                  <a:lnTo>
                    <a:pt x="692" y="178"/>
                  </a:lnTo>
                  <a:lnTo>
                    <a:pt x="662" y="184"/>
                  </a:lnTo>
                  <a:lnTo>
                    <a:pt x="638" y="196"/>
                  </a:lnTo>
                  <a:lnTo>
                    <a:pt x="624" y="190"/>
                  </a:lnTo>
                  <a:lnTo>
                    <a:pt x="616" y="172"/>
                  </a:lnTo>
                  <a:lnTo>
                    <a:pt x="600" y="168"/>
                  </a:lnTo>
                  <a:lnTo>
                    <a:pt x="592" y="156"/>
                  </a:lnTo>
                  <a:lnTo>
                    <a:pt x="578" y="140"/>
                  </a:lnTo>
                  <a:lnTo>
                    <a:pt x="562" y="128"/>
                  </a:lnTo>
                  <a:lnTo>
                    <a:pt x="548" y="116"/>
                  </a:lnTo>
                  <a:lnTo>
                    <a:pt x="532" y="110"/>
                  </a:lnTo>
                  <a:lnTo>
                    <a:pt x="532" y="98"/>
                  </a:lnTo>
                  <a:lnTo>
                    <a:pt x="524" y="82"/>
                  </a:lnTo>
                  <a:lnTo>
                    <a:pt x="510" y="64"/>
                  </a:lnTo>
                  <a:lnTo>
                    <a:pt x="502" y="54"/>
                  </a:lnTo>
                  <a:lnTo>
                    <a:pt x="494" y="46"/>
                  </a:lnTo>
                  <a:lnTo>
                    <a:pt x="490" y="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66" name="Freeform 42"/>
            <p:cNvSpPr>
              <a:spLocks noChangeArrowheads="1"/>
            </p:cNvSpPr>
            <p:nvPr/>
          </p:nvSpPr>
          <p:spPr bwMode="auto">
            <a:xfrm>
              <a:off x="6013132" y="2641872"/>
              <a:ext cx="67413" cy="21421"/>
            </a:xfrm>
            <a:custGeom>
              <a:avLst/>
              <a:gdLst>
                <a:gd name="T0" fmla="*/ 2147483647 w 30"/>
                <a:gd name="T1" fmla="*/ 0 h 6"/>
                <a:gd name="T2" fmla="*/ 0 w 30"/>
                <a:gd name="T3" fmla="*/ 2147483647 h 6"/>
                <a:gd name="T4" fmla="*/ 2147483647 w 30"/>
                <a:gd name="T5" fmla="*/ 2147483647 h 6"/>
                <a:gd name="T6" fmla="*/ 2147483647 w 30"/>
                <a:gd name="T7" fmla="*/ 0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30" y="0"/>
                  </a:moveTo>
                  <a:lnTo>
                    <a:pt x="0" y="6"/>
                  </a:lnTo>
                  <a:lnTo>
                    <a:pt x="8" y="6"/>
                  </a:lnTo>
                  <a:lnTo>
                    <a:pt x="3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67" name="Freeform 43"/>
            <p:cNvSpPr>
              <a:spLocks noChangeArrowheads="1"/>
            </p:cNvSpPr>
            <p:nvPr/>
          </p:nvSpPr>
          <p:spPr bwMode="auto">
            <a:xfrm>
              <a:off x="5518779" y="2249161"/>
              <a:ext cx="238188" cy="371290"/>
            </a:xfrm>
            <a:custGeom>
              <a:avLst/>
              <a:gdLst>
                <a:gd name="T0" fmla="*/ 2147483647 w 106"/>
                <a:gd name="T1" fmla="*/ 2147483647 h 104"/>
                <a:gd name="T2" fmla="*/ 2147483647 w 106"/>
                <a:gd name="T3" fmla="*/ 2147483647 h 104"/>
                <a:gd name="T4" fmla="*/ 2147483647 w 106"/>
                <a:gd name="T5" fmla="*/ 2147483647 h 104"/>
                <a:gd name="T6" fmla="*/ 0 w 106"/>
                <a:gd name="T7" fmla="*/ 2147483647 h 104"/>
                <a:gd name="T8" fmla="*/ 2147483647 w 106"/>
                <a:gd name="T9" fmla="*/ 2147483647 h 104"/>
                <a:gd name="T10" fmla="*/ 2147483647 w 106"/>
                <a:gd name="T11" fmla="*/ 2147483647 h 104"/>
                <a:gd name="T12" fmla="*/ 2147483647 w 106"/>
                <a:gd name="T13" fmla="*/ 2147483647 h 104"/>
                <a:gd name="T14" fmla="*/ 2147483647 w 106"/>
                <a:gd name="T15" fmla="*/ 2147483647 h 104"/>
                <a:gd name="T16" fmla="*/ 2147483647 w 106"/>
                <a:gd name="T17" fmla="*/ 2147483647 h 104"/>
                <a:gd name="T18" fmla="*/ 2147483647 w 106"/>
                <a:gd name="T19" fmla="*/ 2147483647 h 104"/>
                <a:gd name="T20" fmla="*/ 2147483647 w 106"/>
                <a:gd name="T21" fmla="*/ 2147483647 h 104"/>
                <a:gd name="T22" fmla="*/ 2147483647 w 106"/>
                <a:gd name="T23" fmla="*/ 2147483647 h 104"/>
                <a:gd name="T24" fmla="*/ 2147483647 w 106"/>
                <a:gd name="T25" fmla="*/ 2147483647 h 104"/>
                <a:gd name="T26" fmla="*/ 2147483647 w 106"/>
                <a:gd name="T27" fmla="*/ 2147483647 h 104"/>
                <a:gd name="T28" fmla="*/ 2147483647 w 106"/>
                <a:gd name="T29" fmla="*/ 2147483647 h 104"/>
                <a:gd name="T30" fmla="*/ 2147483647 w 106"/>
                <a:gd name="T31" fmla="*/ 2147483647 h 104"/>
                <a:gd name="T32" fmla="*/ 2147483647 w 106"/>
                <a:gd name="T33" fmla="*/ 2147483647 h 104"/>
                <a:gd name="T34" fmla="*/ 2147483647 w 106"/>
                <a:gd name="T35" fmla="*/ 2147483647 h 104"/>
                <a:gd name="T36" fmla="*/ 2147483647 w 106"/>
                <a:gd name="T37" fmla="*/ 2147483647 h 104"/>
                <a:gd name="T38" fmla="*/ 2147483647 w 106"/>
                <a:gd name="T39" fmla="*/ 0 h 104"/>
                <a:gd name="T40" fmla="*/ 2147483647 w 106"/>
                <a:gd name="T41" fmla="*/ 2147483647 h 104"/>
                <a:gd name="T42" fmla="*/ 2147483647 w 10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104"/>
                <a:gd name="T68" fmla="*/ 106 w 10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104">
                  <a:moveTo>
                    <a:pt x="60" y="40"/>
                  </a:moveTo>
                  <a:lnTo>
                    <a:pt x="46" y="34"/>
                  </a:lnTo>
                  <a:lnTo>
                    <a:pt x="22" y="24"/>
                  </a:lnTo>
                  <a:lnTo>
                    <a:pt x="0" y="24"/>
                  </a:lnTo>
                  <a:lnTo>
                    <a:pt x="14" y="34"/>
                  </a:lnTo>
                  <a:lnTo>
                    <a:pt x="30" y="46"/>
                  </a:lnTo>
                  <a:lnTo>
                    <a:pt x="60" y="70"/>
                  </a:lnTo>
                  <a:lnTo>
                    <a:pt x="76" y="92"/>
                  </a:lnTo>
                  <a:lnTo>
                    <a:pt x="90" y="92"/>
                  </a:lnTo>
                  <a:lnTo>
                    <a:pt x="106" y="104"/>
                  </a:lnTo>
                  <a:lnTo>
                    <a:pt x="106" y="98"/>
                  </a:lnTo>
                  <a:lnTo>
                    <a:pt x="84" y="86"/>
                  </a:lnTo>
                  <a:lnTo>
                    <a:pt x="84" y="70"/>
                  </a:lnTo>
                  <a:lnTo>
                    <a:pt x="98" y="70"/>
                  </a:lnTo>
                  <a:lnTo>
                    <a:pt x="98" y="58"/>
                  </a:lnTo>
                  <a:lnTo>
                    <a:pt x="84" y="40"/>
                  </a:lnTo>
                  <a:lnTo>
                    <a:pt x="84" y="28"/>
                  </a:lnTo>
                  <a:lnTo>
                    <a:pt x="76" y="12"/>
                  </a:lnTo>
                  <a:lnTo>
                    <a:pt x="60" y="12"/>
                  </a:lnTo>
                  <a:lnTo>
                    <a:pt x="46" y="0"/>
                  </a:lnTo>
                  <a:lnTo>
                    <a:pt x="52" y="12"/>
                  </a:lnTo>
                  <a:lnTo>
                    <a:pt x="60" y="4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68" name="Freeform 44"/>
            <p:cNvSpPr>
              <a:spLocks noChangeArrowheads="1"/>
            </p:cNvSpPr>
            <p:nvPr/>
          </p:nvSpPr>
          <p:spPr bwMode="auto">
            <a:xfrm>
              <a:off x="5977179" y="1485160"/>
              <a:ext cx="53929" cy="28561"/>
            </a:xfrm>
            <a:custGeom>
              <a:avLst/>
              <a:gdLst>
                <a:gd name="T0" fmla="*/ 2147483647 w 24"/>
                <a:gd name="T1" fmla="*/ 2147483647 h 8"/>
                <a:gd name="T2" fmla="*/ 2147483647 w 24"/>
                <a:gd name="T3" fmla="*/ 0 h 8"/>
                <a:gd name="T4" fmla="*/ 0 w 24"/>
                <a:gd name="T5" fmla="*/ 2147483647 h 8"/>
                <a:gd name="T6" fmla="*/ 2147483647 w 24"/>
                <a:gd name="T7" fmla="*/ 2147483647 h 8"/>
                <a:gd name="T8" fmla="*/ 2147483647 w 24"/>
                <a:gd name="T9" fmla="*/ 2147483647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24" y="2"/>
                  </a:moveTo>
                  <a:lnTo>
                    <a:pt x="16" y="0"/>
                  </a:lnTo>
                  <a:lnTo>
                    <a:pt x="0" y="8"/>
                  </a:lnTo>
                  <a:lnTo>
                    <a:pt x="16" y="2"/>
                  </a:lnTo>
                  <a:lnTo>
                    <a:pt x="24" y="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69" name="Freeform 45"/>
            <p:cNvSpPr>
              <a:spLocks noChangeArrowheads="1"/>
            </p:cNvSpPr>
            <p:nvPr/>
          </p:nvSpPr>
          <p:spPr bwMode="auto">
            <a:xfrm>
              <a:off x="5995155" y="1470880"/>
              <a:ext cx="35953" cy="14280"/>
            </a:xfrm>
            <a:custGeom>
              <a:avLst/>
              <a:gdLst>
                <a:gd name="T0" fmla="*/ 0 w 16"/>
                <a:gd name="T1" fmla="*/ 0 h 4"/>
                <a:gd name="T2" fmla="*/ 2147483647 w 16"/>
                <a:gd name="T3" fmla="*/ 2147483647 h 4"/>
                <a:gd name="T4" fmla="*/ 2147483647 w 16"/>
                <a:gd name="T5" fmla="*/ 0 h 4"/>
                <a:gd name="T6" fmla="*/ 0 w 16"/>
                <a:gd name="T7" fmla="*/ 0 h 4"/>
                <a:gd name="T8" fmla="*/ 0 60000 65536"/>
                <a:gd name="T9" fmla="*/ 0 60000 65536"/>
                <a:gd name="T10" fmla="*/ 0 60000 65536"/>
                <a:gd name="T11" fmla="*/ 0 60000 65536"/>
                <a:gd name="T12" fmla="*/ 0 w 16"/>
                <a:gd name="T13" fmla="*/ 0 h 4"/>
                <a:gd name="T14" fmla="*/ 16 w 16"/>
                <a:gd name="T15" fmla="*/ 4 h 4"/>
              </a:gdLst>
              <a:ahLst/>
              <a:cxnLst>
                <a:cxn ang="T8">
                  <a:pos x="T0" y="T1"/>
                </a:cxn>
                <a:cxn ang="T9">
                  <a:pos x="T2" y="T3"/>
                </a:cxn>
                <a:cxn ang="T10">
                  <a:pos x="T4" y="T5"/>
                </a:cxn>
                <a:cxn ang="T11">
                  <a:pos x="T6" y="T7"/>
                </a:cxn>
              </a:cxnLst>
              <a:rect l="T12" t="T13" r="T14" b="T15"/>
              <a:pathLst>
                <a:path w="16" h="4">
                  <a:moveTo>
                    <a:pt x="0" y="0"/>
                  </a:moveTo>
                  <a:lnTo>
                    <a:pt x="8" y="4"/>
                  </a:lnTo>
                  <a:lnTo>
                    <a:pt x="16"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70" name="Freeform 46"/>
            <p:cNvSpPr>
              <a:spLocks noChangeArrowheads="1"/>
            </p:cNvSpPr>
            <p:nvPr/>
          </p:nvSpPr>
          <p:spPr bwMode="auto">
            <a:xfrm>
              <a:off x="5756968" y="2599030"/>
              <a:ext cx="256164" cy="64262"/>
            </a:xfrm>
            <a:custGeom>
              <a:avLst/>
              <a:gdLst>
                <a:gd name="T0" fmla="*/ 2147483647 w 114"/>
                <a:gd name="T1" fmla="*/ 2147483647 h 18"/>
                <a:gd name="T2" fmla="*/ 2147483647 w 114"/>
                <a:gd name="T3" fmla="*/ 2147483647 h 18"/>
                <a:gd name="T4" fmla="*/ 2147483647 w 114"/>
                <a:gd name="T5" fmla="*/ 2147483647 h 18"/>
                <a:gd name="T6" fmla="*/ 2147483647 w 114"/>
                <a:gd name="T7" fmla="*/ 2147483647 h 18"/>
                <a:gd name="T8" fmla="*/ 2147483647 w 114"/>
                <a:gd name="T9" fmla="*/ 2147483647 h 18"/>
                <a:gd name="T10" fmla="*/ 2147483647 w 114"/>
                <a:gd name="T11" fmla="*/ 2147483647 h 18"/>
                <a:gd name="T12" fmla="*/ 2147483647 w 114"/>
                <a:gd name="T13" fmla="*/ 2147483647 h 18"/>
                <a:gd name="T14" fmla="*/ 2147483647 w 114"/>
                <a:gd name="T15" fmla="*/ 2147483647 h 18"/>
                <a:gd name="T16" fmla="*/ 2147483647 w 114"/>
                <a:gd name="T17" fmla="*/ 0 h 18"/>
                <a:gd name="T18" fmla="*/ 2147483647 w 114"/>
                <a:gd name="T19" fmla="*/ 0 h 18"/>
                <a:gd name="T20" fmla="*/ 0 w 114"/>
                <a:gd name="T21" fmla="*/ 2147483647 h 18"/>
                <a:gd name="T22" fmla="*/ 0 w 114"/>
                <a:gd name="T23" fmla="*/ 2147483647 h 18"/>
                <a:gd name="T24" fmla="*/ 2147483647 w 114"/>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18"/>
                <a:gd name="T41" fmla="*/ 114 w 11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18">
                  <a:moveTo>
                    <a:pt x="16" y="12"/>
                  </a:moveTo>
                  <a:lnTo>
                    <a:pt x="8" y="6"/>
                  </a:lnTo>
                  <a:lnTo>
                    <a:pt x="24" y="6"/>
                  </a:lnTo>
                  <a:lnTo>
                    <a:pt x="60" y="18"/>
                  </a:lnTo>
                  <a:lnTo>
                    <a:pt x="114" y="18"/>
                  </a:lnTo>
                  <a:lnTo>
                    <a:pt x="84" y="12"/>
                  </a:lnTo>
                  <a:lnTo>
                    <a:pt x="98" y="12"/>
                  </a:lnTo>
                  <a:lnTo>
                    <a:pt x="68" y="6"/>
                  </a:lnTo>
                  <a:lnTo>
                    <a:pt x="46" y="0"/>
                  </a:lnTo>
                  <a:lnTo>
                    <a:pt x="16" y="0"/>
                  </a:lnTo>
                  <a:lnTo>
                    <a:pt x="0" y="6"/>
                  </a:lnTo>
                  <a:lnTo>
                    <a:pt x="0" y="12"/>
                  </a:lnTo>
                  <a:lnTo>
                    <a:pt x="16"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71" name="Freeform 47"/>
            <p:cNvSpPr>
              <a:spLocks noChangeArrowheads="1"/>
            </p:cNvSpPr>
            <p:nvPr/>
          </p:nvSpPr>
          <p:spPr bwMode="auto">
            <a:xfrm>
              <a:off x="6628827" y="649757"/>
              <a:ext cx="435930" cy="699739"/>
            </a:xfrm>
            <a:custGeom>
              <a:avLst/>
              <a:gdLst>
                <a:gd name="T0" fmla="*/ 2147483647 w 194"/>
                <a:gd name="T1" fmla="*/ 2147483647 h 196"/>
                <a:gd name="T2" fmla="*/ 2147483647 w 194"/>
                <a:gd name="T3" fmla="*/ 2147483647 h 196"/>
                <a:gd name="T4" fmla="*/ 2147483647 w 194"/>
                <a:gd name="T5" fmla="*/ 2147483647 h 196"/>
                <a:gd name="T6" fmla="*/ 2147483647 w 194"/>
                <a:gd name="T7" fmla="*/ 2147483647 h 196"/>
                <a:gd name="T8" fmla="*/ 2147483647 w 194"/>
                <a:gd name="T9" fmla="*/ 2147483647 h 196"/>
                <a:gd name="T10" fmla="*/ 2147483647 w 194"/>
                <a:gd name="T11" fmla="*/ 2147483647 h 196"/>
                <a:gd name="T12" fmla="*/ 2147483647 w 194"/>
                <a:gd name="T13" fmla="*/ 2147483647 h 196"/>
                <a:gd name="T14" fmla="*/ 2147483647 w 194"/>
                <a:gd name="T15" fmla="*/ 2147483647 h 196"/>
                <a:gd name="T16" fmla="*/ 2147483647 w 194"/>
                <a:gd name="T17" fmla="*/ 2147483647 h 196"/>
                <a:gd name="T18" fmla="*/ 2147483647 w 194"/>
                <a:gd name="T19" fmla="*/ 2147483647 h 196"/>
                <a:gd name="T20" fmla="*/ 2147483647 w 194"/>
                <a:gd name="T21" fmla="*/ 2147483647 h 196"/>
                <a:gd name="T22" fmla="*/ 2147483647 w 194"/>
                <a:gd name="T23" fmla="*/ 2147483647 h 196"/>
                <a:gd name="T24" fmla="*/ 2147483647 w 194"/>
                <a:gd name="T25" fmla="*/ 2147483647 h 196"/>
                <a:gd name="T26" fmla="*/ 2147483647 w 194"/>
                <a:gd name="T27" fmla="*/ 2147483647 h 196"/>
                <a:gd name="T28" fmla="*/ 2147483647 w 194"/>
                <a:gd name="T29" fmla="*/ 2147483647 h 196"/>
                <a:gd name="T30" fmla="*/ 2147483647 w 194"/>
                <a:gd name="T31" fmla="*/ 2147483647 h 196"/>
                <a:gd name="T32" fmla="*/ 2147483647 w 194"/>
                <a:gd name="T33" fmla="*/ 2147483647 h 196"/>
                <a:gd name="T34" fmla="*/ 2147483647 w 194"/>
                <a:gd name="T35" fmla="*/ 2147483647 h 196"/>
                <a:gd name="T36" fmla="*/ 2147483647 w 194"/>
                <a:gd name="T37" fmla="*/ 2147483647 h 196"/>
                <a:gd name="T38" fmla="*/ 2147483647 w 194"/>
                <a:gd name="T39" fmla="*/ 2147483647 h 196"/>
                <a:gd name="T40" fmla="*/ 2147483647 w 194"/>
                <a:gd name="T41" fmla="*/ 2147483647 h 196"/>
                <a:gd name="T42" fmla="*/ 2147483647 w 194"/>
                <a:gd name="T43" fmla="*/ 2147483647 h 196"/>
                <a:gd name="T44" fmla="*/ 2147483647 w 194"/>
                <a:gd name="T45" fmla="*/ 2147483647 h 196"/>
                <a:gd name="T46" fmla="*/ 2147483647 w 194"/>
                <a:gd name="T47" fmla="*/ 2147483647 h 196"/>
                <a:gd name="T48" fmla="*/ 2147483647 w 194"/>
                <a:gd name="T49" fmla="*/ 2147483647 h 196"/>
                <a:gd name="T50" fmla="*/ 2147483647 w 194"/>
                <a:gd name="T51" fmla="*/ 2147483647 h 196"/>
                <a:gd name="T52" fmla="*/ 2147483647 w 194"/>
                <a:gd name="T53" fmla="*/ 2147483647 h 196"/>
                <a:gd name="T54" fmla="*/ 2147483647 w 194"/>
                <a:gd name="T55" fmla="*/ 2147483647 h 196"/>
                <a:gd name="T56" fmla="*/ 2147483647 w 194"/>
                <a:gd name="T57" fmla="*/ 2147483647 h 196"/>
                <a:gd name="T58" fmla="*/ 2147483647 w 194"/>
                <a:gd name="T59" fmla="*/ 2147483647 h 196"/>
                <a:gd name="T60" fmla="*/ 2147483647 w 194"/>
                <a:gd name="T61" fmla="*/ 2147483647 h 196"/>
                <a:gd name="T62" fmla="*/ 2147483647 w 194"/>
                <a:gd name="T63" fmla="*/ 2147483647 h 196"/>
                <a:gd name="T64" fmla="*/ 2147483647 w 194"/>
                <a:gd name="T65" fmla="*/ 2147483647 h 196"/>
                <a:gd name="T66" fmla="*/ 2147483647 w 194"/>
                <a:gd name="T67" fmla="*/ 2147483647 h 196"/>
                <a:gd name="T68" fmla="*/ 2147483647 w 194"/>
                <a:gd name="T69" fmla="*/ 2147483647 h 196"/>
                <a:gd name="T70" fmla="*/ 2147483647 w 194"/>
                <a:gd name="T71" fmla="*/ 2147483647 h 196"/>
                <a:gd name="T72" fmla="*/ 2147483647 w 194"/>
                <a:gd name="T73" fmla="*/ 2147483647 h 196"/>
                <a:gd name="T74" fmla="*/ 2147483647 w 194"/>
                <a:gd name="T75" fmla="*/ 2147483647 h 196"/>
                <a:gd name="T76" fmla="*/ 2147483647 w 194"/>
                <a:gd name="T77" fmla="*/ 2147483647 h 196"/>
                <a:gd name="T78" fmla="*/ 2147483647 w 194"/>
                <a:gd name="T79" fmla="*/ 2147483647 h 196"/>
                <a:gd name="T80" fmla="*/ 2147483647 w 194"/>
                <a:gd name="T81" fmla="*/ 2147483647 h 196"/>
                <a:gd name="T82" fmla="*/ 2147483647 w 194"/>
                <a:gd name="T83" fmla="*/ 2147483647 h 196"/>
                <a:gd name="T84" fmla="*/ 2147483647 w 194"/>
                <a:gd name="T85" fmla="*/ 0 h 196"/>
                <a:gd name="T86" fmla="*/ 2147483647 w 194"/>
                <a:gd name="T87" fmla="*/ 2147483647 h 196"/>
                <a:gd name="T88" fmla="*/ 2147483647 w 194"/>
                <a:gd name="T89" fmla="*/ 2147483647 h 196"/>
                <a:gd name="T90" fmla="*/ 2147483647 w 194"/>
                <a:gd name="T91" fmla="*/ 2147483647 h 196"/>
                <a:gd name="T92" fmla="*/ 2147483647 w 194"/>
                <a:gd name="T93" fmla="*/ 2147483647 h 196"/>
                <a:gd name="T94" fmla="*/ 0 w 194"/>
                <a:gd name="T95" fmla="*/ 2147483647 h 196"/>
                <a:gd name="T96" fmla="*/ 0 w 194"/>
                <a:gd name="T97" fmla="*/ 2147483647 h 196"/>
                <a:gd name="T98" fmla="*/ 2147483647 w 194"/>
                <a:gd name="T99" fmla="*/ 2147483647 h 196"/>
                <a:gd name="T100" fmla="*/ 2147483647 w 194"/>
                <a:gd name="T101" fmla="*/ 2147483647 h 196"/>
                <a:gd name="T102" fmla="*/ 2147483647 w 194"/>
                <a:gd name="T103" fmla="*/ 2147483647 h 196"/>
                <a:gd name="T104" fmla="*/ 2147483647 w 194"/>
                <a:gd name="T105" fmla="*/ 2147483647 h 196"/>
                <a:gd name="T106" fmla="*/ 2147483647 w 194"/>
                <a:gd name="T107" fmla="*/ 2147483647 h 196"/>
                <a:gd name="T108" fmla="*/ 2147483647 w 194"/>
                <a:gd name="T109" fmla="*/ 2147483647 h 1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4"/>
                <a:gd name="T166" fmla="*/ 0 h 196"/>
                <a:gd name="T167" fmla="*/ 194 w 194"/>
                <a:gd name="T168" fmla="*/ 196 h 1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4" h="196">
                  <a:moveTo>
                    <a:pt x="36" y="190"/>
                  </a:moveTo>
                  <a:lnTo>
                    <a:pt x="60" y="188"/>
                  </a:lnTo>
                  <a:lnTo>
                    <a:pt x="68" y="162"/>
                  </a:lnTo>
                  <a:lnTo>
                    <a:pt x="76" y="156"/>
                  </a:lnTo>
                  <a:lnTo>
                    <a:pt x="96" y="176"/>
                  </a:lnTo>
                  <a:lnTo>
                    <a:pt x="114" y="192"/>
                  </a:lnTo>
                  <a:lnTo>
                    <a:pt x="138" y="196"/>
                  </a:lnTo>
                  <a:lnTo>
                    <a:pt x="130" y="176"/>
                  </a:lnTo>
                  <a:lnTo>
                    <a:pt x="126" y="164"/>
                  </a:lnTo>
                  <a:lnTo>
                    <a:pt x="124" y="148"/>
                  </a:lnTo>
                  <a:lnTo>
                    <a:pt x="152" y="126"/>
                  </a:lnTo>
                  <a:lnTo>
                    <a:pt x="148" y="114"/>
                  </a:lnTo>
                  <a:lnTo>
                    <a:pt x="136" y="94"/>
                  </a:lnTo>
                  <a:lnTo>
                    <a:pt x="132" y="72"/>
                  </a:lnTo>
                  <a:lnTo>
                    <a:pt x="142" y="68"/>
                  </a:lnTo>
                  <a:lnTo>
                    <a:pt x="156" y="74"/>
                  </a:lnTo>
                  <a:lnTo>
                    <a:pt x="164" y="78"/>
                  </a:lnTo>
                  <a:lnTo>
                    <a:pt x="168" y="80"/>
                  </a:lnTo>
                  <a:lnTo>
                    <a:pt x="172" y="80"/>
                  </a:lnTo>
                  <a:lnTo>
                    <a:pt x="174" y="78"/>
                  </a:lnTo>
                  <a:lnTo>
                    <a:pt x="176" y="74"/>
                  </a:lnTo>
                  <a:lnTo>
                    <a:pt x="176" y="70"/>
                  </a:lnTo>
                  <a:lnTo>
                    <a:pt x="172" y="64"/>
                  </a:lnTo>
                  <a:lnTo>
                    <a:pt x="168" y="60"/>
                  </a:lnTo>
                  <a:lnTo>
                    <a:pt x="168" y="56"/>
                  </a:lnTo>
                  <a:lnTo>
                    <a:pt x="170" y="54"/>
                  </a:lnTo>
                  <a:lnTo>
                    <a:pt x="174" y="50"/>
                  </a:lnTo>
                  <a:lnTo>
                    <a:pt x="180" y="48"/>
                  </a:lnTo>
                  <a:lnTo>
                    <a:pt x="184" y="48"/>
                  </a:lnTo>
                  <a:lnTo>
                    <a:pt x="186" y="46"/>
                  </a:lnTo>
                  <a:lnTo>
                    <a:pt x="188" y="44"/>
                  </a:lnTo>
                  <a:lnTo>
                    <a:pt x="188" y="34"/>
                  </a:lnTo>
                  <a:lnTo>
                    <a:pt x="186" y="28"/>
                  </a:lnTo>
                  <a:lnTo>
                    <a:pt x="194" y="10"/>
                  </a:lnTo>
                  <a:lnTo>
                    <a:pt x="136" y="2"/>
                  </a:lnTo>
                  <a:lnTo>
                    <a:pt x="70" y="0"/>
                  </a:lnTo>
                  <a:lnTo>
                    <a:pt x="16" y="6"/>
                  </a:lnTo>
                  <a:lnTo>
                    <a:pt x="8" y="14"/>
                  </a:lnTo>
                  <a:lnTo>
                    <a:pt x="4" y="20"/>
                  </a:lnTo>
                  <a:lnTo>
                    <a:pt x="0" y="24"/>
                  </a:lnTo>
                  <a:lnTo>
                    <a:pt x="2" y="66"/>
                  </a:lnTo>
                  <a:lnTo>
                    <a:pt x="20" y="132"/>
                  </a:lnTo>
                  <a:lnTo>
                    <a:pt x="34" y="184"/>
                  </a:lnTo>
                  <a:lnTo>
                    <a:pt x="36" y="19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73" name="Freeform 49"/>
            <p:cNvSpPr>
              <a:spLocks noChangeArrowheads="1"/>
            </p:cNvSpPr>
            <p:nvPr/>
          </p:nvSpPr>
          <p:spPr bwMode="auto">
            <a:xfrm>
              <a:off x="6574896" y="514094"/>
              <a:ext cx="310095" cy="378430"/>
            </a:xfrm>
            <a:custGeom>
              <a:avLst/>
              <a:gdLst>
                <a:gd name="T0" fmla="*/ 2147483647 w 138"/>
                <a:gd name="T1" fmla="*/ 2147483647 h 106"/>
                <a:gd name="T2" fmla="*/ 2147483647 w 138"/>
                <a:gd name="T3" fmla="*/ 2147483647 h 106"/>
                <a:gd name="T4" fmla="*/ 2147483647 w 138"/>
                <a:gd name="T5" fmla="*/ 0 h 106"/>
                <a:gd name="T6" fmla="*/ 2147483647 w 138"/>
                <a:gd name="T7" fmla="*/ 0 h 106"/>
                <a:gd name="T8" fmla="*/ 2147483647 w 138"/>
                <a:gd name="T9" fmla="*/ 0 h 106"/>
                <a:gd name="T10" fmla="*/ 2147483647 w 138"/>
                <a:gd name="T11" fmla="*/ 0 h 106"/>
                <a:gd name="T12" fmla="*/ 2147483647 w 138"/>
                <a:gd name="T13" fmla="*/ 2147483647 h 106"/>
                <a:gd name="T14" fmla="*/ 2147483647 w 138"/>
                <a:gd name="T15" fmla="*/ 2147483647 h 106"/>
                <a:gd name="T16" fmla="*/ 2147483647 w 138"/>
                <a:gd name="T17" fmla="*/ 2147483647 h 106"/>
                <a:gd name="T18" fmla="*/ 2147483647 w 138"/>
                <a:gd name="T19" fmla="*/ 2147483647 h 106"/>
                <a:gd name="T20" fmla="*/ 2147483647 w 138"/>
                <a:gd name="T21" fmla="*/ 2147483647 h 106"/>
                <a:gd name="T22" fmla="*/ 2147483647 w 138"/>
                <a:gd name="T23" fmla="*/ 2147483647 h 106"/>
                <a:gd name="T24" fmla="*/ 2147483647 w 138"/>
                <a:gd name="T25" fmla="*/ 2147483647 h 106"/>
                <a:gd name="T26" fmla="*/ 2147483647 w 138"/>
                <a:gd name="T27" fmla="*/ 2147483647 h 106"/>
                <a:gd name="T28" fmla="*/ 2147483647 w 138"/>
                <a:gd name="T29" fmla="*/ 2147483647 h 106"/>
                <a:gd name="T30" fmla="*/ 0 w 138"/>
                <a:gd name="T31" fmla="*/ 2147483647 h 106"/>
                <a:gd name="T32" fmla="*/ 0 w 138"/>
                <a:gd name="T33" fmla="*/ 2147483647 h 106"/>
                <a:gd name="T34" fmla="*/ 0 w 138"/>
                <a:gd name="T35" fmla="*/ 2147483647 h 106"/>
                <a:gd name="T36" fmla="*/ 2147483647 w 138"/>
                <a:gd name="T37" fmla="*/ 2147483647 h 106"/>
                <a:gd name="T38" fmla="*/ 2147483647 w 138"/>
                <a:gd name="T39" fmla="*/ 2147483647 h 106"/>
                <a:gd name="T40" fmla="*/ 2147483647 w 138"/>
                <a:gd name="T41" fmla="*/ 2147483647 h 106"/>
                <a:gd name="T42" fmla="*/ 2147483647 w 138"/>
                <a:gd name="T43" fmla="*/ 2147483647 h 106"/>
                <a:gd name="T44" fmla="*/ 2147483647 w 138"/>
                <a:gd name="T45" fmla="*/ 2147483647 h 106"/>
                <a:gd name="T46" fmla="*/ 2147483647 w 138"/>
                <a:gd name="T47" fmla="*/ 2147483647 h 106"/>
                <a:gd name="T48" fmla="*/ 2147483647 w 138"/>
                <a:gd name="T49" fmla="*/ 2147483647 h 106"/>
                <a:gd name="T50" fmla="*/ 2147483647 w 138"/>
                <a:gd name="T51" fmla="*/ 2147483647 h 106"/>
                <a:gd name="T52" fmla="*/ 2147483647 w 138"/>
                <a:gd name="T53" fmla="*/ 2147483647 h 106"/>
                <a:gd name="T54" fmla="*/ 2147483647 w 138"/>
                <a:gd name="T55" fmla="*/ 2147483647 h 106"/>
                <a:gd name="T56" fmla="*/ 2147483647 w 138"/>
                <a:gd name="T57" fmla="*/ 2147483647 h 106"/>
                <a:gd name="T58" fmla="*/ 2147483647 w 138"/>
                <a:gd name="T59" fmla="*/ 2147483647 h 106"/>
                <a:gd name="T60" fmla="*/ 2147483647 w 138"/>
                <a:gd name="T61" fmla="*/ 2147483647 h 106"/>
                <a:gd name="T62" fmla="*/ 2147483647 w 138"/>
                <a:gd name="T63" fmla="*/ 2147483647 h 106"/>
                <a:gd name="T64" fmla="*/ 2147483647 w 138"/>
                <a:gd name="T65" fmla="*/ 2147483647 h 106"/>
                <a:gd name="T66" fmla="*/ 2147483647 w 138"/>
                <a:gd name="T67" fmla="*/ 2147483647 h 106"/>
                <a:gd name="T68" fmla="*/ 2147483647 w 138"/>
                <a:gd name="T69" fmla="*/ 2147483647 h 106"/>
                <a:gd name="T70" fmla="*/ 2147483647 w 138"/>
                <a:gd name="T71" fmla="*/ 2147483647 h 106"/>
                <a:gd name="T72" fmla="*/ 2147483647 w 138"/>
                <a:gd name="T73" fmla="*/ 2147483647 h 106"/>
                <a:gd name="T74" fmla="*/ 2147483647 w 138"/>
                <a:gd name="T75" fmla="*/ 2147483647 h 106"/>
                <a:gd name="T76" fmla="*/ 2147483647 w 138"/>
                <a:gd name="T77" fmla="*/ 2147483647 h 106"/>
                <a:gd name="T78" fmla="*/ 2147483647 w 138"/>
                <a:gd name="T79" fmla="*/ 2147483647 h 106"/>
                <a:gd name="T80" fmla="*/ 2147483647 w 138"/>
                <a:gd name="T81" fmla="*/ 2147483647 h 106"/>
                <a:gd name="T82" fmla="*/ 2147483647 w 138"/>
                <a:gd name="T83" fmla="*/ 2147483647 h 106"/>
                <a:gd name="T84" fmla="*/ 2147483647 w 138"/>
                <a:gd name="T85" fmla="*/ 2147483647 h 106"/>
                <a:gd name="T86" fmla="*/ 2147483647 w 138"/>
                <a:gd name="T87" fmla="*/ 2147483647 h 106"/>
                <a:gd name="T88" fmla="*/ 2147483647 w 138"/>
                <a:gd name="T89" fmla="*/ 2147483647 h 106"/>
                <a:gd name="T90" fmla="*/ 2147483647 w 138"/>
                <a:gd name="T91" fmla="*/ 2147483647 h 1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
                <a:gd name="T139" fmla="*/ 0 h 106"/>
                <a:gd name="T140" fmla="*/ 138 w 138"/>
                <a:gd name="T141" fmla="*/ 106 h 1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 h="106">
                  <a:moveTo>
                    <a:pt x="84" y="6"/>
                  </a:moveTo>
                  <a:lnTo>
                    <a:pt x="84" y="6"/>
                  </a:lnTo>
                  <a:lnTo>
                    <a:pt x="54" y="0"/>
                  </a:lnTo>
                  <a:lnTo>
                    <a:pt x="38" y="0"/>
                  </a:lnTo>
                  <a:lnTo>
                    <a:pt x="24" y="0"/>
                  </a:lnTo>
                  <a:lnTo>
                    <a:pt x="18" y="2"/>
                  </a:lnTo>
                  <a:lnTo>
                    <a:pt x="16" y="6"/>
                  </a:lnTo>
                  <a:lnTo>
                    <a:pt x="14" y="10"/>
                  </a:lnTo>
                  <a:lnTo>
                    <a:pt x="12" y="18"/>
                  </a:lnTo>
                  <a:lnTo>
                    <a:pt x="8" y="34"/>
                  </a:lnTo>
                  <a:lnTo>
                    <a:pt x="6" y="50"/>
                  </a:lnTo>
                  <a:lnTo>
                    <a:pt x="2" y="84"/>
                  </a:lnTo>
                  <a:lnTo>
                    <a:pt x="0" y="94"/>
                  </a:lnTo>
                  <a:lnTo>
                    <a:pt x="0" y="102"/>
                  </a:lnTo>
                  <a:lnTo>
                    <a:pt x="16" y="102"/>
                  </a:lnTo>
                  <a:lnTo>
                    <a:pt x="32" y="100"/>
                  </a:lnTo>
                  <a:lnTo>
                    <a:pt x="46" y="104"/>
                  </a:lnTo>
                  <a:lnTo>
                    <a:pt x="60" y="106"/>
                  </a:lnTo>
                  <a:lnTo>
                    <a:pt x="68" y="106"/>
                  </a:lnTo>
                  <a:lnTo>
                    <a:pt x="78" y="106"/>
                  </a:lnTo>
                  <a:lnTo>
                    <a:pt x="82" y="104"/>
                  </a:lnTo>
                  <a:lnTo>
                    <a:pt x="82" y="102"/>
                  </a:lnTo>
                  <a:lnTo>
                    <a:pt x="82" y="100"/>
                  </a:lnTo>
                  <a:lnTo>
                    <a:pt x="84" y="98"/>
                  </a:lnTo>
                  <a:lnTo>
                    <a:pt x="104" y="80"/>
                  </a:lnTo>
                  <a:lnTo>
                    <a:pt x="124" y="62"/>
                  </a:lnTo>
                  <a:lnTo>
                    <a:pt x="134" y="50"/>
                  </a:lnTo>
                  <a:lnTo>
                    <a:pt x="138" y="44"/>
                  </a:lnTo>
                  <a:lnTo>
                    <a:pt x="138" y="40"/>
                  </a:lnTo>
                  <a:lnTo>
                    <a:pt x="138" y="34"/>
                  </a:lnTo>
                  <a:lnTo>
                    <a:pt x="136" y="28"/>
                  </a:lnTo>
                  <a:lnTo>
                    <a:pt x="132" y="24"/>
                  </a:lnTo>
                  <a:lnTo>
                    <a:pt x="126" y="20"/>
                  </a:lnTo>
                  <a:lnTo>
                    <a:pt x="112" y="14"/>
                  </a:lnTo>
                  <a:lnTo>
                    <a:pt x="100" y="12"/>
                  </a:lnTo>
                  <a:lnTo>
                    <a:pt x="84" y="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74" name="Freeform 50"/>
            <p:cNvSpPr>
              <a:spLocks noChangeArrowheads="1"/>
            </p:cNvSpPr>
            <p:nvPr/>
          </p:nvSpPr>
          <p:spPr bwMode="auto">
            <a:xfrm>
              <a:off x="6956897" y="3455854"/>
              <a:ext cx="238188" cy="164224"/>
            </a:xfrm>
            <a:custGeom>
              <a:avLst/>
              <a:gdLst>
                <a:gd name="T0" fmla="*/ 2147483647 w 106"/>
                <a:gd name="T1" fmla="*/ 0 h 46"/>
                <a:gd name="T2" fmla="*/ 2147483647 w 106"/>
                <a:gd name="T3" fmla="*/ 2147483647 h 46"/>
                <a:gd name="T4" fmla="*/ 2147483647 w 106"/>
                <a:gd name="T5" fmla="*/ 2147483647 h 46"/>
                <a:gd name="T6" fmla="*/ 0 w 106"/>
                <a:gd name="T7" fmla="*/ 2147483647 h 46"/>
                <a:gd name="T8" fmla="*/ 2147483647 w 106"/>
                <a:gd name="T9" fmla="*/ 2147483647 h 46"/>
                <a:gd name="T10" fmla="*/ 2147483647 w 106"/>
                <a:gd name="T11" fmla="*/ 2147483647 h 46"/>
                <a:gd name="T12" fmla="*/ 2147483647 w 106"/>
                <a:gd name="T13" fmla="*/ 2147483647 h 46"/>
                <a:gd name="T14" fmla="*/ 2147483647 w 106"/>
                <a:gd name="T15" fmla="*/ 2147483647 h 46"/>
                <a:gd name="T16" fmla="*/ 2147483647 w 106"/>
                <a:gd name="T17" fmla="*/ 0 h 46"/>
                <a:gd name="T18" fmla="*/ 2147483647 w 106"/>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46"/>
                <a:gd name="T32" fmla="*/ 106 w 106"/>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46">
                  <a:moveTo>
                    <a:pt x="82" y="0"/>
                  </a:moveTo>
                  <a:lnTo>
                    <a:pt x="60" y="18"/>
                  </a:lnTo>
                  <a:lnTo>
                    <a:pt x="30" y="30"/>
                  </a:lnTo>
                  <a:lnTo>
                    <a:pt x="0" y="40"/>
                  </a:lnTo>
                  <a:lnTo>
                    <a:pt x="30" y="46"/>
                  </a:lnTo>
                  <a:lnTo>
                    <a:pt x="60" y="34"/>
                  </a:lnTo>
                  <a:lnTo>
                    <a:pt x="82" y="18"/>
                  </a:lnTo>
                  <a:lnTo>
                    <a:pt x="106" y="12"/>
                  </a:lnTo>
                  <a:lnTo>
                    <a:pt x="92" y="0"/>
                  </a:lnTo>
                  <a:lnTo>
                    <a:pt x="8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75" name="Freeform 51"/>
            <p:cNvSpPr>
              <a:spLocks noChangeArrowheads="1"/>
            </p:cNvSpPr>
            <p:nvPr/>
          </p:nvSpPr>
          <p:spPr bwMode="auto">
            <a:xfrm>
              <a:off x="7213061" y="3313049"/>
              <a:ext cx="121341" cy="185644"/>
            </a:xfrm>
            <a:custGeom>
              <a:avLst/>
              <a:gdLst>
                <a:gd name="T0" fmla="*/ 2147483647 w 54"/>
                <a:gd name="T1" fmla="*/ 2147483647 h 52"/>
                <a:gd name="T2" fmla="*/ 2147483647 w 54"/>
                <a:gd name="T3" fmla="*/ 0 h 52"/>
                <a:gd name="T4" fmla="*/ 2147483647 w 54"/>
                <a:gd name="T5" fmla="*/ 2147483647 h 52"/>
                <a:gd name="T6" fmla="*/ 0 w 54"/>
                <a:gd name="T7" fmla="*/ 2147483647 h 52"/>
                <a:gd name="T8" fmla="*/ 2147483647 w 54"/>
                <a:gd name="T9" fmla="*/ 2147483647 h 52"/>
                <a:gd name="T10" fmla="*/ 2147483647 w 54"/>
                <a:gd name="T11" fmla="*/ 2147483647 h 52"/>
                <a:gd name="T12" fmla="*/ 2147483647 w 54"/>
                <a:gd name="T13" fmla="*/ 2147483647 h 52"/>
                <a:gd name="T14" fmla="*/ 2147483647 w 54"/>
                <a:gd name="T15" fmla="*/ 2147483647 h 52"/>
                <a:gd name="T16" fmla="*/ 2147483647 w 54"/>
                <a:gd name="T17" fmla="*/ 2147483647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52"/>
                <a:gd name="T29" fmla="*/ 54 w 54"/>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52">
                  <a:moveTo>
                    <a:pt x="14" y="12"/>
                  </a:moveTo>
                  <a:lnTo>
                    <a:pt x="6" y="0"/>
                  </a:lnTo>
                  <a:lnTo>
                    <a:pt x="6" y="34"/>
                  </a:lnTo>
                  <a:lnTo>
                    <a:pt x="0" y="52"/>
                  </a:lnTo>
                  <a:lnTo>
                    <a:pt x="6" y="46"/>
                  </a:lnTo>
                  <a:lnTo>
                    <a:pt x="30" y="28"/>
                  </a:lnTo>
                  <a:lnTo>
                    <a:pt x="44" y="24"/>
                  </a:lnTo>
                  <a:lnTo>
                    <a:pt x="54" y="12"/>
                  </a:lnTo>
                  <a:lnTo>
                    <a:pt x="14"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76" name="Freeform 52"/>
            <p:cNvSpPr>
              <a:spLocks noChangeArrowheads="1"/>
            </p:cNvSpPr>
            <p:nvPr/>
          </p:nvSpPr>
          <p:spPr bwMode="auto">
            <a:xfrm>
              <a:off x="5810897" y="2249161"/>
              <a:ext cx="238188" cy="264187"/>
            </a:xfrm>
            <a:custGeom>
              <a:avLst/>
              <a:gdLst>
                <a:gd name="T0" fmla="*/ 2147483647 w 106"/>
                <a:gd name="T1" fmla="*/ 2147483647 h 74"/>
                <a:gd name="T2" fmla="*/ 2147483647 w 106"/>
                <a:gd name="T3" fmla="*/ 2147483647 h 74"/>
                <a:gd name="T4" fmla="*/ 2147483647 w 106"/>
                <a:gd name="T5" fmla="*/ 2147483647 h 74"/>
                <a:gd name="T6" fmla="*/ 2147483647 w 106"/>
                <a:gd name="T7" fmla="*/ 2147483647 h 74"/>
                <a:gd name="T8" fmla="*/ 2147483647 w 106"/>
                <a:gd name="T9" fmla="*/ 2147483647 h 74"/>
                <a:gd name="T10" fmla="*/ 2147483647 w 106"/>
                <a:gd name="T11" fmla="*/ 0 h 74"/>
                <a:gd name="T12" fmla="*/ 2147483647 w 106"/>
                <a:gd name="T13" fmla="*/ 2147483647 h 74"/>
                <a:gd name="T14" fmla="*/ 2147483647 w 106"/>
                <a:gd name="T15" fmla="*/ 2147483647 h 74"/>
                <a:gd name="T16" fmla="*/ 2147483647 w 106"/>
                <a:gd name="T17" fmla="*/ 2147483647 h 74"/>
                <a:gd name="T18" fmla="*/ 0 w 106"/>
                <a:gd name="T19" fmla="*/ 2147483647 h 74"/>
                <a:gd name="T20" fmla="*/ 2147483647 w 106"/>
                <a:gd name="T21" fmla="*/ 2147483647 h 74"/>
                <a:gd name="T22" fmla="*/ 2147483647 w 106"/>
                <a:gd name="T23" fmla="*/ 2147483647 h 74"/>
                <a:gd name="T24" fmla="*/ 2147483647 w 106"/>
                <a:gd name="T25" fmla="*/ 2147483647 h 74"/>
                <a:gd name="T26" fmla="*/ 2147483647 w 106"/>
                <a:gd name="T27" fmla="*/ 2147483647 h 74"/>
                <a:gd name="T28" fmla="*/ 2147483647 w 106"/>
                <a:gd name="T29" fmla="*/ 2147483647 h 74"/>
                <a:gd name="T30" fmla="*/ 2147483647 w 106"/>
                <a:gd name="T31" fmla="*/ 2147483647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74"/>
                <a:gd name="T50" fmla="*/ 106 w 106"/>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74">
                  <a:moveTo>
                    <a:pt x="98" y="52"/>
                  </a:moveTo>
                  <a:lnTo>
                    <a:pt x="106" y="40"/>
                  </a:lnTo>
                  <a:lnTo>
                    <a:pt x="106" y="18"/>
                  </a:lnTo>
                  <a:lnTo>
                    <a:pt x="98" y="6"/>
                  </a:lnTo>
                  <a:lnTo>
                    <a:pt x="82" y="12"/>
                  </a:lnTo>
                  <a:lnTo>
                    <a:pt x="82" y="0"/>
                  </a:lnTo>
                  <a:lnTo>
                    <a:pt x="60" y="18"/>
                  </a:lnTo>
                  <a:lnTo>
                    <a:pt x="30" y="34"/>
                  </a:lnTo>
                  <a:lnTo>
                    <a:pt x="22" y="40"/>
                  </a:lnTo>
                  <a:lnTo>
                    <a:pt x="0" y="46"/>
                  </a:lnTo>
                  <a:lnTo>
                    <a:pt x="14" y="52"/>
                  </a:lnTo>
                  <a:lnTo>
                    <a:pt x="36" y="58"/>
                  </a:lnTo>
                  <a:lnTo>
                    <a:pt x="30" y="74"/>
                  </a:lnTo>
                  <a:lnTo>
                    <a:pt x="74" y="74"/>
                  </a:lnTo>
                  <a:lnTo>
                    <a:pt x="82" y="70"/>
                  </a:lnTo>
                  <a:lnTo>
                    <a:pt x="98" y="5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77" name="Freeform 53"/>
            <p:cNvSpPr>
              <a:spLocks noChangeArrowheads="1"/>
            </p:cNvSpPr>
            <p:nvPr/>
          </p:nvSpPr>
          <p:spPr bwMode="auto">
            <a:xfrm>
              <a:off x="5945720" y="2513348"/>
              <a:ext cx="31459" cy="64262"/>
            </a:xfrm>
            <a:custGeom>
              <a:avLst/>
              <a:gdLst>
                <a:gd name="T0" fmla="*/ 2147483647 w 14"/>
                <a:gd name="T1" fmla="*/ 2147483647 h 18"/>
                <a:gd name="T2" fmla="*/ 2147483647 w 14"/>
                <a:gd name="T3" fmla="*/ 2147483647 h 18"/>
                <a:gd name="T4" fmla="*/ 2147483647 w 14"/>
                <a:gd name="T5" fmla="*/ 0 h 18"/>
                <a:gd name="T6" fmla="*/ 0 w 14"/>
                <a:gd name="T7" fmla="*/ 2147483647 h 18"/>
                <a:gd name="T8" fmla="*/ 2147483647 w 14"/>
                <a:gd name="T9" fmla="*/ 2147483647 h 18"/>
                <a:gd name="T10" fmla="*/ 0 60000 65536"/>
                <a:gd name="T11" fmla="*/ 0 60000 65536"/>
                <a:gd name="T12" fmla="*/ 0 60000 65536"/>
                <a:gd name="T13" fmla="*/ 0 60000 65536"/>
                <a:gd name="T14" fmla="*/ 0 60000 65536"/>
                <a:gd name="T15" fmla="*/ 0 w 14"/>
                <a:gd name="T16" fmla="*/ 0 h 18"/>
                <a:gd name="T17" fmla="*/ 14 w 14"/>
                <a:gd name="T18" fmla="*/ 18 h 18"/>
              </a:gdLst>
              <a:ahLst/>
              <a:cxnLst>
                <a:cxn ang="T10">
                  <a:pos x="T0" y="T1"/>
                </a:cxn>
                <a:cxn ang="T11">
                  <a:pos x="T2" y="T3"/>
                </a:cxn>
                <a:cxn ang="T12">
                  <a:pos x="T4" y="T5"/>
                </a:cxn>
                <a:cxn ang="T13">
                  <a:pos x="T6" y="T7"/>
                </a:cxn>
                <a:cxn ang="T14">
                  <a:pos x="T8" y="T9"/>
                </a:cxn>
              </a:cxnLst>
              <a:rect l="T15" t="T16" r="T17" b="T18"/>
              <a:pathLst>
                <a:path w="14" h="18">
                  <a:moveTo>
                    <a:pt x="8" y="18"/>
                  </a:moveTo>
                  <a:lnTo>
                    <a:pt x="8" y="12"/>
                  </a:lnTo>
                  <a:lnTo>
                    <a:pt x="14" y="0"/>
                  </a:lnTo>
                  <a:lnTo>
                    <a:pt x="0" y="12"/>
                  </a:lnTo>
                  <a:lnTo>
                    <a:pt x="8" y="1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78" name="Freeform 54"/>
            <p:cNvSpPr>
              <a:spLocks noChangeArrowheads="1"/>
            </p:cNvSpPr>
            <p:nvPr/>
          </p:nvSpPr>
          <p:spPr bwMode="auto">
            <a:xfrm>
              <a:off x="2413343" y="899664"/>
              <a:ext cx="13482" cy="21421"/>
            </a:xfrm>
            <a:custGeom>
              <a:avLst/>
              <a:gdLst>
                <a:gd name="T0" fmla="*/ 2147483647 w 6"/>
                <a:gd name="T1" fmla="*/ 0 h 6"/>
                <a:gd name="T2" fmla="*/ 0 w 6"/>
                <a:gd name="T3" fmla="*/ 2147483647 h 6"/>
                <a:gd name="T4" fmla="*/ 2147483647 w 6"/>
                <a:gd name="T5" fmla="*/ 2147483647 h 6"/>
                <a:gd name="T6" fmla="*/ 2147483647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4"/>
                  </a:lnTo>
                  <a:lnTo>
                    <a:pt x="6" y="6"/>
                  </a:lnTo>
                  <a:lnTo>
                    <a:pt x="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79" name="Freeform 55"/>
            <p:cNvSpPr>
              <a:spLocks noChangeArrowheads="1"/>
            </p:cNvSpPr>
            <p:nvPr/>
          </p:nvSpPr>
          <p:spPr bwMode="auto">
            <a:xfrm>
              <a:off x="2067294" y="1242393"/>
              <a:ext cx="152800" cy="85683"/>
            </a:xfrm>
            <a:custGeom>
              <a:avLst/>
              <a:gdLst>
                <a:gd name="T0" fmla="*/ 2147483647 w 68"/>
                <a:gd name="T1" fmla="*/ 2147483647 h 24"/>
                <a:gd name="T2" fmla="*/ 2147483647 w 68"/>
                <a:gd name="T3" fmla="*/ 2147483647 h 24"/>
                <a:gd name="T4" fmla="*/ 2147483647 w 68"/>
                <a:gd name="T5" fmla="*/ 0 h 24"/>
                <a:gd name="T6" fmla="*/ 2147483647 w 68"/>
                <a:gd name="T7" fmla="*/ 0 h 24"/>
                <a:gd name="T8" fmla="*/ 2147483647 w 68"/>
                <a:gd name="T9" fmla="*/ 2147483647 h 24"/>
                <a:gd name="T10" fmla="*/ 0 w 68"/>
                <a:gd name="T11" fmla="*/ 2147483647 h 24"/>
                <a:gd name="T12" fmla="*/ 0 w 68"/>
                <a:gd name="T13" fmla="*/ 2147483647 h 24"/>
                <a:gd name="T14" fmla="*/ 2147483647 w 68"/>
                <a:gd name="T15" fmla="*/ 2147483647 h 24"/>
                <a:gd name="T16" fmla="*/ 2147483647 w 68"/>
                <a:gd name="T17" fmla="*/ 2147483647 h 24"/>
                <a:gd name="T18" fmla="*/ 2147483647 w 68"/>
                <a:gd name="T19" fmla="*/ 2147483647 h 24"/>
                <a:gd name="T20" fmla="*/ 2147483647 w 68"/>
                <a:gd name="T21" fmla="*/ 2147483647 h 24"/>
                <a:gd name="T22" fmla="*/ 2147483647 w 68"/>
                <a:gd name="T23" fmla="*/ 2147483647 h 24"/>
                <a:gd name="T24" fmla="*/ 2147483647 w 68"/>
                <a:gd name="T25" fmla="*/ 2147483647 h 24"/>
                <a:gd name="T26" fmla="*/ 2147483647 w 68"/>
                <a:gd name="T27" fmla="*/ 214748364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24"/>
                <a:gd name="T44" fmla="*/ 68 w 68"/>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24">
                  <a:moveTo>
                    <a:pt x="38" y="8"/>
                  </a:moveTo>
                  <a:lnTo>
                    <a:pt x="38" y="6"/>
                  </a:lnTo>
                  <a:lnTo>
                    <a:pt x="38" y="0"/>
                  </a:lnTo>
                  <a:lnTo>
                    <a:pt x="24" y="0"/>
                  </a:lnTo>
                  <a:lnTo>
                    <a:pt x="8" y="8"/>
                  </a:lnTo>
                  <a:lnTo>
                    <a:pt x="0" y="12"/>
                  </a:lnTo>
                  <a:lnTo>
                    <a:pt x="0" y="24"/>
                  </a:lnTo>
                  <a:lnTo>
                    <a:pt x="22" y="18"/>
                  </a:lnTo>
                  <a:lnTo>
                    <a:pt x="38" y="24"/>
                  </a:lnTo>
                  <a:lnTo>
                    <a:pt x="54" y="24"/>
                  </a:lnTo>
                  <a:lnTo>
                    <a:pt x="68" y="18"/>
                  </a:lnTo>
                  <a:lnTo>
                    <a:pt x="44" y="12"/>
                  </a:lnTo>
                  <a:lnTo>
                    <a:pt x="54" y="2"/>
                  </a:lnTo>
                  <a:lnTo>
                    <a:pt x="38" y="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80" name="Freeform 56"/>
            <p:cNvSpPr>
              <a:spLocks noChangeArrowheads="1"/>
            </p:cNvSpPr>
            <p:nvPr/>
          </p:nvSpPr>
          <p:spPr bwMode="auto">
            <a:xfrm>
              <a:off x="1932471" y="0"/>
              <a:ext cx="1141507" cy="913945"/>
            </a:xfrm>
            <a:custGeom>
              <a:avLst/>
              <a:gdLst>
                <a:gd name="T0" fmla="*/ 2147483647 w 508"/>
                <a:gd name="T1" fmla="*/ 2147483647 h 256"/>
                <a:gd name="T2" fmla="*/ 2147483647 w 508"/>
                <a:gd name="T3" fmla="*/ 2147483647 h 256"/>
                <a:gd name="T4" fmla="*/ 2147483647 w 508"/>
                <a:gd name="T5" fmla="*/ 2147483647 h 256"/>
                <a:gd name="T6" fmla="*/ 2147483647 w 508"/>
                <a:gd name="T7" fmla="*/ 2147483647 h 256"/>
                <a:gd name="T8" fmla="*/ 2147483647 w 508"/>
                <a:gd name="T9" fmla="*/ 2147483647 h 256"/>
                <a:gd name="T10" fmla="*/ 2147483647 w 508"/>
                <a:gd name="T11" fmla="*/ 2147483647 h 256"/>
                <a:gd name="T12" fmla="*/ 2147483647 w 508"/>
                <a:gd name="T13" fmla="*/ 2147483647 h 256"/>
                <a:gd name="T14" fmla="*/ 2147483647 w 508"/>
                <a:gd name="T15" fmla="*/ 2147483647 h 256"/>
                <a:gd name="T16" fmla="*/ 2147483647 w 508"/>
                <a:gd name="T17" fmla="*/ 2147483647 h 256"/>
                <a:gd name="T18" fmla="*/ 2147483647 w 508"/>
                <a:gd name="T19" fmla="*/ 2147483647 h 256"/>
                <a:gd name="T20" fmla="*/ 2147483647 w 508"/>
                <a:gd name="T21" fmla="*/ 2147483647 h 256"/>
                <a:gd name="T22" fmla="*/ 2147483647 w 508"/>
                <a:gd name="T23" fmla="*/ 2147483647 h 256"/>
                <a:gd name="T24" fmla="*/ 2147483647 w 508"/>
                <a:gd name="T25" fmla="*/ 2147483647 h 256"/>
                <a:gd name="T26" fmla="*/ 2147483647 w 508"/>
                <a:gd name="T27" fmla="*/ 2147483647 h 256"/>
                <a:gd name="T28" fmla="*/ 2147483647 w 508"/>
                <a:gd name="T29" fmla="*/ 0 h 256"/>
                <a:gd name="T30" fmla="*/ 2147483647 w 508"/>
                <a:gd name="T31" fmla="*/ 2147483647 h 256"/>
                <a:gd name="T32" fmla="*/ 2147483647 w 508"/>
                <a:gd name="T33" fmla="*/ 0 h 256"/>
                <a:gd name="T34" fmla="*/ 2147483647 w 508"/>
                <a:gd name="T35" fmla="*/ 2147483647 h 256"/>
                <a:gd name="T36" fmla="*/ 2147483647 w 508"/>
                <a:gd name="T37" fmla="*/ 2147483647 h 256"/>
                <a:gd name="T38" fmla="*/ 2147483647 w 508"/>
                <a:gd name="T39" fmla="*/ 2147483647 h 256"/>
                <a:gd name="T40" fmla="*/ 2147483647 w 508"/>
                <a:gd name="T41" fmla="*/ 2147483647 h 256"/>
                <a:gd name="T42" fmla="*/ 2147483647 w 508"/>
                <a:gd name="T43" fmla="*/ 2147483647 h 256"/>
                <a:gd name="T44" fmla="*/ 2147483647 w 508"/>
                <a:gd name="T45" fmla="*/ 2147483647 h 256"/>
                <a:gd name="T46" fmla="*/ 0 w 508"/>
                <a:gd name="T47" fmla="*/ 2147483647 h 256"/>
                <a:gd name="T48" fmla="*/ 2147483647 w 508"/>
                <a:gd name="T49" fmla="*/ 2147483647 h 256"/>
                <a:gd name="T50" fmla="*/ 2147483647 w 508"/>
                <a:gd name="T51" fmla="*/ 2147483647 h 256"/>
                <a:gd name="T52" fmla="*/ 2147483647 w 508"/>
                <a:gd name="T53" fmla="*/ 2147483647 h 256"/>
                <a:gd name="T54" fmla="*/ 2147483647 w 508"/>
                <a:gd name="T55" fmla="*/ 2147483647 h 256"/>
                <a:gd name="T56" fmla="*/ 2147483647 w 508"/>
                <a:gd name="T57" fmla="*/ 2147483647 h 256"/>
                <a:gd name="T58" fmla="*/ 2147483647 w 508"/>
                <a:gd name="T59" fmla="*/ 2147483647 h 256"/>
                <a:gd name="T60" fmla="*/ 2147483647 w 508"/>
                <a:gd name="T61" fmla="*/ 2147483647 h 256"/>
                <a:gd name="T62" fmla="*/ 2147483647 w 508"/>
                <a:gd name="T63" fmla="*/ 2147483647 h 256"/>
                <a:gd name="T64" fmla="*/ 2147483647 w 508"/>
                <a:gd name="T65" fmla="*/ 2147483647 h 256"/>
                <a:gd name="T66" fmla="*/ 2147483647 w 508"/>
                <a:gd name="T67" fmla="*/ 2147483647 h 256"/>
                <a:gd name="T68" fmla="*/ 2147483647 w 508"/>
                <a:gd name="T69" fmla="*/ 2147483647 h 256"/>
                <a:gd name="T70" fmla="*/ 2147483647 w 508"/>
                <a:gd name="T71" fmla="*/ 2147483647 h 256"/>
                <a:gd name="T72" fmla="*/ 2147483647 w 508"/>
                <a:gd name="T73" fmla="*/ 2147483647 h 256"/>
                <a:gd name="T74" fmla="*/ 2147483647 w 508"/>
                <a:gd name="T75" fmla="*/ 2147483647 h 256"/>
                <a:gd name="T76" fmla="*/ 2147483647 w 508"/>
                <a:gd name="T77" fmla="*/ 2147483647 h 256"/>
                <a:gd name="T78" fmla="*/ 2147483647 w 508"/>
                <a:gd name="T79" fmla="*/ 2147483647 h 256"/>
                <a:gd name="T80" fmla="*/ 2147483647 w 508"/>
                <a:gd name="T81" fmla="*/ 2147483647 h 2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8"/>
                <a:gd name="T124" fmla="*/ 0 h 256"/>
                <a:gd name="T125" fmla="*/ 508 w 508"/>
                <a:gd name="T126" fmla="*/ 256 h 2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8" h="256">
                  <a:moveTo>
                    <a:pt x="388" y="150"/>
                  </a:moveTo>
                  <a:lnTo>
                    <a:pt x="410" y="154"/>
                  </a:lnTo>
                  <a:lnTo>
                    <a:pt x="424" y="154"/>
                  </a:lnTo>
                  <a:lnTo>
                    <a:pt x="418" y="150"/>
                  </a:lnTo>
                  <a:lnTo>
                    <a:pt x="402" y="138"/>
                  </a:lnTo>
                  <a:lnTo>
                    <a:pt x="388" y="132"/>
                  </a:lnTo>
                  <a:lnTo>
                    <a:pt x="410" y="132"/>
                  </a:lnTo>
                  <a:lnTo>
                    <a:pt x="410" y="120"/>
                  </a:lnTo>
                  <a:lnTo>
                    <a:pt x="424" y="120"/>
                  </a:lnTo>
                  <a:lnTo>
                    <a:pt x="448" y="108"/>
                  </a:lnTo>
                  <a:lnTo>
                    <a:pt x="424" y="98"/>
                  </a:lnTo>
                  <a:lnTo>
                    <a:pt x="448" y="104"/>
                  </a:lnTo>
                  <a:lnTo>
                    <a:pt x="432" y="92"/>
                  </a:lnTo>
                  <a:lnTo>
                    <a:pt x="432" y="86"/>
                  </a:lnTo>
                  <a:lnTo>
                    <a:pt x="462" y="80"/>
                  </a:lnTo>
                  <a:lnTo>
                    <a:pt x="448" y="80"/>
                  </a:lnTo>
                  <a:lnTo>
                    <a:pt x="432" y="74"/>
                  </a:lnTo>
                  <a:lnTo>
                    <a:pt x="440" y="58"/>
                  </a:lnTo>
                  <a:lnTo>
                    <a:pt x="462" y="40"/>
                  </a:lnTo>
                  <a:lnTo>
                    <a:pt x="486" y="34"/>
                  </a:lnTo>
                  <a:lnTo>
                    <a:pt x="508" y="22"/>
                  </a:lnTo>
                  <a:lnTo>
                    <a:pt x="448" y="22"/>
                  </a:lnTo>
                  <a:lnTo>
                    <a:pt x="424" y="34"/>
                  </a:lnTo>
                  <a:lnTo>
                    <a:pt x="402" y="34"/>
                  </a:lnTo>
                  <a:lnTo>
                    <a:pt x="424" y="22"/>
                  </a:lnTo>
                  <a:lnTo>
                    <a:pt x="394" y="28"/>
                  </a:lnTo>
                  <a:lnTo>
                    <a:pt x="424" y="12"/>
                  </a:lnTo>
                  <a:lnTo>
                    <a:pt x="410" y="12"/>
                  </a:lnTo>
                  <a:lnTo>
                    <a:pt x="388" y="6"/>
                  </a:lnTo>
                  <a:lnTo>
                    <a:pt x="364" y="0"/>
                  </a:lnTo>
                  <a:lnTo>
                    <a:pt x="296" y="0"/>
                  </a:lnTo>
                  <a:lnTo>
                    <a:pt x="272" y="6"/>
                  </a:lnTo>
                  <a:lnTo>
                    <a:pt x="258" y="6"/>
                  </a:lnTo>
                  <a:lnTo>
                    <a:pt x="242" y="0"/>
                  </a:lnTo>
                  <a:lnTo>
                    <a:pt x="212" y="12"/>
                  </a:lnTo>
                  <a:lnTo>
                    <a:pt x="226" y="22"/>
                  </a:lnTo>
                  <a:lnTo>
                    <a:pt x="212" y="22"/>
                  </a:lnTo>
                  <a:lnTo>
                    <a:pt x="196" y="16"/>
                  </a:lnTo>
                  <a:lnTo>
                    <a:pt x="174" y="22"/>
                  </a:lnTo>
                  <a:lnTo>
                    <a:pt x="150" y="16"/>
                  </a:lnTo>
                  <a:lnTo>
                    <a:pt x="120" y="22"/>
                  </a:lnTo>
                  <a:lnTo>
                    <a:pt x="104" y="28"/>
                  </a:lnTo>
                  <a:lnTo>
                    <a:pt x="74" y="28"/>
                  </a:lnTo>
                  <a:lnTo>
                    <a:pt x="60" y="40"/>
                  </a:lnTo>
                  <a:lnTo>
                    <a:pt x="60" y="52"/>
                  </a:lnTo>
                  <a:lnTo>
                    <a:pt x="44" y="52"/>
                  </a:lnTo>
                  <a:lnTo>
                    <a:pt x="22" y="58"/>
                  </a:lnTo>
                  <a:lnTo>
                    <a:pt x="0" y="58"/>
                  </a:lnTo>
                  <a:lnTo>
                    <a:pt x="0" y="74"/>
                  </a:lnTo>
                  <a:lnTo>
                    <a:pt x="22" y="74"/>
                  </a:lnTo>
                  <a:lnTo>
                    <a:pt x="0" y="86"/>
                  </a:lnTo>
                  <a:lnTo>
                    <a:pt x="14" y="92"/>
                  </a:lnTo>
                  <a:lnTo>
                    <a:pt x="38" y="86"/>
                  </a:lnTo>
                  <a:lnTo>
                    <a:pt x="74" y="82"/>
                  </a:lnTo>
                  <a:lnTo>
                    <a:pt x="104" y="92"/>
                  </a:lnTo>
                  <a:lnTo>
                    <a:pt x="128" y="108"/>
                  </a:lnTo>
                  <a:lnTo>
                    <a:pt x="128" y="144"/>
                  </a:lnTo>
                  <a:lnTo>
                    <a:pt x="136" y="138"/>
                  </a:lnTo>
                  <a:lnTo>
                    <a:pt x="158" y="150"/>
                  </a:lnTo>
                  <a:lnTo>
                    <a:pt x="158" y="160"/>
                  </a:lnTo>
                  <a:lnTo>
                    <a:pt x="150" y="166"/>
                  </a:lnTo>
                  <a:lnTo>
                    <a:pt x="144" y="178"/>
                  </a:lnTo>
                  <a:lnTo>
                    <a:pt x="128" y="194"/>
                  </a:lnTo>
                  <a:lnTo>
                    <a:pt x="150" y="212"/>
                  </a:lnTo>
                  <a:lnTo>
                    <a:pt x="150" y="224"/>
                  </a:lnTo>
                  <a:lnTo>
                    <a:pt x="166" y="246"/>
                  </a:lnTo>
                  <a:lnTo>
                    <a:pt x="188" y="252"/>
                  </a:lnTo>
                  <a:lnTo>
                    <a:pt x="204" y="252"/>
                  </a:lnTo>
                  <a:lnTo>
                    <a:pt x="212" y="256"/>
                  </a:lnTo>
                  <a:lnTo>
                    <a:pt x="220" y="246"/>
                  </a:lnTo>
                  <a:lnTo>
                    <a:pt x="234" y="246"/>
                  </a:lnTo>
                  <a:lnTo>
                    <a:pt x="242" y="230"/>
                  </a:lnTo>
                  <a:lnTo>
                    <a:pt x="242" y="218"/>
                  </a:lnTo>
                  <a:lnTo>
                    <a:pt x="258" y="218"/>
                  </a:lnTo>
                  <a:lnTo>
                    <a:pt x="242" y="206"/>
                  </a:lnTo>
                  <a:lnTo>
                    <a:pt x="258" y="206"/>
                  </a:lnTo>
                  <a:lnTo>
                    <a:pt x="272" y="200"/>
                  </a:lnTo>
                  <a:lnTo>
                    <a:pt x="296" y="194"/>
                  </a:lnTo>
                  <a:lnTo>
                    <a:pt x="326" y="172"/>
                  </a:lnTo>
                  <a:lnTo>
                    <a:pt x="356" y="172"/>
                  </a:lnTo>
                  <a:lnTo>
                    <a:pt x="378" y="166"/>
                  </a:lnTo>
                  <a:lnTo>
                    <a:pt x="410" y="160"/>
                  </a:lnTo>
                  <a:lnTo>
                    <a:pt x="388" y="1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82" name="Freeform 57"/>
            <p:cNvSpPr>
              <a:spLocks noChangeArrowheads="1"/>
            </p:cNvSpPr>
            <p:nvPr/>
          </p:nvSpPr>
          <p:spPr bwMode="auto">
            <a:xfrm>
              <a:off x="2408848" y="913944"/>
              <a:ext cx="4494" cy="7140"/>
            </a:xfrm>
            <a:custGeom>
              <a:avLst/>
              <a:gdLst>
                <a:gd name="T0" fmla="*/ 2147483647 w 2"/>
                <a:gd name="T1" fmla="*/ 0 h 2"/>
                <a:gd name="T2" fmla="*/ 0 w 2"/>
                <a:gd name="T3" fmla="*/ 0 h 2"/>
                <a:gd name="T4" fmla="*/ 0 w 2"/>
                <a:gd name="T5" fmla="*/ 2147483647 h 2"/>
                <a:gd name="T6" fmla="*/ 2147483647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83" name="Freeform 58"/>
            <p:cNvSpPr>
              <a:spLocks noChangeArrowheads="1"/>
            </p:cNvSpPr>
            <p:nvPr/>
          </p:nvSpPr>
          <p:spPr bwMode="auto">
            <a:xfrm>
              <a:off x="6183908" y="963926"/>
              <a:ext cx="408965" cy="649757"/>
            </a:xfrm>
            <a:custGeom>
              <a:avLst/>
              <a:gdLst>
                <a:gd name="T0" fmla="*/ 2147483647 w 182"/>
                <a:gd name="T1" fmla="*/ 2147483647 h 182"/>
                <a:gd name="T2" fmla="*/ 2147483647 w 182"/>
                <a:gd name="T3" fmla="*/ 2147483647 h 182"/>
                <a:gd name="T4" fmla="*/ 2147483647 w 182"/>
                <a:gd name="T5" fmla="*/ 2147483647 h 182"/>
                <a:gd name="T6" fmla="*/ 2147483647 w 182"/>
                <a:gd name="T7" fmla="*/ 2147483647 h 182"/>
                <a:gd name="T8" fmla="*/ 2147483647 w 182"/>
                <a:gd name="T9" fmla="*/ 2147483647 h 182"/>
                <a:gd name="T10" fmla="*/ 0 w 182"/>
                <a:gd name="T11" fmla="*/ 2147483647 h 182"/>
                <a:gd name="T12" fmla="*/ 2147483647 w 182"/>
                <a:gd name="T13" fmla="*/ 2147483647 h 182"/>
                <a:gd name="T14" fmla="*/ 2147483647 w 182"/>
                <a:gd name="T15" fmla="*/ 2147483647 h 182"/>
                <a:gd name="T16" fmla="*/ 2147483647 w 182"/>
                <a:gd name="T17" fmla="*/ 2147483647 h 182"/>
                <a:gd name="T18" fmla="*/ 2147483647 w 182"/>
                <a:gd name="T19" fmla="*/ 2147483647 h 182"/>
                <a:gd name="T20" fmla="*/ 2147483647 w 182"/>
                <a:gd name="T21" fmla="*/ 2147483647 h 182"/>
                <a:gd name="T22" fmla="*/ 2147483647 w 182"/>
                <a:gd name="T23" fmla="*/ 2147483647 h 182"/>
                <a:gd name="T24" fmla="*/ 2147483647 w 182"/>
                <a:gd name="T25" fmla="*/ 2147483647 h 182"/>
                <a:gd name="T26" fmla="*/ 2147483647 w 182"/>
                <a:gd name="T27" fmla="*/ 2147483647 h 182"/>
                <a:gd name="T28" fmla="*/ 2147483647 w 182"/>
                <a:gd name="T29" fmla="*/ 2147483647 h 182"/>
                <a:gd name="T30" fmla="*/ 2147483647 w 182"/>
                <a:gd name="T31" fmla="*/ 2147483647 h 182"/>
                <a:gd name="T32" fmla="*/ 2147483647 w 182"/>
                <a:gd name="T33" fmla="*/ 2147483647 h 182"/>
                <a:gd name="T34" fmla="*/ 2147483647 w 182"/>
                <a:gd name="T35" fmla="*/ 2147483647 h 182"/>
                <a:gd name="T36" fmla="*/ 2147483647 w 182"/>
                <a:gd name="T37" fmla="*/ 2147483647 h 182"/>
                <a:gd name="T38" fmla="*/ 2147483647 w 182"/>
                <a:gd name="T39" fmla="*/ 2147483647 h 182"/>
                <a:gd name="T40" fmla="*/ 2147483647 w 182"/>
                <a:gd name="T41" fmla="*/ 2147483647 h 182"/>
                <a:gd name="T42" fmla="*/ 2147483647 w 182"/>
                <a:gd name="T43" fmla="*/ 2147483647 h 182"/>
                <a:gd name="T44" fmla="*/ 2147483647 w 182"/>
                <a:gd name="T45" fmla="*/ 2147483647 h 182"/>
                <a:gd name="T46" fmla="*/ 2147483647 w 182"/>
                <a:gd name="T47" fmla="*/ 2147483647 h 182"/>
                <a:gd name="T48" fmla="*/ 2147483647 w 182"/>
                <a:gd name="T49" fmla="*/ 2147483647 h 182"/>
                <a:gd name="T50" fmla="*/ 2147483647 w 182"/>
                <a:gd name="T51" fmla="*/ 2147483647 h 182"/>
                <a:gd name="T52" fmla="*/ 2147483647 w 182"/>
                <a:gd name="T53" fmla="*/ 2147483647 h 182"/>
                <a:gd name="T54" fmla="*/ 2147483647 w 182"/>
                <a:gd name="T55" fmla="*/ 2147483647 h 182"/>
                <a:gd name="T56" fmla="*/ 2147483647 w 182"/>
                <a:gd name="T57" fmla="*/ 2147483647 h 182"/>
                <a:gd name="T58" fmla="*/ 2147483647 w 182"/>
                <a:gd name="T59" fmla="*/ 2147483647 h 182"/>
                <a:gd name="T60" fmla="*/ 2147483647 w 182"/>
                <a:gd name="T61" fmla="*/ 2147483647 h 182"/>
                <a:gd name="T62" fmla="*/ 2147483647 w 182"/>
                <a:gd name="T63" fmla="*/ 2147483647 h 182"/>
                <a:gd name="T64" fmla="*/ 2147483647 w 182"/>
                <a:gd name="T65" fmla="*/ 2147483647 h 182"/>
                <a:gd name="T66" fmla="*/ 2147483647 w 182"/>
                <a:gd name="T67" fmla="*/ 0 h 182"/>
                <a:gd name="T68" fmla="*/ 2147483647 w 182"/>
                <a:gd name="T69" fmla="*/ 2147483647 h 182"/>
                <a:gd name="T70" fmla="*/ 2147483647 w 182"/>
                <a:gd name="T71" fmla="*/ 2147483647 h 182"/>
                <a:gd name="T72" fmla="*/ 2147483647 w 182"/>
                <a:gd name="T73" fmla="*/ 2147483647 h 182"/>
                <a:gd name="T74" fmla="*/ 2147483647 w 182"/>
                <a:gd name="T75" fmla="*/ 2147483647 h 182"/>
                <a:gd name="T76" fmla="*/ 2147483647 w 182"/>
                <a:gd name="T77" fmla="*/ 2147483647 h 182"/>
                <a:gd name="T78" fmla="*/ 2147483647 w 182"/>
                <a:gd name="T79" fmla="*/ 2147483647 h 182"/>
                <a:gd name="T80" fmla="*/ 2147483647 w 182"/>
                <a:gd name="T81" fmla="*/ 2147483647 h 182"/>
                <a:gd name="T82" fmla="*/ 2147483647 w 182"/>
                <a:gd name="T83" fmla="*/ 2147483647 h 182"/>
                <a:gd name="T84" fmla="*/ 2147483647 w 182"/>
                <a:gd name="T85" fmla="*/ 2147483647 h 182"/>
                <a:gd name="T86" fmla="*/ 2147483647 w 182"/>
                <a:gd name="T87" fmla="*/ 2147483647 h 182"/>
                <a:gd name="T88" fmla="*/ 2147483647 w 182"/>
                <a:gd name="T89" fmla="*/ 2147483647 h 182"/>
                <a:gd name="T90" fmla="*/ 2147483647 w 182"/>
                <a:gd name="T91" fmla="*/ 2147483647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182"/>
                <a:gd name="T140" fmla="*/ 182 w 182"/>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182">
                  <a:moveTo>
                    <a:pt x="114" y="142"/>
                  </a:moveTo>
                  <a:lnTo>
                    <a:pt x="92" y="142"/>
                  </a:lnTo>
                  <a:lnTo>
                    <a:pt x="76" y="154"/>
                  </a:lnTo>
                  <a:lnTo>
                    <a:pt x="46" y="160"/>
                  </a:lnTo>
                  <a:lnTo>
                    <a:pt x="22" y="166"/>
                  </a:lnTo>
                  <a:lnTo>
                    <a:pt x="0" y="182"/>
                  </a:lnTo>
                  <a:lnTo>
                    <a:pt x="22" y="182"/>
                  </a:lnTo>
                  <a:lnTo>
                    <a:pt x="22" y="170"/>
                  </a:lnTo>
                  <a:lnTo>
                    <a:pt x="46" y="166"/>
                  </a:lnTo>
                  <a:lnTo>
                    <a:pt x="92" y="166"/>
                  </a:lnTo>
                  <a:lnTo>
                    <a:pt x="114" y="160"/>
                  </a:lnTo>
                  <a:lnTo>
                    <a:pt x="136" y="154"/>
                  </a:lnTo>
                  <a:lnTo>
                    <a:pt x="152" y="154"/>
                  </a:lnTo>
                  <a:lnTo>
                    <a:pt x="158" y="142"/>
                  </a:lnTo>
                  <a:lnTo>
                    <a:pt x="136" y="132"/>
                  </a:lnTo>
                  <a:lnTo>
                    <a:pt x="158" y="126"/>
                  </a:lnTo>
                  <a:lnTo>
                    <a:pt x="144" y="120"/>
                  </a:lnTo>
                  <a:lnTo>
                    <a:pt x="130" y="114"/>
                  </a:lnTo>
                  <a:lnTo>
                    <a:pt x="124" y="114"/>
                  </a:lnTo>
                  <a:lnTo>
                    <a:pt x="136" y="108"/>
                  </a:lnTo>
                  <a:lnTo>
                    <a:pt x="136" y="96"/>
                  </a:lnTo>
                  <a:lnTo>
                    <a:pt x="152" y="102"/>
                  </a:lnTo>
                  <a:lnTo>
                    <a:pt x="168" y="96"/>
                  </a:lnTo>
                  <a:lnTo>
                    <a:pt x="182" y="90"/>
                  </a:lnTo>
                  <a:lnTo>
                    <a:pt x="158" y="90"/>
                  </a:lnTo>
                  <a:lnTo>
                    <a:pt x="136" y="86"/>
                  </a:lnTo>
                  <a:lnTo>
                    <a:pt x="130" y="74"/>
                  </a:lnTo>
                  <a:lnTo>
                    <a:pt x="136" y="68"/>
                  </a:lnTo>
                  <a:lnTo>
                    <a:pt x="122" y="62"/>
                  </a:lnTo>
                  <a:lnTo>
                    <a:pt x="130" y="46"/>
                  </a:lnTo>
                  <a:lnTo>
                    <a:pt x="144" y="46"/>
                  </a:lnTo>
                  <a:lnTo>
                    <a:pt x="122" y="28"/>
                  </a:lnTo>
                  <a:lnTo>
                    <a:pt x="98" y="16"/>
                  </a:lnTo>
                  <a:lnTo>
                    <a:pt x="92" y="0"/>
                  </a:lnTo>
                  <a:lnTo>
                    <a:pt x="84" y="6"/>
                  </a:lnTo>
                  <a:lnTo>
                    <a:pt x="84" y="16"/>
                  </a:lnTo>
                  <a:lnTo>
                    <a:pt x="98" y="34"/>
                  </a:lnTo>
                  <a:lnTo>
                    <a:pt x="114" y="52"/>
                  </a:lnTo>
                  <a:lnTo>
                    <a:pt x="106" y="68"/>
                  </a:lnTo>
                  <a:lnTo>
                    <a:pt x="114" y="80"/>
                  </a:lnTo>
                  <a:lnTo>
                    <a:pt x="122" y="90"/>
                  </a:lnTo>
                  <a:lnTo>
                    <a:pt x="106" y="102"/>
                  </a:lnTo>
                  <a:lnTo>
                    <a:pt x="114" y="120"/>
                  </a:lnTo>
                  <a:lnTo>
                    <a:pt x="122" y="116"/>
                  </a:lnTo>
                  <a:lnTo>
                    <a:pt x="122" y="132"/>
                  </a:lnTo>
                  <a:lnTo>
                    <a:pt x="114" y="1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84" name="Freeform 59"/>
            <p:cNvSpPr>
              <a:spLocks noChangeArrowheads="1"/>
            </p:cNvSpPr>
            <p:nvPr/>
          </p:nvSpPr>
          <p:spPr bwMode="auto">
            <a:xfrm>
              <a:off x="0" y="535513"/>
              <a:ext cx="2611084" cy="3555817"/>
            </a:xfrm>
            <a:custGeom>
              <a:avLst/>
              <a:gdLst>
                <a:gd name="T0" fmla="*/ 2147483647 w 1162"/>
                <a:gd name="T1" fmla="*/ 2147483647 h 996"/>
                <a:gd name="T2" fmla="*/ 2147483647 w 1162"/>
                <a:gd name="T3" fmla="*/ 2147483647 h 996"/>
                <a:gd name="T4" fmla="*/ 2147483647 w 1162"/>
                <a:gd name="T5" fmla="*/ 2147483647 h 996"/>
                <a:gd name="T6" fmla="*/ 2147483647 w 1162"/>
                <a:gd name="T7" fmla="*/ 2147483647 h 996"/>
                <a:gd name="T8" fmla="*/ 2147483647 w 1162"/>
                <a:gd name="T9" fmla="*/ 2147483647 h 996"/>
                <a:gd name="T10" fmla="*/ 2147483647 w 1162"/>
                <a:gd name="T11" fmla="*/ 2147483647 h 996"/>
                <a:gd name="T12" fmla="*/ 2147483647 w 1162"/>
                <a:gd name="T13" fmla="*/ 2147483647 h 996"/>
                <a:gd name="T14" fmla="*/ 2147483647 w 1162"/>
                <a:gd name="T15" fmla="*/ 2147483647 h 996"/>
                <a:gd name="T16" fmla="*/ 2147483647 w 1162"/>
                <a:gd name="T17" fmla="*/ 2147483647 h 996"/>
                <a:gd name="T18" fmla="*/ 2147483647 w 1162"/>
                <a:gd name="T19" fmla="*/ 2147483647 h 996"/>
                <a:gd name="T20" fmla="*/ 2147483647 w 1162"/>
                <a:gd name="T21" fmla="*/ 2147483647 h 996"/>
                <a:gd name="T22" fmla="*/ 2147483647 w 1162"/>
                <a:gd name="T23" fmla="*/ 2147483647 h 996"/>
                <a:gd name="T24" fmla="*/ 2147483647 w 1162"/>
                <a:gd name="T25" fmla="*/ 2147483647 h 996"/>
                <a:gd name="T26" fmla="*/ 2147483647 w 1162"/>
                <a:gd name="T27" fmla="*/ 2147483647 h 996"/>
                <a:gd name="T28" fmla="*/ 2147483647 w 1162"/>
                <a:gd name="T29" fmla="*/ 2147483647 h 996"/>
                <a:gd name="T30" fmla="*/ 2147483647 w 1162"/>
                <a:gd name="T31" fmla="*/ 2147483647 h 996"/>
                <a:gd name="T32" fmla="*/ 2147483647 w 1162"/>
                <a:gd name="T33" fmla="*/ 2147483647 h 996"/>
                <a:gd name="T34" fmla="*/ 2147483647 w 1162"/>
                <a:gd name="T35" fmla="*/ 2147483647 h 996"/>
                <a:gd name="T36" fmla="*/ 2147483647 w 1162"/>
                <a:gd name="T37" fmla="*/ 2147483647 h 996"/>
                <a:gd name="T38" fmla="*/ 2147483647 w 1162"/>
                <a:gd name="T39" fmla="*/ 2147483647 h 996"/>
                <a:gd name="T40" fmla="*/ 2147483647 w 1162"/>
                <a:gd name="T41" fmla="*/ 2147483647 h 996"/>
                <a:gd name="T42" fmla="*/ 2147483647 w 1162"/>
                <a:gd name="T43" fmla="*/ 2147483647 h 996"/>
                <a:gd name="T44" fmla="*/ 2147483647 w 1162"/>
                <a:gd name="T45" fmla="*/ 2147483647 h 996"/>
                <a:gd name="T46" fmla="*/ 2147483647 w 1162"/>
                <a:gd name="T47" fmla="*/ 2147483647 h 996"/>
                <a:gd name="T48" fmla="*/ 2147483647 w 1162"/>
                <a:gd name="T49" fmla="*/ 2147483647 h 996"/>
                <a:gd name="T50" fmla="*/ 2147483647 w 1162"/>
                <a:gd name="T51" fmla="*/ 2147483647 h 996"/>
                <a:gd name="T52" fmla="*/ 2147483647 w 1162"/>
                <a:gd name="T53" fmla="*/ 2147483647 h 996"/>
                <a:gd name="T54" fmla="*/ 2147483647 w 1162"/>
                <a:gd name="T55" fmla="*/ 2147483647 h 996"/>
                <a:gd name="T56" fmla="*/ 2147483647 w 1162"/>
                <a:gd name="T57" fmla="*/ 2147483647 h 996"/>
                <a:gd name="T58" fmla="*/ 2147483647 w 1162"/>
                <a:gd name="T59" fmla="*/ 2147483647 h 996"/>
                <a:gd name="T60" fmla="*/ 2147483647 w 1162"/>
                <a:gd name="T61" fmla="*/ 2147483647 h 996"/>
                <a:gd name="T62" fmla="*/ 2147483647 w 1162"/>
                <a:gd name="T63" fmla="*/ 2147483647 h 996"/>
                <a:gd name="T64" fmla="*/ 2147483647 w 1162"/>
                <a:gd name="T65" fmla="*/ 2147483647 h 996"/>
                <a:gd name="T66" fmla="*/ 2147483647 w 1162"/>
                <a:gd name="T67" fmla="*/ 0 h 996"/>
                <a:gd name="T68" fmla="*/ 2147483647 w 1162"/>
                <a:gd name="T69" fmla="*/ 2147483647 h 996"/>
                <a:gd name="T70" fmla="*/ 2147483647 w 1162"/>
                <a:gd name="T71" fmla="*/ 2147483647 h 996"/>
                <a:gd name="T72" fmla="*/ 2147483647 w 1162"/>
                <a:gd name="T73" fmla="*/ 2147483647 h 996"/>
                <a:gd name="T74" fmla="*/ 2147483647 w 1162"/>
                <a:gd name="T75" fmla="*/ 2147483647 h 996"/>
                <a:gd name="T76" fmla="*/ 2147483647 w 1162"/>
                <a:gd name="T77" fmla="*/ 2147483647 h 996"/>
                <a:gd name="T78" fmla="*/ 2147483647 w 1162"/>
                <a:gd name="T79" fmla="*/ 2147483647 h 996"/>
                <a:gd name="T80" fmla="*/ 2147483647 w 1162"/>
                <a:gd name="T81" fmla="*/ 2147483647 h 996"/>
                <a:gd name="T82" fmla="*/ 2147483647 w 1162"/>
                <a:gd name="T83" fmla="*/ 2147483647 h 996"/>
                <a:gd name="T84" fmla="*/ 2147483647 w 1162"/>
                <a:gd name="T85" fmla="*/ 2147483647 h 996"/>
                <a:gd name="T86" fmla="*/ 2147483647 w 1162"/>
                <a:gd name="T87" fmla="*/ 2147483647 h 996"/>
                <a:gd name="T88" fmla="*/ 2147483647 w 1162"/>
                <a:gd name="T89" fmla="*/ 2147483647 h 996"/>
                <a:gd name="T90" fmla="*/ 2147483647 w 1162"/>
                <a:gd name="T91" fmla="*/ 2147483647 h 996"/>
                <a:gd name="T92" fmla="*/ 2147483647 w 1162"/>
                <a:gd name="T93" fmla="*/ 2147483647 h 996"/>
                <a:gd name="T94" fmla="*/ 2147483647 w 1162"/>
                <a:gd name="T95" fmla="*/ 2147483647 h 996"/>
                <a:gd name="T96" fmla="*/ 2147483647 w 1162"/>
                <a:gd name="T97" fmla="*/ 2147483647 h 996"/>
                <a:gd name="T98" fmla="*/ 2147483647 w 1162"/>
                <a:gd name="T99" fmla="*/ 2147483647 h 996"/>
                <a:gd name="T100" fmla="*/ 2147483647 w 1162"/>
                <a:gd name="T101" fmla="*/ 2147483647 h 996"/>
                <a:gd name="T102" fmla="*/ 2147483647 w 1162"/>
                <a:gd name="T103" fmla="*/ 2147483647 h 996"/>
                <a:gd name="T104" fmla="*/ 2147483647 w 1162"/>
                <a:gd name="T105" fmla="*/ 2147483647 h 996"/>
                <a:gd name="T106" fmla="*/ 2147483647 w 1162"/>
                <a:gd name="T107" fmla="*/ 2147483647 h 996"/>
                <a:gd name="T108" fmla="*/ 2147483647 w 1162"/>
                <a:gd name="T109" fmla="*/ 2147483647 h 996"/>
                <a:gd name="T110" fmla="*/ 2147483647 w 1162"/>
                <a:gd name="T111" fmla="*/ 2147483647 h 996"/>
                <a:gd name="T112" fmla="*/ 2147483647 w 1162"/>
                <a:gd name="T113" fmla="*/ 2147483647 h 996"/>
                <a:gd name="T114" fmla="*/ 2147483647 w 1162"/>
                <a:gd name="T115" fmla="*/ 2147483647 h 996"/>
                <a:gd name="T116" fmla="*/ 2147483647 w 1162"/>
                <a:gd name="T117" fmla="*/ 2147483647 h 996"/>
                <a:gd name="T118" fmla="*/ 2147483647 w 1162"/>
                <a:gd name="T119" fmla="*/ 2147483647 h 996"/>
                <a:gd name="T120" fmla="*/ 2147483647 w 1162"/>
                <a:gd name="T121" fmla="*/ 2147483647 h 9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2"/>
                <a:gd name="T184" fmla="*/ 0 h 996"/>
                <a:gd name="T185" fmla="*/ 1162 w 1162"/>
                <a:gd name="T186" fmla="*/ 996 h 9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2" h="996">
                  <a:moveTo>
                    <a:pt x="1126" y="596"/>
                  </a:moveTo>
                  <a:lnTo>
                    <a:pt x="1110" y="584"/>
                  </a:lnTo>
                  <a:lnTo>
                    <a:pt x="1064" y="584"/>
                  </a:lnTo>
                  <a:lnTo>
                    <a:pt x="1048" y="578"/>
                  </a:lnTo>
                  <a:lnTo>
                    <a:pt x="1026" y="584"/>
                  </a:lnTo>
                  <a:lnTo>
                    <a:pt x="1004" y="584"/>
                  </a:lnTo>
                  <a:lnTo>
                    <a:pt x="1018" y="572"/>
                  </a:lnTo>
                  <a:lnTo>
                    <a:pt x="1010" y="572"/>
                  </a:lnTo>
                  <a:lnTo>
                    <a:pt x="996" y="578"/>
                  </a:lnTo>
                  <a:lnTo>
                    <a:pt x="980" y="584"/>
                  </a:lnTo>
                  <a:lnTo>
                    <a:pt x="988" y="572"/>
                  </a:lnTo>
                  <a:lnTo>
                    <a:pt x="1004" y="572"/>
                  </a:lnTo>
                  <a:lnTo>
                    <a:pt x="1004" y="538"/>
                  </a:lnTo>
                  <a:lnTo>
                    <a:pt x="988" y="532"/>
                  </a:lnTo>
                  <a:lnTo>
                    <a:pt x="964" y="526"/>
                  </a:lnTo>
                  <a:lnTo>
                    <a:pt x="950" y="532"/>
                  </a:lnTo>
                  <a:lnTo>
                    <a:pt x="920" y="526"/>
                  </a:lnTo>
                  <a:lnTo>
                    <a:pt x="920" y="514"/>
                  </a:lnTo>
                  <a:lnTo>
                    <a:pt x="904" y="508"/>
                  </a:lnTo>
                  <a:lnTo>
                    <a:pt x="882" y="498"/>
                  </a:lnTo>
                  <a:lnTo>
                    <a:pt x="860" y="504"/>
                  </a:lnTo>
                  <a:lnTo>
                    <a:pt x="844" y="498"/>
                  </a:lnTo>
                  <a:lnTo>
                    <a:pt x="822" y="492"/>
                  </a:lnTo>
                  <a:lnTo>
                    <a:pt x="798" y="492"/>
                  </a:lnTo>
                  <a:lnTo>
                    <a:pt x="790" y="486"/>
                  </a:lnTo>
                  <a:lnTo>
                    <a:pt x="776" y="492"/>
                  </a:lnTo>
                  <a:lnTo>
                    <a:pt x="752" y="504"/>
                  </a:lnTo>
                  <a:lnTo>
                    <a:pt x="730" y="514"/>
                  </a:lnTo>
                  <a:lnTo>
                    <a:pt x="714" y="508"/>
                  </a:lnTo>
                  <a:lnTo>
                    <a:pt x="730" y="504"/>
                  </a:lnTo>
                  <a:lnTo>
                    <a:pt x="708" y="504"/>
                  </a:lnTo>
                  <a:lnTo>
                    <a:pt x="684" y="508"/>
                  </a:lnTo>
                  <a:lnTo>
                    <a:pt x="668" y="498"/>
                  </a:lnTo>
                  <a:lnTo>
                    <a:pt x="668" y="468"/>
                  </a:lnTo>
                  <a:lnTo>
                    <a:pt x="654" y="462"/>
                  </a:lnTo>
                  <a:lnTo>
                    <a:pt x="638" y="458"/>
                  </a:lnTo>
                  <a:lnTo>
                    <a:pt x="608" y="468"/>
                  </a:lnTo>
                  <a:lnTo>
                    <a:pt x="616" y="452"/>
                  </a:lnTo>
                  <a:lnTo>
                    <a:pt x="616" y="434"/>
                  </a:lnTo>
                  <a:lnTo>
                    <a:pt x="624" y="418"/>
                  </a:lnTo>
                  <a:lnTo>
                    <a:pt x="600" y="424"/>
                  </a:lnTo>
                  <a:lnTo>
                    <a:pt x="586" y="434"/>
                  </a:lnTo>
                  <a:lnTo>
                    <a:pt x="570" y="446"/>
                  </a:lnTo>
                  <a:lnTo>
                    <a:pt x="546" y="440"/>
                  </a:lnTo>
                  <a:lnTo>
                    <a:pt x="524" y="430"/>
                  </a:lnTo>
                  <a:lnTo>
                    <a:pt x="516" y="412"/>
                  </a:lnTo>
                  <a:lnTo>
                    <a:pt x="524" y="394"/>
                  </a:lnTo>
                  <a:lnTo>
                    <a:pt x="516" y="382"/>
                  </a:lnTo>
                  <a:lnTo>
                    <a:pt x="540" y="372"/>
                  </a:lnTo>
                  <a:lnTo>
                    <a:pt x="554" y="366"/>
                  </a:lnTo>
                  <a:lnTo>
                    <a:pt x="578" y="360"/>
                  </a:lnTo>
                  <a:lnTo>
                    <a:pt x="592" y="366"/>
                  </a:lnTo>
                  <a:lnTo>
                    <a:pt x="616" y="360"/>
                  </a:lnTo>
                  <a:lnTo>
                    <a:pt x="654" y="366"/>
                  </a:lnTo>
                  <a:lnTo>
                    <a:pt x="668" y="366"/>
                  </a:lnTo>
                  <a:lnTo>
                    <a:pt x="668" y="378"/>
                  </a:lnTo>
                  <a:lnTo>
                    <a:pt x="684" y="388"/>
                  </a:lnTo>
                  <a:lnTo>
                    <a:pt x="700" y="400"/>
                  </a:lnTo>
                  <a:lnTo>
                    <a:pt x="700" y="382"/>
                  </a:lnTo>
                  <a:lnTo>
                    <a:pt x="692" y="372"/>
                  </a:lnTo>
                  <a:lnTo>
                    <a:pt x="684" y="360"/>
                  </a:lnTo>
                  <a:lnTo>
                    <a:pt x="700" y="354"/>
                  </a:lnTo>
                  <a:lnTo>
                    <a:pt x="714" y="338"/>
                  </a:lnTo>
                  <a:lnTo>
                    <a:pt x="738" y="326"/>
                  </a:lnTo>
                  <a:lnTo>
                    <a:pt x="744" y="314"/>
                  </a:lnTo>
                  <a:lnTo>
                    <a:pt x="730" y="302"/>
                  </a:lnTo>
                  <a:lnTo>
                    <a:pt x="744" y="290"/>
                  </a:lnTo>
                  <a:lnTo>
                    <a:pt x="752" y="302"/>
                  </a:lnTo>
                  <a:lnTo>
                    <a:pt x="776" y="280"/>
                  </a:lnTo>
                  <a:lnTo>
                    <a:pt x="790" y="274"/>
                  </a:lnTo>
                  <a:lnTo>
                    <a:pt x="806" y="268"/>
                  </a:lnTo>
                  <a:lnTo>
                    <a:pt x="806" y="256"/>
                  </a:lnTo>
                  <a:lnTo>
                    <a:pt x="836" y="246"/>
                  </a:lnTo>
                  <a:lnTo>
                    <a:pt x="860" y="240"/>
                  </a:lnTo>
                  <a:lnTo>
                    <a:pt x="852" y="252"/>
                  </a:lnTo>
                  <a:lnTo>
                    <a:pt x="874" y="252"/>
                  </a:lnTo>
                  <a:lnTo>
                    <a:pt x="898" y="240"/>
                  </a:lnTo>
                  <a:lnTo>
                    <a:pt x="874" y="234"/>
                  </a:lnTo>
                  <a:lnTo>
                    <a:pt x="866" y="216"/>
                  </a:lnTo>
                  <a:lnTo>
                    <a:pt x="866" y="206"/>
                  </a:lnTo>
                  <a:lnTo>
                    <a:pt x="844" y="210"/>
                  </a:lnTo>
                  <a:lnTo>
                    <a:pt x="782" y="228"/>
                  </a:lnTo>
                  <a:lnTo>
                    <a:pt x="828" y="210"/>
                  </a:lnTo>
                  <a:lnTo>
                    <a:pt x="852" y="200"/>
                  </a:lnTo>
                  <a:lnTo>
                    <a:pt x="874" y="200"/>
                  </a:lnTo>
                  <a:lnTo>
                    <a:pt x="904" y="206"/>
                  </a:lnTo>
                  <a:lnTo>
                    <a:pt x="912" y="210"/>
                  </a:lnTo>
                  <a:lnTo>
                    <a:pt x="928" y="206"/>
                  </a:lnTo>
                  <a:lnTo>
                    <a:pt x="942" y="194"/>
                  </a:lnTo>
                  <a:lnTo>
                    <a:pt x="964" y="194"/>
                  </a:lnTo>
                  <a:lnTo>
                    <a:pt x="964" y="182"/>
                  </a:lnTo>
                  <a:lnTo>
                    <a:pt x="950" y="176"/>
                  </a:lnTo>
                  <a:lnTo>
                    <a:pt x="928" y="188"/>
                  </a:lnTo>
                  <a:lnTo>
                    <a:pt x="934" y="176"/>
                  </a:lnTo>
                  <a:lnTo>
                    <a:pt x="928" y="166"/>
                  </a:lnTo>
                  <a:lnTo>
                    <a:pt x="920" y="148"/>
                  </a:lnTo>
                  <a:lnTo>
                    <a:pt x="912" y="130"/>
                  </a:lnTo>
                  <a:lnTo>
                    <a:pt x="890" y="120"/>
                  </a:lnTo>
                  <a:lnTo>
                    <a:pt x="874" y="130"/>
                  </a:lnTo>
                  <a:lnTo>
                    <a:pt x="866" y="148"/>
                  </a:lnTo>
                  <a:lnTo>
                    <a:pt x="852" y="142"/>
                  </a:lnTo>
                  <a:lnTo>
                    <a:pt x="852" y="126"/>
                  </a:lnTo>
                  <a:lnTo>
                    <a:pt x="836" y="108"/>
                  </a:lnTo>
                  <a:lnTo>
                    <a:pt x="806" y="102"/>
                  </a:lnTo>
                  <a:lnTo>
                    <a:pt x="776" y="96"/>
                  </a:lnTo>
                  <a:lnTo>
                    <a:pt x="776" y="86"/>
                  </a:lnTo>
                  <a:lnTo>
                    <a:pt x="768" y="102"/>
                  </a:lnTo>
                  <a:lnTo>
                    <a:pt x="768" y="120"/>
                  </a:lnTo>
                  <a:lnTo>
                    <a:pt x="776" y="148"/>
                  </a:lnTo>
                  <a:lnTo>
                    <a:pt x="752" y="160"/>
                  </a:lnTo>
                  <a:lnTo>
                    <a:pt x="738" y="160"/>
                  </a:lnTo>
                  <a:lnTo>
                    <a:pt x="744" y="182"/>
                  </a:lnTo>
                  <a:lnTo>
                    <a:pt x="730" y="200"/>
                  </a:lnTo>
                  <a:lnTo>
                    <a:pt x="714" y="188"/>
                  </a:lnTo>
                  <a:lnTo>
                    <a:pt x="714" y="176"/>
                  </a:lnTo>
                  <a:lnTo>
                    <a:pt x="708" y="160"/>
                  </a:lnTo>
                  <a:lnTo>
                    <a:pt x="692" y="160"/>
                  </a:lnTo>
                  <a:lnTo>
                    <a:pt x="668" y="154"/>
                  </a:lnTo>
                  <a:lnTo>
                    <a:pt x="660" y="148"/>
                  </a:lnTo>
                  <a:lnTo>
                    <a:pt x="646" y="142"/>
                  </a:lnTo>
                  <a:lnTo>
                    <a:pt x="624" y="142"/>
                  </a:lnTo>
                  <a:lnTo>
                    <a:pt x="608" y="130"/>
                  </a:lnTo>
                  <a:lnTo>
                    <a:pt x="608" y="114"/>
                  </a:lnTo>
                  <a:lnTo>
                    <a:pt x="632" y="102"/>
                  </a:lnTo>
                  <a:lnTo>
                    <a:pt x="654" y="90"/>
                  </a:lnTo>
                  <a:lnTo>
                    <a:pt x="638" y="90"/>
                  </a:lnTo>
                  <a:lnTo>
                    <a:pt x="660" y="80"/>
                  </a:lnTo>
                  <a:lnTo>
                    <a:pt x="684" y="86"/>
                  </a:lnTo>
                  <a:lnTo>
                    <a:pt x="676" y="74"/>
                  </a:lnTo>
                  <a:lnTo>
                    <a:pt x="660" y="62"/>
                  </a:lnTo>
                  <a:lnTo>
                    <a:pt x="692" y="62"/>
                  </a:lnTo>
                  <a:lnTo>
                    <a:pt x="700" y="50"/>
                  </a:lnTo>
                  <a:lnTo>
                    <a:pt x="692" y="44"/>
                  </a:lnTo>
                  <a:lnTo>
                    <a:pt x="684" y="50"/>
                  </a:lnTo>
                  <a:lnTo>
                    <a:pt x="684" y="16"/>
                  </a:lnTo>
                  <a:lnTo>
                    <a:pt x="646" y="0"/>
                  </a:lnTo>
                  <a:lnTo>
                    <a:pt x="660" y="28"/>
                  </a:lnTo>
                  <a:lnTo>
                    <a:pt x="616" y="34"/>
                  </a:lnTo>
                  <a:lnTo>
                    <a:pt x="562" y="34"/>
                  </a:lnTo>
                  <a:lnTo>
                    <a:pt x="510" y="44"/>
                  </a:lnTo>
                  <a:lnTo>
                    <a:pt x="464" y="28"/>
                  </a:lnTo>
                  <a:lnTo>
                    <a:pt x="418" y="28"/>
                  </a:lnTo>
                  <a:lnTo>
                    <a:pt x="364" y="22"/>
                  </a:lnTo>
                  <a:lnTo>
                    <a:pt x="320" y="22"/>
                  </a:lnTo>
                  <a:lnTo>
                    <a:pt x="274" y="38"/>
                  </a:lnTo>
                  <a:lnTo>
                    <a:pt x="228" y="28"/>
                  </a:lnTo>
                  <a:lnTo>
                    <a:pt x="182" y="28"/>
                  </a:lnTo>
                  <a:lnTo>
                    <a:pt x="136" y="16"/>
                  </a:lnTo>
                  <a:lnTo>
                    <a:pt x="92" y="16"/>
                  </a:lnTo>
                  <a:lnTo>
                    <a:pt x="52" y="28"/>
                  </a:lnTo>
                  <a:lnTo>
                    <a:pt x="8" y="38"/>
                  </a:lnTo>
                  <a:lnTo>
                    <a:pt x="52" y="56"/>
                  </a:lnTo>
                  <a:lnTo>
                    <a:pt x="0" y="62"/>
                  </a:lnTo>
                  <a:lnTo>
                    <a:pt x="30" y="86"/>
                  </a:lnTo>
                  <a:lnTo>
                    <a:pt x="8" y="120"/>
                  </a:lnTo>
                  <a:lnTo>
                    <a:pt x="22" y="154"/>
                  </a:lnTo>
                  <a:lnTo>
                    <a:pt x="68" y="130"/>
                  </a:lnTo>
                  <a:lnTo>
                    <a:pt x="114" y="126"/>
                  </a:lnTo>
                  <a:lnTo>
                    <a:pt x="160" y="120"/>
                  </a:lnTo>
                  <a:lnTo>
                    <a:pt x="206" y="136"/>
                  </a:lnTo>
                  <a:lnTo>
                    <a:pt x="242" y="160"/>
                  </a:lnTo>
                  <a:lnTo>
                    <a:pt x="274" y="188"/>
                  </a:lnTo>
                  <a:lnTo>
                    <a:pt x="296" y="222"/>
                  </a:lnTo>
                  <a:lnTo>
                    <a:pt x="296" y="262"/>
                  </a:lnTo>
                  <a:lnTo>
                    <a:pt x="282" y="298"/>
                  </a:lnTo>
                  <a:lnTo>
                    <a:pt x="304" y="326"/>
                  </a:lnTo>
                  <a:lnTo>
                    <a:pt x="342" y="360"/>
                  </a:lnTo>
                  <a:lnTo>
                    <a:pt x="372" y="388"/>
                  </a:lnTo>
                  <a:lnTo>
                    <a:pt x="394" y="424"/>
                  </a:lnTo>
                  <a:lnTo>
                    <a:pt x="380" y="388"/>
                  </a:lnTo>
                  <a:lnTo>
                    <a:pt x="364" y="354"/>
                  </a:lnTo>
                  <a:lnTo>
                    <a:pt x="394" y="382"/>
                  </a:lnTo>
                  <a:lnTo>
                    <a:pt x="426" y="412"/>
                  </a:lnTo>
                  <a:lnTo>
                    <a:pt x="448" y="440"/>
                  </a:lnTo>
                  <a:lnTo>
                    <a:pt x="486" y="458"/>
                  </a:lnTo>
                  <a:lnTo>
                    <a:pt x="540" y="468"/>
                  </a:lnTo>
                  <a:lnTo>
                    <a:pt x="592" y="474"/>
                  </a:lnTo>
                  <a:lnTo>
                    <a:pt x="632" y="492"/>
                  </a:lnTo>
                  <a:lnTo>
                    <a:pt x="660" y="520"/>
                  </a:lnTo>
                  <a:lnTo>
                    <a:pt x="714" y="520"/>
                  </a:lnTo>
                  <a:lnTo>
                    <a:pt x="714" y="554"/>
                  </a:lnTo>
                  <a:lnTo>
                    <a:pt x="692" y="584"/>
                  </a:lnTo>
                  <a:lnTo>
                    <a:pt x="692" y="618"/>
                  </a:lnTo>
                  <a:lnTo>
                    <a:pt x="714" y="646"/>
                  </a:lnTo>
                  <a:lnTo>
                    <a:pt x="752" y="682"/>
                  </a:lnTo>
                  <a:lnTo>
                    <a:pt x="790" y="704"/>
                  </a:lnTo>
                  <a:lnTo>
                    <a:pt x="814" y="744"/>
                  </a:lnTo>
                  <a:lnTo>
                    <a:pt x="798" y="784"/>
                  </a:lnTo>
                  <a:lnTo>
                    <a:pt x="806" y="824"/>
                  </a:lnTo>
                  <a:lnTo>
                    <a:pt x="806" y="864"/>
                  </a:lnTo>
                  <a:lnTo>
                    <a:pt x="814" y="904"/>
                  </a:lnTo>
                  <a:lnTo>
                    <a:pt x="814" y="944"/>
                  </a:lnTo>
                  <a:lnTo>
                    <a:pt x="844" y="974"/>
                  </a:lnTo>
                  <a:lnTo>
                    <a:pt x="874" y="996"/>
                  </a:lnTo>
                  <a:lnTo>
                    <a:pt x="920" y="996"/>
                  </a:lnTo>
                  <a:lnTo>
                    <a:pt x="920" y="990"/>
                  </a:lnTo>
                  <a:lnTo>
                    <a:pt x="898" y="984"/>
                  </a:lnTo>
                  <a:lnTo>
                    <a:pt x="898" y="974"/>
                  </a:lnTo>
                  <a:lnTo>
                    <a:pt x="882" y="978"/>
                  </a:lnTo>
                  <a:lnTo>
                    <a:pt x="860" y="978"/>
                  </a:lnTo>
                  <a:lnTo>
                    <a:pt x="874" y="968"/>
                  </a:lnTo>
                  <a:lnTo>
                    <a:pt x="890" y="968"/>
                  </a:lnTo>
                  <a:lnTo>
                    <a:pt x="874" y="950"/>
                  </a:lnTo>
                  <a:lnTo>
                    <a:pt x="890" y="938"/>
                  </a:lnTo>
                  <a:lnTo>
                    <a:pt x="898" y="928"/>
                  </a:lnTo>
                  <a:lnTo>
                    <a:pt x="898" y="922"/>
                  </a:lnTo>
                  <a:lnTo>
                    <a:pt x="882" y="916"/>
                  </a:lnTo>
                  <a:lnTo>
                    <a:pt x="866" y="922"/>
                  </a:lnTo>
                  <a:lnTo>
                    <a:pt x="882" y="904"/>
                  </a:lnTo>
                  <a:lnTo>
                    <a:pt x="898" y="894"/>
                  </a:lnTo>
                  <a:lnTo>
                    <a:pt x="904" y="882"/>
                  </a:lnTo>
                  <a:lnTo>
                    <a:pt x="890" y="888"/>
                  </a:lnTo>
                  <a:lnTo>
                    <a:pt x="882" y="876"/>
                  </a:lnTo>
                  <a:lnTo>
                    <a:pt x="898" y="870"/>
                  </a:lnTo>
                  <a:lnTo>
                    <a:pt x="904" y="876"/>
                  </a:lnTo>
                  <a:lnTo>
                    <a:pt x="904" y="870"/>
                  </a:lnTo>
                  <a:lnTo>
                    <a:pt x="912" y="858"/>
                  </a:lnTo>
                  <a:lnTo>
                    <a:pt x="934" y="852"/>
                  </a:lnTo>
                  <a:lnTo>
                    <a:pt x="958" y="848"/>
                  </a:lnTo>
                  <a:lnTo>
                    <a:pt x="958" y="824"/>
                  </a:lnTo>
                  <a:lnTo>
                    <a:pt x="934" y="812"/>
                  </a:lnTo>
                  <a:lnTo>
                    <a:pt x="928" y="802"/>
                  </a:lnTo>
                  <a:lnTo>
                    <a:pt x="942" y="806"/>
                  </a:lnTo>
                  <a:lnTo>
                    <a:pt x="964" y="818"/>
                  </a:lnTo>
                  <a:lnTo>
                    <a:pt x="980" y="824"/>
                  </a:lnTo>
                  <a:lnTo>
                    <a:pt x="988" y="812"/>
                  </a:lnTo>
                  <a:lnTo>
                    <a:pt x="1004" y="796"/>
                  </a:lnTo>
                  <a:lnTo>
                    <a:pt x="1010" y="778"/>
                  </a:lnTo>
                  <a:lnTo>
                    <a:pt x="1026" y="778"/>
                  </a:lnTo>
                  <a:lnTo>
                    <a:pt x="1026" y="768"/>
                  </a:lnTo>
                  <a:lnTo>
                    <a:pt x="1034" y="750"/>
                  </a:lnTo>
                  <a:lnTo>
                    <a:pt x="1056" y="744"/>
                  </a:lnTo>
                  <a:lnTo>
                    <a:pt x="1080" y="732"/>
                  </a:lnTo>
                  <a:lnTo>
                    <a:pt x="1094" y="732"/>
                  </a:lnTo>
                  <a:lnTo>
                    <a:pt x="1102" y="720"/>
                  </a:lnTo>
                  <a:lnTo>
                    <a:pt x="1110" y="710"/>
                  </a:lnTo>
                  <a:lnTo>
                    <a:pt x="1110" y="670"/>
                  </a:lnTo>
                  <a:lnTo>
                    <a:pt x="1126" y="652"/>
                  </a:lnTo>
                  <a:lnTo>
                    <a:pt x="1148" y="640"/>
                  </a:lnTo>
                  <a:lnTo>
                    <a:pt x="1156" y="630"/>
                  </a:lnTo>
                  <a:lnTo>
                    <a:pt x="1156" y="612"/>
                  </a:lnTo>
                  <a:lnTo>
                    <a:pt x="1162" y="596"/>
                  </a:lnTo>
                  <a:lnTo>
                    <a:pt x="1140" y="606"/>
                  </a:lnTo>
                  <a:lnTo>
                    <a:pt x="1126" y="59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85" name="Freeform 60"/>
            <p:cNvSpPr>
              <a:spLocks noChangeArrowheads="1"/>
            </p:cNvSpPr>
            <p:nvPr/>
          </p:nvSpPr>
          <p:spPr bwMode="auto">
            <a:xfrm>
              <a:off x="3159366" y="935364"/>
              <a:ext cx="152800" cy="299888"/>
            </a:xfrm>
            <a:custGeom>
              <a:avLst/>
              <a:gdLst>
                <a:gd name="T0" fmla="*/ 2147483647 w 68"/>
                <a:gd name="T1" fmla="*/ 2147483647 h 84"/>
                <a:gd name="T2" fmla="*/ 2147483647 w 68"/>
                <a:gd name="T3" fmla="*/ 2147483647 h 84"/>
                <a:gd name="T4" fmla="*/ 2147483647 w 68"/>
                <a:gd name="T5" fmla="*/ 2147483647 h 84"/>
                <a:gd name="T6" fmla="*/ 2147483647 w 68"/>
                <a:gd name="T7" fmla="*/ 2147483647 h 84"/>
                <a:gd name="T8" fmla="*/ 2147483647 w 68"/>
                <a:gd name="T9" fmla="*/ 2147483647 h 84"/>
                <a:gd name="T10" fmla="*/ 2147483647 w 68"/>
                <a:gd name="T11" fmla="*/ 2147483647 h 84"/>
                <a:gd name="T12" fmla="*/ 2147483647 w 68"/>
                <a:gd name="T13" fmla="*/ 2147483647 h 84"/>
                <a:gd name="T14" fmla="*/ 2147483647 w 68"/>
                <a:gd name="T15" fmla="*/ 2147483647 h 84"/>
                <a:gd name="T16" fmla="*/ 2147483647 w 68"/>
                <a:gd name="T17" fmla="*/ 2147483647 h 84"/>
                <a:gd name="T18" fmla="*/ 2147483647 w 68"/>
                <a:gd name="T19" fmla="*/ 2147483647 h 84"/>
                <a:gd name="T20" fmla="*/ 2147483647 w 68"/>
                <a:gd name="T21" fmla="*/ 2147483647 h 84"/>
                <a:gd name="T22" fmla="*/ 2147483647 w 68"/>
                <a:gd name="T23" fmla="*/ 2147483647 h 84"/>
                <a:gd name="T24" fmla="*/ 2147483647 w 68"/>
                <a:gd name="T25" fmla="*/ 2147483647 h 84"/>
                <a:gd name="T26" fmla="*/ 2147483647 w 68"/>
                <a:gd name="T27" fmla="*/ 2147483647 h 84"/>
                <a:gd name="T28" fmla="*/ 2147483647 w 68"/>
                <a:gd name="T29" fmla="*/ 2147483647 h 84"/>
                <a:gd name="T30" fmla="*/ 2147483647 w 68"/>
                <a:gd name="T31" fmla="*/ 2147483647 h 84"/>
                <a:gd name="T32" fmla="*/ 2147483647 w 68"/>
                <a:gd name="T33" fmla="*/ 2147483647 h 84"/>
                <a:gd name="T34" fmla="*/ 2147483647 w 68"/>
                <a:gd name="T35" fmla="*/ 2147483647 h 84"/>
                <a:gd name="T36" fmla="*/ 2147483647 w 68"/>
                <a:gd name="T37" fmla="*/ 2147483647 h 84"/>
                <a:gd name="T38" fmla="*/ 2147483647 w 68"/>
                <a:gd name="T39" fmla="*/ 2147483647 h 84"/>
                <a:gd name="T40" fmla="*/ 2147483647 w 68"/>
                <a:gd name="T41" fmla="*/ 0 h 84"/>
                <a:gd name="T42" fmla="*/ 2147483647 w 68"/>
                <a:gd name="T43" fmla="*/ 2147483647 h 84"/>
                <a:gd name="T44" fmla="*/ 0 w 68"/>
                <a:gd name="T45" fmla="*/ 2147483647 h 84"/>
                <a:gd name="T46" fmla="*/ 2147483647 w 68"/>
                <a:gd name="T47" fmla="*/ 2147483647 h 84"/>
                <a:gd name="T48" fmla="*/ 2147483647 w 68"/>
                <a:gd name="T49" fmla="*/ 2147483647 h 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84"/>
                <a:gd name="T77" fmla="*/ 68 w 68"/>
                <a:gd name="T78" fmla="*/ 84 h 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84">
                  <a:moveTo>
                    <a:pt x="30" y="42"/>
                  </a:moveTo>
                  <a:lnTo>
                    <a:pt x="40" y="54"/>
                  </a:lnTo>
                  <a:lnTo>
                    <a:pt x="24" y="60"/>
                  </a:lnTo>
                  <a:lnTo>
                    <a:pt x="16" y="70"/>
                  </a:lnTo>
                  <a:lnTo>
                    <a:pt x="40" y="70"/>
                  </a:lnTo>
                  <a:lnTo>
                    <a:pt x="24" y="76"/>
                  </a:lnTo>
                  <a:lnTo>
                    <a:pt x="46" y="70"/>
                  </a:lnTo>
                  <a:lnTo>
                    <a:pt x="30" y="76"/>
                  </a:lnTo>
                  <a:lnTo>
                    <a:pt x="6" y="84"/>
                  </a:lnTo>
                  <a:lnTo>
                    <a:pt x="8" y="84"/>
                  </a:lnTo>
                  <a:lnTo>
                    <a:pt x="18" y="84"/>
                  </a:lnTo>
                  <a:lnTo>
                    <a:pt x="34" y="82"/>
                  </a:lnTo>
                  <a:lnTo>
                    <a:pt x="30" y="80"/>
                  </a:lnTo>
                  <a:lnTo>
                    <a:pt x="54" y="76"/>
                  </a:lnTo>
                  <a:lnTo>
                    <a:pt x="62" y="76"/>
                  </a:lnTo>
                  <a:lnTo>
                    <a:pt x="68" y="60"/>
                  </a:lnTo>
                  <a:lnTo>
                    <a:pt x="54" y="42"/>
                  </a:lnTo>
                  <a:lnTo>
                    <a:pt x="30" y="30"/>
                  </a:lnTo>
                  <a:lnTo>
                    <a:pt x="30" y="14"/>
                  </a:lnTo>
                  <a:lnTo>
                    <a:pt x="16" y="14"/>
                  </a:lnTo>
                  <a:lnTo>
                    <a:pt x="26" y="0"/>
                  </a:lnTo>
                  <a:lnTo>
                    <a:pt x="8" y="8"/>
                  </a:lnTo>
                  <a:lnTo>
                    <a:pt x="0" y="24"/>
                  </a:lnTo>
                  <a:lnTo>
                    <a:pt x="16" y="36"/>
                  </a:lnTo>
                  <a:lnTo>
                    <a:pt x="30" y="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86" name="Freeform 61"/>
            <p:cNvSpPr>
              <a:spLocks noChangeArrowheads="1"/>
            </p:cNvSpPr>
            <p:nvPr/>
          </p:nvSpPr>
          <p:spPr bwMode="auto">
            <a:xfrm>
              <a:off x="3298683" y="1163850"/>
              <a:ext cx="31459" cy="42841"/>
            </a:xfrm>
            <a:custGeom>
              <a:avLst/>
              <a:gdLst>
                <a:gd name="T0" fmla="*/ 2147483647 w 14"/>
                <a:gd name="T1" fmla="*/ 0 h 12"/>
                <a:gd name="T2" fmla="*/ 0 w 14"/>
                <a:gd name="T3" fmla="*/ 2147483647 h 12"/>
                <a:gd name="T4" fmla="*/ 2147483647 w 14"/>
                <a:gd name="T5" fmla="*/ 2147483647 h 12"/>
                <a:gd name="T6" fmla="*/ 2147483647 w 14"/>
                <a:gd name="T7" fmla="*/ 0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14" y="0"/>
                  </a:moveTo>
                  <a:lnTo>
                    <a:pt x="0" y="12"/>
                  </a:lnTo>
                  <a:lnTo>
                    <a:pt x="6" y="12"/>
                  </a:lnTo>
                  <a:lnTo>
                    <a:pt x="1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87" name="Freeform 62"/>
            <p:cNvSpPr>
              <a:spLocks noChangeArrowheads="1"/>
            </p:cNvSpPr>
            <p:nvPr/>
          </p:nvSpPr>
          <p:spPr bwMode="auto">
            <a:xfrm>
              <a:off x="6678261" y="2677571"/>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4"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88" name="Freeform 63"/>
            <p:cNvSpPr>
              <a:spLocks noChangeArrowheads="1"/>
            </p:cNvSpPr>
            <p:nvPr/>
          </p:nvSpPr>
          <p:spPr bwMode="auto">
            <a:xfrm>
              <a:off x="5891791" y="2691852"/>
              <a:ext cx="1096565" cy="721159"/>
            </a:xfrm>
            <a:custGeom>
              <a:avLst/>
              <a:gdLst>
                <a:gd name="T0" fmla="*/ 2147483647 w 488"/>
                <a:gd name="T1" fmla="*/ 2147483647 h 202"/>
                <a:gd name="T2" fmla="*/ 2147483647 w 488"/>
                <a:gd name="T3" fmla="*/ 2147483647 h 202"/>
                <a:gd name="T4" fmla="*/ 2147483647 w 488"/>
                <a:gd name="T5" fmla="*/ 2147483647 h 202"/>
                <a:gd name="T6" fmla="*/ 2147483647 w 488"/>
                <a:gd name="T7" fmla="*/ 2147483647 h 202"/>
                <a:gd name="T8" fmla="*/ 2147483647 w 488"/>
                <a:gd name="T9" fmla="*/ 2147483647 h 202"/>
                <a:gd name="T10" fmla="*/ 2147483647 w 488"/>
                <a:gd name="T11" fmla="*/ 2147483647 h 202"/>
                <a:gd name="T12" fmla="*/ 2147483647 w 488"/>
                <a:gd name="T13" fmla="*/ 2147483647 h 202"/>
                <a:gd name="T14" fmla="*/ 2147483647 w 488"/>
                <a:gd name="T15" fmla="*/ 0 h 202"/>
                <a:gd name="T16" fmla="*/ 2147483647 w 488"/>
                <a:gd name="T17" fmla="*/ 2147483647 h 202"/>
                <a:gd name="T18" fmla="*/ 2147483647 w 488"/>
                <a:gd name="T19" fmla="*/ 2147483647 h 202"/>
                <a:gd name="T20" fmla="*/ 2147483647 w 488"/>
                <a:gd name="T21" fmla="*/ 2147483647 h 202"/>
                <a:gd name="T22" fmla="*/ 2147483647 w 488"/>
                <a:gd name="T23" fmla="*/ 2147483647 h 202"/>
                <a:gd name="T24" fmla="*/ 2147483647 w 488"/>
                <a:gd name="T25" fmla="*/ 2147483647 h 202"/>
                <a:gd name="T26" fmla="*/ 2147483647 w 488"/>
                <a:gd name="T27" fmla="*/ 2147483647 h 202"/>
                <a:gd name="T28" fmla="*/ 2147483647 w 488"/>
                <a:gd name="T29" fmla="*/ 2147483647 h 202"/>
                <a:gd name="T30" fmla="*/ 2147483647 w 488"/>
                <a:gd name="T31" fmla="*/ 2147483647 h 202"/>
                <a:gd name="T32" fmla="*/ 2147483647 w 488"/>
                <a:gd name="T33" fmla="*/ 2147483647 h 202"/>
                <a:gd name="T34" fmla="*/ 2147483647 w 488"/>
                <a:gd name="T35" fmla="*/ 2147483647 h 202"/>
                <a:gd name="T36" fmla="*/ 2147483647 w 488"/>
                <a:gd name="T37" fmla="*/ 2147483647 h 202"/>
                <a:gd name="T38" fmla="*/ 2147483647 w 488"/>
                <a:gd name="T39" fmla="*/ 2147483647 h 202"/>
                <a:gd name="T40" fmla="*/ 2147483647 w 488"/>
                <a:gd name="T41" fmla="*/ 2147483647 h 202"/>
                <a:gd name="T42" fmla="*/ 2147483647 w 488"/>
                <a:gd name="T43" fmla="*/ 2147483647 h 202"/>
                <a:gd name="T44" fmla="*/ 2147483647 w 488"/>
                <a:gd name="T45" fmla="*/ 2147483647 h 202"/>
                <a:gd name="T46" fmla="*/ 2147483647 w 488"/>
                <a:gd name="T47" fmla="*/ 2147483647 h 202"/>
                <a:gd name="T48" fmla="*/ 2147483647 w 488"/>
                <a:gd name="T49" fmla="*/ 2147483647 h 202"/>
                <a:gd name="T50" fmla="*/ 2147483647 w 488"/>
                <a:gd name="T51" fmla="*/ 2147483647 h 202"/>
                <a:gd name="T52" fmla="*/ 2147483647 w 488"/>
                <a:gd name="T53" fmla="*/ 2147483647 h 202"/>
                <a:gd name="T54" fmla="*/ 2147483647 w 488"/>
                <a:gd name="T55" fmla="*/ 2147483647 h 202"/>
                <a:gd name="T56" fmla="*/ 2147483647 w 488"/>
                <a:gd name="T57" fmla="*/ 2147483647 h 202"/>
                <a:gd name="T58" fmla="*/ 2147483647 w 488"/>
                <a:gd name="T59" fmla="*/ 2147483647 h 202"/>
                <a:gd name="T60" fmla="*/ 2147483647 w 488"/>
                <a:gd name="T61" fmla="*/ 2147483647 h 202"/>
                <a:gd name="T62" fmla="*/ 2147483647 w 488"/>
                <a:gd name="T63" fmla="*/ 2147483647 h 202"/>
                <a:gd name="T64" fmla="*/ 0 w 488"/>
                <a:gd name="T65" fmla="*/ 2147483647 h 202"/>
                <a:gd name="T66" fmla="*/ 2147483647 w 488"/>
                <a:gd name="T67" fmla="*/ 2147483647 h 202"/>
                <a:gd name="T68" fmla="*/ 2147483647 w 488"/>
                <a:gd name="T69" fmla="*/ 2147483647 h 202"/>
                <a:gd name="T70" fmla="*/ 2147483647 w 488"/>
                <a:gd name="T71" fmla="*/ 2147483647 h 202"/>
                <a:gd name="T72" fmla="*/ 2147483647 w 488"/>
                <a:gd name="T73" fmla="*/ 2147483647 h 202"/>
                <a:gd name="T74" fmla="*/ 2147483647 w 488"/>
                <a:gd name="T75" fmla="*/ 2147483647 h 202"/>
                <a:gd name="T76" fmla="*/ 2147483647 w 488"/>
                <a:gd name="T77" fmla="*/ 2147483647 h 202"/>
                <a:gd name="T78" fmla="*/ 2147483647 w 488"/>
                <a:gd name="T79" fmla="*/ 2147483647 h 202"/>
                <a:gd name="T80" fmla="*/ 2147483647 w 488"/>
                <a:gd name="T81" fmla="*/ 2147483647 h 202"/>
                <a:gd name="T82" fmla="*/ 2147483647 w 488"/>
                <a:gd name="T83" fmla="*/ 2147483647 h 202"/>
                <a:gd name="T84" fmla="*/ 2147483647 w 488"/>
                <a:gd name="T85" fmla="*/ 2147483647 h 202"/>
                <a:gd name="T86" fmla="*/ 2147483647 w 488"/>
                <a:gd name="T87" fmla="*/ 2147483647 h 202"/>
                <a:gd name="T88" fmla="*/ 2147483647 w 488"/>
                <a:gd name="T89" fmla="*/ 2147483647 h 202"/>
                <a:gd name="T90" fmla="*/ 2147483647 w 488"/>
                <a:gd name="T91" fmla="*/ 2147483647 h 202"/>
                <a:gd name="T92" fmla="*/ 2147483647 w 488"/>
                <a:gd name="T93" fmla="*/ 2147483647 h 202"/>
                <a:gd name="T94" fmla="*/ 2147483647 w 488"/>
                <a:gd name="T95" fmla="*/ 2147483647 h 202"/>
                <a:gd name="T96" fmla="*/ 2147483647 w 488"/>
                <a:gd name="T97" fmla="*/ 2147483647 h 202"/>
                <a:gd name="T98" fmla="*/ 2147483647 w 488"/>
                <a:gd name="T99" fmla="*/ 2147483647 h 202"/>
                <a:gd name="T100" fmla="*/ 2147483647 w 488"/>
                <a:gd name="T101" fmla="*/ 2147483647 h 202"/>
                <a:gd name="T102" fmla="*/ 2147483647 w 488"/>
                <a:gd name="T103" fmla="*/ 2147483647 h 202"/>
                <a:gd name="T104" fmla="*/ 2147483647 w 488"/>
                <a:gd name="T105" fmla="*/ 2147483647 h 202"/>
                <a:gd name="T106" fmla="*/ 2147483647 w 488"/>
                <a:gd name="T107" fmla="*/ 2147483647 h 202"/>
                <a:gd name="T108" fmla="*/ 2147483647 w 488"/>
                <a:gd name="T109" fmla="*/ 2147483647 h 202"/>
                <a:gd name="T110" fmla="*/ 2147483647 w 488"/>
                <a:gd name="T111" fmla="*/ 2147483647 h 202"/>
                <a:gd name="T112" fmla="*/ 2147483647 w 488"/>
                <a:gd name="T113" fmla="*/ 2147483647 h 202"/>
                <a:gd name="T114" fmla="*/ 2147483647 w 488"/>
                <a:gd name="T115" fmla="*/ 2147483647 h 202"/>
                <a:gd name="T116" fmla="*/ 2147483647 w 488"/>
                <a:gd name="T117" fmla="*/ 2147483647 h 202"/>
                <a:gd name="T118" fmla="*/ 2147483647 w 488"/>
                <a:gd name="T119" fmla="*/ 2147483647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8"/>
                <a:gd name="T181" fmla="*/ 0 h 202"/>
                <a:gd name="T182" fmla="*/ 488 w 488"/>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8" h="202">
                  <a:moveTo>
                    <a:pt x="442" y="82"/>
                  </a:moveTo>
                  <a:lnTo>
                    <a:pt x="442" y="72"/>
                  </a:lnTo>
                  <a:lnTo>
                    <a:pt x="426" y="60"/>
                  </a:lnTo>
                  <a:lnTo>
                    <a:pt x="396" y="48"/>
                  </a:lnTo>
                  <a:lnTo>
                    <a:pt x="388" y="30"/>
                  </a:lnTo>
                  <a:lnTo>
                    <a:pt x="380" y="20"/>
                  </a:lnTo>
                  <a:lnTo>
                    <a:pt x="364" y="8"/>
                  </a:lnTo>
                  <a:lnTo>
                    <a:pt x="354" y="0"/>
                  </a:lnTo>
                  <a:lnTo>
                    <a:pt x="342" y="14"/>
                  </a:lnTo>
                  <a:lnTo>
                    <a:pt x="342" y="30"/>
                  </a:lnTo>
                  <a:lnTo>
                    <a:pt x="358" y="42"/>
                  </a:lnTo>
                  <a:lnTo>
                    <a:pt x="336" y="48"/>
                  </a:lnTo>
                  <a:lnTo>
                    <a:pt x="312" y="42"/>
                  </a:lnTo>
                  <a:lnTo>
                    <a:pt x="298" y="36"/>
                  </a:lnTo>
                  <a:lnTo>
                    <a:pt x="282" y="30"/>
                  </a:lnTo>
                  <a:lnTo>
                    <a:pt x="288" y="14"/>
                  </a:lnTo>
                  <a:lnTo>
                    <a:pt x="274" y="14"/>
                  </a:lnTo>
                  <a:lnTo>
                    <a:pt x="252" y="8"/>
                  </a:lnTo>
                  <a:lnTo>
                    <a:pt x="214" y="8"/>
                  </a:lnTo>
                  <a:lnTo>
                    <a:pt x="182" y="14"/>
                  </a:lnTo>
                  <a:lnTo>
                    <a:pt x="198" y="20"/>
                  </a:lnTo>
                  <a:lnTo>
                    <a:pt x="206" y="30"/>
                  </a:lnTo>
                  <a:lnTo>
                    <a:pt x="146" y="30"/>
                  </a:lnTo>
                  <a:lnTo>
                    <a:pt x="130" y="42"/>
                  </a:lnTo>
                  <a:lnTo>
                    <a:pt x="108" y="48"/>
                  </a:lnTo>
                  <a:lnTo>
                    <a:pt x="108" y="60"/>
                  </a:lnTo>
                  <a:lnTo>
                    <a:pt x="84" y="78"/>
                  </a:lnTo>
                  <a:lnTo>
                    <a:pt x="62" y="78"/>
                  </a:lnTo>
                  <a:lnTo>
                    <a:pt x="46" y="82"/>
                  </a:lnTo>
                  <a:lnTo>
                    <a:pt x="32" y="78"/>
                  </a:lnTo>
                  <a:lnTo>
                    <a:pt x="8" y="88"/>
                  </a:lnTo>
                  <a:lnTo>
                    <a:pt x="8" y="106"/>
                  </a:lnTo>
                  <a:lnTo>
                    <a:pt x="0" y="128"/>
                  </a:lnTo>
                  <a:lnTo>
                    <a:pt x="8" y="146"/>
                  </a:lnTo>
                  <a:lnTo>
                    <a:pt x="8" y="180"/>
                  </a:lnTo>
                  <a:lnTo>
                    <a:pt x="32" y="186"/>
                  </a:lnTo>
                  <a:lnTo>
                    <a:pt x="54" y="180"/>
                  </a:lnTo>
                  <a:lnTo>
                    <a:pt x="76" y="174"/>
                  </a:lnTo>
                  <a:lnTo>
                    <a:pt x="100" y="174"/>
                  </a:lnTo>
                  <a:lnTo>
                    <a:pt x="130" y="168"/>
                  </a:lnTo>
                  <a:lnTo>
                    <a:pt x="176" y="152"/>
                  </a:lnTo>
                  <a:lnTo>
                    <a:pt x="214" y="152"/>
                  </a:lnTo>
                  <a:lnTo>
                    <a:pt x="236" y="156"/>
                  </a:lnTo>
                  <a:lnTo>
                    <a:pt x="244" y="168"/>
                  </a:lnTo>
                  <a:lnTo>
                    <a:pt x="252" y="180"/>
                  </a:lnTo>
                  <a:lnTo>
                    <a:pt x="274" y="168"/>
                  </a:lnTo>
                  <a:lnTo>
                    <a:pt x="298" y="156"/>
                  </a:lnTo>
                  <a:lnTo>
                    <a:pt x="282" y="174"/>
                  </a:lnTo>
                  <a:lnTo>
                    <a:pt x="274" y="186"/>
                  </a:lnTo>
                  <a:lnTo>
                    <a:pt x="298" y="192"/>
                  </a:lnTo>
                  <a:lnTo>
                    <a:pt x="312" y="202"/>
                  </a:lnTo>
                  <a:lnTo>
                    <a:pt x="364" y="202"/>
                  </a:lnTo>
                  <a:lnTo>
                    <a:pt x="380" y="198"/>
                  </a:lnTo>
                  <a:lnTo>
                    <a:pt x="404" y="192"/>
                  </a:lnTo>
                  <a:lnTo>
                    <a:pt x="418" y="180"/>
                  </a:lnTo>
                  <a:lnTo>
                    <a:pt x="434" y="168"/>
                  </a:lnTo>
                  <a:lnTo>
                    <a:pt x="464" y="146"/>
                  </a:lnTo>
                  <a:lnTo>
                    <a:pt x="488" y="116"/>
                  </a:lnTo>
                  <a:lnTo>
                    <a:pt x="464" y="94"/>
                  </a:lnTo>
                  <a:lnTo>
                    <a:pt x="442" y="8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89" name="Freeform 64"/>
            <p:cNvSpPr>
              <a:spLocks noChangeArrowheads="1"/>
            </p:cNvSpPr>
            <p:nvPr/>
          </p:nvSpPr>
          <p:spPr bwMode="auto">
            <a:xfrm>
              <a:off x="4354801" y="2813235"/>
              <a:ext cx="152800" cy="357009"/>
            </a:xfrm>
            <a:custGeom>
              <a:avLst/>
              <a:gdLst>
                <a:gd name="T0" fmla="*/ 2147483647 w 68"/>
                <a:gd name="T1" fmla="*/ 2147483647 h 100"/>
                <a:gd name="T2" fmla="*/ 2147483647 w 68"/>
                <a:gd name="T3" fmla="*/ 2147483647 h 100"/>
                <a:gd name="T4" fmla="*/ 2147483647 w 68"/>
                <a:gd name="T5" fmla="*/ 2147483647 h 100"/>
                <a:gd name="T6" fmla="*/ 0 w 68"/>
                <a:gd name="T7" fmla="*/ 2147483647 h 100"/>
                <a:gd name="T8" fmla="*/ 0 w 68"/>
                <a:gd name="T9" fmla="*/ 2147483647 h 100"/>
                <a:gd name="T10" fmla="*/ 2147483647 w 68"/>
                <a:gd name="T11" fmla="*/ 2147483647 h 100"/>
                <a:gd name="T12" fmla="*/ 2147483647 w 68"/>
                <a:gd name="T13" fmla="*/ 2147483647 h 100"/>
                <a:gd name="T14" fmla="*/ 2147483647 w 68"/>
                <a:gd name="T15" fmla="*/ 2147483647 h 100"/>
                <a:gd name="T16" fmla="*/ 2147483647 w 68"/>
                <a:gd name="T17" fmla="*/ 2147483647 h 100"/>
                <a:gd name="T18" fmla="*/ 2147483647 w 68"/>
                <a:gd name="T19" fmla="*/ 2147483647 h 100"/>
                <a:gd name="T20" fmla="*/ 2147483647 w 68"/>
                <a:gd name="T21" fmla="*/ 2147483647 h 100"/>
                <a:gd name="T22" fmla="*/ 2147483647 w 68"/>
                <a:gd name="T23" fmla="*/ 0 h 100"/>
                <a:gd name="T24" fmla="*/ 2147483647 w 68"/>
                <a:gd name="T25" fmla="*/ 2147483647 h 100"/>
                <a:gd name="T26" fmla="*/ 2147483647 w 68"/>
                <a:gd name="T27" fmla="*/ 2147483647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100"/>
                <a:gd name="T44" fmla="*/ 68 w 68"/>
                <a:gd name="T45" fmla="*/ 100 h 1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100">
                  <a:moveTo>
                    <a:pt x="32" y="20"/>
                  </a:moveTo>
                  <a:lnTo>
                    <a:pt x="8" y="32"/>
                  </a:lnTo>
                  <a:lnTo>
                    <a:pt x="16" y="48"/>
                  </a:lnTo>
                  <a:lnTo>
                    <a:pt x="0" y="60"/>
                  </a:lnTo>
                  <a:lnTo>
                    <a:pt x="0" y="78"/>
                  </a:lnTo>
                  <a:lnTo>
                    <a:pt x="8" y="94"/>
                  </a:lnTo>
                  <a:lnTo>
                    <a:pt x="24" y="100"/>
                  </a:lnTo>
                  <a:lnTo>
                    <a:pt x="38" y="82"/>
                  </a:lnTo>
                  <a:lnTo>
                    <a:pt x="54" y="54"/>
                  </a:lnTo>
                  <a:lnTo>
                    <a:pt x="68" y="32"/>
                  </a:lnTo>
                  <a:lnTo>
                    <a:pt x="68" y="14"/>
                  </a:lnTo>
                  <a:lnTo>
                    <a:pt x="62" y="0"/>
                  </a:lnTo>
                  <a:lnTo>
                    <a:pt x="54" y="2"/>
                  </a:lnTo>
                  <a:lnTo>
                    <a:pt x="32" y="2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90" name="Freeform 65"/>
            <p:cNvSpPr>
              <a:spLocks noChangeArrowheads="1"/>
            </p:cNvSpPr>
            <p:nvPr/>
          </p:nvSpPr>
          <p:spPr bwMode="auto">
            <a:xfrm>
              <a:off x="4489625" y="2798954"/>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2"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91" name="Freeform 66"/>
            <p:cNvSpPr>
              <a:spLocks noChangeArrowheads="1"/>
            </p:cNvSpPr>
            <p:nvPr/>
          </p:nvSpPr>
          <p:spPr bwMode="auto">
            <a:xfrm>
              <a:off x="2804322" y="671171"/>
              <a:ext cx="184258" cy="128523"/>
            </a:xfrm>
            <a:custGeom>
              <a:avLst/>
              <a:gdLst>
                <a:gd name="T0" fmla="*/ 2147483647 w 82"/>
                <a:gd name="T1" fmla="*/ 2147483647 h 36"/>
                <a:gd name="T2" fmla="*/ 2147483647 w 82"/>
                <a:gd name="T3" fmla="*/ 2147483647 h 36"/>
                <a:gd name="T4" fmla="*/ 2147483647 w 82"/>
                <a:gd name="T5" fmla="*/ 2147483647 h 36"/>
                <a:gd name="T6" fmla="*/ 2147483647 w 82"/>
                <a:gd name="T7" fmla="*/ 0 h 36"/>
                <a:gd name="T8" fmla="*/ 2147483647 w 82"/>
                <a:gd name="T9" fmla="*/ 0 h 36"/>
                <a:gd name="T10" fmla="*/ 2147483647 w 82"/>
                <a:gd name="T11" fmla="*/ 2147483647 h 36"/>
                <a:gd name="T12" fmla="*/ 2147483647 w 82"/>
                <a:gd name="T13" fmla="*/ 2147483647 h 36"/>
                <a:gd name="T14" fmla="*/ 2147483647 w 82"/>
                <a:gd name="T15" fmla="*/ 2147483647 h 36"/>
                <a:gd name="T16" fmla="*/ 2147483647 w 82"/>
                <a:gd name="T17" fmla="*/ 2147483647 h 36"/>
                <a:gd name="T18" fmla="*/ 0 w 82"/>
                <a:gd name="T19" fmla="*/ 2147483647 h 36"/>
                <a:gd name="T20" fmla="*/ 2147483647 w 82"/>
                <a:gd name="T21" fmla="*/ 2147483647 h 36"/>
                <a:gd name="T22" fmla="*/ 2147483647 w 82"/>
                <a:gd name="T23" fmla="*/ 2147483647 h 36"/>
                <a:gd name="T24" fmla="*/ 2147483647 w 82"/>
                <a:gd name="T25" fmla="*/ 2147483647 h 36"/>
                <a:gd name="T26" fmla="*/ 2147483647 w 82"/>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36"/>
                <a:gd name="T44" fmla="*/ 82 w 8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36">
                  <a:moveTo>
                    <a:pt x="74" y="30"/>
                  </a:moveTo>
                  <a:lnTo>
                    <a:pt x="82" y="18"/>
                  </a:lnTo>
                  <a:lnTo>
                    <a:pt x="74" y="6"/>
                  </a:lnTo>
                  <a:lnTo>
                    <a:pt x="82" y="0"/>
                  </a:lnTo>
                  <a:lnTo>
                    <a:pt x="68" y="0"/>
                  </a:lnTo>
                  <a:lnTo>
                    <a:pt x="60" y="6"/>
                  </a:lnTo>
                  <a:lnTo>
                    <a:pt x="44" y="6"/>
                  </a:lnTo>
                  <a:lnTo>
                    <a:pt x="44" y="12"/>
                  </a:lnTo>
                  <a:lnTo>
                    <a:pt x="30" y="6"/>
                  </a:lnTo>
                  <a:lnTo>
                    <a:pt x="0" y="6"/>
                  </a:lnTo>
                  <a:lnTo>
                    <a:pt x="14" y="24"/>
                  </a:lnTo>
                  <a:lnTo>
                    <a:pt x="30" y="36"/>
                  </a:lnTo>
                  <a:lnTo>
                    <a:pt x="52" y="30"/>
                  </a:lnTo>
                  <a:lnTo>
                    <a:pt x="74" y="3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grpSp>
      <p:sp>
        <p:nvSpPr>
          <p:cNvPr id="27"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000" b="1" dirty="0">
                <a:solidFill>
                  <a:srgbClr val="595959"/>
                </a:solidFill>
                <a:latin typeface="Arial" panose="020B0604020202020204" pitchFamily="34" charset="0"/>
                <a:ea typeface="微软雅黑" panose="020B0503020204020204" pitchFamily="34" charset="-122"/>
              </a:rPr>
              <a:t>关键变化及分析</a:t>
            </a:r>
          </a:p>
        </p:txBody>
      </p:sp>
      <p:sp>
        <p:nvSpPr>
          <p:cNvPr id="9" name="Title 1"/>
          <p:cNvSpPr txBox="1"/>
          <p:nvPr/>
        </p:nvSpPr>
        <p:spPr>
          <a:xfrm>
            <a:off x="180324" y="697418"/>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p:txBody>
      </p:sp>
      <p:sp>
        <p:nvSpPr>
          <p:cNvPr id="94" name="矩形 93"/>
          <p:cNvSpPr/>
          <p:nvPr/>
        </p:nvSpPr>
        <p:spPr>
          <a:xfrm>
            <a:off x="683568" y="614467"/>
            <a:ext cx="6552728" cy="773289"/>
          </a:xfrm>
          <a:prstGeom prst="rect">
            <a:avLst/>
          </a:prstGeom>
        </p:spPr>
        <p:txBody>
          <a:bodyPr wrap="square">
            <a:spAutoFit/>
          </a:bodyPr>
          <a:lstStyle/>
          <a:p>
            <a:pPr>
              <a:lnSpc>
                <a:spcPct val="150000"/>
              </a:lnSpc>
            </a:pPr>
            <a:r>
              <a:rPr lang="zh-CN" altLang="en-US" sz="1600" b="1" dirty="0">
                <a:solidFill>
                  <a:schemeClr val="tx1">
                    <a:lumMod val="75000"/>
                    <a:lumOff val="25000"/>
                  </a:schemeClr>
                </a:solidFill>
                <a:latin typeface="+mj-ea"/>
                <a:ea typeface="+mj-ea"/>
              </a:rPr>
              <a:t>各章节简介：</a:t>
            </a:r>
            <a:endParaRPr lang="en-US" altLang="zh-CN" sz="1600" b="1" dirty="0">
              <a:solidFill>
                <a:schemeClr val="tx1">
                  <a:lumMod val="75000"/>
                  <a:lumOff val="25000"/>
                </a:schemeClr>
              </a:solidFill>
              <a:latin typeface="+mj-ea"/>
              <a:ea typeface="+mj-ea"/>
            </a:endParaRPr>
          </a:p>
          <a:p>
            <a:pPr>
              <a:lnSpc>
                <a:spcPct val="150000"/>
              </a:lnSpc>
            </a:pPr>
            <a:endParaRPr lang="en-US" altLang="zh-CN" sz="1600" dirty="0">
              <a:solidFill>
                <a:schemeClr val="tx1">
                  <a:lumMod val="75000"/>
                  <a:lumOff val="25000"/>
                </a:schemeClr>
              </a:solidFill>
              <a:latin typeface="宋体" pitchFamily="2" charset="-122"/>
              <a:ea typeface="宋体" pitchFamily="2" charset="-122"/>
            </a:endParaRPr>
          </a:p>
        </p:txBody>
      </p:sp>
      <p:sp>
        <p:nvSpPr>
          <p:cNvPr id="4" name="文本框 3"/>
          <p:cNvSpPr txBox="1"/>
          <p:nvPr/>
        </p:nvSpPr>
        <p:spPr>
          <a:xfrm>
            <a:off x="165882" y="1080813"/>
            <a:ext cx="8870614" cy="3650038"/>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altLang="zh-CN" sz="1200" dirty="0">
                <a:latin typeface="+mn-ea"/>
              </a:rPr>
              <a:t>1.</a:t>
            </a:r>
            <a:r>
              <a:rPr lang="zh-CN" altLang="en-US" sz="1200" dirty="0">
                <a:latin typeface="+mn-ea"/>
              </a:rPr>
              <a:t>范围：（除了无菌药品以外）附录通则可适用的其他领域。  </a:t>
            </a:r>
          </a:p>
          <a:p>
            <a:pPr marL="285750" indent="-285750">
              <a:lnSpc>
                <a:spcPct val="150000"/>
              </a:lnSpc>
              <a:buFont typeface="Wingdings" panose="05000000000000000000" pitchFamily="2" charset="2"/>
              <a:buChar char="Ø"/>
            </a:pPr>
            <a:r>
              <a:rPr lang="en-US" altLang="zh-CN" sz="1200" dirty="0">
                <a:latin typeface="+mn-ea"/>
              </a:rPr>
              <a:t>2.</a:t>
            </a:r>
            <a:r>
              <a:rPr lang="zh-CN" altLang="en-US" sz="1200" dirty="0">
                <a:latin typeface="+mn-ea"/>
              </a:rPr>
              <a:t>原则：适用于药品生产的一般原则。</a:t>
            </a:r>
          </a:p>
          <a:p>
            <a:pPr marL="285750" indent="-285750">
              <a:lnSpc>
                <a:spcPct val="150000"/>
              </a:lnSpc>
              <a:buFont typeface="Wingdings" panose="05000000000000000000" pitchFamily="2" charset="2"/>
              <a:buChar char="Ø"/>
            </a:pPr>
            <a:r>
              <a:rPr lang="en-US" altLang="zh-CN" sz="1200" dirty="0">
                <a:latin typeface="+mn-ea"/>
              </a:rPr>
              <a:t>3.</a:t>
            </a:r>
            <a:r>
              <a:rPr lang="zh-CN" altLang="en-US" sz="1200" dirty="0">
                <a:latin typeface="+mn-ea"/>
              </a:rPr>
              <a:t>药品质量体系（</a:t>
            </a:r>
            <a:r>
              <a:rPr lang="en-US" altLang="zh-CN" sz="1200" dirty="0">
                <a:latin typeface="+mn-ea"/>
              </a:rPr>
              <a:t>PQS</a:t>
            </a:r>
            <a:r>
              <a:rPr lang="zh-CN" altLang="en-US" sz="1200" dirty="0">
                <a:latin typeface="+mn-ea"/>
              </a:rPr>
              <a:t>）：强调了无菌药品适用的</a:t>
            </a:r>
            <a:r>
              <a:rPr lang="en-US" altLang="zh-CN" sz="1200" dirty="0">
                <a:latin typeface="+mn-ea"/>
              </a:rPr>
              <a:t>PQS</a:t>
            </a:r>
            <a:r>
              <a:rPr lang="zh-CN" altLang="en-US" sz="1200" dirty="0">
                <a:latin typeface="+mn-ea"/>
              </a:rPr>
              <a:t>的具体要求。</a:t>
            </a:r>
          </a:p>
          <a:p>
            <a:pPr marL="285750" indent="-285750">
              <a:lnSpc>
                <a:spcPct val="150000"/>
              </a:lnSpc>
              <a:buFont typeface="Wingdings" panose="05000000000000000000" pitchFamily="2" charset="2"/>
              <a:buChar char="Ø"/>
            </a:pPr>
            <a:r>
              <a:rPr lang="en-US" altLang="zh-CN" sz="1200" dirty="0">
                <a:latin typeface="+mn-ea"/>
              </a:rPr>
              <a:t>4.</a:t>
            </a:r>
            <a:r>
              <a:rPr lang="zh-CN" altLang="en-US" sz="1200" dirty="0">
                <a:latin typeface="+mn-ea"/>
              </a:rPr>
              <a:t>人员：特定的培训、知识和技能方面的要求及人员资质的指南。</a:t>
            </a:r>
          </a:p>
          <a:p>
            <a:pPr marL="285750" indent="-285750">
              <a:lnSpc>
                <a:spcPct val="150000"/>
              </a:lnSpc>
              <a:buFont typeface="Wingdings" panose="05000000000000000000" pitchFamily="2" charset="2"/>
              <a:buChar char="Ø"/>
            </a:pPr>
            <a:r>
              <a:rPr lang="en-US" altLang="zh-CN" sz="1200" dirty="0">
                <a:latin typeface="+mn-ea"/>
              </a:rPr>
              <a:t>5.</a:t>
            </a:r>
            <a:r>
              <a:rPr lang="zh-CN" altLang="en-US" sz="1200" dirty="0">
                <a:latin typeface="+mn-ea"/>
              </a:rPr>
              <a:t>厂房：关于厂房设计的具体需求的通用指南，以及包括隔离技术应用在内的厂房确认的指南。</a:t>
            </a:r>
          </a:p>
          <a:p>
            <a:pPr marL="285750" indent="-285750">
              <a:lnSpc>
                <a:spcPct val="150000"/>
              </a:lnSpc>
              <a:buFont typeface="Wingdings" panose="05000000000000000000" pitchFamily="2" charset="2"/>
              <a:buChar char="Ø"/>
            </a:pPr>
            <a:r>
              <a:rPr lang="en-US" altLang="zh-CN" sz="1200" dirty="0">
                <a:latin typeface="+mn-ea"/>
              </a:rPr>
              <a:t>6.</a:t>
            </a:r>
            <a:r>
              <a:rPr lang="zh-CN" altLang="en-US" sz="1200" dirty="0">
                <a:latin typeface="+mn-ea"/>
              </a:rPr>
              <a:t>设备：设备设计和运行方面的通用指南。</a:t>
            </a:r>
          </a:p>
          <a:p>
            <a:pPr marL="285750" indent="-285750">
              <a:lnSpc>
                <a:spcPct val="150000"/>
              </a:lnSpc>
              <a:buFont typeface="Wingdings" panose="05000000000000000000" pitchFamily="2" charset="2"/>
              <a:buChar char="Ø"/>
            </a:pPr>
            <a:r>
              <a:rPr lang="en-US" altLang="zh-CN" sz="1200" dirty="0">
                <a:latin typeface="+mn-ea"/>
              </a:rPr>
              <a:t>7.</a:t>
            </a:r>
            <a:r>
              <a:rPr lang="zh-CN" altLang="en-US" sz="1200" dirty="0">
                <a:latin typeface="+mn-ea"/>
              </a:rPr>
              <a:t>公用系统：关于公用系统，如水、空气和真空方面的特殊要求的指南。</a:t>
            </a:r>
          </a:p>
          <a:p>
            <a:pPr marL="285750" indent="-285750">
              <a:lnSpc>
                <a:spcPct val="150000"/>
              </a:lnSpc>
              <a:buFont typeface="Wingdings" panose="05000000000000000000" pitchFamily="2" charset="2"/>
              <a:buChar char="Ø"/>
            </a:pPr>
            <a:r>
              <a:rPr lang="en-US" altLang="zh-CN" sz="1200" dirty="0">
                <a:latin typeface="+mn-ea"/>
              </a:rPr>
              <a:t>8.</a:t>
            </a:r>
            <a:r>
              <a:rPr lang="zh-CN" altLang="en-US" sz="1200" dirty="0">
                <a:latin typeface="+mn-ea"/>
              </a:rPr>
              <a:t>生产和特定技术：讨论了无菌和最终灭菌工艺方面使用的方法，不同技术如冻干和吹灌封（</a:t>
            </a:r>
            <a:r>
              <a:rPr lang="en-US" altLang="zh-CN" sz="1200" dirty="0">
                <a:latin typeface="+mn-ea"/>
              </a:rPr>
              <a:t>BFS</a:t>
            </a:r>
            <a:r>
              <a:rPr lang="zh-CN" altLang="en-US" sz="1200" dirty="0">
                <a:latin typeface="+mn-ea"/>
              </a:rPr>
              <a:t>）可能需要的特殊要求，以及药品、设备和包装部件的灭菌方法。</a:t>
            </a:r>
          </a:p>
          <a:p>
            <a:pPr marL="285750" indent="-285750">
              <a:lnSpc>
                <a:spcPct val="150000"/>
              </a:lnSpc>
              <a:buFont typeface="Wingdings" panose="05000000000000000000" pitchFamily="2" charset="2"/>
              <a:buChar char="Ø"/>
            </a:pPr>
            <a:r>
              <a:rPr lang="en-US" altLang="zh-CN" sz="1200" dirty="0">
                <a:latin typeface="+mn-ea"/>
              </a:rPr>
              <a:t>9.</a:t>
            </a:r>
            <a:r>
              <a:rPr lang="zh-CN" altLang="en-US" sz="1200" dirty="0">
                <a:latin typeface="+mn-ea"/>
              </a:rPr>
              <a:t>环境以及过程监测：本部分与第</a:t>
            </a:r>
            <a:r>
              <a:rPr lang="en-US" altLang="zh-CN" sz="1200" dirty="0">
                <a:latin typeface="+mn-ea"/>
              </a:rPr>
              <a:t>5</a:t>
            </a:r>
            <a:r>
              <a:rPr lang="zh-CN" altLang="en-US" sz="1200" dirty="0">
                <a:latin typeface="+mn-ea"/>
              </a:rPr>
              <a:t>部分的指南有所不同，本部分适用于与警戒限设定及趋势数据回顾有关的持续进行的日常监测。本部分还提供了关于无菌工艺模拟要求的指南。</a:t>
            </a:r>
          </a:p>
          <a:p>
            <a:pPr marL="285750" indent="-285750">
              <a:lnSpc>
                <a:spcPct val="150000"/>
              </a:lnSpc>
              <a:buFont typeface="Wingdings" panose="05000000000000000000" pitchFamily="2" charset="2"/>
              <a:buChar char="Ø"/>
            </a:pPr>
            <a:r>
              <a:rPr lang="en-US" altLang="zh-CN" sz="1200" dirty="0">
                <a:latin typeface="+mn-ea"/>
              </a:rPr>
              <a:t>10.</a:t>
            </a:r>
            <a:r>
              <a:rPr lang="zh-CN" altLang="en-US" sz="1200" dirty="0">
                <a:latin typeface="+mn-ea"/>
              </a:rPr>
              <a:t>质量控制（</a:t>
            </a:r>
            <a:r>
              <a:rPr lang="en-US" altLang="zh-CN" sz="1200" dirty="0">
                <a:latin typeface="+mn-ea"/>
              </a:rPr>
              <a:t>QC</a:t>
            </a:r>
            <a:r>
              <a:rPr lang="zh-CN" altLang="en-US" sz="1200" dirty="0">
                <a:latin typeface="+mn-ea"/>
              </a:rPr>
              <a:t>）：提供了与无菌药品相关的一些质量控制方面的具体要求的指南。</a:t>
            </a:r>
          </a:p>
          <a:p>
            <a:pPr marL="285750" indent="-285750">
              <a:lnSpc>
                <a:spcPct val="150000"/>
              </a:lnSpc>
              <a:buFont typeface="Wingdings" panose="05000000000000000000" pitchFamily="2" charset="2"/>
              <a:buChar char="Ø"/>
            </a:pPr>
            <a:r>
              <a:rPr lang="en-US" altLang="zh-CN" sz="1200" dirty="0">
                <a:latin typeface="+mn-ea"/>
              </a:rPr>
              <a:t>11.</a:t>
            </a:r>
            <a:r>
              <a:rPr lang="zh-CN" altLang="en-US" sz="1200" dirty="0">
                <a:latin typeface="+mn-ea"/>
              </a:rPr>
              <a:t>术语：对特定术语的解释。</a:t>
            </a:r>
          </a:p>
        </p:txBody>
      </p:sp>
    </p:spTree>
    <p:extLst>
      <p:ext uri="{BB962C8B-B14F-4D97-AF65-F5344CB8AC3E}">
        <p14:creationId xmlns:p14="http://schemas.microsoft.com/office/powerpoint/2010/main" val="3818238196"/>
      </p:ext>
    </p:extLst>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700064" y="1283990"/>
            <a:ext cx="5904656" cy="3507854"/>
            <a:chOff x="0" y="161346"/>
            <a:chExt cx="7361368" cy="3929984"/>
          </a:xfrm>
          <a:solidFill>
            <a:schemeClr val="bg1">
              <a:lumMod val="95000"/>
            </a:schemeClr>
          </a:solidFill>
        </p:grpSpPr>
        <p:sp>
          <p:nvSpPr>
            <p:cNvPr id="7" name="Freeform 39"/>
            <p:cNvSpPr>
              <a:spLocks noChangeArrowheads="1"/>
            </p:cNvSpPr>
            <p:nvPr/>
          </p:nvSpPr>
          <p:spPr bwMode="auto">
            <a:xfrm>
              <a:off x="3073978" y="1063889"/>
              <a:ext cx="103365" cy="121384"/>
            </a:xfrm>
            <a:custGeom>
              <a:avLst/>
              <a:gdLst>
                <a:gd name="T0" fmla="*/ 0 w 46"/>
                <a:gd name="T1" fmla="*/ 2147483647 h 34"/>
                <a:gd name="T2" fmla="*/ 2147483647 w 46"/>
                <a:gd name="T3" fmla="*/ 2147483647 h 34"/>
                <a:gd name="T4" fmla="*/ 2147483647 w 46"/>
                <a:gd name="T5" fmla="*/ 2147483647 h 34"/>
                <a:gd name="T6" fmla="*/ 2147483647 w 46"/>
                <a:gd name="T7" fmla="*/ 2147483647 h 34"/>
                <a:gd name="T8" fmla="*/ 2147483647 w 46"/>
                <a:gd name="T9" fmla="*/ 0 h 34"/>
                <a:gd name="T10" fmla="*/ 2147483647 w 46"/>
                <a:gd name="T11" fmla="*/ 0 h 34"/>
                <a:gd name="T12" fmla="*/ 2147483647 w 46"/>
                <a:gd name="T13" fmla="*/ 2147483647 h 34"/>
                <a:gd name="T14" fmla="*/ 0 w 46"/>
                <a:gd name="T15" fmla="*/ 2147483647 h 34"/>
                <a:gd name="T16" fmla="*/ 0 w 46"/>
                <a:gd name="T17" fmla="*/ 2147483647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4"/>
                <a:gd name="T29" fmla="*/ 46 w 4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4">
                  <a:moveTo>
                    <a:pt x="0" y="34"/>
                  </a:moveTo>
                  <a:lnTo>
                    <a:pt x="32" y="28"/>
                  </a:lnTo>
                  <a:lnTo>
                    <a:pt x="46" y="24"/>
                  </a:lnTo>
                  <a:lnTo>
                    <a:pt x="38" y="12"/>
                  </a:lnTo>
                  <a:lnTo>
                    <a:pt x="46" y="0"/>
                  </a:lnTo>
                  <a:lnTo>
                    <a:pt x="32" y="0"/>
                  </a:lnTo>
                  <a:lnTo>
                    <a:pt x="8" y="6"/>
                  </a:lnTo>
                  <a:lnTo>
                    <a:pt x="0" y="12"/>
                  </a:lnTo>
                  <a:lnTo>
                    <a:pt x="0"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8" name="Freeform 40"/>
            <p:cNvSpPr>
              <a:spLocks noChangeArrowheads="1"/>
            </p:cNvSpPr>
            <p:nvPr/>
          </p:nvSpPr>
          <p:spPr bwMode="auto">
            <a:xfrm>
              <a:off x="6390638" y="2434806"/>
              <a:ext cx="543789" cy="264187"/>
            </a:xfrm>
            <a:custGeom>
              <a:avLst/>
              <a:gdLst>
                <a:gd name="T0" fmla="*/ 2147483647 w 242"/>
                <a:gd name="T1" fmla="*/ 2147483647 h 74"/>
                <a:gd name="T2" fmla="*/ 2147483647 w 242"/>
                <a:gd name="T3" fmla="*/ 2147483647 h 74"/>
                <a:gd name="T4" fmla="*/ 2147483647 w 242"/>
                <a:gd name="T5" fmla="*/ 2147483647 h 74"/>
                <a:gd name="T6" fmla="*/ 2147483647 w 242"/>
                <a:gd name="T7" fmla="*/ 2147483647 h 74"/>
                <a:gd name="T8" fmla="*/ 2147483647 w 242"/>
                <a:gd name="T9" fmla="*/ 2147483647 h 74"/>
                <a:gd name="T10" fmla="*/ 2147483647 w 242"/>
                <a:gd name="T11" fmla="*/ 2147483647 h 74"/>
                <a:gd name="T12" fmla="*/ 2147483647 w 242"/>
                <a:gd name="T13" fmla="*/ 2147483647 h 74"/>
                <a:gd name="T14" fmla="*/ 2147483647 w 242"/>
                <a:gd name="T15" fmla="*/ 2147483647 h 74"/>
                <a:gd name="T16" fmla="*/ 2147483647 w 242"/>
                <a:gd name="T17" fmla="*/ 2147483647 h 74"/>
                <a:gd name="T18" fmla="*/ 2147483647 w 242"/>
                <a:gd name="T19" fmla="*/ 0 h 74"/>
                <a:gd name="T20" fmla="*/ 0 w 242"/>
                <a:gd name="T21" fmla="*/ 2147483647 h 74"/>
                <a:gd name="T22" fmla="*/ 2147483647 w 242"/>
                <a:gd name="T23" fmla="*/ 2147483647 h 74"/>
                <a:gd name="T24" fmla="*/ 2147483647 w 242"/>
                <a:gd name="T25" fmla="*/ 2147483647 h 74"/>
                <a:gd name="T26" fmla="*/ 2147483647 w 242"/>
                <a:gd name="T27" fmla="*/ 2147483647 h 74"/>
                <a:gd name="T28" fmla="*/ 2147483647 w 242"/>
                <a:gd name="T29" fmla="*/ 2147483647 h 74"/>
                <a:gd name="T30" fmla="*/ 2147483647 w 242"/>
                <a:gd name="T31" fmla="*/ 2147483647 h 74"/>
                <a:gd name="T32" fmla="*/ 2147483647 w 242"/>
                <a:gd name="T33" fmla="*/ 2147483647 h 74"/>
                <a:gd name="T34" fmla="*/ 2147483647 w 242"/>
                <a:gd name="T35" fmla="*/ 2147483647 h 74"/>
                <a:gd name="T36" fmla="*/ 2147483647 w 242"/>
                <a:gd name="T37" fmla="*/ 2147483647 h 74"/>
                <a:gd name="T38" fmla="*/ 2147483647 w 242"/>
                <a:gd name="T39" fmla="*/ 2147483647 h 74"/>
                <a:gd name="T40" fmla="*/ 2147483647 w 242"/>
                <a:gd name="T41" fmla="*/ 2147483647 h 74"/>
                <a:gd name="T42" fmla="*/ 2147483647 w 242"/>
                <a:gd name="T43" fmla="*/ 2147483647 h 74"/>
                <a:gd name="T44" fmla="*/ 2147483647 w 242"/>
                <a:gd name="T45" fmla="*/ 2147483647 h 74"/>
                <a:gd name="T46" fmla="*/ 2147483647 w 242"/>
                <a:gd name="T47" fmla="*/ 2147483647 h 74"/>
                <a:gd name="T48" fmla="*/ 2147483647 w 242"/>
                <a:gd name="T49" fmla="*/ 2147483647 h 74"/>
                <a:gd name="T50" fmla="*/ 2147483647 w 242"/>
                <a:gd name="T51" fmla="*/ 2147483647 h 74"/>
                <a:gd name="T52" fmla="*/ 2147483647 w 242"/>
                <a:gd name="T53" fmla="*/ 2147483647 h 74"/>
                <a:gd name="T54" fmla="*/ 2147483647 w 242"/>
                <a:gd name="T55" fmla="*/ 2147483647 h 74"/>
                <a:gd name="T56" fmla="*/ 2147483647 w 242"/>
                <a:gd name="T57" fmla="*/ 2147483647 h 74"/>
                <a:gd name="T58" fmla="*/ 2147483647 w 242"/>
                <a:gd name="T59" fmla="*/ 2147483647 h 74"/>
                <a:gd name="T60" fmla="*/ 2147483647 w 242"/>
                <a:gd name="T61" fmla="*/ 2147483647 h 7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2"/>
                <a:gd name="T94" fmla="*/ 0 h 74"/>
                <a:gd name="T95" fmla="*/ 242 w 242"/>
                <a:gd name="T96" fmla="*/ 74 h 7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2" h="74">
                  <a:moveTo>
                    <a:pt x="196" y="34"/>
                  </a:moveTo>
                  <a:lnTo>
                    <a:pt x="182" y="28"/>
                  </a:lnTo>
                  <a:lnTo>
                    <a:pt x="158" y="22"/>
                  </a:lnTo>
                  <a:lnTo>
                    <a:pt x="136" y="18"/>
                  </a:lnTo>
                  <a:lnTo>
                    <a:pt x="90" y="18"/>
                  </a:lnTo>
                  <a:lnTo>
                    <a:pt x="76" y="12"/>
                  </a:lnTo>
                  <a:lnTo>
                    <a:pt x="60" y="18"/>
                  </a:lnTo>
                  <a:lnTo>
                    <a:pt x="52" y="18"/>
                  </a:lnTo>
                  <a:lnTo>
                    <a:pt x="30" y="12"/>
                  </a:lnTo>
                  <a:lnTo>
                    <a:pt x="22" y="0"/>
                  </a:lnTo>
                  <a:lnTo>
                    <a:pt x="0" y="6"/>
                  </a:lnTo>
                  <a:lnTo>
                    <a:pt x="14" y="12"/>
                  </a:lnTo>
                  <a:lnTo>
                    <a:pt x="30" y="22"/>
                  </a:lnTo>
                  <a:lnTo>
                    <a:pt x="52" y="34"/>
                  </a:lnTo>
                  <a:lnTo>
                    <a:pt x="82" y="34"/>
                  </a:lnTo>
                  <a:lnTo>
                    <a:pt x="82" y="46"/>
                  </a:lnTo>
                  <a:lnTo>
                    <a:pt x="106" y="52"/>
                  </a:lnTo>
                  <a:lnTo>
                    <a:pt x="128" y="58"/>
                  </a:lnTo>
                  <a:lnTo>
                    <a:pt x="158" y="58"/>
                  </a:lnTo>
                  <a:lnTo>
                    <a:pt x="166" y="46"/>
                  </a:lnTo>
                  <a:lnTo>
                    <a:pt x="188" y="52"/>
                  </a:lnTo>
                  <a:lnTo>
                    <a:pt x="204" y="58"/>
                  </a:lnTo>
                  <a:lnTo>
                    <a:pt x="196" y="68"/>
                  </a:lnTo>
                  <a:lnTo>
                    <a:pt x="196" y="74"/>
                  </a:lnTo>
                  <a:lnTo>
                    <a:pt x="212" y="64"/>
                  </a:lnTo>
                  <a:lnTo>
                    <a:pt x="228" y="74"/>
                  </a:lnTo>
                  <a:lnTo>
                    <a:pt x="242" y="64"/>
                  </a:lnTo>
                  <a:lnTo>
                    <a:pt x="212" y="58"/>
                  </a:lnTo>
                  <a:lnTo>
                    <a:pt x="204" y="46"/>
                  </a:lnTo>
                  <a:lnTo>
                    <a:pt x="212" y="34"/>
                  </a:lnTo>
                  <a:lnTo>
                    <a:pt x="196"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0" name="Freeform 41"/>
            <p:cNvSpPr>
              <a:spLocks noChangeArrowheads="1"/>
            </p:cNvSpPr>
            <p:nvPr/>
          </p:nvSpPr>
          <p:spPr bwMode="auto">
            <a:xfrm>
              <a:off x="2921178" y="1570842"/>
              <a:ext cx="1586425" cy="1827890"/>
            </a:xfrm>
            <a:custGeom>
              <a:avLst/>
              <a:gdLst>
                <a:gd name="T0" fmla="*/ 2147483647 w 706"/>
                <a:gd name="T1" fmla="*/ 2147483647 h 512"/>
                <a:gd name="T2" fmla="*/ 2147483647 w 706"/>
                <a:gd name="T3" fmla="*/ 2147483647 h 512"/>
                <a:gd name="T4" fmla="*/ 2147483647 w 706"/>
                <a:gd name="T5" fmla="*/ 2147483647 h 512"/>
                <a:gd name="T6" fmla="*/ 2147483647 w 706"/>
                <a:gd name="T7" fmla="*/ 2147483647 h 512"/>
                <a:gd name="T8" fmla="*/ 2147483647 w 706"/>
                <a:gd name="T9" fmla="*/ 2147483647 h 512"/>
                <a:gd name="T10" fmla="*/ 2147483647 w 706"/>
                <a:gd name="T11" fmla="*/ 0 h 512"/>
                <a:gd name="T12" fmla="*/ 2147483647 w 706"/>
                <a:gd name="T13" fmla="*/ 2147483647 h 512"/>
                <a:gd name="T14" fmla="*/ 2147483647 w 706"/>
                <a:gd name="T15" fmla="*/ 2147483647 h 512"/>
                <a:gd name="T16" fmla="*/ 2147483647 w 706"/>
                <a:gd name="T17" fmla="*/ 2147483647 h 512"/>
                <a:gd name="T18" fmla="*/ 2147483647 w 706"/>
                <a:gd name="T19" fmla="*/ 2147483647 h 512"/>
                <a:gd name="T20" fmla="*/ 2147483647 w 706"/>
                <a:gd name="T21" fmla="*/ 2147483647 h 512"/>
                <a:gd name="T22" fmla="*/ 2147483647 w 706"/>
                <a:gd name="T23" fmla="*/ 2147483647 h 512"/>
                <a:gd name="T24" fmla="*/ 2147483647 w 706"/>
                <a:gd name="T25" fmla="*/ 2147483647 h 512"/>
                <a:gd name="T26" fmla="*/ 0 w 706"/>
                <a:gd name="T27" fmla="*/ 2147483647 h 512"/>
                <a:gd name="T28" fmla="*/ 2147483647 w 706"/>
                <a:gd name="T29" fmla="*/ 2147483647 h 512"/>
                <a:gd name="T30" fmla="*/ 2147483647 w 706"/>
                <a:gd name="T31" fmla="*/ 2147483647 h 512"/>
                <a:gd name="T32" fmla="*/ 2147483647 w 706"/>
                <a:gd name="T33" fmla="*/ 2147483647 h 512"/>
                <a:gd name="T34" fmla="*/ 2147483647 w 706"/>
                <a:gd name="T35" fmla="*/ 2147483647 h 512"/>
                <a:gd name="T36" fmla="*/ 2147483647 w 706"/>
                <a:gd name="T37" fmla="*/ 2147483647 h 512"/>
                <a:gd name="T38" fmla="*/ 2147483647 w 706"/>
                <a:gd name="T39" fmla="*/ 2147483647 h 512"/>
                <a:gd name="T40" fmla="*/ 2147483647 w 706"/>
                <a:gd name="T41" fmla="*/ 2147483647 h 512"/>
                <a:gd name="T42" fmla="*/ 2147483647 w 706"/>
                <a:gd name="T43" fmla="*/ 2147483647 h 512"/>
                <a:gd name="T44" fmla="*/ 2147483647 w 706"/>
                <a:gd name="T45" fmla="*/ 2147483647 h 512"/>
                <a:gd name="T46" fmla="*/ 2147483647 w 706"/>
                <a:gd name="T47" fmla="*/ 2147483647 h 512"/>
                <a:gd name="T48" fmla="*/ 2147483647 w 706"/>
                <a:gd name="T49" fmla="*/ 2147483647 h 512"/>
                <a:gd name="T50" fmla="*/ 2147483647 w 706"/>
                <a:gd name="T51" fmla="*/ 2147483647 h 512"/>
                <a:gd name="T52" fmla="*/ 2147483647 w 706"/>
                <a:gd name="T53" fmla="*/ 2147483647 h 512"/>
                <a:gd name="T54" fmla="*/ 2147483647 w 706"/>
                <a:gd name="T55" fmla="*/ 2147483647 h 512"/>
                <a:gd name="T56" fmla="*/ 2147483647 w 706"/>
                <a:gd name="T57" fmla="*/ 2147483647 h 512"/>
                <a:gd name="T58" fmla="*/ 2147483647 w 706"/>
                <a:gd name="T59" fmla="*/ 2147483647 h 512"/>
                <a:gd name="T60" fmla="*/ 2147483647 w 706"/>
                <a:gd name="T61" fmla="*/ 2147483647 h 512"/>
                <a:gd name="T62" fmla="*/ 2147483647 w 706"/>
                <a:gd name="T63" fmla="*/ 2147483647 h 512"/>
                <a:gd name="T64" fmla="*/ 2147483647 w 706"/>
                <a:gd name="T65" fmla="*/ 2147483647 h 512"/>
                <a:gd name="T66" fmla="*/ 2147483647 w 706"/>
                <a:gd name="T67" fmla="*/ 2147483647 h 512"/>
                <a:gd name="T68" fmla="*/ 2147483647 w 706"/>
                <a:gd name="T69" fmla="*/ 2147483647 h 512"/>
                <a:gd name="T70" fmla="*/ 2147483647 w 706"/>
                <a:gd name="T71" fmla="*/ 2147483647 h 512"/>
                <a:gd name="T72" fmla="*/ 2147483647 w 706"/>
                <a:gd name="T73" fmla="*/ 2147483647 h 512"/>
                <a:gd name="T74" fmla="*/ 2147483647 w 706"/>
                <a:gd name="T75" fmla="*/ 2147483647 h 512"/>
                <a:gd name="T76" fmla="*/ 2147483647 w 706"/>
                <a:gd name="T77" fmla="*/ 2147483647 h 512"/>
                <a:gd name="T78" fmla="*/ 2147483647 w 706"/>
                <a:gd name="T79" fmla="*/ 2147483647 h 512"/>
                <a:gd name="T80" fmla="*/ 2147483647 w 706"/>
                <a:gd name="T81" fmla="*/ 2147483647 h 512"/>
                <a:gd name="T82" fmla="*/ 2147483647 w 706"/>
                <a:gd name="T83" fmla="*/ 2147483647 h 512"/>
                <a:gd name="T84" fmla="*/ 2147483647 w 706"/>
                <a:gd name="T85" fmla="*/ 2147483647 h 512"/>
                <a:gd name="T86" fmla="*/ 2147483647 w 706"/>
                <a:gd name="T87" fmla="*/ 2147483647 h 512"/>
                <a:gd name="T88" fmla="*/ 2147483647 w 706"/>
                <a:gd name="T89" fmla="*/ 2147483647 h 512"/>
                <a:gd name="T90" fmla="*/ 2147483647 w 706"/>
                <a:gd name="T91" fmla="*/ 2147483647 h 512"/>
                <a:gd name="T92" fmla="*/ 2147483647 w 706"/>
                <a:gd name="T93" fmla="*/ 2147483647 h 512"/>
                <a:gd name="T94" fmla="*/ 2147483647 w 706"/>
                <a:gd name="T95" fmla="*/ 2147483647 h 512"/>
                <a:gd name="T96" fmla="*/ 2147483647 w 706"/>
                <a:gd name="T97" fmla="*/ 2147483647 h 512"/>
                <a:gd name="T98" fmla="*/ 2147483647 w 706"/>
                <a:gd name="T99" fmla="*/ 2147483647 h 5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6"/>
                <a:gd name="T151" fmla="*/ 0 h 512"/>
                <a:gd name="T152" fmla="*/ 706 w 706"/>
                <a:gd name="T153" fmla="*/ 512 h 5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6" h="512">
                  <a:moveTo>
                    <a:pt x="490" y="50"/>
                  </a:moveTo>
                  <a:lnTo>
                    <a:pt x="458" y="40"/>
                  </a:lnTo>
                  <a:lnTo>
                    <a:pt x="434" y="40"/>
                  </a:lnTo>
                  <a:lnTo>
                    <a:pt x="422" y="38"/>
                  </a:lnTo>
                  <a:lnTo>
                    <a:pt x="402" y="38"/>
                  </a:lnTo>
                  <a:lnTo>
                    <a:pt x="388" y="30"/>
                  </a:lnTo>
                  <a:lnTo>
                    <a:pt x="372" y="58"/>
                  </a:lnTo>
                  <a:lnTo>
                    <a:pt x="336" y="42"/>
                  </a:lnTo>
                  <a:lnTo>
                    <a:pt x="308" y="30"/>
                  </a:lnTo>
                  <a:lnTo>
                    <a:pt x="260" y="30"/>
                  </a:lnTo>
                  <a:lnTo>
                    <a:pt x="280" y="20"/>
                  </a:lnTo>
                  <a:lnTo>
                    <a:pt x="290" y="0"/>
                  </a:lnTo>
                  <a:lnTo>
                    <a:pt x="274" y="0"/>
                  </a:lnTo>
                  <a:lnTo>
                    <a:pt x="244" y="8"/>
                  </a:lnTo>
                  <a:lnTo>
                    <a:pt x="198" y="8"/>
                  </a:lnTo>
                  <a:lnTo>
                    <a:pt x="174" y="18"/>
                  </a:lnTo>
                  <a:lnTo>
                    <a:pt x="118" y="18"/>
                  </a:lnTo>
                  <a:lnTo>
                    <a:pt x="118" y="36"/>
                  </a:lnTo>
                  <a:lnTo>
                    <a:pt x="98" y="36"/>
                  </a:lnTo>
                  <a:lnTo>
                    <a:pt x="84" y="46"/>
                  </a:lnTo>
                  <a:lnTo>
                    <a:pt x="84" y="64"/>
                  </a:lnTo>
                  <a:lnTo>
                    <a:pt x="68" y="70"/>
                  </a:lnTo>
                  <a:lnTo>
                    <a:pt x="46" y="82"/>
                  </a:lnTo>
                  <a:lnTo>
                    <a:pt x="22" y="104"/>
                  </a:lnTo>
                  <a:lnTo>
                    <a:pt x="16" y="128"/>
                  </a:lnTo>
                  <a:lnTo>
                    <a:pt x="22" y="144"/>
                  </a:lnTo>
                  <a:lnTo>
                    <a:pt x="22" y="162"/>
                  </a:lnTo>
                  <a:lnTo>
                    <a:pt x="0" y="168"/>
                  </a:lnTo>
                  <a:lnTo>
                    <a:pt x="22" y="178"/>
                  </a:lnTo>
                  <a:lnTo>
                    <a:pt x="22" y="190"/>
                  </a:lnTo>
                  <a:lnTo>
                    <a:pt x="46" y="196"/>
                  </a:lnTo>
                  <a:lnTo>
                    <a:pt x="54" y="214"/>
                  </a:lnTo>
                  <a:lnTo>
                    <a:pt x="68" y="218"/>
                  </a:lnTo>
                  <a:lnTo>
                    <a:pt x="84" y="230"/>
                  </a:lnTo>
                  <a:lnTo>
                    <a:pt x="100" y="236"/>
                  </a:lnTo>
                  <a:lnTo>
                    <a:pt x="146" y="236"/>
                  </a:lnTo>
                  <a:lnTo>
                    <a:pt x="188" y="230"/>
                  </a:lnTo>
                  <a:lnTo>
                    <a:pt x="214" y="224"/>
                  </a:lnTo>
                  <a:lnTo>
                    <a:pt x="236" y="224"/>
                  </a:lnTo>
                  <a:lnTo>
                    <a:pt x="236" y="236"/>
                  </a:lnTo>
                  <a:lnTo>
                    <a:pt x="282" y="236"/>
                  </a:lnTo>
                  <a:lnTo>
                    <a:pt x="288" y="248"/>
                  </a:lnTo>
                  <a:lnTo>
                    <a:pt x="282" y="264"/>
                  </a:lnTo>
                  <a:lnTo>
                    <a:pt x="288" y="282"/>
                  </a:lnTo>
                  <a:lnTo>
                    <a:pt x="304" y="288"/>
                  </a:lnTo>
                  <a:lnTo>
                    <a:pt x="320" y="294"/>
                  </a:lnTo>
                  <a:lnTo>
                    <a:pt x="320" y="328"/>
                  </a:lnTo>
                  <a:lnTo>
                    <a:pt x="334" y="344"/>
                  </a:lnTo>
                  <a:lnTo>
                    <a:pt x="328" y="362"/>
                  </a:lnTo>
                  <a:lnTo>
                    <a:pt x="328" y="374"/>
                  </a:lnTo>
                  <a:lnTo>
                    <a:pt x="320" y="392"/>
                  </a:lnTo>
                  <a:lnTo>
                    <a:pt x="328" y="402"/>
                  </a:lnTo>
                  <a:lnTo>
                    <a:pt x="350" y="420"/>
                  </a:lnTo>
                  <a:lnTo>
                    <a:pt x="342" y="430"/>
                  </a:lnTo>
                  <a:lnTo>
                    <a:pt x="358" y="436"/>
                  </a:lnTo>
                  <a:lnTo>
                    <a:pt x="358" y="448"/>
                  </a:lnTo>
                  <a:lnTo>
                    <a:pt x="366" y="460"/>
                  </a:lnTo>
                  <a:lnTo>
                    <a:pt x="372" y="478"/>
                  </a:lnTo>
                  <a:lnTo>
                    <a:pt x="388" y="494"/>
                  </a:lnTo>
                  <a:lnTo>
                    <a:pt x="388" y="506"/>
                  </a:lnTo>
                  <a:lnTo>
                    <a:pt x="410" y="512"/>
                  </a:lnTo>
                  <a:lnTo>
                    <a:pt x="464" y="512"/>
                  </a:lnTo>
                  <a:lnTo>
                    <a:pt x="494" y="500"/>
                  </a:lnTo>
                  <a:lnTo>
                    <a:pt x="510" y="482"/>
                  </a:lnTo>
                  <a:lnTo>
                    <a:pt x="524" y="466"/>
                  </a:lnTo>
                  <a:lnTo>
                    <a:pt x="532" y="454"/>
                  </a:lnTo>
                  <a:lnTo>
                    <a:pt x="540" y="442"/>
                  </a:lnTo>
                  <a:lnTo>
                    <a:pt x="556" y="426"/>
                  </a:lnTo>
                  <a:lnTo>
                    <a:pt x="556" y="408"/>
                  </a:lnTo>
                  <a:lnTo>
                    <a:pt x="570" y="392"/>
                  </a:lnTo>
                  <a:lnTo>
                    <a:pt x="586" y="386"/>
                  </a:lnTo>
                  <a:lnTo>
                    <a:pt x="600" y="374"/>
                  </a:lnTo>
                  <a:lnTo>
                    <a:pt x="616" y="362"/>
                  </a:lnTo>
                  <a:lnTo>
                    <a:pt x="600" y="340"/>
                  </a:lnTo>
                  <a:lnTo>
                    <a:pt x="592" y="322"/>
                  </a:lnTo>
                  <a:lnTo>
                    <a:pt x="592" y="300"/>
                  </a:lnTo>
                  <a:lnTo>
                    <a:pt x="600" y="282"/>
                  </a:lnTo>
                  <a:lnTo>
                    <a:pt x="624" y="260"/>
                  </a:lnTo>
                  <a:lnTo>
                    <a:pt x="646" y="248"/>
                  </a:lnTo>
                  <a:lnTo>
                    <a:pt x="670" y="230"/>
                  </a:lnTo>
                  <a:lnTo>
                    <a:pt x="684" y="214"/>
                  </a:lnTo>
                  <a:lnTo>
                    <a:pt x="698" y="196"/>
                  </a:lnTo>
                  <a:lnTo>
                    <a:pt x="706" y="178"/>
                  </a:lnTo>
                  <a:lnTo>
                    <a:pt x="692" y="178"/>
                  </a:lnTo>
                  <a:lnTo>
                    <a:pt x="662" y="184"/>
                  </a:lnTo>
                  <a:lnTo>
                    <a:pt x="638" y="196"/>
                  </a:lnTo>
                  <a:lnTo>
                    <a:pt x="624" y="190"/>
                  </a:lnTo>
                  <a:lnTo>
                    <a:pt x="616" y="172"/>
                  </a:lnTo>
                  <a:lnTo>
                    <a:pt x="600" y="168"/>
                  </a:lnTo>
                  <a:lnTo>
                    <a:pt x="592" y="156"/>
                  </a:lnTo>
                  <a:lnTo>
                    <a:pt x="578" y="140"/>
                  </a:lnTo>
                  <a:lnTo>
                    <a:pt x="562" y="128"/>
                  </a:lnTo>
                  <a:lnTo>
                    <a:pt x="548" y="116"/>
                  </a:lnTo>
                  <a:lnTo>
                    <a:pt x="532" y="110"/>
                  </a:lnTo>
                  <a:lnTo>
                    <a:pt x="532" y="98"/>
                  </a:lnTo>
                  <a:lnTo>
                    <a:pt x="524" y="82"/>
                  </a:lnTo>
                  <a:lnTo>
                    <a:pt x="510" y="64"/>
                  </a:lnTo>
                  <a:lnTo>
                    <a:pt x="502" y="54"/>
                  </a:lnTo>
                  <a:lnTo>
                    <a:pt x="494" y="46"/>
                  </a:lnTo>
                  <a:lnTo>
                    <a:pt x="490" y="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1" name="Freeform 42"/>
            <p:cNvSpPr>
              <a:spLocks noChangeArrowheads="1"/>
            </p:cNvSpPr>
            <p:nvPr/>
          </p:nvSpPr>
          <p:spPr bwMode="auto">
            <a:xfrm>
              <a:off x="6013132" y="2641872"/>
              <a:ext cx="67413" cy="21421"/>
            </a:xfrm>
            <a:custGeom>
              <a:avLst/>
              <a:gdLst>
                <a:gd name="T0" fmla="*/ 2147483647 w 30"/>
                <a:gd name="T1" fmla="*/ 0 h 6"/>
                <a:gd name="T2" fmla="*/ 0 w 30"/>
                <a:gd name="T3" fmla="*/ 2147483647 h 6"/>
                <a:gd name="T4" fmla="*/ 2147483647 w 30"/>
                <a:gd name="T5" fmla="*/ 2147483647 h 6"/>
                <a:gd name="T6" fmla="*/ 2147483647 w 30"/>
                <a:gd name="T7" fmla="*/ 0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30" y="0"/>
                  </a:moveTo>
                  <a:lnTo>
                    <a:pt x="0" y="6"/>
                  </a:lnTo>
                  <a:lnTo>
                    <a:pt x="8" y="6"/>
                  </a:lnTo>
                  <a:lnTo>
                    <a:pt x="3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2" name="Freeform 43"/>
            <p:cNvSpPr>
              <a:spLocks noChangeArrowheads="1"/>
            </p:cNvSpPr>
            <p:nvPr/>
          </p:nvSpPr>
          <p:spPr bwMode="auto">
            <a:xfrm>
              <a:off x="5518779" y="2249161"/>
              <a:ext cx="238188" cy="371290"/>
            </a:xfrm>
            <a:custGeom>
              <a:avLst/>
              <a:gdLst>
                <a:gd name="T0" fmla="*/ 2147483647 w 106"/>
                <a:gd name="T1" fmla="*/ 2147483647 h 104"/>
                <a:gd name="T2" fmla="*/ 2147483647 w 106"/>
                <a:gd name="T3" fmla="*/ 2147483647 h 104"/>
                <a:gd name="T4" fmla="*/ 2147483647 w 106"/>
                <a:gd name="T5" fmla="*/ 2147483647 h 104"/>
                <a:gd name="T6" fmla="*/ 0 w 106"/>
                <a:gd name="T7" fmla="*/ 2147483647 h 104"/>
                <a:gd name="T8" fmla="*/ 2147483647 w 106"/>
                <a:gd name="T9" fmla="*/ 2147483647 h 104"/>
                <a:gd name="T10" fmla="*/ 2147483647 w 106"/>
                <a:gd name="T11" fmla="*/ 2147483647 h 104"/>
                <a:gd name="T12" fmla="*/ 2147483647 w 106"/>
                <a:gd name="T13" fmla="*/ 2147483647 h 104"/>
                <a:gd name="T14" fmla="*/ 2147483647 w 106"/>
                <a:gd name="T15" fmla="*/ 2147483647 h 104"/>
                <a:gd name="T16" fmla="*/ 2147483647 w 106"/>
                <a:gd name="T17" fmla="*/ 2147483647 h 104"/>
                <a:gd name="T18" fmla="*/ 2147483647 w 106"/>
                <a:gd name="T19" fmla="*/ 2147483647 h 104"/>
                <a:gd name="T20" fmla="*/ 2147483647 w 106"/>
                <a:gd name="T21" fmla="*/ 2147483647 h 104"/>
                <a:gd name="T22" fmla="*/ 2147483647 w 106"/>
                <a:gd name="T23" fmla="*/ 2147483647 h 104"/>
                <a:gd name="T24" fmla="*/ 2147483647 w 106"/>
                <a:gd name="T25" fmla="*/ 2147483647 h 104"/>
                <a:gd name="T26" fmla="*/ 2147483647 w 106"/>
                <a:gd name="T27" fmla="*/ 2147483647 h 104"/>
                <a:gd name="T28" fmla="*/ 2147483647 w 106"/>
                <a:gd name="T29" fmla="*/ 2147483647 h 104"/>
                <a:gd name="T30" fmla="*/ 2147483647 w 106"/>
                <a:gd name="T31" fmla="*/ 2147483647 h 104"/>
                <a:gd name="T32" fmla="*/ 2147483647 w 106"/>
                <a:gd name="T33" fmla="*/ 2147483647 h 104"/>
                <a:gd name="T34" fmla="*/ 2147483647 w 106"/>
                <a:gd name="T35" fmla="*/ 2147483647 h 104"/>
                <a:gd name="T36" fmla="*/ 2147483647 w 106"/>
                <a:gd name="T37" fmla="*/ 2147483647 h 104"/>
                <a:gd name="T38" fmla="*/ 2147483647 w 106"/>
                <a:gd name="T39" fmla="*/ 0 h 104"/>
                <a:gd name="T40" fmla="*/ 2147483647 w 106"/>
                <a:gd name="T41" fmla="*/ 2147483647 h 104"/>
                <a:gd name="T42" fmla="*/ 2147483647 w 10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104"/>
                <a:gd name="T68" fmla="*/ 106 w 10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104">
                  <a:moveTo>
                    <a:pt x="60" y="40"/>
                  </a:moveTo>
                  <a:lnTo>
                    <a:pt x="46" y="34"/>
                  </a:lnTo>
                  <a:lnTo>
                    <a:pt x="22" y="24"/>
                  </a:lnTo>
                  <a:lnTo>
                    <a:pt x="0" y="24"/>
                  </a:lnTo>
                  <a:lnTo>
                    <a:pt x="14" y="34"/>
                  </a:lnTo>
                  <a:lnTo>
                    <a:pt x="30" y="46"/>
                  </a:lnTo>
                  <a:lnTo>
                    <a:pt x="60" y="70"/>
                  </a:lnTo>
                  <a:lnTo>
                    <a:pt x="76" y="92"/>
                  </a:lnTo>
                  <a:lnTo>
                    <a:pt x="90" y="92"/>
                  </a:lnTo>
                  <a:lnTo>
                    <a:pt x="106" y="104"/>
                  </a:lnTo>
                  <a:lnTo>
                    <a:pt x="106" y="98"/>
                  </a:lnTo>
                  <a:lnTo>
                    <a:pt x="84" y="86"/>
                  </a:lnTo>
                  <a:lnTo>
                    <a:pt x="84" y="70"/>
                  </a:lnTo>
                  <a:lnTo>
                    <a:pt x="98" y="70"/>
                  </a:lnTo>
                  <a:lnTo>
                    <a:pt x="98" y="58"/>
                  </a:lnTo>
                  <a:lnTo>
                    <a:pt x="84" y="40"/>
                  </a:lnTo>
                  <a:lnTo>
                    <a:pt x="84" y="28"/>
                  </a:lnTo>
                  <a:lnTo>
                    <a:pt x="76" y="12"/>
                  </a:lnTo>
                  <a:lnTo>
                    <a:pt x="60" y="12"/>
                  </a:lnTo>
                  <a:lnTo>
                    <a:pt x="46" y="0"/>
                  </a:lnTo>
                  <a:lnTo>
                    <a:pt x="52" y="12"/>
                  </a:lnTo>
                  <a:lnTo>
                    <a:pt x="60" y="4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3" name="Freeform 44"/>
            <p:cNvSpPr>
              <a:spLocks noChangeArrowheads="1"/>
            </p:cNvSpPr>
            <p:nvPr/>
          </p:nvSpPr>
          <p:spPr bwMode="auto">
            <a:xfrm>
              <a:off x="5977179" y="1485160"/>
              <a:ext cx="53929" cy="28561"/>
            </a:xfrm>
            <a:custGeom>
              <a:avLst/>
              <a:gdLst>
                <a:gd name="T0" fmla="*/ 2147483647 w 24"/>
                <a:gd name="T1" fmla="*/ 2147483647 h 8"/>
                <a:gd name="T2" fmla="*/ 2147483647 w 24"/>
                <a:gd name="T3" fmla="*/ 0 h 8"/>
                <a:gd name="T4" fmla="*/ 0 w 24"/>
                <a:gd name="T5" fmla="*/ 2147483647 h 8"/>
                <a:gd name="T6" fmla="*/ 2147483647 w 24"/>
                <a:gd name="T7" fmla="*/ 2147483647 h 8"/>
                <a:gd name="T8" fmla="*/ 2147483647 w 24"/>
                <a:gd name="T9" fmla="*/ 2147483647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24" y="2"/>
                  </a:moveTo>
                  <a:lnTo>
                    <a:pt x="16" y="0"/>
                  </a:lnTo>
                  <a:lnTo>
                    <a:pt x="0" y="8"/>
                  </a:lnTo>
                  <a:lnTo>
                    <a:pt x="16" y="2"/>
                  </a:lnTo>
                  <a:lnTo>
                    <a:pt x="24" y="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4" name="Freeform 45"/>
            <p:cNvSpPr>
              <a:spLocks noChangeArrowheads="1"/>
            </p:cNvSpPr>
            <p:nvPr/>
          </p:nvSpPr>
          <p:spPr bwMode="auto">
            <a:xfrm>
              <a:off x="5995155" y="1470880"/>
              <a:ext cx="35953" cy="14280"/>
            </a:xfrm>
            <a:custGeom>
              <a:avLst/>
              <a:gdLst>
                <a:gd name="T0" fmla="*/ 0 w 16"/>
                <a:gd name="T1" fmla="*/ 0 h 4"/>
                <a:gd name="T2" fmla="*/ 2147483647 w 16"/>
                <a:gd name="T3" fmla="*/ 2147483647 h 4"/>
                <a:gd name="T4" fmla="*/ 2147483647 w 16"/>
                <a:gd name="T5" fmla="*/ 0 h 4"/>
                <a:gd name="T6" fmla="*/ 0 w 16"/>
                <a:gd name="T7" fmla="*/ 0 h 4"/>
                <a:gd name="T8" fmla="*/ 0 60000 65536"/>
                <a:gd name="T9" fmla="*/ 0 60000 65536"/>
                <a:gd name="T10" fmla="*/ 0 60000 65536"/>
                <a:gd name="T11" fmla="*/ 0 60000 65536"/>
                <a:gd name="T12" fmla="*/ 0 w 16"/>
                <a:gd name="T13" fmla="*/ 0 h 4"/>
                <a:gd name="T14" fmla="*/ 16 w 16"/>
                <a:gd name="T15" fmla="*/ 4 h 4"/>
              </a:gdLst>
              <a:ahLst/>
              <a:cxnLst>
                <a:cxn ang="T8">
                  <a:pos x="T0" y="T1"/>
                </a:cxn>
                <a:cxn ang="T9">
                  <a:pos x="T2" y="T3"/>
                </a:cxn>
                <a:cxn ang="T10">
                  <a:pos x="T4" y="T5"/>
                </a:cxn>
                <a:cxn ang="T11">
                  <a:pos x="T6" y="T7"/>
                </a:cxn>
              </a:cxnLst>
              <a:rect l="T12" t="T13" r="T14" b="T15"/>
              <a:pathLst>
                <a:path w="16" h="4">
                  <a:moveTo>
                    <a:pt x="0" y="0"/>
                  </a:moveTo>
                  <a:lnTo>
                    <a:pt x="8" y="4"/>
                  </a:lnTo>
                  <a:lnTo>
                    <a:pt x="16"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5" name="Freeform 46"/>
            <p:cNvSpPr>
              <a:spLocks noChangeArrowheads="1"/>
            </p:cNvSpPr>
            <p:nvPr/>
          </p:nvSpPr>
          <p:spPr bwMode="auto">
            <a:xfrm>
              <a:off x="5756968" y="2599030"/>
              <a:ext cx="256164" cy="64262"/>
            </a:xfrm>
            <a:custGeom>
              <a:avLst/>
              <a:gdLst>
                <a:gd name="T0" fmla="*/ 2147483647 w 114"/>
                <a:gd name="T1" fmla="*/ 2147483647 h 18"/>
                <a:gd name="T2" fmla="*/ 2147483647 w 114"/>
                <a:gd name="T3" fmla="*/ 2147483647 h 18"/>
                <a:gd name="T4" fmla="*/ 2147483647 w 114"/>
                <a:gd name="T5" fmla="*/ 2147483647 h 18"/>
                <a:gd name="T6" fmla="*/ 2147483647 w 114"/>
                <a:gd name="T7" fmla="*/ 2147483647 h 18"/>
                <a:gd name="T8" fmla="*/ 2147483647 w 114"/>
                <a:gd name="T9" fmla="*/ 2147483647 h 18"/>
                <a:gd name="T10" fmla="*/ 2147483647 w 114"/>
                <a:gd name="T11" fmla="*/ 2147483647 h 18"/>
                <a:gd name="T12" fmla="*/ 2147483647 w 114"/>
                <a:gd name="T13" fmla="*/ 2147483647 h 18"/>
                <a:gd name="T14" fmla="*/ 2147483647 w 114"/>
                <a:gd name="T15" fmla="*/ 2147483647 h 18"/>
                <a:gd name="T16" fmla="*/ 2147483647 w 114"/>
                <a:gd name="T17" fmla="*/ 0 h 18"/>
                <a:gd name="T18" fmla="*/ 2147483647 w 114"/>
                <a:gd name="T19" fmla="*/ 0 h 18"/>
                <a:gd name="T20" fmla="*/ 0 w 114"/>
                <a:gd name="T21" fmla="*/ 2147483647 h 18"/>
                <a:gd name="T22" fmla="*/ 0 w 114"/>
                <a:gd name="T23" fmla="*/ 2147483647 h 18"/>
                <a:gd name="T24" fmla="*/ 2147483647 w 114"/>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18"/>
                <a:gd name="T41" fmla="*/ 114 w 11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18">
                  <a:moveTo>
                    <a:pt x="16" y="12"/>
                  </a:moveTo>
                  <a:lnTo>
                    <a:pt x="8" y="6"/>
                  </a:lnTo>
                  <a:lnTo>
                    <a:pt x="24" y="6"/>
                  </a:lnTo>
                  <a:lnTo>
                    <a:pt x="60" y="18"/>
                  </a:lnTo>
                  <a:lnTo>
                    <a:pt x="114" y="18"/>
                  </a:lnTo>
                  <a:lnTo>
                    <a:pt x="84" y="12"/>
                  </a:lnTo>
                  <a:lnTo>
                    <a:pt x="98" y="12"/>
                  </a:lnTo>
                  <a:lnTo>
                    <a:pt x="68" y="6"/>
                  </a:lnTo>
                  <a:lnTo>
                    <a:pt x="46" y="0"/>
                  </a:lnTo>
                  <a:lnTo>
                    <a:pt x="16" y="0"/>
                  </a:lnTo>
                  <a:lnTo>
                    <a:pt x="0" y="6"/>
                  </a:lnTo>
                  <a:lnTo>
                    <a:pt x="0" y="12"/>
                  </a:lnTo>
                  <a:lnTo>
                    <a:pt x="16"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6" name="Freeform 47"/>
            <p:cNvSpPr>
              <a:spLocks noChangeArrowheads="1"/>
            </p:cNvSpPr>
            <p:nvPr/>
          </p:nvSpPr>
          <p:spPr bwMode="auto">
            <a:xfrm>
              <a:off x="6628827" y="649757"/>
              <a:ext cx="435930" cy="699739"/>
            </a:xfrm>
            <a:custGeom>
              <a:avLst/>
              <a:gdLst>
                <a:gd name="T0" fmla="*/ 2147483647 w 194"/>
                <a:gd name="T1" fmla="*/ 2147483647 h 196"/>
                <a:gd name="T2" fmla="*/ 2147483647 w 194"/>
                <a:gd name="T3" fmla="*/ 2147483647 h 196"/>
                <a:gd name="T4" fmla="*/ 2147483647 w 194"/>
                <a:gd name="T5" fmla="*/ 2147483647 h 196"/>
                <a:gd name="T6" fmla="*/ 2147483647 w 194"/>
                <a:gd name="T7" fmla="*/ 2147483647 h 196"/>
                <a:gd name="T8" fmla="*/ 2147483647 w 194"/>
                <a:gd name="T9" fmla="*/ 2147483647 h 196"/>
                <a:gd name="T10" fmla="*/ 2147483647 w 194"/>
                <a:gd name="T11" fmla="*/ 2147483647 h 196"/>
                <a:gd name="T12" fmla="*/ 2147483647 w 194"/>
                <a:gd name="T13" fmla="*/ 2147483647 h 196"/>
                <a:gd name="T14" fmla="*/ 2147483647 w 194"/>
                <a:gd name="T15" fmla="*/ 2147483647 h 196"/>
                <a:gd name="T16" fmla="*/ 2147483647 w 194"/>
                <a:gd name="T17" fmla="*/ 2147483647 h 196"/>
                <a:gd name="T18" fmla="*/ 2147483647 w 194"/>
                <a:gd name="T19" fmla="*/ 2147483647 h 196"/>
                <a:gd name="T20" fmla="*/ 2147483647 w 194"/>
                <a:gd name="T21" fmla="*/ 2147483647 h 196"/>
                <a:gd name="T22" fmla="*/ 2147483647 w 194"/>
                <a:gd name="T23" fmla="*/ 2147483647 h 196"/>
                <a:gd name="T24" fmla="*/ 2147483647 w 194"/>
                <a:gd name="T25" fmla="*/ 2147483647 h 196"/>
                <a:gd name="T26" fmla="*/ 2147483647 w 194"/>
                <a:gd name="T27" fmla="*/ 2147483647 h 196"/>
                <a:gd name="T28" fmla="*/ 2147483647 w 194"/>
                <a:gd name="T29" fmla="*/ 2147483647 h 196"/>
                <a:gd name="T30" fmla="*/ 2147483647 w 194"/>
                <a:gd name="T31" fmla="*/ 2147483647 h 196"/>
                <a:gd name="T32" fmla="*/ 2147483647 w 194"/>
                <a:gd name="T33" fmla="*/ 2147483647 h 196"/>
                <a:gd name="T34" fmla="*/ 2147483647 w 194"/>
                <a:gd name="T35" fmla="*/ 2147483647 h 196"/>
                <a:gd name="T36" fmla="*/ 2147483647 w 194"/>
                <a:gd name="T37" fmla="*/ 2147483647 h 196"/>
                <a:gd name="T38" fmla="*/ 2147483647 w 194"/>
                <a:gd name="T39" fmla="*/ 2147483647 h 196"/>
                <a:gd name="T40" fmla="*/ 2147483647 w 194"/>
                <a:gd name="T41" fmla="*/ 2147483647 h 196"/>
                <a:gd name="T42" fmla="*/ 2147483647 w 194"/>
                <a:gd name="T43" fmla="*/ 2147483647 h 196"/>
                <a:gd name="T44" fmla="*/ 2147483647 w 194"/>
                <a:gd name="T45" fmla="*/ 2147483647 h 196"/>
                <a:gd name="T46" fmla="*/ 2147483647 w 194"/>
                <a:gd name="T47" fmla="*/ 2147483647 h 196"/>
                <a:gd name="T48" fmla="*/ 2147483647 w 194"/>
                <a:gd name="T49" fmla="*/ 2147483647 h 196"/>
                <a:gd name="T50" fmla="*/ 2147483647 w 194"/>
                <a:gd name="T51" fmla="*/ 2147483647 h 196"/>
                <a:gd name="T52" fmla="*/ 2147483647 w 194"/>
                <a:gd name="T53" fmla="*/ 2147483647 h 196"/>
                <a:gd name="T54" fmla="*/ 2147483647 w 194"/>
                <a:gd name="T55" fmla="*/ 2147483647 h 196"/>
                <a:gd name="T56" fmla="*/ 2147483647 w 194"/>
                <a:gd name="T57" fmla="*/ 2147483647 h 196"/>
                <a:gd name="T58" fmla="*/ 2147483647 w 194"/>
                <a:gd name="T59" fmla="*/ 2147483647 h 196"/>
                <a:gd name="T60" fmla="*/ 2147483647 w 194"/>
                <a:gd name="T61" fmla="*/ 2147483647 h 196"/>
                <a:gd name="T62" fmla="*/ 2147483647 w 194"/>
                <a:gd name="T63" fmla="*/ 2147483647 h 196"/>
                <a:gd name="T64" fmla="*/ 2147483647 w 194"/>
                <a:gd name="T65" fmla="*/ 2147483647 h 196"/>
                <a:gd name="T66" fmla="*/ 2147483647 w 194"/>
                <a:gd name="T67" fmla="*/ 2147483647 h 196"/>
                <a:gd name="T68" fmla="*/ 2147483647 w 194"/>
                <a:gd name="T69" fmla="*/ 2147483647 h 196"/>
                <a:gd name="T70" fmla="*/ 2147483647 w 194"/>
                <a:gd name="T71" fmla="*/ 2147483647 h 196"/>
                <a:gd name="T72" fmla="*/ 2147483647 w 194"/>
                <a:gd name="T73" fmla="*/ 2147483647 h 196"/>
                <a:gd name="T74" fmla="*/ 2147483647 w 194"/>
                <a:gd name="T75" fmla="*/ 2147483647 h 196"/>
                <a:gd name="T76" fmla="*/ 2147483647 w 194"/>
                <a:gd name="T77" fmla="*/ 2147483647 h 196"/>
                <a:gd name="T78" fmla="*/ 2147483647 w 194"/>
                <a:gd name="T79" fmla="*/ 2147483647 h 196"/>
                <a:gd name="T80" fmla="*/ 2147483647 w 194"/>
                <a:gd name="T81" fmla="*/ 2147483647 h 196"/>
                <a:gd name="T82" fmla="*/ 2147483647 w 194"/>
                <a:gd name="T83" fmla="*/ 2147483647 h 196"/>
                <a:gd name="T84" fmla="*/ 2147483647 w 194"/>
                <a:gd name="T85" fmla="*/ 0 h 196"/>
                <a:gd name="T86" fmla="*/ 2147483647 w 194"/>
                <a:gd name="T87" fmla="*/ 2147483647 h 196"/>
                <a:gd name="T88" fmla="*/ 2147483647 w 194"/>
                <a:gd name="T89" fmla="*/ 2147483647 h 196"/>
                <a:gd name="T90" fmla="*/ 2147483647 w 194"/>
                <a:gd name="T91" fmla="*/ 2147483647 h 196"/>
                <a:gd name="T92" fmla="*/ 2147483647 w 194"/>
                <a:gd name="T93" fmla="*/ 2147483647 h 196"/>
                <a:gd name="T94" fmla="*/ 0 w 194"/>
                <a:gd name="T95" fmla="*/ 2147483647 h 196"/>
                <a:gd name="T96" fmla="*/ 0 w 194"/>
                <a:gd name="T97" fmla="*/ 2147483647 h 196"/>
                <a:gd name="T98" fmla="*/ 2147483647 w 194"/>
                <a:gd name="T99" fmla="*/ 2147483647 h 196"/>
                <a:gd name="T100" fmla="*/ 2147483647 w 194"/>
                <a:gd name="T101" fmla="*/ 2147483647 h 196"/>
                <a:gd name="T102" fmla="*/ 2147483647 w 194"/>
                <a:gd name="T103" fmla="*/ 2147483647 h 196"/>
                <a:gd name="T104" fmla="*/ 2147483647 w 194"/>
                <a:gd name="T105" fmla="*/ 2147483647 h 196"/>
                <a:gd name="T106" fmla="*/ 2147483647 w 194"/>
                <a:gd name="T107" fmla="*/ 2147483647 h 196"/>
                <a:gd name="T108" fmla="*/ 2147483647 w 194"/>
                <a:gd name="T109" fmla="*/ 2147483647 h 1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4"/>
                <a:gd name="T166" fmla="*/ 0 h 196"/>
                <a:gd name="T167" fmla="*/ 194 w 194"/>
                <a:gd name="T168" fmla="*/ 196 h 1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4" h="196">
                  <a:moveTo>
                    <a:pt x="36" y="190"/>
                  </a:moveTo>
                  <a:lnTo>
                    <a:pt x="60" y="188"/>
                  </a:lnTo>
                  <a:lnTo>
                    <a:pt x="68" y="162"/>
                  </a:lnTo>
                  <a:lnTo>
                    <a:pt x="76" y="156"/>
                  </a:lnTo>
                  <a:lnTo>
                    <a:pt x="96" y="176"/>
                  </a:lnTo>
                  <a:lnTo>
                    <a:pt x="114" y="192"/>
                  </a:lnTo>
                  <a:lnTo>
                    <a:pt x="138" y="196"/>
                  </a:lnTo>
                  <a:lnTo>
                    <a:pt x="130" y="176"/>
                  </a:lnTo>
                  <a:lnTo>
                    <a:pt x="126" y="164"/>
                  </a:lnTo>
                  <a:lnTo>
                    <a:pt x="124" y="148"/>
                  </a:lnTo>
                  <a:lnTo>
                    <a:pt x="152" y="126"/>
                  </a:lnTo>
                  <a:lnTo>
                    <a:pt x="148" y="114"/>
                  </a:lnTo>
                  <a:lnTo>
                    <a:pt x="136" y="94"/>
                  </a:lnTo>
                  <a:lnTo>
                    <a:pt x="132" y="72"/>
                  </a:lnTo>
                  <a:lnTo>
                    <a:pt x="142" y="68"/>
                  </a:lnTo>
                  <a:lnTo>
                    <a:pt x="156" y="74"/>
                  </a:lnTo>
                  <a:lnTo>
                    <a:pt x="164" y="78"/>
                  </a:lnTo>
                  <a:lnTo>
                    <a:pt x="168" y="80"/>
                  </a:lnTo>
                  <a:lnTo>
                    <a:pt x="172" y="80"/>
                  </a:lnTo>
                  <a:lnTo>
                    <a:pt x="174" y="78"/>
                  </a:lnTo>
                  <a:lnTo>
                    <a:pt x="176" y="74"/>
                  </a:lnTo>
                  <a:lnTo>
                    <a:pt x="176" y="70"/>
                  </a:lnTo>
                  <a:lnTo>
                    <a:pt x="172" y="64"/>
                  </a:lnTo>
                  <a:lnTo>
                    <a:pt x="168" y="60"/>
                  </a:lnTo>
                  <a:lnTo>
                    <a:pt x="168" y="56"/>
                  </a:lnTo>
                  <a:lnTo>
                    <a:pt x="170" y="54"/>
                  </a:lnTo>
                  <a:lnTo>
                    <a:pt x="174" y="50"/>
                  </a:lnTo>
                  <a:lnTo>
                    <a:pt x="180" y="48"/>
                  </a:lnTo>
                  <a:lnTo>
                    <a:pt x="184" y="48"/>
                  </a:lnTo>
                  <a:lnTo>
                    <a:pt x="186" y="46"/>
                  </a:lnTo>
                  <a:lnTo>
                    <a:pt x="188" y="44"/>
                  </a:lnTo>
                  <a:lnTo>
                    <a:pt x="188" y="34"/>
                  </a:lnTo>
                  <a:lnTo>
                    <a:pt x="186" y="28"/>
                  </a:lnTo>
                  <a:lnTo>
                    <a:pt x="194" y="10"/>
                  </a:lnTo>
                  <a:lnTo>
                    <a:pt x="136" y="2"/>
                  </a:lnTo>
                  <a:lnTo>
                    <a:pt x="70" y="0"/>
                  </a:lnTo>
                  <a:lnTo>
                    <a:pt x="16" y="6"/>
                  </a:lnTo>
                  <a:lnTo>
                    <a:pt x="8" y="14"/>
                  </a:lnTo>
                  <a:lnTo>
                    <a:pt x="4" y="20"/>
                  </a:lnTo>
                  <a:lnTo>
                    <a:pt x="0" y="24"/>
                  </a:lnTo>
                  <a:lnTo>
                    <a:pt x="2" y="66"/>
                  </a:lnTo>
                  <a:lnTo>
                    <a:pt x="20" y="132"/>
                  </a:lnTo>
                  <a:lnTo>
                    <a:pt x="34" y="184"/>
                  </a:lnTo>
                  <a:lnTo>
                    <a:pt x="36" y="19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7" name="Freeform 48"/>
            <p:cNvSpPr>
              <a:spLocks noChangeArrowheads="1"/>
            </p:cNvSpPr>
            <p:nvPr/>
          </p:nvSpPr>
          <p:spPr bwMode="auto">
            <a:xfrm>
              <a:off x="3109931" y="322693"/>
              <a:ext cx="4251437" cy="1947889"/>
            </a:xfrm>
            <a:custGeom>
              <a:avLst/>
              <a:gdLst>
                <a:gd name="T0" fmla="*/ 2147483647 w 1892"/>
                <a:gd name="T1" fmla="*/ 2147483647 h 608"/>
                <a:gd name="T2" fmla="*/ 2147483647 w 1892"/>
                <a:gd name="T3" fmla="*/ 2147483647 h 608"/>
                <a:gd name="T4" fmla="*/ 2147483647 w 1892"/>
                <a:gd name="T5" fmla="*/ 2147483647 h 608"/>
                <a:gd name="T6" fmla="*/ 2147483647 w 1892"/>
                <a:gd name="T7" fmla="*/ 2147483647 h 608"/>
                <a:gd name="T8" fmla="*/ 2147483647 w 1892"/>
                <a:gd name="T9" fmla="*/ 2147483647 h 608"/>
                <a:gd name="T10" fmla="*/ 2147483647 w 1892"/>
                <a:gd name="T11" fmla="*/ 2147483647 h 608"/>
                <a:gd name="T12" fmla="*/ 2147483647 w 1892"/>
                <a:gd name="T13" fmla="*/ 2147483647 h 608"/>
                <a:gd name="T14" fmla="*/ 2147483647 w 1892"/>
                <a:gd name="T15" fmla="*/ 2147483647 h 608"/>
                <a:gd name="T16" fmla="*/ 2147483647 w 1892"/>
                <a:gd name="T17" fmla="*/ 2147483647 h 608"/>
                <a:gd name="T18" fmla="*/ 2147483647 w 1892"/>
                <a:gd name="T19" fmla="*/ 2147483647 h 608"/>
                <a:gd name="T20" fmla="*/ 2147483647 w 1892"/>
                <a:gd name="T21" fmla="*/ 2147483647 h 608"/>
                <a:gd name="T22" fmla="*/ 2147483647 w 1892"/>
                <a:gd name="T23" fmla="*/ 2147483647 h 608"/>
                <a:gd name="T24" fmla="*/ 2147483647 w 1892"/>
                <a:gd name="T25" fmla="*/ 2147483647 h 608"/>
                <a:gd name="T26" fmla="*/ 2147483647 w 1892"/>
                <a:gd name="T27" fmla="*/ 2147483647 h 608"/>
                <a:gd name="T28" fmla="*/ 2147483647 w 1892"/>
                <a:gd name="T29" fmla="*/ 2147483647 h 608"/>
                <a:gd name="T30" fmla="*/ 2147483647 w 1892"/>
                <a:gd name="T31" fmla="*/ 2147483647 h 608"/>
                <a:gd name="T32" fmla="*/ 2147483647 w 1892"/>
                <a:gd name="T33" fmla="*/ 2147483647 h 608"/>
                <a:gd name="T34" fmla="*/ 2147483647 w 1892"/>
                <a:gd name="T35" fmla="*/ 2147483647 h 608"/>
                <a:gd name="T36" fmla="*/ 2147483647 w 1892"/>
                <a:gd name="T37" fmla="*/ 2147483647 h 608"/>
                <a:gd name="T38" fmla="*/ 2147483647 w 1892"/>
                <a:gd name="T39" fmla="*/ 2147483647 h 608"/>
                <a:gd name="T40" fmla="*/ 2147483647 w 1892"/>
                <a:gd name="T41" fmla="*/ 2147483647 h 608"/>
                <a:gd name="T42" fmla="*/ 2147483647 w 1892"/>
                <a:gd name="T43" fmla="*/ 2147483647 h 608"/>
                <a:gd name="T44" fmla="*/ 2147483647 w 1892"/>
                <a:gd name="T45" fmla="*/ 2147483647 h 608"/>
                <a:gd name="T46" fmla="*/ 2147483647 w 1892"/>
                <a:gd name="T47" fmla="*/ 2147483647 h 608"/>
                <a:gd name="T48" fmla="*/ 2147483647 w 1892"/>
                <a:gd name="T49" fmla="*/ 2147483647 h 608"/>
                <a:gd name="T50" fmla="*/ 2147483647 w 1892"/>
                <a:gd name="T51" fmla="*/ 2147483647 h 608"/>
                <a:gd name="T52" fmla="*/ 2147483647 w 1892"/>
                <a:gd name="T53" fmla="*/ 2147483647 h 608"/>
                <a:gd name="T54" fmla="*/ 2147483647 w 1892"/>
                <a:gd name="T55" fmla="*/ 2147483647 h 608"/>
                <a:gd name="T56" fmla="*/ 2147483647 w 1892"/>
                <a:gd name="T57" fmla="*/ 2147483647 h 608"/>
                <a:gd name="T58" fmla="*/ 2147483647 w 1892"/>
                <a:gd name="T59" fmla="*/ 2147483647 h 608"/>
                <a:gd name="T60" fmla="*/ 2147483647 w 1892"/>
                <a:gd name="T61" fmla="*/ 2147483647 h 608"/>
                <a:gd name="T62" fmla="*/ 0 w 1892"/>
                <a:gd name="T63" fmla="*/ 2147483647 h 608"/>
                <a:gd name="T64" fmla="*/ 2147483647 w 1892"/>
                <a:gd name="T65" fmla="*/ 2147483647 h 608"/>
                <a:gd name="T66" fmla="*/ 2147483647 w 1892"/>
                <a:gd name="T67" fmla="*/ 2147483647 h 608"/>
                <a:gd name="T68" fmla="*/ 2147483647 w 1892"/>
                <a:gd name="T69" fmla="*/ 2147483647 h 608"/>
                <a:gd name="T70" fmla="*/ 2147483647 w 1892"/>
                <a:gd name="T71" fmla="*/ 2147483647 h 608"/>
                <a:gd name="T72" fmla="*/ 2147483647 w 1892"/>
                <a:gd name="T73" fmla="*/ 2147483647 h 608"/>
                <a:gd name="T74" fmla="*/ 2147483647 w 1892"/>
                <a:gd name="T75" fmla="*/ 2147483647 h 608"/>
                <a:gd name="T76" fmla="*/ 2147483647 w 1892"/>
                <a:gd name="T77" fmla="*/ 2147483647 h 608"/>
                <a:gd name="T78" fmla="*/ 2147483647 w 1892"/>
                <a:gd name="T79" fmla="*/ 2147483647 h 608"/>
                <a:gd name="T80" fmla="*/ 2147483647 w 1892"/>
                <a:gd name="T81" fmla="*/ 2147483647 h 608"/>
                <a:gd name="T82" fmla="*/ 2147483647 w 1892"/>
                <a:gd name="T83" fmla="*/ 2147483647 h 608"/>
                <a:gd name="T84" fmla="*/ 2147483647 w 1892"/>
                <a:gd name="T85" fmla="*/ 2147483647 h 608"/>
                <a:gd name="T86" fmla="*/ 2147483647 w 1892"/>
                <a:gd name="T87" fmla="*/ 2147483647 h 608"/>
                <a:gd name="T88" fmla="*/ 2147483647 w 1892"/>
                <a:gd name="T89" fmla="*/ 2147483647 h 608"/>
                <a:gd name="T90" fmla="*/ 2147483647 w 1892"/>
                <a:gd name="T91" fmla="*/ 2147483647 h 608"/>
                <a:gd name="T92" fmla="*/ 2147483647 w 1892"/>
                <a:gd name="T93" fmla="*/ 2147483647 h 608"/>
                <a:gd name="T94" fmla="*/ 2147483647 w 1892"/>
                <a:gd name="T95" fmla="*/ 2147483647 h 608"/>
                <a:gd name="T96" fmla="*/ 2147483647 w 1892"/>
                <a:gd name="T97" fmla="*/ 2147483647 h 608"/>
                <a:gd name="T98" fmla="*/ 2147483647 w 1892"/>
                <a:gd name="T99" fmla="*/ 2147483647 h 608"/>
                <a:gd name="T100" fmla="*/ 2147483647 w 1892"/>
                <a:gd name="T101" fmla="*/ 2147483647 h 608"/>
                <a:gd name="T102" fmla="*/ 2147483647 w 1892"/>
                <a:gd name="T103" fmla="*/ 2147483647 h 608"/>
                <a:gd name="T104" fmla="*/ 2147483647 w 1892"/>
                <a:gd name="T105" fmla="*/ 2147483647 h 608"/>
                <a:gd name="T106" fmla="*/ 2147483647 w 1892"/>
                <a:gd name="T107" fmla="*/ 2147483647 h 608"/>
                <a:gd name="T108" fmla="*/ 2147483647 w 1892"/>
                <a:gd name="T109" fmla="*/ 2147483647 h 608"/>
                <a:gd name="T110" fmla="*/ 2147483647 w 1892"/>
                <a:gd name="T111" fmla="*/ 2147483647 h 608"/>
                <a:gd name="T112" fmla="*/ 2147483647 w 1892"/>
                <a:gd name="T113" fmla="*/ 2147483647 h 608"/>
                <a:gd name="T114" fmla="*/ 2147483647 w 1892"/>
                <a:gd name="T115" fmla="*/ 2147483647 h 608"/>
                <a:gd name="T116" fmla="*/ 2147483647 w 1892"/>
                <a:gd name="T117" fmla="*/ 2147483647 h 608"/>
                <a:gd name="T118" fmla="*/ 2147483647 w 1892"/>
                <a:gd name="T119" fmla="*/ 2147483647 h 608"/>
                <a:gd name="T120" fmla="*/ 2147483647 w 1892"/>
                <a:gd name="T121" fmla="*/ 2147483647 h 6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2"/>
                <a:gd name="T184" fmla="*/ 0 h 608"/>
                <a:gd name="T185" fmla="*/ 1892 w 1892"/>
                <a:gd name="T186" fmla="*/ 608 h 6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2" h="608">
                  <a:moveTo>
                    <a:pt x="1786" y="126"/>
                  </a:moveTo>
                  <a:lnTo>
                    <a:pt x="1808" y="132"/>
                  </a:lnTo>
                  <a:lnTo>
                    <a:pt x="1840" y="144"/>
                  </a:lnTo>
                  <a:lnTo>
                    <a:pt x="1870" y="156"/>
                  </a:lnTo>
                  <a:lnTo>
                    <a:pt x="1870" y="144"/>
                  </a:lnTo>
                  <a:lnTo>
                    <a:pt x="1862" y="132"/>
                  </a:lnTo>
                  <a:lnTo>
                    <a:pt x="1892" y="126"/>
                  </a:lnTo>
                  <a:lnTo>
                    <a:pt x="1870" y="122"/>
                  </a:lnTo>
                  <a:lnTo>
                    <a:pt x="1854" y="122"/>
                  </a:lnTo>
                  <a:lnTo>
                    <a:pt x="1824" y="116"/>
                  </a:lnTo>
                  <a:lnTo>
                    <a:pt x="1794" y="110"/>
                  </a:lnTo>
                  <a:lnTo>
                    <a:pt x="1740" y="98"/>
                  </a:lnTo>
                  <a:lnTo>
                    <a:pt x="1694" y="92"/>
                  </a:lnTo>
                  <a:lnTo>
                    <a:pt x="1672" y="98"/>
                  </a:lnTo>
                  <a:lnTo>
                    <a:pt x="1642" y="98"/>
                  </a:lnTo>
                  <a:lnTo>
                    <a:pt x="1648" y="110"/>
                  </a:lnTo>
                  <a:lnTo>
                    <a:pt x="1618" y="98"/>
                  </a:lnTo>
                  <a:lnTo>
                    <a:pt x="1610" y="104"/>
                  </a:lnTo>
                  <a:lnTo>
                    <a:pt x="1588" y="98"/>
                  </a:lnTo>
                  <a:lnTo>
                    <a:pt x="1566" y="98"/>
                  </a:lnTo>
                  <a:lnTo>
                    <a:pt x="1542" y="104"/>
                  </a:lnTo>
                  <a:lnTo>
                    <a:pt x="1526" y="92"/>
                  </a:lnTo>
                  <a:lnTo>
                    <a:pt x="1506" y="72"/>
                  </a:lnTo>
                  <a:lnTo>
                    <a:pt x="1466" y="80"/>
                  </a:lnTo>
                  <a:lnTo>
                    <a:pt x="1420" y="80"/>
                  </a:lnTo>
                  <a:lnTo>
                    <a:pt x="1390" y="86"/>
                  </a:lnTo>
                  <a:lnTo>
                    <a:pt x="1412" y="80"/>
                  </a:lnTo>
                  <a:lnTo>
                    <a:pt x="1376" y="58"/>
                  </a:lnTo>
                  <a:lnTo>
                    <a:pt x="1330" y="76"/>
                  </a:lnTo>
                  <a:lnTo>
                    <a:pt x="1308" y="70"/>
                  </a:lnTo>
                  <a:lnTo>
                    <a:pt x="1300" y="80"/>
                  </a:lnTo>
                  <a:lnTo>
                    <a:pt x="1276" y="80"/>
                  </a:lnTo>
                  <a:lnTo>
                    <a:pt x="1246" y="86"/>
                  </a:lnTo>
                  <a:lnTo>
                    <a:pt x="1232" y="80"/>
                  </a:lnTo>
                  <a:lnTo>
                    <a:pt x="1224" y="92"/>
                  </a:lnTo>
                  <a:lnTo>
                    <a:pt x="1202" y="86"/>
                  </a:lnTo>
                  <a:lnTo>
                    <a:pt x="1178" y="80"/>
                  </a:lnTo>
                  <a:lnTo>
                    <a:pt x="1194" y="76"/>
                  </a:lnTo>
                  <a:lnTo>
                    <a:pt x="1178" y="64"/>
                  </a:lnTo>
                  <a:lnTo>
                    <a:pt x="1162" y="64"/>
                  </a:lnTo>
                  <a:lnTo>
                    <a:pt x="1148" y="70"/>
                  </a:lnTo>
                  <a:lnTo>
                    <a:pt x="1118" y="70"/>
                  </a:lnTo>
                  <a:lnTo>
                    <a:pt x="1102" y="64"/>
                  </a:lnTo>
                  <a:lnTo>
                    <a:pt x="1064" y="70"/>
                  </a:lnTo>
                  <a:lnTo>
                    <a:pt x="1034" y="70"/>
                  </a:lnTo>
                  <a:lnTo>
                    <a:pt x="1018" y="76"/>
                  </a:lnTo>
                  <a:lnTo>
                    <a:pt x="974" y="92"/>
                  </a:lnTo>
                  <a:lnTo>
                    <a:pt x="996" y="80"/>
                  </a:lnTo>
                  <a:lnTo>
                    <a:pt x="1026" y="70"/>
                  </a:lnTo>
                  <a:lnTo>
                    <a:pt x="1048" y="52"/>
                  </a:lnTo>
                  <a:lnTo>
                    <a:pt x="1034" y="46"/>
                  </a:lnTo>
                  <a:lnTo>
                    <a:pt x="1018" y="40"/>
                  </a:lnTo>
                  <a:lnTo>
                    <a:pt x="1004" y="40"/>
                  </a:lnTo>
                  <a:lnTo>
                    <a:pt x="974" y="46"/>
                  </a:lnTo>
                  <a:lnTo>
                    <a:pt x="964" y="40"/>
                  </a:lnTo>
                  <a:lnTo>
                    <a:pt x="958" y="24"/>
                  </a:lnTo>
                  <a:lnTo>
                    <a:pt x="934" y="18"/>
                  </a:lnTo>
                  <a:lnTo>
                    <a:pt x="950" y="6"/>
                  </a:lnTo>
                  <a:lnTo>
                    <a:pt x="928" y="0"/>
                  </a:lnTo>
                  <a:lnTo>
                    <a:pt x="912" y="18"/>
                  </a:lnTo>
                  <a:lnTo>
                    <a:pt x="934" y="24"/>
                  </a:lnTo>
                  <a:lnTo>
                    <a:pt x="942" y="40"/>
                  </a:lnTo>
                  <a:lnTo>
                    <a:pt x="928" y="36"/>
                  </a:lnTo>
                  <a:lnTo>
                    <a:pt x="920" y="46"/>
                  </a:lnTo>
                  <a:lnTo>
                    <a:pt x="896" y="40"/>
                  </a:lnTo>
                  <a:lnTo>
                    <a:pt x="882" y="40"/>
                  </a:lnTo>
                  <a:lnTo>
                    <a:pt x="866" y="46"/>
                  </a:lnTo>
                  <a:lnTo>
                    <a:pt x="844" y="46"/>
                  </a:lnTo>
                  <a:lnTo>
                    <a:pt x="820" y="52"/>
                  </a:lnTo>
                  <a:lnTo>
                    <a:pt x="828" y="64"/>
                  </a:lnTo>
                  <a:lnTo>
                    <a:pt x="828" y="80"/>
                  </a:lnTo>
                  <a:lnTo>
                    <a:pt x="820" y="70"/>
                  </a:lnTo>
                  <a:lnTo>
                    <a:pt x="798" y="76"/>
                  </a:lnTo>
                  <a:lnTo>
                    <a:pt x="776" y="76"/>
                  </a:lnTo>
                  <a:lnTo>
                    <a:pt x="798" y="86"/>
                  </a:lnTo>
                  <a:lnTo>
                    <a:pt x="814" y="98"/>
                  </a:lnTo>
                  <a:lnTo>
                    <a:pt x="820" y="110"/>
                  </a:lnTo>
                  <a:lnTo>
                    <a:pt x="814" y="122"/>
                  </a:lnTo>
                  <a:lnTo>
                    <a:pt x="798" y="110"/>
                  </a:lnTo>
                  <a:lnTo>
                    <a:pt x="790" y="92"/>
                  </a:lnTo>
                  <a:lnTo>
                    <a:pt x="760" y="92"/>
                  </a:lnTo>
                  <a:lnTo>
                    <a:pt x="744" y="98"/>
                  </a:lnTo>
                  <a:lnTo>
                    <a:pt x="722" y="86"/>
                  </a:lnTo>
                  <a:lnTo>
                    <a:pt x="730" y="104"/>
                  </a:lnTo>
                  <a:lnTo>
                    <a:pt x="738" y="122"/>
                  </a:lnTo>
                  <a:lnTo>
                    <a:pt x="760" y="122"/>
                  </a:lnTo>
                  <a:lnTo>
                    <a:pt x="782" y="132"/>
                  </a:lnTo>
                  <a:lnTo>
                    <a:pt x="776" y="150"/>
                  </a:lnTo>
                  <a:lnTo>
                    <a:pt x="776" y="138"/>
                  </a:lnTo>
                  <a:lnTo>
                    <a:pt x="752" y="126"/>
                  </a:lnTo>
                  <a:lnTo>
                    <a:pt x="752" y="138"/>
                  </a:lnTo>
                  <a:lnTo>
                    <a:pt x="744" y="126"/>
                  </a:lnTo>
                  <a:lnTo>
                    <a:pt x="738" y="144"/>
                  </a:lnTo>
                  <a:lnTo>
                    <a:pt x="730" y="160"/>
                  </a:lnTo>
                  <a:lnTo>
                    <a:pt x="714" y="156"/>
                  </a:lnTo>
                  <a:lnTo>
                    <a:pt x="722" y="144"/>
                  </a:lnTo>
                  <a:lnTo>
                    <a:pt x="722" y="126"/>
                  </a:lnTo>
                  <a:lnTo>
                    <a:pt x="714" y="98"/>
                  </a:lnTo>
                  <a:lnTo>
                    <a:pt x="714" y="86"/>
                  </a:lnTo>
                  <a:lnTo>
                    <a:pt x="706" y="70"/>
                  </a:lnTo>
                  <a:lnTo>
                    <a:pt x="676" y="80"/>
                  </a:lnTo>
                  <a:lnTo>
                    <a:pt x="662" y="98"/>
                  </a:lnTo>
                  <a:lnTo>
                    <a:pt x="662" y="110"/>
                  </a:lnTo>
                  <a:lnTo>
                    <a:pt x="676" y="116"/>
                  </a:lnTo>
                  <a:lnTo>
                    <a:pt x="692" y="126"/>
                  </a:lnTo>
                  <a:lnTo>
                    <a:pt x="654" y="122"/>
                  </a:lnTo>
                  <a:lnTo>
                    <a:pt x="638" y="116"/>
                  </a:lnTo>
                  <a:lnTo>
                    <a:pt x="614" y="110"/>
                  </a:lnTo>
                  <a:lnTo>
                    <a:pt x="570" y="110"/>
                  </a:lnTo>
                  <a:lnTo>
                    <a:pt x="570" y="104"/>
                  </a:lnTo>
                  <a:lnTo>
                    <a:pt x="562" y="104"/>
                  </a:lnTo>
                  <a:lnTo>
                    <a:pt x="554" y="92"/>
                  </a:lnTo>
                  <a:lnTo>
                    <a:pt x="554" y="76"/>
                  </a:lnTo>
                  <a:lnTo>
                    <a:pt x="592" y="64"/>
                  </a:lnTo>
                  <a:lnTo>
                    <a:pt x="630" y="52"/>
                  </a:lnTo>
                  <a:lnTo>
                    <a:pt x="654" y="36"/>
                  </a:lnTo>
                  <a:lnTo>
                    <a:pt x="630" y="40"/>
                  </a:lnTo>
                  <a:lnTo>
                    <a:pt x="586" y="52"/>
                  </a:lnTo>
                  <a:lnTo>
                    <a:pt x="562" y="58"/>
                  </a:lnTo>
                  <a:lnTo>
                    <a:pt x="546" y="76"/>
                  </a:lnTo>
                  <a:lnTo>
                    <a:pt x="532" y="98"/>
                  </a:lnTo>
                  <a:lnTo>
                    <a:pt x="540" y="98"/>
                  </a:lnTo>
                  <a:lnTo>
                    <a:pt x="532" y="110"/>
                  </a:lnTo>
                  <a:lnTo>
                    <a:pt x="554" y="116"/>
                  </a:lnTo>
                  <a:lnTo>
                    <a:pt x="566" y="110"/>
                  </a:lnTo>
                  <a:lnTo>
                    <a:pt x="586" y="116"/>
                  </a:lnTo>
                  <a:lnTo>
                    <a:pt x="600" y="116"/>
                  </a:lnTo>
                  <a:lnTo>
                    <a:pt x="614" y="122"/>
                  </a:lnTo>
                  <a:lnTo>
                    <a:pt x="600" y="126"/>
                  </a:lnTo>
                  <a:lnTo>
                    <a:pt x="578" y="122"/>
                  </a:lnTo>
                  <a:lnTo>
                    <a:pt x="546" y="132"/>
                  </a:lnTo>
                  <a:lnTo>
                    <a:pt x="546" y="122"/>
                  </a:lnTo>
                  <a:lnTo>
                    <a:pt x="540" y="126"/>
                  </a:lnTo>
                  <a:lnTo>
                    <a:pt x="508" y="132"/>
                  </a:lnTo>
                  <a:lnTo>
                    <a:pt x="494" y="150"/>
                  </a:lnTo>
                  <a:lnTo>
                    <a:pt x="486" y="138"/>
                  </a:lnTo>
                  <a:lnTo>
                    <a:pt x="494" y="126"/>
                  </a:lnTo>
                  <a:lnTo>
                    <a:pt x="464" y="126"/>
                  </a:lnTo>
                  <a:lnTo>
                    <a:pt x="472" y="138"/>
                  </a:lnTo>
                  <a:lnTo>
                    <a:pt x="464" y="156"/>
                  </a:lnTo>
                  <a:lnTo>
                    <a:pt x="456" y="156"/>
                  </a:lnTo>
                  <a:lnTo>
                    <a:pt x="440" y="160"/>
                  </a:lnTo>
                  <a:lnTo>
                    <a:pt x="434" y="166"/>
                  </a:lnTo>
                  <a:lnTo>
                    <a:pt x="410" y="166"/>
                  </a:lnTo>
                  <a:lnTo>
                    <a:pt x="426" y="184"/>
                  </a:lnTo>
                  <a:lnTo>
                    <a:pt x="410" y="178"/>
                  </a:lnTo>
                  <a:lnTo>
                    <a:pt x="394" y="172"/>
                  </a:lnTo>
                  <a:lnTo>
                    <a:pt x="402" y="160"/>
                  </a:lnTo>
                  <a:lnTo>
                    <a:pt x="372" y="156"/>
                  </a:lnTo>
                  <a:lnTo>
                    <a:pt x="358" y="150"/>
                  </a:lnTo>
                  <a:lnTo>
                    <a:pt x="386" y="156"/>
                  </a:lnTo>
                  <a:lnTo>
                    <a:pt x="418" y="156"/>
                  </a:lnTo>
                  <a:lnTo>
                    <a:pt x="440" y="150"/>
                  </a:lnTo>
                  <a:lnTo>
                    <a:pt x="440" y="138"/>
                  </a:lnTo>
                  <a:lnTo>
                    <a:pt x="410" y="138"/>
                  </a:lnTo>
                  <a:lnTo>
                    <a:pt x="402" y="126"/>
                  </a:lnTo>
                  <a:lnTo>
                    <a:pt x="380" y="126"/>
                  </a:lnTo>
                  <a:lnTo>
                    <a:pt x="364" y="122"/>
                  </a:lnTo>
                  <a:lnTo>
                    <a:pt x="350" y="116"/>
                  </a:lnTo>
                  <a:lnTo>
                    <a:pt x="312" y="116"/>
                  </a:lnTo>
                  <a:lnTo>
                    <a:pt x="296" y="122"/>
                  </a:lnTo>
                  <a:lnTo>
                    <a:pt x="296" y="110"/>
                  </a:lnTo>
                  <a:lnTo>
                    <a:pt x="274" y="122"/>
                  </a:lnTo>
                  <a:lnTo>
                    <a:pt x="250" y="122"/>
                  </a:lnTo>
                  <a:lnTo>
                    <a:pt x="236" y="132"/>
                  </a:lnTo>
                  <a:lnTo>
                    <a:pt x="212" y="150"/>
                  </a:lnTo>
                  <a:lnTo>
                    <a:pt x="198" y="166"/>
                  </a:lnTo>
                  <a:lnTo>
                    <a:pt x="182" y="190"/>
                  </a:lnTo>
                  <a:lnTo>
                    <a:pt x="160" y="190"/>
                  </a:lnTo>
                  <a:lnTo>
                    <a:pt x="144" y="196"/>
                  </a:lnTo>
                  <a:lnTo>
                    <a:pt x="136" y="208"/>
                  </a:lnTo>
                  <a:lnTo>
                    <a:pt x="130" y="218"/>
                  </a:lnTo>
                  <a:lnTo>
                    <a:pt x="136" y="236"/>
                  </a:lnTo>
                  <a:lnTo>
                    <a:pt x="136" y="248"/>
                  </a:lnTo>
                  <a:lnTo>
                    <a:pt x="152" y="242"/>
                  </a:lnTo>
                  <a:lnTo>
                    <a:pt x="168" y="236"/>
                  </a:lnTo>
                  <a:lnTo>
                    <a:pt x="190" y="230"/>
                  </a:lnTo>
                  <a:lnTo>
                    <a:pt x="198" y="242"/>
                  </a:lnTo>
                  <a:lnTo>
                    <a:pt x="204" y="258"/>
                  </a:lnTo>
                  <a:lnTo>
                    <a:pt x="212" y="264"/>
                  </a:lnTo>
                  <a:lnTo>
                    <a:pt x="236" y="264"/>
                  </a:lnTo>
                  <a:lnTo>
                    <a:pt x="236" y="252"/>
                  </a:lnTo>
                  <a:lnTo>
                    <a:pt x="250" y="242"/>
                  </a:lnTo>
                  <a:lnTo>
                    <a:pt x="250" y="230"/>
                  </a:lnTo>
                  <a:lnTo>
                    <a:pt x="244" y="218"/>
                  </a:lnTo>
                  <a:lnTo>
                    <a:pt x="236" y="208"/>
                  </a:lnTo>
                  <a:lnTo>
                    <a:pt x="236" y="196"/>
                  </a:lnTo>
                  <a:lnTo>
                    <a:pt x="258" y="184"/>
                  </a:lnTo>
                  <a:lnTo>
                    <a:pt x="258" y="172"/>
                  </a:lnTo>
                  <a:lnTo>
                    <a:pt x="282" y="166"/>
                  </a:lnTo>
                  <a:lnTo>
                    <a:pt x="304" y="172"/>
                  </a:lnTo>
                  <a:lnTo>
                    <a:pt x="282" y="190"/>
                  </a:lnTo>
                  <a:lnTo>
                    <a:pt x="266" y="190"/>
                  </a:lnTo>
                  <a:lnTo>
                    <a:pt x="282" y="212"/>
                  </a:lnTo>
                  <a:lnTo>
                    <a:pt x="364" y="212"/>
                  </a:lnTo>
                  <a:lnTo>
                    <a:pt x="350" y="218"/>
                  </a:lnTo>
                  <a:lnTo>
                    <a:pt x="334" y="218"/>
                  </a:lnTo>
                  <a:lnTo>
                    <a:pt x="312" y="224"/>
                  </a:lnTo>
                  <a:lnTo>
                    <a:pt x="304" y="242"/>
                  </a:lnTo>
                  <a:lnTo>
                    <a:pt x="282" y="236"/>
                  </a:lnTo>
                  <a:lnTo>
                    <a:pt x="282" y="264"/>
                  </a:lnTo>
                  <a:lnTo>
                    <a:pt x="258" y="264"/>
                  </a:lnTo>
                  <a:lnTo>
                    <a:pt x="236" y="270"/>
                  </a:lnTo>
                  <a:lnTo>
                    <a:pt x="212" y="270"/>
                  </a:lnTo>
                  <a:lnTo>
                    <a:pt x="198" y="276"/>
                  </a:lnTo>
                  <a:lnTo>
                    <a:pt x="174" y="282"/>
                  </a:lnTo>
                  <a:lnTo>
                    <a:pt x="182" y="270"/>
                  </a:lnTo>
                  <a:lnTo>
                    <a:pt x="198" y="252"/>
                  </a:lnTo>
                  <a:lnTo>
                    <a:pt x="182" y="252"/>
                  </a:lnTo>
                  <a:lnTo>
                    <a:pt x="160" y="248"/>
                  </a:lnTo>
                  <a:lnTo>
                    <a:pt x="168" y="264"/>
                  </a:lnTo>
                  <a:lnTo>
                    <a:pt x="168" y="282"/>
                  </a:lnTo>
                  <a:lnTo>
                    <a:pt x="144" y="282"/>
                  </a:lnTo>
                  <a:lnTo>
                    <a:pt x="136" y="294"/>
                  </a:lnTo>
                  <a:lnTo>
                    <a:pt x="114" y="304"/>
                  </a:lnTo>
                  <a:lnTo>
                    <a:pt x="98" y="316"/>
                  </a:lnTo>
                  <a:lnTo>
                    <a:pt x="76" y="316"/>
                  </a:lnTo>
                  <a:lnTo>
                    <a:pt x="52" y="322"/>
                  </a:lnTo>
                  <a:lnTo>
                    <a:pt x="52" y="332"/>
                  </a:lnTo>
                  <a:lnTo>
                    <a:pt x="68" y="344"/>
                  </a:lnTo>
                  <a:lnTo>
                    <a:pt x="76" y="362"/>
                  </a:lnTo>
                  <a:lnTo>
                    <a:pt x="52" y="368"/>
                  </a:lnTo>
                  <a:lnTo>
                    <a:pt x="0" y="368"/>
                  </a:lnTo>
                  <a:lnTo>
                    <a:pt x="0" y="378"/>
                  </a:lnTo>
                  <a:lnTo>
                    <a:pt x="16" y="378"/>
                  </a:lnTo>
                  <a:lnTo>
                    <a:pt x="6" y="384"/>
                  </a:lnTo>
                  <a:lnTo>
                    <a:pt x="6" y="424"/>
                  </a:lnTo>
                  <a:lnTo>
                    <a:pt x="30" y="420"/>
                  </a:lnTo>
                  <a:lnTo>
                    <a:pt x="46" y="424"/>
                  </a:lnTo>
                  <a:lnTo>
                    <a:pt x="68" y="420"/>
                  </a:lnTo>
                  <a:lnTo>
                    <a:pt x="98" y="408"/>
                  </a:lnTo>
                  <a:lnTo>
                    <a:pt x="98" y="396"/>
                  </a:lnTo>
                  <a:lnTo>
                    <a:pt x="114" y="378"/>
                  </a:lnTo>
                  <a:lnTo>
                    <a:pt x="130" y="368"/>
                  </a:lnTo>
                  <a:lnTo>
                    <a:pt x="174" y="368"/>
                  </a:lnTo>
                  <a:lnTo>
                    <a:pt x="198" y="356"/>
                  </a:lnTo>
                  <a:lnTo>
                    <a:pt x="212" y="378"/>
                  </a:lnTo>
                  <a:lnTo>
                    <a:pt x="228" y="390"/>
                  </a:lnTo>
                  <a:lnTo>
                    <a:pt x="236" y="402"/>
                  </a:lnTo>
                  <a:lnTo>
                    <a:pt x="220" y="408"/>
                  </a:lnTo>
                  <a:lnTo>
                    <a:pt x="236" y="420"/>
                  </a:lnTo>
                  <a:lnTo>
                    <a:pt x="250" y="408"/>
                  </a:lnTo>
                  <a:lnTo>
                    <a:pt x="250" y="390"/>
                  </a:lnTo>
                  <a:lnTo>
                    <a:pt x="244" y="374"/>
                  </a:lnTo>
                  <a:lnTo>
                    <a:pt x="236" y="384"/>
                  </a:lnTo>
                  <a:lnTo>
                    <a:pt x="220" y="362"/>
                  </a:lnTo>
                  <a:lnTo>
                    <a:pt x="204" y="350"/>
                  </a:lnTo>
                  <a:lnTo>
                    <a:pt x="228" y="350"/>
                  </a:lnTo>
                  <a:lnTo>
                    <a:pt x="236" y="356"/>
                  </a:lnTo>
                  <a:lnTo>
                    <a:pt x="258" y="368"/>
                  </a:lnTo>
                  <a:lnTo>
                    <a:pt x="274" y="374"/>
                  </a:lnTo>
                  <a:lnTo>
                    <a:pt x="288" y="384"/>
                  </a:lnTo>
                  <a:lnTo>
                    <a:pt x="304" y="408"/>
                  </a:lnTo>
                  <a:lnTo>
                    <a:pt x="318" y="412"/>
                  </a:lnTo>
                  <a:lnTo>
                    <a:pt x="318" y="402"/>
                  </a:lnTo>
                  <a:lnTo>
                    <a:pt x="312" y="390"/>
                  </a:lnTo>
                  <a:lnTo>
                    <a:pt x="318" y="378"/>
                  </a:lnTo>
                  <a:lnTo>
                    <a:pt x="342" y="378"/>
                  </a:lnTo>
                  <a:lnTo>
                    <a:pt x="364" y="374"/>
                  </a:lnTo>
                  <a:lnTo>
                    <a:pt x="350" y="368"/>
                  </a:lnTo>
                  <a:lnTo>
                    <a:pt x="350" y="356"/>
                  </a:lnTo>
                  <a:lnTo>
                    <a:pt x="364" y="338"/>
                  </a:lnTo>
                  <a:lnTo>
                    <a:pt x="386" y="332"/>
                  </a:lnTo>
                  <a:lnTo>
                    <a:pt x="410" y="328"/>
                  </a:lnTo>
                  <a:lnTo>
                    <a:pt x="394" y="338"/>
                  </a:lnTo>
                  <a:lnTo>
                    <a:pt x="418" y="350"/>
                  </a:lnTo>
                  <a:lnTo>
                    <a:pt x="440" y="344"/>
                  </a:lnTo>
                  <a:lnTo>
                    <a:pt x="464" y="356"/>
                  </a:lnTo>
                  <a:lnTo>
                    <a:pt x="494" y="356"/>
                  </a:lnTo>
                  <a:lnTo>
                    <a:pt x="502" y="378"/>
                  </a:lnTo>
                  <a:lnTo>
                    <a:pt x="464" y="384"/>
                  </a:lnTo>
                  <a:lnTo>
                    <a:pt x="440" y="378"/>
                  </a:lnTo>
                  <a:lnTo>
                    <a:pt x="426" y="378"/>
                  </a:lnTo>
                  <a:lnTo>
                    <a:pt x="410" y="374"/>
                  </a:lnTo>
                  <a:lnTo>
                    <a:pt x="386" y="374"/>
                  </a:lnTo>
                  <a:lnTo>
                    <a:pt x="364" y="384"/>
                  </a:lnTo>
                  <a:lnTo>
                    <a:pt x="350" y="384"/>
                  </a:lnTo>
                  <a:lnTo>
                    <a:pt x="358" y="396"/>
                  </a:lnTo>
                  <a:lnTo>
                    <a:pt x="364" y="408"/>
                  </a:lnTo>
                  <a:lnTo>
                    <a:pt x="380" y="420"/>
                  </a:lnTo>
                  <a:lnTo>
                    <a:pt x="418" y="420"/>
                  </a:lnTo>
                  <a:lnTo>
                    <a:pt x="448" y="412"/>
                  </a:lnTo>
                  <a:lnTo>
                    <a:pt x="434" y="424"/>
                  </a:lnTo>
                  <a:lnTo>
                    <a:pt x="418" y="430"/>
                  </a:lnTo>
                  <a:lnTo>
                    <a:pt x="440" y="430"/>
                  </a:lnTo>
                  <a:lnTo>
                    <a:pt x="440" y="442"/>
                  </a:lnTo>
                  <a:lnTo>
                    <a:pt x="434" y="460"/>
                  </a:lnTo>
                  <a:lnTo>
                    <a:pt x="418" y="448"/>
                  </a:lnTo>
                  <a:lnTo>
                    <a:pt x="418" y="466"/>
                  </a:lnTo>
                  <a:lnTo>
                    <a:pt x="426" y="466"/>
                  </a:lnTo>
                  <a:lnTo>
                    <a:pt x="440" y="476"/>
                  </a:lnTo>
                  <a:lnTo>
                    <a:pt x="448" y="488"/>
                  </a:lnTo>
                  <a:lnTo>
                    <a:pt x="472" y="488"/>
                  </a:lnTo>
                  <a:lnTo>
                    <a:pt x="478" y="504"/>
                  </a:lnTo>
                  <a:lnTo>
                    <a:pt x="486" y="528"/>
                  </a:lnTo>
                  <a:lnTo>
                    <a:pt x="508" y="534"/>
                  </a:lnTo>
                  <a:lnTo>
                    <a:pt x="524" y="546"/>
                  </a:lnTo>
                  <a:lnTo>
                    <a:pt x="532" y="568"/>
                  </a:lnTo>
                  <a:lnTo>
                    <a:pt x="554" y="584"/>
                  </a:lnTo>
                  <a:lnTo>
                    <a:pt x="586" y="580"/>
                  </a:lnTo>
                  <a:lnTo>
                    <a:pt x="622" y="562"/>
                  </a:lnTo>
                  <a:lnTo>
                    <a:pt x="646" y="552"/>
                  </a:lnTo>
                  <a:lnTo>
                    <a:pt x="668" y="540"/>
                  </a:lnTo>
                  <a:lnTo>
                    <a:pt x="692" y="522"/>
                  </a:lnTo>
                  <a:lnTo>
                    <a:pt x="698" y="504"/>
                  </a:lnTo>
                  <a:lnTo>
                    <a:pt x="668" y="500"/>
                  </a:lnTo>
                  <a:lnTo>
                    <a:pt x="662" y="488"/>
                  </a:lnTo>
                  <a:lnTo>
                    <a:pt x="646" y="500"/>
                  </a:lnTo>
                  <a:lnTo>
                    <a:pt x="614" y="504"/>
                  </a:lnTo>
                  <a:lnTo>
                    <a:pt x="614" y="516"/>
                  </a:lnTo>
                  <a:lnTo>
                    <a:pt x="608" y="500"/>
                  </a:lnTo>
                  <a:lnTo>
                    <a:pt x="592" y="488"/>
                  </a:lnTo>
                  <a:lnTo>
                    <a:pt x="570" y="482"/>
                  </a:lnTo>
                  <a:lnTo>
                    <a:pt x="562" y="470"/>
                  </a:lnTo>
                  <a:lnTo>
                    <a:pt x="562" y="454"/>
                  </a:lnTo>
                  <a:lnTo>
                    <a:pt x="586" y="454"/>
                  </a:lnTo>
                  <a:lnTo>
                    <a:pt x="622" y="476"/>
                  </a:lnTo>
                  <a:lnTo>
                    <a:pt x="646" y="476"/>
                  </a:lnTo>
                  <a:lnTo>
                    <a:pt x="654" y="482"/>
                  </a:lnTo>
                  <a:lnTo>
                    <a:pt x="668" y="482"/>
                  </a:lnTo>
                  <a:lnTo>
                    <a:pt x="698" y="488"/>
                  </a:lnTo>
                  <a:lnTo>
                    <a:pt x="722" y="488"/>
                  </a:lnTo>
                  <a:lnTo>
                    <a:pt x="760" y="482"/>
                  </a:lnTo>
                  <a:lnTo>
                    <a:pt x="768" y="482"/>
                  </a:lnTo>
                  <a:lnTo>
                    <a:pt x="776" y="500"/>
                  </a:lnTo>
                  <a:lnTo>
                    <a:pt x="798" y="494"/>
                  </a:lnTo>
                  <a:lnTo>
                    <a:pt x="782" y="504"/>
                  </a:lnTo>
                  <a:lnTo>
                    <a:pt x="798" y="516"/>
                  </a:lnTo>
                  <a:lnTo>
                    <a:pt x="820" y="510"/>
                  </a:lnTo>
                  <a:lnTo>
                    <a:pt x="828" y="534"/>
                  </a:lnTo>
                  <a:lnTo>
                    <a:pt x="844" y="556"/>
                  </a:lnTo>
                  <a:lnTo>
                    <a:pt x="858" y="590"/>
                  </a:lnTo>
                  <a:lnTo>
                    <a:pt x="874" y="608"/>
                  </a:lnTo>
                  <a:lnTo>
                    <a:pt x="890" y="596"/>
                  </a:lnTo>
                  <a:lnTo>
                    <a:pt x="904" y="596"/>
                  </a:lnTo>
                  <a:lnTo>
                    <a:pt x="904" y="584"/>
                  </a:lnTo>
                  <a:lnTo>
                    <a:pt x="920" y="574"/>
                  </a:lnTo>
                  <a:lnTo>
                    <a:pt x="920" y="552"/>
                  </a:lnTo>
                  <a:lnTo>
                    <a:pt x="942" y="534"/>
                  </a:lnTo>
                  <a:lnTo>
                    <a:pt x="980" y="516"/>
                  </a:lnTo>
                  <a:lnTo>
                    <a:pt x="1018" y="504"/>
                  </a:lnTo>
                  <a:lnTo>
                    <a:pt x="1042" y="528"/>
                  </a:lnTo>
                  <a:lnTo>
                    <a:pt x="1064" y="546"/>
                  </a:lnTo>
                  <a:lnTo>
                    <a:pt x="1086" y="540"/>
                  </a:lnTo>
                  <a:lnTo>
                    <a:pt x="1102" y="568"/>
                  </a:lnTo>
                  <a:lnTo>
                    <a:pt x="1102" y="584"/>
                  </a:lnTo>
                  <a:lnTo>
                    <a:pt x="1118" y="602"/>
                  </a:lnTo>
                  <a:lnTo>
                    <a:pt x="1110" y="584"/>
                  </a:lnTo>
                  <a:lnTo>
                    <a:pt x="1110" y="568"/>
                  </a:lnTo>
                  <a:lnTo>
                    <a:pt x="1124" y="556"/>
                  </a:lnTo>
                  <a:lnTo>
                    <a:pt x="1132" y="574"/>
                  </a:lnTo>
                  <a:lnTo>
                    <a:pt x="1156" y="580"/>
                  </a:lnTo>
                  <a:lnTo>
                    <a:pt x="1156" y="596"/>
                  </a:lnTo>
                  <a:lnTo>
                    <a:pt x="1178" y="590"/>
                  </a:lnTo>
                  <a:lnTo>
                    <a:pt x="1208" y="580"/>
                  </a:lnTo>
                  <a:lnTo>
                    <a:pt x="1202" y="562"/>
                  </a:lnTo>
                  <a:lnTo>
                    <a:pt x="1186" y="552"/>
                  </a:lnTo>
                  <a:lnTo>
                    <a:pt x="1170" y="534"/>
                  </a:lnTo>
                  <a:lnTo>
                    <a:pt x="1156" y="522"/>
                  </a:lnTo>
                  <a:lnTo>
                    <a:pt x="1170" y="510"/>
                  </a:lnTo>
                  <a:lnTo>
                    <a:pt x="1202" y="510"/>
                  </a:lnTo>
                  <a:lnTo>
                    <a:pt x="1208" y="516"/>
                  </a:lnTo>
                  <a:lnTo>
                    <a:pt x="1216" y="504"/>
                  </a:lnTo>
                  <a:lnTo>
                    <a:pt x="1238" y="500"/>
                  </a:lnTo>
                  <a:lnTo>
                    <a:pt x="1246" y="504"/>
                  </a:lnTo>
                  <a:lnTo>
                    <a:pt x="1262" y="494"/>
                  </a:lnTo>
                  <a:lnTo>
                    <a:pt x="1276" y="476"/>
                  </a:lnTo>
                  <a:lnTo>
                    <a:pt x="1308" y="454"/>
                  </a:lnTo>
                  <a:lnTo>
                    <a:pt x="1300" y="442"/>
                  </a:lnTo>
                  <a:lnTo>
                    <a:pt x="1292" y="430"/>
                  </a:lnTo>
                  <a:lnTo>
                    <a:pt x="1276" y="420"/>
                  </a:lnTo>
                  <a:lnTo>
                    <a:pt x="1262" y="408"/>
                  </a:lnTo>
                  <a:lnTo>
                    <a:pt x="1276" y="396"/>
                  </a:lnTo>
                  <a:lnTo>
                    <a:pt x="1246" y="396"/>
                  </a:lnTo>
                  <a:lnTo>
                    <a:pt x="1270" y="374"/>
                  </a:lnTo>
                  <a:lnTo>
                    <a:pt x="1276" y="378"/>
                  </a:lnTo>
                  <a:lnTo>
                    <a:pt x="1314" y="378"/>
                  </a:lnTo>
                  <a:lnTo>
                    <a:pt x="1322" y="390"/>
                  </a:lnTo>
                  <a:lnTo>
                    <a:pt x="1338" y="408"/>
                  </a:lnTo>
                  <a:lnTo>
                    <a:pt x="1346" y="430"/>
                  </a:lnTo>
                  <a:lnTo>
                    <a:pt x="1352" y="420"/>
                  </a:lnTo>
                  <a:lnTo>
                    <a:pt x="1376" y="408"/>
                  </a:lnTo>
                  <a:lnTo>
                    <a:pt x="1352" y="396"/>
                  </a:lnTo>
                  <a:lnTo>
                    <a:pt x="1346" y="378"/>
                  </a:lnTo>
                  <a:lnTo>
                    <a:pt x="1360" y="362"/>
                  </a:lnTo>
                  <a:lnTo>
                    <a:pt x="1390" y="350"/>
                  </a:lnTo>
                  <a:lnTo>
                    <a:pt x="1420" y="332"/>
                  </a:lnTo>
                  <a:lnTo>
                    <a:pt x="1428" y="310"/>
                  </a:lnTo>
                  <a:lnTo>
                    <a:pt x="1428" y="288"/>
                  </a:lnTo>
                  <a:lnTo>
                    <a:pt x="1414" y="270"/>
                  </a:lnTo>
                  <a:lnTo>
                    <a:pt x="1414" y="258"/>
                  </a:lnTo>
                  <a:lnTo>
                    <a:pt x="1398" y="248"/>
                  </a:lnTo>
                  <a:lnTo>
                    <a:pt x="1368" y="252"/>
                  </a:lnTo>
                  <a:lnTo>
                    <a:pt x="1368" y="248"/>
                  </a:lnTo>
                  <a:lnTo>
                    <a:pt x="1384" y="224"/>
                  </a:lnTo>
                  <a:lnTo>
                    <a:pt x="1398" y="212"/>
                  </a:lnTo>
                  <a:lnTo>
                    <a:pt x="1428" y="208"/>
                  </a:lnTo>
                  <a:lnTo>
                    <a:pt x="1474" y="208"/>
                  </a:lnTo>
                  <a:lnTo>
                    <a:pt x="1526" y="212"/>
                  </a:lnTo>
                  <a:lnTo>
                    <a:pt x="1542" y="208"/>
                  </a:lnTo>
                  <a:lnTo>
                    <a:pt x="1566" y="184"/>
                  </a:lnTo>
                  <a:lnTo>
                    <a:pt x="1596" y="172"/>
                  </a:lnTo>
                  <a:lnTo>
                    <a:pt x="1596" y="184"/>
                  </a:lnTo>
                  <a:lnTo>
                    <a:pt x="1610" y="190"/>
                  </a:lnTo>
                  <a:lnTo>
                    <a:pt x="1626" y="178"/>
                  </a:lnTo>
                  <a:lnTo>
                    <a:pt x="1648" y="172"/>
                  </a:lnTo>
                  <a:lnTo>
                    <a:pt x="1642" y="184"/>
                  </a:lnTo>
                  <a:lnTo>
                    <a:pt x="1618" y="202"/>
                  </a:lnTo>
                  <a:lnTo>
                    <a:pt x="1588" y="212"/>
                  </a:lnTo>
                  <a:lnTo>
                    <a:pt x="1588" y="230"/>
                  </a:lnTo>
                  <a:lnTo>
                    <a:pt x="1618" y="242"/>
                  </a:lnTo>
                  <a:lnTo>
                    <a:pt x="1618" y="270"/>
                  </a:lnTo>
                  <a:lnTo>
                    <a:pt x="1642" y="288"/>
                  </a:lnTo>
                  <a:lnTo>
                    <a:pt x="1642" y="270"/>
                  </a:lnTo>
                  <a:lnTo>
                    <a:pt x="1656" y="258"/>
                  </a:lnTo>
                  <a:lnTo>
                    <a:pt x="1672" y="242"/>
                  </a:lnTo>
                  <a:lnTo>
                    <a:pt x="1656" y="224"/>
                  </a:lnTo>
                  <a:lnTo>
                    <a:pt x="1656" y="208"/>
                  </a:lnTo>
                  <a:lnTo>
                    <a:pt x="1680" y="190"/>
                  </a:lnTo>
                  <a:lnTo>
                    <a:pt x="1688" y="202"/>
                  </a:lnTo>
                  <a:lnTo>
                    <a:pt x="1726" y="196"/>
                  </a:lnTo>
                  <a:lnTo>
                    <a:pt x="1740" y="184"/>
                  </a:lnTo>
                  <a:lnTo>
                    <a:pt x="1770" y="178"/>
                  </a:lnTo>
                  <a:lnTo>
                    <a:pt x="1770" y="166"/>
                  </a:lnTo>
                  <a:lnTo>
                    <a:pt x="1802" y="160"/>
                  </a:lnTo>
                  <a:lnTo>
                    <a:pt x="1786" y="156"/>
                  </a:lnTo>
                  <a:lnTo>
                    <a:pt x="1770" y="150"/>
                  </a:lnTo>
                  <a:lnTo>
                    <a:pt x="1748" y="144"/>
                  </a:lnTo>
                  <a:lnTo>
                    <a:pt x="1778" y="144"/>
                  </a:lnTo>
                  <a:lnTo>
                    <a:pt x="1786" y="12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dirty="0">
                <a:ea typeface="MS PGothic" panose="020B0600070205080204" pitchFamily="34" charset="-128"/>
              </a:endParaRPr>
            </a:p>
          </p:txBody>
        </p:sp>
        <p:sp>
          <p:nvSpPr>
            <p:cNvPr id="18" name="Freeform 49"/>
            <p:cNvSpPr>
              <a:spLocks noChangeArrowheads="1"/>
            </p:cNvSpPr>
            <p:nvPr/>
          </p:nvSpPr>
          <p:spPr bwMode="auto">
            <a:xfrm>
              <a:off x="6574896" y="514094"/>
              <a:ext cx="310095" cy="378430"/>
            </a:xfrm>
            <a:custGeom>
              <a:avLst/>
              <a:gdLst>
                <a:gd name="T0" fmla="*/ 2147483647 w 138"/>
                <a:gd name="T1" fmla="*/ 2147483647 h 106"/>
                <a:gd name="T2" fmla="*/ 2147483647 w 138"/>
                <a:gd name="T3" fmla="*/ 2147483647 h 106"/>
                <a:gd name="T4" fmla="*/ 2147483647 w 138"/>
                <a:gd name="T5" fmla="*/ 0 h 106"/>
                <a:gd name="T6" fmla="*/ 2147483647 w 138"/>
                <a:gd name="T7" fmla="*/ 0 h 106"/>
                <a:gd name="T8" fmla="*/ 2147483647 w 138"/>
                <a:gd name="T9" fmla="*/ 0 h 106"/>
                <a:gd name="T10" fmla="*/ 2147483647 w 138"/>
                <a:gd name="T11" fmla="*/ 0 h 106"/>
                <a:gd name="T12" fmla="*/ 2147483647 w 138"/>
                <a:gd name="T13" fmla="*/ 2147483647 h 106"/>
                <a:gd name="T14" fmla="*/ 2147483647 w 138"/>
                <a:gd name="T15" fmla="*/ 2147483647 h 106"/>
                <a:gd name="T16" fmla="*/ 2147483647 w 138"/>
                <a:gd name="T17" fmla="*/ 2147483647 h 106"/>
                <a:gd name="T18" fmla="*/ 2147483647 w 138"/>
                <a:gd name="T19" fmla="*/ 2147483647 h 106"/>
                <a:gd name="T20" fmla="*/ 2147483647 w 138"/>
                <a:gd name="T21" fmla="*/ 2147483647 h 106"/>
                <a:gd name="T22" fmla="*/ 2147483647 w 138"/>
                <a:gd name="T23" fmla="*/ 2147483647 h 106"/>
                <a:gd name="T24" fmla="*/ 2147483647 w 138"/>
                <a:gd name="T25" fmla="*/ 2147483647 h 106"/>
                <a:gd name="T26" fmla="*/ 2147483647 w 138"/>
                <a:gd name="T27" fmla="*/ 2147483647 h 106"/>
                <a:gd name="T28" fmla="*/ 2147483647 w 138"/>
                <a:gd name="T29" fmla="*/ 2147483647 h 106"/>
                <a:gd name="T30" fmla="*/ 0 w 138"/>
                <a:gd name="T31" fmla="*/ 2147483647 h 106"/>
                <a:gd name="T32" fmla="*/ 0 w 138"/>
                <a:gd name="T33" fmla="*/ 2147483647 h 106"/>
                <a:gd name="T34" fmla="*/ 0 w 138"/>
                <a:gd name="T35" fmla="*/ 2147483647 h 106"/>
                <a:gd name="T36" fmla="*/ 2147483647 w 138"/>
                <a:gd name="T37" fmla="*/ 2147483647 h 106"/>
                <a:gd name="T38" fmla="*/ 2147483647 w 138"/>
                <a:gd name="T39" fmla="*/ 2147483647 h 106"/>
                <a:gd name="T40" fmla="*/ 2147483647 w 138"/>
                <a:gd name="T41" fmla="*/ 2147483647 h 106"/>
                <a:gd name="T42" fmla="*/ 2147483647 w 138"/>
                <a:gd name="T43" fmla="*/ 2147483647 h 106"/>
                <a:gd name="T44" fmla="*/ 2147483647 w 138"/>
                <a:gd name="T45" fmla="*/ 2147483647 h 106"/>
                <a:gd name="T46" fmla="*/ 2147483647 w 138"/>
                <a:gd name="T47" fmla="*/ 2147483647 h 106"/>
                <a:gd name="T48" fmla="*/ 2147483647 w 138"/>
                <a:gd name="T49" fmla="*/ 2147483647 h 106"/>
                <a:gd name="T50" fmla="*/ 2147483647 w 138"/>
                <a:gd name="T51" fmla="*/ 2147483647 h 106"/>
                <a:gd name="T52" fmla="*/ 2147483647 w 138"/>
                <a:gd name="T53" fmla="*/ 2147483647 h 106"/>
                <a:gd name="T54" fmla="*/ 2147483647 w 138"/>
                <a:gd name="T55" fmla="*/ 2147483647 h 106"/>
                <a:gd name="T56" fmla="*/ 2147483647 w 138"/>
                <a:gd name="T57" fmla="*/ 2147483647 h 106"/>
                <a:gd name="T58" fmla="*/ 2147483647 w 138"/>
                <a:gd name="T59" fmla="*/ 2147483647 h 106"/>
                <a:gd name="T60" fmla="*/ 2147483647 w 138"/>
                <a:gd name="T61" fmla="*/ 2147483647 h 106"/>
                <a:gd name="T62" fmla="*/ 2147483647 w 138"/>
                <a:gd name="T63" fmla="*/ 2147483647 h 106"/>
                <a:gd name="T64" fmla="*/ 2147483647 w 138"/>
                <a:gd name="T65" fmla="*/ 2147483647 h 106"/>
                <a:gd name="T66" fmla="*/ 2147483647 w 138"/>
                <a:gd name="T67" fmla="*/ 2147483647 h 106"/>
                <a:gd name="T68" fmla="*/ 2147483647 w 138"/>
                <a:gd name="T69" fmla="*/ 2147483647 h 106"/>
                <a:gd name="T70" fmla="*/ 2147483647 w 138"/>
                <a:gd name="T71" fmla="*/ 2147483647 h 106"/>
                <a:gd name="T72" fmla="*/ 2147483647 w 138"/>
                <a:gd name="T73" fmla="*/ 2147483647 h 106"/>
                <a:gd name="T74" fmla="*/ 2147483647 w 138"/>
                <a:gd name="T75" fmla="*/ 2147483647 h 106"/>
                <a:gd name="T76" fmla="*/ 2147483647 w 138"/>
                <a:gd name="T77" fmla="*/ 2147483647 h 106"/>
                <a:gd name="T78" fmla="*/ 2147483647 w 138"/>
                <a:gd name="T79" fmla="*/ 2147483647 h 106"/>
                <a:gd name="T80" fmla="*/ 2147483647 w 138"/>
                <a:gd name="T81" fmla="*/ 2147483647 h 106"/>
                <a:gd name="T82" fmla="*/ 2147483647 w 138"/>
                <a:gd name="T83" fmla="*/ 2147483647 h 106"/>
                <a:gd name="T84" fmla="*/ 2147483647 w 138"/>
                <a:gd name="T85" fmla="*/ 2147483647 h 106"/>
                <a:gd name="T86" fmla="*/ 2147483647 w 138"/>
                <a:gd name="T87" fmla="*/ 2147483647 h 106"/>
                <a:gd name="T88" fmla="*/ 2147483647 w 138"/>
                <a:gd name="T89" fmla="*/ 2147483647 h 106"/>
                <a:gd name="T90" fmla="*/ 2147483647 w 138"/>
                <a:gd name="T91" fmla="*/ 2147483647 h 1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
                <a:gd name="T139" fmla="*/ 0 h 106"/>
                <a:gd name="T140" fmla="*/ 138 w 138"/>
                <a:gd name="T141" fmla="*/ 106 h 1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 h="106">
                  <a:moveTo>
                    <a:pt x="84" y="6"/>
                  </a:moveTo>
                  <a:lnTo>
                    <a:pt x="84" y="6"/>
                  </a:lnTo>
                  <a:lnTo>
                    <a:pt x="54" y="0"/>
                  </a:lnTo>
                  <a:lnTo>
                    <a:pt x="38" y="0"/>
                  </a:lnTo>
                  <a:lnTo>
                    <a:pt x="24" y="0"/>
                  </a:lnTo>
                  <a:lnTo>
                    <a:pt x="18" y="2"/>
                  </a:lnTo>
                  <a:lnTo>
                    <a:pt x="16" y="6"/>
                  </a:lnTo>
                  <a:lnTo>
                    <a:pt x="14" y="10"/>
                  </a:lnTo>
                  <a:lnTo>
                    <a:pt x="12" y="18"/>
                  </a:lnTo>
                  <a:lnTo>
                    <a:pt x="8" y="34"/>
                  </a:lnTo>
                  <a:lnTo>
                    <a:pt x="6" y="50"/>
                  </a:lnTo>
                  <a:lnTo>
                    <a:pt x="2" y="84"/>
                  </a:lnTo>
                  <a:lnTo>
                    <a:pt x="0" y="94"/>
                  </a:lnTo>
                  <a:lnTo>
                    <a:pt x="0" y="102"/>
                  </a:lnTo>
                  <a:lnTo>
                    <a:pt x="16" y="102"/>
                  </a:lnTo>
                  <a:lnTo>
                    <a:pt x="32" y="100"/>
                  </a:lnTo>
                  <a:lnTo>
                    <a:pt x="46" y="104"/>
                  </a:lnTo>
                  <a:lnTo>
                    <a:pt x="60" y="106"/>
                  </a:lnTo>
                  <a:lnTo>
                    <a:pt x="68" y="106"/>
                  </a:lnTo>
                  <a:lnTo>
                    <a:pt x="78" y="106"/>
                  </a:lnTo>
                  <a:lnTo>
                    <a:pt x="82" y="104"/>
                  </a:lnTo>
                  <a:lnTo>
                    <a:pt x="82" y="102"/>
                  </a:lnTo>
                  <a:lnTo>
                    <a:pt x="82" y="100"/>
                  </a:lnTo>
                  <a:lnTo>
                    <a:pt x="84" y="98"/>
                  </a:lnTo>
                  <a:lnTo>
                    <a:pt x="104" y="80"/>
                  </a:lnTo>
                  <a:lnTo>
                    <a:pt x="124" y="62"/>
                  </a:lnTo>
                  <a:lnTo>
                    <a:pt x="134" y="50"/>
                  </a:lnTo>
                  <a:lnTo>
                    <a:pt x="138" y="44"/>
                  </a:lnTo>
                  <a:lnTo>
                    <a:pt x="138" y="40"/>
                  </a:lnTo>
                  <a:lnTo>
                    <a:pt x="138" y="34"/>
                  </a:lnTo>
                  <a:lnTo>
                    <a:pt x="136" y="28"/>
                  </a:lnTo>
                  <a:lnTo>
                    <a:pt x="132" y="24"/>
                  </a:lnTo>
                  <a:lnTo>
                    <a:pt x="126" y="20"/>
                  </a:lnTo>
                  <a:lnTo>
                    <a:pt x="112" y="14"/>
                  </a:lnTo>
                  <a:lnTo>
                    <a:pt x="100" y="12"/>
                  </a:lnTo>
                  <a:lnTo>
                    <a:pt x="84" y="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9" name="Freeform 50"/>
            <p:cNvSpPr>
              <a:spLocks noChangeArrowheads="1"/>
            </p:cNvSpPr>
            <p:nvPr/>
          </p:nvSpPr>
          <p:spPr bwMode="auto">
            <a:xfrm>
              <a:off x="6956897" y="3455854"/>
              <a:ext cx="238188" cy="164224"/>
            </a:xfrm>
            <a:custGeom>
              <a:avLst/>
              <a:gdLst>
                <a:gd name="T0" fmla="*/ 2147483647 w 106"/>
                <a:gd name="T1" fmla="*/ 0 h 46"/>
                <a:gd name="T2" fmla="*/ 2147483647 w 106"/>
                <a:gd name="T3" fmla="*/ 2147483647 h 46"/>
                <a:gd name="T4" fmla="*/ 2147483647 w 106"/>
                <a:gd name="T5" fmla="*/ 2147483647 h 46"/>
                <a:gd name="T6" fmla="*/ 0 w 106"/>
                <a:gd name="T7" fmla="*/ 2147483647 h 46"/>
                <a:gd name="T8" fmla="*/ 2147483647 w 106"/>
                <a:gd name="T9" fmla="*/ 2147483647 h 46"/>
                <a:gd name="T10" fmla="*/ 2147483647 w 106"/>
                <a:gd name="T11" fmla="*/ 2147483647 h 46"/>
                <a:gd name="T12" fmla="*/ 2147483647 w 106"/>
                <a:gd name="T13" fmla="*/ 2147483647 h 46"/>
                <a:gd name="T14" fmla="*/ 2147483647 w 106"/>
                <a:gd name="T15" fmla="*/ 2147483647 h 46"/>
                <a:gd name="T16" fmla="*/ 2147483647 w 106"/>
                <a:gd name="T17" fmla="*/ 0 h 46"/>
                <a:gd name="T18" fmla="*/ 2147483647 w 106"/>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46"/>
                <a:gd name="T32" fmla="*/ 106 w 106"/>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46">
                  <a:moveTo>
                    <a:pt x="82" y="0"/>
                  </a:moveTo>
                  <a:lnTo>
                    <a:pt x="60" y="18"/>
                  </a:lnTo>
                  <a:lnTo>
                    <a:pt x="30" y="30"/>
                  </a:lnTo>
                  <a:lnTo>
                    <a:pt x="0" y="40"/>
                  </a:lnTo>
                  <a:lnTo>
                    <a:pt x="30" y="46"/>
                  </a:lnTo>
                  <a:lnTo>
                    <a:pt x="60" y="34"/>
                  </a:lnTo>
                  <a:lnTo>
                    <a:pt x="82" y="18"/>
                  </a:lnTo>
                  <a:lnTo>
                    <a:pt x="106" y="12"/>
                  </a:lnTo>
                  <a:lnTo>
                    <a:pt x="92" y="0"/>
                  </a:lnTo>
                  <a:lnTo>
                    <a:pt x="8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0" name="Freeform 51"/>
            <p:cNvSpPr>
              <a:spLocks noChangeArrowheads="1"/>
            </p:cNvSpPr>
            <p:nvPr/>
          </p:nvSpPr>
          <p:spPr bwMode="auto">
            <a:xfrm>
              <a:off x="7213061" y="3313049"/>
              <a:ext cx="121341" cy="185644"/>
            </a:xfrm>
            <a:custGeom>
              <a:avLst/>
              <a:gdLst>
                <a:gd name="T0" fmla="*/ 2147483647 w 54"/>
                <a:gd name="T1" fmla="*/ 2147483647 h 52"/>
                <a:gd name="T2" fmla="*/ 2147483647 w 54"/>
                <a:gd name="T3" fmla="*/ 0 h 52"/>
                <a:gd name="T4" fmla="*/ 2147483647 w 54"/>
                <a:gd name="T5" fmla="*/ 2147483647 h 52"/>
                <a:gd name="T6" fmla="*/ 0 w 54"/>
                <a:gd name="T7" fmla="*/ 2147483647 h 52"/>
                <a:gd name="T8" fmla="*/ 2147483647 w 54"/>
                <a:gd name="T9" fmla="*/ 2147483647 h 52"/>
                <a:gd name="T10" fmla="*/ 2147483647 w 54"/>
                <a:gd name="T11" fmla="*/ 2147483647 h 52"/>
                <a:gd name="T12" fmla="*/ 2147483647 w 54"/>
                <a:gd name="T13" fmla="*/ 2147483647 h 52"/>
                <a:gd name="T14" fmla="*/ 2147483647 w 54"/>
                <a:gd name="T15" fmla="*/ 2147483647 h 52"/>
                <a:gd name="T16" fmla="*/ 2147483647 w 54"/>
                <a:gd name="T17" fmla="*/ 2147483647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52"/>
                <a:gd name="T29" fmla="*/ 54 w 54"/>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52">
                  <a:moveTo>
                    <a:pt x="14" y="12"/>
                  </a:moveTo>
                  <a:lnTo>
                    <a:pt x="6" y="0"/>
                  </a:lnTo>
                  <a:lnTo>
                    <a:pt x="6" y="34"/>
                  </a:lnTo>
                  <a:lnTo>
                    <a:pt x="0" y="52"/>
                  </a:lnTo>
                  <a:lnTo>
                    <a:pt x="6" y="46"/>
                  </a:lnTo>
                  <a:lnTo>
                    <a:pt x="30" y="28"/>
                  </a:lnTo>
                  <a:lnTo>
                    <a:pt x="44" y="24"/>
                  </a:lnTo>
                  <a:lnTo>
                    <a:pt x="54" y="12"/>
                  </a:lnTo>
                  <a:lnTo>
                    <a:pt x="14"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1" name="Freeform 52"/>
            <p:cNvSpPr>
              <a:spLocks noChangeArrowheads="1"/>
            </p:cNvSpPr>
            <p:nvPr/>
          </p:nvSpPr>
          <p:spPr bwMode="auto">
            <a:xfrm>
              <a:off x="5810897" y="2249161"/>
              <a:ext cx="238188" cy="264187"/>
            </a:xfrm>
            <a:custGeom>
              <a:avLst/>
              <a:gdLst>
                <a:gd name="T0" fmla="*/ 2147483647 w 106"/>
                <a:gd name="T1" fmla="*/ 2147483647 h 74"/>
                <a:gd name="T2" fmla="*/ 2147483647 w 106"/>
                <a:gd name="T3" fmla="*/ 2147483647 h 74"/>
                <a:gd name="T4" fmla="*/ 2147483647 w 106"/>
                <a:gd name="T5" fmla="*/ 2147483647 h 74"/>
                <a:gd name="T6" fmla="*/ 2147483647 w 106"/>
                <a:gd name="T7" fmla="*/ 2147483647 h 74"/>
                <a:gd name="T8" fmla="*/ 2147483647 w 106"/>
                <a:gd name="T9" fmla="*/ 2147483647 h 74"/>
                <a:gd name="T10" fmla="*/ 2147483647 w 106"/>
                <a:gd name="T11" fmla="*/ 0 h 74"/>
                <a:gd name="T12" fmla="*/ 2147483647 w 106"/>
                <a:gd name="T13" fmla="*/ 2147483647 h 74"/>
                <a:gd name="T14" fmla="*/ 2147483647 w 106"/>
                <a:gd name="T15" fmla="*/ 2147483647 h 74"/>
                <a:gd name="T16" fmla="*/ 2147483647 w 106"/>
                <a:gd name="T17" fmla="*/ 2147483647 h 74"/>
                <a:gd name="T18" fmla="*/ 0 w 106"/>
                <a:gd name="T19" fmla="*/ 2147483647 h 74"/>
                <a:gd name="T20" fmla="*/ 2147483647 w 106"/>
                <a:gd name="T21" fmla="*/ 2147483647 h 74"/>
                <a:gd name="T22" fmla="*/ 2147483647 w 106"/>
                <a:gd name="T23" fmla="*/ 2147483647 h 74"/>
                <a:gd name="T24" fmla="*/ 2147483647 w 106"/>
                <a:gd name="T25" fmla="*/ 2147483647 h 74"/>
                <a:gd name="T26" fmla="*/ 2147483647 w 106"/>
                <a:gd name="T27" fmla="*/ 2147483647 h 74"/>
                <a:gd name="T28" fmla="*/ 2147483647 w 106"/>
                <a:gd name="T29" fmla="*/ 2147483647 h 74"/>
                <a:gd name="T30" fmla="*/ 2147483647 w 106"/>
                <a:gd name="T31" fmla="*/ 2147483647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74"/>
                <a:gd name="T50" fmla="*/ 106 w 106"/>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74">
                  <a:moveTo>
                    <a:pt x="98" y="52"/>
                  </a:moveTo>
                  <a:lnTo>
                    <a:pt x="106" y="40"/>
                  </a:lnTo>
                  <a:lnTo>
                    <a:pt x="106" y="18"/>
                  </a:lnTo>
                  <a:lnTo>
                    <a:pt x="98" y="6"/>
                  </a:lnTo>
                  <a:lnTo>
                    <a:pt x="82" y="12"/>
                  </a:lnTo>
                  <a:lnTo>
                    <a:pt x="82" y="0"/>
                  </a:lnTo>
                  <a:lnTo>
                    <a:pt x="60" y="18"/>
                  </a:lnTo>
                  <a:lnTo>
                    <a:pt x="30" y="34"/>
                  </a:lnTo>
                  <a:lnTo>
                    <a:pt x="22" y="40"/>
                  </a:lnTo>
                  <a:lnTo>
                    <a:pt x="0" y="46"/>
                  </a:lnTo>
                  <a:lnTo>
                    <a:pt x="14" y="52"/>
                  </a:lnTo>
                  <a:lnTo>
                    <a:pt x="36" y="58"/>
                  </a:lnTo>
                  <a:lnTo>
                    <a:pt x="30" y="74"/>
                  </a:lnTo>
                  <a:lnTo>
                    <a:pt x="74" y="74"/>
                  </a:lnTo>
                  <a:lnTo>
                    <a:pt x="82" y="70"/>
                  </a:lnTo>
                  <a:lnTo>
                    <a:pt x="98" y="5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2" name="Freeform 53"/>
            <p:cNvSpPr>
              <a:spLocks noChangeArrowheads="1"/>
            </p:cNvSpPr>
            <p:nvPr/>
          </p:nvSpPr>
          <p:spPr bwMode="auto">
            <a:xfrm>
              <a:off x="5945720" y="2513348"/>
              <a:ext cx="31459" cy="64262"/>
            </a:xfrm>
            <a:custGeom>
              <a:avLst/>
              <a:gdLst>
                <a:gd name="T0" fmla="*/ 2147483647 w 14"/>
                <a:gd name="T1" fmla="*/ 2147483647 h 18"/>
                <a:gd name="T2" fmla="*/ 2147483647 w 14"/>
                <a:gd name="T3" fmla="*/ 2147483647 h 18"/>
                <a:gd name="T4" fmla="*/ 2147483647 w 14"/>
                <a:gd name="T5" fmla="*/ 0 h 18"/>
                <a:gd name="T6" fmla="*/ 0 w 14"/>
                <a:gd name="T7" fmla="*/ 2147483647 h 18"/>
                <a:gd name="T8" fmla="*/ 2147483647 w 14"/>
                <a:gd name="T9" fmla="*/ 2147483647 h 18"/>
                <a:gd name="T10" fmla="*/ 0 60000 65536"/>
                <a:gd name="T11" fmla="*/ 0 60000 65536"/>
                <a:gd name="T12" fmla="*/ 0 60000 65536"/>
                <a:gd name="T13" fmla="*/ 0 60000 65536"/>
                <a:gd name="T14" fmla="*/ 0 60000 65536"/>
                <a:gd name="T15" fmla="*/ 0 w 14"/>
                <a:gd name="T16" fmla="*/ 0 h 18"/>
                <a:gd name="T17" fmla="*/ 14 w 14"/>
                <a:gd name="T18" fmla="*/ 18 h 18"/>
              </a:gdLst>
              <a:ahLst/>
              <a:cxnLst>
                <a:cxn ang="T10">
                  <a:pos x="T0" y="T1"/>
                </a:cxn>
                <a:cxn ang="T11">
                  <a:pos x="T2" y="T3"/>
                </a:cxn>
                <a:cxn ang="T12">
                  <a:pos x="T4" y="T5"/>
                </a:cxn>
                <a:cxn ang="T13">
                  <a:pos x="T6" y="T7"/>
                </a:cxn>
                <a:cxn ang="T14">
                  <a:pos x="T8" y="T9"/>
                </a:cxn>
              </a:cxnLst>
              <a:rect l="T15" t="T16" r="T17" b="T18"/>
              <a:pathLst>
                <a:path w="14" h="18">
                  <a:moveTo>
                    <a:pt x="8" y="18"/>
                  </a:moveTo>
                  <a:lnTo>
                    <a:pt x="8" y="12"/>
                  </a:lnTo>
                  <a:lnTo>
                    <a:pt x="14" y="0"/>
                  </a:lnTo>
                  <a:lnTo>
                    <a:pt x="0" y="12"/>
                  </a:lnTo>
                  <a:lnTo>
                    <a:pt x="8" y="1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3" name="Freeform 54"/>
            <p:cNvSpPr>
              <a:spLocks noChangeArrowheads="1"/>
            </p:cNvSpPr>
            <p:nvPr/>
          </p:nvSpPr>
          <p:spPr bwMode="auto">
            <a:xfrm>
              <a:off x="2413343" y="899664"/>
              <a:ext cx="13482" cy="21421"/>
            </a:xfrm>
            <a:custGeom>
              <a:avLst/>
              <a:gdLst>
                <a:gd name="T0" fmla="*/ 2147483647 w 6"/>
                <a:gd name="T1" fmla="*/ 0 h 6"/>
                <a:gd name="T2" fmla="*/ 0 w 6"/>
                <a:gd name="T3" fmla="*/ 2147483647 h 6"/>
                <a:gd name="T4" fmla="*/ 2147483647 w 6"/>
                <a:gd name="T5" fmla="*/ 2147483647 h 6"/>
                <a:gd name="T6" fmla="*/ 2147483647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4"/>
                  </a:lnTo>
                  <a:lnTo>
                    <a:pt x="6" y="6"/>
                  </a:lnTo>
                  <a:lnTo>
                    <a:pt x="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4" name="Freeform 55"/>
            <p:cNvSpPr>
              <a:spLocks noChangeArrowheads="1"/>
            </p:cNvSpPr>
            <p:nvPr/>
          </p:nvSpPr>
          <p:spPr bwMode="auto">
            <a:xfrm>
              <a:off x="2067294" y="1242393"/>
              <a:ext cx="152800" cy="85683"/>
            </a:xfrm>
            <a:custGeom>
              <a:avLst/>
              <a:gdLst>
                <a:gd name="T0" fmla="*/ 2147483647 w 68"/>
                <a:gd name="T1" fmla="*/ 2147483647 h 24"/>
                <a:gd name="T2" fmla="*/ 2147483647 w 68"/>
                <a:gd name="T3" fmla="*/ 2147483647 h 24"/>
                <a:gd name="T4" fmla="*/ 2147483647 w 68"/>
                <a:gd name="T5" fmla="*/ 0 h 24"/>
                <a:gd name="T6" fmla="*/ 2147483647 w 68"/>
                <a:gd name="T7" fmla="*/ 0 h 24"/>
                <a:gd name="T8" fmla="*/ 2147483647 w 68"/>
                <a:gd name="T9" fmla="*/ 2147483647 h 24"/>
                <a:gd name="T10" fmla="*/ 0 w 68"/>
                <a:gd name="T11" fmla="*/ 2147483647 h 24"/>
                <a:gd name="T12" fmla="*/ 0 w 68"/>
                <a:gd name="T13" fmla="*/ 2147483647 h 24"/>
                <a:gd name="T14" fmla="*/ 2147483647 w 68"/>
                <a:gd name="T15" fmla="*/ 2147483647 h 24"/>
                <a:gd name="T16" fmla="*/ 2147483647 w 68"/>
                <a:gd name="T17" fmla="*/ 2147483647 h 24"/>
                <a:gd name="T18" fmla="*/ 2147483647 w 68"/>
                <a:gd name="T19" fmla="*/ 2147483647 h 24"/>
                <a:gd name="T20" fmla="*/ 2147483647 w 68"/>
                <a:gd name="T21" fmla="*/ 2147483647 h 24"/>
                <a:gd name="T22" fmla="*/ 2147483647 w 68"/>
                <a:gd name="T23" fmla="*/ 2147483647 h 24"/>
                <a:gd name="T24" fmla="*/ 2147483647 w 68"/>
                <a:gd name="T25" fmla="*/ 2147483647 h 24"/>
                <a:gd name="T26" fmla="*/ 2147483647 w 68"/>
                <a:gd name="T27" fmla="*/ 214748364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24"/>
                <a:gd name="T44" fmla="*/ 68 w 68"/>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24">
                  <a:moveTo>
                    <a:pt x="38" y="8"/>
                  </a:moveTo>
                  <a:lnTo>
                    <a:pt x="38" y="6"/>
                  </a:lnTo>
                  <a:lnTo>
                    <a:pt x="38" y="0"/>
                  </a:lnTo>
                  <a:lnTo>
                    <a:pt x="24" y="0"/>
                  </a:lnTo>
                  <a:lnTo>
                    <a:pt x="8" y="8"/>
                  </a:lnTo>
                  <a:lnTo>
                    <a:pt x="0" y="12"/>
                  </a:lnTo>
                  <a:lnTo>
                    <a:pt x="0" y="24"/>
                  </a:lnTo>
                  <a:lnTo>
                    <a:pt x="22" y="18"/>
                  </a:lnTo>
                  <a:lnTo>
                    <a:pt x="38" y="24"/>
                  </a:lnTo>
                  <a:lnTo>
                    <a:pt x="54" y="24"/>
                  </a:lnTo>
                  <a:lnTo>
                    <a:pt x="68" y="18"/>
                  </a:lnTo>
                  <a:lnTo>
                    <a:pt x="44" y="12"/>
                  </a:lnTo>
                  <a:lnTo>
                    <a:pt x="54" y="2"/>
                  </a:lnTo>
                  <a:lnTo>
                    <a:pt x="38" y="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5" name="Freeform 56"/>
            <p:cNvSpPr>
              <a:spLocks noChangeArrowheads="1"/>
            </p:cNvSpPr>
            <p:nvPr/>
          </p:nvSpPr>
          <p:spPr bwMode="auto">
            <a:xfrm>
              <a:off x="1795456" y="161346"/>
              <a:ext cx="1141507" cy="913945"/>
            </a:xfrm>
            <a:custGeom>
              <a:avLst/>
              <a:gdLst>
                <a:gd name="T0" fmla="*/ 2147483647 w 508"/>
                <a:gd name="T1" fmla="*/ 2147483647 h 256"/>
                <a:gd name="T2" fmla="*/ 2147483647 w 508"/>
                <a:gd name="T3" fmla="*/ 2147483647 h 256"/>
                <a:gd name="T4" fmla="*/ 2147483647 w 508"/>
                <a:gd name="T5" fmla="*/ 2147483647 h 256"/>
                <a:gd name="T6" fmla="*/ 2147483647 w 508"/>
                <a:gd name="T7" fmla="*/ 2147483647 h 256"/>
                <a:gd name="T8" fmla="*/ 2147483647 w 508"/>
                <a:gd name="T9" fmla="*/ 2147483647 h 256"/>
                <a:gd name="T10" fmla="*/ 2147483647 w 508"/>
                <a:gd name="T11" fmla="*/ 2147483647 h 256"/>
                <a:gd name="T12" fmla="*/ 2147483647 w 508"/>
                <a:gd name="T13" fmla="*/ 2147483647 h 256"/>
                <a:gd name="T14" fmla="*/ 2147483647 w 508"/>
                <a:gd name="T15" fmla="*/ 2147483647 h 256"/>
                <a:gd name="T16" fmla="*/ 2147483647 w 508"/>
                <a:gd name="T17" fmla="*/ 2147483647 h 256"/>
                <a:gd name="T18" fmla="*/ 2147483647 w 508"/>
                <a:gd name="T19" fmla="*/ 2147483647 h 256"/>
                <a:gd name="T20" fmla="*/ 2147483647 w 508"/>
                <a:gd name="T21" fmla="*/ 2147483647 h 256"/>
                <a:gd name="T22" fmla="*/ 2147483647 w 508"/>
                <a:gd name="T23" fmla="*/ 2147483647 h 256"/>
                <a:gd name="T24" fmla="*/ 2147483647 w 508"/>
                <a:gd name="T25" fmla="*/ 2147483647 h 256"/>
                <a:gd name="T26" fmla="*/ 2147483647 w 508"/>
                <a:gd name="T27" fmla="*/ 2147483647 h 256"/>
                <a:gd name="T28" fmla="*/ 2147483647 w 508"/>
                <a:gd name="T29" fmla="*/ 0 h 256"/>
                <a:gd name="T30" fmla="*/ 2147483647 w 508"/>
                <a:gd name="T31" fmla="*/ 2147483647 h 256"/>
                <a:gd name="T32" fmla="*/ 2147483647 w 508"/>
                <a:gd name="T33" fmla="*/ 0 h 256"/>
                <a:gd name="T34" fmla="*/ 2147483647 w 508"/>
                <a:gd name="T35" fmla="*/ 2147483647 h 256"/>
                <a:gd name="T36" fmla="*/ 2147483647 w 508"/>
                <a:gd name="T37" fmla="*/ 2147483647 h 256"/>
                <a:gd name="T38" fmla="*/ 2147483647 w 508"/>
                <a:gd name="T39" fmla="*/ 2147483647 h 256"/>
                <a:gd name="T40" fmla="*/ 2147483647 w 508"/>
                <a:gd name="T41" fmla="*/ 2147483647 h 256"/>
                <a:gd name="T42" fmla="*/ 2147483647 w 508"/>
                <a:gd name="T43" fmla="*/ 2147483647 h 256"/>
                <a:gd name="T44" fmla="*/ 2147483647 w 508"/>
                <a:gd name="T45" fmla="*/ 2147483647 h 256"/>
                <a:gd name="T46" fmla="*/ 0 w 508"/>
                <a:gd name="T47" fmla="*/ 2147483647 h 256"/>
                <a:gd name="T48" fmla="*/ 2147483647 w 508"/>
                <a:gd name="T49" fmla="*/ 2147483647 h 256"/>
                <a:gd name="T50" fmla="*/ 2147483647 w 508"/>
                <a:gd name="T51" fmla="*/ 2147483647 h 256"/>
                <a:gd name="T52" fmla="*/ 2147483647 w 508"/>
                <a:gd name="T53" fmla="*/ 2147483647 h 256"/>
                <a:gd name="T54" fmla="*/ 2147483647 w 508"/>
                <a:gd name="T55" fmla="*/ 2147483647 h 256"/>
                <a:gd name="T56" fmla="*/ 2147483647 w 508"/>
                <a:gd name="T57" fmla="*/ 2147483647 h 256"/>
                <a:gd name="T58" fmla="*/ 2147483647 w 508"/>
                <a:gd name="T59" fmla="*/ 2147483647 h 256"/>
                <a:gd name="T60" fmla="*/ 2147483647 w 508"/>
                <a:gd name="T61" fmla="*/ 2147483647 h 256"/>
                <a:gd name="T62" fmla="*/ 2147483647 w 508"/>
                <a:gd name="T63" fmla="*/ 2147483647 h 256"/>
                <a:gd name="T64" fmla="*/ 2147483647 w 508"/>
                <a:gd name="T65" fmla="*/ 2147483647 h 256"/>
                <a:gd name="T66" fmla="*/ 2147483647 w 508"/>
                <a:gd name="T67" fmla="*/ 2147483647 h 256"/>
                <a:gd name="T68" fmla="*/ 2147483647 w 508"/>
                <a:gd name="T69" fmla="*/ 2147483647 h 256"/>
                <a:gd name="T70" fmla="*/ 2147483647 w 508"/>
                <a:gd name="T71" fmla="*/ 2147483647 h 256"/>
                <a:gd name="T72" fmla="*/ 2147483647 w 508"/>
                <a:gd name="T73" fmla="*/ 2147483647 h 256"/>
                <a:gd name="T74" fmla="*/ 2147483647 w 508"/>
                <a:gd name="T75" fmla="*/ 2147483647 h 256"/>
                <a:gd name="T76" fmla="*/ 2147483647 w 508"/>
                <a:gd name="T77" fmla="*/ 2147483647 h 256"/>
                <a:gd name="T78" fmla="*/ 2147483647 w 508"/>
                <a:gd name="T79" fmla="*/ 2147483647 h 256"/>
                <a:gd name="T80" fmla="*/ 2147483647 w 508"/>
                <a:gd name="T81" fmla="*/ 2147483647 h 2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8"/>
                <a:gd name="T124" fmla="*/ 0 h 256"/>
                <a:gd name="T125" fmla="*/ 508 w 508"/>
                <a:gd name="T126" fmla="*/ 256 h 2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8" h="256">
                  <a:moveTo>
                    <a:pt x="388" y="150"/>
                  </a:moveTo>
                  <a:lnTo>
                    <a:pt x="410" y="154"/>
                  </a:lnTo>
                  <a:lnTo>
                    <a:pt x="424" y="154"/>
                  </a:lnTo>
                  <a:lnTo>
                    <a:pt x="418" y="150"/>
                  </a:lnTo>
                  <a:lnTo>
                    <a:pt x="402" y="138"/>
                  </a:lnTo>
                  <a:lnTo>
                    <a:pt x="388" y="132"/>
                  </a:lnTo>
                  <a:lnTo>
                    <a:pt x="410" y="132"/>
                  </a:lnTo>
                  <a:lnTo>
                    <a:pt x="410" y="120"/>
                  </a:lnTo>
                  <a:lnTo>
                    <a:pt x="424" y="120"/>
                  </a:lnTo>
                  <a:lnTo>
                    <a:pt x="448" y="108"/>
                  </a:lnTo>
                  <a:lnTo>
                    <a:pt x="424" y="98"/>
                  </a:lnTo>
                  <a:lnTo>
                    <a:pt x="448" y="104"/>
                  </a:lnTo>
                  <a:lnTo>
                    <a:pt x="432" y="92"/>
                  </a:lnTo>
                  <a:lnTo>
                    <a:pt x="432" y="86"/>
                  </a:lnTo>
                  <a:lnTo>
                    <a:pt x="462" y="80"/>
                  </a:lnTo>
                  <a:lnTo>
                    <a:pt x="448" y="80"/>
                  </a:lnTo>
                  <a:lnTo>
                    <a:pt x="432" y="74"/>
                  </a:lnTo>
                  <a:lnTo>
                    <a:pt x="440" y="58"/>
                  </a:lnTo>
                  <a:lnTo>
                    <a:pt x="462" y="40"/>
                  </a:lnTo>
                  <a:lnTo>
                    <a:pt x="486" y="34"/>
                  </a:lnTo>
                  <a:lnTo>
                    <a:pt x="508" y="22"/>
                  </a:lnTo>
                  <a:lnTo>
                    <a:pt x="448" y="22"/>
                  </a:lnTo>
                  <a:lnTo>
                    <a:pt x="424" y="34"/>
                  </a:lnTo>
                  <a:lnTo>
                    <a:pt x="402" y="34"/>
                  </a:lnTo>
                  <a:lnTo>
                    <a:pt x="424" y="22"/>
                  </a:lnTo>
                  <a:lnTo>
                    <a:pt x="394" y="28"/>
                  </a:lnTo>
                  <a:lnTo>
                    <a:pt x="424" y="12"/>
                  </a:lnTo>
                  <a:lnTo>
                    <a:pt x="410" y="12"/>
                  </a:lnTo>
                  <a:lnTo>
                    <a:pt x="388" y="6"/>
                  </a:lnTo>
                  <a:lnTo>
                    <a:pt x="364" y="0"/>
                  </a:lnTo>
                  <a:lnTo>
                    <a:pt x="296" y="0"/>
                  </a:lnTo>
                  <a:lnTo>
                    <a:pt x="272" y="6"/>
                  </a:lnTo>
                  <a:lnTo>
                    <a:pt x="258" y="6"/>
                  </a:lnTo>
                  <a:lnTo>
                    <a:pt x="242" y="0"/>
                  </a:lnTo>
                  <a:lnTo>
                    <a:pt x="212" y="12"/>
                  </a:lnTo>
                  <a:lnTo>
                    <a:pt x="226" y="22"/>
                  </a:lnTo>
                  <a:lnTo>
                    <a:pt x="212" y="22"/>
                  </a:lnTo>
                  <a:lnTo>
                    <a:pt x="196" y="16"/>
                  </a:lnTo>
                  <a:lnTo>
                    <a:pt x="174" y="22"/>
                  </a:lnTo>
                  <a:lnTo>
                    <a:pt x="150" y="16"/>
                  </a:lnTo>
                  <a:lnTo>
                    <a:pt x="120" y="22"/>
                  </a:lnTo>
                  <a:lnTo>
                    <a:pt x="104" y="28"/>
                  </a:lnTo>
                  <a:lnTo>
                    <a:pt x="74" y="28"/>
                  </a:lnTo>
                  <a:lnTo>
                    <a:pt x="60" y="40"/>
                  </a:lnTo>
                  <a:lnTo>
                    <a:pt x="60" y="52"/>
                  </a:lnTo>
                  <a:lnTo>
                    <a:pt x="44" y="52"/>
                  </a:lnTo>
                  <a:lnTo>
                    <a:pt x="22" y="58"/>
                  </a:lnTo>
                  <a:lnTo>
                    <a:pt x="0" y="58"/>
                  </a:lnTo>
                  <a:lnTo>
                    <a:pt x="0" y="74"/>
                  </a:lnTo>
                  <a:lnTo>
                    <a:pt x="22" y="74"/>
                  </a:lnTo>
                  <a:lnTo>
                    <a:pt x="0" y="86"/>
                  </a:lnTo>
                  <a:lnTo>
                    <a:pt x="14" y="92"/>
                  </a:lnTo>
                  <a:lnTo>
                    <a:pt x="38" y="86"/>
                  </a:lnTo>
                  <a:lnTo>
                    <a:pt x="74" y="82"/>
                  </a:lnTo>
                  <a:lnTo>
                    <a:pt x="104" y="92"/>
                  </a:lnTo>
                  <a:lnTo>
                    <a:pt x="128" y="108"/>
                  </a:lnTo>
                  <a:lnTo>
                    <a:pt x="128" y="144"/>
                  </a:lnTo>
                  <a:lnTo>
                    <a:pt x="136" y="138"/>
                  </a:lnTo>
                  <a:lnTo>
                    <a:pt x="158" y="150"/>
                  </a:lnTo>
                  <a:lnTo>
                    <a:pt x="158" y="160"/>
                  </a:lnTo>
                  <a:lnTo>
                    <a:pt x="150" y="166"/>
                  </a:lnTo>
                  <a:lnTo>
                    <a:pt x="144" y="178"/>
                  </a:lnTo>
                  <a:lnTo>
                    <a:pt x="128" y="194"/>
                  </a:lnTo>
                  <a:lnTo>
                    <a:pt x="150" y="212"/>
                  </a:lnTo>
                  <a:lnTo>
                    <a:pt x="150" y="224"/>
                  </a:lnTo>
                  <a:lnTo>
                    <a:pt x="166" y="246"/>
                  </a:lnTo>
                  <a:lnTo>
                    <a:pt x="188" y="252"/>
                  </a:lnTo>
                  <a:lnTo>
                    <a:pt x="204" y="252"/>
                  </a:lnTo>
                  <a:lnTo>
                    <a:pt x="212" y="256"/>
                  </a:lnTo>
                  <a:lnTo>
                    <a:pt x="220" y="246"/>
                  </a:lnTo>
                  <a:lnTo>
                    <a:pt x="234" y="246"/>
                  </a:lnTo>
                  <a:lnTo>
                    <a:pt x="242" y="230"/>
                  </a:lnTo>
                  <a:lnTo>
                    <a:pt x="242" y="218"/>
                  </a:lnTo>
                  <a:lnTo>
                    <a:pt x="258" y="218"/>
                  </a:lnTo>
                  <a:lnTo>
                    <a:pt x="242" y="206"/>
                  </a:lnTo>
                  <a:lnTo>
                    <a:pt x="258" y="206"/>
                  </a:lnTo>
                  <a:lnTo>
                    <a:pt x="272" y="200"/>
                  </a:lnTo>
                  <a:lnTo>
                    <a:pt x="296" y="194"/>
                  </a:lnTo>
                  <a:lnTo>
                    <a:pt x="326" y="172"/>
                  </a:lnTo>
                  <a:lnTo>
                    <a:pt x="356" y="172"/>
                  </a:lnTo>
                  <a:lnTo>
                    <a:pt x="378" y="166"/>
                  </a:lnTo>
                  <a:lnTo>
                    <a:pt x="410" y="160"/>
                  </a:lnTo>
                  <a:lnTo>
                    <a:pt x="388" y="1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6" name="Freeform 57"/>
            <p:cNvSpPr>
              <a:spLocks noChangeArrowheads="1"/>
            </p:cNvSpPr>
            <p:nvPr/>
          </p:nvSpPr>
          <p:spPr bwMode="auto">
            <a:xfrm>
              <a:off x="2408848" y="913944"/>
              <a:ext cx="4494" cy="7140"/>
            </a:xfrm>
            <a:custGeom>
              <a:avLst/>
              <a:gdLst>
                <a:gd name="T0" fmla="*/ 2147483647 w 2"/>
                <a:gd name="T1" fmla="*/ 0 h 2"/>
                <a:gd name="T2" fmla="*/ 0 w 2"/>
                <a:gd name="T3" fmla="*/ 0 h 2"/>
                <a:gd name="T4" fmla="*/ 0 w 2"/>
                <a:gd name="T5" fmla="*/ 2147483647 h 2"/>
                <a:gd name="T6" fmla="*/ 2147483647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8" name="Freeform 58"/>
            <p:cNvSpPr>
              <a:spLocks noChangeArrowheads="1"/>
            </p:cNvSpPr>
            <p:nvPr/>
          </p:nvSpPr>
          <p:spPr bwMode="auto">
            <a:xfrm>
              <a:off x="6183908" y="963926"/>
              <a:ext cx="408965" cy="649757"/>
            </a:xfrm>
            <a:custGeom>
              <a:avLst/>
              <a:gdLst>
                <a:gd name="T0" fmla="*/ 2147483647 w 182"/>
                <a:gd name="T1" fmla="*/ 2147483647 h 182"/>
                <a:gd name="T2" fmla="*/ 2147483647 w 182"/>
                <a:gd name="T3" fmla="*/ 2147483647 h 182"/>
                <a:gd name="T4" fmla="*/ 2147483647 w 182"/>
                <a:gd name="T5" fmla="*/ 2147483647 h 182"/>
                <a:gd name="T6" fmla="*/ 2147483647 w 182"/>
                <a:gd name="T7" fmla="*/ 2147483647 h 182"/>
                <a:gd name="T8" fmla="*/ 2147483647 w 182"/>
                <a:gd name="T9" fmla="*/ 2147483647 h 182"/>
                <a:gd name="T10" fmla="*/ 0 w 182"/>
                <a:gd name="T11" fmla="*/ 2147483647 h 182"/>
                <a:gd name="T12" fmla="*/ 2147483647 w 182"/>
                <a:gd name="T13" fmla="*/ 2147483647 h 182"/>
                <a:gd name="T14" fmla="*/ 2147483647 w 182"/>
                <a:gd name="T15" fmla="*/ 2147483647 h 182"/>
                <a:gd name="T16" fmla="*/ 2147483647 w 182"/>
                <a:gd name="T17" fmla="*/ 2147483647 h 182"/>
                <a:gd name="T18" fmla="*/ 2147483647 w 182"/>
                <a:gd name="T19" fmla="*/ 2147483647 h 182"/>
                <a:gd name="T20" fmla="*/ 2147483647 w 182"/>
                <a:gd name="T21" fmla="*/ 2147483647 h 182"/>
                <a:gd name="T22" fmla="*/ 2147483647 w 182"/>
                <a:gd name="T23" fmla="*/ 2147483647 h 182"/>
                <a:gd name="T24" fmla="*/ 2147483647 w 182"/>
                <a:gd name="T25" fmla="*/ 2147483647 h 182"/>
                <a:gd name="T26" fmla="*/ 2147483647 w 182"/>
                <a:gd name="T27" fmla="*/ 2147483647 h 182"/>
                <a:gd name="T28" fmla="*/ 2147483647 w 182"/>
                <a:gd name="T29" fmla="*/ 2147483647 h 182"/>
                <a:gd name="T30" fmla="*/ 2147483647 w 182"/>
                <a:gd name="T31" fmla="*/ 2147483647 h 182"/>
                <a:gd name="T32" fmla="*/ 2147483647 w 182"/>
                <a:gd name="T33" fmla="*/ 2147483647 h 182"/>
                <a:gd name="T34" fmla="*/ 2147483647 w 182"/>
                <a:gd name="T35" fmla="*/ 2147483647 h 182"/>
                <a:gd name="T36" fmla="*/ 2147483647 w 182"/>
                <a:gd name="T37" fmla="*/ 2147483647 h 182"/>
                <a:gd name="T38" fmla="*/ 2147483647 w 182"/>
                <a:gd name="T39" fmla="*/ 2147483647 h 182"/>
                <a:gd name="T40" fmla="*/ 2147483647 w 182"/>
                <a:gd name="T41" fmla="*/ 2147483647 h 182"/>
                <a:gd name="T42" fmla="*/ 2147483647 w 182"/>
                <a:gd name="T43" fmla="*/ 2147483647 h 182"/>
                <a:gd name="T44" fmla="*/ 2147483647 w 182"/>
                <a:gd name="T45" fmla="*/ 2147483647 h 182"/>
                <a:gd name="T46" fmla="*/ 2147483647 w 182"/>
                <a:gd name="T47" fmla="*/ 2147483647 h 182"/>
                <a:gd name="T48" fmla="*/ 2147483647 w 182"/>
                <a:gd name="T49" fmla="*/ 2147483647 h 182"/>
                <a:gd name="T50" fmla="*/ 2147483647 w 182"/>
                <a:gd name="T51" fmla="*/ 2147483647 h 182"/>
                <a:gd name="T52" fmla="*/ 2147483647 w 182"/>
                <a:gd name="T53" fmla="*/ 2147483647 h 182"/>
                <a:gd name="T54" fmla="*/ 2147483647 w 182"/>
                <a:gd name="T55" fmla="*/ 2147483647 h 182"/>
                <a:gd name="T56" fmla="*/ 2147483647 w 182"/>
                <a:gd name="T57" fmla="*/ 2147483647 h 182"/>
                <a:gd name="T58" fmla="*/ 2147483647 w 182"/>
                <a:gd name="T59" fmla="*/ 2147483647 h 182"/>
                <a:gd name="T60" fmla="*/ 2147483647 w 182"/>
                <a:gd name="T61" fmla="*/ 2147483647 h 182"/>
                <a:gd name="T62" fmla="*/ 2147483647 w 182"/>
                <a:gd name="T63" fmla="*/ 2147483647 h 182"/>
                <a:gd name="T64" fmla="*/ 2147483647 w 182"/>
                <a:gd name="T65" fmla="*/ 2147483647 h 182"/>
                <a:gd name="T66" fmla="*/ 2147483647 w 182"/>
                <a:gd name="T67" fmla="*/ 0 h 182"/>
                <a:gd name="T68" fmla="*/ 2147483647 w 182"/>
                <a:gd name="T69" fmla="*/ 2147483647 h 182"/>
                <a:gd name="T70" fmla="*/ 2147483647 w 182"/>
                <a:gd name="T71" fmla="*/ 2147483647 h 182"/>
                <a:gd name="T72" fmla="*/ 2147483647 w 182"/>
                <a:gd name="T73" fmla="*/ 2147483647 h 182"/>
                <a:gd name="T74" fmla="*/ 2147483647 w 182"/>
                <a:gd name="T75" fmla="*/ 2147483647 h 182"/>
                <a:gd name="T76" fmla="*/ 2147483647 w 182"/>
                <a:gd name="T77" fmla="*/ 2147483647 h 182"/>
                <a:gd name="T78" fmla="*/ 2147483647 w 182"/>
                <a:gd name="T79" fmla="*/ 2147483647 h 182"/>
                <a:gd name="T80" fmla="*/ 2147483647 w 182"/>
                <a:gd name="T81" fmla="*/ 2147483647 h 182"/>
                <a:gd name="T82" fmla="*/ 2147483647 w 182"/>
                <a:gd name="T83" fmla="*/ 2147483647 h 182"/>
                <a:gd name="T84" fmla="*/ 2147483647 w 182"/>
                <a:gd name="T85" fmla="*/ 2147483647 h 182"/>
                <a:gd name="T86" fmla="*/ 2147483647 w 182"/>
                <a:gd name="T87" fmla="*/ 2147483647 h 182"/>
                <a:gd name="T88" fmla="*/ 2147483647 w 182"/>
                <a:gd name="T89" fmla="*/ 2147483647 h 182"/>
                <a:gd name="T90" fmla="*/ 2147483647 w 182"/>
                <a:gd name="T91" fmla="*/ 2147483647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182"/>
                <a:gd name="T140" fmla="*/ 182 w 182"/>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182">
                  <a:moveTo>
                    <a:pt x="114" y="142"/>
                  </a:moveTo>
                  <a:lnTo>
                    <a:pt x="92" y="142"/>
                  </a:lnTo>
                  <a:lnTo>
                    <a:pt x="76" y="154"/>
                  </a:lnTo>
                  <a:lnTo>
                    <a:pt x="46" y="160"/>
                  </a:lnTo>
                  <a:lnTo>
                    <a:pt x="22" y="166"/>
                  </a:lnTo>
                  <a:lnTo>
                    <a:pt x="0" y="182"/>
                  </a:lnTo>
                  <a:lnTo>
                    <a:pt x="22" y="182"/>
                  </a:lnTo>
                  <a:lnTo>
                    <a:pt x="22" y="170"/>
                  </a:lnTo>
                  <a:lnTo>
                    <a:pt x="46" y="166"/>
                  </a:lnTo>
                  <a:lnTo>
                    <a:pt x="92" y="166"/>
                  </a:lnTo>
                  <a:lnTo>
                    <a:pt x="114" y="160"/>
                  </a:lnTo>
                  <a:lnTo>
                    <a:pt x="136" y="154"/>
                  </a:lnTo>
                  <a:lnTo>
                    <a:pt x="152" y="154"/>
                  </a:lnTo>
                  <a:lnTo>
                    <a:pt x="158" y="142"/>
                  </a:lnTo>
                  <a:lnTo>
                    <a:pt x="136" y="132"/>
                  </a:lnTo>
                  <a:lnTo>
                    <a:pt x="158" y="126"/>
                  </a:lnTo>
                  <a:lnTo>
                    <a:pt x="144" y="120"/>
                  </a:lnTo>
                  <a:lnTo>
                    <a:pt x="130" y="114"/>
                  </a:lnTo>
                  <a:lnTo>
                    <a:pt x="124" y="114"/>
                  </a:lnTo>
                  <a:lnTo>
                    <a:pt x="136" y="108"/>
                  </a:lnTo>
                  <a:lnTo>
                    <a:pt x="136" y="96"/>
                  </a:lnTo>
                  <a:lnTo>
                    <a:pt x="152" y="102"/>
                  </a:lnTo>
                  <a:lnTo>
                    <a:pt x="168" y="96"/>
                  </a:lnTo>
                  <a:lnTo>
                    <a:pt x="182" y="90"/>
                  </a:lnTo>
                  <a:lnTo>
                    <a:pt x="158" y="90"/>
                  </a:lnTo>
                  <a:lnTo>
                    <a:pt x="136" y="86"/>
                  </a:lnTo>
                  <a:lnTo>
                    <a:pt x="130" y="74"/>
                  </a:lnTo>
                  <a:lnTo>
                    <a:pt x="136" y="68"/>
                  </a:lnTo>
                  <a:lnTo>
                    <a:pt x="122" y="62"/>
                  </a:lnTo>
                  <a:lnTo>
                    <a:pt x="130" y="46"/>
                  </a:lnTo>
                  <a:lnTo>
                    <a:pt x="144" y="46"/>
                  </a:lnTo>
                  <a:lnTo>
                    <a:pt x="122" y="28"/>
                  </a:lnTo>
                  <a:lnTo>
                    <a:pt x="98" y="16"/>
                  </a:lnTo>
                  <a:lnTo>
                    <a:pt x="92" y="0"/>
                  </a:lnTo>
                  <a:lnTo>
                    <a:pt x="84" y="6"/>
                  </a:lnTo>
                  <a:lnTo>
                    <a:pt x="84" y="16"/>
                  </a:lnTo>
                  <a:lnTo>
                    <a:pt x="98" y="34"/>
                  </a:lnTo>
                  <a:lnTo>
                    <a:pt x="114" y="52"/>
                  </a:lnTo>
                  <a:lnTo>
                    <a:pt x="106" y="68"/>
                  </a:lnTo>
                  <a:lnTo>
                    <a:pt x="114" y="80"/>
                  </a:lnTo>
                  <a:lnTo>
                    <a:pt x="122" y="90"/>
                  </a:lnTo>
                  <a:lnTo>
                    <a:pt x="106" y="102"/>
                  </a:lnTo>
                  <a:lnTo>
                    <a:pt x="114" y="120"/>
                  </a:lnTo>
                  <a:lnTo>
                    <a:pt x="122" y="116"/>
                  </a:lnTo>
                  <a:lnTo>
                    <a:pt x="122" y="132"/>
                  </a:lnTo>
                  <a:lnTo>
                    <a:pt x="114" y="1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9" name="Freeform 59"/>
            <p:cNvSpPr>
              <a:spLocks noChangeArrowheads="1"/>
            </p:cNvSpPr>
            <p:nvPr/>
          </p:nvSpPr>
          <p:spPr bwMode="auto">
            <a:xfrm>
              <a:off x="0" y="535513"/>
              <a:ext cx="2611084" cy="3555817"/>
            </a:xfrm>
            <a:custGeom>
              <a:avLst/>
              <a:gdLst>
                <a:gd name="T0" fmla="*/ 2147483647 w 1162"/>
                <a:gd name="T1" fmla="*/ 2147483647 h 996"/>
                <a:gd name="T2" fmla="*/ 2147483647 w 1162"/>
                <a:gd name="T3" fmla="*/ 2147483647 h 996"/>
                <a:gd name="T4" fmla="*/ 2147483647 w 1162"/>
                <a:gd name="T5" fmla="*/ 2147483647 h 996"/>
                <a:gd name="T6" fmla="*/ 2147483647 w 1162"/>
                <a:gd name="T7" fmla="*/ 2147483647 h 996"/>
                <a:gd name="T8" fmla="*/ 2147483647 w 1162"/>
                <a:gd name="T9" fmla="*/ 2147483647 h 996"/>
                <a:gd name="T10" fmla="*/ 2147483647 w 1162"/>
                <a:gd name="T11" fmla="*/ 2147483647 h 996"/>
                <a:gd name="T12" fmla="*/ 2147483647 w 1162"/>
                <a:gd name="T13" fmla="*/ 2147483647 h 996"/>
                <a:gd name="T14" fmla="*/ 2147483647 w 1162"/>
                <a:gd name="T15" fmla="*/ 2147483647 h 996"/>
                <a:gd name="T16" fmla="*/ 2147483647 w 1162"/>
                <a:gd name="T17" fmla="*/ 2147483647 h 996"/>
                <a:gd name="T18" fmla="*/ 2147483647 w 1162"/>
                <a:gd name="T19" fmla="*/ 2147483647 h 996"/>
                <a:gd name="T20" fmla="*/ 2147483647 w 1162"/>
                <a:gd name="T21" fmla="*/ 2147483647 h 996"/>
                <a:gd name="T22" fmla="*/ 2147483647 w 1162"/>
                <a:gd name="T23" fmla="*/ 2147483647 h 996"/>
                <a:gd name="T24" fmla="*/ 2147483647 w 1162"/>
                <a:gd name="T25" fmla="*/ 2147483647 h 996"/>
                <a:gd name="T26" fmla="*/ 2147483647 w 1162"/>
                <a:gd name="T27" fmla="*/ 2147483647 h 996"/>
                <a:gd name="T28" fmla="*/ 2147483647 w 1162"/>
                <a:gd name="T29" fmla="*/ 2147483647 h 996"/>
                <a:gd name="T30" fmla="*/ 2147483647 w 1162"/>
                <a:gd name="T31" fmla="*/ 2147483647 h 996"/>
                <a:gd name="T32" fmla="*/ 2147483647 w 1162"/>
                <a:gd name="T33" fmla="*/ 2147483647 h 996"/>
                <a:gd name="T34" fmla="*/ 2147483647 w 1162"/>
                <a:gd name="T35" fmla="*/ 2147483647 h 996"/>
                <a:gd name="T36" fmla="*/ 2147483647 w 1162"/>
                <a:gd name="T37" fmla="*/ 2147483647 h 996"/>
                <a:gd name="T38" fmla="*/ 2147483647 w 1162"/>
                <a:gd name="T39" fmla="*/ 2147483647 h 996"/>
                <a:gd name="T40" fmla="*/ 2147483647 w 1162"/>
                <a:gd name="T41" fmla="*/ 2147483647 h 996"/>
                <a:gd name="T42" fmla="*/ 2147483647 w 1162"/>
                <a:gd name="T43" fmla="*/ 2147483647 h 996"/>
                <a:gd name="T44" fmla="*/ 2147483647 w 1162"/>
                <a:gd name="T45" fmla="*/ 2147483647 h 996"/>
                <a:gd name="T46" fmla="*/ 2147483647 w 1162"/>
                <a:gd name="T47" fmla="*/ 2147483647 h 996"/>
                <a:gd name="T48" fmla="*/ 2147483647 w 1162"/>
                <a:gd name="T49" fmla="*/ 2147483647 h 996"/>
                <a:gd name="T50" fmla="*/ 2147483647 w 1162"/>
                <a:gd name="T51" fmla="*/ 2147483647 h 996"/>
                <a:gd name="T52" fmla="*/ 2147483647 w 1162"/>
                <a:gd name="T53" fmla="*/ 2147483647 h 996"/>
                <a:gd name="T54" fmla="*/ 2147483647 w 1162"/>
                <a:gd name="T55" fmla="*/ 2147483647 h 996"/>
                <a:gd name="T56" fmla="*/ 2147483647 w 1162"/>
                <a:gd name="T57" fmla="*/ 2147483647 h 996"/>
                <a:gd name="T58" fmla="*/ 2147483647 w 1162"/>
                <a:gd name="T59" fmla="*/ 2147483647 h 996"/>
                <a:gd name="T60" fmla="*/ 2147483647 w 1162"/>
                <a:gd name="T61" fmla="*/ 2147483647 h 996"/>
                <a:gd name="T62" fmla="*/ 2147483647 w 1162"/>
                <a:gd name="T63" fmla="*/ 2147483647 h 996"/>
                <a:gd name="T64" fmla="*/ 2147483647 w 1162"/>
                <a:gd name="T65" fmla="*/ 2147483647 h 996"/>
                <a:gd name="T66" fmla="*/ 2147483647 w 1162"/>
                <a:gd name="T67" fmla="*/ 0 h 996"/>
                <a:gd name="T68" fmla="*/ 2147483647 w 1162"/>
                <a:gd name="T69" fmla="*/ 2147483647 h 996"/>
                <a:gd name="T70" fmla="*/ 2147483647 w 1162"/>
                <a:gd name="T71" fmla="*/ 2147483647 h 996"/>
                <a:gd name="T72" fmla="*/ 2147483647 w 1162"/>
                <a:gd name="T73" fmla="*/ 2147483647 h 996"/>
                <a:gd name="T74" fmla="*/ 2147483647 w 1162"/>
                <a:gd name="T75" fmla="*/ 2147483647 h 996"/>
                <a:gd name="T76" fmla="*/ 2147483647 w 1162"/>
                <a:gd name="T77" fmla="*/ 2147483647 h 996"/>
                <a:gd name="T78" fmla="*/ 2147483647 w 1162"/>
                <a:gd name="T79" fmla="*/ 2147483647 h 996"/>
                <a:gd name="T80" fmla="*/ 2147483647 w 1162"/>
                <a:gd name="T81" fmla="*/ 2147483647 h 996"/>
                <a:gd name="T82" fmla="*/ 2147483647 w 1162"/>
                <a:gd name="T83" fmla="*/ 2147483647 h 996"/>
                <a:gd name="T84" fmla="*/ 2147483647 w 1162"/>
                <a:gd name="T85" fmla="*/ 2147483647 h 996"/>
                <a:gd name="T86" fmla="*/ 2147483647 w 1162"/>
                <a:gd name="T87" fmla="*/ 2147483647 h 996"/>
                <a:gd name="T88" fmla="*/ 2147483647 w 1162"/>
                <a:gd name="T89" fmla="*/ 2147483647 h 996"/>
                <a:gd name="T90" fmla="*/ 2147483647 w 1162"/>
                <a:gd name="T91" fmla="*/ 2147483647 h 996"/>
                <a:gd name="T92" fmla="*/ 2147483647 w 1162"/>
                <a:gd name="T93" fmla="*/ 2147483647 h 996"/>
                <a:gd name="T94" fmla="*/ 2147483647 w 1162"/>
                <a:gd name="T95" fmla="*/ 2147483647 h 996"/>
                <a:gd name="T96" fmla="*/ 2147483647 w 1162"/>
                <a:gd name="T97" fmla="*/ 2147483647 h 996"/>
                <a:gd name="T98" fmla="*/ 2147483647 w 1162"/>
                <a:gd name="T99" fmla="*/ 2147483647 h 996"/>
                <a:gd name="T100" fmla="*/ 2147483647 w 1162"/>
                <a:gd name="T101" fmla="*/ 2147483647 h 996"/>
                <a:gd name="T102" fmla="*/ 2147483647 w 1162"/>
                <a:gd name="T103" fmla="*/ 2147483647 h 996"/>
                <a:gd name="T104" fmla="*/ 2147483647 w 1162"/>
                <a:gd name="T105" fmla="*/ 2147483647 h 996"/>
                <a:gd name="T106" fmla="*/ 2147483647 w 1162"/>
                <a:gd name="T107" fmla="*/ 2147483647 h 996"/>
                <a:gd name="T108" fmla="*/ 2147483647 w 1162"/>
                <a:gd name="T109" fmla="*/ 2147483647 h 996"/>
                <a:gd name="T110" fmla="*/ 2147483647 w 1162"/>
                <a:gd name="T111" fmla="*/ 2147483647 h 996"/>
                <a:gd name="T112" fmla="*/ 2147483647 w 1162"/>
                <a:gd name="T113" fmla="*/ 2147483647 h 996"/>
                <a:gd name="T114" fmla="*/ 2147483647 w 1162"/>
                <a:gd name="T115" fmla="*/ 2147483647 h 996"/>
                <a:gd name="T116" fmla="*/ 2147483647 w 1162"/>
                <a:gd name="T117" fmla="*/ 2147483647 h 996"/>
                <a:gd name="T118" fmla="*/ 2147483647 w 1162"/>
                <a:gd name="T119" fmla="*/ 2147483647 h 996"/>
                <a:gd name="T120" fmla="*/ 2147483647 w 1162"/>
                <a:gd name="T121" fmla="*/ 2147483647 h 9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2"/>
                <a:gd name="T184" fmla="*/ 0 h 996"/>
                <a:gd name="T185" fmla="*/ 1162 w 1162"/>
                <a:gd name="T186" fmla="*/ 996 h 9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2" h="996">
                  <a:moveTo>
                    <a:pt x="1126" y="596"/>
                  </a:moveTo>
                  <a:lnTo>
                    <a:pt x="1110" y="584"/>
                  </a:lnTo>
                  <a:lnTo>
                    <a:pt x="1064" y="584"/>
                  </a:lnTo>
                  <a:lnTo>
                    <a:pt x="1048" y="578"/>
                  </a:lnTo>
                  <a:lnTo>
                    <a:pt x="1026" y="584"/>
                  </a:lnTo>
                  <a:lnTo>
                    <a:pt x="1004" y="584"/>
                  </a:lnTo>
                  <a:lnTo>
                    <a:pt x="1018" y="572"/>
                  </a:lnTo>
                  <a:lnTo>
                    <a:pt x="1010" y="572"/>
                  </a:lnTo>
                  <a:lnTo>
                    <a:pt x="996" y="578"/>
                  </a:lnTo>
                  <a:lnTo>
                    <a:pt x="980" y="584"/>
                  </a:lnTo>
                  <a:lnTo>
                    <a:pt x="988" y="572"/>
                  </a:lnTo>
                  <a:lnTo>
                    <a:pt x="1004" y="572"/>
                  </a:lnTo>
                  <a:lnTo>
                    <a:pt x="1004" y="538"/>
                  </a:lnTo>
                  <a:lnTo>
                    <a:pt x="988" y="532"/>
                  </a:lnTo>
                  <a:lnTo>
                    <a:pt x="964" y="526"/>
                  </a:lnTo>
                  <a:lnTo>
                    <a:pt x="950" y="532"/>
                  </a:lnTo>
                  <a:lnTo>
                    <a:pt x="920" y="526"/>
                  </a:lnTo>
                  <a:lnTo>
                    <a:pt x="920" y="514"/>
                  </a:lnTo>
                  <a:lnTo>
                    <a:pt x="904" y="508"/>
                  </a:lnTo>
                  <a:lnTo>
                    <a:pt x="882" y="498"/>
                  </a:lnTo>
                  <a:lnTo>
                    <a:pt x="860" y="504"/>
                  </a:lnTo>
                  <a:lnTo>
                    <a:pt x="844" y="498"/>
                  </a:lnTo>
                  <a:lnTo>
                    <a:pt x="822" y="492"/>
                  </a:lnTo>
                  <a:lnTo>
                    <a:pt x="798" y="492"/>
                  </a:lnTo>
                  <a:lnTo>
                    <a:pt x="790" y="486"/>
                  </a:lnTo>
                  <a:lnTo>
                    <a:pt x="776" y="492"/>
                  </a:lnTo>
                  <a:lnTo>
                    <a:pt x="752" y="504"/>
                  </a:lnTo>
                  <a:lnTo>
                    <a:pt x="730" y="514"/>
                  </a:lnTo>
                  <a:lnTo>
                    <a:pt x="714" y="508"/>
                  </a:lnTo>
                  <a:lnTo>
                    <a:pt x="730" y="504"/>
                  </a:lnTo>
                  <a:lnTo>
                    <a:pt x="708" y="504"/>
                  </a:lnTo>
                  <a:lnTo>
                    <a:pt x="684" y="508"/>
                  </a:lnTo>
                  <a:lnTo>
                    <a:pt x="668" y="498"/>
                  </a:lnTo>
                  <a:lnTo>
                    <a:pt x="668" y="468"/>
                  </a:lnTo>
                  <a:lnTo>
                    <a:pt x="654" y="462"/>
                  </a:lnTo>
                  <a:lnTo>
                    <a:pt x="638" y="458"/>
                  </a:lnTo>
                  <a:lnTo>
                    <a:pt x="608" y="468"/>
                  </a:lnTo>
                  <a:lnTo>
                    <a:pt x="616" y="452"/>
                  </a:lnTo>
                  <a:lnTo>
                    <a:pt x="616" y="434"/>
                  </a:lnTo>
                  <a:lnTo>
                    <a:pt x="624" y="418"/>
                  </a:lnTo>
                  <a:lnTo>
                    <a:pt x="600" y="424"/>
                  </a:lnTo>
                  <a:lnTo>
                    <a:pt x="586" y="434"/>
                  </a:lnTo>
                  <a:lnTo>
                    <a:pt x="570" y="446"/>
                  </a:lnTo>
                  <a:lnTo>
                    <a:pt x="546" y="440"/>
                  </a:lnTo>
                  <a:lnTo>
                    <a:pt x="524" y="430"/>
                  </a:lnTo>
                  <a:lnTo>
                    <a:pt x="516" y="412"/>
                  </a:lnTo>
                  <a:lnTo>
                    <a:pt x="524" y="394"/>
                  </a:lnTo>
                  <a:lnTo>
                    <a:pt x="516" y="382"/>
                  </a:lnTo>
                  <a:lnTo>
                    <a:pt x="540" y="372"/>
                  </a:lnTo>
                  <a:lnTo>
                    <a:pt x="554" y="366"/>
                  </a:lnTo>
                  <a:lnTo>
                    <a:pt x="578" y="360"/>
                  </a:lnTo>
                  <a:lnTo>
                    <a:pt x="592" y="366"/>
                  </a:lnTo>
                  <a:lnTo>
                    <a:pt x="616" y="360"/>
                  </a:lnTo>
                  <a:lnTo>
                    <a:pt x="654" y="366"/>
                  </a:lnTo>
                  <a:lnTo>
                    <a:pt x="668" y="366"/>
                  </a:lnTo>
                  <a:lnTo>
                    <a:pt x="668" y="378"/>
                  </a:lnTo>
                  <a:lnTo>
                    <a:pt x="684" y="388"/>
                  </a:lnTo>
                  <a:lnTo>
                    <a:pt x="700" y="400"/>
                  </a:lnTo>
                  <a:lnTo>
                    <a:pt x="700" y="382"/>
                  </a:lnTo>
                  <a:lnTo>
                    <a:pt x="692" y="372"/>
                  </a:lnTo>
                  <a:lnTo>
                    <a:pt x="684" y="360"/>
                  </a:lnTo>
                  <a:lnTo>
                    <a:pt x="700" y="354"/>
                  </a:lnTo>
                  <a:lnTo>
                    <a:pt x="714" y="338"/>
                  </a:lnTo>
                  <a:lnTo>
                    <a:pt x="738" y="326"/>
                  </a:lnTo>
                  <a:lnTo>
                    <a:pt x="744" y="314"/>
                  </a:lnTo>
                  <a:lnTo>
                    <a:pt x="730" y="302"/>
                  </a:lnTo>
                  <a:lnTo>
                    <a:pt x="744" y="290"/>
                  </a:lnTo>
                  <a:lnTo>
                    <a:pt x="752" y="302"/>
                  </a:lnTo>
                  <a:lnTo>
                    <a:pt x="776" y="280"/>
                  </a:lnTo>
                  <a:lnTo>
                    <a:pt x="790" y="274"/>
                  </a:lnTo>
                  <a:lnTo>
                    <a:pt x="806" y="268"/>
                  </a:lnTo>
                  <a:lnTo>
                    <a:pt x="806" y="256"/>
                  </a:lnTo>
                  <a:lnTo>
                    <a:pt x="836" y="246"/>
                  </a:lnTo>
                  <a:lnTo>
                    <a:pt x="860" y="240"/>
                  </a:lnTo>
                  <a:lnTo>
                    <a:pt x="852" y="252"/>
                  </a:lnTo>
                  <a:lnTo>
                    <a:pt x="874" y="252"/>
                  </a:lnTo>
                  <a:lnTo>
                    <a:pt x="898" y="240"/>
                  </a:lnTo>
                  <a:lnTo>
                    <a:pt x="874" y="234"/>
                  </a:lnTo>
                  <a:lnTo>
                    <a:pt x="866" y="216"/>
                  </a:lnTo>
                  <a:lnTo>
                    <a:pt x="866" y="206"/>
                  </a:lnTo>
                  <a:lnTo>
                    <a:pt x="844" y="210"/>
                  </a:lnTo>
                  <a:lnTo>
                    <a:pt x="782" y="228"/>
                  </a:lnTo>
                  <a:lnTo>
                    <a:pt x="828" y="210"/>
                  </a:lnTo>
                  <a:lnTo>
                    <a:pt x="852" y="200"/>
                  </a:lnTo>
                  <a:lnTo>
                    <a:pt x="874" y="200"/>
                  </a:lnTo>
                  <a:lnTo>
                    <a:pt x="904" y="206"/>
                  </a:lnTo>
                  <a:lnTo>
                    <a:pt x="912" y="210"/>
                  </a:lnTo>
                  <a:lnTo>
                    <a:pt x="928" y="206"/>
                  </a:lnTo>
                  <a:lnTo>
                    <a:pt x="942" y="194"/>
                  </a:lnTo>
                  <a:lnTo>
                    <a:pt x="964" y="194"/>
                  </a:lnTo>
                  <a:lnTo>
                    <a:pt x="964" y="182"/>
                  </a:lnTo>
                  <a:lnTo>
                    <a:pt x="950" y="176"/>
                  </a:lnTo>
                  <a:lnTo>
                    <a:pt x="928" y="188"/>
                  </a:lnTo>
                  <a:lnTo>
                    <a:pt x="934" y="176"/>
                  </a:lnTo>
                  <a:lnTo>
                    <a:pt x="928" y="166"/>
                  </a:lnTo>
                  <a:lnTo>
                    <a:pt x="920" y="148"/>
                  </a:lnTo>
                  <a:lnTo>
                    <a:pt x="912" y="130"/>
                  </a:lnTo>
                  <a:lnTo>
                    <a:pt x="890" y="120"/>
                  </a:lnTo>
                  <a:lnTo>
                    <a:pt x="874" y="130"/>
                  </a:lnTo>
                  <a:lnTo>
                    <a:pt x="866" y="148"/>
                  </a:lnTo>
                  <a:lnTo>
                    <a:pt x="852" y="142"/>
                  </a:lnTo>
                  <a:lnTo>
                    <a:pt x="852" y="126"/>
                  </a:lnTo>
                  <a:lnTo>
                    <a:pt x="836" y="108"/>
                  </a:lnTo>
                  <a:lnTo>
                    <a:pt x="806" y="102"/>
                  </a:lnTo>
                  <a:lnTo>
                    <a:pt x="776" y="96"/>
                  </a:lnTo>
                  <a:lnTo>
                    <a:pt x="776" y="86"/>
                  </a:lnTo>
                  <a:lnTo>
                    <a:pt x="768" y="102"/>
                  </a:lnTo>
                  <a:lnTo>
                    <a:pt x="768" y="120"/>
                  </a:lnTo>
                  <a:lnTo>
                    <a:pt x="776" y="148"/>
                  </a:lnTo>
                  <a:lnTo>
                    <a:pt x="752" y="160"/>
                  </a:lnTo>
                  <a:lnTo>
                    <a:pt x="738" y="160"/>
                  </a:lnTo>
                  <a:lnTo>
                    <a:pt x="744" y="182"/>
                  </a:lnTo>
                  <a:lnTo>
                    <a:pt x="730" y="200"/>
                  </a:lnTo>
                  <a:lnTo>
                    <a:pt x="714" y="188"/>
                  </a:lnTo>
                  <a:lnTo>
                    <a:pt x="714" y="176"/>
                  </a:lnTo>
                  <a:lnTo>
                    <a:pt x="708" y="160"/>
                  </a:lnTo>
                  <a:lnTo>
                    <a:pt x="692" y="160"/>
                  </a:lnTo>
                  <a:lnTo>
                    <a:pt x="668" y="154"/>
                  </a:lnTo>
                  <a:lnTo>
                    <a:pt x="660" y="148"/>
                  </a:lnTo>
                  <a:lnTo>
                    <a:pt x="646" y="142"/>
                  </a:lnTo>
                  <a:lnTo>
                    <a:pt x="624" y="142"/>
                  </a:lnTo>
                  <a:lnTo>
                    <a:pt x="608" y="130"/>
                  </a:lnTo>
                  <a:lnTo>
                    <a:pt x="608" y="114"/>
                  </a:lnTo>
                  <a:lnTo>
                    <a:pt x="632" y="102"/>
                  </a:lnTo>
                  <a:lnTo>
                    <a:pt x="654" y="90"/>
                  </a:lnTo>
                  <a:lnTo>
                    <a:pt x="638" y="90"/>
                  </a:lnTo>
                  <a:lnTo>
                    <a:pt x="660" y="80"/>
                  </a:lnTo>
                  <a:lnTo>
                    <a:pt x="684" y="86"/>
                  </a:lnTo>
                  <a:lnTo>
                    <a:pt x="676" y="74"/>
                  </a:lnTo>
                  <a:lnTo>
                    <a:pt x="660" y="62"/>
                  </a:lnTo>
                  <a:lnTo>
                    <a:pt x="692" y="62"/>
                  </a:lnTo>
                  <a:lnTo>
                    <a:pt x="700" y="50"/>
                  </a:lnTo>
                  <a:lnTo>
                    <a:pt x="692" y="44"/>
                  </a:lnTo>
                  <a:lnTo>
                    <a:pt x="684" y="50"/>
                  </a:lnTo>
                  <a:lnTo>
                    <a:pt x="684" y="16"/>
                  </a:lnTo>
                  <a:lnTo>
                    <a:pt x="646" y="0"/>
                  </a:lnTo>
                  <a:lnTo>
                    <a:pt x="660" y="28"/>
                  </a:lnTo>
                  <a:lnTo>
                    <a:pt x="616" y="34"/>
                  </a:lnTo>
                  <a:lnTo>
                    <a:pt x="562" y="34"/>
                  </a:lnTo>
                  <a:lnTo>
                    <a:pt x="510" y="44"/>
                  </a:lnTo>
                  <a:lnTo>
                    <a:pt x="464" y="28"/>
                  </a:lnTo>
                  <a:lnTo>
                    <a:pt x="418" y="28"/>
                  </a:lnTo>
                  <a:lnTo>
                    <a:pt x="364" y="22"/>
                  </a:lnTo>
                  <a:lnTo>
                    <a:pt x="320" y="22"/>
                  </a:lnTo>
                  <a:lnTo>
                    <a:pt x="274" y="38"/>
                  </a:lnTo>
                  <a:lnTo>
                    <a:pt x="228" y="28"/>
                  </a:lnTo>
                  <a:lnTo>
                    <a:pt x="182" y="28"/>
                  </a:lnTo>
                  <a:lnTo>
                    <a:pt x="136" y="16"/>
                  </a:lnTo>
                  <a:lnTo>
                    <a:pt x="92" y="16"/>
                  </a:lnTo>
                  <a:lnTo>
                    <a:pt x="52" y="28"/>
                  </a:lnTo>
                  <a:lnTo>
                    <a:pt x="8" y="38"/>
                  </a:lnTo>
                  <a:lnTo>
                    <a:pt x="52" y="56"/>
                  </a:lnTo>
                  <a:lnTo>
                    <a:pt x="0" y="62"/>
                  </a:lnTo>
                  <a:lnTo>
                    <a:pt x="30" y="86"/>
                  </a:lnTo>
                  <a:lnTo>
                    <a:pt x="8" y="120"/>
                  </a:lnTo>
                  <a:lnTo>
                    <a:pt x="22" y="154"/>
                  </a:lnTo>
                  <a:lnTo>
                    <a:pt x="68" y="130"/>
                  </a:lnTo>
                  <a:lnTo>
                    <a:pt x="114" y="126"/>
                  </a:lnTo>
                  <a:lnTo>
                    <a:pt x="160" y="120"/>
                  </a:lnTo>
                  <a:lnTo>
                    <a:pt x="206" y="136"/>
                  </a:lnTo>
                  <a:lnTo>
                    <a:pt x="242" y="160"/>
                  </a:lnTo>
                  <a:lnTo>
                    <a:pt x="274" y="188"/>
                  </a:lnTo>
                  <a:lnTo>
                    <a:pt x="296" y="222"/>
                  </a:lnTo>
                  <a:lnTo>
                    <a:pt x="296" y="262"/>
                  </a:lnTo>
                  <a:lnTo>
                    <a:pt x="282" y="298"/>
                  </a:lnTo>
                  <a:lnTo>
                    <a:pt x="304" y="326"/>
                  </a:lnTo>
                  <a:lnTo>
                    <a:pt x="342" y="360"/>
                  </a:lnTo>
                  <a:lnTo>
                    <a:pt x="372" y="388"/>
                  </a:lnTo>
                  <a:lnTo>
                    <a:pt x="394" y="424"/>
                  </a:lnTo>
                  <a:lnTo>
                    <a:pt x="380" y="388"/>
                  </a:lnTo>
                  <a:lnTo>
                    <a:pt x="364" y="354"/>
                  </a:lnTo>
                  <a:lnTo>
                    <a:pt x="394" y="382"/>
                  </a:lnTo>
                  <a:lnTo>
                    <a:pt x="426" y="412"/>
                  </a:lnTo>
                  <a:lnTo>
                    <a:pt x="448" y="440"/>
                  </a:lnTo>
                  <a:lnTo>
                    <a:pt x="486" y="458"/>
                  </a:lnTo>
                  <a:lnTo>
                    <a:pt x="540" y="468"/>
                  </a:lnTo>
                  <a:lnTo>
                    <a:pt x="592" y="474"/>
                  </a:lnTo>
                  <a:lnTo>
                    <a:pt x="632" y="492"/>
                  </a:lnTo>
                  <a:lnTo>
                    <a:pt x="660" y="520"/>
                  </a:lnTo>
                  <a:lnTo>
                    <a:pt x="714" y="520"/>
                  </a:lnTo>
                  <a:lnTo>
                    <a:pt x="714" y="554"/>
                  </a:lnTo>
                  <a:lnTo>
                    <a:pt x="692" y="584"/>
                  </a:lnTo>
                  <a:lnTo>
                    <a:pt x="692" y="618"/>
                  </a:lnTo>
                  <a:lnTo>
                    <a:pt x="714" y="646"/>
                  </a:lnTo>
                  <a:lnTo>
                    <a:pt x="752" y="682"/>
                  </a:lnTo>
                  <a:lnTo>
                    <a:pt x="790" y="704"/>
                  </a:lnTo>
                  <a:lnTo>
                    <a:pt x="814" y="744"/>
                  </a:lnTo>
                  <a:lnTo>
                    <a:pt x="798" y="784"/>
                  </a:lnTo>
                  <a:lnTo>
                    <a:pt x="806" y="824"/>
                  </a:lnTo>
                  <a:lnTo>
                    <a:pt x="806" y="864"/>
                  </a:lnTo>
                  <a:lnTo>
                    <a:pt x="814" y="904"/>
                  </a:lnTo>
                  <a:lnTo>
                    <a:pt x="814" y="944"/>
                  </a:lnTo>
                  <a:lnTo>
                    <a:pt x="844" y="974"/>
                  </a:lnTo>
                  <a:lnTo>
                    <a:pt x="874" y="996"/>
                  </a:lnTo>
                  <a:lnTo>
                    <a:pt x="920" y="996"/>
                  </a:lnTo>
                  <a:lnTo>
                    <a:pt x="920" y="990"/>
                  </a:lnTo>
                  <a:lnTo>
                    <a:pt x="898" y="984"/>
                  </a:lnTo>
                  <a:lnTo>
                    <a:pt x="898" y="974"/>
                  </a:lnTo>
                  <a:lnTo>
                    <a:pt x="882" y="978"/>
                  </a:lnTo>
                  <a:lnTo>
                    <a:pt x="860" y="978"/>
                  </a:lnTo>
                  <a:lnTo>
                    <a:pt x="874" y="968"/>
                  </a:lnTo>
                  <a:lnTo>
                    <a:pt x="890" y="968"/>
                  </a:lnTo>
                  <a:lnTo>
                    <a:pt x="874" y="950"/>
                  </a:lnTo>
                  <a:lnTo>
                    <a:pt x="890" y="938"/>
                  </a:lnTo>
                  <a:lnTo>
                    <a:pt x="898" y="928"/>
                  </a:lnTo>
                  <a:lnTo>
                    <a:pt x="898" y="922"/>
                  </a:lnTo>
                  <a:lnTo>
                    <a:pt x="882" y="916"/>
                  </a:lnTo>
                  <a:lnTo>
                    <a:pt x="866" y="922"/>
                  </a:lnTo>
                  <a:lnTo>
                    <a:pt x="882" y="904"/>
                  </a:lnTo>
                  <a:lnTo>
                    <a:pt x="898" y="894"/>
                  </a:lnTo>
                  <a:lnTo>
                    <a:pt x="904" y="882"/>
                  </a:lnTo>
                  <a:lnTo>
                    <a:pt x="890" y="888"/>
                  </a:lnTo>
                  <a:lnTo>
                    <a:pt x="882" y="876"/>
                  </a:lnTo>
                  <a:lnTo>
                    <a:pt x="898" y="870"/>
                  </a:lnTo>
                  <a:lnTo>
                    <a:pt x="904" y="876"/>
                  </a:lnTo>
                  <a:lnTo>
                    <a:pt x="904" y="870"/>
                  </a:lnTo>
                  <a:lnTo>
                    <a:pt x="912" y="858"/>
                  </a:lnTo>
                  <a:lnTo>
                    <a:pt x="934" y="852"/>
                  </a:lnTo>
                  <a:lnTo>
                    <a:pt x="958" y="848"/>
                  </a:lnTo>
                  <a:lnTo>
                    <a:pt x="958" y="824"/>
                  </a:lnTo>
                  <a:lnTo>
                    <a:pt x="934" y="812"/>
                  </a:lnTo>
                  <a:lnTo>
                    <a:pt x="928" y="802"/>
                  </a:lnTo>
                  <a:lnTo>
                    <a:pt x="942" y="806"/>
                  </a:lnTo>
                  <a:lnTo>
                    <a:pt x="964" y="818"/>
                  </a:lnTo>
                  <a:lnTo>
                    <a:pt x="980" y="824"/>
                  </a:lnTo>
                  <a:lnTo>
                    <a:pt x="988" y="812"/>
                  </a:lnTo>
                  <a:lnTo>
                    <a:pt x="1004" y="796"/>
                  </a:lnTo>
                  <a:lnTo>
                    <a:pt x="1010" y="778"/>
                  </a:lnTo>
                  <a:lnTo>
                    <a:pt x="1026" y="778"/>
                  </a:lnTo>
                  <a:lnTo>
                    <a:pt x="1026" y="768"/>
                  </a:lnTo>
                  <a:lnTo>
                    <a:pt x="1034" y="750"/>
                  </a:lnTo>
                  <a:lnTo>
                    <a:pt x="1056" y="744"/>
                  </a:lnTo>
                  <a:lnTo>
                    <a:pt x="1080" y="732"/>
                  </a:lnTo>
                  <a:lnTo>
                    <a:pt x="1094" y="732"/>
                  </a:lnTo>
                  <a:lnTo>
                    <a:pt x="1102" y="720"/>
                  </a:lnTo>
                  <a:lnTo>
                    <a:pt x="1110" y="710"/>
                  </a:lnTo>
                  <a:lnTo>
                    <a:pt x="1110" y="670"/>
                  </a:lnTo>
                  <a:lnTo>
                    <a:pt x="1126" y="652"/>
                  </a:lnTo>
                  <a:lnTo>
                    <a:pt x="1148" y="640"/>
                  </a:lnTo>
                  <a:lnTo>
                    <a:pt x="1156" y="630"/>
                  </a:lnTo>
                  <a:lnTo>
                    <a:pt x="1156" y="612"/>
                  </a:lnTo>
                  <a:lnTo>
                    <a:pt x="1162" y="596"/>
                  </a:lnTo>
                  <a:lnTo>
                    <a:pt x="1140" y="606"/>
                  </a:lnTo>
                  <a:lnTo>
                    <a:pt x="1126" y="59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0" name="Freeform 60"/>
            <p:cNvSpPr>
              <a:spLocks noChangeArrowheads="1"/>
            </p:cNvSpPr>
            <p:nvPr/>
          </p:nvSpPr>
          <p:spPr bwMode="auto">
            <a:xfrm>
              <a:off x="3159366" y="935364"/>
              <a:ext cx="152800" cy="299888"/>
            </a:xfrm>
            <a:custGeom>
              <a:avLst/>
              <a:gdLst>
                <a:gd name="T0" fmla="*/ 2147483647 w 68"/>
                <a:gd name="T1" fmla="*/ 2147483647 h 84"/>
                <a:gd name="T2" fmla="*/ 2147483647 w 68"/>
                <a:gd name="T3" fmla="*/ 2147483647 h 84"/>
                <a:gd name="T4" fmla="*/ 2147483647 w 68"/>
                <a:gd name="T5" fmla="*/ 2147483647 h 84"/>
                <a:gd name="T6" fmla="*/ 2147483647 w 68"/>
                <a:gd name="T7" fmla="*/ 2147483647 h 84"/>
                <a:gd name="T8" fmla="*/ 2147483647 w 68"/>
                <a:gd name="T9" fmla="*/ 2147483647 h 84"/>
                <a:gd name="T10" fmla="*/ 2147483647 w 68"/>
                <a:gd name="T11" fmla="*/ 2147483647 h 84"/>
                <a:gd name="T12" fmla="*/ 2147483647 w 68"/>
                <a:gd name="T13" fmla="*/ 2147483647 h 84"/>
                <a:gd name="T14" fmla="*/ 2147483647 w 68"/>
                <a:gd name="T15" fmla="*/ 2147483647 h 84"/>
                <a:gd name="T16" fmla="*/ 2147483647 w 68"/>
                <a:gd name="T17" fmla="*/ 2147483647 h 84"/>
                <a:gd name="T18" fmla="*/ 2147483647 w 68"/>
                <a:gd name="T19" fmla="*/ 2147483647 h 84"/>
                <a:gd name="T20" fmla="*/ 2147483647 w 68"/>
                <a:gd name="T21" fmla="*/ 2147483647 h 84"/>
                <a:gd name="T22" fmla="*/ 2147483647 w 68"/>
                <a:gd name="T23" fmla="*/ 2147483647 h 84"/>
                <a:gd name="T24" fmla="*/ 2147483647 w 68"/>
                <a:gd name="T25" fmla="*/ 2147483647 h 84"/>
                <a:gd name="T26" fmla="*/ 2147483647 w 68"/>
                <a:gd name="T27" fmla="*/ 2147483647 h 84"/>
                <a:gd name="T28" fmla="*/ 2147483647 w 68"/>
                <a:gd name="T29" fmla="*/ 2147483647 h 84"/>
                <a:gd name="T30" fmla="*/ 2147483647 w 68"/>
                <a:gd name="T31" fmla="*/ 2147483647 h 84"/>
                <a:gd name="T32" fmla="*/ 2147483647 w 68"/>
                <a:gd name="T33" fmla="*/ 2147483647 h 84"/>
                <a:gd name="T34" fmla="*/ 2147483647 w 68"/>
                <a:gd name="T35" fmla="*/ 2147483647 h 84"/>
                <a:gd name="T36" fmla="*/ 2147483647 w 68"/>
                <a:gd name="T37" fmla="*/ 2147483647 h 84"/>
                <a:gd name="T38" fmla="*/ 2147483647 w 68"/>
                <a:gd name="T39" fmla="*/ 2147483647 h 84"/>
                <a:gd name="T40" fmla="*/ 2147483647 w 68"/>
                <a:gd name="T41" fmla="*/ 0 h 84"/>
                <a:gd name="T42" fmla="*/ 2147483647 w 68"/>
                <a:gd name="T43" fmla="*/ 2147483647 h 84"/>
                <a:gd name="T44" fmla="*/ 0 w 68"/>
                <a:gd name="T45" fmla="*/ 2147483647 h 84"/>
                <a:gd name="T46" fmla="*/ 2147483647 w 68"/>
                <a:gd name="T47" fmla="*/ 2147483647 h 84"/>
                <a:gd name="T48" fmla="*/ 2147483647 w 68"/>
                <a:gd name="T49" fmla="*/ 2147483647 h 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84"/>
                <a:gd name="T77" fmla="*/ 68 w 68"/>
                <a:gd name="T78" fmla="*/ 84 h 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84">
                  <a:moveTo>
                    <a:pt x="30" y="42"/>
                  </a:moveTo>
                  <a:lnTo>
                    <a:pt x="40" y="54"/>
                  </a:lnTo>
                  <a:lnTo>
                    <a:pt x="24" y="60"/>
                  </a:lnTo>
                  <a:lnTo>
                    <a:pt x="16" y="70"/>
                  </a:lnTo>
                  <a:lnTo>
                    <a:pt x="40" y="70"/>
                  </a:lnTo>
                  <a:lnTo>
                    <a:pt x="24" y="76"/>
                  </a:lnTo>
                  <a:lnTo>
                    <a:pt x="46" y="70"/>
                  </a:lnTo>
                  <a:lnTo>
                    <a:pt x="30" y="76"/>
                  </a:lnTo>
                  <a:lnTo>
                    <a:pt x="6" y="84"/>
                  </a:lnTo>
                  <a:lnTo>
                    <a:pt x="8" y="84"/>
                  </a:lnTo>
                  <a:lnTo>
                    <a:pt x="18" y="84"/>
                  </a:lnTo>
                  <a:lnTo>
                    <a:pt x="34" y="82"/>
                  </a:lnTo>
                  <a:lnTo>
                    <a:pt x="30" y="80"/>
                  </a:lnTo>
                  <a:lnTo>
                    <a:pt x="54" y="76"/>
                  </a:lnTo>
                  <a:lnTo>
                    <a:pt x="62" y="76"/>
                  </a:lnTo>
                  <a:lnTo>
                    <a:pt x="68" y="60"/>
                  </a:lnTo>
                  <a:lnTo>
                    <a:pt x="54" y="42"/>
                  </a:lnTo>
                  <a:lnTo>
                    <a:pt x="30" y="30"/>
                  </a:lnTo>
                  <a:lnTo>
                    <a:pt x="30" y="14"/>
                  </a:lnTo>
                  <a:lnTo>
                    <a:pt x="16" y="14"/>
                  </a:lnTo>
                  <a:lnTo>
                    <a:pt x="26" y="0"/>
                  </a:lnTo>
                  <a:lnTo>
                    <a:pt x="8" y="8"/>
                  </a:lnTo>
                  <a:lnTo>
                    <a:pt x="0" y="24"/>
                  </a:lnTo>
                  <a:lnTo>
                    <a:pt x="16" y="36"/>
                  </a:lnTo>
                  <a:lnTo>
                    <a:pt x="30" y="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1" name="Freeform 61"/>
            <p:cNvSpPr>
              <a:spLocks noChangeArrowheads="1"/>
            </p:cNvSpPr>
            <p:nvPr/>
          </p:nvSpPr>
          <p:spPr bwMode="auto">
            <a:xfrm>
              <a:off x="3298683" y="1163850"/>
              <a:ext cx="31459" cy="42841"/>
            </a:xfrm>
            <a:custGeom>
              <a:avLst/>
              <a:gdLst>
                <a:gd name="T0" fmla="*/ 2147483647 w 14"/>
                <a:gd name="T1" fmla="*/ 0 h 12"/>
                <a:gd name="T2" fmla="*/ 0 w 14"/>
                <a:gd name="T3" fmla="*/ 2147483647 h 12"/>
                <a:gd name="T4" fmla="*/ 2147483647 w 14"/>
                <a:gd name="T5" fmla="*/ 2147483647 h 12"/>
                <a:gd name="T6" fmla="*/ 2147483647 w 14"/>
                <a:gd name="T7" fmla="*/ 0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14" y="0"/>
                  </a:moveTo>
                  <a:lnTo>
                    <a:pt x="0" y="12"/>
                  </a:lnTo>
                  <a:lnTo>
                    <a:pt x="6" y="12"/>
                  </a:lnTo>
                  <a:lnTo>
                    <a:pt x="1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2" name="Freeform 62"/>
            <p:cNvSpPr>
              <a:spLocks noChangeArrowheads="1"/>
            </p:cNvSpPr>
            <p:nvPr/>
          </p:nvSpPr>
          <p:spPr bwMode="auto">
            <a:xfrm>
              <a:off x="6678261" y="2677571"/>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4"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3" name="Freeform 63"/>
            <p:cNvSpPr>
              <a:spLocks noChangeArrowheads="1"/>
            </p:cNvSpPr>
            <p:nvPr/>
          </p:nvSpPr>
          <p:spPr bwMode="auto">
            <a:xfrm>
              <a:off x="5891791" y="2691852"/>
              <a:ext cx="1096565" cy="721159"/>
            </a:xfrm>
            <a:custGeom>
              <a:avLst/>
              <a:gdLst>
                <a:gd name="T0" fmla="*/ 2147483647 w 488"/>
                <a:gd name="T1" fmla="*/ 2147483647 h 202"/>
                <a:gd name="T2" fmla="*/ 2147483647 w 488"/>
                <a:gd name="T3" fmla="*/ 2147483647 h 202"/>
                <a:gd name="T4" fmla="*/ 2147483647 w 488"/>
                <a:gd name="T5" fmla="*/ 2147483647 h 202"/>
                <a:gd name="T6" fmla="*/ 2147483647 w 488"/>
                <a:gd name="T7" fmla="*/ 2147483647 h 202"/>
                <a:gd name="T8" fmla="*/ 2147483647 w 488"/>
                <a:gd name="T9" fmla="*/ 2147483647 h 202"/>
                <a:gd name="T10" fmla="*/ 2147483647 w 488"/>
                <a:gd name="T11" fmla="*/ 2147483647 h 202"/>
                <a:gd name="T12" fmla="*/ 2147483647 w 488"/>
                <a:gd name="T13" fmla="*/ 2147483647 h 202"/>
                <a:gd name="T14" fmla="*/ 2147483647 w 488"/>
                <a:gd name="T15" fmla="*/ 0 h 202"/>
                <a:gd name="T16" fmla="*/ 2147483647 w 488"/>
                <a:gd name="T17" fmla="*/ 2147483647 h 202"/>
                <a:gd name="T18" fmla="*/ 2147483647 w 488"/>
                <a:gd name="T19" fmla="*/ 2147483647 h 202"/>
                <a:gd name="T20" fmla="*/ 2147483647 w 488"/>
                <a:gd name="T21" fmla="*/ 2147483647 h 202"/>
                <a:gd name="T22" fmla="*/ 2147483647 w 488"/>
                <a:gd name="T23" fmla="*/ 2147483647 h 202"/>
                <a:gd name="T24" fmla="*/ 2147483647 w 488"/>
                <a:gd name="T25" fmla="*/ 2147483647 h 202"/>
                <a:gd name="T26" fmla="*/ 2147483647 w 488"/>
                <a:gd name="T27" fmla="*/ 2147483647 h 202"/>
                <a:gd name="T28" fmla="*/ 2147483647 w 488"/>
                <a:gd name="T29" fmla="*/ 2147483647 h 202"/>
                <a:gd name="T30" fmla="*/ 2147483647 w 488"/>
                <a:gd name="T31" fmla="*/ 2147483647 h 202"/>
                <a:gd name="T32" fmla="*/ 2147483647 w 488"/>
                <a:gd name="T33" fmla="*/ 2147483647 h 202"/>
                <a:gd name="T34" fmla="*/ 2147483647 w 488"/>
                <a:gd name="T35" fmla="*/ 2147483647 h 202"/>
                <a:gd name="T36" fmla="*/ 2147483647 w 488"/>
                <a:gd name="T37" fmla="*/ 2147483647 h 202"/>
                <a:gd name="T38" fmla="*/ 2147483647 w 488"/>
                <a:gd name="T39" fmla="*/ 2147483647 h 202"/>
                <a:gd name="T40" fmla="*/ 2147483647 w 488"/>
                <a:gd name="T41" fmla="*/ 2147483647 h 202"/>
                <a:gd name="T42" fmla="*/ 2147483647 w 488"/>
                <a:gd name="T43" fmla="*/ 2147483647 h 202"/>
                <a:gd name="T44" fmla="*/ 2147483647 w 488"/>
                <a:gd name="T45" fmla="*/ 2147483647 h 202"/>
                <a:gd name="T46" fmla="*/ 2147483647 w 488"/>
                <a:gd name="T47" fmla="*/ 2147483647 h 202"/>
                <a:gd name="T48" fmla="*/ 2147483647 w 488"/>
                <a:gd name="T49" fmla="*/ 2147483647 h 202"/>
                <a:gd name="T50" fmla="*/ 2147483647 w 488"/>
                <a:gd name="T51" fmla="*/ 2147483647 h 202"/>
                <a:gd name="T52" fmla="*/ 2147483647 w 488"/>
                <a:gd name="T53" fmla="*/ 2147483647 h 202"/>
                <a:gd name="T54" fmla="*/ 2147483647 w 488"/>
                <a:gd name="T55" fmla="*/ 2147483647 h 202"/>
                <a:gd name="T56" fmla="*/ 2147483647 w 488"/>
                <a:gd name="T57" fmla="*/ 2147483647 h 202"/>
                <a:gd name="T58" fmla="*/ 2147483647 w 488"/>
                <a:gd name="T59" fmla="*/ 2147483647 h 202"/>
                <a:gd name="T60" fmla="*/ 2147483647 w 488"/>
                <a:gd name="T61" fmla="*/ 2147483647 h 202"/>
                <a:gd name="T62" fmla="*/ 2147483647 w 488"/>
                <a:gd name="T63" fmla="*/ 2147483647 h 202"/>
                <a:gd name="T64" fmla="*/ 0 w 488"/>
                <a:gd name="T65" fmla="*/ 2147483647 h 202"/>
                <a:gd name="T66" fmla="*/ 2147483647 w 488"/>
                <a:gd name="T67" fmla="*/ 2147483647 h 202"/>
                <a:gd name="T68" fmla="*/ 2147483647 w 488"/>
                <a:gd name="T69" fmla="*/ 2147483647 h 202"/>
                <a:gd name="T70" fmla="*/ 2147483647 w 488"/>
                <a:gd name="T71" fmla="*/ 2147483647 h 202"/>
                <a:gd name="T72" fmla="*/ 2147483647 w 488"/>
                <a:gd name="T73" fmla="*/ 2147483647 h 202"/>
                <a:gd name="T74" fmla="*/ 2147483647 w 488"/>
                <a:gd name="T75" fmla="*/ 2147483647 h 202"/>
                <a:gd name="T76" fmla="*/ 2147483647 w 488"/>
                <a:gd name="T77" fmla="*/ 2147483647 h 202"/>
                <a:gd name="T78" fmla="*/ 2147483647 w 488"/>
                <a:gd name="T79" fmla="*/ 2147483647 h 202"/>
                <a:gd name="T80" fmla="*/ 2147483647 w 488"/>
                <a:gd name="T81" fmla="*/ 2147483647 h 202"/>
                <a:gd name="T82" fmla="*/ 2147483647 w 488"/>
                <a:gd name="T83" fmla="*/ 2147483647 h 202"/>
                <a:gd name="T84" fmla="*/ 2147483647 w 488"/>
                <a:gd name="T85" fmla="*/ 2147483647 h 202"/>
                <a:gd name="T86" fmla="*/ 2147483647 w 488"/>
                <a:gd name="T87" fmla="*/ 2147483647 h 202"/>
                <a:gd name="T88" fmla="*/ 2147483647 w 488"/>
                <a:gd name="T89" fmla="*/ 2147483647 h 202"/>
                <a:gd name="T90" fmla="*/ 2147483647 w 488"/>
                <a:gd name="T91" fmla="*/ 2147483647 h 202"/>
                <a:gd name="T92" fmla="*/ 2147483647 w 488"/>
                <a:gd name="T93" fmla="*/ 2147483647 h 202"/>
                <a:gd name="T94" fmla="*/ 2147483647 w 488"/>
                <a:gd name="T95" fmla="*/ 2147483647 h 202"/>
                <a:gd name="T96" fmla="*/ 2147483647 w 488"/>
                <a:gd name="T97" fmla="*/ 2147483647 h 202"/>
                <a:gd name="T98" fmla="*/ 2147483647 w 488"/>
                <a:gd name="T99" fmla="*/ 2147483647 h 202"/>
                <a:gd name="T100" fmla="*/ 2147483647 w 488"/>
                <a:gd name="T101" fmla="*/ 2147483647 h 202"/>
                <a:gd name="T102" fmla="*/ 2147483647 w 488"/>
                <a:gd name="T103" fmla="*/ 2147483647 h 202"/>
                <a:gd name="T104" fmla="*/ 2147483647 w 488"/>
                <a:gd name="T105" fmla="*/ 2147483647 h 202"/>
                <a:gd name="T106" fmla="*/ 2147483647 w 488"/>
                <a:gd name="T107" fmla="*/ 2147483647 h 202"/>
                <a:gd name="T108" fmla="*/ 2147483647 w 488"/>
                <a:gd name="T109" fmla="*/ 2147483647 h 202"/>
                <a:gd name="T110" fmla="*/ 2147483647 w 488"/>
                <a:gd name="T111" fmla="*/ 2147483647 h 202"/>
                <a:gd name="T112" fmla="*/ 2147483647 w 488"/>
                <a:gd name="T113" fmla="*/ 2147483647 h 202"/>
                <a:gd name="T114" fmla="*/ 2147483647 w 488"/>
                <a:gd name="T115" fmla="*/ 2147483647 h 202"/>
                <a:gd name="T116" fmla="*/ 2147483647 w 488"/>
                <a:gd name="T117" fmla="*/ 2147483647 h 202"/>
                <a:gd name="T118" fmla="*/ 2147483647 w 488"/>
                <a:gd name="T119" fmla="*/ 2147483647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8"/>
                <a:gd name="T181" fmla="*/ 0 h 202"/>
                <a:gd name="T182" fmla="*/ 488 w 488"/>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8" h="202">
                  <a:moveTo>
                    <a:pt x="442" y="82"/>
                  </a:moveTo>
                  <a:lnTo>
                    <a:pt x="442" y="72"/>
                  </a:lnTo>
                  <a:lnTo>
                    <a:pt x="426" y="60"/>
                  </a:lnTo>
                  <a:lnTo>
                    <a:pt x="396" y="48"/>
                  </a:lnTo>
                  <a:lnTo>
                    <a:pt x="388" y="30"/>
                  </a:lnTo>
                  <a:lnTo>
                    <a:pt x="380" y="20"/>
                  </a:lnTo>
                  <a:lnTo>
                    <a:pt x="364" y="8"/>
                  </a:lnTo>
                  <a:lnTo>
                    <a:pt x="354" y="0"/>
                  </a:lnTo>
                  <a:lnTo>
                    <a:pt x="342" y="14"/>
                  </a:lnTo>
                  <a:lnTo>
                    <a:pt x="342" y="30"/>
                  </a:lnTo>
                  <a:lnTo>
                    <a:pt x="358" y="42"/>
                  </a:lnTo>
                  <a:lnTo>
                    <a:pt x="336" y="48"/>
                  </a:lnTo>
                  <a:lnTo>
                    <a:pt x="312" y="42"/>
                  </a:lnTo>
                  <a:lnTo>
                    <a:pt x="298" y="36"/>
                  </a:lnTo>
                  <a:lnTo>
                    <a:pt x="282" y="30"/>
                  </a:lnTo>
                  <a:lnTo>
                    <a:pt x="288" y="14"/>
                  </a:lnTo>
                  <a:lnTo>
                    <a:pt x="274" y="14"/>
                  </a:lnTo>
                  <a:lnTo>
                    <a:pt x="252" y="8"/>
                  </a:lnTo>
                  <a:lnTo>
                    <a:pt x="214" y="8"/>
                  </a:lnTo>
                  <a:lnTo>
                    <a:pt x="182" y="14"/>
                  </a:lnTo>
                  <a:lnTo>
                    <a:pt x="198" y="20"/>
                  </a:lnTo>
                  <a:lnTo>
                    <a:pt x="206" y="30"/>
                  </a:lnTo>
                  <a:lnTo>
                    <a:pt x="146" y="30"/>
                  </a:lnTo>
                  <a:lnTo>
                    <a:pt x="130" y="42"/>
                  </a:lnTo>
                  <a:lnTo>
                    <a:pt x="108" y="48"/>
                  </a:lnTo>
                  <a:lnTo>
                    <a:pt x="108" y="60"/>
                  </a:lnTo>
                  <a:lnTo>
                    <a:pt x="84" y="78"/>
                  </a:lnTo>
                  <a:lnTo>
                    <a:pt x="62" y="78"/>
                  </a:lnTo>
                  <a:lnTo>
                    <a:pt x="46" y="82"/>
                  </a:lnTo>
                  <a:lnTo>
                    <a:pt x="32" y="78"/>
                  </a:lnTo>
                  <a:lnTo>
                    <a:pt x="8" y="88"/>
                  </a:lnTo>
                  <a:lnTo>
                    <a:pt x="8" y="106"/>
                  </a:lnTo>
                  <a:lnTo>
                    <a:pt x="0" y="128"/>
                  </a:lnTo>
                  <a:lnTo>
                    <a:pt x="8" y="146"/>
                  </a:lnTo>
                  <a:lnTo>
                    <a:pt x="8" y="180"/>
                  </a:lnTo>
                  <a:lnTo>
                    <a:pt x="32" y="186"/>
                  </a:lnTo>
                  <a:lnTo>
                    <a:pt x="54" y="180"/>
                  </a:lnTo>
                  <a:lnTo>
                    <a:pt x="76" y="174"/>
                  </a:lnTo>
                  <a:lnTo>
                    <a:pt x="100" y="174"/>
                  </a:lnTo>
                  <a:lnTo>
                    <a:pt x="130" y="168"/>
                  </a:lnTo>
                  <a:lnTo>
                    <a:pt x="176" y="152"/>
                  </a:lnTo>
                  <a:lnTo>
                    <a:pt x="214" y="152"/>
                  </a:lnTo>
                  <a:lnTo>
                    <a:pt x="236" y="156"/>
                  </a:lnTo>
                  <a:lnTo>
                    <a:pt x="244" y="168"/>
                  </a:lnTo>
                  <a:lnTo>
                    <a:pt x="252" y="180"/>
                  </a:lnTo>
                  <a:lnTo>
                    <a:pt x="274" y="168"/>
                  </a:lnTo>
                  <a:lnTo>
                    <a:pt x="298" y="156"/>
                  </a:lnTo>
                  <a:lnTo>
                    <a:pt x="282" y="174"/>
                  </a:lnTo>
                  <a:lnTo>
                    <a:pt x="274" y="186"/>
                  </a:lnTo>
                  <a:lnTo>
                    <a:pt x="298" y="192"/>
                  </a:lnTo>
                  <a:lnTo>
                    <a:pt x="312" y="202"/>
                  </a:lnTo>
                  <a:lnTo>
                    <a:pt x="364" y="202"/>
                  </a:lnTo>
                  <a:lnTo>
                    <a:pt x="380" y="198"/>
                  </a:lnTo>
                  <a:lnTo>
                    <a:pt x="404" y="192"/>
                  </a:lnTo>
                  <a:lnTo>
                    <a:pt x="418" y="180"/>
                  </a:lnTo>
                  <a:lnTo>
                    <a:pt x="434" y="168"/>
                  </a:lnTo>
                  <a:lnTo>
                    <a:pt x="464" y="146"/>
                  </a:lnTo>
                  <a:lnTo>
                    <a:pt x="488" y="116"/>
                  </a:lnTo>
                  <a:lnTo>
                    <a:pt x="464" y="94"/>
                  </a:lnTo>
                  <a:lnTo>
                    <a:pt x="442" y="8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4" name="Freeform 64"/>
            <p:cNvSpPr>
              <a:spLocks noChangeArrowheads="1"/>
            </p:cNvSpPr>
            <p:nvPr/>
          </p:nvSpPr>
          <p:spPr bwMode="auto">
            <a:xfrm>
              <a:off x="4354801" y="2813235"/>
              <a:ext cx="152800" cy="357009"/>
            </a:xfrm>
            <a:custGeom>
              <a:avLst/>
              <a:gdLst>
                <a:gd name="T0" fmla="*/ 2147483647 w 68"/>
                <a:gd name="T1" fmla="*/ 2147483647 h 100"/>
                <a:gd name="T2" fmla="*/ 2147483647 w 68"/>
                <a:gd name="T3" fmla="*/ 2147483647 h 100"/>
                <a:gd name="T4" fmla="*/ 2147483647 w 68"/>
                <a:gd name="T5" fmla="*/ 2147483647 h 100"/>
                <a:gd name="T6" fmla="*/ 0 w 68"/>
                <a:gd name="T7" fmla="*/ 2147483647 h 100"/>
                <a:gd name="T8" fmla="*/ 0 w 68"/>
                <a:gd name="T9" fmla="*/ 2147483647 h 100"/>
                <a:gd name="T10" fmla="*/ 2147483647 w 68"/>
                <a:gd name="T11" fmla="*/ 2147483647 h 100"/>
                <a:gd name="T12" fmla="*/ 2147483647 w 68"/>
                <a:gd name="T13" fmla="*/ 2147483647 h 100"/>
                <a:gd name="T14" fmla="*/ 2147483647 w 68"/>
                <a:gd name="T15" fmla="*/ 2147483647 h 100"/>
                <a:gd name="T16" fmla="*/ 2147483647 w 68"/>
                <a:gd name="T17" fmla="*/ 2147483647 h 100"/>
                <a:gd name="T18" fmla="*/ 2147483647 w 68"/>
                <a:gd name="T19" fmla="*/ 2147483647 h 100"/>
                <a:gd name="T20" fmla="*/ 2147483647 w 68"/>
                <a:gd name="T21" fmla="*/ 2147483647 h 100"/>
                <a:gd name="T22" fmla="*/ 2147483647 w 68"/>
                <a:gd name="T23" fmla="*/ 0 h 100"/>
                <a:gd name="T24" fmla="*/ 2147483647 w 68"/>
                <a:gd name="T25" fmla="*/ 2147483647 h 100"/>
                <a:gd name="T26" fmla="*/ 2147483647 w 68"/>
                <a:gd name="T27" fmla="*/ 2147483647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100"/>
                <a:gd name="T44" fmla="*/ 68 w 68"/>
                <a:gd name="T45" fmla="*/ 100 h 1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100">
                  <a:moveTo>
                    <a:pt x="32" y="20"/>
                  </a:moveTo>
                  <a:lnTo>
                    <a:pt x="8" y="32"/>
                  </a:lnTo>
                  <a:lnTo>
                    <a:pt x="16" y="48"/>
                  </a:lnTo>
                  <a:lnTo>
                    <a:pt x="0" y="60"/>
                  </a:lnTo>
                  <a:lnTo>
                    <a:pt x="0" y="78"/>
                  </a:lnTo>
                  <a:lnTo>
                    <a:pt x="8" y="94"/>
                  </a:lnTo>
                  <a:lnTo>
                    <a:pt x="24" y="100"/>
                  </a:lnTo>
                  <a:lnTo>
                    <a:pt x="38" y="82"/>
                  </a:lnTo>
                  <a:lnTo>
                    <a:pt x="54" y="54"/>
                  </a:lnTo>
                  <a:lnTo>
                    <a:pt x="68" y="32"/>
                  </a:lnTo>
                  <a:lnTo>
                    <a:pt x="68" y="14"/>
                  </a:lnTo>
                  <a:lnTo>
                    <a:pt x="62" y="0"/>
                  </a:lnTo>
                  <a:lnTo>
                    <a:pt x="54" y="2"/>
                  </a:lnTo>
                  <a:lnTo>
                    <a:pt x="32" y="2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5" name="Freeform 65"/>
            <p:cNvSpPr>
              <a:spLocks noChangeArrowheads="1"/>
            </p:cNvSpPr>
            <p:nvPr/>
          </p:nvSpPr>
          <p:spPr bwMode="auto">
            <a:xfrm>
              <a:off x="4489625" y="2798954"/>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2"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6" name="Freeform 66"/>
            <p:cNvSpPr>
              <a:spLocks noChangeArrowheads="1"/>
            </p:cNvSpPr>
            <p:nvPr/>
          </p:nvSpPr>
          <p:spPr bwMode="auto">
            <a:xfrm>
              <a:off x="2804322" y="671171"/>
              <a:ext cx="184258" cy="128523"/>
            </a:xfrm>
            <a:custGeom>
              <a:avLst/>
              <a:gdLst>
                <a:gd name="T0" fmla="*/ 2147483647 w 82"/>
                <a:gd name="T1" fmla="*/ 2147483647 h 36"/>
                <a:gd name="T2" fmla="*/ 2147483647 w 82"/>
                <a:gd name="T3" fmla="*/ 2147483647 h 36"/>
                <a:gd name="T4" fmla="*/ 2147483647 w 82"/>
                <a:gd name="T5" fmla="*/ 2147483647 h 36"/>
                <a:gd name="T6" fmla="*/ 2147483647 w 82"/>
                <a:gd name="T7" fmla="*/ 0 h 36"/>
                <a:gd name="T8" fmla="*/ 2147483647 w 82"/>
                <a:gd name="T9" fmla="*/ 0 h 36"/>
                <a:gd name="T10" fmla="*/ 2147483647 w 82"/>
                <a:gd name="T11" fmla="*/ 2147483647 h 36"/>
                <a:gd name="T12" fmla="*/ 2147483647 w 82"/>
                <a:gd name="T13" fmla="*/ 2147483647 h 36"/>
                <a:gd name="T14" fmla="*/ 2147483647 w 82"/>
                <a:gd name="T15" fmla="*/ 2147483647 h 36"/>
                <a:gd name="T16" fmla="*/ 2147483647 w 82"/>
                <a:gd name="T17" fmla="*/ 2147483647 h 36"/>
                <a:gd name="T18" fmla="*/ 0 w 82"/>
                <a:gd name="T19" fmla="*/ 2147483647 h 36"/>
                <a:gd name="T20" fmla="*/ 2147483647 w 82"/>
                <a:gd name="T21" fmla="*/ 2147483647 h 36"/>
                <a:gd name="T22" fmla="*/ 2147483647 w 82"/>
                <a:gd name="T23" fmla="*/ 2147483647 h 36"/>
                <a:gd name="T24" fmla="*/ 2147483647 w 82"/>
                <a:gd name="T25" fmla="*/ 2147483647 h 36"/>
                <a:gd name="T26" fmla="*/ 2147483647 w 82"/>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36"/>
                <a:gd name="T44" fmla="*/ 82 w 8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36">
                  <a:moveTo>
                    <a:pt x="74" y="30"/>
                  </a:moveTo>
                  <a:lnTo>
                    <a:pt x="82" y="18"/>
                  </a:lnTo>
                  <a:lnTo>
                    <a:pt x="74" y="6"/>
                  </a:lnTo>
                  <a:lnTo>
                    <a:pt x="82" y="0"/>
                  </a:lnTo>
                  <a:lnTo>
                    <a:pt x="68" y="0"/>
                  </a:lnTo>
                  <a:lnTo>
                    <a:pt x="60" y="6"/>
                  </a:lnTo>
                  <a:lnTo>
                    <a:pt x="44" y="6"/>
                  </a:lnTo>
                  <a:lnTo>
                    <a:pt x="44" y="12"/>
                  </a:lnTo>
                  <a:lnTo>
                    <a:pt x="30" y="6"/>
                  </a:lnTo>
                  <a:lnTo>
                    <a:pt x="0" y="6"/>
                  </a:lnTo>
                  <a:lnTo>
                    <a:pt x="14" y="24"/>
                  </a:lnTo>
                  <a:lnTo>
                    <a:pt x="30" y="36"/>
                  </a:lnTo>
                  <a:lnTo>
                    <a:pt x="52" y="30"/>
                  </a:lnTo>
                  <a:lnTo>
                    <a:pt x="74" y="3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grpSp>
      <p:sp>
        <p:nvSpPr>
          <p:cNvPr id="27"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000" b="1" dirty="0">
                <a:solidFill>
                  <a:srgbClr val="595959"/>
                </a:solidFill>
                <a:latin typeface="Arial" panose="020B0604020202020204" pitchFamily="34" charset="0"/>
                <a:ea typeface="微软雅黑" panose="020B0503020204020204" pitchFamily="34" charset="-122"/>
              </a:rPr>
              <a:t>关键变化及分析</a:t>
            </a:r>
          </a:p>
        </p:txBody>
      </p:sp>
      <p:sp>
        <p:nvSpPr>
          <p:cNvPr id="9" name="Title 1"/>
          <p:cNvSpPr txBox="1"/>
          <p:nvPr/>
        </p:nvSpPr>
        <p:spPr>
          <a:xfrm>
            <a:off x="180324" y="697418"/>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p:txBody>
      </p:sp>
      <p:sp>
        <p:nvSpPr>
          <p:cNvPr id="37" name="矩形 36"/>
          <p:cNvSpPr/>
          <p:nvPr/>
        </p:nvSpPr>
        <p:spPr>
          <a:xfrm>
            <a:off x="683568" y="614467"/>
            <a:ext cx="7920880" cy="442878"/>
          </a:xfrm>
          <a:prstGeom prst="rect">
            <a:avLst/>
          </a:prstGeom>
        </p:spPr>
        <p:txBody>
          <a:bodyPr wrap="square">
            <a:spAutoFit/>
          </a:bodyPr>
          <a:lstStyle/>
          <a:p>
            <a:pPr>
              <a:lnSpc>
                <a:spcPct val="150000"/>
              </a:lnSpc>
            </a:pPr>
            <a:r>
              <a:rPr lang="en-US" altLang="zh-CN" b="1" dirty="0">
                <a:solidFill>
                  <a:schemeClr val="tx1">
                    <a:lumMod val="75000"/>
                    <a:lumOff val="25000"/>
                  </a:schemeClr>
                </a:solidFill>
                <a:latin typeface="+mj-ea"/>
                <a:ea typeface="+mj-ea"/>
              </a:rPr>
              <a:t>1.</a:t>
            </a:r>
            <a:r>
              <a:rPr lang="zh-CN" altLang="en-US" b="1" dirty="0">
                <a:solidFill>
                  <a:schemeClr val="tx1">
                    <a:lumMod val="75000"/>
                    <a:lumOff val="25000"/>
                  </a:schemeClr>
                </a:solidFill>
                <a:latin typeface="+mj-ea"/>
                <a:ea typeface="+mj-ea"/>
              </a:rPr>
              <a:t>范围：</a:t>
            </a:r>
            <a:endParaRPr lang="en-US" altLang="zh-CN" b="1" dirty="0">
              <a:solidFill>
                <a:schemeClr val="tx1">
                  <a:lumMod val="75000"/>
                  <a:lumOff val="25000"/>
                </a:schemeClr>
              </a:solidFill>
              <a:latin typeface="+mj-ea"/>
              <a:ea typeface="+mj-ea"/>
            </a:endParaRPr>
          </a:p>
        </p:txBody>
      </p:sp>
      <p:graphicFrame>
        <p:nvGraphicFramePr>
          <p:cNvPr id="38" name="表格 37"/>
          <p:cNvGraphicFramePr>
            <a:graphicFrameLocks noGrp="1"/>
          </p:cNvGraphicFramePr>
          <p:nvPr>
            <p:extLst/>
          </p:nvPr>
        </p:nvGraphicFramePr>
        <p:xfrm>
          <a:off x="611560" y="1131590"/>
          <a:ext cx="7992888" cy="2628900"/>
        </p:xfrm>
        <a:graphic>
          <a:graphicData uri="http://schemas.openxmlformats.org/drawingml/2006/table">
            <a:tbl>
              <a:tblPr firstRow="1" bandRow="1">
                <a:tableStyleId>{B301B821-A1FF-4177-AEE7-76D212191A09}</a:tableStyleId>
              </a:tblPr>
              <a:tblGrid>
                <a:gridCol w="576064">
                  <a:extLst>
                    <a:ext uri="{9D8B030D-6E8A-4147-A177-3AD203B41FA5}">
                      <a16:colId xmlns:a16="http://schemas.microsoft.com/office/drawing/2014/main" xmlns="" val="20000"/>
                    </a:ext>
                  </a:extLst>
                </a:gridCol>
                <a:gridCol w="3611032">
                  <a:extLst>
                    <a:ext uri="{9D8B030D-6E8A-4147-A177-3AD203B41FA5}">
                      <a16:colId xmlns:a16="http://schemas.microsoft.com/office/drawing/2014/main" xmlns="" val="20001"/>
                    </a:ext>
                  </a:extLst>
                </a:gridCol>
                <a:gridCol w="885314">
                  <a:extLst>
                    <a:ext uri="{9D8B030D-6E8A-4147-A177-3AD203B41FA5}">
                      <a16:colId xmlns:a16="http://schemas.microsoft.com/office/drawing/2014/main" xmlns="" val="20002"/>
                    </a:ext>
                  </a:extLst>
                </a:gridCol>
                <a:gridCol w="2920478">
                  <a:extLst>
                    <a:ext uri="{9D8B030D-6E8A-4147-A177-3AD203B41FA5}">
                      <a16:colId xmlns:a16="http://schemas.microsoft.com/office/drawing/2014/main" xmlns="" val="20003"/>
                    </a:ext>
                  </a:extLst>
                </a:gridCol>
              </a:tblGrid>
              <a:tr h="289012">
                <a:tc gridSpan="4">
                  <a:txBody>
                    <a:bodyPr/>
                    <a:lstStyle/>
                    <a:p>
                      <a:pPr algn="ctr">
                        <a:lnSpc>
                          <a:spcPct val="100000"/>
                        </a:lnSpc>
                        <a:spcAft>
                          <a:spcPts val="0"/>
                        </a:spcAft>
                      </a:pPr>
                      <a:r>
                        <a:rPr lang="zh-CN" altLang="zh-CN" sz="1350" kern="100" dirty="0"/>
                        <a:t>第</a:t>
                      </a:r>
                      <a:r>
                        <a:rPr lang="en-US" altLang="zh-CN" sz="1350" kern="100" dirty="0"/>
                        <a:t>1</a:t>
                      </a:r>
                      <a:r>
                        <a:rPr lang="zh-CN" altLang="zh-CN" sz="1350" kern="100" dirty="0"/>
                        <a:t>章</a:t>
                      </a:r>
                      <a:endParaRPr lang="zh-CN" altLang="zh-CN" sz="1350" kern="100" dirty="0">
                        <a:solidFill>
                          <a:schemeClr val="tx1"/>
                        </a:solidFill>
                        <a:latin typeface="Calibri"/>
                        <a:ea typeface="+mn-ea"/>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tc>
                <a:tc hMerge="1">
                  <a:txBody>
                    <a:bodyPr/>
                    <a:lstStyle/>
                    <a:p>
                      <a:endParaRPr lang="zh-CN" altLang="en-US"/>
                    </a:p>
                  </a:txBody>
                  <a:tcPr/>
                </a:tc>
                <a:tc hMerge="1">
                  <a:txBody>
                    <a:bodyPr/>
                    <a:lstStyle/>
                    <a:p>
                      <a:endParaRPr lang="zh-CN" altLang="en-US" dirty="0"/>
                    </a:p>
                  </a:txBody>
                  <a:tcPr/>
                </a:tc>
                <a:extLst>
                  <a:ext uri="{0D108BD9-81ED-4DB2-BD59-A6C34878D82A}">
                    <a16:rowId xmlns:a16="http://schemas.microsoft.com/office/drawing/2014/main" xmlns="" val="10000"/>
                  </a:ext>
                </a:extLst>
              </a:tr>
              <a:tr h="293007">
                <a:tc>
                  <a:txBody>
                    <a:bodyPr/>
                    <a:lstStyle/>
                    <a:p>
                      <a:pPr algn="ctr">
                        <a:lnSpc>
                          <a:spcPct val="100000"/>
                        </a:lnSpc>
                      </a:pPr>
                      <a:r>
                        <a:rPr lang="zh-CN" altLang="en-US" sz="1350" dirty="0"/>
                        <a:t>条款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t>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t>类型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t>潜在影响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671953">
                <a:tc>
                  <a:txBody>
                    <a:bodyPr/>
                    <a:lstStyle/>
                    <a:p>
                      <a:pPr algn="ctr">
                        <a:lnSpc>
                          <a:spcPct val="100000"/>
                        </a:lnSpc>
                      </a:pPr>
                      <a:r>
                        <a:rPr lang="en-US" altLang="zh-CN" sz="1350" dirty="0"/>
                        <a:t>1</a:t>
                      </a:r>
                      <a:endParaRPr lang="zh-CN" altLang="en-US" sz="13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t>本附录为所有无菌药品和无菌活性成分提供了总的指导原则，使用</a:t>
                      </a:r>
                      <a:r>
                        <a:rPr lang="zh-CN" altLang="en-US" sz="1350" b="1" dirty="0">
                          <a:solidFill>
                            <a:srgbClr val="FF0000"/>
                          </a:solidFill>
                        </a:rPr>
                        <a:t>质量风险管理</a:t>
                      </a:r>
                      <a:r>
                        <a:rPr lang="zh-CN" altLang="en-US" sz="1350" dirty="0"/>
                        <a:t>（</a:t>
                      </a:r>
                      <a:r>
                        <a:rPr lang="en-US" altLang="zh-CN" sz="1350" dirty="0"/>
                        <a:t>QRM</a:t>
                      </a:r>
                      <a:r>
                        <a:rPr lang="zh-CN" altLang="en-US" sz="1350" dirty="0"/>
                        <a:t>）的原则，以确保能够防止最终产品中与微生物有关的微生物污染、尘埃粒子污染和热源污染。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t>新增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zh-CN" altLang="en-US" sz="1350" kern="1200" dirty="0"/>
                        <a:t>提出质量风险管理应贯穿整个生产过程。</a:t>
                      </a:r>
                      <a:endParaRPr lang="en-US" altLang="zh-CN" sz="1350" kern="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671953">
                <a:tc>
                  <a:txBody>
                    <a:bodyPr/>
                    <a:lstStyle/>
                    <a:p>
                      <a:pPr algn="ctr">
                        <a:lnSpc>
                          <a:spcPct val="100000"/>
                        </a:lnSpc>
                      </a:pPr>
                      <a:r>
                        <a:rPr lang="en-US" altLang="zh-CN" sz="1350" dirty="0"/>
                        <a:t>1</a:t>
                      </a:r>
                      <a:endParaRPr lang="zh-CN" altLang="en-US" sz="13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t>本附录的目的是为无菌药品提供提供指导。尽管如此，有些原则和指导，例如污染控制策略，房间确认，洁净级别，监测和更衣，可用于</a:t>
                      </a:r>
                      <a:r>
                        <a:rPr lang="zh-CN" altLang="en-US" sz="1350" b="1" dirty="0">
                          <a:solidFill>
                            <a:srgbClr val="FF0000"/>
                          </a:solidFill>
                        </a:rPr>
                        <a:t>支持其他非无菌产品</a:t>
                      </a:r>
                      <a:r>
                        <a:rPr lang="zh-CN" altLang="en-US" sz="1350" dirty="0"/>
                        <a:t>的生产。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t>新增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zh-CN" altLang="en-US" sz="1350" kern="1200" dirty="0"/>
                        <a:t>应用范围进行了扩展。</a:t>
                      </a:r>
                      <a:endParaRPr lang="en-US" altLang="zh-CN" sz="1350" kern="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4226141975"/>
      </p:ext>
    </p:extLst>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700064" y="1283990"/>
            <a:ext cx="5904656" cy="3507854"/>
            <a:chOff x="0" y="161346"/>
            <a:chExt cx="7361368" cy="3929984"/>
          </a:xfrm>
          <a:solidFill>
            <a:schemeClr val="bg1">
              <a:lumMod val="95000"/>
            </a:schemeClr>
          </a:solidFill>
        </p:grpSpPr>
        <p:sp>
          <p:nvSpPr>
            <p:cNvPr id="7" name="Freeform 39"/>
            <p:cNvSpPr>
              <a:spLocks noChangeArrowheads="1"/>
            </p:cNvSpPr>
            <p:nvPr/>
          </p:nvSpPr>
          <p:spPr bwMode="auto">
            <a:xfrm>
              <a:off x="3073978" y="1063889"/>
              <a:ext cx="103365" cy="121384"/>
            </a:xfrm>
            <a:custGeom>
              <a:avLst/>
              <a:gdLst>
                <a:gd name="T0" fmla="*/ 0 w 46"/>
                <a:gd name="T1" fmla="*/ 2147483647 h 34"/>
                <a:gd name="T2" fmla="*/ 2147483647 w 46"/>
                <a:gd name="T3" fmla="*/ 2147483647 h 34"/>
                <a:gd name="T4" fmla="*/ 2147483647 w 46"/>
                <a:gd name="T5" fmla="*/ 2147483647 h 34"/>
                <a:gd name="T6" fmla="*/ 2147483647 w 46"/>
                <a:gd name="T7" fmla="*/ 2147483647 h 34"/>
                <a:gd name="T8" fmla="*/ 2147483647 w 46"/>
                <a:gd name="T9" fmla="*/ 0 h 34"/>
                <a:gd name="T10" fmla="*/ 2147483647 w 46"/>
                <a:gd name="T11" fmla="*/ 0 h 34"/>
                <a:gd name="T12" fmla="*/ 2147483647 w 46"/>
                <a:gd name="T13" fmla="*/ 2147483647 h 34"/>
                <a:gd name="T14" fmla="*/ 0 w 46"/>
                <a:gd name="T15" fmla="*/ 2147483647 h 34"/>
                <a:gd name="T16" fmla="*/ 0 w 46"/>
                <a:gd name="T17" fmla="*/ 2147483647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4"/>
                <a:gd name="T29" fmla="*/ 46 w 4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4">
                  <a:moveTo>
                    <a:pt x="0" y="34"/>
                  </a:moveTo>
                  <a:lnTo>
                    <a:pt x="32" y="28"/>
                  </a:lnTo>
                  <a:lnTo>
                    <a:pt x="46" y="24"/>
                  </a:lnTo>
                  <a:lnTo>
                    <a:pt x="38" y="12"/>
                  </a:lnTo>
                  <a:lnTo>
                    <a:pt x="46" y="0"/>
                  </a:lnTo>
                  <a:lnTo>
                    <a:pt x="32" y="0"/>
                  </a:lnTo>
                  <a:lnTo>
                    <a:pt x="8" y="6"/>
                  </a:lnTo>
                  <a:lnTo>
                    <a:pt x="0" y="12"/>
                  </a:lnTo>
                  <a:lnTo>
                    <a:pt x="0"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8" name="Freeform 40"/>
            <p:cNvSpPr>
              <a:spLocks noChangeArrowheads="1"/>
            </p:cNvSpPr>
            <p:nvPr/>
          </p:nvSpPr>
          <p:spPr bwMode="auto">
            <a:xfrm>
              <a:off x="6390638" y="2434806"/>
              <a:ext cx="543789" cy="264187"/>
            </a:xfrm>
            <a:custGeom>
              <a:avLst/>
              <a:gdLst>
                <a:gd name="T0" fmla="*/ 2147483647 w 242"/>
                <a:gd name="T1" fmla="*/ 2147483647 h 74"/>
                <a:gd name="T2" fmla="*/ 2147483647 w 242"/>
                <a:gd name="T3" fmla="*/ 2147483647 h 74"/>
                <a:gd name="T4" fmla="*/ 2147483647 w 242"/>
                <a:gd name="T5" fmla="*/ 2147483647 h 74"/>
                <a:gd name="T6" fmla="*/ 2147483647 w 242"/>
                <a:gd name="T7" fmla="*/ 2147483647 h 74"/>
                <a:gd name="T8" fmla="*/ 2147483647 w 242"/>
                <a:gd name="T9" fmla="*/ 2147483647 h 74"/>
                <a:gd name="T10" fmla="*/ 2147483647 w 242"/>
                <a:gd name="T11" fmla="*/ 2147483647 h 74"/>
                <a:gd name="T12" fmla="*/ 2147483647 w 242"/>
                <a:gd name="T13" fmla="*/ 2147483647 h 74"/>
                <a:gd name="T14" fmla="*/ 2147483647 w 242"/>
                <a:gd name="T15" fmla="*/ 2147483647 h 74"/>
                <a:gd name="T16" fmla="*/ 2147483647 w 242"/>
                <a:gd name="T17" fmla="*/ 2147483647 h 74"/>
                <a:gd name="T18" fmla="*/ 2147483647 w 242"/>
                <a:gd name="T19" fmla="*/ 0 h 74"/>
                <a:gd name="T20" fmla="*/ 0 w 242"/>
                <a:gd name="T21" fmla="*/ 2147483647 h 74"/>
                <a:gd name="T22" fmla="*/ 2147483647 w 242"/>
                <a:gd name="T23" fmla="*/ 2147483647 h 74"/>
                <a:gd name="T24" fmla="*/ 2147483647 w 242"/>
                <a:gd name="T25" fmla="*/ 2147483647 h 74"/>
                <a:gd name="T26" fmla="*/ 2147483647 w 242"/>
                <a:gd name="T27" fmla="*/ 2147483647 h 74"/>
                <a:gd name="T28" fmla="*/ 2147483647 w 242"/>
                <a:gd name="T29" fmla="*/ 2147483647 h 74"/>
                <a:gd name="T30" fmla="*/ 2147483647 w 242"/>
                <a:gd name="T31" fmla="*/ 2147483647 h 74"/>
                <a:gd name="T32" fmla="*/ 2147483647 w 242"/>
                <a:gd name="T33" fmla="*/ 2147483647 h 74"/>
                <a:gd name="T34" fmla="*/ 2147483647 w 242"/>
                <a:gd name="T35" fmla="*/ 2147483647 h 74"/>
                <a:gd name="T36" fmla="*/ 2147483647 w 242"/>
                <a:gd name="T37" fmla="*/ 2147483647 h 74"/>
                <a:gd name="T38" fmla="*/ 2147483647 w 242"/>
                <a:gd name="T39" fmla="*/ 2147483647 h 74"/>
                <a:gd name="T40" fmla="*/ 2147483647 w 242"/>
                <a:gd name="T41" fmla="*/ 2147483647 h 74"/>
                <a:gd name="T42" fmla="*/ 2147483647 w 242"/>
                <a:gd name="T43" fmla="*/ 2147483647 h 74"/>
                <a:gd name="T44" fmla="*/ 2147483647 w 242"/>
                <a:gd name="T45" fmla="*/ 2147483647 h 74"/>
                <a:gd name="T46" fmla="*/ 2147483647 w 242"/>
                <a:gd name="T47" fmla="*/ 2147483647 h 74"/>
                <a:gd name="T48" fmla="*/ 2147483647 w 242"/>
                <a:gd name="T49" fmla="*/ 2147483647 h 74"/>
                <a:gd name="T50" fmla="*/ 2147483647 w 242"/>
                <a:gd name="T51" fmla="*/ 2147483647 h 74"/>
                <a:gd name="T52" fmla="*/ 2147483647 w 242"/>
                <a:gd name="T53" fmla="*/ 2147483647 h 74"/>
                <a:gd name="T54" fmla="*/ 2147483647 w 242"/>
                <a:gd name="T55" fmla="*/ 2147483647 h 74"/>
                <a:gd name="T56" fmla="*/ 2147483647 w 242"/>
                <a:gd name="T57" fmla="*/ 2147483647 h 74"/>
                <a:gd name="T58" fmla="*/ 2147483647 w 242"/>
                <a:gd name="T59" fmla="*/ 2147483647 h 74"/>
                <a:gd name="T60" fmla="*/ 2147483647 w 242"/>
                <a:gd name="T61" fmla="*/ 2147483647 h 7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2"/>
                <a:gd name="T94" fmla="*/ 0 h 74"/>
                <a:gd name="T95" fmla="*/ 242 w 242"/>
                <a:gd name="T96" fmla="*/ 74 h 7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2" h="74">
                  <a:moveTo>
                    <a:pt x="196" y="34"/>
                  </a:moveTo>
                  <a:lnTo>
                    <a:pt x="182" y="28"/>
                  </a:lnTo>
                  <a:lnTo>
                    <a:pt x="158" y="22"/>
                  </a:lnTo>
                  <a:lnTo>
                    <a:pt x="136" y="18"/>
                  </a:lnTo>
                  <a:lnTo>
                    <a:pt x="90" y="18"/>
                  </a:lnTo>
                  <a:lnTo>
                    <a:pt x="76" y="12"/>
                  </a:lnTo>
                  <a:lnTo>
                    <a:pt x="60" y="18"/>
                  </a:lnTo>
                  <a:lnTo>
                    <a:pt x="52" y="18"/>
                  </a:lnTo>
                  <a:lnTo>
                    <a:pt x="30" y="12"/>
                  </a:lnTo>
                  <a:lnTo>
                    <a:pt x="22" y="0"/>
                  </a:lnTo>
                  <a:lnTo>
                    <a:pt x="0" y="6"/>
                  </a:lnTo>
                  <a:lnTo>
                    <a:pt x="14" y="12"/>
                  </a:lnTo>
                  <a:lnTo>
                    <a:pt x="30" y="22"/>
                  </a:lnTo>
                  <a:lnTo>
                    <a:pt x="52" y="34"/>
                  </a:lnTo>
                  <a:lnTo>
                    <a:pt x="82" y="34"/>
                  </a:lnTo>
                  <a:lnTo>
                    <a:pt x="82" y="46"/>
                  </a:lnTo>
                  <a:lnTo>
                    <a:pt x="106" y="52"/>
                  </a:lnTo>
                  <a:lnTo>
                    <a:pt x="128" y="58"/>
                  </a:lnTo>
                  <a:lnTo>
                    <a:pt x="158" y="58"/>
                  </a:lnTo>
                  <a:lnTo>
                    <a:pt x="166" y="46"/>
                  </a:lnTo>
                  <a:lnTo>
                    <a:pt x="188" y="52"/>
                  </a:lnTo>
                  <a:lnTo>
                    <a:pt x="204" y="58"/>
                  </a:lnTo>
                  <a:lnTo>
                    <a:pt x="196" y="68"/>
                  </a:lnTo>
                  <a:lnTo>
                    <a:pt x="196" y="74"/>
                  </a:lnTo>
                  <a:lnTo>
                    <a:pt x="212" y="64"/>
                  </a:lnTo>
                  <a:lnTo>
                    <a:pt x="228" y="74"/>
                  </a:lnTo>
                  <a:lnTo>
                    <a:pt x="242" y="64"/>
                  </a:lnTo>
                  <a:lnTo>
                    <a:pt x="212" y="58"/>
                  </a:lnTo>
                  <a:lnTo>
                    <a:pt x="204" y="46"/>
                  </a:lnTo>
                  <a:lnTo>
                    <a:pt x="212" y="34"/>
                  </a:lnTo>
                  <a:lnTo>
                    <a:pt x="196" y="3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0" name="Freeform 41"/>
            <p:cNvSpPr>
              <a:spLocks noChangeArrowheads="1"/>
            </p:cNvSpPr>
            <p:nvPr/>
          </p:nvSpPr>
          <p:spPr bwMode="auto">
            <a:xfrm>
              <a:off x="2921178" y="1570842"/>
              <a:ext cx="1586425" cy="1827890"/>
            </a:xfrm>
            <a:custGeom>
              <a:avLst/>
              <a:gdLst>
                <a:gd name="T0" fmla="*/ 2147483647 w 706"/>
                <a:gd name="T1" fmla="*/ 2147483647 h 512"/>
                <a:gd name="T2" fmla="*/ 2147483647 w 706"/>
                <a:gd name="T3" fmla="*/ 2147483647 h 512"/>
                <a:gd name="T4" fmla="*/ 2147483647 w 706"/>
                <a:gd name="T5" fmla="*/ 2147483647 h 512"/>
                <a:gd name="T6" fmla="*/ 2147483647 w 706"/>
                <a:gd name="T7" fmla="*/ 2147483647 h 512"/>
                <a:gd name="T8" fmla="*/ 2147483647 w 706"/>
                <a:gd name="T9" fmla="*/ 2147483647 h 512"/>
                <a:gd name="T10" fmla="*/ 2147483647 w 706"/>
                <a:gd name="T11" fmla="*/ 0 h 512"/>
                <a:gd name="T12" fmla="*/ 2147483647 w 706"/>
                <a:gd name="T13" fmla="*/ 2147483647 h 512"/>
                <a:gd name="T14" fmla="*/ 2147483647 w 706"/>
                <a:gd name="T15" fmla="*/ 2147483647 h 512"/>
                <a:gd name="T16" fmla="*/ 2147483647 w 706"/>
                <a:gd name="T17" fmla="*/ 2147483647 h 512"/>
                <a:gd name="T18" fmla="*/ 2147483647 w 706"/>
                <a:gd name="T19" fmla="*/ 2147483647 h 512"/>
                <a:gd name="T20" fmla="*/ 2147483647 w 706"/>
                <a:gd name="T21" fmla="*/ 2147483647 h 512"/>
                <a:gd name="T22" fmla="*/ 2147483647 w 706"/>
                <a:gd name="T23" fmla="*/ 2147483647 h 512"/>
                <a:gd name="T24" fmla="*/ 2147483647 w 706"/>
                <a:gd name="T25" fmla="*/ 2147483647 h 512"/>
                <a:gd name="T26" fmla="*/ 0 w 706"/>
                <a:gd name="T27" fmla="*/ 2147483647 h 512"/>
                <a:gd name="T28" fmla="*/ 2147483647 w 706"/>
                <a:gd name="T29" fmla="*/ 2147483647 h 512"/>
                <a:gd name="T30" fmla="*/ 2147483647 w 706"/>
                <a:gd name="T31" fmla="*/ 2147483647 h 512"/>
                <a:gd name="T32" fmla="*/ 2147483647 w 706"/>
                <a:gd name="T33" fmla="*/ 2147483647 h 512"/>
                <a:gd name="T34" fmla="*/ 2147483647 w 706"/>
                <a:gd name="T35" fmla="*/ 2147483647 h 512"/>
                <a:gd name="T36" fmla="*/ 2147483647 w 706"/>
                <a:gd name="T37" fmla="*/ 2147483647 h 512"/>
                <a:gd name="T38" fmla="*/ 2147483647 w 706"/>
                <a:gd name="T39" fmla="*/ 2147483647 h 512"/>
                <a:gd name="T40" fmla="*/ 2147483647 w 706"/>
                <a:gd name="T41" fmla="*/ 2147483647 h 512"/>
                <a:gd name="T42" fmla="*/ 2147483647 w 706"/>
                <a:gd name="T43" fmla="*/ 2147483647 h 512"/>
                <a:gd name="T44" fmla="*/ 2147483647 w 706"/>
                <a:gd name="T45" fmla="*/ 2147483647 h 512"/>
                <a:gd name="T46" fmla="*/ 2147483647 w 706"/>
                <a:gd name="T47" fmla="*/ 2147483647 h 512"/>
                <a:gd name="T48" fmla="*/ 2147483647 w 706"/>
                <a:gd name="T49" fmla="*/ 2147483647 h 512"/>
                <a:gd name="T50" fmla="*/ 2147483647 w 706"/>
                <a:gd name="T51" fmla="*/ 2147483647 h 512"/>
                <a:gd name="T52" fmla="*/ 2147483647 w 706"/>
                <a:gd name="T53" fmla="*/ 2147483647 h 512"/>
                <a:gd name="T54" fmla="*/ 2147483647 w 706"/>
                <a:gd name="T55" fmla="*/ 2147483647 h 512"/>
                <a:gd name="T56" fmla="*/ 2147483647 w 706"/>
                <a:gd name="T57" fmla="*/ 2147483647 h 512"/>
                <a:gd name="T58" fmla="*/ 2147483647 w 706"/>
                <a:gd name="T59" fmla="*/ 2147483647 h 512"/>
                <a:gd name="T60" fmla="*/ 2147483647 w 706"/>
                <a:gd name="T61" fmla="*/ 2147483647 h 512"/>
                <a:gd name="T62" fmla="*/ 2147483647 w 706"/>
                <a:gd name="T63" fmla="*/ 2147483647 h 512"/>
                <a:gd name="T64" fmla="*/ 2147483647 w 706"/>
                <a:gd name="T65" fmla="*/ 2147483647 h 512"/>
                <a:gd name="T66" fmla="*/ 2147483647 w 706"/>
                <a:gd name="T67" fmla="*/ 2147483647 h 512"/>
                <a:gd name="T68" fmla="*/ 2147483647 w 706"/>
                <a:gd name="T69" fmla="*/ 2147483647 h 512"/>
                <a:gd name="T70" fmla="*/ 2147483647 w 706"/>
                <a:gd name="T71" fmla="*/ 2147483647 h 512"/>
                <a:gd name="T72" fmla="*/ 2147483647 w 706"/>
                <a:gd name="T73" fmla="*/ 2147483647 h 512"/>
                <a:gd name="T74" fmla="*/ 2147483647 w 706"/>
                <a:gd name="T75" fmla="*/ 2147483647 h 512"/>
                <a:gd name="T76" fmla="*/ 2147483647 w 706"/>
                <a:gd name="T77" fmla="*/ 2147483647 h 512"/>
                <a:gd name="T78" fmla="*/ 2147483647 w 706"/>
                <a:gd name="T79" fmla="*/ 2147483647 h 512"/>
                <a:gd name="T80" fmla="*/ 2147483647 w 706"/>
                <a:gd name="T81" fmla="*/ 2147483647 h 512"/>
                <a:gd name="T82" fmla="*/ 2147483647 w 706"/>
                <a:gd name="T83" fmla="*/ 2147483647 h 512"/>
                <a:gd name="T84" fmla="*/ 2147483647 w 706"/>
                <a:gd name="T85" fmla="*/ 2147483647 h 512"/>
                <a:gd name="T86" fmla="*/ 2147483647 w 706"/>
                <a:gd name="T87" fmla="*/ 2147483647 h 512"/>
                <a:gd name="T88" fmla="*/ 2147483647 w 706"/>
                <a:gd name="T89" fmla="*/ 2147483647 h 512"/>
                <a:gd name="T90" fmla="*/ 2147483647 w 706"/>
                <a:gd name="T91" fmla="*/ 2147483647 h 512"/>
                <a:gd name="T92" fmla="*/ 2147483647 w 706"/>
                <a:gd name="T93" fmla="*/ 2147483647 h 512"/>
                <a:gd name="T94" fmla="*/ 2147483647 w 706"/>
                <a:gd name="T95" fmla="*/ 2147483647 h 512"/>
                <a:gd name="T96" fmla="*/ 2147483647 w 706"/>
                <a:gd name="T97" fmla="*/ 2147483647 h 512"/>
                <a:gd name="T98" fmla="*/ 2147483647 w 706"/>
                <a:gd name="T99" fmla="*/ 2147483647 h 5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6"/>
                <a:gd name="T151" fmla="*/ 0 h 512"/>
                <a:gd name="T152" fmla="*/ 706 w 706"/>
                <a:gd name="T153" fmla="*/ 512 h 5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6" h="512">
                  <a:moveTo>
                    <a:pt x="490" y="50"/>
                  </a:moveTo>
                  <a:lnTo>
                    <a:pt x="458" y="40"/>
                  </a:lnTo>
                  <a:lnTo>
                    <a:pt x="434" y="40"/>
                  </a:lnTo>
                  <a:lnTo>
                    <a:pt x="422" y="38"/>
                  </a:lnTo>
                  <a:lnTo>
                    <a:pt x="402" y="38"/>
                  </a:lnTo>
                  <a:lnTo>
                    <a:pt x="388" y="30"/>
                  </a:lnTo>
                  <a:lnTo>
                    <a:pt x="372" y="58"/>
                  </a:lnTo>
                  <a:lnTo>
                    <a:pt x="336" y="42"/>
                  </a:lnTo>
                  <a:lnTo>
                    <a:pt x="308" y="30"/>
                  </a:lnTo>
                  <a:lnTo>
                    <a:pt x="260" y="30"/>
                  </a:lnTo>
                  <a:lnTo>
                    <a:pt x="280" y="20"/>
                  </a:lnTo>
                  <a:lnTo>
                    <a:pt x="290" y="0"/>
                  </a:lnTo>
                  <a:lnTo>
                    <a:pt x="274" y="0"/>
                  </a:lnTo>
                  <a:lnTo>
                    <a:pt x="244" y="8"/>
                  </a:lnTo>
                  <a:lnTo>
                    <a:pt x="198" y="8"/>
                  </a:lnTo>
                  <a:lnTo>
                    <a:pt x="174" y="18"/>
                  </a:lnTo>
                  <a:lnTo>
                    <a:pt x="118" y="18"/>
                  </a:lnTo>
                  <a:lnTo>
                    <a:pt x="118" y="36"/>
                  </a:lnTo>
                  <a:lnTo>
                    <a:pt x="98" y="36"/>
                  </a:lnTo>
                  <a:lnTo>
                    <a:pt x="84" y="46"/>
                  </a:lnTo>
                  <a:lnTo>
                    <a:pt x="84" y="64"/>
                  </a:lnTo>
                  <a:lnTo>
                    <a:pt x="68" y="70"/>
                  </a:lnTo>
                  <a:lnTo>
                    <a:pt x="46" y="82"/>
                  </a:lnTo>
                  <a:lnTo>
                    <a:pt x="22" y="104"/>
                  </a:lnTo>
                  <a:lnTo>
                    <a:pt x="16" y="128"/>
                  </a:lnTo>
                  <a:lnTo>
                    <a:pt x="22" y="144"/>
                  </a:lnTo>
                  <a:lnTo>
                    <a:pt x="22" y="162"/>
                  </a:lnTo>
                  <a:lnTo>
                    <a:pt x="0" y="168"/>
                  </a:lnTo>
                  <a:lnTo>
                    <a:pt x="22" y="178"/>
                  </a:lnTo>
                  <a:lnTo>
                    <a:pt x="22" y="190"/>
                  </a:lnTo>
                  <a:lnTo>
                    <a:pt x="46" y="196"/>
                  </a:lnTo>
                  <a:lnTo>
                    <a:pt x="54" y="214"/>
                  </a:lnTo>
                  <a:lnTo>
                    <a:pt x="68" y="218"/>
                  </a:lnTo>
                  <a:lnTo>
                    <a:pt x="84" y="230"/>
                  </a:lnTo>
                  <a:lnTo>
                    <a:pt x="100" y="236"/>
                  </a:lnTo>
                  <a:lnTo>
                    <a:pt x="146" y="236"/>
                  </a:lnTo>
                  <a:lnTo>
                    <a:pt x="188" y="230"/>
                  </a:lnTo>
                  <a:lnTo>
                    <a:pt x="214" y="224"/>
                  </a:lnTo>
                  <a:lnTo>
                    <a:pt x="236" y="224"/>
                  </a:lnTo>
                  <a:lnTo>
                    <a:pt x="236" y="236"/>
                  </a:lnTo>
                  <a:lnTo>
                    <a:pt x="282" y="236"/>
                  </a:lnTo>
                  <a:lnTo>
                    <a:pt x="288" y="248"/>
                  </a:lnTo>
                  <a:lnTo>
                    <a:pt x="282" y="264"/>
                  </a:lnTo>
                  <a:lnTo>
                    <a:pt x="288" y="282"/>
                  </a:lnTo>
                  <a:lnTo>
                    <a:pt x="304" y="288"/>
                  </a:lnTo>
                  <a:lnTo>
                    <a:pt x="320" y="294"/>
                  </a:lnTo>
                  <a:lnTo>
                    <a:pt x="320" y="328"/>
                  </a:lnTo>
                  <a:lnTo>
                    <a:pt x="334" y="344"/>
                  </a:lnTo>
                  <a:lnTo>
                    <a:pt x="328" y="362"/>
                  </a:lnTo>
                  <a:lnTo>
                    <a:pt x="328" y="374"/>
                  </a:lnTo>
                  <a:lnTo>
                    <a:pt x="320" y="392"/>
                  </a:lnTo>
                  <a:lnTo>
                    <a:pt x="328" y="402"/>
                  </a:lnTo>
                  <a:lnTo>
                    <a:pt x="350" y="420"/>
                  </a:lnTo>
                  <a:lnTo>
                    <a:pt x="342" y="430"/>
                  </a:lnTo>
                  <a:lnTo>
                    <a:pt x="358" y="436"/>
                  </a:lnTo>
                  <a:lnTo>
                    <a:pt x="358" y="448"/>
                  </a:lnTo>
                  <a:lnTo>
                    <a:pt x="366" y="460"/>
                  </a:lnTo>
                  <a:lnTo>
                    <a:pt x="372" y="478"/>
                  </a:lnTo>
                  <a:lnTo>
                    <a:pt x="388" y="494"/>
                  </a:lnTo>
                  <a:lnTo>
                    <a:pt x="388" y="506"/>
                  </a:lnTo>
                  <a:lnTo>
                    <a:pt x="410" y="512"/>
                  </a:lnTo>
                  <a:lnTo>
                    <a:pt x="464" y="512"/>
                  </a:lnTo>
                  <a:lnTo>
                    <a:pt x="494" y="500"/>
                  </a:lnTo>
                  <a:lnTo>
                    <a:pt x="510" y="482"/>
                  </a:lnTo>
                  <a:lnTo>
                    <a:pt x="524" y="466"/>
                  </a:lnTo>
                  <a:lnTo>
                    <a:pt x="532" y="454"/>
                  </a:lnTo>
                  <a:lnTo>
                    <a:pt x="540" y="442"/>
                  </a:lnTo>
                  <a:lnTo>
                    <a:pt x="556" y="426"/>
                  </a:lnTo>
                  <a:lnTo>
                    <a:pt x="556" y="408"/>
                  </a:lnTo>
                  <a:lnTo>
                    <a:pt x="570" y="392"/>
                  </a:lnTo>
                  <a:lnTo>
                    <a:pt x="586" y="386"/>
                  </a:lnTo>
                  <a:lnTo>
                    <a:pt x="600" y="374"/>
                  </a:lnTo>
                  <a:lnTo>
                    <a:pt x="616" y="362"/>
                  </a:lnTo>
                  <a:lnTo>
                    <a:pt x="600" y="340"/>
                  </a:lnTo>
                  <a:lnTo>
                    <a:pt x="592" y="322"/>
                  </a:lnTo>
                  <a:lnTo>
                    <a:pt x="592" y="300"/>
                  </a:lnTo>
                  <a:lnTo>
                    <a:pt x="600" y="282"/>
                  </a:lnTo>
                  <a:lnTo>
                    <a:pt x="624" y="260"/>
                  </a:lnTo>
                  <a:lnTo>
                    <a:pt x="646" y="248"/>
                  </a:lnTo>
                  <a:lnTo>
                    <a:pt x="670" y="230"/>
                  </a:lnTo>
                  <a:lnTo>
                    <a:pt x="684" y="214"/>
                  </a:lnTo>
                  <a:lnTo>
                    <a:pt x="698" y="196"/>
                  </a:lnTo>
                  <a:lnTo>
                    <a:pt x="706" y="178"/>
                  </a:lnTo>
                  <a:lnTo>
                    <a:pt x="692" y="178"/>
                  </a:lnTo>
                  <a:lnTo>
                    <a:pt x="662" y="184"/>
                  </a:lnTo>
                  <a:lnTo>
                    <a:pt x="638" y="196"/>
                  </a:lnTo>
                  <a:lnTo>
                    <a:pt x="624" y="190"/>
                  </a:lnTo>
                  <a:lnTo>
                    <a:pt x="616" y="172"/>
                  </a:lnTo>
                  <a:lnTo>
                    <a:pt x="600" y="168"/>
                  </a:lnTo>
                  <a:lnTo>
                    <a:pt x="592" y="156"/>
                  </a:lnTo>
                  <a:lnTo>
                    <a:pt x="578" y="140"/>
                  </a:lnTo>
                  <a:lnTo>
                    <a:pt x="562" y="128"/>
                  </a:lnTo>
                  <a:lnTo>
                    <a:pt x="548" y="116"/>
                  </a:lnTo>
                  <a:lnTo>
                    <a:pt x="532" y="110"/>
                  </a:lnTo>
                  <a:lnTo>
                    <a:pt x="532" y="98"/>
                  </a:lnTo>
                  <a:lnTo>
                    <a:pt x="524" y="82"/>
                  </a:lnTo>
                  <a:lnTo>
                    <a:pt x="510" y="64"/>
                  </a:lnTo>
                  <a:lnTo>
                    <a:pt x="502" y="54"/>
                  </a:lnTo>
                  <a:lnTo>
                    <a:pt x="494" y="46"/>
                  </a:lnTo>
                  <a:lnTo>
                    <a:pt x="490" y="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1" name="Freeform 42"/>
            <p:cNvSpPr>
              <a:spLocks noChangeArrowheads="1"/>
            </p:cNvSpPr>
            <p:nvPr/>
          </p:nvSpPr>
          <p:spPr bwMode="auto">
            <a:xfrm>
              <a:off x="6013132" y="2641872"/>
              <a:ext cx="67413" cy="21421"/>
            </a:xfrm>
            <a:custGeom>
              <a:avLst/>
              <a:gdLst>
                <a:gd name="T0" fmla="*/ 2147483647 w 30"/>
                <a:gd name="T1" fmla="*/ 0 h 6"/>
                <a:gd name="T2" fmla="*/ 0 w 30"/>
                <a:gd name="T3" fmla="*/ 2147483647 h 6"/>
                <a:gd name="T4" fmla="*/ 2147483647 w 30"/>
                <a:gd name="T5" fmla="*/ 2147483647 h 6"/>
                <a:gd name="T6" fmla="*/ 2147483647 w 30"/>
                <a:gd name="T7" fmla="*/ 0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30" y="0"/>
                  </a:moveTo>
                  <a:lnTo>
                    <a:pt x="0" y="6"/>
                  </a:lnTo>
                  <a:lnTo>
                    <a:pt x="8" y="6"/>
                  </a:lnTo>
                  <a:lnTo>
                    <a:pt x="3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2" name="Freeform 43"/>
            <p:cNvSpPr>
              <a:spLocks noChangeArrowheads="1"/>
            </p:cNvSpPr>
            <p:nvPr/>
          </p:nvSpPr>
          <p:spPr bwMode="auto">
            <a:xfrm>
              <a:off x="5518779" y="2249161"/>
              <a:ext cx="238188" cy="371290"/>
            </a:xfrm>
            <a:custGeom>
              <a:avLst/>
              <a:gdLst>
                <a:gd name="T0" fmla="*/ 2147483647 w 106"/>
                <a:gd name="T1" fmla="*/ 2147483647 h 104"/>
                <a:gd name="T2" fmla="*/ 2147483647 w 106"/>
                <a:gd name="T3" fmla="*/ 2147483647 h 104"/>
                <a:gd name="T4" fmla="*/ 2147483647 w 106"/>
                <a:gd name="T5" fmla="*/ 2147483647 h 104"/>
                <a:gd name="T6" fmla="*/ 0 w 106"/>
                <a:gd name="T7" fmla="*/ 2147483647 h 104"/>
                <a:gd name="T8" fmla="*/ 2147483647 w 106"/>
                <a:gd name="T9" fmla="*/ 2147483647 h 104"/>
                <a:gd name="T10" fmla="*/ 2147483647 w 106"/>
                <a:gd name="T11" fmla="*/ 2147483647 h 104"/>
                <a:gd name="T12" fmla="*/ 2147483647 w 106"/>
                <a:gd name="T13" fmla="*/ 2147483647 h 104"/>
                <a:gd name="T14" fmla="*/ 2147483647 w 106"/>
                <a:gd name="T15" fmla="*/ 2147483647 h 104"/>
                <a:gd name="T16" fmla="*/ 2147483647 w 106"/>
                <a:gd name="T17" fmla="*/ 2147483647 h 104"/>
                <a:gd name="T18" fmla="*/ 2147483647 w 106"/>
                <a:gd name="T19" fmla="*/ 2147483647 h 104"/>
                <a:gd name="T20" fmla="*/ 2147483647 w 106"/>
                <a:gd name="T21" fmla="*/ 2147483647 h 104"/>
                <a:gd name="T22" fmla="*/ 2147483647 w 106"/>
                <a:gd name="T23" fmla="*/ 2147483647 h 104"/>
                <a:gd name="T24" fmla="*/ 2147483647 w 106"/>
                <a:gd name="T25" fmla="*/ 2147483647 h 104"/>
                <a:gd name="T26" fmla="*/ 2147483647 w 106"/>
                <a:gd name="T27" fmla="*/ 2147483647 h 104"/>
                <a:gd name="T28" fmla="*/ 2147483647 w 106"/>
                <a:gd name="T29" fmla="*/ 2147483647 h 104"/>
                <a:gd name="T30" fmla="*/ 2147483647 w 106"/>
                <a:gd name="T31" fmla="*/ 2147483647 h 104"/>
                <a:gd name="T32" fmla="*/ 2147483647 w 106"/>
                <a:gd name="T33" fmla="*/ 2147483647 h 104"/>
                <a:gd name="T34" fmla="*/ 2147483647 w 106"/>
                <a:gd name="T35" fmla="*/ 2147483647 h 104"/>
                <a:gd name="T36" fmla="*/ 2147483647 w 106"/>
                <a:gd name="T37" fmla="*/ 2147483647 h 104"/>
                <a:gd name="T38" fmla="*/ 2147483647 w 106"/>
                <a:gd name="T39" fmla="*/ 0 h 104"/>
                <a:gd name="T40" fmla="*/ 2147483647 w 106"/>
                <a:gd name="T41" fmla="*/ 2147483647 h 104"/>
                <a:gd name="T42" fmla="*/ 2147483647 w 10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104"/>
                <a:gd name="T68" fmla="*/ 106 w 10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104">
                  <a:moveTo>
                    <a:pt x="60" y="40"/>
                  </a:moveTo>
                  <a:lnTo>
                    <a:pt x="46" y="34"/>
                  </a:lnTo>
                  <a:lnTo>
                    <a:pt x="22" y="24"/>
                  </a:lnTo>
                  <a:lnTo>
                    <a:pt x="0" y="24"/>
                  </a:lnTo>
                  <a:lnTo>
                    <a:pt x="14" y="34"/>
                  </a:lnTo>
                  <a:lnTo>
                    <a:pt x="30" y="46"/>
                  </a:lnTo>
                  <a:lnTo>
                    <a:pt x="60" y="70"/>
                  </a:lnTo>
                  <a:lnTo>
                    <a:pt x="76" y="92"/>
                  </a:lnTo>
                  <a:lnTo>
                    <a:pt x="90" y="92"/>
                  </a:lnTo>
                  <a:lnTo>
                    <a:pt x="106" y="104"/>
                  </a:lnTo>
                  <a:lnTo>
                    <a:pt x="106" y="98"/>
                  </a:lnTo>
                  <a:lnTo>
                    <a:pt x="84" y="86"/>
                  </a:lnTo>
                  <a:lnTo>
                    <a:pt x="84" y="70"/>
                  </a:lnTo>
                  <a:lnTo>
                    <a:pt x="98" y="70"/>
                  </a:lnTo>
                  <a:lnTo>
                    <a:pt x="98" y="58"/>
                  </a:lnTo>
                  <a:lnTo>
                    <a:pt x="84" y="40"/>
                  </a:lnTo>
                  <a:lnTo>
                    <a:pt x="84" y="28"/>
                  </a:lnTo>
                  <a:lnTo>
                    <a:pt x="76" y="12"/>
                  </a:lnTo>
                  <a:lnTo>
                    <a:pt x="60" y="12"/>
                  </a:lnTo>
                  <a:lnTo>
                    <a:pt x="46" y="0"/>
                  </a:lnTo>
                  <a:lnTo>
                    <a:pt x="52" y="12"/>
                  </a:lnTo>
                  <a:lnTo>
                    <a:pt x="60" y="4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3" name="Freeform 44"/>
            <p:cNvSpPr>
              <a:spLocks noChangeArrowheads="1"/>
            </p:cNvSpPr>
            <p:nvPr/>
          </p:nvSpPr>
          <p:spPr bwMode="auto">
            <a:xfrm>
              <a:off x="5977179" y="1485160"/>
              <a:ext cx="53929" cy="28561"/>
            </a:xfrm>
            <a:custGeom>
              <a:avLst/>
              <a:gdLst>
                <a:gd name="T0" fmla="*/ 2147483647 w 24"/>
                <a:gd name="T1" fmla="*/ 2147483647 h 8"/>
                <a:gd name="T2" fmla="*/ 2147483647 w 24"/>
                <a:gd name="T3" fmla="*/ 0 h 8"/>
                <a:gd name="T4" fmla="*/ 0 w 24"/>
                <a:gd name="T5" fmla="*/ 2147483647 h 8"/>
                <a:gd name="T6" fmla="*/ 2147483647 w 24"/>
                <a:gd name="T7" fmla="*/ 2147483647 h 8"/>
                <a:gd name="T8" fmla="*/ 2147483647 w 24"/>
                <a:gd name="T9" fmla="*/ 2147483647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24" y="2"/>
                  </a:moveTo>
                  <a:lnTo>
                    <a:pt x="16" y="0"/>
                  </a:lnTo>
                  <a:lnTo>
                    <a:pt x="0" y="8"/>
                  </a:lnTo>
                  <a:lnTo>
                    <a:pt x="16" y="2"/>
                  </a:lnTo>
                  <a:lnTo>
                    <a:pt x="24" y="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4" name="Freeform 45"/>
            <p:cNvSpPr>
              <a:spLocks noChangeArrowheads="1"/>
            </p:cNvSpPr>
            <p:nvPr/>
          </p:nvSpPr>
          <p:spPr bwMode="auto">
            <a:xfrm>
              <a:off x="5995155" y="1470880"/>
              <a:ext cx="35953" cy="14280"/>
            </a:xfrm>
            <a:custGeom>
              <a:avLst/>
              <a:gdLst>
                <a:gd name="T0" fmla="*/ 0 w 16"/>
                <a:gd name="T1" fmla="*/ 0 h 4"/>
                <a:gd name="T2" fmla="*/ 2147483647 w 16"/>
                <a:gd name="T3" fmla="*/ 2147483647 h 4"/>
                <a:gd name="T4" fmla="*/ 2147483647 w 16"/>
                <a:gd name="T5" fmla="*/ 0 h 4"/>
                <a:gd name="T6" fmla="*/ 0 w 16"/>
                <a:gd name="T7" fmla="*/ 0 h 4"/>
                <a:gd name="T8" fmla="*/ 0 60000 65536"/>
                <a:gd name="T9" fmla="*/ 0 60000 65536"/>
                <a:gd name="T10" fmla="*/ 0 60000 65536"/>
                <a:gd name="T11" fmla="*/ 0 60000 65536"/>
                <a:gd name="T12" fmla="*/ 0 w 16"/>
                <a:gd name="T13" fmla="*/ 0 h 4"/>
                <a:gd name="T14" fmla="*/ 16 w 16"/>
                <a:gd name="T15" fmla="*/ 4 h 4"/>
              </a:gdLst>
              <a:ahLst/>
              <a:cxnLst>
                <a:cxn ang="T8">
                  <a:pos x="T0" y="T1"/>
                </a:cxn>
                <a:cxn ang="T9">
                  <a:pos x="T2" y="T3"/>
                </a:cxn>
                <a:cxn ang="T10">
                  <a:pos x="T4" y="T5"/>
                </a:cxn>
                <a:cxn ang="T11">
                  <a:pos x="T6" y="T7"/>
                </a:cxn>
              </a:cxnLst>
              <a:rect l="T12" t="T13" r="T14" b="T15"/>
              <a:pathLst>
                <a:path w="16" h="4">
                  <a:moveTo>
                    <a:pt x="0" y="0"/>
                  </a:moveTo>
                  <a:lnTo>
                    <a:pt x="8" y="4"/>
                  </a:lnTo>
                  <a:lnTo>
                    <a:pt x="16"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5" name="Freeform 46"/>
            <p:cNvSpPr>
              <a:spLocks noChangeArrowheads="1"/>
            </p:cNvSpPr>
            <p:nvPr/>
          </p:nvSpPr>
          <p:spPr bwMode="auto">
            <a:xfrm>
              <a:off x="5756968" y="2599030"/>
              <a:ext cx="256164" cy="64262"/>
            </a:xfrm>
            <a:custGeom>
              <a:avLst/>
              <a:gdLst>
                <a:gd name="T0" fmla="*/ 2147483647 w 114"/>
                <a:gd name="T1" fmla="*/ 2147483647 h 18"/>
                <a:gd name="T2" fmla="*/ 2147483647 w 114"/>
                <a:gd name="T3" fmla="*/ 2147483647 h 18"/>
                <a:gd name="T4" fmla="*/ 2147483647 w 114"/>
                <a:gd name="T5" fmla="*/ 2147483647 h 18"/>
                <a:gd name="T6" fmla="*/ 2147483647 w 114"/>
                <a:gd name="T7" fmla="*/ 2147483647 h 18"/>
                <a:gd name="T8" fmla="*/ 2147483647 w 114"/>
                <a:gd name="T9" fmla="*/ 2147483647 h 18"/>
                <a:gd name="T10" fmla="*/ 2147483647 w 114"/>
                <a:gd name="T11" fmla="*/ 2147483647 h 18"/>
                <a:gd name="T12" fmla="*/ 2147483647 w 114"/>
                <a:gd name="T13" fmla="*/ 2147483647 h 18"/>
                <a:gd name="T14" fmla="*/ 2147483647 w 114"/>
                <a:gd name="T15" fmla="*/ 2147483647 h 18"/>
                <a:gd name="T16" fmla="*/ 2147483647 w 114"/>
                <a:gd name="T17" fmla="*/ 0 h 18"/>
                <a:gd name="T18" fmla="*/ 2147483647 w 114"/>
                <a:gd name="T19" fmla="*/ 0 h 18"/>
                <a:gd name="T20" fmla="*/ 0 w 114"/>
                <a:gd name="T21" fmla="*/ 2147483647 h 18"/>
                <a:gd name="T22" fmla="*/ 0 w 114"/>
                <a:gd name="T23" fmla="*/ 2147483647 h 18"/>
                <a:gd name="T24" fmla="*/ 2147483647 w 114"/>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18"/>
                <a:gd name="T41" fmla="*/ 114 w 11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18">
                  <a:moveTo>
                    <a:pt x="16" y="12"/>
                  </a:moveTo>
                  <a:lnTo>
                    <a:pt x="8" y="6"/>
                  </a:lnTo>
                  <a:lnTo>
                    <a:pt x="24" y="6"/>
                  </a:lnTo>
                  <a:lnTo>
                    <a:pt x="60" y="18"/>
                  </a:lnTo>
                  <a:lnTo>
                    <a:pt x="114" y="18"/>
                  </a:lnTo>
                  <a:lnTo>
                    <a:pt x="84" y="12"/>
                  </a:lnTo>
                  <a:lnTo>
                    <a:pt x="98" y="12"/>
                  </a:lnTo>
                  <a:lnTo>
                    <a:pt x="68" y="6"/>
                  </a:lnTo>
                  <a:lnTo>
                    <a:pt x="46" y="0"/>
                  </a:lnTo>
                  <a:lnTo>
                    <a:pt x="16" y="0"/>
                  </a:lnTo>
                  <a:lnTo>
                    <a:pt x="0" y="6"/>
                  </a:lnTo>
                  <a:lnTo>
                    <a:pt x="0" y="12"/>
                  </a:lnTo>
                  <a:lnTo>
                    <a:pt x="16"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6" name="Freeform 47"/>
            <p:cNvSpPr>
              <a:spLocks noChangeArrowheads="1"/>
            </p:cNvSpPr>
            <p:nvPr/>
          </p:nvSpPr>
          <p:spPr bwMode="auto">
            <a:xfrm>
              <a:off x="6628827" y="649757"/>
              <a:ext cx="435930" cy="699739"/>
            </a:xfrm>
            <a:custGeom>
              <a:avLst/>
              <a:gdLst>
                <a:gd name="T0" fmla="*/ 2147483647 w 194"/>
                <a:gd name="T1" fmla="*/ 2147483647 h 196"/>
                <a:gd name="T2" fmla="*/ 2147483647 w 194"/>
                <a:gd name="T3" fmla="*/ 2147483647 h 196"/>
                <a:gd name="T4" fmla="*/ 2147483647 w 194"/>
                <a:gd name="T5" fmla="*/ 2147483647 h 196"/>
                <a:gd name="T6" fmla="*/ 2147483647 w 194"/>
                <a:gd name="T7" fmla="*/ 2147483647 h 196"/>
                <a:gd name="T8" fmla="*/ 2147483647 w 194"/>
                <a:gd name="T9" fmla="*/ 2147483647 h 196"/>
                <a:gd name="T10" fmla="*/ 2147483647 w 194"/>
                <a:gd name="T11" fmla="*/ 2147483647 h 196"/>
                <a:gd name="T12" fmla="*/ 2147483647 w 194"/>
                <a:gd name="T13" fmla="*/ 2147483647 h 196"/>
                <a:gd name="T14" fmla="*/ 2147483647 w 194"/>
                <a:gd name="T15" fmla="*/ 2147483647 h 196"/>
                <a:gd name="T16" fmla="*/ 2147483647 w 194"/>
                <a:gd name="T17" fmla="*/ 2147483647 h 196"/>
                <a:gd name="T18" fmla="*/ 2147483647 w 194"/>
                <a:gd name="T19" fmla="*/ 2147483647 h 196"/>
                <a:gd name="T20" fmla="*/ 2147483647 w 194"/>
                <a:gd name="T21" fmla="*/ 2147483647 h 196"/>
                <a:gd name="T22" fmla="*/ 2147483647 w 194"/>
                <a:gd name="T23" fmla="*/ 2147483647 h 196"/>
                <a:gd name="T24" fmla="*/ 2147483647 w 194"/>
                <a:gd name="T25" fmla="*/ 2147483647 h 196"/>
                <a:gd name="T26" fmla="*/ 2147483647 w 194"/>
                <a:gd name="T27" fmla="*/ 2147483647 h 196"/>
                <a:gd name="T28" fmla="*/ 2147483647 w 194"/>
                <a:gd name="T29" fmla="*/ 2147483647 h 196"/>
                <a:gd name="T30" fmla="*/ 2147483647 w 194"/>
                <a:gd name="T31" fmla="*/ 2147483647 h 196"/>
                <a:gd name="T32" fmla="*/ 2147483647 w 194"/>
                <a:gd name="T33" fmla="*/ 2147483647 h 196"/>
                <a:gd name="T34" fmla="*/ 2147483647 w 194"/>
                <a:gd name="T35" fmla="*/ 2147483647 h 196"/>
                <a:gd name="T36" fmla="*/ 2147483647 w 194"/>
                <a:gd name="T37" fmla="*/ 2147483647 h 196"/>
                <a:gd name="T38" fmla="*/ 2147483647 w 194"/>
                <a:gd name="T39" fmla="*/ 2147483647 h 196"/>
                <a:gd name="T40" fmla="*/ 2147483647 w 194"/>
                <a:gd name="T41" fmla="*/ 2147483647 h 196"/>
                <a:gd name="T42" fmla="*/ 2147483647 w 194"/>
                <a:gd name="T43" fmla="*/ 2147483647 h 196"/>
                <a:gd name="T44" fmla="*/ 2147483647 w 194"/>
                <a:gd name="T45" fmla="*/ 2147483647 h 196"/>
                <a:gd name="T46" fmla="*/ 2147483647 w 194"/>
                <a:gd name="T47" fmla="*/ 2147483647 h 196"/>
                <a:gd name="T48" fmla="*/ 2147483647 w 194"/>
                <a:gd name="T49" fmla="*/ 2147483647 h 196"/>
                <a:gd name="T50" fmla="*/ 2147483647 w 194"/>
                <a:gd name="T51" fmla="*/ 2147483647 h 196"/>
                <a:gd name="T52" fmla="*/ 2147483647 w 194"/>
                <a:gd name="T53" fmla="*/ 2147483647 h 196"/>
                <a:gd name="T54" fmla="*/ 2147483647 w 194"/>
                <a:gd name="T55" fmla="*/ 2147483647 h 196"/>
                <a:gd name="T56" fmla="*/ 2147483647 w 194"/>
                <a:gd name="T57" fmla="*/ 2147483647 h 196"/>
                <a:gd name="T58" fmla="*/ 2147483647 w 194"/>
                <a:gd name="T59" fmla="*/ 2147483647 h 196"/>
                <a:gd name="T60" fmla="*/ 2147483647 w 194"/>
                <a:gd name="T61" fmla="*/ 2147483647 h 196"/>
                <a:gd name="T62" fmla="*/ 2147483647 w 194"/>
                <a:gd name="T63" fmla="*/ 2147483647 h 196"/>
                <a:gd name="T64" fmla="*/ 2147483647 w 194"/>
                <a:gd name="T65" fmla="*/ 2147483647 h 196"/>
                <a:gd name="T66" fmla="*/ 2147483647 w 194"/>
                <a:gd name="T67" fmla="*/ 2147483647 h 196"/>
                <a:gd name="T68" fmla="*/ 2147483647 w 194"/>
                <a:gd name="T69" fmla="*/ 2147483647 h 196"/>
                <a:gd name="T70" fmla="*/ 2147483647 w 194"/>
                <a:gd name="T71" fmla="*/ 2147483647 h 196"/>
                <a:gd name="T72" fmla="*/ 2147483647 w 194"/>
                <a:gd name="T73" fmla="*/ 2147483647 h 196"/>
                <a:gd name="T74" fmla="*/ 2147483647 w 194"/>
                <a:gd name="T75" fmla="*/ 2147483647 h 196"/>
                <a:gd name="T76" fmla="*/ 2147483647 w 194"/>
                <a:gd name="T77" fmla="*/ 2147483647 h 196"/>
                <a:gd name="T78" fmla="*/ 2147483647 w 194"/>
                <a:gd name="T79" fmla="*/ 2147483647 h 196"/>
                <a:gd name="T80" fmla="*/ 2147483647 w 194"/>
                <a:gd name="T81" fmla="*/ 2147483647 h 196"/>
                <a:gd name="T82" fmla="*/ 2147483647 w 194"/>
                <a:gd name="T83" fmla="*/ 2147483647 h 196"/>
                <a:gd name="T84" fmla="*/ 2147483647 w 194"/>
                <a:gd name="T85" fmla="*/ 0 h 196"/>
                <a:gd name="T86" fmla="*/ 2147483647 w 194"/>
                <a:gd name="T87" fmla="*/ 2147483647 h 196"/>
                <a:gd name="T88" fmla="*/ 2147483647 w 194"/>
                <a:gd name="T89" fmla="*/ 2147483647 h 196"/>
                <a:gd name="T90" fmla="*/ 2147483647 w 194"/>
                <a:gd name="T91" fmla="*/ 2147483647 h 196"/>
                <a:gd name="T92" fmla="*/ 2147483647 w 194"/>
                <a:gd name="T93" fmla="*/ 2147483647 h 196"/>
                <a:gd name="T94" fmla="*/ 0 w 194"/>
                <a:gd name="T95" fmla="*/ 2147483647 h 196"/>
                <a:gd name="T96" fmla="*/ 0 w 194"/>
                <a:gd name="T97" fmla="*/ 2147483647 h 196"/>
                <a:gd name="T98" fmla="*/ 2147483647 w 194"/>
                <a:gd name="T99" fmla="*/ 2147483647 h 196"/>
                <a:gd name="T100" fmla="*/ 2147483647 w 194"/>
                <a:gd name="T101" fmla="*/ 2147483647 h 196"/>
                <a:gd name="T102" fmla="*/ 2147483647 w 194"/>
                <a:gd name="T103" fmla="*/ 2147483647 h 196"/>
                <a:gd name="T104" fmla="*/ 2147483647 w 194"/>
                <a:gd name="T105" fmla="*/ 2147483647 h 196"/>
                <a:gd name="T106" fmla="*/ 2147483647 w 194"/>
                <a:gd name="T107" fmla="*/ 2147483647 h 196"/>
                <a:gd name="T108" fmla="*/ 2147483647 w 194"/>
                <a:gd name="T109" fmla="*/ 2147483647 h 1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4"/>
                <a:gd name="T166" fmla="*/ 0 h 196"/>
                <a:gd name="T167" fmla="*/ 194 w 194"/>
                <a:gd name="T168" fmla="*/ 196 h 1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4" h="196">
                  <a:moveTo>
                    <a:pt x="36" y="190"/>
                  </a:moveTo>
                  <a:lnTo>
                    <a:pt x="60" y="188"/>
                  </a:lnTo>
                  <a:lnTo>
                    <a:pt x="68" y="162"/>
                  </a:lnTo>
                  <a:lnTo>
                    <a:pt x="76" y="156"/>
                  </a:lnTo>
                  <a:lnTo>
                    <a:pt x="96" y="176"/>
                  </a:lnTo>
                  <a:lnTo>
                    <a:pt x="114" y="192"/>
                  </a:lnTo>
                  <a:lnTo>
                    <a:pt x="138" y="196"/>
                  </a:lnTo>
                  <a:lnTo>
                    <a:pt x="130" y="176"/>
                  </a:lnTo>
                  <a:lnTo>
                    <a:pt x="126" y="164"/>
                  </a:lnTo>
                  <a:lnTo>
                    <a:pt x="124" y="148"/>
                  </a:lnTo>
                  <a:lnTo>
                    <a:pt x="152" y="126"/>
                  </a:lnTo>
                  <a:lnTo>
                    <a:pt x="148" y="114"/>
                  </a:lnTo>
                  <a:lnTo>
                    <a:pt x="136" y="94"/>
                  </a:lnTo>
                  <a:lnTo>
                    <a:pt x="132" y="72"/>
                  </a:lnTo>
                  <a:lnTo>
                    <a:pt x="142" y="68"/>
                  </a:lnTo>
                  <a:lnTo>
                    <a:pt x="156" y="74"/>
                  </a:lnTo>
                  <a:lnTo>
                    <a:pt x="164" y="78"/>
                  </a:lnTo>
                  <a:lnTo>
                    <a:pt x="168" y="80"/>
                  </a:lnTo>
                  <a:lnTo>
                    <a:pt x="172" y="80"/>
                  </a:lnTo>
                  <a:lnTo>
                    <a:pt x="174" y="78"/>
                  </a:lnTo>
                  <a:lnTo>
                    <a:pt x="176" y="74"/>
                  </a:lnTo>
                  <a:lnTo>
                    <a:pt x="176" y="70"/>
                  </a:lnTo>
                  <a:lnTo>
                    <a:pt x="172" y="64"/>
                  </a:lnTo>
                  <a:lnTo>
                    <a:pt x="168" y="60"/>
                  </a:lnTo>
                  <a:lnTo>
                    <a:pt x="168" y="56"/>
                  </a:lnTo>
                  <a:lnTo>
                    <a:pt x="170" y="54"/>
                  </a:lnTo>
                  <a:lnTo>
                    <a:pt x="174" y="50"/>
                  </a:lnTo>
                  <a:lnTo>
                    <a:pt x="180" y="48"/>
                  </a:lnTo>
                  <a:lnTo>
                    <a:pt x="184" y="48"/>
                  </a:lnTo>
                  <a:lnTo>
                    <a:pt x="186" y="46"/>
                  </a:lnTo>
                  <a:lnTo>
                    <a:pt x="188" y="44"/>
                  </a:lnTo>
                  <a:lnTo>
                    <a:pt x="188" y="34"/>
                  </a:lnTo>
                  <a:lnTo>
                    <a:pt x="186" y="28"/>
                  </a:lnTo>
                  <a:lnTo>
                    <a:pt x="194" y="10"/>
                  </a:lnTo>
                  <a:lnTo>
                    <a:pt x="136" y="2"/>
                  </a:lnTo>
                  <a:lnTo>
                    <a:pt x="70" y="0"/>
                  </a:lnTo>
                  <a:lnTo>
                    <a:pt x="16" y="6"/>
                  </a:lnTo>
                  <a:lnTo>
                    <a:pt x="8" y="14"/>
                  </a:lnTo>
                  <a:lnTo>
                    <a:pt x="4" y="20"/>
                  </a:lnTo>
                  <a:lnTo>
                    <a:pt x="0" y="24"/>
                  </a:lnTo>
                  <a:lnTo>
                    <a:pt x="2" y="66"/>
                  </a:lnTo>
                  <a:lnTo>
                    <a:pt x="20" y="132"/>
                  </a:lnTo>
                  <a:lnTo>
                    <a:pt x="34" y="184"/>
                  </a:lnTo>
                  <a:lnTo>
                    <a:pt x="36" y="19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7" name="Freeform 48"/>
            <p:cNvSpPr>
              <a:spLocks noChangeArrowheads="1"/>
            </p:cNvSpPr>
            <p:nvPr/>
          </p:nvSpPr>
          <p:spPr bwMode="auto">
            <a:xfrm>
              <a:off x="3109931" y="322693"/>
              <a:ext cx="4251437" cy="1947889"/>
            </a:xfrm>
            <a:custGeom>
              <a:avLst/>
              <a:gdLst>
                <a:gd name="T0" fmla="*/ 2147483647 w 1892"/>
                <a:gd name="T1" fmla="*/ 2147483647 h 608"/>
                <a:gd name="T2" fmla="*/ 2147483647 w 1892"/>
                <a:gd name="T3" fmla="*/ 2147483647 h 608"/>
                <a:gd name="T4" fmla="*/ 2147483647 w 1892"/>
                <a:gd name="T5" fmla="*/ 2147483647 h 608"/>
                <a:gd name="T6" fmla="*/ 2147483647 w 1892"/>
                <a:gd name="T7" fmla="*/ 2147483647 h 608"/>
                <a:gd name="T8" fmla="*/ 2147483647 w 1892"/>
                <a:gd name="T9" fmla="*/ 2147483647 h 608"/>
                <a:gd name="T10" fmla="*/ 2147483647 w 1892"/>
                <a:gd name="T11" fmla="*/ 2147483647 h 608"/>
                <a:gd name="T12" fmla="*/ 2147483647 w 1892"/>
                <a:gd name="T13" fmla="*/ 2147483647 h 608"/>
                <a:gd name="T14" fmla="*/ 2147483647 w 1892"/>
                <a:gd name="T15" fmla="*/ 2147483647 h 608"/>
                <a:gd name="T16" fmla="*/ 2147483647 w 1892"/>
                <a:gd name="T17" fmla="*/ 2147483647 h 608"/>
                <a:gd name="T18" fmla="*/ 2147483647 w 1892"/>
                <a:gd name="T19" fmla="*/ 2147483647 h 608"/>
                <a:gd name="T20" fmla="*/ 2147483647 w 1892"/>
                <a:gd name="T21" fmla="*/ 2147483647 h 608"/>
                <a:gd name="T22" fmla="*/ 2147483647 w 1892"/>
                <a:gd name="T23" fmla="*/ 2147483647 h 608"/>
                <a:gd name="T24" fmla="*/ 2147483647 w 1892"/>
                <a:gd name="T25" fmla="*/ 2147483647 h 608"/>
                <a:gd name="T26" fmla="*/ 2147483647 w 1892"/>
                <a:gd name="T27" fmla="*/ 2147483647 h 608"/>
                <a:gd name="T28" fmla="*/ 2147483647 w 1892"/>
                <a:gd name="T29" fmla="*/ 2147483647 h 608"/>
                <a:gd name="T30" fmla="*/ 2147483647 w 1892"/>
                <a:gd name="T31" fmla="*/ 2147483647 h 608"/>
                <a:gd name="T32" fmla="*/ 2147483647 w 1892"/>
                <a:gd name="T33" fmla="*/ 2147483647 h 608"/>
                <a:gd name="T34" fmla="*/ 2147483647 w 1892"/>
                <a:gd name="T35" fmla="*/ 2147483647 h 608"/>
                <a:gd name="T36" fmla="*/ 2147483647 w 1892"/>
                <a:gd name="T37" fmla="*/ 2147483647 h 608"/>
                <a:gd name="T38" fmla="*/ 2147483647 w 1892"/>
                <a:gd name="T39" fmla="*/ 2147483647 h 608"/>
                <a:gd name="T40" fmla="*/ 2147483647 w 1892"/>
                <a:gd name="T41" fmla="*/ 2147483647 h 608"/>
                <a:gd name="T42" fmla="*/ 2147483647 w 1892"/>
                <a:gd name="T43" fmla="*/ 2147483647 h 608"/>
                <a:gd name="T44" fmla="*/ 2147483647 w 1892"/>
                <a:gd name="T45" fmla="*/ 2147483647 h 608"/>
                <a:gd name="T46" fmla="*/ 2147483647 w 1892"/>
                <a:gd name="T47" fmla="*/ 2147483647 h 608"/>
                <a:gd name="T48" fmla="*/ 2147483647 w 1892"/>
                <a:gd name="T49" fmla="*/ 2147483647 h 608"/>
                <a:gd name="T50" fmla="*/ 2147483647 w 1892"/>
                <a:gd name="T51" fmla="*/ 2147483647 h 608"/>
                <a:gd name="T52" fmla="*/ 2147483647 w 1892"/>
                <a:gd name="T53" fmla="*/ 2147483647 h 608"/>
                <a:gd name="T54" fmla="*/ 2147483647 w 1892"/>
                <a:gd name="T55" fmla="*/ 2147483647 h 608"/>
                <a:gd name="T56" fmla="*/ 2147483647 w 1892"/>
                <a:gd name="T57" fmla="*/ 2147483647 h 608"/>
                <a:gd name="T58" fmla="*/ 2147483647 w 1892"/>
                <a:gd name="T59" fmla="*/ 2147483647 h 608"/>
                <a:gd name="T60" fmla="*/ 2147483647 w 1892"/>
                <a:gd name="T61" fmla="*/ 2147483647 h 608"/>
                <a:gd name="T62" fmla="*/ 0 w 1892"/>
                <a:gd name="T63" fmla="*/ 2147483647 h 608"/>
                <a:gd name="T64" fmla="*/ 2147483647 w 1892"/>
                <a:gd name="T65" fmla="*/ 2147483647 h 608"/>
                <a:gd name="T66" fmla="*/ 2147483647 w 1892"/>
                <a:gd name="T67" fmla="*/ 2147483647 h 608"/>
                <a:gd name="T68" fmla="*/ 2147483647 w 1892"/>
                <a:gd name="T69" fmla="*/ 2147483647 h 608"/>
                <a:gd name="T70" fmla="*/ 2147483647 w 1892"/>
                <a:gd name="T71" fmla="*/ 2147483647 h 608"/>
                <a:gd name="T72" fmla="*/ 2147483647 w 1892"/>
                <a:gd name="T73" fmla="*/ 2147483647 h 608"/>
                <a:gd name="T74" fmla="*/ 2147483647 w 1892"/>
                <a:gd name="T75" fmla="*/ 2147483647 h 608"/>
                <a:gd name="T76" fmla="*/ 2147483647 w 1892"/>
                <a:gd name="T77" fmla="*/ 2147483647 h 608"/>
                <a:gd name="T78" fmla="*/ 2147483647 w 1892"/>
                <a:gd name="T79" fmla="*/ 2147483647 h 608"/>
                <a:gd name="T80" fmla="*/ 2147483647 w 1892"/>
                <a:gd name="T81" fmla="*/ 2147483647 h 608"/>
                <a:gd name="T82" fmla="*/ 2147483647 w 1892"/>
                <a:gd name="T83" fmla="*/ 2147483647 h 608"/>
                <a:gd name="T84" fmla="*/ 2147483647 w 1892"/>
                <a:gd name="T85" fmla="*/ 2147483647 h 608"/>
                <a:gd name="T86" fmla="*/ 2147483647 w 1892"/>
                <a:gd name="T87" fmla="*/ 2147483647 h 608"/>
                <a:gd name="T88" fmla="*/ 2147483647 w 1892"/>
                <a:gd name="T89" fmla="*/ 2147483647 h 608"/>
                <a:gd name="T90" fmla="*/ 2147483647 w 1892"/>
                <a:gd name="T91" fmla="*/ 2147483647 h 608"/>
                <a:gd name="T92" fmla="*/ 2147483647 w 1892"/>
                <a:gd name="T93" fmla="*/ 2147483647 h 608"/>
                <a:gd name="T94" fmla="*/ 2147483647 w 1892"/>
                <a:gd name="T95" fmla="*/ 2147483647 h 608"/>
                <a:gd name="T96" fmla="*/ 2147483647 w 1892"/>
                <a:gd name="T97" fmla="*/ 2147483647 h 608"/>
                <a:gd name="T98" fmla="*/ 2147483647 w 1892"/>
                <a:gd name="T99" fmla="*/ 2147483647 h 608"/>
                <a:gd name="T100" fmla="*/ 2147483647 w 1892"/>
                <a:gd name="T101" fmla="*/ 2147483647 h 608"/>
                <a:gd name="T102" fmla="*/ 2147483647 w 1892"/>
                <a:gd name="T103" fmla="*/ 2147483647 h 608"/>
                <a:gd name="T104" fmla="*/ 2147483647 w 1892"/>
                <a:gd name="T105" fmla="*/ 2147483647 h 608"/>
                <a:gd name="T106" fmla="*/ 2147483647 w 1892"/>
                <a:gd name="T107" fmla="*/ 2147483647 h 608"/>
                <a:gd name="T108" fmla="*/ 2147483647 w 1892"/>
                <a:gd name="T109" fmla="*/ 2147483647 h 608"/>
                <a:gd name="T110" fmla="*/ 2147483647 w 1892"/>
                <a:gd name="T111" fmla="*/ 2147483647 h 608"/>
                <a:gd name="T112" fmla="*/ 2147483647 w 1892"/>
                <a:gd name="T113" fmla="*/ 2147483647 h 608"/>
                <a:gd name="T114" fmla="*/ 2147483647 w 1892"/>
                <a:gd name="T115" fmla="*/ 2147483647 h 608"/>
                <a:gd name="T116" fmla="*/ 2147483647 w 1892"/>
                <a:gd name="T117" fmla="*/ 2147483647 h 608"/>
                <a:gd name="T118" fmla="*/ 2147483647 w 1892"/>
                <a:gd name="T119" fmla="*/ 2147483647 h 608"/>
                <a:gd name="T120" fmla="*/ 2147483647 w 1892"/>
                <a:gd name="T121" fmla="*/ 2147483647 h 6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2"/>
                <a:gd name="T184" fmla="*/ 0 h 608"/>
                <a:gd name="T185" fmla="*/ 1892 w 1892"/>
                <a:gd name="T186" fmla="*/ 608 h 6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2" h="608">
                  <a:moveTo>
                    <a:pt x="1786" y="126"/>
                  </a:moveTo>
                  <a:lnTo>
                    <a:pt x="1808" y="132"/>
                  </a:lnTo>
                  <a:lnTo>
                    <a:pt x="1840" y="144"/>
                  </a:lnTo>
                  <a:lnTo>
                    <a:pt x="1870" y="156"/>
                  </a:lnTo>
                  <a:lnTo>
                    <a:pt x="1870" y="144"/>
                  </a:lnTo>
                  <a:lnTo>
                    <a:pt x="1862" y="132"/>
                  </a:lnTo>
                  <a:lnTo>
                    <a:pt x="1892" y="126"/>
                  </a:lnTo>
                  <a:lnTo>
                    <a:pt x="1870" y="122"/>
                  </a:lnTo>
                  <a:lnTo>
                    <a:pt x="1854" y="122"/>
                  </a:lnTo>
                  <a:lnTo>
                    <a:pt x="1824" y="116"/>
                  </a:lnTo>
                  <a:lnTo>
                    <a:pt x="1794" y="110"/>
                  </a:lnTo>
                  <a:lnTo>
                    <a:pt x="1740" y="98"/>
                  </a:lnTo>
                  <a:lnTo>
                    <a:pt x="1694" y="92"/>
                  </a:lnTo>
                  <a:lnTo>
                    <a:pt x="1672" y="98"/>
                  </a:lnTo>
                  <a:lnTo>
                    <a:pt x="1642" y="98"/>
                  </a:lnTo>
                  <a:lnTo>
                    <a:pt x="1648" y="110"/>
                  </a:lnTo>
                  <a:lnTo>
                    <a:pt x="1618" y="98"/>
                  </a:lnTo>
                  <a:lnTo>
                    <a:pt x="1610" y="104"/>
                  </a:lnTo>
                  <a:lnTo>
                    <a:pt x="1588" y="98"/>
                  </a:lnTo>
                  <a:lnTo>
                    <a:pt x="1566" y="98"/>
                  </a:lnTo>
                  <a:lnTo>
                    <a:pt x="1542" y="104"/>
                  </a:lnTo>
                  <a:lnTo>
                    <a:pt x="1526" y="92"/>
                  </a:lnTo>
                  <a:lnTo>
                    <a:pt x="1506" y="72"/>
                  </a:lnTo>
                  <a:lnTo>
                    <a:pt x="1466" y="80"/>
                  </a:lnTo>
                  <a:lnTo>
                    <a:pt x="1420" y="80"/>
                  </a:lnTo>
                  <a:lnTo>
                    <a:pt x="1390" y="86"/>
                  </a:lnTo>
                  <a:lnTo>
                    <a:pt x="1412" y="80"/>
                  </a:lnTo>
                  <a:lnTo>
                    <a:pt x="1376" y="58"/>
                  </a:lnTo>
                  <a:lnTo>
                    <a:pt x="1330" y="76"/>
                  </a:lnTo>
                  <a:lnTo>
                    <a:pt x="1308" y="70"/>
                  </a:lnTo>
                  <a:lnTo>
                    <a:pt x="1300" y="80"/>
                  </a:lnTo>
                  <a:lnTo>
                    <a:pt x="1276" y="80"/>
                  </a:lnTo>
                  <a:lnTo>
                    <a:pt x="1246" y="86"/>
                  </a:lnTo>
                  <a:lnTo>
                    <a:pt x="1232" y="80"/>
                  </a:lnTo>
                  <a:lnTo>
                    <a:pt x="1224" y="92"/>
                  </a:lnTo>
                  <a:lnTo>
                    <a:pt x="1202" y="86"/>
                  </a:lnTo>
                  <a:lnTo>
                    <a:pt x="1178" y="80"/>
                  </a:lnTo>
                  <a:lnTo>
                    <a:pt x="1194" y="76"/>
                  </a:lnTo>
                  <a:lnTo>
                    <a:pt x="1178" y="64"/>
                  </a:lnTo>
                  <a:lnTo>
                    <a:pt x="1162" y="64"/>
                  </a:lnTo>
                  <a:lnTo>
                    <a:pt x="1148" y="70"/>
                  </a:lnTo>
                  <a:lnTo>
                    <a:pt x="1118" y="70"/>
                  </a:lnTo>
                  <a:lnTo>
                    <a:pt x="1102" y="64"/>
                  </a:lnTo>
                  <a:lnTo>
                    <a:pt x="1064" y="70"/>
                  </a:lnTo>
                  <a:lnTo>
                    <a:pt x="1034" y="70"/>
                  </a:lnTo>
                  <a:lnTo>
                    <a:pt x="1018" y="76"/>
                  </a:lnTo>
                  <a:lnTo>
                    <a:pt x="974" y="92"/>
                  </a:lnTo>
                  <a:lnTo>
                    <a:pt x="996" y="80"/>
                  </a:lnTo>
                  <a:lnTo>
                    <a:pt x="1026" y="70"/>
                  </a:lnTo>
                  <a:lnTo>
                    <a:pt x="1048" y="52"/>
                  </a:lnTo>
                  <a:lnTo>
                    <a:pt x="1034" y="46"/>
                  </a:lnTo>
                  <a:lnTo>
                    <a:pt x="1018" y="40"/>
                  </a:lnTo>
                  <a:lnTo>
                    <a:pt x="1004" y="40"/>
                  </a:lnTo>
                  <a:lnTo>
                    <a:pt x="974" y="46"/>
                  </a:lnTo>
                  <a:lnTo>
                    <a:pt x="964" y="40"/>
                  </a:lnTo>
                  <a:lnTo>
                    <a:pt x="958" y="24"/>
                  </a:lnTo>
                  <a:lnTo>
                    <a:pt x="934" y="18"/>
                  </a:lnTo>
                  <a:lnTo>
                    <a:pt x="950" y="6"/>
                  </a:lnTo>
                  <a:lnTo>
                    <a:pt x="928" y="0"/>
                  </a:lnTo>
                  <a:lnTo>
                    <a:pt x="912" y="18"/>
                  </a:lnTo>
                  <a:lnTo>
                    <a:pt x="934" y="24"/>
                  </a:lnTo>
                  <a:lnTo>
                    <a:pt x="942" y="40"/>
                  </a:lnTo>
                  <a:lnTo>
                    <a:pt x="928" y="36"/>
                  </a:lnTo>
                  <a:lnTo>
                    <a:pt x="920" y="46"/>
                  </a:lnTo>
                  <a:lnTo>
                    <a:pt x="896" y="40"/>
                  </a:lnTo>
                  <a:lnTo>
                    <a:pt x="882" y="40"/>
                  </a:lnTo>
                  <a:lnTo>
                    <a:pt x="866" y="46"/>
                  </a:lnTo>
                  <a:lnTo>
                    <a:pt x="844" y="46"/>
                  </a:lnTo>
                  <a:lnTo>
                    <a:pt x="820" y="52"/>
                  </a:lnTo>
                  <a:lnTo>
                    <a:pt x="828" y="64"/>
                  </a:lnTo>
                  <a:lnTo>
                    <a:pt x="828" y="80"/>
                  </a:lnTo>
                  <a:lnTo>
                    <a:pt x="820" y="70"/>
                  </a:lnTo>
                  <a:lnTo>
                    <a:pt x="798" y="76"/>
                  </a:lnTo>
                  <a:lnTo>
                    <a:pt x="776" y="76"/>
                  </a:lnTo>
                  <a:lnTo>
                    <a:pt x="798" y="86"/>
                  </a:lnTo>
                  <a:lnTo>
                    <a:pt x="814" y="98"/>
                  </a:lnTo>
                  <a:lnTo>
                    <a:pt x="820" y="110"/>
                  </a:lnTo>
                  <a:lnTo>
                    <a:pt x="814" y="122"/>
                  </a:lnTo>
                  <a:lnTo>
                    <a:pt x="798" y="110"/>
                  </a:lnTo>
                  <a:lnTo>
                    <a:pt x="790" y="92"/>
                  </a:lnTo>
                  <a:lnTo>
                    <a:pt x="760" y="92"/>
                  </a:lnTo>
                  <a:lnTo>
                    <a:pt x="744" y="98"/>
                  </a:lnTo>
                  <a:lnTo>
                    <a:pt x="722" y="86"/>
                  </a:lnTo>
                  <a:lnTo>
                    <a:pt x="730" y="104"/>
                  </a:lnTo>
                  <a:lnTo>
                    <a:pt x="738" y="122"/>
                  </a:lnTo>
                  <a:lnTo>
                    <a:pt x="760" y="122"/>
                  </a:lnTo>
                  <a:lnTo>
                    <a:pt x="782" y="132"/>
                  </a:lnTo>
                  <a:lnTo>
                    <a:pt x="776" y="150"/>
                  </a:lnTo>
                  <a:lnTo>
                    <a:pt x="776" y="138"/>
                  </a:lnTo>
                  <a:lnTo>
                    <a:pt x="752" y="126"/>
                  </a:lnTo>
                  <a:lnTo>
                    <a:pt x="752" y="138"/>
                  </a:lnTo>
                  <a:lnTo>
                    <a:pt x="744" y="126"/>
                  </a:lnTo>
                  <a:lnTo>
                    <a:pt x="738" y="144"/>
                  </a:lnTo>
                  <a:lnTo>
                    <a:pt x="730" y="160"/>
                  </a:lnTo>
                  <a:lnTo>
                    <a:pt x="714" y="156"/>
                  </a:lnTo>
                  <a:lnTo>
                    <a:pt x="722" y="144"/>
                  </a:lnTo>
                  <a:lnTo>
                    <a:pt x="722" y="126"/>
                  </a:lnTo>
                  <a:lnTo>
                    <a:pt x="714" y="98"/>
                  </a:lnTo>
                  <a:lnTo>
                    <a:pt x="714" y="86"/>
                  </a:lnTo>
                  <a:lnTo>
                    <a:pt x="706" y="70"/>
                  </a:lnTo>
                  <a:lnTo>
                    <a:pt x="676" y="80"/>
                  </a:lnTo>
                  <a:lnTo>
                    <a:pt x="662" y="98"/>
                  </a:lnTo>
                  <a:lnTo>
                    <a:pt x="662" y="110"/>
                  </a:lnTo>
                  <a:lnTo>
                    <a:pt x="676" y="116"/>
                  </a:lnTo>
                  <a:lnTo>
                    <a:pt x="692" y="126"/>
                  </a:lnTo>
                  <a:lnTo>
                    <a:pt x="654" y="122"/>
                  </a:lnTo>
                  <a:lnTo>
                    <a:pt x="638" y="116"/>
                  </a:lnTo>
                  <a:lnTo>
                    <a:pt x="614" y="110"/>
                  </a:lnTo>
                  <a:lnTo>
                    <a:pt x="570" y="110"/>
                  </a:lnTo>
                  <a:lnTo>
                    <a:pt x="570" y="104"/>
                  </a:lnTo>
                  <a:lnTo>
                    <a:pt x="562" y="104"/>
                  </a:lnTo>
                  <a:lnTo>
                    <a:pt x="554" y="92"/>
                  </a:lnTo>
                  <a:lnTo>
                    <a:pt x="554" y="76"/>
                  </a:lnTo>
                  <a:lnTo>
                    <a:pt x="592" y="64"/>
                  </a:lnTo>
                  <a:lnTo>
                    <a:pt x="630" y="52"/>
                  </a:lnTo>
                  <a:lnTo>
                    <a:pt x="654" y="36"/>
                  </a:lnTo>
                  <a:lnTo>
                    <a:pt x="630" y="40"/>
                  </a:lnTo>
                  <a:lnTo>
                    <a:pt x="586" y="52"/>
                  </a:lnTo>
                  <a:lnTo>
                    <a:pt x="562" y="58"/>
                  </a:lnTo>
                  <a:lnTo>
                    <a:pt x="546" y="76"/>
                  </a:lnTo>
                  <a:lnTo>
                    <a:pt x="532" y="98"/>
                  </a:lnTo>
                  <a:lnTo>
                    <a:pt x="540" y="98"/>
                  </a:lnTo>
                  <a:lnTo>
                    <a:pt x="532" y="110"/>
                  </a:lnTo>
                  <a:lnTo>
                    <a:pt x="554" y="116"/>
                  </a:lnTo>
                  <a:lnTo>
                    <a:pt x="566" y="110"/>
                  </a:lnTo>
                  <a:lnTo>
                    <a:pt x="586" y="116"/>
                  </a:lnTo>
                  <a:lnTo>
                    <a:pt x="600" y="116"/>
                  </a:lnTo>
                  <a:lnTo>
                    <a:pt x="614" y="122"/>
                  </a:lnTo>
                  <a:lnTo>
                    <a:pt x="600" y="126"/>
                  </a:lnTo>
                  <a:lnTo>
                    <a:pt x="578" y="122"/>
                  </a:lnTo>
                  <a:lnTo>
                    <a:pt x="546" y="132"/>
                  </a:lnTo>
                  <a:lnTo>
                    <a:pt x="546" y="122"/>
                  </a:lnTo>
                  <a:lnTo>
                    <a:pt x="540" y="126"/>
                  </a:lnTo>
                  <a:lnTo>
                    <a:pt x="508" y="132"/>
                  </a:lnTo>
                  <a:lnTo>
                    <a:pt x="494" y="150"/>
                  </a:lnTo>
                  <a:lnTo>
                    <a:pt x="486" y="138"/>
                  </a:lnTo>
                  <a:lnTo>
                    <a:pt x="494" y="126"/>
                  </a:lnTo>
                  <a:lnTo>
                    <a:pt x="464" y="126"/>
                  </a:lnTo>
                  <a:lnTo>
                    <a:pt x="472" y="138"/>
                  </a:lnTo>
                  <a:lnTo>
                    <a:pt x="464" y="156"/>
                  </a:lnTo>
                  <a:lnTo>
                    <a:pt x="456" y="156"/>
                  </a:lnTo>
                  <a:lnTo>
                    <a:pt x="440" y="160"/>
                  </a:lnTo>
                  <a:lnTo>
                    <a:pt x="434" y="166"/>
                  </a:lnTo>
                  <a:lnTo>
                    <a:pt x="410" y="166"/>
                  </a:lnTo>
                  <a:lnTo>
                    <a:pt x="426" y="184"/>
                  </a:lnTo>
                  <a:lnTo>
                    <a:pt x="410" y="178"/>
                  </a:lnTo>
                  <a:lnTo>
                    <a:pt x="394" y="172"/>
                  </a:lnTo>
                  <a:lnTo>
                    <a:pt x="402" y="160"/>
                  </a:lnTo>
                  <a:lnTo>
                    <a:pt x="372" y="156"/>
                  </a:lnTo>
                  <a:lnTo>
                    <a:pt x="358" y="150"/>
                  </a:lnTo>
                  <a:lnTo>
                    <a:pt x="386" y="156"/>
                  </a:lnTo>
                  <a:lnTo>
                    <a:pt x="418" y="156"/>
                  </a:lnTo>
                  <a:lnTo>
                    <a:pt x="440" y="150"/>
                  </a:lnTo>
                  <a:lnTo>
                    <a:pt x="440" y="138"/>
                  </a:lnTo>
                  <a:lnTo>
                    <a:pt x="410" y="138"/>
                  </a:lnTo>
                  <a:lnTo>
                    <a:pt x="402" y="126"/>
                  </a:lnTo>
                  <a:lnTo>
                    <a:pt x="380" y="126"/>
                  </a:lnTo>
                  <a:lnTo>
                    <a:pt x="364" y="122"/>
                  </a:lnTo>
                  <a:lnTo>
                    <a:pt x="350" y="116"/>
                  </a:lnTo>
                  <a:lnTo>
                    <a:pt x="312" y="116"/>
                  </a:lnTo>
                  <a:lnTo>
                    <a:pt x="296" y="122"/>
                  </a:lnTo>
                  <a:lnTo>
                    <a:pt x="296" y="110"/>
                  </a:lnTo>
                  <a:lnTo>
                    <a:pt x="274" y="122"/>
                  </a:lnTo>
                  <a:lnTo>
                    <a:pt x="250" y="122"/>
                  </a:lnTo>
                  <a:lnTo>
                    <a:pt x="236" y="132"/>
                  </a:lnTo>
                  <a:lnTo>
                    <a:pt x="212" y="150"/>
                  </a:lnTo>
                  <a:lnTo>
                    <a:pt x="198" y="166"/>
                  </a:lnTo>
                  <a:lnTo>
                    <a:pt x="182" y="190"/>
                  </a:lnTo>
                  <a:lnTo>
                    <a:pt x="160" y="190"/>
                  </a:lnTo>
                  <a:lnTo>
                    <a:pt x="144" y="196"/>
                  </a:lnTo>
                  <a:lnTo>
                    <a:pt x="136" y="208"/>
                  </a:lnTo>
                  <a:lnTo>
                    <a:pt x="130" y="218"/>
                  </a:lnTo>
                  <a:lnTo>
                    <a:pt x="136" y="236"/>
                  </a:lnTo>
                  <a:lnTo>
                    <a:pt x="136" y="248"/>
                  </a:lnTo>
                  <a:lnTo>
                    <a:pt x="152" y="242"/>
                  </a:lnTo>
                  <a:lnTo>
                    <a:pt x="168" y="236"/>
                  </a:lnTo>
                  <a:lnTo>
                    <a:pt x="190" y="230"/>
                  </a:lnTo>
                  <a:lnTo>
                    <a:pt x="198" y="242"/>
                  </a:lnTo>
                  <a:lnTo>
                    <a:pt x="204" y="258"/>
                  </a:lnTo>
                  <a:lnTo>
                    <a:pt x="212" y="264"/>
                  </a:lnTo>
                  <a:lnTo>
                    <a:pt x="236" y="264"/>
                  </a:lnTo>
                  <a:lnTo>
                    <a:pt x="236" y="252"/>
                  </a:lnTo>
                  <a:lnTo>
                    <a:pt x="250" y="242"/>
                  </a:lnTo>
                  <a:lnTo>
                    <a:pt x="250" y="230"/>
                  </a:lnTo>
                  <a:lnTo>
                    <a:pt x="244" y="218"/>
                  </a:lnTo>
                  <a:lnTo>
                    <a:pt x="236" y="208"/>
                  </a:lnTo>
                  <a:lnTo>
                    <a:pt x="236" y="196"/>
                  </a:lnTo>
                  <a:lnTo>
                    <a:pt x="258" y="184"/>
                  </a:lnTo>
                  <a:lnTo>
                    <a:pt x="258" y="172"/>
                  </a:lnTo>
                  <a:lnTo>
                    <a:pt x="282" y="166"/>
                  </a:lnTo>
                  <a:lnTo>
                    <a:pt x="304" y="172"/>
                  </a:lnTo>
                  <a:lnTo>
                    <a:pt x="282" y="190"/>
                  </a:lnTo>
                  <a:lnTo>
                    <a:pt x="266" y="190"/>
                  </a:lnTo>
                  <a:lnTo>
                    <a:pt x="282" y="212"/>
                  </a:lnTo>
                  <a:lnTo>
                    <a:pt x="364" y="212"/>
                  </a:lnTo>
                  <a:lnTo>
                    <a:pt x="350" y="218"/>
                  </a:lnTo>
                  <a:lnTo>
                    <a:pt x="334" y="218"/>
                  </a:lnTo>
                  <a:lnTo>
                    <a:pt x="312" y="224"/>
                  </a:lnTo>
                  <a:lnTo>
                    <a:pt x="304" y="242"/>
                  </a:lnTo>
                  <a:lnTo>
                    <a:pt x="282" y="236"/>
                  </a:lnTo>
                  <a:lnTo>
                    <a:pt x="282" y="264"/>
                  </a:lnTo>
                  <a:lnTo>
                    <a:pt x="258" y="264"/>
                  </a:lnTo>
                  <a:lnTo>
                    <a:pt x="236" y="270"/>
                  </a:lnTo>
                  <a:lnTo>
                    <a:pt x="212" y="270"/>
                  </a:lnTo>
                  <a:lnTo>
                    <a:pt x="198" y="276"/>
                  </a:lnTo>
                  <a:lnTo>
                    <a:pt x="174" y="282"/>
                  </a:lnTo>
                  <a:lnTo>
                    <a:pt x="182" y="270"/>
                  </a:lnTo>
                  <a:lnTo>
                    <a:pt x="198" y="252"/>
                  </a:lnTo>
                  <a:lnTo>
                    <a:pt x="182" y="252"/>
                  </a:lnTo>
                  <a:lnTo>
                    <a:pt x="160" y="248"/>
                  </a:lnTo>
                  <a:lnTo>
                    <a:pt x="168" y="264"/>
                  </a:lnTo>
                  <a:lnTo>
                    <a:pt x="168" y="282"/>
                  </a:lnTo>
                  <a:lnTo>
                    <a:pt x="144" y="282"/>
                  </a:lnTo>
                  <a:lnTo>
                    <a:pt x="136" y="294"/>
                  </a:lnTo>
                  <a:lnTo>
                    <a:pt x="114" y="304"/>
                  </a:lnTo>
                  <a:lnTo>
                    <a:pt x="98" y="316"/>
                  </a:lnTo>
                  <a:lnTo>
                    <a:pt x="76" y="316"/>
                  </a:lnTo>
                  <a:lnTo>
                    <a:pt x="52" y="322"/>
                  </a:lnTo>
                  <a:lnTo>
                    <a:pt x="52" y="332"/>
                  </a:lnTo>
                  <a:lnTo>
                    <a:pt x="68" y="344"/>
                  </a:lnTo>
                  <a:lnTo>
                    <a:pt x="76" y="362"/>
                  </a:lnTo>
                  <a:lnTo>
                    <a:pt x="52" y="368"/>
                  </a:lnTo>
                  <a:lnTo>
                    <a:pt x="0" y="368"/>
                  </a:lnTo>
                  <a:lnTo>
                    <a:pt x="0" y="378"/>
                  </a:lnTo>
                  <a:lnTo>
                    <a:pt x="16" y="378"/>
                  </a:lnTo>
                  <a:lnTo>
                    <a:pt x="6" y="384"/>
                  </a:lnTo>
                  <a:lnTo>
                    <a:pt x="6" y="424"/>
                  </a:lnTo>
                  <a:lnTo>
                    <a:pt x="30" y="420"/>
                  </a:lnTo>
                  <a:lnTo>
                    <a:pt x="46" y="424"/>
                  </a:lnTo>
                  <a:lnTo>
                    <a:pt x="68" y="420"/>
                  </a:lnTo>
                  <a:lnTo>
                    <a:pt x="98" y="408"/>
                  </a:lnTo>
                  <a:lnTo>
                    <a:pt x="98" y="396"/>
                  </a:lnTo>
                  <a:lnTo>
                    <a:pt x="114" y="378"/>
                  </a:lnTo>
                  <a:lnTo>
                    <a:pt x="130" y="368"/>
                  </a:lnTo>
                  <a:lnTo>
                    <a:pt x="174" y="368"/>
                  </a:lnTo>
                  <a:lnTo>
                    <a:pt x="198" y="356"/>
                  </a:lnTo>
                  <a:lnTo>
                    <a:pt x="212" y="378"/>
                  </a:lnTo>
                  <a:lnTo>
                    <a:pt x="228" y="390"/>
                  </a:lnTo>
                  <a:lnTo>
                    <a:pt x="236" y="402"/>
                  </a:lnTo>
                  <a:lnTo>
                    <a:pt x="220" y="408"/>
                  </a:lnTo>
                  <a:lnTo>
                    <a:pt x="236" y="420"/>
                  </a:lnTo>
                  <a:lnTo>
                    <a:pt x="250" y="408"/>
                  </a:lnTo>
                  <a:lnTo>
                    <a:pt x="250" y="390"/>
                  </a:lnTo>
                  <a:lnTo>
                    <a:pt x="244" y="374"/>
                  </a:lnTo>
                  <a:lnTo>
                    <a:pt x="236" y="384"/>
                  </a:lnTo>
                  <a:lnTo>
                    <a:pt x="220" y="362"/>
                  </a:lnTo>
                  <a:lnTo>
                    <a:pt x="204" y="350"/>
                  </a:lnTo>
                  <a:lnTo>
                    <a:pt x="228" y="350"/>
                  </a:lnTo>
                  <a:lnTo>
                    <a:pt x="236" y="356"/>
                  </a:lnTo>
                  <a:lnTo>
                    <a:pt x="258" y="368"/>
                  </a:lnTo>
                  <a:lnTo>
                    <a:pt x="274" y="374"/>
                  </a:lnTo>
                  <a:lnTo>
                    <a:pt x="288" y="384"/>
                  </a:lnTo>
                  <a:lnTo>
                    <a:pt x="304" y="408"/>
                  </a:lnTo>
                  <a:lnTo>
                    <a:pt x="318" y="412"/>
                  </a:lnTo>
                  <a:lnTo>
                    <a:pt x="318" y="402"/>
                  </a:lnTo>
                  <a:lnTo>
                    <a:pt x="312" y="390"/>
                  </a:lnTo>
                  <a:lnTo>
                    <a:pt x="318" y="378"/>
                  </a:lnTo>
                  <a:lnTo>
                    <a:pt x="342" y="378"/>
                  </a:lnTo>
                  <a:lnTo>
                    <a:pt x="364" y="374"/>
                  </a:lnTo>
                  <a:lnTo>
                    <a:pt x="350" y="368"/>
                  </a:lnTo>
                  <a:lnTo>
                    <a:pt x="350" y="356"/>
                  </a:lnTo>
                  <a:lnTo>
                    <a:pt x="364" y="338"/>
                  </a:lnTo>
                  <a:lnTo>
                    <a:pt x="386" y="332"/>
                  </a:lnTo>
                  <a:lnTo>
                    <a:pt x="410" y="328"/>
                  </a:lnTo>
                  <a:lnTo>
                    <a:pt x="394" y="338"/>
                  </a:lnTo>
                  <a:lnTo>
                    <a:pt x="418" y="350"/>
                  </a:lnTo>
                  <a:lnTo>
                    <a:pt x="440" y="344"/>
                  </a:lnTo>
                  <a:lnTo>
                    <a:pt x="464" y="356"/>
                  </a:lnTo>
                  <a:lnTo>
                    <a:pt x="494" y="356"/>
                  </a:lnTo>
                  <a:lnTo>
                    <a:pt x="502" y="378"/>
                  </a:lnTo>
                  <a:lnTo>
                    <a:pt x="464" y="384"/>
                  </a:lnTo>
                  <a:lnTo>
                    <a:pt x="440" y="378"/>
                  </a:lnTo>
                  <a:lnTo>
                    <a:pt x="426" y="378"/>
                  </a:lnTo>
                  <a:lnTo>
                    <a:pt x="410" y="374"/>
                  </a:lnTo>
                  <a:lnTo>
                    <a:pt x="386" y="374"/>
                  </a:lnTo>
                  <a:lnTo>
                    <a:pt x="364" y="384"/>
                  </a:lnTo>
                  <a:lnTo>
                    <a:pt x="350" y="384"/>
                  </a:lnTo>
                  <a:lnTo>
                    <a:pt x="358" y="396"/>
                  </a:lnTo>
                  <a:lnTo>
                    <a:pt x="364" y="408"/>
                  </a:lnTo>
                  <a:lnTo>
                    <a:pt x="380" y="420"/>
                  </a:lnTo>
                  <a:lnTo>
                    <a:pt x="418" y="420"/>
                  </a:lnTo>
                  <a:lnTo>
                    <a:pt x="448" y="412"/>
                  </a:lnTo>
                  <a:lnTo>
                    <a:pt x="434" y="424"/>
                  </a:lnTo>
                  <a:lnTo>
                    <a:pt x="418" y="430"/>
                  </a:lnTo>
                  <a:lnTo>
                    <a:pt x="440" y="430"/>
                  </a:lnTo>
                  <a:lnTo>
                    <a:pt x="440" y="442"/>
                  </a:lnTo>
                  <a:lnTo>
                    <a:pt x="434" y="460"/>
                  </a:lnTo>
                  <a:lnTo>
                    <a:pt x="418" y="448"/>
                  </a:lnTo>
                  <a:lnTo>
                    <a:pt x="418" y="466"/>
                  </a:lnTo>
                  <a:lnTo>
                    <a:pt x="426" y="466"/>
                  </a:lnTo>
                  <a:lnTo>
                    <a:pt x="440" y="476"/>
                  </a:lnTo>
                  <a:lnTo>
                    <a:pt x="448" y="488"/>
                  </a:lnTo>
                  <a:lnTo>
                    <a:pt x="472" y="488"/>
                  </a:lnTo>
                  <a:lnTo>
                    <a:pt x="478" y="504"/>
                  </a:lnTo>
                  <a:lnTo>
                    <a:pt x="486" y="528"/>
                  </a:lnTo>
                  <a:lnTo>
                    <a:pt x="508" y="534"/>
                  </a:lnTo>
                  <a:lnTo>
                    <a:pt x="524" y="546"/>
                  </a:lnTo>
                  <a:lnTo>
                    <a:pt x="532" y="568"/>
                  </a:lnTo>
                  <a:lnTo>
                    <a:pt x="554" y="584"/>
                  </a:lnTo>
                  <a:lnTo>
                    <a:pt x="586" y="580"/>
                  </a:lnTo>
                  <a:lnTo>
                    <a:pt x="622" y="562"/>
                  </a:lnTo>
                  <a:lnTo>
                    <a:pt x="646" y="552"/>
                  </a:lnTo>
                  <a:lnTo>
                    <a:pt x="668" y="540"/>
                  </a:lnTo>
                  <a:lnTo>
                    <a:pt x="692" y="522"/>
                  </a:lnTo>
                  <a:lnTo>
                    <a:pt x="698" y="504"/>
                  </a:lnTo>
                  <a:lnTo>
                    <a:pt x="668" y="500"/>
                  </a:lnTo>
                  <a:lnTo>
                    <a:pt x="662" y="488"/>
                  </a:lnTo>
                  <a:lnTo>
                    <a:pt x="646" y="500"/>
                  </a:lnTo>
                  <a:lnTo>
                    <a:pt x="614" y="504"/>
                  </a:lnTo>
                  <a:lnTo>
                    <a:pt x="614" y="516"/>
                  </a:lnTo>
                  <a:lnTo>
                    <a:pt x="608" y="500"/>
                  </a:lnTo>
                  <a:lnTo>
                    <a:pt x="592" y="488"/>
                  </a:lnTo>
                  <a:lnTo>
                    <a:pt x="570" y="482"/>
                  </a:lnTo>
                  <a:lnTo>
                    <a:pt x="562" y="470"/>
                  </a:lnTo>
                  <a:lnTo>
                    <a:pt x="562" y="454"/>
                  </a:lnTo>
                  <a:lnTo>
                    <a:pt x="586" y="454"/>
                  </a:lnTo>
                  <a:lnTo>
                    <a:pt x="622" y="476"/>
                  </a:lnTo>
                  <a:lnTo>
                    <a:pt x="646" y="476"/>
                  </a:lnTo>
                  <a:lnTo>
                    <a:pt x="654" y="482"/>
                  </a:lnTo>
                  <a:lnTo>
                    <a:pt x="668" y="482"/>
                  </a:lnTo>
                  <a:lnTo>
                    <a:pt x="698" y="488"/>
                  </a:lnTo>
                  <a:lnTo>
                    <a:pt x="722" y="488"/>
                  </a:lnTo>
                  <a:lnTo>
                    <a:pt x="760" y="482"/>
                  </a:lnTo>
                  <a:lnTo>
                    <a:pt x="768" y="482"/>
                  </a:lnTo>
                  <a:lnTo>
                    <a:pt x="776" y="500"/>
                  </a:lnTo>
                  <a:lnTo>
                    <a:pt x="798" y="494"/>
                  </a:lnTo>
                  <a:lnTo>
                    <a:pt x="782" y="504"/>
                  </a:lnTo>
                  <a:lnTo>
                    <a:pt x="798" y="516"/>
                  </a:lnTo>
                  <a:lnTo>
                    <a:pt x="820" y="510"/>
                  </a:lnTo>
                  <a:lnTo>
                    <a:pt x="828" y="534"/>
                  </a:lnTo>
                  <a:lnTo>
                    <a:pt x="844" y="556"/>
                  </a:lnTo>
                  <a:lnTo>
                    <a:pt x="858" y="590"/>
                  </a:lnTo>
                  <a:lnTo>
                    <a:pt x="874" y="608"/>
                  </a:lnTo>
                  <a:lnTo>
                    <a:pt x="890" y="596"/>
                  </a:lnTo>
                  <a:lnTo>
                    <a:pt x="904" y="596"/>
                  </a:lnTo>
                  <a:lnTo>
                    <a:pt x="904" y="584"/>
                  </a:lnTo>
                  <a:lnTo>
                    <a:pt x="920" y="574"/>
                  </a:lnTo>
                  <a:lnTo>
                    <a:pt x="920" y="552"/>
                  </a:lnTo>
                  <a:lnTo>
                    <a:pt x="942" y="534"/>
                  </a:lnTo>
                  <a:lnTo>
                    <a:pt x="980" y="516"/>
                  </a:lnTo>
                  <a:lnTo>
                    <a:pt x="1018" y="504"/>
                  </a:lnTo>
                  <a:lnTo>
                    <a:pt x="1042" y="528"/>
                  </a:lnTo>
                  <a:lnTo>
                    <a:pt x="1064" y="546"/>
                  </a:lnTo>
                  <a:lnTo>
                    <a:pt x="1086" y="540"/>
                  </a:lnTo>
                  <a:lnTo>
                    <a:pt x="1102" y="568"/>
                  </a:lnTo>
                  <a:lnTo>
                    <a:pt x="1102" y="584"/>
                  </a:lnTo>
                  <a:lnTo>
                    <a:pt x="1118" y="602"/>
                  </a:lnTo>
                  <a:lnTo>
                    <a:pt x="1110" y="584"/>
                  </a:lnTo>
                  <a:lnTo>
                    <a:pt x="1110" y="568"/>
                  </a:lnTo>
                  <a:lnTo>
                    <a:pt x="1124" y="556"/>
                  </a:lnTo>
                  <a:lnTo>
                    <a:pt x="1132" y="574"/>
                  </a:lnTo>
                  <a:lnTo>
                    <a:pt x="1156" y="580"/>
                  </a:lnTo>
                  <a:lnTo>
                    <a:pt x="1156" y="596"/>
                  </a:lnTo>
                  <a:lnTo>
                    <a:pt x="1178" y="590"/>
                  </a:lnTo>
                  <a:lnTo>
                    <a:pt x="1208" y="580"/>
                  </a:lnTo>
                  <a:lnTo>
                    <a:pt x="1202" y="562"/>
                  </a:lnTo>
                  <a:lnTo>
                    <a:pt x="1186" y="552"/>
                  </a:lnTo>
                  <a:lnTo>
                    <a:pt x="1170" y="534"/>
                  </a:lnTo>
                  <a:lnTo>
                    <a:pt x="1156" y="522"/>
                  </a:lnTo>
                  <a:lnTo>
                    <a:pt x="1170" y="510"/>
                  </a:lnTo>
                  <a:lnTo>
                    <a:pt x="1202" y="510"/>
                  </a:lnTo>
                  <a:lnTo>
                    <a:pt x="1208" y="516"/>
                  </a:lnTo>
                  <a:lnTo>
                    <a:pt x="1216" y="504"/>
                  </a:lnTo>
                  <a:lnTo>
                    <a:pt x="1238" y="500"/>
                  </a:lnTo>
                  <a:lnTo>
                    <a:pt x="1246" y="504"/>
                  </a:lnTo>
                  <a:lnTo>
                    <a:pt x="1262" y="494"/>
                  </a:lnTo>
                  <a:lnTo>
                    <a:pt x="1276" y="476"/>
                  </a:lnTo>
                  <a:lnTo>
                    <a:pt x="1308" y="454"/>
                  </a:lnTo>
                  <a:lnTo>
                    <a:pt x="1300" y="442"/>
                  </a:lnTo>
                  <a:lnTo>
                    <a:pt x="1292" y="430"/>
                  </a:lnTo>
                  <a:lnTo>
                    <a:pt x="1276" y="420"/>
                  </a:lnTo>
                  <a:lnTo>
                    <a:pt x="1262" y="408"/>
                  </a:lnTo>
                  <a:lnTo>
                    <a:pt x="1276" y="396"/>
                  </a:lnTo>
                  <a:lnTo>
                    <a:pt x="1246" y="396"/>
                  </a:lnTo>
                  <a:lnTo>
                    <a:pt x="1270" y="374"/>
                  </a:lnTo>
                  <a:lnTo>
                    <a:pt x="1276" y="378"/>
                  </a:lnTo>
                  <a:lnTo>
                    <a:pt x="1314" y="378"/>
                  </a:lnTo>
                  <a:lnTo>
                    <a:pt x="1322" y="390"/>
                  </a:lnTo>
                  <a:lnTo>
                    <a:pt x="1338" y="408"/>
                  </a:lnTo>
                  <a:lnTo>
                    <a:pt x="1346" y="430"/>
                  </a:lnTo>
                  <a:lnTo>
                    <a:pt x="1352" y="420"/>
                  </a:lnTo>
                  <a:lnTo>
                    <a:pt x="1376" y="408"/>
                  </a:lnTo>
                  <a:lnTo>
                    <a:pt x="1352" y="396"/>
                  </a:lnTo>
                  <a:lnTo>
                    <a:pt x="1346" y="378"/>
                  </a:lnTo>
                  <a:lnTo>
                    <a:pt x="1360" y="362"/>
                  </a:lnTo>
                  <a:lnTo>
                    <a:pt x="1390" y="350"/>
                  </a:lnTo>
                  <a:lnTo>
                    <a:pt x="1420" y="332"/>
                  </a:lnTo>
                  <a:lnTo>
                    <a:pt x="1428" y="310"/>
                  </a:lnTo>
                  <a:lnTo>
                    <a:pt x="1428" y="288"/>
                  </a:lnTo>
                  <a:lnTo>
                    <a:pt x="1414" y="270"/>
                  </a:lnTo>
                  <a:lnTo>
                    <a:pt x="1414" y="258"/>
                  </a:lnTo>
                  <a:lnTo>
                    <a:pt x="1398" y="248"/>
                  </a:lnTo>
                  <a:lnTo>
                    <a:pt x="1368" y="252"/>
                  </a:lnTo>
                  <a:lnTo>
                    <a:pt x="1368" y="248"/>
                  </a:lnTo>
                  <a:lnTo>
                    <a:pt x="1384" y="224"/>
                  </a:lnTo>
                  <a:lnTo>
                    <a:pt x="1398" y="212"/>
                  </a:lnTo>
                  <a:lnTo>
                    <a:pt x="1428" y="208"/>
                  </a:lnTo>
                  <a:lnTo>
                    <a:pt x="1474" y="208"/>
                  </a:lnTo>
                  <a:lnTo>
                    <a:pt x="1526" y="212"/>
                  </a:lnTo>
                  <a:lnTo>
                    <a:pt x="1542" y="208"/>
                  </a:lnTo>
                  <a:lnTo>
                    <a:pt x="1566" y="184"/>
                  </a:lnTo>
                  <a:lnTo>
                    <a:pt x="1596" y="172"/>
                  </a:lnTo>
                  <a:lnTo>
                    <a:pt x="1596" y="184"/>
                  </a:lnTo>
                  <a:lnTo>
                    <a:pt x="1610" y="190"/>
                  </a:lnTo>
                  <a:lnTo>
                    <a:pt x="1626" y="178"/>
                  </a:lnTo>
                  <a:lnTo>
                    <a:pt x="1648" y="172"/>
                  </a:lnTo>
                  <a:lnTo>
                    <a:pt x="1642" y="184"/>
                  </a:lnTo>
                  <a:lnTo>
                    <a:pt x="1618" y="202"/>
                  </a:lnTo>
                  <a:lnTo>
                    <a:pt x="1588" y="212"/>
                  </a:lnTo>
                  <a:lnTo>
                    <a:pt x="1588" y="230"/>
                  </a:lnTo>
                  <a:lnTo>
                    <a:pt x="1618" y="242"/>
                  </a:lnTo>
                  <a:lnTo>
                    <a:pt x="1618" y="270"/>
                  </a:lnTo>
                  <a:lnTo>
                    <a:pt x="1642" y="288"/>
                  </a:lnTo>
                  <a:lnTo>
                    <a:pt x="1642" y="270"/>
                  </a:lnTo>
                  <a:lnTo>
                    <a:pt x="1656" y="258"/>
                  </a:lnTo>
                  <a:lnTo>
                    <a:pt x="1672" y="242"/>
                  </a:lnTo>
                  <a:lnTo>
                    <a:pt x="1656" y="224"/>
                  </a:lnTo>
                  <a:lnTo>
                    <a:pt x="1656" y="208"/>
                  </a:lnTo>
                  <a:lnTo>
                    <a:pt x="1680" y="190"/>
                  </a:lnTo>
                  <a:lnTo>
                    <a:pt x="1688" y="202"/>
                  </a:lnTo>
                  <a:lnTo>
                    <a:pt x="1726" y="196"/>
                  </a:lnTo>
                  <a:lnTo>
                    <a:pt x="1740" y="184"/>
                  </a:lnTo>
                  <a:lnTo>
                    <a:pt x="1770" y="178"/>
                  </a:lnTo>
                  <a:lnTo>
                    <a:pt x="1770" y="166"/>
                  </a:lnTo>
                  <a:lnTo>
                    <a:pt x="1802" y="160"/>
                  </a:lnTo>
                  <a:lnTo>
                    <a:pt x="1786" y="156"/>
                  </a:lnTo>
                  <a:lnTo>
                    <a:pt x="1770" y="150"/>
                  </a:lnTo>
                  <a:lnTo>
                    <a:pt x="1748" y="144"/>
                  </a:lnTo>
                  <a:lnTo>
                    <a:pt x="1778" y="144"/>
                  </a:lnTo>
                  <a:lnTo>
                    <a:pt x="1786" y="12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dirty="0">
                <a:ea typeface="MS PGothic" panose="020B0600070205080204" pitchFamily="34" charset="-128"/>
              </a:endParaRPr>
            </a:p>
          </p:txBody>
        </p:sp>
        <p:sp>
          <p:nvSpPr>
            <p:cNvPr id="18" name="Freeform 49"/>
            <p:cNvSpPr>
              <a:spLocks noChangeArrowheads="1"/>
            </p:cNvSpPr>
            <p:nvPr/>
          </p:nvSpPr>
          <p:spPr bwMode="auto">
            <a:xfrm>
              <a:off x="6574896" y="514094"/>
              <a:ext cx="310095" cy="378430"/>
            </a:xfrm>
            <a:custGeom>
              <a:avLst/>
              <a:gdLst>
                <a:gd name="T0" fmla="*/ 2147483647 w 138"/>
                <a:gd name="T1" fmla="*/ 2147483647 h 106"/>
                <a:gd name="T2" fmla="*/ 2147483647 w 138"/>
                <a:gd name="T3" fmla="*/ 2147483647 h 106"/>
                <a:gd name="T4" fmla="*/ 2147483647 w 138"/>
                <a:gd name="T5" fmla="*/ 0 h 106"/>
                <a:gd name="T6" fmla="*/ 2147483647 w 138"/>
                <a:gd name="T7" fmla="*/ 0 h 106"/>
                <a:gd name="T8" fmla="*/ 2147483647 w 138"/>
                <a:gd name="T9" fmla="*/ 0 h 106"/>
                <a:gd name="T10" fmla="*/ 2147483647 w 138"/>
                <a:gd name="T11" fmla="*/ 0 h 106"/>
                <a:gd name="T12" fmla="*/ 2147483647 w 138"/>
                <a:gd name="T13" fmla="*/ 2147483647 h 106"/>
                <a:gd name="T14" fmla="*/ 2147483647 w 138"/>
                <a:gd name="T15" fmla="*/ 2147483647 h 106"/>
                <a:gd name="T16" fmla="*/ 2147483647 w 138"/>
                <a:gd name="T17" fmla="*/ 2147483647 h 106"/>
                <a:gd name="T18" fmla="*/ 2147483647 w 138"/>
                <a:gd name="T19" fmla="*/ 2147483647 h 106"/>
                <a:gd name="T20" fmla="*/ 2147483647 w 138"/>
                <a:gd name="T21" fmla="*/ 2147483647 h 106"/>
                <a:gd name="T22" fmla="*/ 2147483647 w 138"/>
                <a:gd name="T23" fmla="*/ 2147483647 h 106"/>
                <a:gd name="T24" fmla="*/ 2147483647 w 138"/>
                <a:gd name="T25" fmla="*/ 2147483647 h 106"/>
                <a:gd name="T26" fmla="*/ 2147483647 w 138"/>
                <a:gd name="T27" fmla="*/ 2147483647 h 106"/>
                <a:gd name="T28" fmla="*/ 2147483647 w 138"/>
                <a:gd name="T29" fmla="*/ 2147483647 h 106"/>
                <a:gd name="T30" fmla="*/ 0 w 138"/>
                <a:gd name="T31" fmla="*/ 2147483647 h 106"/>
                <a:gd name="T32" fmla="*/ 0 w 138"/>
                <a:gd name="T33" fmla="*/ 2147483647 h 106"/>
                <a:gd name="T34" fmla="*/ 0 w 138"/>
                <a:gd name="T35" fmla="*/ 2147483647 h 106"/>
                <a:gd name="T36" fmla="*/ 2147483647 w 138"/>
                <a:gd name="T37" fmla="*/ 2147483647 h 106"/>
                <a:gd name="T38" fmla="*/ 2147483647 w 138"/>
                <a:gd name="T39" fmla="*/ 2147483647 h 106"/>
                <a:gd name="T40" fmla="*/ 2147483647 w 138"/>
                <a:gd name="T41" fmla="*/ 2147483647 h 106"/>
                <a:gd name="T42" fmla="*/ 2147483647 w 138"/>
                <a:gd name="T43" fmla="*/ 2147483647 h 106"/>
                <a:gd name="T44" fmla="*/ 2147483647 w 138"/>
                <a:gd name="T45" fmla="*/ 2147483647 h 106"/>
                <a:gd name="T46" fmla="*/ 2147483647 w 138"/>
                <a:gd name="T47" fmla="*/ 2147483647 h 106"/>
                <a:gd name="T48" fmla="*/ 2147483647 w 138"/>
                <a:gd name="T49" fmla="*/ 2147483647 h 106"/>
                <a:gd name="T50" fmla="*/ 2147483647 w 138"/>
                <a:gd name="T51" fmla="*/ 2147483647 h 106"/>
                <a:gd name="T52" fmla="*/ 2147483647 w 138"/>
                <a:gd name="T53" fmla="*/ 2147483647 h 106"/>
                <a:gd name="T54" fmla="*/ 2147483647 w 138"/>
                <a:gd name="T55" fmla="*/ 2147483647 h 106"/>
                <a:gd name="T56" fmla="*/ 2147483647 w 138"/>
                <a:gd name="T57" fmla="*/ 2147483647 h 106"/>
                <a:gd name="T58" fmla="*/ 2147483647 w 138"/>
                <a:gd name="T59" fmla="*/ 2147483647 h 106"/>
                <a:gd name="T60" fmla="*/ 2147483647 w 138"/>
                <a:gd name="T61" fmla="*/ 2147483647 h 106"/>
                <a:gd name="T62" fmla="*/ 2147483647 w 138"/>
                <a:gd name="T63" fmla="*/ 2147483647 h 106"/>
                <a:gd name="T64" fmla="*/ 2147483647 w 138"/>
                <a:gd name="T65" fmla="*/ 2147483647 h 106"/>
                <a:gd name="T66" fmla="*/ 2147483647 w 138"/>
                <a:gd name="T67" fmla="*/ 2147483647 h 106"/>
                <a:gd name="T68" fmla="*/ 2147483647 w 138"/>
                <a:gd name="T69" fmla="*/ 2147483647 h 106"/>
                <a:gd name="T70" fmla="*/ 2147483647 w 138"/>
                <a:gd name="T71" fmla="*/ 2147483647 h 106"/>
                <a:gd name="T72" fmla="*/ 2147483647 w 138"/>
                <a:gd name="T73" fmla="*/ 2147483647 h 106"/>
                <a:gd name="T74" fmla="*/ 2147483647 w 138"/>
                <a:gd name="T75" fmla="*/ 2147483647 h 106"/>
                <a:gd name="T76" fmla="*/ 2147483647 w 138"/>
                <a:gd name="T77" fmla="*/ 2147483647 h 106"/>
                <a:gd name="T78" fmla="*/ 2147483647 w 138"/>
                <a:gd name="T79" fmla="*/ 2147483647 h 106"/>
                <a:gd name="T80" fmla="*/ 2147483647 w 138"/>
                <a:gd name="T81" fmla="*/ 2147483647 h 106"/>
                <a:gd name="T82" fmla="*/ 2147483647 w 138"/>
                <a:gd name="T83" fmla="*/ 2147483647 h 106"/>
                <a:gd name="T84" fmla="*/ 2147483647 w 138"/>
                <a:gd name="T85" fmla="*/ 2147483647 h 106"/>
                <a:gd name="T86" fmla="*/ 2147483647 w 138"/>
                <a:gd name="T87" fmla="*/ 2147483647 h 106"/>
                <a:gd name="T88" fmla="*/ 2147483647 w 138"/>
                <a:gd name="T89" fmla="*/ 2147483647 h 106"/>
                <a:gd name="T90" fmla="*/ 2147483647 w 138"/>
                <a:gd name="T91" fmla="*/ 2147483647 h 1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
                <a:gd name="T139" fmla="*/ 0 h 106"/>
                <a:gd name="T140" fmla="*/ 138 w 138"/>
                <a:gd name="T141" fmla="*/ 106 h 1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 h="106">
                  <a:moveTo>
                    <a:pt x="84" y="6"/>
                  </a:moveTo>
                  <a:lnTo>
                    <a:pt x="84" y="6"/>
                  </a:lnTo>
                  <a:lnTo>
                    <a:pt x="54" y="0"/>
                  </a:lnTo>
                  <a:lnTo>
                    <a:pt x="38" y="0"/>
                  </a:lnTo>
                  <a:lnTo>
                    <a:pt x="24" y="0"/>
                  </a:lnTo>
                  <a:lnTo>
                    <a:pt x="18" y="2"/>
                  </a:lnTo>
                  <a:lnTo>
                    <a:pt x="16" y="6"/>
                  </a:lnTo>
                  <a:lnTo>
                    <a:pt x="14" y="10"/>
                  </a:lnTo>
                  <a:lnTo>
                    <a:pt x="12" y="18"/>
                  </a:lnTo>
                  <a:lnTo>
                    <a:pt x="8" y="34"/>
                  </a:lnTo>
                  <a:lnTo>
                    <a:pt x="6" y="50"/>
                  </a:lnTo>
                  <a:lnTo>
                    <a:pt x="2" y="84"/>
                  </a:lnTo>
                  <a:lnTo>
                    <a:pt x="0" y="94"/>
                  </a:lnTo>
                  <a:lnTo>
                    <a:pt x="0" y="102"/>
                  </a:lnTo>
                  <a:lnTo>
                    <a:pt x="16" y="102"/>
                  </a:lnTo>
                  <a:lnTo>
                    <a:pt x="32" y="100"/>
                  </a:lnTo>
                  <a:lnTo>
                    <a:pt x="46" y="104"/>
                  </a:lnTo>
                  <a:lnTo>
                    <a:pt x="60" y="106"/>
                  </a:lnTo>
                  <a:lnTo>
                    <a:pt x="68" y="106"/>
                  </a:lnTo>
                  <a:lnTo>
                    <a:pt x="78" y="106"/>
                  </a:lnTo>
                  <a:lnTo>
                    <a:pt x="82" y="104"/>
                  </a:lnTo>
                  <a:lnTo>
                    <a:pt x="82" y="102"/>
                  </a:lnTo>
                  <a:lnTo>
                    <a:pt x="82" y="100"/>
                  </a:lnTo>
                  <a:lnTo>
                    <a:pt x="84" y="98"/>
                  </a:lnTo>
                  <a:lnTo>
                    <a:pt x="104" y="80"/>
                  </a:lnTo>
                  <a:lnTo>
                    <a:pt x="124" y="62"/>
                  </a:lnTo>
                  <a:lnTo>
                    <a:pt x="134" y="50"/>
                  </a:lnTo>
                  <a:lnTo>
                    <a:pt x="138" y="44"/>
                  </a:lnTo>
                  <a:lnTo>
                    <a:pt x="138" y="40"/>
                  </a:lnTo>
                  <a:lnTo>
                    <a:pt x="138" y="34"/>
                  </a:lnTo>
                  <a:lnTo>
                    <a:pt x="136" y="28"/>
                  </a:lnTo>
                  <a:lnTo>
                    <a:pt x="132" y="24"/>
                  </a:lnTo>
                  <a:lnTo>
                    <a:pt x="126" y="20"/>
                  </a:lnTo>
                  <a:lnTo>
                    <a:pt x="112" y="14"/>
                  </a:lnTo>
                  <a:lnTo>
                    <a:pt x="100" y="12"/>
                  </a:lnTo>
                  <a:lnTo>
                    <a:pt x="84" y="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19" name="Freeform 50"/>
            <p:cNvSpPr>
              <a:spLocks noChangeArrowheads="1"/>
            </p:cNvSpPr>
            <p:nvPr/>
          </p:nvSpPr>
          <p:spPr bwMode="auto">
            <a:xfrm>
              <a:off x="6956897" y="3455854"/>
              <a:ext cx="238188" cy="164224"/>
            </a:xfrm>
            <a:custGeom>
              <a:avLst/>
              <a:gdLst>
                <a:gd name="T0" fmla="*/ 2147483647 w 106"/>
                <a:gd name="T1" fmla="*/ 0 h 46"/>
                <a:gd name="T2" fmla="*/ 2147483647 w 106"/>
                <a:gd name="T3" fmla="*/ 2147483647 h 46"/>
                <a:gd name="T4" fmla="*/ 2147483647 w 106"/>
                <a:gd name="T5" fmla="*/ 2147483647 h 46"/>
                <a:gd name="T6" fmla="*/ 0 w 106"/>
                <a:gd name="T7" fmla="*/ 2147483647 h 46"/>
                <a:gd name="T8" fmla="*/ 2147483647 w 106"/>
                <a:gd name="T9" fmla="*/ 2147483647 h 46"/>
                <a:gd name="T10" fmla="*/ 2147483647 w 106"/>
                <a:gd name="T11" fmla="*/ 2147483647 h 46"/>
                <a:gd name="T12" fmla="*/ 2147483647 w 106"/>
                <a:gd name="T13" fmla="*/ 2147483647 h 46"/>
                <a:gd name="T14" fmla="*/ 2147483647 w 106"/>
                <a:gd name="T15" fmla="*/ 2147483647 h 46"/>
                <a:gd name="T16" fmla="*/ 2147483647 w 106"/>
                <a:gd name="T17" fmla="*/ 0 h 46"/>
                <a:gd name="T18" fmla="*/ 2147483647 w 106"/>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46"/>
                <a:gd name="T32" fmla="*/ 106 w 106"/>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46">
                  <a:moveTo>
                    <a:pt x="82" y="0"/>
                  </a:moveTo>
                  <a:lnTo>
                    <a:pt x="60" y="18"/>
                  </a:lnTo>
                  <a:lnTo>
                    <a:pt x="30" y="30"/>
                  </a:lnTo>
                  <a:lnTo>
                    <a:pt x="0" y="40"/>
                  </a:lnTo>
                  <a:lnTo>
                    <a:pt x="30" y="46"/>
                  </a:lnTo>
                  <a:lnTo>
                    <a:pt x="60" y="34"/>
                  </a:lnTo>
                  <a:lnTo>
                    <a:pt x="82" y="18"/>
                  </a:lnTo>
                  <a:lnTo>
                    <a:pt x="106" y="12"/>
                  </a:lnTo>
                  <a:lnTo>
                    <a:pt x="92" y="0"/>
                  </a:lnTo>
                  <a:lnTo>
                    <a:pt x="8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0" name="Freeform 51"/>
            <p:cNvSpPr>
              <a:spLocks noChangeArrowheads="1"/>
            </p:cNvSpPr>
            <p:nvPr/>
          </p:nvSpPr>
          <p:spPr bwMode="auto">
            <a:xfrm>
              <a:off x="7213061" y="3313049"/>
              <a:ext cx="121341" cy="185644"/>
            </a:xfrm>
            <a:custGeom>
              <a:avLst/>
              <a:gdLst>
                <a:gd name="T0" fmla="*/ 2147483647 w 54"/>
                <a:gd name="T1" fmla="*/ 2147483647 h 52"/>
                <a:gd name="T2" fmla="*/ 2147483647 w 54"/>
                <a:gd name="T3" fmla="*/ 0 h 52"/>
                <a:gd name="T4" fmla="*/ 2147483647 w 54"/>
                <a:gd name="T5" fmla="*/ 2147483647 h 52"/>
                <a:gd name="T6" fmla="*/ 0 w 54"/>
                <a:gd name="T7" fmla="*/ 2147483647 h 52"/>
                <a:gd name="T8" fmla="*/ 2147483647 w 54"/>
                <a:gd name="T9" fmla="*/ 2147483647 h 52"/>
                <a:gd name="T10" fmla="*/ 2147483647 w 54"/>
                <a:gd name="T11" fmla="*/ 2147483647 h 52"/>
                <a:gd name="T12" fmla="*/ 2147483647 w 54"/>
                <a:gd name="T13" fmla="*/ 2147483647 h 52"/>
                <a:gd name="T14" fmla="*/ 2147483647 w 54"/>
                <a:gd name="T15" fmla="*/ 2147483647 h 52"/>
                <a:gd name="T16" fmla="*/ 2147483647 w 54"/>
                <a:gd name="T17" fmla="*/ 2147483647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52"/>
                <a:gd name="T29" fmla="*/ 54 w 54"/>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52">
                  <a:moveTo>
                    <a:pt x="14" y="12"/>
                  </a:moveTo>
                  <a:lnTo>
                    <a:pt x="6" y="0"/>
                  </a:lnTo>
                  <a:lnTo>
                    <a:pt x="6" y="34"/>
                  </a:lnTo>
                  <a:lnTo>
                    <a:pt x="0" y="52"/>
                  </a:lnTo>
                  <a:lnTo>
                    <a:pt x="6" y="46"/>
                  </a:lnTo>
                  <a:lnTo>
                    <a:pt x="30" y="28"/>
                  </a:lnTo>
                  <a:lnTo>
                    <a:pt x="44" y="24"/>
                  </a:lnTo>
                  <a:lnTo>
                    <a:pt x="54" y="12"/>
                  </a:lnTo>
                  <a:lnTo>
                    <a:pt x="14"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1" name="Freeform 52"/>
            <p:cNvSpPr>
              <a:spLocks noChangeArrowheads="1"/>
            </p:cNvSpPr>
            <p:nvPr/>
          </p:nvSpPr>
          <p:spPr bwMode="auto">
            <a:xfrm>
              <a:off x="5810897" y="2249161"/>
              <a:ext cx="238188" cy="264187"/>
            </a:xfrm>
            <a:custGeom>
              <a:avLst/>
              <a:gdLst>
                <a:gd name="T0" fmla="*/ 2147483647 w 106"/>
                <a:gd name="T1" fmla="*/ 2147483647 h 74"/>
                <a:gd name="T2" fmla="*/ 2147483647 w 106"/>
                <a:gd name="T3" fmla="*/ 2147483647 h 74"/>
                <a:gd name="T4" fmla="*/ 2147483647 w 106"/>
                <a:gd name="T5" fmla="*/ 2147483647 h 74"/>
                <a:gd name="T6" fmla="*/ 2147483647 w 106"/>
                <a:gd name="T7" fmla="*/ 2147483647 h 74"/>
                <a:gd name="T8" fmla="*/ 2147483647 w 106"/>
                <a:gd name="T9" fmla="*/ 2147483647 h 74"/>
                <a:gd name="T10" fmla="*/ 2147483647 w 106"/>
                <a:gd name="T11" fmla="*/ 0 h 74"/>
                <a:gd name="T12" fmla="*/ 2147483647 w 106"/>
                <a:gd name="T13" fmla="*/ 2147483647 h 74"/>
                <a:gd name="T14" fmla="*/ 2147483647 w 106"/>
                <a:gd name="T15" fmla="*/ 2147483647 h 74"/>
                <a:gd name="T16" fmla="*/ 2147483647 w 106"/>
                <a:gd name="T17" fmla="*/ 2147483647 h 74"/>
                <a:gd name="T18" fmla="*/ 0 w 106"/>
                <a:gd name="T19" fmla="*/ 2147483647 h 74"/>
                <a:gd name="T20" fmla="*/ 2147483647 w 106"/>
                <a:gd name="T21" fmla="*/ 2147483647 h 74"/>
                <a:gd name="T22" fmla="*/ 2147483647 w 106"/>
                <a:gd name="T23" fmla="*/ 2147483647 h 74"/>
                <a:gd name="T24" fmla="*/ 2147483647 w 106"/>
                <a:gd name="T25" fmla="*/ 2147483647 h 74"/>
                <a:gd name="T26" fmla="*/ 2147483647 w 106"/>
                <a:gd name="T27" fmla="*/ 2147483647 h 74"/>
                <a:gd name="T28" fmla="*/ 2147483647 w 106"/>
                <a:gd name="T29" fmla="*/ 2147483647 h 74"/>
                <a:gd name="T30" fmla="*/ 2147483647 w 106"/>
                <a:gd name="T31" fmla="*/ 2147483647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74"/>
                <a:gd name="T50" fmla="*/ 106 w 106"/>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74">
                  <a:moveTo>
                    <a:pt x="98" y="52"/>
                  </a:moveTo>
                  <a:lnTo>
                    <a:pt x="106" y="40"/>
                  </a:lnTo>
                  <a:lnTo>
                    <a:pt x="106" y="18"/>
                  </a:lnTo>
                  <a:lnTo>
                    <a:pt x="98" y="6"/>
                  </a:lnTo>
                  <a:lnTo>
                    <a:pt x="82" y="12"/>
                  </a:lnTo>
                  <a:lnTo>
                    <a:pt x="82" y="0"/>
                  </a:lnTo>
                  <a:lnTo>
                    <a:pt x="60" y="18"/>
                  </a:lnTo>
                  <a:lnTo>
                    <a:pt x="30" y="34"/>
                  </a:lnTo>
                  <a:lnTo>
                    <a:pt x="22" y="40"/>
                  </a:lnTo>
                  <a:lnTo>
                    <a:pt x="0" y="46"/>
                  </a:lnTo>
                  <a:lnTo>
                    <a:pt x="14" y="52"/>
                  </a:lnTo>
                  <a:lnTo>
                    <a:pt x="36" y="58"/>
                  </a:lnTo>
                  <a:lnTo>
                    <a:pt x="30" y="74"/>
                  </a:lnTo>
                  <a:lnTo>
                    <a:pt x="74" y="74"/>
                  </a:lnTo>
                  <a:lnTo>
                    <a:pt x="82" y="70"/>
                  </a:lnTo>
                  <a:lnTo>
                    <a:pt x="98" y="5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2" name="Freeform 53"/>
            <p:cNvSpPr>
              <a:spLocks noChangeArrowheads="1"/>
            </p:cNvSpPr>
            <p:nvPr/>
          </p:nvSpPr>
          <p:spPr bwMode="auto">
            <a:xfrm>
              <a:off x="5945720" y="2513348"/>
              <a:ext cx="31459" cy="64262"/>
            </a:xfrm>
            <a:custGeom>
              <a:avLst/>
              <a:gdLst>
                <a:gd name="T0" fmla="*/ 2147483647 w 14"/>
                <a:gd name="T1" fmla="*/ 2147483647 h 18"/>
                <a:gd name="T2" fmla="*/ 2147483647 w 14"/>
                <a:gd name="T3" fmla="*/ 2147483647 h 18"/>
                <a:gd name="T4" fmla="*/ 2147483647 w 14"/>
                <a:gd name="T5" fmla="*/ 0 h 18"/>
                <a:gd name="T6" fmla="*/ 0 w 14"/>
                <a:gd name="T7" fmla="*/ 2147483647 h 18"/>
                <a:gd name="T8" fmla="*/ 2147483647 w 14"/>
                <a:gd name="T9" fmla="*/ 2147483647 h 18"/>
                <a:gd name="T10" fmla="*/ 0 60000 65536"/>
                <a:gd name="T11" fmla="*/ 0 60000 65536"/>
                <a:gd name="T12" fmla="*/ 0 60000 65536"/>
                <a:gd name="T13" fmla="*/ 0 60000 65536"/>
                <a:gd name="T14" fmla="*/ 0 60000 65536"/>
                <a:gd name="T15" fmla="*/ 0 w 14"/>
                <a:gd name="T16" fmla="*/ 0 h 18"/>
                <a:gd name="T17" fmla="*/ 14 w 14"/>
                <a:gd name="T18" fmla="*/ 18 h 18"/>
              </a:gdLst>
              <a:ahLst/>
              <a:cxnLst>
                <a:cxn ang="T10">
                  <a:pos x="T0" y="T1"/>
                </a:cxn>
                <a:cxn ang="T11">
                  <a:pos x="T2" y="T3"/>
                </a:cxn>
                <a:cxn ang="T12">
                  <a:pos x="T4" y="T5"/>
                </a:cxn>
                <a:cxn ang="T13">
                  <a:pos x="T6" y="T7"/>
                </a:cxn>
                <a:cxn ang="T14">
                  <a:pos x="T8" y="T9"/>
                </a:cxn>
              </a:cxnLst>
              <a:rect l="T15" t="T16" r="T17" b="T18"/>
              <a:pathLst>
                <a:path w="14" h="18">
                  <a:moveTo>
                    <a:pt x="8" y="18"/>
                  </a:moveTo>
                  <a:lnTo>
                    <a:pt x="8" y="12"/>
                  </a:lnTo>
                  <a:lnTo>
                    <a:pt x="14" y="0"/>
                  </a:lnTo>
                  <a:lnTo>
                    <a:pt x="0" y="12"/>
                  </a:lnTo>
                  <a:lnTo>
                    <a:pt x="8" y="1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3" name="Freeform 54"/>
            <p:cNvSpPr>
              <a:spLocks noChangeArrowheads="1"/>
            </p:cNvSpPr>
            <p:nvPr/>
          </p:nvSpPr>
          <p:spPr bwMode="auto">
            <a:xfrm>
              <a:off x="2413343" y="899664"/>
              <a:ext cx="13482" cy="21421"/>
            </a:xfrm>
            <a:custGeom>
              <a:avLst/>
              <a:gdLst>
                <a:gd name="T0" fmla="*/ 2147483647 w 6"/>
                <a:gd name="T1" fmla="*/ 0 h 6"/>
                <a:gd name="T2" fmla="*/ 0 w 6"/>
                <a:gd name="T3" fmla="*/ 2147483647 h 6"/>
                <a:gd name="T4" fmla="*/ 2147483647 w 6"/>
                <a:gd name="T5" fmla="*/ 2147483647 h 6"/>
                <a:gd name="T6" fmla="*/ 2147483647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4"/>
                  </a:lnTo>
                  <a:lnTo>
                    <a:pt x="6" y="6"/>
                  </a:lnTo>
                  <a:lnTo>
                    <a:pt x="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4" name="Freeform 55"/>
            <p:cNvSpPr>
              <a:spLocks noChangeArrowheads="1"/>
            </p:cNvSpPr>
            <p:nvPr/>
          </p:nvSpPr>
          <p:spPr bwMode="auto">
            <a:xfrm>
              <a:off x="2067294" y="1242393"/>
              <a:ext cx="152800" cy="85683"/>
            </a:xfrm>
            <a:custGeom>
              <a:avLst/>
              <a:gdLst>
                <a:gd name="T0" fmla="*/ 2147483647 w 68"/>
                <a:gd name="T1" fmla="*/ 2147483647 h 24"/>
                <a:gd name="T2" fmla="*/ 2147483647 w 68"/>
                <a:gd name="T3" fmla="*/ 2147483647 h 24"/>
                <a:gd name="T4" fmla="*/ 2147483647 w 68"/>
                <a:gd name="T5" fmla="*/ 0 h 24"/>
                <a:gd name="T6" fmla="*/ 2147483647 w 68"/>
                <a:gd name="T7" fmla="*/ 0 h 24"/>
                <a:gd name="T8" fmla="*/ 2147483647 w 68"/>
                <a:gd name="T9" fmla="*/ 2147483647 h 24"/>
                <a:gd name="T10" fmla="*/ 0 w 68"/>
                <a:gd name="T11" fmla="*/ 2147483647 h 24"/>
                <a:gd name="T12" fmla="*/ 0 w 68"/>
                <a:gd name="T13" fmla="*/ 2147483647 h 24"/>
                <a:gd name="T14" fmla="*/ 2147483647 w 68"/>
                <a:gd name="T15" fmla="*/ 2147483647 h 24"/>
                <a:gd name="T16" fmla="*/ 2147483647 w 68"/>
                <a:gd name="T17" fmla="*/ 2147483647 h 24"/>
                <a:gd name="T18" fmla="*/ 2147483647 w 68"/>
                <a:gd name="T19" fmla="*/ 2147483647 h 24"/>
                <a:gd name="T20" fmla="*/ 2147483647 w 68"/>
                <a:gd name="T21" fmla="*/ 2147483647 h 24"/>
                <a:gd name="T22" fmla="*/ 2147483647 w 68"/>
                <a:gd name="T23" fmla="*/ 2147483647 h 24"/>
                <a:gd name="T24" fmla="*/ 2147483647 w 68"/>
                <a:gd name="T25" fmla="*/ 2147483647 h 24"/>
                <a:gd name="T26" fmla="*/ 2147483647 w 68"/>
                <a:gd name="T27" fmla="*/ 214748364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24"/>
                <a:gd name="T44" fmla="*/ 68 w 68"/>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24">
                  <a:moveTo>
                    <a:pt x="38" y="8"/>
                  </a:moveTo>
                  <a:lnTo>
                    <a:pt x="38" y="6"/>
                  </a:lnTo>
                  <a:lnTo>
                    <a:pt x="38" y="0"/>
                  </a:lnTo>
                  <a:lnTo>
                    <a:pt x="24" y="0"/>
                  </a:lnTo>
                  <a:lnTo>
                    <a:pt x="8" y="8"/>
                  </a:lnTo>
                  <a:lnTo>
                    <a:pt x="0" y="12"/>
                  </a:lnTo>
                  <a:lnTo>
                    <a:pt x="0" y="24"/>
                  </a:lnTo>
                  <a:lnTo>
                    <a:pt x="22" y="18"/>
                  </a:lnTo>
                  <a:lnTo>
                    <a:pt x="38" y="24"/>
                  </a:lnTo>
                  <a:lnTo>
                    <a:pt x="54" y="24"/>
                  </a:lnTo>
                  <a:lnTo>
                    <a:pt x="68" y="18"/>
                  </a:lnTo>
                  <a:lnTo>
                    <a:pt x="44" y="12"/>
                  </a:lnTo>
                  <a:lnTo>
                    <a:pt x="54" y="2"/>
                  </a:lnTo>
                  <a:lnTo>
                    <a:pt x="38" y="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5" name="Freeform 56"/>
            <p:cNvSpPr>
              <a:spLocks noChangeArrowheads="1"/>
            </p:cNvSpPr>
            <p:nvPr/>
          </p:nvSpPr>
          <p:spPr bwMode="auto">
            <a:xfrm>
              <a:off x="1795456" y="161346"/>
              <a:ext cx="1141507" cy="913945"/>
            </a:xfrm>
            <a:custGeom>
              <a:avLst/>
              <a:gdLst>
                <a:gd name="T0" fmla="*/ 2147483647 w 508"/>
                <a:gd name="T1" fmla="*/ 2147483647 h 256"/>
                <a:gd name="T2" fmla="*/ 2147483647 w 508"/>
                <a:gd name="T3" fmla="*/ 2147483647 h 256"/>
                <a:gd name="T4" fmla="*/ 2147483647 w 508"/>
                <a:gd name="T5" fmla="*/ 2147483647 h 256"/>
                <a:gd name="T6" fmla="*/ 2147483647 w 508"/>
                <a:gd name="T7" fmla="*/ 2147483647 h 256"/>
                <a:gd name="T8" fmla="*/ 2147483647 w 508"/>
                <a:gd name="T9" fmla="*/ 2147483647 h 256"/>
                <a:gd name="T10" fmla="*/ 2147483647 w 508"/>
                <a:gd name="T11" fmla="*/ 2147483647 h 256"/>
                <a:gd name="T12" fmla="*/ 2147483647 w 508"/>
                <a:gd name="T13" fmla="*/ 2147483647 h 256"/>
                <a:gd name="T14" fmla="*/ 2147483647 w 508"/>
                <a:gd name="T15" fmla="*/ 2147483647 h 256"/>
                <a:gd name="T16" fmla="*/ 2147483647 w 508"/>
                <a:gd name="T17" fmla="*/ 2147483647 h 256"/>
                <a:gd name="T18" fmla="*/ 2147483647 w 508"/>
                <a:gd name="T19" fmla="*/ 2147483647 h 256"/>
                <a:gd name="T20" fmla="*/ 2147483647 w 508"/>
                <a:gd name="T21" fmla="*/ 2147483647 h 256"/>
                <a:gd name="T22" fmla="*/ 2147483647 w 508"/>
                <a:gd name="T23" fmla="*/ 2147483647 h 256"/>
                <a:gd name="T24" fmla="*/ 2147483647 w 508"/>
                <a:gd name="T25" fmla="*/ 2147483647 h 256"/>
                <a:gd name="T26" fmla="*/ 2147483647 w 508"/>
                <a:gd name="T27" fmla="*/ 2147483647 h 256"/>
                <a:gd name="T28" fmla="*/ 2147483647 w 508"/>
                <a:gd name="T29" fmla="*/ 0 h 256"/>
                <a:gd name="T30" fmla="*/ 2147483647 w 508"/>
                <a:gd name="T31" fmla="*/ 2147483647 h 256"/>
                <a:gd name="T32" fmla="*/ 2147483647 w 508"/>
                <a:gd name="T33" fmla="*/ 0 h 256"/>
                <a:gd name="T34" fmla="*/ 2147483647 w 508"/>
                <a:gd name="T35" fmla="*/ 2147483647 h 256"/>
                <a:gd name="T36" fmla="*/ 2147483647 w 508"/>
                <a:gd name="T37" fmla="*/ 2147483647 h 256"/>
                <a:gd name="T38" fmla="*/ 2147483647 w 508"/>
                <a:gd name="T39" fmla="*/ 2147483647 h 256"/>
                <a:gd name="T40" fmla="*/ 2147483647 w 508"/>
                <a:gd name="T41" fmla="*/ 2147483647 h 256"/>
                <a:gd name="T42" fmla="*/ 2147483647 w 508"/>
                <a:gd name="T43" fmla="*/ 2147483647 h 256"/>
                <a:gd name="T44" fmla="*/ 2147483647 w 508"/>
                <a:gd name="T45" fmla="*/ 2147483647 h 256"/>
                <a:gd name="T46" fmla="*/ 0 w 508"/>
                <a:gd name="T47" fmla="*/ 2147483647 h 256"/>
                <a:gd name="T48" fmla="*/ 2147483647 w 508"/>
                <a:gd name="T49" fmla="*/ 2147483647 h 256"/>
                <a:gd name="T50" fmla="*/ 2147483647 w 508"/>
                <a:gd name="T51" fmla="*/ 2147483647 h 256"/>
                <a:gd name="T52" fmla="*/ 2147483647 w 508"/>
                <a:gd name="T53" fmla="*/ 2147483647 h 256"/>
                <a:gd name="T54" fmla="*/ 2147483647 w 508"/>
                <a:gd name="T55" fmla="*/ 2147483647 h 256"/>
                <a:gd name="T56" fmla="*/ 2147483647 w 508"/>
                <a:gd name="T57" fmla="*/ 2147483647 h 256"/>
                <a:gd name="T58" fmla="*/ 2147483647 w 508"/>
                <a:gd name="T59" fmla="*/ 2147483647 h 256"/>
                <a:gd name="T60" fmla="*/ 2147483647 w 508"/>
                <a:gd name="T61" fmla="*/ 2147483647 h 256"/>
                <a:gd name="T62" fmla="*/ 2147483647 w 508"/>
                <a:gd name="T63" fmla="*/ 2147483647 h 256"/>
                <a:gd name="T64" fmla="*/ 2147483647 w 508"/>
                <a:gd name="T65" fmla="*/ 2147483647 h 256"/>
                <a:gd name="T66" fmla="*/ 2147483647 w 508"/>
                <a:gd name="T67" fmla="*/ 2147483647 h 256"/>
                <a:gd name="T68" fmla="*/ 2147483647 w 508"/>
                <a:gd name="T69" fmla="*/ 2147483647 h 256"/>
                <a:gd name="T70" fmla="*/ 2147483647 w 508"/>
                <a:gd name="T71" fmla="*/ 2147483647 h 256"/>
                <a:gd name="T72" fmla="*/ 2147483647 w 508"/>
                <a:gd name="T73" fmla="*/ 2147483647 h 256"/>
                <a:gd name="T74" fmla="*/ 2147483647 w 508"/>
                <a:gd name="T75" fmla="*/ 2147483647 h 256"/>
                <a:gd name="T76" fmla="*/ 2147483647 w 508"/>
                <a:gd name="T77" fmla="*/ 2147483647 h 256"/>
                <a:gd name="T78" fmla="*/ 2147483647 w 508"/>
                <a:gd name="T79" fmla="*/ 2147483647 h 256"/>
                <a:gd name="T80" fmla="*/ 2147483647 w 508"/>
                <a:gd name="T81" fmla="*/ 2147483647 h 2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8"/>
                <a:gd name="T124" fmla="*/ 0 h 256"/>
                <a:gd name="T125" fmla="*/ 508 w 508"/>
                <a:gd name="T126" fmla="*/ 256 h 2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8" h="256">
                  <a:moveTo>
                    <a:pt x="388" y="150"/>
                  </a:moveTo>
                  <a:lnTo>
                    <a:pt x="410" y="154"/>
                  </a:lnTo>
                  <a:lnTo>
                    <a:pt x="424" y="154"/>
                  </a:lnTo>
                  <a:lnTo>
                    <a:pt x="418" y="150"/>
                  </a:lnTo>
                  <a:lnTo>
                    <a:pt x="402" y="138"/>
                  </a:lnTo>
                  <a:lnTo>
                    <a:pt x="388" y="132"/>
                  </a:lnTo>
                  <a:lnTo>
                    <a:pt x="410" y="132"/>
                  </a:lnTo>
                  <a:lnTo>
                    <a:pt x="410" y="120"/>
                  </a:lnTo>
                  <a:lnTo>
                    <a:pt x="424" y="120"/>
                  </a:lnTo>
                  <a:lnTo>
                    <a:pt x="448" y="108"/>
                  </a:lnTo>
                  <a:lnTo>
                    <a:pt x="424" y="98"/>
                  </a:lnTo>
                  <a:lnTo>
                    <a:pt x="448" y="104"/>
                  </a:lnTo>
                  <a:lnTo>
                    <a:pt x="432" y="92"/>
                  </a:lnTo>
                  <a:lnTo>
                    <a:pt x="432" y="86"/>
                  </a:lnTo>
                  <a:lnTo>
                    <a:pt x="462" y="80"/>
                  </a:lnTo>
                  <a:lnTo>
                    <a:pt x="448" y="80"/>
                  </a:lnTo>
                  <a:lnTo>
                    <a:pt x="432" y="74"/>
                  </a:lnTo>
                  <a:lnTo>
                    <a:pt x="440" y="58"/>
                  </a:lnTo>
                  <a:lnTo>
                    <a:pt x="462" y="40"/>
                  </a:lnTo>
                  <a:lnTo>
                    <a:pt x="486" y="34"/>
                  </a:lnTo>
                  <a:lnTo>
                    <a:pt x="508" y="22"/>
                  </a:lnTo>
                  <a:lnTo>
                    <a:pt x="448" y="22"/>
                  </a:lnTo>
                  <a:lnTo>
                    <a:pt x="424" y="34"/>
                  </a:lnTo>
                  <a:lnTo>
                    <a:pt x="402" y="34"/>
                  </a:lnTo>
                  <a:lnTo>
                    <a:pt x="424" y="22"/>
                  </a:lnTo>
                  <a:lnTo>
                    <a:pt x="394" y="28"/>
                  </a:lnTo>
                  <a:lnTo>
                    <a:pt x="424" y="12"/>
                  </a:lnTo>
                  <a:lnTo>
                    <a:pt x="410" y="12"/>
                  </a:lnTo>
                  <a:lnTo>
                    <a:pt x="388" y="6"/>
                  </a:lnTo>
                  <a:lnTo>
                    <a:pt x="364" y="0"/>
                  </a:lnTo>
                  <a:lnTo>
                    <a:pt x="296" y="0"/>
                  </a:lnTo>
                  <a:lnTo>
                    <a:pt x="272" y="6"/>
                  </a:lnTo>
                  <a:lnTo>
                    <a:pt x="258" y="6"/>
                  </a:lnTo>
                  <a:lnTo>
                    <a:pt x="242" y="0"/>
                  </a:lnTo>
                  <a:lnTo>
                    <a:pt x="212" y="12"/>
                  </a:lnTo>
                  <a:lnTo>
                    <a:pt x="226" y="22"/>
                  </a:lnTo>
                  <a:lnTo>
                    <a:pt x="212" y="22"/>
                  </a:lnTo>
                  <a:lnTo>
                    <a:pt x="196" y="16"/>
                  </a:lnTo>
                  <a:lnTo>
                    <a:pt x="174" y="22"/>
                  </a:lnTo>
                  <a:lnTo>
                    <a:pt x="150" y="16"/>
                  </a:lnTo>
                  <a:lnTo>
                    <a:pt x="120" y="22"/>
                  </a:lnTo>
                  <a:lnTo>
                    <a:pt x="104" y="28"/>
                  </a:lnTo>
                  <a:lnTo>
                    <a:pt x="74" y="28"/>
                  </a:lnTo>
                  <a:lnTo>
                    <a:pt x="60" y="40"/>
                  </a:lnTo>
                  <a:lnTo>
                    <a:pt x="60" y="52"/>
                  </a:lnTo>
                  <a:lnTo>
                    <a:pt x="44" y="52"/>
                  </a:lnTo>
                  <a:lnTo>
                    <a:pt x="22" y="58"/>
                  </a:lnTo>
                  <a:lnTo>
                    <a:pt x="0" y="58"/>
                  </a:lnTo>
                  <a:lnTo>
                    <a:pt x="0" y="74"/>
                  </a:lnTo>
                  <a:lnTo>
                    <a:pt x="22" y="74"/>
                  </a:lnTo>
                  <a:lnTo>
                    <a:pt x="0" y="86"/>
                  </a:lnTo>
                  <a:lnTo>
                    <a:pt x="14" y="92"/>
                  </a:lnTo>
                  <a:lnTo>
                    <a:pt x="38" y="86"/>
                  </a:lnTo>
                  <a:lnTo>
                    <a:pt x="74" y="82"/>
                  </a:lnTo>
                  <a:lnTo>
                    <a:pt x="104" y="92"/>
                  </a:lnTo>
                  <a:lnTo>
                    <a:pt x="128" y="108"/>
                  </a:lnTo>
                  <a:lnTo>
                    <a:pt x="128" y="144"/>
                  </a:lnTo>
                  <a:lnTo>
                    <a:pt x="136" y="138"/>
                  </a:lnTo>
                  <a:lnTo>
                    <a:pt x="158" y="150"/>
                  </a:lnTo>
                  <a:lnTo>
                    <a:pt x="158" y="160"/>
                  </a:lnTo>
                  <a:lnTo>
                    <a:pt x="150" y="166"/>
                  </a:lnTo>
                  <a:lnTo>
                    <a:pt x="144" y="178"/>
                  </a:lnTo>
                  <a:lnTo>
                    <a:pt x="128" y="194"/>
                  </a:lnTo>
                  <a:lnTo>
                    <a:pt x="150" y="212"/>
                  </a:lnTo>
                  <a:lnTo>
                    <a:pt x="150" y="224"/>
                  </a:lnTo>
                  <a:lnTo>
                    <a:pt x="166" y="246"/>
                  </a:lnTo>
                  <a:lnTo>
                    <a:pt x="188" y="252"/>
                  </a:lnTo>
                  <a:lnTo>
                    <a:pt x="204" y="252"/>
                  </a:lnTo>
                  <a:lnTo>
                    <a:pt x="212" y="256"/>
                  </a:lnTo>
                  <a:lnTo>
                    <a:pt x="220" y="246"/>
                  </a:lnTo>
                  <a:lnTo>
                    <a:pt x="234" y="246"/>
                  </a:lnTo>
                  <a:lnTo>
                    <a:pt x="242" y="230"/>
                  </a:lnTo>
                  <a:lnTo>
                    <a:pt x="242" y="218"/>
                  </a:lnTo>
                  <a:lnTo>
                    <a:pt x="258" y="218"/>
                  </a:lnTo>
                  <a:lnTo>
                    <a:pt x="242" y="206"/>
                  </a:lnTo>
                  <a:lnTo>
                    <a:pt x="258" y="206"/>
                  </a:lnTo>
                  <a:lnTo>
                    <a:pt x="272" y="200"/>
                  </a:lnTo>
                  <a:lnTo>
                    <a:pt x="296" y="194"/>
                  </a:lnTo>
                  <a:lnTo>
                    <a:pt x="326" y="172"/>
                  </a:lnTo>
                  <a:lnTo>
                    <a:pt x="356" y="172"/>
                  </a:lnTo>
                  <a:lnTo>
                    <a:pt x="378" y="166"/>
                  </a:lnTo>
                  <a:lnTo>
                    <a:pt x="410" y="160"/>
                  </a:lnTo>
                  <a:lnTo>
                    <a:pt x="388" y="1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6" name="Freeform 57"/>
            <p:cNvSpPr>
              <a:spLocks noChangeArrowheads="1"/>
            </p:cNvSpPr>
            <p:nvPr/>
          </p:nvSpPr>
          <p:spPr bwMode="auto">
            <a:xfrm>
              <a:off x="2408848" y="913944"/>
              <a:ext cx="4494" cy="7140"/>
            </a:xfrm>
            <a:custGeom>
              <a:avLst/>
              <a:gdLst>
                <a:gd name="T0" fmla="*/ 2147483647 w 2"/>
                <a:gd name="T1" fmla="*/ 0 h 2"/>
                <a:gd name="T2" fmla="*/ 0 w 2"/>
                <a:gd name="T3" fmla="*/ 0 h 2"/>
                <a:gd name="T4" fmla="*/ 0 w 2"/>
                <a:gd name="T5" fmla="*/ 2147483647 h 2"/>
                <a:gd name="T6" fmla="*/ 2147483647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8" name="Freeform 58"/>
            <p:cNvSpPr>
              <a:spLocks noChangeArrowheads="1"/>
            </p:cNvSpPr>
            <p:nvPr/>
          </p:nvSpPr>
          <p:spPr bwMode="auto">
            <a:xfrm>
              <a:off x="6183908" y="963926"/>
              <a:ext cx="408965" cy="649757"/>
            </a:xfrm>
            <a:custGeom>
              <a:avLst/>
              <a:gdLst>
                <a:gd name="T0" fmla="*/ 2147483647 w 182"/>
                <a:gd name="T1" fmla="*/ 2147483647 h 182"/>
                <a:gd name="T2" fmla="*/ 2147483647 w 182"/>
                <a:gd name="T3" fmla="*/ 2147483647 h 182"/>
                <a:gd name="T4" fmla="*/ 2147483647 w 182"/>
                <a:gd name="T5" fmla="*/ 2147483647 h 182"/>
                <a:gd name="T6" fmla="*/ 2147483647 w 182"/>
                <a:gd name="T7" fmla="*/ 2147483647 h 182"/>
                <a:gd name="T8" fmla="*/ 2147483647 w 182"/>
                <a:gd name="T9" fmla="*/ 2147483647 h 182"/>
                <a:gd name="T10" fmla="*/ 0 w 182"/>
                <a:gd name="T11" fmla="*/ 2147483647 h 182"/>
                <a:gd name="T12" fmla="*/ 2147483647 w 182"/>
                <a:gd name="T13" fmla="*/ 2147483647 h 182"/>
                <a:gd name="T14" fmla="*/ 2147483647 w 182"/>
                <a:gd name="T15" fmla="*/ 2147483647 h 182"/>
                <a:gd name="T16" fmla="*/ 2147483647 w 182"/>
                <a:gd name="T17" fmla="*/ 2147483647 h 182"/>
                <a:gd name="T18" fmla="*/ 2147483647 w 182"/>
                <a:gd name="T19" fmla="*/ 2147483647 h 182"/>
                <a:gd name="T20" fmla="*/ 2147483647 w 182"/>
                <a:gd name="T21" fmla="*/ 2147483647 h 182"/>
                <a:gd name="T22" fmla="*/ 2147483647 w 182"/>
                <a:gd name="T23" fmla="*/ 2147483647 h 182"/>
                <a:gd name="T24" fmla="*/ 2147483647 w 182"/>
                <a:gd name="T25" fmla="*/ 2147483647 h 182"/>
                <a:gd name="T26" fmla="*/ 2147483647 w 182"/>
                <a:gd name="T27" fmla="*/ 2147483647 h 182"/>
                <a:gd name="T28" fmla="*/ 2147483647 w 182"/>
                <a:gd name="T29" fmla="*/ 2147483647 h 182"/>
                <a:gd name="T30" fmla="*/ 2147483647 w 182"/>
                <a:gd name="T31" fmla="*/ 2147483647 h 182"/>
                <a:gd name="T32" fmla="*/ 2147483647 w 182"/>
                <a:gd name="T33" fmla="*/ 2147483647 h 182"/>
                <a:gd name="T34" fmla="*/ 2147483647 w 182"/>
                <a:gd name="T35" fmla="*/ 2147483647 h 182"/>
                <a:gd name="T36" fmla="*/ 2147483647 w 182"/>
                <a:gd name="T37" fmla="*/ 2147483647 h 182"/>
                <a:gd name="T38" fmla="*/ 2147483647 w 182"/>
                <a:gd name="T39" fmla="*/ 2147483647 h 182"/>
                <a:gd name="T40" fmla="*/ 2147483647 w 182"/>
                <a:gd name="T41" fmla="*/ 2147483647 h 182"/>
                <a:gd name="T42" fmla="*/ 2147483647 w 182"/>
                <a:gd name="T43" fmla="*/ 2147483647 h 182"/>
                <a:gd name="T44" fmla="*/ 2147483647 w 182"/>
                <a:gd name="T45" fmla="*/ 2147483647 h 182"/>
                <a:gd name="T46" fmla="*/ 2147483647 w 182"/>
                <a:gd name="T47" fmla="*/ 2147483647 h 182"/>
                <a:gd name="T48" fmla="*/ 2147483647 w 182"/>
                <a:gd name="T49" fmla="*/ 2147483647 h 182"/>
                <a:gd name="T50" fmla="*/ 2147483647 w 182"/>
                <a:gd name="T51" fmla="*/ 2147483647 h 182"/>
                <a:gd name="T52" fmla="*/ 2147483647 w 182"/>
                <a:gd name="T53" fmla="*/ 2147483647 h 182"/>
                <a:gd name="T54" fmla="*/ 2147483647 w 182"/>
                <a:gd name="T55" fmla="*/ 2147483647 h 182"/>
                <a:gd name="T56" fmla="*/ 2147483647 w 182"/>
                <a:gd name="T57" fmla="*/ 2147483647 h 182"/>
                <a:gd name="T58" fmla="*/ 2147483647 w 182"/>
                <a:gd name="T59" fmla="*/ 2147483647 h 182"/>
                <a:gd name="T60" fmla="*/ 2147483647 w 182"/>
                <a:gd name="T61" fmla="*/ 2147483647 h 182"/>
                <a:gd name="T62" fmla="*/ 2147483647 w 182"/>
                <a:gd name="T63" fmla="*/ 2147483647 h 182"/>
                <a:gd name="T64" fmla="*/ 2147483647 w 182"/>
                <a:gd name="T65" fmla="*/ 2147483647 h 182"/>
                <a:gd name="T66" fmla="*/ 2147483647 w 182"/>
                <a:gd name="T67" fmla="*/ 0 h 182"/>
                <a:gd name="T68" fmla="*/ 2147483647 w 182"/>
                <a:gd name="T69" fmla="*/ 2147483647 h 182"/>
                <a:gd name="T70" fmla="*/ 2147483647 w 182"/>
                <a:gd name="T71" fmla="*/ 2147483647 h 182"/>
                <a:gd name="T72" fmla="*/ 2147483647 w 182"/>
                <a:gd name="T73" fmla="*/ 2147483647 h 182"/>
                <a:gd name="T74" fmla="*/ 2147483647 w 182"/>
                <a:gd name="T75" fmla="*/ 2147483647 h 182"/>
                <a:gd name="T76" fmla="*/ 2147483647 w 182"/>
                <a:gd name="T77" fmla="*/ 2147483647 h 182"/>
                <a:gd name="T78" fmla="*/ 2147483647 w 182"/>
                <a:gd name="T79" fmla="*/ 2147483647 h 182"/>
                <a:gd name="T80" fmla="*/ 2147483647 w 182"/>
                <a:gd name="T81" fmla="*/ 2147483647 h 182"/>
                <a:gd name="T82" fmla="*/ 2147483647 w 182"/>
                <a:gd name="T83" fmla="*/ 2147483647 h 182"/>
                <a:gd name="T84" fmla="*/ 2147483647 w 182"/>
                <a:gd name="T85" fmla="*/ 2147483647 h 182"/>
                <a:gd name="T86" fmla="*/ 2147483647 w 182"/>
                <a:gd name="T87" fmla="*/ 2147483647 h 182"/>
                <a:gd name="T88" fmla="*/ 2147483647 w 182"/>
                <a:gd name="T89" fmla="*/ 2147483647 h 182"/>
                <a:gd name="T90" fmla="*/ 2147483647 w 182"/>
                <a:gd name="T91" fmla="*/ 2147483647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182"/>
                <a:gd name="T140" fmla="*/ 182 w 182"/>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182">
                  <a:moveTo>
                    <a:pt x="114" y="142"/>
                  </a:moveTo>
                  <a:lnTo>
                    <a:pt x="92" y="142"/>
                  </a:lnTo>
                  <a:lnTo>
                    <a:pt x="76" y="154"/>
                  </a:lnTo>
                  <a:lnTo>
                    <a:pt x="46" y="160"/>
                  </a:lnTo>
                  <a:lnTo>
                    <a:pt x="22" y="166"/>
                  </a:lnTo>
                  <a:lnTo>
                    <a:pt x="0" y="182"/>
                  </a:lnTo>
                  <a:lnTo>
                    <a:pt x="22" y="182"/>
                  </a:lnTo>
                  <a:lnTo>
                    <a:pt x="22" y="170"/>
                  </a:lnTo>
                  <a:lnTo>
                    <a:pt x="46" y="166"/>
                  </a:lnTo>
                  <a:lnTo>
                    <a:pt x="92" y="166"/>
                  </a:lnTo>
                  <a:lnTo>
                    <a:pt x="114" y="160"/>
                  </a:lnTo>
                  <a:lnTo>
                    <a:pt x="136" y="154"/>
                  </a:lnTo>
                  <a:lnTo>
                    <a:pt x="152" y="154"/>
                  </a:lnTo>
                  <a:lnTo>
                    <a:pt x="158" y="142"/>
                  </a:lnTo>
                  <a:lnTo>
                    <a:pt x="136" y="132"/>
                  </a:lnTo>
                  <a:lnTo>
                    <a:pt x="158" y="126"/>
                  </a:lnTo>
                  <a:lnTo>
                    <a:pt x="144" y="120"/>
                  </a:lnTo>
                  <a:lnTo>
                    <a:pt x="130" y="114"/>
                  </a:lnTo>
                  <a:lnTo>
                    <a:pt x="124" y="114"/>
                  </a:lnTo>
                  <a:lnTo>
                    <a:pt x="136" y="108"/>
                  </a:lnTo>
                  <a:lnTo>
                    <a:pt x="136" y="96"/>
                  </a:lnTo>
                  <a:lnTo>
                    <a:pt x="152" y="102"/>
                  </a:lnTo>
                  <a:lnTo>
                    <a:pt x="168" y="96"/>
                  </a:lnTo>
                  <a:lnTo>
                    <a:pt x="182" y="90"/>
                  </a:lnTo>
                  <a:lnTo>
                    <a:pt x="158" y="90"/>
                  </a:lnTo>
                  <a:lnTo>
                    <a:pt x="136" y="86"/>
                  </a:lnTo>
                  <a:lnTo>
                    <a:pt x="130" y="74"/>
                  </a:lnTo>
                  <a:lnTo>
                    <a:pt x="136" y="68"/>
                  </a:lnTo>
                  <a:lnTo>
                    <a:pt x="122" y="62"/>
                  </a:lnTo>
                  <a:lnTo>
                    <a:pt x="130" y="46"/>
                  </a:lnTo>
                  <a:lnTo>
                    <a:pt x="144" y="46"/>
                  </a:lnTo>
                  <a:lnTo>
                    <a:pt x="122" y="28"/>
                  </a:lnTo>
                  <a:lnTo>
                    <a:pt x="98" y="16"/>
                  </a:lnTo>
                  <a:lnTo>
                    <a:pt x="92" y="0"/>
                  </a:lnTo>
                  <a:lnTo>
                    <a:pt x="84" y="6"/>
                  </a:lnTo>
                  <a:lnTo>
                    <a:pt x="84" y="16"/>
                  </a:lnTo>
                  <a:lnTo>
                    <a:pt x="98" y="34"/>
                  </a:lnTo>
                  <a:lnTo>
                    <a:pt x="114" y="52"/>
                  </a:lnTo>
                  <a:lnTo>
                    <a:pt x="106" y="68"/>
                  </a:lnTo>
                  <a:lnTo>
                    <a:pt x="114" y="80"/>
                  </a:lnTo>
                  <a:lnTo>
                    <a:pt x="122" y="90"/>
                  </a:lnTo>
                  <a:lnTo>
                    <a:pt x="106" y="102"/>
                  </a:lnTo>
                  <a:lnTo>
                    <a:pt x="114" y="120"/>
                  </a:lnTo>
                  <a:lnTo>
                    <a:pt x="122" y="116"/>
                  </a:lnTo>
                  <a:lnTo>
                    <a:pt x="122" y="132"/>
                  </a:lnTo>
                  <a:lnTo>
                    <a:pt x="114" y="1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29" name="Freeform 59"/>
            <p:cNvSpPr>
              <a:spLocks noChangeArrowheads="1"/>
            </p:cNvSpPr>
            <p:nvPr/>
          </p:nvSpPr>
          <p:spPr bwMode="auto">
            <a:xfrm>
              <a:off x="0" y="535513"/>
              <a:ext cx="2611084" cy="3555817"/>
            </a:xfrm>
            <a:custGeom>
              <a:avLst/>
              <a:gdLst>
                <a:gd name="T0" fmla="*/ 2147483647 w 1162"/>
                <a:gd name="T1" fmla="*/ 2147483647 h 996"/>
                <a:gd name="T2" fmla="*/ 2147483647 w 1162"/>
                <a:gd name="T3" fmla="*/ 2147483647 h 996"/>
                <a:gd name="T4" fmla="*/ 2147483647 w 1162"/>
                <a:gd name="T5" fmla="*/ 2147483647 h 996"/>
                <a:gd name="T6" fmla="*/ 2147483647 w 1162"/>
                <a:gd name="T7" fmla="*/ 2147483647 h 996"/>
                <a:gd name="T8" fmla="*/ 2147483647 w 1162"/>
                <a:gd name="T9" fmla="*/ 2147483647 h 996"/>
                <a:gd name="T10" fmla="*/ 2147483647 w 1162"/>
                <a:gd name="T11" fmla="*/ 2147483647 h 996"/>
                <a:gd name="T12" fmla="*/ 2147483647 w 1162"/>
                <a:gd name="T13" fmla="*/ 2147483647 h 996"/>
                <a:gd name="T14" fmla="*/ 2147483647 w 1162"/>
                <a:gd name="T15" fmla="*/ 2147483647 h 996"/>
                <a:gd name="T16" fmla="*/ 2147483647 w 1162"/>
                <a:gd name="T17" fmla="*/ 2147483647 h 996"/>
                <a:gd name="T18" fmla="*/ 2147483647 w 1162"/>
                <a:gd name="T19" fmla="*/ 2147483647 h 996"/>
                <a:gd name="T20" fmla="*/ 2147483647 w 1162"/>
                <a:gd name="T21" fmla="*/ 2147483647 h 996"/>
                <a:gd name="T22" fmla="*/ 2147483647 w 1162"/>
                <a:gd name="T23" fmla="*/ 2147483647 h 996"/>
                <a:gd name="T24" fmla="*/ 2147483647 w 1162"/>
                <a:gd name="T25" fmla="*/ 2147483647 h 996"/>
                <a:gd name="T26" fmla="*/ 2147483647 w 1162"/>
                <a:gd name="T27" fmla="*/ 2147483647 h 996"/>
                <a:gd name="T28" fmla="*/ 2147483647 w 1162"/>
                <a:gd name="T29" fmla="*/ 2147483647 h 996"/>
                <a:gd name="T30" fmla="*/ 2147483647 w 1162"/>
                <a:gd name="T31" fmla="*/ 2147483647 h 996"/>
                <a:gd name="T32" fmla="*/ 2147483647 w 1162"/>
                <a:gd name="T33" fmla="*/ 2147483647 h 996"/>
                <a:gd name="T34" fmla="*/ 2147483647 w 1162"/>
                <a:gd name="T35" fmla="*/ 2147483647 h 996"/>
                <a:gd name="T36" fmla="*/ 2147483647 w 1162"/>
                <a:gd name="T37" fmla="*/ 2147483647 h 996"/>
                <a:gd name="T38" fmla="*/ 2147483647 w 1162"/>
                <a:gd name="T39" fmla="*/ 2147483647 h 996"/>
                <a:gd name="T40" fmla="*/ 2147483647 w 1162"/>
                <a:gd name="T41" fmla="*/ 2147483647 h 996"/>
                <a:gd name="T42" fmla="*/ 2147483647 w 1162"/>
                <a:gd name="T43" fmla="*/ 2147483647 h 996"/>
                <a:gd name="T44" fmla="*/ 2147483647 w 1162"/>
                <a:gd name="T45" fmla="*/ 2147483647 h 996"/>
                <a:gd name="T46" fmla="*/ 2147483647 w 1162"/>
                <a:gd name="T47" fmla="*/ 2147483647 h 996"/>
                <a:gd name="T48" fmla="*/ 2147483647 w 1162"/>
                <a:gd name="T49" fmla="*/ 2147483647 h 996"/>
                <a:gd name="T50" fmla="*/ 2147483647 w 1162"/>
                <a:gd name="T51" fmla="*/ 2147483647 h 996"/>
                <a:gd name="T52" fmla="*/ 2147483647 w 1162"/>
                <a:gd name="T53" fmla="*/ 2147483647 h 996"/>
                <a:gd name="T54" fmla="*/ 2147483647 w 1162"/>
                <a:gd name="T55" fmla="*/ 2147483647 h 996"/>
                <a:gd name="T56" fmla="*/ 2147483647 w 1162"/>
                <a:gd name="T57" fmla="*/ 2147483647 h 996"/>
                <a:gd name="T58" fmla="*/ 2147483647 w 1162"/>
                <a:gd name="T59" fmla="*/ 2147483647 h 996"/>
                <a:gd name="T60" fmla="*/ 2147483647 w 1162"/>
                <a:gd name="T61" fmla="*/ 2147483647 h 996"/>
                <a:gd name="T62" fmla="*/ 2147483647 w 1162"/>
                <a:gd name="T63" fmla="*/ 2147483647 h 996"/>
                <a:gd name="T64" fmla="*/ 2147483647 w 1162"/>
                <a:gd name="T65" fmla="*/ 2147483647 h 996"/>
                <a:gd name="T66" fmla="*/ 2147483647 w 1162"/>
                <a:gd name="T67" fmla="*/ 0 h 996"/>
                <a:gd name="T68" fmla="*/ 2147483647 w 1162"/>
                <a:gd name="T69" fmla="*/ 2147483647 h 996"/>
                <a:gd name="T70" fmla="*/ 2147483647 w 1162"/>
                <a:gd name="T71" fmla="*/ 2147483647 h 996"/>
                <a:gd name="T72" fmla="*/ 2147483647 w 1162"/>
                <a:gd name="T73" fmla="*/ 2147483647 h 996"/>
                <a:gd name="T74" fmla="*/ 2147483647 w 1162"/>
                <a:gd name="T75" fmla="*/ 2147483647 h 996"/>
                <a:gd name="T76" fmla="*/ 2147483647 w 1162"/>
                <a:gd name="T77" fmla="*/ 2147483647 h 996"/>
                <a:gd name="T78" fmla="*/ 2147483647 w 1162"/>
                <a:gd name="T79" fmla="*/ 2147483647 h 996"/>
                <a:gd name="T80" fmla="*/ 2147483647 w 1162"/>
                <a:gd name="T81" fmla="*/ 2147483647 h 996"/>
                <a:gd name="T82" fmla="*/ 2147483647 w 1162"/>
                <a:gd name="T83" fmla="*/ 2147483647 h 996"/>
                <a:gd name="T84" fmla="*/ 2147483647 w 1162"/>
                <a:gd name="T85" fmla="*/ 2147483647 h 996"/>
                <a:gd name="T86" fmla="*/ 2147483647 w 1162"/>
                <a:gd name="T87" fmla="*/ 2147483647 h 996"/>
                <a:gd name="T88" fmla="*/ 2147483647 w 1162"/>
                <a:gd name="T89" fmla="*/ 2147483647 h 996"/>
                <a:gd name="T90" fmla="*/ 2147483647 w 1162"/>
                <a:gd name="T91" fmla="*/ 2147483647 h 996"/>
                <a:gd name="T92" fmla="*/ 2147483647 w 1162"/>
                <a:gd name="T93" fmla="*/ 2147483647 h 996"/>
                <a:gd name="T94" fmla="*/ 2147483647 w 1162"/>
                <a:gd name="T95" fmla="*/ 2147483647 h 996"/>
                <a:gd name="T96" fmla="*/ 2147483647 w 1162"/>
                <a:gd name="T97" fmla="*/ 2147483647 h 996"/>
                <a:gd name="T98" fmla="*/ 2147483647 w 1162"/>
                <a:gd name="T99" fmla="*/ 2147483647 h 996"/>
                <a:gd name="T100" fmla="*/ 2147483647 w 1162"/>
                <a:gd name="T101" fmla="*/ 2147483647 h 996"/>
                <a:gd name="T102" fmla="*/ 2147483647 w 1162"/>
                <a:gd name="T103" fmla="*/ 2147483647 h 996"/>
                <a:gd name="T104" fmla="*/ 2147483647 w 1162"/>
                <a:gd name="T105" fmla="*/ 2147483647 h 996"/>
                <a:gd name="T106" fmla="*/ 2147483647 w 1162"/>
                <a:gd name="T107" fmla="*/ 2147483647 h 996"/>
                <a:gd name="T108" fmla="*/ 2147483647 w 1162"/>
                <a:gd name="T109" fmla="*/ 2147483647 h 996"/>
                <a:gd name="T110" fmla="*/ 2147483647 w 1162"/>
                <a:gd name="T111" fmla="*/ 2147483647 h 996"/>
                <a:gd name="T112" fmla="*/ 2147483647 w 1162"/>
                <a:gd name="T113" fmla="*/ 2147483647 h 996"/>
                <a:gd name="T114" fmla="*/ 2147483647 w 1162"/>
                <a:gd name="T115" fmla="*/ 2147483647 h 996"/>
                <a:gd name="T116" fmla="*/ 2147483647 w 1162"/>
                <a:gd name="T117" fmla="*/ 2147483647 h 996"/>
                <a:gd name="T118" fmla="*/ 2147483647 w 1162"/>
                <a:gd name="T119" fmla="*/ 2147483647 h 996"/>
                <a:gd name="T120" fmla="*/ 2147483647 w 1162"/>
                <a:gd name="T121" fmla="*/ 2147483647 h 9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2"/>
                <a:gd name="T184" fmla="*/ 0 h 996"/>
                <a:gd name="T185" fmla="*/ 1162 w 1162"/>
                <a:gd name="T186" fmla="*/ 996 h 9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2" h="996">
                  <a:moveTo>
                    <a:pt x="1126" y="596"/>
                  </a:moveTo>
                  <a:lnTo>
                    <a:pt x="1110" y="584"/>
                  </a:lnTo>
                  <a:lnTo>
                    <a:pt x="1064" y="584"/>
                  </a:lnTo>
                  <a:lnTo>
                    <a:pt x="1048" y="578"/>
                  </a:lnTo>
                  <a:lnTo>
                    <a:pt x="1026" y="584"/>
                  </a:lnTo>
                  <a:lnTo>
                    <a:pt x="1004" y="584"/>
                  </a:lnTo>
                  <a:lnTo>
                    <a:pt x="1018" y="572"/>
                  </a:lnTo>
                  <a:lnTo>
                    <a:pt x="1010" y="572"/>
                  </a:lnTo>
                  <a:lnTo>
                    <a:pt x="996" y="578"/>
                  </a:lnTo>
                  <a:lnTo>
                    <a:pt x="980" y="584"/>
                  </a:lnTo>
                  <a:lnTo>
                    <a:pt x="988" y="572"/>
                  </a:lnTo>
                  <a:lnTo>
                    <a:pt x="1004" y="572"/>
                  </a:lnTo>
                  <a:lnTo>
                    <a:pt x="1004" y="538"/>
                  </a:lnTo>
                  <a:lnTo>
                    <a:pt x="988" y="532"/>
                  </a:lnTo>
                  <a:lnTo>
                    <a:pt x="964" y="526"/>
                  </a:lnTo>
                  <a:lnTo>
                    <a:pt x="950" y="532"/>
                  </a:lnTo>
                  <a:lnTo>
                    <a:pt x="920" y="526"/>
                  </a:lnTo>
                  <a:lnTo>
                    <a:pt x="920" y="514"/>
                  </a:lnTo>
                  <a:lnTo>
                    <a:pt x="904" y="508"/>
                  </a:lnTo>
                  <a:lnTo>
                    <a:pt x="882" y="498"/>
                  </a:lnTo>
                  <a:lnTo>
                    <a:pt x="860" y="504"/>
                  </a:lnTo>
                  <a:lnTo>
                    <a:pt x="844" y="498"/>
                  </a:lnTo>
                  <a:lnTo>
                    <a:pt x="822" y="492"/>
                  </a:lnTo>
                  <a:lnTo>
                    <a:pt x="798" y="492"/>
                  </a:lnTo>
                  <a:lnTo>
                    <a:pt x="790" y="486"/>
                  </a:lnTo>
                  <a:lnTo>
                    <a:pt x="776" y="492"/>
                  </a:lnTo>
                  <a:lnTo>
                    <a:pt x="752" y="504"/>
                  </a:lnTo>
                  <a:lnTo>
                    <a:pt x="730" y="514"/>
                  </a:lnTo>
                  <a:lnTo>
                    <a:pt x="714" y="508"/>
                  </a:lnTo>
                  <a:lnTo>
                    <a:pt x="730" y="504"/>
                  </a:lnTo>
                  <a:lnTo>
                    <a:pt x="708" y="504"/>
                  </a:lnTo>
                  <a:lnTo>
                    <a:pt x="684" y="508"/>
                  </a:lnTo>
                  <a:lnTo>
                    <a:pt x="668" y="498"/>
                  </a:lnTo>
                  <a:lnTo>
                    <a:pt x="668" y="468"/>
                  </a:lnTo>
                  <a:lnTo>
                    <a:pt x="654" y="462"/>
                  </a:lnTo>
                  <a:lnTo>
                    <a:pt x="638" y="458"/>
                  </a:lnTo>
                  <a:lnTo>
                    <a:pt x="608" y="468"/>
                  </a:lnTo>
                  <a:lnTo>
                    <a:pt x="616" y="452"/>
                  </a:lnTo>
                  <a:lnTo>
                    <a:pt x="616" y="434"/>
                  </a:lnTo>
                  <a:lnTo>
                    <a:pt x="624" y="418"/>
                  </a:lnTo>
                  <a:lnTo>
                    <a:pt x="600" y="424"/>
                  </a:lnTo>
                  <a:lnTo>
                    <a:pt x="586" y="434"/>
                  </a:lnTo>
                  <a:lnTo>
                    <a:pt x="570" y="446"/>
                  </a:lnTo>
                  <a:lnTo>
                    <a:pt x="546" y="440"/>
                  </a:lnTo>
                  <a:lnTo>
                    <a:pt x="524" y="430"/>
                  </a:lnTo>
                  <a:lnTo>
                    <a:pt x="516" y="412"/>
                  </a:lnTo>
                  <a:lnTo>
                    <a:pt x="524" y="394"/>
                  </a:lnTo>
                  <a:lnTo>
                    <a:pt x="516" y="382"/>
                  </a:lnTo>
                  <a:lnTo>
                    <a:pt x="540" y="372"/>
                  </a:lnTo>
                  <a:lnTo>
                    <a:pt x="554" y="366"/>
                  </a:lnTo>
                  <a:lnTo>
                    <a:pt x="578" y="360"/>
                  </a:lnTo>
                  <a:lnTo>
                    <a:pt x="592" y="366"/>
                  </a:lnTo>
                  <a:lnTo>
                    <a:pt x="616" y="360"/>
                  </a:lnTo>
                  <a:lnTo>
                    <a:pt x="654" y="366"/>
                  </a:lnTo>
                  <a:lnTo>
                    <a:pt x="668" y="366"/>
                  </a:lnTo>
                  <a:lnTo>
                    <a:pt x="668" y="378"/>
                  </a:lnTo>
                  <a:lnTo>
                    <a:pt x="684" y="388"/>
                  </a:lnTo>
                  <a:lnTo>
                    <a:pt x="700" y="400"/>
                  </a:lnTo>
                  <a:lnTo>
                    <a:pt x="700" y="382"/>
                  </a:lnTo>
                  <a:lnTo>
                    <a:pt x="692" y="372"/>
                  </a:lnTo>
                  <a:lnTo>
                    <a:pt x="684" y="360"/>
                  </a:lnTo>
                  <a:lnTo>
                    <a:pt x="700" y="354"/>
                  </a:lnTo>
                  <a:lnTo>
                    <a:pt x="714" y="338"/>
                  </a:lnTo>
                  <a:lnTo>
                    <a:pt x="738" y="326"/>
                  </a:lnTo>
                  <a:lnTo>
                    <a:pt x="744" y="314"/>
                  </a:lnTo>
                  <a:lnTo>
                    <a:pt x="730" y="302"/>
                  </a:lnTo>
                  <a:lnTo>
                    <a:pt x="744" y="290"/>
                  </a:lnTo>
                  <a:lnTo>
                    <a:pt x="752" y="302"/>
                  </a:lnTo>
                  <a:lnTo>
                    <a:pt x="776" y="280"/>
                  </a:lnTo>
                  <a:lnTo>
                    <a:pt x="790" y="274"/>
                  </a:lnTo>
                  <a:lnTo>
                    <a:pt x="806" y="268"/>
                  </a:lnTo>
                  <a:lnTo>
                    <a:pt x="806" y="256"/>
                  </a:lnTo>
                  <a:lnTo>
                    <a:pt x="836" y="246"/>
                  </a:lnTo>
                  <a:lnTo>
                    <a:pt x="860" y="240"/>
                  </a:lnTo>
                  <a:lnTo>
                    <a:pt x="852" y="252"/>
                  </a:lnTo>
                  <a:lnTo>
                    <a:pt x="874" y="252"/>
                  </a:lnTo>
                  <a:lnTo>
                    <a:pt x="898" y="240"/>
                  </a:lnTo>
                  <a:lnTo>
                    <a:pt x="874" y="234"/>
                  </a:lnTo>
                  <a:lnTo>
                    <a:pt x="866" y="216"/>
                  </a:lnTo>
                  <a:lnTo>
                    <a:pt x="866" y="206"/>
                  </a:lnTo>
                  <a:lnTo>
                    <a:pt x="844" y="210"/>
                  </a:lnTo>
                  <a:lnTo>
                    <a:pt x="782" y="228"/>
                  </a:lnTo>
                  <a:lnTo>
                    <a:pt x="828" y="210"/>
                  </a:lnTo>
                  <a:lnTo>
                    <a:pt x="852" y="200"/>
                  </a:lnTo>
                  <a:lnTo>
                    <a:pt x="874" y="200"/>
                  </a:lnTo>
                  <a:lnTo>
                    <a:pt x="904" y="206"/>
                  </a:lnTo>
                  <a:lnTo>
                    <a:pt x="912" y="210"/>
                  </a:lnTo>
                  <a:lnTo>
                    <a:pt x="928" y="206"/>
                  </a:lnTo>
                  <a:lnTo>
                    <a:pt x="942" y="194"/>
                  </a:lnTo>
                  <a:lnTo>
                    <a:pt x="964" y="194"/>
                  </a:lnTo>
                  <a:lnTo>
                    <a:pt x="964" y="182"/>
                  </a:lnTo>
                  <a:lnTo>
                    <a:pt x="950" y="176"/>
                  </a:lnTo>
                  <a:lnTo>
                    <a:pt x="928" y="188"/>
                  </a:lnTo>
                  <a:lnTo>
                    <a:pt x="934" y="176"/>
                  </a:lnTo>
                  <a:lnTo>
                    <a:pt x="928" y="166"/>
                  </a:lnTo>
                  <a:lnTo>
                    <a:pt x="920" y="148"/>
                  </a:lnTo>
                  <a:lnTo>
                    <a:pt x="912" y="130"/>
                  </a:lnTo>
                  <a:lnTo>
                    <a:pt x="890" y="120"/>
                  </a:lnTo>
                  <a:lnTo>
                    <a:pt x="874" y="130"/>
                  </a:lnTo>
                  <a:lnTo>
                    <a:pt x="866" y="148"/>
                  </a:lnTo>
                  <a:lnTo>
                    <a:pt x="852" y="142"/>
                  </a:lnTo>
                  <a:lnTo>
                    <a:pt x="852" y="126"/>
                  </a:lnTo>
                  <a:lnTo>
                    <a:pt x="836" y="108"/>
                  </a:lnTo>
                  <a:lnTo>
                    <a:pt x="806" y="102"/>
                  </a:lnTo>
                  <a:lnTo>
                    <a:pt x="776" y="96"/>
                  </a:lnTo>
                  <a:lnTo>
                    <a:pt x="776" y="86"/>
                  </a:lnTo>
                  <a:lnTo>
                    <a:pt x="768" y="102"/>
                  </a:lnTo>
                  <a:lnTo>
                    <a:pt x="768" y="120"/>
                  </a:lnTo>
                  <a:lnTo>
                    <a:pt x="776" y="148"/>
                  </a:lnTo>
                  <a:lnTo>
                    <a:pt x="752" y="160"/>
                  </a:lnTo>
                  <a:lnTo>
                    <a:pt x="738" y="160"/>
                  </a:lnTo>
                  <a:lnTo>
                    <a:pt x="744" y="182"/>
                  </a:lnTo>
                  <a:lnTo>
                    <a:pt x="730" y="200"/>
                  </a:lnTo>
                  <a:lnTo>
                    <a:pt x="714" y="188"/>
                  </a:lnTo>
                  <a:lnTo>
                    <a:pt x="714" y="176"/>
                  </a:lnTo>
                  <a:lnTo>
                    <a:pt x="708" y="160"/>
                  </a:lnTo>
                  <a:lnTo>
                    <a:pt x="692" y="160"/>
                  </a:lnTo>
                  <a:lnTo>
                    <a:pt x="668" y="154"/>
                  </a:lnTo>
                  <a:lnTo>
                    <a:pt x="660" y="148"/>
                  </a:lnTo>
                  <a:lnTo>
                    <a:pt x="646" y="142"/>
                  </a:lnTo>
                  <a:lnTo>
                    <a:pt x="624" y="142"/>
                  </a:lnTo>
                  <a:lnTo>
                    <a:pt x="608" y="130"/>
                  </a:lnTo>
                  <a:lnTo>
                    <a:pt x="608" y="114"/>
                  </a:lnTo>
                  <a:lnTo>
                    <a:pt x="632" y="102"/>
                  </a:lnTo>
                  <a:lnTo>
                    <a:pt x="654" y="90"/>
                  </a:lnTo>
                  <a:lnTo>
                    <a:pt x="638" y="90"/>
                  </a:lnTo>
                  <a:lnTo>
                    <a:pt x="660" y="80"/>
                  </a:lnTo>
                  <a:lnTo>
                    <a:pt x="684" y="86"/>
                  </a:lnTo>
                  <a:lnTo>
                    <a:pt x="676" y="74"/>
                  </a:lnTo>
                  <a:lnTo>
                    <a:pt x="660" y="62"/>
                  </a:lnTo>
                  <a:lnTo>
                    <a:pt x="692" y="62"/>
                  </a:lnTo>
                  <a:lnTo>
                    <a:pt x="700" y="50"/>
                  </a:lnTo>
                  <a:lnTo>
                    <a:pt x="692" y="44"/>
                  </a:lnTo>
                  <a:lnTo>
                    <a:pt x="684" y="50"/>
                  </a:lnTo>
                  <a:lnTo>
                    <a:pt x="684" y="16"/>
                  </a:lnTo>
                  <a:lnTo>
                    <a:pt x="646" y="0"/>
                  </a:lnTo>
                  <a:lnTo>
                    <a:pt x="660" y="28"/>
                  </a:lnTo>
                  <a:lnTo>
                    <a:pt x="616" y="34"/>
                  </a:lnTo>
                  <a:lnTo>
                    <a:pt x="562" y="34"/>
                  </a:lnTo>
                  <a:lnTo>
                    <a:pt x="510" y="44"/>
                  </a:lnTo>
                  <a:lnTo>
                    <a:pt x="464" y="28"/>
                  </a:lnTo>
                  <a:lnTo>
                    <a:pt x="418" y="28"/>
                  </a:lnTo>
                  <a:lnTo>
                    <a:pt x="364" y="22"/>
                  </a:lnTo>
                  <a:lnTo>
                    <a:pt x="320" y="22"/>
                  </a:lnTo>
                  <a:lnTo>
                    <a:pt x="274" y="38"/>
                  </a:lnTo>
                  <a:lnTo>
                    <a:pt x="228" y="28"/>
                  </a:lnTo>
                  <a:lnTo>
                    <a:pt x="182" y="28"/>
                  </a:lnTo>
                  <a:lnTo>
                    <a:pt x="136" y="16"/>
                  </a:lnTo>
                  <a:lnTo>
                    <a:pt x="92" y="16"/>
                  </a:lnTo>
                  <a:lnTo>
                    <a:pt x="52" y="28"/>
                  </a:lnTo>
                  <a:lnTo>
                    <a:pt x="8" y="38"/>
                  </a:lnTo>
                  <a:lnTo>
                    <a:pt x="52" y="56"/>
                  </a:lnTo>
                  <a:lnTo>
                    <a:pt x="0" y="62"/>
                  </a:lnTo>
                  <a:lnTo>
                    <a:pt x="30" y="86"/>
                  </a:lnTo>
                  <a:lnTo>
                    <a:pt x="8" y="120"/>
                  </a:lnTo>
                  <a:lnTo>
                    <a:pt x="22" y="154"/>
                  </a:lnTo>
                  <a:lnTo>
                    <a:pt x="68" y="130"/>
                  </a:lnTo>
                  <a:lnTo>
                    <a:pt x="114" y="126"/>
                  </a:lnTo>
                  <a:lnTo>
                    <a:pt x="160" y="120"/>
                  </a:lnTo>
                  <a:lnTo>
                    <a:pt x="206" y="136"/>
                  </a:lnTo>
                  <a:lnTo>
                    <a:pt x="242" y="160"/>
                  </a:lnTo>
                  <a:lnTo>
                    <a:pt x="274" y="188"/>
                  </a:lnTo>
                  <a:lnTo>
                    <a:pt x="296" y="222"/>
                  </a:lnTo>
                  <a:lnTo>
                    <a:pt x="296" y="262"/>
                  </a:lnTo>
                  <a:lnTo>
                    <a:pt x="282" y="298"/>
                  </a:lnTo>
                  <a:lnTo>
                    <a:pt x="304" y="326"/>
                  </a:lnTo>
                  <a:lnTo>
                    <a:pt x="342" y="360"/>
                  </a:lnTo>
                  <a:lnTo>
                    <a:pt x="372" y="388"/>
                  </a:lnTo>
                  <a:lnTo>
                    <a:pt x="394" y="424"/>
                  </a:lnTo>
                  <a:lnTo>
                    <a:pt x="380" y="388"/>
                  </a:lnTo>
                  <a:lnTo>
                    <a:pt x="364" y="354"/>
                  </a:lnTo>
                  <a:lnTo>
                    <a:pt x="394" y="382"/>
                  </a:lnTo>
                  <a:lnTo>
                    <a:pt x="426" y="412"/>
                  </a:lnTo>
                  <a:lnTo>
                    <a:pt x="448" y="440"/>
                  </a:lnTo>
                  <a:lnTo>
                    <a:pt x="486" y="458"/>
                  </a:lnTo>
                  <a:lnTo>
                    <a:pt x="540" y="468"/>
                  </a:lnTo>
                  <a:lnTo>
                    <a:pt x="592" y="474"/>
                  </a:lnTo>
                  <a:lnTo>
                    <a:pt x="632" y="492"/>
                  </a:lnTo>
                  <a:lnTo>
                    <a:pt x="660" y="520"/>
                  </a:lnTo>
                  <a:lnTo>
                    <a:pt x="714" y="520"/>
                  </a:lnTo>
                  <a:lnTo>
                    <a:pt x="714" y="554"/>
                  </a:lnTo>
                  <a:lnTo>
                    <a:pt x="692" y="584"/>
                  </a:lnTo>
                  <a:lnTo>
                    <a:pt x="692" y="618"/>
                  </a:lnTo>
                  <a:lnTo>
                    <a:pt x="714" y="646"/>
                  </a:lnTo>
                  <a:lnTo>
                    <a:pt x="752" y="682"/>
                  </a:lnTo>
                  <a:lnTo>
                    <a:pt x="790" y="704"/>
                  </a:lnTo>
                  <a:lnTo>
                    <a:pt x="814" y="744"/>
                  </a:lnTo>
                  <a:lnTo>
                    <a:pt x="798" y="784"/>
                  </a:lnTo>
                  <a:lnTo>
                    <a:pt x="806" y="824"/>
                  </a:lnTo>
                  <a:lnTo>
                    <a:pt x="806" y="864"/>
                  </a:lnTo>
                  <a:lnTo>
                    <a:pt x="814" y="904"/>
                  </a:lnTo>
                  <a:lnTo>
                    <a:pt x="814" y="944"/>
                  </a:lnTo>
                  <a:lnTo>
                    <a:pt x="844" y="974"/>
                  </a:lnTo>
                  <a:lnTo>
                    <a:pt x="874" y="996"/>
                  </a:lnTo>
                  <a:lnTo>
                    <a:pt x="920" y="996"/>
                  </a:lnTo>
                  <a:lnTo>
                    <a:pt x="920" y="990"/>
                  </a:lnTo>
                  <a:lnTo>
                    <a:pt x="898" y="984"/>
                  </a:lnTo>
                  <a:lnTo>
                    <a:pt x="898" y="974"/>
                  </a:lnTo>
                  <a:lnTo>
                    <a:pt x="882" y="978"/>
                  </a:lnTo>
                  <a:lnTo>
                    <a:pt x="860" y="978"/>
                  </a:lnTo>
                  <a:lnTo>
                    <a:pt x="874" y="968"/>
                  </a:lnTo>
                  <a:lnTo>
                    <a:pt x="890" y="968"/>
                  </a:lnTo>
                  <a:lnTo>
                    <a:pt x="874" y="950"/>
                  </a:lnTo>
                  <a:lnTo>
                    <a:pt x="890" y="938"/>
                  </a:lnTo>
                  <a:lnTo>
                    <a:pt x="898" y="928"/>
                  </a:lnTo>
                  <a:lnTo>
                    <a:pt x="898" y="922"/>
                  </a:lnTo>
                  <a:lnTo>
                    <a:pt x="882" y="916"/>
                  </a:lnTo>
                  <a:lnTo>
                    <a:pt x="866" y="922"/>
                  </a:lnTo>
                  <a:lnTo>
                    <a:pt x="882" y="904"/>
                  </a:lnTo>
                  <a:lnTo>
                    <a:pt x="898" y="894"/>
                  </a:lnTo>
                  <a:lnTo>
                    <a:pt x="904" y="882"/>
                  </a:lnTo>
                  <a:lnTo>
                    <a:pt x="890" y="888"/>
                  </a:lnTo>
                  <a:lnTo>
                    <a:pt x="882" y="876"/>
                  </a:lnTo>
                  <a:lnTo>
                    <a:pt x="898" y="870"/>
                  </a:lnTo>
                  <a:lnTo>
                    <a:pt x="904" y="876"/>
                  </a:lnTo>
                  <a:lnTo>
                    <a:pt x="904" y="870"/>
                  </a:lnTo>
                  <a:lnTo>
                    <a:pt x="912" y="858"/>
                  </a:lnTo>
                  <a:lnTo>
                    <a:pt x="934" y="852"/>
                  </a:lnTo>
                  <a:lnTo>
                    <a:pt x="958" y="848"/>
                  </a:lnTo>
                  <a:lnTo>
                    <a:pt x="958" y="824"/>
                  </a:lnTo>
                  <a:lnTo>
                    <a:pt x="934" y="812"/>
                  </a:lnTo>
                  <a:lnTo>
                    <a:pt x="928" y="802"/>
                  </a:lnTo>
                  <a:lnTo>
                    <a:pt x="942" y="806"/>
                  </a:lnTo>
                  <a:lnTo>
                    <a:pt x="964" y="818"/>
                  </a:lnTo>
                  <a:lnTo>
                    <a:pt x="980" y="824"/>
                  </a:lnTo>
                  <a:lnTo>
                    <a:pt x="988" y="812"/>
                  </a:lnTo>
                  <a:lnTo>
                    <a:pt x="1004" y="796"/>
                  </a:lnTo>
                  <a:lnTo>
                    <a:pt x="1010" y="778"/>
                  </a:lnTo>
                  <a:lnTo>
                    <a:pt x="1026" y="778"/>
                  </a:lnTo>
                  <a:lnTo>
                    <a:pt x="1026" y="768"/>
                  </a:lnTo>
                  <a:lnTo>
                    <a:pt x="1034" y="750"/>
                  </a:lnTo>
                  <a:lnTo>
                    <a:pt x="1056" y="744"/>
                  </a:lnTo>
                  <a:lnTo>
                    <a:pt x="1080" y="732"/>
                  </a:lnTo>
                  <a:lnTo>
                    <a:pt x="1094" y="732"/>
                  </a:lnTo>
                  <a:lnTo>
                    <a:pt x="1102" y="720"/>
                  </a:lnTo>
                  <a:lnTo>
                    <a:pt x="1110" y="710"/>
                  </a:lnTo>
                  <a:lnTo>
                    <a:pt x="1110" y="670"/>
                  </a:lnTo>
                  <a:lnTo>
                    <a:pt x="1126" y="652"/>
                  </a:lnTo>
                  <a:lnTo>
                    <a:pt x="1148" y="640"/>
                  </a:lnTo>
                  <a:lnTo>
                    <a:pt x="1156" y="630"/>
                  </a:lnTo>
                  <a:lnTo>
                    <a:pt x="1156" y="612"/>
                  </a:lnTo>
                  <a:lnTo>
                    <a:pt x="1162" y="596"/>
                  </a:lnTo>
                  <a:lnTo>
                    <a:pt x="1140" y="606"/>
                  </a:lnTo>
                  <a:lnTo>
                    <a:pt x="1126" y="59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0" name="Freeform 60"/>
            <p:cNvSpPr>
              <a:spLocks noChangeArrowheads="1"/>
            </p:cNvSpPr>
            <p:nvPr/>
          </p:nvSpPr>
          <p:spPr bwMode="auto">
            <a:xfrm>
              <a:off x="3159366" y="935364"/>
              <a:ext cx="152800" cy="299888"/>
            </a:xfrm>
            <a:custGeom>
              <a:avLst/>
              <a:gdLst>
                <a:gd name="T0" fmla="*/ 2147483647 w 68"/>
                <a:gd name="T1" fmla="*/ 2147483647 h 84"/>
                <a:gd name="T2" fmla="*/ 2147483647 w 68"/>
                <a:gd name="T3" fmla="*/ 2147483647 h 84"/>
                <a:gd name="T4" fmla="*/ 2147483647 w 68"/>
                <a:gd name="T5" fmla="*/ 2147483647 h 84"/>
                <a:gd name="T6" fmla="*/ 2147483647 w 68"/>
                <a:gd name="T7" fmla="*/ 2147483647 h 84"/>
                <a:gd name="T8" fmla="*/ 2147483647 w 68"/>
                <a:gd name="T9" fmla="*/ 2147483647 h 84"/>
                <a:gd name="T10" fmla="*/ 2147483647 w 68"/>
                <a:gd name="T11" fmla="*/ 2147483647 h 84"/>
                <a:gd name="T12" fmla="*/ 2147483647 w 68"/>
                <a:gd name="T13" fmla="*/ 2147483647 h 84"/>
                <a:gd name="T14" fmla="*/ 2147483647 w 68"/>
                <a:gd name="T15" fmla="*/ 2147483647 h 84"/>
                <a:gd name="T16" fmla="*/ 2147483647 w 68"/>
                <a:gd name="T17" fmla="*/ 2147483647 h 84"/>
                <a:gd name="T18" fmla="*/ 2147483647 w 68"/>
                <a:gd name="T19" fmla="*/ 2147483647 h 84"/>
                <a:gd name="T20" fmla="*/ 2147483647 w 68"/>
                <a:gd name="T21" fmla="*/ 2147483647 h 84"/>
                <a:gd name="T22" fmla="*/ 2147483647 w 68"/>
                <a:gd name="T23" fmla="*/ 2147483647 h 84"/>
                <a:gd name="T24" fmla="*/ 2147483647 w 68"/>
                <a:gd name="T25" fmla="*/ 2147483647 h 84"/>
                <a:gd name="T26" fmla="*/ 2147483647 w 68"/>
                <a:gd name="T27" fmla="*/ 2147483647 h 84"/>
                <a:gd name="T28" fmla="*/ 2147483647 w 68"/>
                <a:gd name="T29" fmla="*/ 2147483647 h 84"/>
                <a:gd name="T30" fmla="*/ 2147483647 w 68"/>
                <a:gd name="T31" fmla="*/ 2147483647 h 84"/>
                <a:gd name="T32" fmla="*/ 2147483647 w 68"/>
                <a:gd name="T33" fmla="*/ 2147483647 h 84"/>
                <a:gd name="T34" fmla="*/ 2147483647 w 68"/>
                <a:gd name="T35" fmla="*/ 2147483647 h 84"/>
                <a:gd name="T36" fmla="*/ 2147483647 w 68"/>
                <a:gd name="T37" fmla="*/ 2147483647 h 84"/>
                <a:gd name="T38" fmla="*/ 2147483647 w 68"/>
                <a:gd name="T39" fmla="*/ 2147483647 h 84"/>
                <a:gd name="T40" fmla="*/ 2147483647 w 68"/>
                <a:gd name="T41" fmla="*/ 0 h 84"/>
                <a:gd name="T42" fmla="*/ 2147483647 w 68"/>
                <a:gd name="T43" fmla="*/ 2147483647 h 84"/>
                <a:gd name="T44" fmla="*/ 0 w 68"/>
                <a:gd name="T45" fmla="*/ 2147483647 h 84"/>
                <a:gd name="T46" fmla="*/ 2147483647 w 68"/>
                <a:gd name="T47" fmla="*/ 2147483647 h 84"/>
                <a:gd name="T48" fmla="*/ 2147483647 w 68"/>
                <a:gd name="T49" fmla="*/ 2147483647 h 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84"/>
                <a:gd name="T77" fmla="*/ 68 w 68"/>
                <a:gd name="T78" fmla="*/ 84 h 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84">
                  <a:moveTo>
                    <a:pt x="30" y="42"/>
                  </a:moveTo>
                  <a:lnTo>
                    <a:pt x="40" y="54"/>
                  </a:lnTo>
                  <a:lnTo>
                    <a:pt x="24" y="60"/>
                  </a:lnTo>
                  <a:lnTo>
                    <a:pt x="16" y="70"/>
                  </a:lnTo>
                  <a:lnTo>
                    <a:pt x="40" y="70"/>
                  </a:lnTo>
                  <a:lnTo>
                    <a:pt x="24" y="76"/>
                  </a:lnTo>
                  <a:lnTo>
                    <a:pt x="46" y="70"/>
                  </a:lnTo>
                  <a:lnTo>
                    <a:pt x="30" y="76"/>
                  </a:lnTo>
                  <a:lnTo>
                    <a:pt x="6" y="84"/>
                  </a:lnTo>
                  <a:lnTo>
                    <a:pt x="8" y="84"/>
                  </a:lnTo>
                  <a:lnTo>
                    <a:pt x="18" y="84"/>
                  </a:lnTo>
                  <a:lnTo>
                    <a:pt x="34" y="82"/>
                  </a:lnTo>
                  <a:lnTo>
                    <a:pt x="30" y="80"/>
                  </a:lnTo>
                  <a:lnTo>
                    <a:pt x="54" y="76"/>
                  </a:lnTo>
                  <a:lnTo>
                    <a:pt x="62" y="76"/>
                  </a:lnTo>
                  <a:lnTo>
                    <a:pt x="68" y="60"/>
                  </a:lnTo>
                  <a:lnTo>
                    <a:pt x="54" y="42"/>
                  </a:lnTo>
                  <a:lnTo>
                    <a:pt x="30" y="30"/>
                  </a:lnTo>
                  <a:lnTo>
                    <a:pt x="30" y="14"/>
                  </a:lnTo>
                  <a:lnTo>
                    <a:pt x="16" y="14"/>
                  </a:lnTo>
                  <a:lnTo>
                    <a:pt x="26" y="0"/>
                  </a:lnTo>
                  <a:lnTo>
                    <a:pt x="8" y="8"/>
                  </a:lnTo>
                  <a:lnTo>
                    <a:pt x="0" y="24"/>
                  </a:lnTo>
                  <a:lnTo>
                    <a:pt x="16" y="36"/>
                  </a:lnTo>
                  <a:lnTo>
                    <a:pt x="30" y="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1" name="Freeform 61"/>
            <p:cNvSpPr>
              <a:spLocks noChangeArrowheads="1"/>
            </p:cNvSpPr>
            <p:nvPr/>
          </p:nvSpPr>
          <p:spPr bwMode="auto">
            <a:xfrm>
              <a:off x="3298683" y="1163850"/>
              <a:ext cx="31459" cy="42841"/>
            </a:xfrm>
            <a:custGeom>
              <a:avLst/>
              <a:gdLst>
                <a:gd name="T0" fmla="*/ 2147483647 w 14"/>
                <a:gd name="T1" fmla="*/ 0 h 12"/>
                <a:gd name="T2" fmla="*/ 0 w 14"/>
                <a:gd name="T3" fmla="*/ 2147483647 h 12"/>
                <a:gd name="T4" fmla="*/ 2147483647 w 14"/>
                <a:gd name="T5" fmla="*/ 2147483647 h 12"/>
                <a:gd name="T6" fmla="*/ 2147483647 w 14"/>
                <a:gd name="T7" fmla="*/ 0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14" y="0"/>
                  </a:moveTo>
                  <a:lnTo>
                    <a:pt x="0" y="12"/>
                  </a:lnTo>
                  <a:lnTo>
                    <a:pt x="6" y="12"/>
                  </a:lnTo>
                  <a:lnTo>
                    <a:pt x="1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2" name="Freeform 62"/>
            <p:cNvSpPr>
              <a:spLocks noChangeArrowheads="1"/>
            </p:cNvSpPr>
            <p:nvPr/>
          </p:nvSpPr>
          <p:spPr bwMode="auto">
            <a:xfrm>
              <a:off x="6678261" y="2677571"/>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4"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3" name="Freeform 63"/>
            <p:cNvSpPr>
              <a:spLocks noChangeArrowheads="1"/>
            </p:cNvSpPr>
            <p:nvPr/>
          </p:nvSpPr>
          <p:spPr bwMode="auto">
            <a:xfrm>
              <a:off x="5891791" y="2691852"/>
              <a:ext cx="1096565" cy="721159"/>
            </a:xfrm>
            <a:custGeom>
              <a:avLst/>
              <a:gdLst>
                <a:gd name="T0" fmla="*/ 2147483647 w 488"/>
                <a:gd name="T1" fmla="*/ 2147483647 h 202"/>
                <a:gd name="T2" fmla="*/ 2147483647 w 488"/>
                <a:gd name="T3" fmla="*/ 2147483647 h 202"/>
                <a:gd name="T4" fmla="*/ 2147483647 w 488"/>
                <a:gd name="T5" fmla="*/ 2147483647 h 202"/>
                <a:gd name="T6" fmla="*/ 2147483647 w 488"/>
                <a:gd name="T7" fmla="*/ 2147483647 h 202"/>
                <a:gd name="T8" fmla="*/ 2147483647 w 488"/>
                <a:gd name="T9" fmla="*/ 2147483647 h 202"/>
                <a:gd name="T10" fmla="*/ 2147483647 w 488"/>
                <a:gd name="T11" fmla="*/ 2147483647 h 202"/>
                <a:gd name="T12" fmla="*/ 2147483647 w 488"/>
                <a:gd name="T13" fmla="*/ 2147483647 h 202"/>
                <a:gd name="T14" fmla="*/ 2147483647 w 488"/>
                <a:gd name="T15" fmla="*/ 0 h 202"/>
                <a:gd name="T16" fmla="*/ 2147483647 w 488"/>
                <a:gd name="T17" fmla="*/ 2147483647 h 202"/>
                <a:gd name="T18" fmla="*/ 2147483647 w 488"/>
                <a:gd name="T19" fmla="*/ 2147483647 h 202"/>
                <a:gd name="T20" fmla="*/ 2147483647 w 488"/>
                <a:gd name="T21" fmla="*/ 2147483647 h 202"/>
                <a:gd name="T22" fmla="*/ 2147483647 w 488"/>
                <a:gd name="T23" fmla="*/ 2147483647 h 202"/>
                <a:gd name="T24" fmla="*/ 2147483647 w 488"/>
                <a:gd name="T25" fmla="*/ 2147483647 h 202"/>
                <a:gd name="T26" fmla="*/ 2147483647 w 488"/>
                <a:gd name="T27" fmla="*/ 2147483647 h 202"/>
                <a:gd name="T28" fmla="*/ 2147483647 w 488"/>
                <a:gd name="T29" fmla="*/ 2147483647 h 202"/>
                <a:gd name="T30" fmla="*/ 2147483647 w 488"/>
                <a:gd name="T31" fmla="*/ 2147483647 h 202"/>
                <a:gd name="T32" fmla="*/ 2147483647 w 488"/>
                <a:gd name="T33" fmla="*/ 2147483647 h 202"/>
                <a:gd name="T34" fmla="*/ 2147483647 w 488"/>
                <a:gd name="T35" fmla="*/ 2147483647 h 202"/>
                <a:gd name="T36" fmla="*/ 2147483647 w 488"/>
                <a:gd name="T37" fmla="*/ 2147483647 h 202"/>
                <a:gd name="T38" fmla="*/ 2147483647 w 488"/>
                <a:gd name="T39" fmla="*/ 2147483647 h 202"/>
                <a:gd name="T40" fmla="*/ 2147483647 w 488"/>
                <a:gd name="T41" fmla="*/ 2147483647 h 202"/>
                <a:gd name="T42" fmla="*/ 2147483647 w 488"/>
                <a:gd name="T43" fmla="*/ 2147483647 h 202"/>
                <a:gd name="T44" fmla="*/ 2147483647 w 488"/>
                <a:gd name="T45" fmla="*/ 2147483647 h 202"/>
                <a:gd name="T46" fmla="*/ 2147483647 w 488"/>
                <a:gd name="T47" fmla="*/ 2147483647 h 202"/>
                <a:gd name="T48" fmla="*/ 2147483647 w 488"/>
                <a:gd name="T49" fmla="*/ 2147483647 h 202"/>
                <a:gd name="T50" fmla="*/ 2147483647 w 488"/>
                <a:gd name="T51" fmla="*/ 2147483647 h 202"/>
                <a:gd name="T52" fmla="*/ 2147483647 w 488"/>
                <a:gd name="T53" fmla="*/ 2147483647 h 202"/>
                <a:gd name="T54" fmla="*/ 2147483647 w 488"/>
                <a:gd name="T55" fmla="*/ 2147483647 h 202"/>
                <a:gd name="T56" fmla="*/ 2147483647 w 488"/>
                <a:gd name="T57" fmla="*/ 2147483647 h 202"/>
                <a:gd name="T58" fmla="*/ 2147483647 w 488"/>
                <a:gd name="T59" fmla="*/ 2147483647 h 202"/>
                <a:gd name="T60" fmla="*/ 2147483647 w 488"/>
                <a:gd name="T61" fmla="*/ 2147483647 h 202"/>
                <a:gd name="T62" fmla="*/ 2147483647 w 488"/>
                <a:gd name="T63" fmla="*/ 2147483647 h 202"/>
                <a:gd name="T64" fmla="*/ 0 w 488"/>
                <a:gd name="T65" fmla="*/ 2147483647 h 202"/>
                <a:gd name="T66" fmla="*/ 2147483647 w 488"/>
                <a:gd name="T67" fmla="*/ 2147483647 h 202"/>
                <a:gd name="T68" fmla="*/ 2147483647 w 488"/>
                <a:gd name="T69" fmla="*/ 2147483647 h 202"/>
                <a:gd name="T70" fmla="*/ 2147483647 w 488"/>
                <a:gd name="T71" fmla="*/ 2147483647 h 202"/>
                <a:gd name="T72" fmla="*/ 2147483647 w 488"/>
                <a:gd name="T73" fmla="*/ 2147483647 h 202"/>
                <a:gd name="T74" fmla="*/ 2147483647 w 488"/>
                <a:gd name="T75" fmla="*/ 2147483647 h 202"/>
                <a:gd name="T76" fmla="*/ 2147483647 w 488"/>
                <a:gd name="T77" fmla="*/ 2147483647 h 202"/>
                <a:gd name="T78" fmla="*/ 2147483647 w 488"/>
                <a:gd name="T79" fmla="*/ 2147483647 h 202"/>
                <a:gd name="T80" fmla="*/ 2147483647 w 488"/>
                <a:gd name="T81" fmla="*/ 2147483647 h 202"/>
                <a:gd name="T82" fmla="*/ 2147483647 w 488"/>
                <a:gd name="T83" fmla="*/ 2147483647 h 202"/>
                <a:gd name="T84" fmla="*/ 2147483647 w 488"/>
                <a:gd name="T85" fmla="*/ 2147483647 h 202"/>
                <a:gd name="T86" fmla="*/ 2147483647 w 488"/>
                <a:gd name="T87" fmla="*/ 2147483647 h 202"/>
                <a:gd name="T88" fmla="*/ 2147483647 w 488"/>
                <a:gd name="T89" fmla="*/ 2147483647 h 202"/>
                <a:gd name="T90" fmla="*/ 2147483647 w 488"/>
                <a:gd name="T91" fmla="*/ 2147483647 h 202"/>
                <a:gd name="T92" fmla="*/ 2147483647 w 488"/>
                <a:gd name="T93" fmla="*/ 2147483647 h 202"/>
                <a:gd name="T94" fmla="*/ 2147483647 w 488"/>
                <a:gd name="T95" fmla="*/ 2147483647 h 202"/>
                <a:gd name="T96" fmla="*/ 2147483647 w 488"/>
                <a:gd name="T97" fmla="*/ 2147483647 h 202"/>
                <a:gd name="T98" fmla="*/ 2147483647 w 488"/>
                <a:gd name="T99" fmla="*/ 2147483647 h 202"/>
                <a:gd name="T100" fmla="*/ 2147483647 w 488"/>
                <a:gd name="T101" fmla="*/ 2147483647 h 202"/>
                <a:gd name="T102" fmla="*/ 2147483647 w 488"/>
                <a:gd name="T103" fmla="*/ 2147483647 h 202"/>
                <a:gd name="T104" fmla="*/ 2147483647 w 488"/>
                <a:gd name="T105" fmla="*/ 2147483647 h 202"/>
                <a:gd name="T106" fmla="*/ 2147483647 w 488"/>
                <a:gd name="T107" fmla="*/ 2147483647 h 202"/>
                <a:gd name="T108" fmla="*/ 2147483647 w 488"/>
                <a:gd name="T109" fmla="*/ 2147483647 h 202"/>
                <a:gd name="T110" fmla="*/ 2147483647 w 488"/>
                <a:gd name="T111" fmla="*/ 2147483647 h 202"/>
                <a:gd name="T112" fmla="*/ 2147483647 w 488"/>
                <a:gd name="T113" fmla="*/ 2147483647 h 202"/>
                <a:gd name="T114" fmla="*/ 2147483647 w 488"/>
                <a:gd name="T115" fmla="*/ 2147483647 h 202"/>
                <a:gd name="T116" fmla="*/ 2147483647 w 488"/>
                <a:gd name="T117" fmla="*/ 2147483647 h 202"/>
                <a:gd name="T118" fmla="*/ 2147483647 w 488"/>
                <a:gd name="T119" fmla="*/ 2147483647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8"/>
                <a:gd name="T181" fmla="*/ 0 h 202"/>
                <a:gd name="T182" fmla="*/ 488 w 488"/>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8" h="202">
                  <a:moveTo>
                    <a:pt x="442" y="82"/>
                  </a:moveTo>
                  <a:lnTo>
                    <a:pt x="442" y="72"/>
                  </a:lnTo>
                  <a:lnTo>
                    <a:pt x="426" y="60"/>
                  </a:lnTo>
                  <a:lnTo>
                    <a:pt x="396" y="48"/>
                  </a:lnTo>
                  <a:lnTo>
                    <a:pt x="388" y="30"/>
                  </a:lnTo>
                  <a:lnTo>
                    <a:pt x="380" y="20"/>
                  </a:lnTo>
                  <a:lnTo>
                    <a:pt x="364" y="8"/>
                  </a:lnTo>
                  <a:lnTo>
                    <a:pt x="354" y="0"/>
                  </a:lnTo>
                  <a:lnTo>
                    <a:pt x="342" y="14"/>
                  </a:lnTo>
                  <a:lnTo>
                    <a:pt x="342" y="30"/>
                  </a:lnTo>
                  <a:lnTo>
                    <a:pt x="358" y="42"/>
                  </a:lnTo>
                  <a:lnTo>
                    <a:pt x="336" y="48"/>
                  </a:lnTo>
                  <a:lnTo>
                    <a:pt x="312" y="42"/>
                  </a:lnTo>
                  <a:lnTo>
                    <a:pt x="298" y="36"/>
                  </a:lnTo>
                  <a:lnTo>
                    <a:pt x="282" y="30"/>
                  </a:lnTo>
                  <a:lnTo>
                    <a:pt x="288" y="14"/>
                  </a:lnTo>
                  <a:lnTo>
                    <a:pt x="274" y="14"/>
                  </a:lnTo>
                  <a:lnTo>
                    <a:pt x="252" y="8"/>
                  </a:lnTo>
                  <a:lnTo>
                    <a:pt x="214" y="8"/>
                  </a:lnTo>
                  <a:lnTo>
                    <a:pt x="182" y="14"/>
                  </a:lnTo>
                  <a:lnTo>
                    <a:pt x="198" y="20"/>
                  </a:lnTo>
                  <a:lnTo>
                    <a:pt x="206" y="30"/>
                  </a:lnTo>
                  <a:lnTo>
                    <a:pt x="146" y="30"/>
                  </a:lnTo>
                  <a:lnTo>
                    <a:pt x="130" y="42"/>
                  </a:lnTo>
                  <a:lnTo>
                    <a:pt x="108" y="48"/>
                  </a:lnTo>
                  <a:lnTo>
                    <a:pt x="108" y="60"/>
                  </a:lnTo>
                  <a:lnTo>
                    <a:pt x="84" y="78"/>
                  </a:lnTo>
                  <a:lnTo>
                    <a:pt x="62" y="78"/>
                  </a:lnTo>
                  <a:lnTo>
                    <a:pt x="46" y="82"/>
                  </a:lnTo>
                  <a:lnTo>
                    <a:pt x="32" y="78"/>
                  </a:lnTo>
                  <a:lnTo>
                    <a:pt x="8" y="88"/>
                  </a:lnTo>
                  <a:lnTo>
                    <a:pt x="8" y="106"/>
                  </a:lnTo>
                  <a:lnTo>
                    <a:pt x="0" y="128"/>
                  </a:lnTo>
                  <a:lnTo>
                    <a:pt x="8" y="146"/>
                  </a:lnTo>
                  <a:lnTo>
                    <a:pt x="8" y="180"/>
                  </a:lnTo>
                  <a:lnTo>
                    <a:pt x="32" y="186"/>
                  </a:lnTo>
                  <a:lnTo>
                    <a:pt x="54" y="180"/>
                  </a:lnTo>
                  <a:lnTo>
                    <a:pt x="76" y="174"/>
                  </a:lnTo>
                  <a:lnTo>
                    <a:pt x="100" y="174"/>
                  </a:lnTo>
                  <a:lnTo>
                    <a:pt x="130" y="168"/>
                  </a:lnTo>
                  <a:lnTo>
                    <a:pt x="176" y="152"/>
                  </a:lnTo>
                  <a:lnTo>
                    <a:pt x="214" y="152"/>
                  </a:lnTo>
                  <a:lnTo>
                    <a:pt x="236" y="156"/>
                  </a:lnTo>
                  <a:lnTo>
                    <a:pt x="244" y="168"/>
                  </a:lnTo>
                  <a:lnTo>
                    <a:pt x="252" y="180"/>
                  </a:lnTo>
                  <a:lnTo>
                    <a:pt x="274" y="168"/>
                  </a:lnTo>
                  <a:lnTo>
                    <a:pt x="298" y="156"/>
                  </a:lnTo>
                  <a:lnTo>
                    <a:pt x="282" y="174"/>
                  </a:lnTo>
                  <a:lnTo>
                    <a:pt x="274" y="186"/>
                  </a:lnTo>
                  <a:lnTo>
                    <a:pt x="298" y="192"/>
                  </a:lnTo>
                  <a:lnTo>
                    <a:pt x="312" y="202"/>
                  </a:lnTo>
                  <a:lnTo>
                    <a:pt x="364" y="202"/>
                  </a:lnTo>
                  <a:lnTo>
                    <a:pt x="380" y="198"/>
                  </a:lnTo>
                  <a:lnTo>
                    <a:pt x="404" y="192"/>
                  </a:lnTo>
                  <a:lnTo>
                    <a:pt x="418" y="180"/>
                  </a:lnTo>
                  <a:lnTo>
                    <a:pt x="434" y="168"/>
                  </a:lnTo>
                  <a:lnTo>
                    <a:pt x="464" y="146"/>
                  </a:lnTo>
                  <a:lnTo>
                    <a:pt x="488" y="116"/>
                  </a:lnTo>
                  <a:lnTo>
                    <a:pt x="464" y="94"/>
                  </a:lnTo>
                  <a:lnTo>
                    <a:pt x="442" y="8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4" name="Freeform 64"/>
            <p:cNvSpPr>
              <a:spLocks noChangeArrowheads="1"/>
            </p:cNvSpPr>
            <p:nvPr/>
          </p:nvSpPr>
          <p:spPr bwMode="auto">
            <a:xfrm>
              <a:off x="4354801" y="2813235"/>
              <a:ext cx="152800" cy="357009"/>
            </a:xfrm>
            <a:custGeom>
              <a:avLst/>
              <a:gdLst>
                <a:gd name="T0" fmla="*/ 2147483647 w 68"/>
                <a:gd name="T1" fmla="*/ 2147483647 h 100"/>
                <a:gd name="T2" fmla="*/ 2147483647 w 68"/>
                <a:gd name="T3" fmla="*/ 2147483647 h 100"/>
                <a:gd name="T4" fmla="*/ 2147483647 w 68"/>
                <a:gd name="T5" fmla="*/ 2147483647 h 100"/>
                <a:gd name="T6" fmla="*/ 0 w 68"/>
                <a:gd name="T7" fmla="*/ 2147483647 h 100"/>
                <a:gd name="T8" fmla="*/ 0 w 68"/>
                <a:gd name="T9" fmla="*/ 2147483647 h 100"/>
                <a:gd name="T10" fmla="*/ 2147483647 w 68"/>
                <a:gd name="T11" fmla="*/ 2147483647 h 100"/>
                <a:gd name="T12" fmla="*/ 2147483647 w 68"/>
                <a:gd name="T13" fmla="*/ 2147483647 h 100"/>
                <a:gd name="T14" fmla="*/ 2147483647 w 68"/>
                <a:gd name="T15" fmla="*/ 2147483647 h 100"/>
                <a:gd name="T16" fmla="*/ 2147483647 w 68"/>
                <a:gd name="T17" fmla="*/ 2147483647 h 100"/>
                <a:gd name="T18" fmla="*/ 2147483647 w 68"/>
                <a:gd name="T19" fmla="*/ 2147483647 h 100"/>
                <a:gd name="T20" fmla="*/ 2147483647 w 68"/>
                <a:gd name="T21" fmla="*/ 2147483647 h 100"/>
                <a:gd name="T22" fmla="*/ 2147483647 w 68"/>
                <a:gd name="T23" fmla="*/ 0 h 100"/>
                <a:gd name="T24" fmla="*/ 2147483647 w 68"/>
                <a:gd name="T25" fmla="*/ 2147483647 h 100"/>
                <a:gd name="T26" fmla="*/ 2147483647 w 68"/>
                <a:gd name="T27" fmla="*/ 2147483647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100"/>
                <a:gd name="T44" fmla="*/ 68 w 68"/>
                <a:gd name="T45" fmla="*/ 100 h 1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100">
                  <a:moveTo>
                    <a:pt x="32" y="20"/>
                  </a:moveTo>
                  <a:lnTo>
                    <a:pt x="8" y="32"/>
                  </a:lnTo>
                  <a:lnTo>
                    <a:pt x="16" y="48"/>
                  </a:lnTo>
                  <a:lnTo>
                    <a:pt x="0" y="60"/>
                  </a:lnTo>
                  <a:lnTo>
                    <a:pt x="0" y="78"/>
                  </a:lnTo>
                  <a:lnTo>
                    <a:pt x="8" y="94"/>
                  </a:lnTo>
                  <a:lnTo>
                    <a:pt x="24" y="100"/>
                  </a:lnTo>
                  <a:lnTo>
                    <a:pt x="38" y="82"/>
                  </a:lnTo>
                  <a:lnTo>
                    <a:pt x="54" y="54"/>
                  </a:lnTo>
                  <a:lnTo>
                    <a:pt x="68" y="32"/>
                  </a:lnTo>
                  <a:lnTo>
                    <a:pt x="68" y="14"/>
                  </a:lnTo>
                  <a:lnTo>
                    <a:pt x="62" y="0"/>
                  </a:lnTo>
                  <a:lnTo>
                    <a:pt x="54" y="2"/>
                  </a:lnTo>
                  <a:lnTo>
                    <a:pt x="32" y="2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5" name="Freeform 65"/>
            <p:cNvSpPr>
              <a:spLocks noChangeArrowheads="1"/>
            </p:cNvSpPr>
            <p:nvPr/>
          </p:nvSpPr>
          <p:spPr bwMode="auto">
            <a:xfrm>
              <a:off x="4489625" y="2798954"/>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2" y="4"/>
                  </a:lnTo>
                  <a:lnTo>
                    <a:pt x="8"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sp>
          <p:nvSpPr>
            <p:cNvPr id="36" name="Freeform 66"/>
            <p:cNvSpPr>
              <a:spLocks noChangeArrowheads="1"/>
            </p:cNvSpPr>
            <p:nvPr/>
          </p:nvSpPr>
          <p:spPr bwMode="auto">
            <a:xfrm>
              <a:off x="2804322" y="671171"/>
              <a:ext cx="184258" cy="128523"/>
            </a:xfrm>
            <a:custGeom>
              <a:avLst/>
              <a:gdLst>
                <a:gd name="T0" fmla="*/ 2147483647 w 82"/>
                <a:gd name="T1" fmla="*/ 2147483647 h 36"/>
                <a:gd name="T2" fmla="*/ 2147483647 w 82"/>
                <a:gd name="T3" fmla="*/ 2147483647 h 36"/>
                <a:gd name="T4" fmla="*/ 2147483647 w 82"/>
                <a:gd name="T5" fmla="*/ 2147483647 h 36"/>
                <a:gd name="T6" fmla="*/ 2147483647 w 82"/>
                <a:gd name="T7" fmla="*/ 0 h 36"/>
                <a:gd name="T8" fmla="*/ 2147483647 w 82"/>
                <a:gd name="T9" fmla="*/ 0 h 36"/>
                <a:gd name="T10" fmla="*/ 2147483647 w 82"/>
                <a:gd name="T11" fmla="*/ 2147483647 h 36"/>
                <a:gd name="T12" fmla="*/ 2147483647 w 82"/>
                <a:gd name="T13" fmla="*/ 2147483647 h 36"/>
                <a:gd name="T14" fmla="*/ 2147483647 w 82"/>
                <a:gd name="T15" fmla="*/ 2147483647 h 36"/>
                <a:gd name="T16" fmla="*/ 2147483647 w 82"/>
                <a:gd name="T17" fmla="*/ 2147483647 h 36"/>
                <a:gd name="T18" fmla="*/ 0 w 82"/>
                <a:gd name="T19" fmla="*/ 2147483647 h 36"/>
                <a:gd name="T20" fmla="*/ 2147483647 w 82"/>
                <a:gd name="T21" fmla="*/ 2147483647 h 36"/>
                <a:gd name="T22" fmla="*/ 2147483647 w 82"/>
                <a:gd name="T23" fmla="*/ 2147483647 h 36"/>
                <a:gd name="T24" fmla="*/ 2147483647 w 82"/>
                <a:gd name="T25" fmla="*/ 2147483647 h 36"/>
                <a:gd name="T26" fmla="*/ 2147483647 w 82"/>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36"/>
                <a:gd name="T44" fmla="*/ 82 w 8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36">
                  <a:moveTo>
                    <a:pt x="74" y="30"/>
                  </a:moveTo>
                  <a:lnTo>
                    <a:pt x="82" y="18"/>
                  </a:lnTo>
                  <a:lnTo>
                    <a:pt x="74" y="6"/>
                  </a:lnTo>
                  <a:lnTo>
                    <a:pt x="82" y="0"/>
                  </a:lnTo>
                  <a:lnTo>
                    <a:pt x="68" y="0"/>
                  </a:lnTo>
                  <a:lnTo>
                    <a:pt x="60" y="6"/>
                  </a:lnTo>
                  <a:lnTo>
                    <a:pt x="44" y="6"/>
                  </a:lnTo>
                  <a:lnTo>
                    <a:pt x="44" y="12"/>
                  </a:lnTo>
                  <a:lnTo>
                    <a:pt x="30" y="6"/>
                  </a:lnTo>
                  <a:lnTo>
                    <a:pt x="0" y="6"/>
                  </a:lnTo>
                  <a:lnTo>
                    <a:pt x="14" y="24"/>
                  </a:lnTo>
                  <a:lnTo>
                    <a:pt x="30" y="36"/>
                  </a:lnTo>
                  <a:lnTo>
                    <a:pt x="52" y="30"/>
                  </a:lnTo>
                  <a:lnTo>
                    <a:pt x="74" y="3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endParaRPr lang="en-US" altLang="zh-CN">
                <a:ea typeface="MS PGothic" panose="020B0600070205080204" pitchFamily="34" charset="-128"/>
              </a:endParaRPr>
            </a:p>
          </p:txBody>
        </p:sp>
      </p:grpSp>
      <p:sp>
        <p:nvSpPr>
          <p:cNvPr id="27"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000" b="1" dirty="0">
                <a:solidFill>
                  <a:srgbClr val="595959"/>
                </a:solidFill>
                <a:latin typeface="Arial" panose="020B0604020202020204" pitchFamily="34" charset="0"/>
                <a:ea typeface="微软雅黑" panose="020B0503020204020204" pitchFamily="34" charset="-122"/>
              </a:rPr>
              <a:t>关键变化及分析</a:t>
            </a:r>
          </a:p>
        </p:txBody>
      </p:sp>
      <p:sp>
        <p:nvSpPr>
          <p:cNvPr id="9" name="Title 1"/>
          <p:cNvSpPr txBox="1"/>
          <p:nvPr/>
        </p:nvSpPr>
        <p:spPr>
          <a:xfrm>
            <a:off x="180324" y="697418"/>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a:p>
            <a:pPr algn="l"/>
            <a:endParaRPr lang="en-US" altLang="zh-CN" sz="1600" b="1" dirty="0">
              <a:solidFill>
                <a:srgbClr val="7030A0"/>
              </a:solidFill>
              <a:latin typeface="+mn-ea"/>
              <a:ea typeface="+mn-ea"/>
            </a:endParaRPr>
          </a:p>
        </p:txBody>
      </p:sp>
      <p:sp>
        <p:nvSpPr>
          <p:cNvPr id="37" name="矩形 36"/>
          <p:cNvSpPr/>
          <p:nvPr/>
        </p:nvSpPr>
        <p:spPr>
          <a:xfrm>
            <a:off x="683568" y="614467"/>
            <a:ext cx="7920880" cy="442878"/>
          </a:xfrm>
          <a:prstGeom prst="rect">
            <a:avLst/>
          </a:prstGeom>
        </p:spPr>
        <p:txBody>
          <a:bodyPr wrap="square">
            <a:spAutoFit/>
          </a:bodyPr>
          <a:lstStyle/>
          <a:p>
            <a:pPr>
              <a:lnSpc>
                <a:spcPct val="150000"/>
              </a:lnSpc>
            </a:pPr>
            <a:r>
              <a:rPr lang="en-US" altLang="zh-CN" b="1" dirty="0">
                <a:solidFill>
                  <a:schemeClr val="tx1">
                    <a:lumMod val="75000"/>
                    <a:lumOff val="25000"/>
                  </a:schemeClr>
                </a:solidFill>
                <a:latin typeface="+mj-ea"/>
                <a:ea typeface="+mj-ea"/>
              </a:rPr>
              <a:t>2.</a:t>
            </a:r>
            <a:r>
              <a:rPr lang="zh-CN" altLang="en-US" b="1" dirty="0">
                <a:solidFill>
                  <a:schemeClr val="tx1">
                    <a:lumMod val="75000"/>
                    <a:lumOff val="25000"/>
                  </a:schemeClr>
                </a:solidFill>
                <a:latin typeface="+mj-ea"/>
                <a:ea typeface="+mj-ea"/>
              </a:rPr>
              <a:t>原则：</a:t>
            </a:r>
            <a:endParaRPr lang="en-US" altLang="zh-CN" b="1" dirty="0">
              <a:solidFill>
                <a:schemeClr val="tx1">
                  <a:lumMod val="75000"/>
                  <a:lumOff val="25000"/>
                </a:schemeClr>
              </a:solidFill>
              <a:latin typeface="+mj-ea"/>
              <a:ea typeface="+mj-ea"/>
            </a:endParaRPr>
          </a:p>
        </p:txBody>
      </p:sp>
      <p:graphicFrame>
        <p:nvGraphicFramePr>
          <p:cNvPr id="38" name="表格 37"/>
          <p:cNvGraphicFramePr>
            <a:graphicFrameLocks noGrp="1"/>
          </p:cNvGraphicFramePr>
          <p:nvPr>
            <p:extLst/>
          </p:nvPr>
        </p:nvGraphicFramePr>
        <p:xfrm>
          <a:off x="539552" y="1074390"/>
          <a:ext cx="7992888" cy="3451860"/>
        </p:xfrm>
        <a:graphic>
          <a:graphicData uri="http://schemas.openxmlformats.org/drawingml/2006/table">
            <a:tbl>
              <a:tblPr firstRow="1" bandRow="1">
                <a:tableStyleId>{B301B821-A1FF-4177-AEE7-76D212191A09}</a:tableStyleId>
              </a:tblPr>
              <a:tblGrid>
                <a:gridCol w="576064">
                  <a:extLst>
                    <a:ext uri="{9D8B030D-6E8A-4147-A177-3AD203B41FA5}">
                      <a16:colId xmlns:a16="http://schemas.microsoft.com/office/drawing/2014/main" xmlns="" val="20000"/>
                    </a:ext>
                  </a:extLst>
                </a:gridCol>
                <a:gridCol w="4824536">
                  <a:extLst>
                    <a:ext uri="{9D8B030D-6E8A-4147-A177-3AD203B41FA5}">
                      <a16:colId xmlns:a16="http://schemas.microsoft.com/office/drawing/2014/main" xmlns="" val="20001"/>
                    </a:ext>
                  </a:extLst>
                </a:gridCol>
                <a:gridCol w="720080">
                  <a:extLst>
                    <a:ext uri="{9D8B030D-6E8A-4147-A177-3AD203B41FA5}">
                      <a16:colId xmlns:a16="http://schemas.microsoft.com/office/drawing/2014/main" xmlns="" val="20002"/>
                    </a:ext>
                  </a:extLst>
                </a:gridCol>
                <a:gridCol w="1872208">
                  <a:extLst>
                    <a:ext uri="{9D8B030D-6E8A-4147-A177-3AD203B41FA5}">
                      <a16:colId xmlns:a16="http://schemas.microsoft.com/office/drawing/2014/main" xmlns="" val="20003"/>
                    </a:ext>
                  </a:extLst>
                </a:gridCol>
              </a:tblGrid>
              <a:tr h="289012">
                <a:tc gridSpan="4">
                  <a:txBody>
                    <a:bodyPr/>
                    <a:lstStyle/>
                    <a:p>
                      <a:pPr algn="ctr">
                        <a:lnSpc>
                          <a:spcPct val="100000"/>
                        </a:lnSpc>
                        <a:spcAft>
                          <a:spcPts val="0"/>
                        </a:spcAft>
                      </a:pPr>
                      <a:r>
                        <a:rPr lang="zh-CN" altLang="zh-CN" sz="1350" kern="100" dirty="0"/>
                        <a:t>第</a:t>
                      </a:r>
                      <a:r>
                        <a:rPr lang="en-US" altLang="zh-CN" sz="1350" kern="100" dirty="0"/>
                        <a:t>2</a:t>
                      </a:r>
                      <a:r>
                        <a:rPr lang="zh-CN" altLang="zh-CN" sz="1350" kern="100" dirty="0"/>
                        <a:t>章</a:t>
                      </a:r>
                      <a:endParaRPr lang="zh-CN" altLang="zh-CN" sz="1350" kern="100" dirty="0">
                        <a:solidFill>
                          <a:schemeClr val="tx1"/>
                        </a:solidFill>
                        <a:latin typeface="Calibri"/>
                        <a:ea typeface="+mn-ea"/>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tc>
                <a:tc hMerge="1">
                  <a:txBody>
                    <a:bodyPr/>
                    <a:lstStyle/>
                    <a:p>
                      <a:endParaRPr lang="zh-CN" altLang="en-US"/>
                    </a:p>
                  </a:txBody>
                  <a:tcPr/>
                </a:tc>
                <a:tc hMerge="1">
                  <a:txBody>
                    <a:bodyPr/>
                    <a:lstStyle/>
                    <a:p>
                      <a:endParaRPr lang="zh-CN" altLang="en-US" dirty="0"/>
                    </a:p>
                  </a:txBody>
                  <a:tcPr/>
                </a:tc>
                <a:extLst>
                  <a:ext uri="{0D108BD9-81ED-4DB2-BD59-A6C34878D82A}">
                    <a16:rowId xmlns:a16="http://schemas.microsoft.com/office/drawing/2014/main" xmlns="" val="10000"/>
                  </a:ext>
                </a:extLst>
              </a:tr>
              <a:tr h="293007">
                <a:tc>
                  <a:txBody>
                    <a:bodyPr/>
                    <a:lstStyle/>
                    <a:p>
                      <a:pPr algn="ctr">
                        <a:lnSpc>
                          <a:spcPct val="100000"/>
                        </a:lnSpc>
                      </a:pPr>
                      <a:r>
                        <a:rPr lang="zh-CN" altLang="en-US" sz="1350" dirty="0"/>
                        <a:t>条款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t>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t>类型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t>潜在影响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671953">
                <a:tc>
                  <a:txBody>
                    <a:bodyPr/>
                    <a:lstStyle/>
                    <a:p>
                      <a:pPr algn="ctr">
                        <a:lnSpc>
                          <a:spcPct val="100000"/>
                        </a:lnSpc>
                      </a:pPr>
                      <a:r>
                        <a:rPr lang="en-US" altLang="zh-CN" sz="1350" dirty="0"/>
                        <a:t>2</a:t>
                      </a:r>
                      <a:endParaRPr lang="zh-CN" altLang="en-US" sz="13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t>质量保证尤其重要，无菌药品的生产必须严格遵循仔细建立的以及经过验证的生产和控制方法。一个</a:t>
                      </a:r>
                      <a:r>
                        <a:rPr lang="zh-CN" altLang="en-US" sz="1350" b="1" dirty="0">
                          <a:solidFill>
                            <a:srgbClr val="FF0000"/>
                          </a:solidFill>
                        </a:rPr>
                        <a:t>污染控制策略</a:t>
                      </a:r>
                      <a:r>
                        <a:rPr lang="zh-CN" altLang="en-US" sz="1350" dirty="0"/>
                        <a:t>应在整个设施内被实施以便评估所有采用的控制以及监测方法的有效性。该评估应能在必要时引入纠正和预防措施。该策略应考虑所有污染控制的因素，在其生命周期内应具有持续性和周期性的审核，并在必要时更新该策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t>新增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zh-CN" altLang="en-US" sz="1350" kern="1200" dirty="0"/>
                        <a:t>提出污染控制策略的概念。</a:t>
                      </a:r>
                      <a:endParaRPr lang="en-US" altLang="zh-CN" sz="1350" kern="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671953">
                <a:tc>
                  <a:txBody>
                    <a:bodyPr/>
                    <a:lstStyle/>
                    <a:p>
                      <a:pPr algn="ctr">
                        <a:lnSpc>
                          <a:spcPct val="100000"/>
                        </a:lnSpc>
                      </a:pPr>
                      <a:r>
                        <a:rPr lang="en-US" altLang="zh-CN" sz="1350" dirty="0"/>
                        <a:t>2</a:t>
                      </a:r>
                      <a:endParaRPr lang="zh-CN" altLang="en-US" sz="13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latin typeface="+mn-ea"/>
                          <a:ea typeface="+mn-ea"/>
                        </a:rPr>
                        <a:t>文件中需</a:t>
                      </a:r>
                      <a:r>
                        <a:rPr lang="zh-CN" altLang="en-US" sz="1350" b="1" dirty="0">
                          <a:solidFill>
                            <a:srgbClr val="FF0000"/>
                          </a:solidFill>
                          <a:latin typeface="+mn-ea"/>
                          <a:ea typeface="+mn-ea"/>
                        </a:rPr>
                        <a:t>记录的污染控制策略</a:t>
                      </a:r>
                      <a:r>
                        <a:rPr lang="zh-CN" altLang="en-US" sz="1350" dirty="0">
                          <a:latin typeface="+mn-ea"/>
                          <a:ea typeface="+mn-ea"/>
                        </a:rPr>
                        <a:t>应考虑的要素有（但不限于）：（</a:t>
                      </a:r>
                      <a:r>
                        <a:rPr lang="en-US" altLang="zh-CN" sz="1350" dirty="0">
                          <a:latin typeface="+mn-ea"/>
                          <a:ea typeface="+mn-ea"/>
                        </a:rPr>
                        <a:t>a</a:t>
                      </a:r>
                      <a:r>
                        <a:rPr lang="zh-CN" altLang="en-US" sz="1350" dirty="0">
                          <a:latin typeface="+mn-ea"/>
                          <a:ea typeface="+mn-ea"/>
                        </a:rPr>
                        <a:t>）工厂及工艺的设计、（</a:t>
                      </a:r>
                      <a:r>
                        <a:rPr lang="en-US" altLang="zh-CN" sz="1350" dirty="0">
                          <a:latin typeface="+mn-ea"/>
                          <a:ea typeface="+mn-ea"/>
                        </a:rPr>
                        <a:t>b</a:t>
                      </a:r>
                      <a:r>
                        <a:rPr lang="zh-CN" altLang="en-US" sz="1350" dirty="0">
                          <a:latin typeface="+mn-ea"/>
                          <a:ea typeface="+mn-ea"/>
                        </a:rPr>
                        <a:t>）设备和设施、（</a:t>
                      </a:r>
                      <a:r>
                        <a:rPr lang="en-US" altLang="zh-CN" sz="1350" dirty="0">
                          <a:latin typeface="+mn-ea"/>
                          <a:ea typeface="+mn-ea"/>
                        </a:rPr>
                        <a:t>c</a:t>
                      </a:r>
                      <a:r>
                        <a:rPr lang="zh-CN" altLang="en-US" sz="1350" dirty="0">
                          <a:latin typeface="+mn-ea"/>
                          <a:ea typeface="+mn-ea"/>
                        </a:rPr>
                        <a:t>）人员、（</a:t>
                      </a:r>
                      <a:r>
                        <a:rPr lang="en-US" altLang="zh-CN" sz="1350" dirty="0">
                          <a:latin typeface="+mn-ea"/>
                          <a:ea typeface="+mn-ea"/>
                        </a:rPr>
                        <a:t>d</a:t>
                      </a:r>
                      <a:r>
                        <a:rPr lang="zh-CN" altLang="en-US" sz="1350" dirty="0">
                          <a:latin typeface="+mn-ea"/>
                          <a:ea typeface="+mn-ea"/>
                        </a:rPr>
                        <a:t>）公用系统、（</a:t>
                      </a:r>
                      <a:r>
                        <a:rPr lang="en-US" altLang="zh-CN" sz="1350" dirty="0">
                          <a:latin typeface="+mn-ea"/>
                          <a:ea typeface="+mn-ea"/>
                        </a:rPr>
                        <a:t>e</a:t>
                      </a:r>
                      <a:r>
                        <a:rPr lang="zh-CN" altLang="en-US" sz="1350" dirty="0">
                          <a:latin typeface="+mn-ea"/>
                          <a:ea typeface="+mn-ea"/>
                        </a:rPr>
                        <a:t>）原料控制、（</a:t>
                      </a:r>
                      <a:r>
                        <a:rPr lang="en-US" altLang="zh-CN" sz="1350" dirty="0">
                          <a:latin typeface="+mn-ea"/>
                          <a:ea typeface="+mn-ea"/>
                        </a:rPr>
                        <a:t>f</a:t>
                      </a:r>
                      <a:r>
                        <a:rPr lang="zh-CN" altLang="en-US" sz="1350" dirty="0">
                          <a:latin typeface="+mn-ea"/>
                          <a:ea typeface="+mn-ea"/>
                        </a:rPr>
                        <a:t>）产品容器及密闭、（</a:t>
                      </a:r>
                      <a:r>
                        <a:rPr lang="en-US" altLang="zh-CN" sz="1350" dirty="0">
                          <a:latin typeface="+mn-ea"/>
                          <a:ea typeface="+mn-ea"/>
                        </a:rPr>
                        <a:t>g</a:t>
                      </a:r>
                      <a:r>
                        <a:rPr lang="zh-CN" altLang="en-US" sz="1350" dirty="0">
                          <a:latin typeface="+mn-ea"/>
                          <a:ea typeface="+mn-ea"/>
                        </a:rPr>
                        <a:t>）供应商的批准、（</a:t>
                      </a:r>
                      <a:r>
                        <a:rPr lang="en-US" altLang="zh-CN" sz="1350" dirty="0">
                          <a:latin typeface="+mn-ea"/>
                          <a:ea typeface="+mn-ea"/>
                        </a:rPr>
                        <a:t>h</a:t>
                      </a:r>
                      <a:r>
                        <a:rPr lang="zh-CN" altLang="en-US" sz="1350" dirty="0">
                          <a:latin typeface="+mn-ea"/>
                          <a:ea typeface="+mn-ea"/>
                        </a:rPr>
                        <a:t>）对于外部提供的服务、（</a:t>
                      </a:r>
                      <a:r>
                        <a:rPr lang="en-US" altLang="zh-CN" sz="1350" dirty="0" err="1">
                          <a:latin typeface="+mn-ea"/>
                          <a:ea typeface="+mn-ea"/>
                        </a:rPr>
                        <a:t>i</a:t>
                      </a:r>
                      <a:r>
                        <a:rPr lang="zh-CN" altLang="en-US" sz="1350" dirty="0">
                          <a:latin typeface="+mn-ea"/>
                          <a:ea typeface="+mn-ea"/>
                        </a:rPr>
                        <a:t>）工艺风险评估、（</a:t>
                      </a:r>
                      <a:r>
                        <a:rPr lang="en-US" altLang="zh-CN" sz="1350" dirty="0">
                          <a:latin typeface="+mn-ea"/>
                          <a:ea typeface="+mn-ea"/>
                        </a:rPr>
                        <a:t>j</a:t>
                      </a:r>
                      <a:r>
                        <a:rPr lang="zh-CN" altLang="en-US" sz="1350" dirty="0">
                          <a:latin typeface="+mn-ea"/>
                          <a:ea typeface="+mn-ea"/>
                        </a:rPr>
                        <a:t>）工艺验证、（</a:t>
                      </a:r>
                      <a:r>
                        <a:rPr lang="en-US" altLang="zh-CN" sz="1350" dirty="0">
                          <a:latin typeface="+mn-ea"/>
                          <a:ea typeface="+mn-ea"/>
                        </a:rPr>
                        <a:t>k</a:t>
                      </a:r>
                      <a:r>
                        <a:rPr lang="zh-CN" altLang="en-US" sz="1350" dirty="0">
                          <a:latin typeface="+mn-ea"/>
                          <a:ea typeface="+mn-ea"/>
                        </a:rPr>
                        <a:t>）预防性维护保养、（</a:t>
                      </a:r>
                      <a:r>
                        <a:rPr lang="en-US" altLang="zh-CN" sz="1350" dirty="0">
                          <a:latin typeface="+mn-ea"/>
                          <a:ea typeface="+mn-ea"/>
                        </a:rPr>
                        <a:t>l</a:t>
                      </a:r>
                      <a:r>
                        <a:rPr lang="zh-CN" altLang="en-US" sz="1350" dirty="0">
                          <a:latin typeface="+mn-ea"/>
                          <a:ea typeface="+mn-ea"/>
                        </a:rPr>
                        <a:t>）清洁和消毒、（</a:t>
                      </a:r>
                      <a:r>
                        <a:rPr lang="en-US" altLang="zh-CN" sz="1350" dirty="0">
                          <a:latin typeface="+mn-ea"/>
                          <a:ea typeface="+mn-ea"/>
                        </a:rPr>
                        <a:t>m</a:t>
                      </a:r>
                      <a:r>
                        <a:rPr lang="zh-CN" altLang="en-US" sz="1350" dirty="0">
                          <a:latin typeface="+mn-ea"/>
                          <a:ea typeface="+mn-ea"/>
                        </a:rPr>
                        <a:t>）监测系统、（</a:t>
                      </a:r>
                      <a:r>
                        <a:rPr lang="en-US" altLang="zh-CN" sz="1350" dirty="0">
                          <a:latin typeface="+mn-ea"/>
                          <a:ea typeface="+mn-ea"/>
                        </a:rPr>
                        <a:t>n</a:t>
                      </a:r>
                      <a:r>
                        <a:rPr lang="zh-CN" altLang="en-US" sz="1350" dirty="0">
                          <a:latin typeface="+mn-ea"/>
                          <a:ea typeface="+mn-ea"/>
                        </a:rPr>
                        <a:t>）预防</a:t>
                      </a:r>
                      <a:r>
                        <a:rPr lang="en-US" altLang="zh-CN" sz="1350" dirty="0">
                          <a:latin typeface="+mn-ea"/>
                          <a:ea typeface="+mn-ea"/>
                        </a:rPr>
                        <a:t>-</a:t>
                      </a:r>
                      <a:r>
                        <a:rPr lang="zh-CN" altLang="en-US" sz="1350" dirty="0">
                          <a:latin typeface="+mn-ea"/>
                          <a:ea typeface="+mn-ea"/>
                        </a:rPr>
                        <a:t>趋势化、调查、纠正与预防措施、根本原因的确定、（</a:t>
                      </a:r>
                      <a:r>
                        <a:rPr lang="en-US" altLang="zh-CN" sz="1350" dirty="0">
                          <a:latin typeface="+mn-ea"/>
                          <a:ea typeface="+mn-ea"/>
                        </a:rPr>
                        <a:t>o</a:t>
                      </a:r>
                      <a:r>
                        <a:rPr lang="zh-CN" altLang="en-US" sz="1350" dirty="0">
                          <a:latin typeface="+mn-ea"/>
                          <a:ea typeface="+mn-ea"/>
                        </a:rPr>
                        <a:t>）基于来自上述系统信息的持续改进。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350" dirty="0"/>
                        <a:t>新增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zh-CN" altLang="en-US" sz="1350" kern="1200" dirty="0"/>
                        <a:t>污染控制策略应记录，并对控制策略的要素进行了要求。</a:t>
                      </a:r>
                      <a:endParaRPr lang="en-US" altLang="zh-CN" sz="1350" kern="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562787962"/>
      </p:ext>
    </p:extLst>
  </p:cSld>
  <p:clrMapOvr>
    <a:masterClrMapping/>
  </p:clrMapOvr>
  <p:transition>
    <p:wipe dir="d"/>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03846"/>
  <p:tag name="KSO_WM_TEMPLATE_OUTLINE_ID" val="6"/>
  <p:tag name="KSO_WM_TEMPLATE_SCENE_ID" val="1"/>
  <p:tag name="KSO_WM_TEMPLATE_JOB_ID" val="6"/>
  <p:tag name="KSO_WM_TEMPLATE_TOPIC_DEFAULT" val="0"/>
</p:tagLst>
</file>

<file path=ppt/theme/theme1.xml><?xml version="1.0" encoding="utf-8"?>
<a:theme xmlns:a="http://schemas.openxmlformats.org/drawingml/2006/main" name="大都市">
  <a:themeElements>
    <a:clrScheme name="大都市">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大都市">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大都市">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2413</TotalTime>
  <Words>7546</Words>
  <Application>Microsoft Office PowerPoint</Application>
  <PresentationFormat>全屏显示(16:9)</PresentationFormat>
  <Paragraphs>648</Paragraphs>
  <Slides>37</Slides>
  <Notes>37</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1</vt:i4>
      </vt:variant>
      <vt:variant>
        <vt:lpstr>幻灯片标题</vt:lpstr>
      </vt:variant>
      <vt:variant>
        <vt:i4>37</vt:i4>
      </vt:variant>
    </vt:vector>
  </HeadingPairs>
  <TitlesOfParts>
    <vt:vector size="55" baseType="lpstr">
      <vt:lpstr>MS PGothic</vt:lpstr>
      <vt:lpstr>Open Sans Light</vt:lpstr>
      <vt:lpstr>Roboto Light</vt:lpstr>
      <vt:lpstr>黑体</vt:lpstr>
      <vt:lpstr>华文行楷</vt:lpstr>
      <vt:lpstr>隶书</vt:lpstr>
      <vt:lpstr>宋体</vt:lpstr>
      <vt:lpstr>宋体</vt:lpstr>
      <vt:lpstr>微软雅黑</vt:lpstr>
      <vt:lpstr>微软雅黑 Light</vt:lpstr>
      <vt:lpstr>Arial</vt:lpstr>
      <vt:lpstr>Calibri</vt:lpstr>
      <vt:lpstr>Calibri Light</vt:lpstr>
      <vt:lpstr>Impact</vt:lpstr>
      <vt:lpstr>Times New Roman</vt:lpstr>
      <vt:lpstr>Wingdings</vt:lpstr>
      <vt:lpstr>大都市</vt:lpstr>
      <vt:lpstr>Clip</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蓝白商务述职报告工作总结ppt模板</dc:title>
  <dc:creator>常董</dc:creator>
  <cp:lastModifiedBy>沈菊平</cp:lastModifiedBy>
  <cp:revision>585</cp:revision>
  <dcterms:created xsi:type="dcterms:W3CDTF">2015-12-11T17:46:00Z</dcterms:created>
  <dcterms:modified xsi:type="dcterms:W3CDTF">2019-06-28T07:15:30Z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2052-10.1.0.7469</vt:lpwstr>
  </property>
</Properties>
</file>