
<file path=[Content_Types].xml><?xml version="1.0" encoding="utf-8"?>
<Types xmlns="http://schemas.openxmlformats.org/package/2006/content-types">
  <Default Extension="jpeg" ContentType="image/jpeg"/>
  <Default Extension="vml" ContentType="application/vnd.openxmlformats-officedocument.vmlDrawing"/>
  <Default Extension="bin" ContentType="application/vnd.openxmlformats-officedocument.oleObject"/>
  <Default Extension="emf" ContentType="image/x-emf"/>
  <Default Extension="png" ContentType="image/png"/>
  <Default Extension="wdp" ContentType="image/vnd.ms-photo"/>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4" r:id="rId3"/>
    <p:sldMasterId id="2147483666" r:id="rId4"/>
  </p:sldMasterIdLst>
  <p:notesMasterIdLst>
    <p:notesMasterId r:id="rId26"/>
  </p:notesMasterIdLst>
  <p:handoutMasterIdLst>
    <p:handoutMasterId r:id="rId27"/>
  </p:handoutMasterIdLst>
  <p:sldIdLst>
    <p:sldId id="706" r:id="rId5"/>
    <p:sldId id="743" r:id="rId6"/>
    <p:sldId id="644" r:id="rId7"/>
    <p:sldId id="680" r:id="rId8"/>
    <p:sldId id="628" r:id="rId9"/>
    <p:sldId id="652" r:id="rId10"/>
    <p:sldId id="663" r:id="rId11"/>
    <p:sldId id="662" r:id="rId12"/>
    <p:sldId id="661" r:id="rId13"/>
    <p:sldId id="666" r:id="rId14"/>
    <p:sldId id="692" r:id="rId15"/>
    <p:sldId id="686" r:id="rId16"/>
    <p:sldId id="708" r:id="rId17"/>
    <p:sldId id="712" r:id="rId18"/>
    <p:sldId id="688" r:id="rId19"/>
    <p:sldId id="689" r:id="rId20"/>
    <p:sldId id="690" r:id="rId21"/>
    <p:sldId id="716" r:id="rId22"/>
    <p:sldId id="714" r:id="rId23"/>
    <p:sldId id="624" r:id="rId24"/>
    <p:sldId id="766" r:id="rId25"/>
  </p:sldIdLst>
  <p:sldSz cx="9144000" cy="6858000" type="screen4x3"/>
  <p:notesSz cx="6858000" cy="9144000"/>
  <p:custDataLst>
    <p:tags r:id="rId32"/>
  </p:custDataLst>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ywang3" initials="y"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0808"/>
    <a:srgbClr val="CCCCFF"/>
    <a:srgbClr val="9999FF"/>
    <a:srgbClr val="CCECFF"/>
    <a:srgbClr val="99CCFF"/>
    <a:srgbClr val="CBE2F5"/>
    <a:srgbClr val="0091C8"/>
    <a:srgbClr val="007F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23" autoAdjust="0"/>
    <p:restoredTop sz="93460" autoAdjust="0"/>
  </p:normalViewPr>
  <p:slideViewPr>
    <p:cSldViewPr>
      <p:cViewPr>
        <p:scale>
          <a:sx n="75" d="100"/>
          <a:sy n="75" d="100"/>
        </p:scale>
        <p:origin x="-1260" y="54"/>
      </p:cViewPr>
      <p:guideLst>
        <p:guide orient="horz" pos="3748"/>
        <p:guide orient="horz" pos="255"/>
        <p:guide orient="horz" pos="1298"/>
        <p:guide pos="2880"/>
        <p:guide pos="295"/>
        <p:guide pos="5465"/>
      </p:guideLst>
    </p:cSldViewPr>
  </p:slideViewPr>
  <p:outlineViewPr>
    <p:cViewPr>
      <p:scale>
        <a:sx n="33" d="100"/>
        <a:sy n="33" d="100"/>
      </p:scale>
      <p:origin x="0" y="1728"/>
    </p:cViewPr>
  </p:outlin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51" d="100"/>
          <a:sy n="51" d="100"/>
        </p:scale>
        <p:origin x="-291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slide" Target="slides/slide1.xml"/><Relationship Id="rId4" Type="http://schemas.openxmlformats.org/officeDocument/2006/relationships/slideMaster" Target="slideMasters/slideMaster3.xml"/><Relationship Id="rId32" Type="http://schemas.openxmlformats.org/officeDocument/2006/relationships/tags" Target="tags/tag25.xml"/><Relationship Id="rId31" Type="http://schemas.openxmlformats.org/officeDocument/2006/relationships/commentAuthors" Target="commentAuthors.xml"/><Relationship Id="rId30" Type="http://schemas.openxmlformats.org/officeDocument/2006/relationships/tableStyles" Target="tableStyles.xml"/><Relationship Id="rId3" Type="http://schemas.openxmlformats.org/officeDocument/2006/relationships/slideMaster" Target="slideMasters/slideMaster2.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handoutMaster" Target="handoutMasters/handoutMaster1.xml"/><Relationship Id="rId26" Type="http://schemas.openxmlformats.org/officeDocument/2006/relationships/notesMaster" Target="notesMasters/notesMaster1.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diagrams/_rels/data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image" Target="../media/image43.jpeg"/></Relationships>
</file>

<file path=ppt/diagrams/_rels/drawing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image" Target="../media/image43.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4BCDFEEB-CB94-4902-81C6-3B4A34E753B9}" type="doc">
      <dgm:prSet loTypeId="list" loCatId="list" qsTypeId="urn:microsoft.com/office/officeart/2005/8/quickstyle/simple1" qsCatId="simple" csTypeId="urn:microsoft.com/office/officeart/2005/8/colors/accent1_2" csCatId="accent1" phldr="1"/>
      <dgm:spPr/>
    </dgm:pt>
    <dgm:pt modelId="{CC0D0949-42EE-4F96-892A-5413EF7F9AF9}">
      <dgm:prSet phldrT="[文本]" phldr="0" custT="1"/>
      <dgm:spPr>
        <a:noFill/>
        <a:ln>
          <a:solidFill>
            <a:schemeClr val="tx2">
              <a:lumMod val="75000"/>
              <a:lumOff val="25000"/>
            </a:schemeClr>
          </a:solidFill>
        </a:ln>
      </dgm:spPr>
      <dgm:t>
        <a:bodyPr vert="horz" wrap="square"/>
        <a:p>
          <a:pPr algn="l">
            <a:lnSpc>
              <a:spcPct val="100000"/>
            </a:lnSpc>
            <a:spcBef>
              <a:spcPct val="0"/>
            </a:spcBef>
            <a:spcAft>
              <a:spcPct val="35000"/>
            </a:spcAft>
          </a:pPr>
          <a:r>
            <a:rPr lang="zh-CN" altLang="en-US" sz="1800" b="1" dirty="0">
              <a:solidFill>
                <a:schemeClr val="accent3"/>
              </a:solidFill>
              <a:latin typeface="微软雅黑" panose="020B0503020204020204" pitchFamily="34" charset="-122"/>
              <a:ea typeface="微软雅黑" panose="020B0503020204020204" pitchFamily="34" charset="-122"/>
              <a:cs typeface="+mn-cs"/>
            </a:rPr>
            <a:t>“用最严谨的标准、最严格的监管、最严厉的处罚、最严肃的问责”，四个最严确保广大人民群众食品药品安全。</a:t>
          </a:r>
          <a:r>
            <a:rPr lang="zh-CN" altLang="en-US" sz="1800" b="1" dirty="0">
              <a:solidFill>
                <a:schemeClr val="accent3"/>
              </a:solidFill>
              <a:latin typeface="微软雅黑" panose="020B0503020204020204" pitchFamily="34" charset="-122"/>
              <a:ea typeface="微软雅黑" panose="020B0503020204020204" pitchFamily="34" charset="-122"/>
              <a:cs typeface="+mn-cs"/>
            </a:rPr>
            <a:t/>
          </a:r>
          <a:endParaRPr lang="zh-CN" altLang="en-US" sz="1800" b="1" dirty="0">
            <a:solidFill>
              <a:schemeClr val="accent3"/>
            </a:solidFill>
            <a:latin typeface="微软雅黑" panose="020B0503020204020204" pitchFamily="34" charset="-122"/>
            <a:ea typeface="微软雅黑" panose="020B0503020204020204" pitchFamily="34" charset="-122"/>
            <a:cs typeface="+mn-cs"/>
          </a:endParaRPr>
        </a:p>
      </dgm:t>
    </dgm:pt>
    <dgm:pt modelId="{00277D0B-2521-433B-A620-5661E60BF810}" cxnId="{66DA6EEF-7F67-4AD4-A12D-19C94ED51537}" type="parTrans">
      <dgm:prSet/>
      <dgm:spPr/>
      <dgm:t>
        <a:bodyPr/>
        <a:lstStyle/>
        <a:p>
          <a:endParaRPr lang="zh-CN" altLang="en-US"/>
        </a:p>
      </dgm:t>
    </dgm:pt>
    <dgm:pt modelId="{3D6EEB6A-2302-4956-98F5-DF45A54F32E8}" cxnId="{66DA6EEF-7F67-4AD4-A12D-19C94ED51537}" type="sibTrans">
      <dgm:prSet/>
      <dgm:spPr/>
      <dgm:t>
        <a:bodyPr/>
        <a:lstStyle/>
        <a:p>
          <a:endParaRPr lang="zh-CN" altLang="en-US"/>
        </a:p>
      </dgm:t>
    </dgm:pt>
    <dgm:pt modelId="{6AF604D9-76C4-4893-82A1-7D29F77A3934}">
      <dgm:prSet phldrT="[文本]" phldr="0" custT="1"/>
      <dgm:spPr>
        <a:noFill/>
        <a:ln>
          <a:solidFill>
            <a:schemeClr val="tx2">
              <a:lumMod val="75000"/>
              <a:lumOff val="25000"/>
            </a:schemeClr>
          </a:solidFill>
        </a:ln>
      </dgm:spPr>
      <dgm:t>
        <a:bodyPr vert="horz" wrap="square"/>
        <a:p>
          <a:pPr algn="l">
            <a:lnSpc>
              <a:spcPct val="100000"/>
            </a:lnSpc>
            <a:spcBef>
              <a:spcPct val="0"/>
            </a:spcBef>
            <a:spcAft>
              <a:spcPct val="35000"/>
            </a:spcAft>
          </a:pPr>
          <a:r>
            <a:rPr lang="zh-CN" altLang="en-US" sz="1600" b="1" dirty="0">
              <a:solidFill>
                <a:schemeClr val="accent3"/>
              </a:solidFill>
              <a:latin typeface="微软雅黑" panose="020B0503020204020204" pitchFamily="34" charset="-122"/>
              <a:ea typeface="微软雅黑" panose="020B0503020204020204" pitchFamily="34" charset="-122"/>
              <a:cs typeface="+mn-cs"/>
            </a:rPr>
            <a:t>“健全安全性评价和产品溯源体系，强化全过程质量监管，对标国际先进水平，实施药品、医疗器械标准提高行动，尤其要提高基本药物质量。探索实施产品质量安全强制商业保险。推进医药生产过程智能化和绿色改造。</a:t>
          </a:r>
          <a:r>
            <a:rPr lang="zh-CN" altLang="en-US" sz="1600" u="none" dirty="0">
              <a:solidFill>
                <a:schemeClr val="accent3"/>
              </a:solidFill>
            </a:rPr>
            <a:t>”</a:t>
          </a:r>
          <a:r>
            <a:rPr lang="zh-CN" altLang="en-US" sz="1600" u="none" dirty="0">
              <a:solidFill>
                <a:schemeClr val="accent3"/>
              </a:solidFill>
            </a:rPr>
            <a:t/>
          </a:r>
          <a:endParaRPr lang="zh-CN" altLang="en-US" sz="1600" u="none" dirty="0">
            <a:solidFill>
              <a:schemeClr val="accent3"/>
            </a:solidFill>
          </a:endParaRPr>
        </a:p>
      </dgm:t>
    </dgm:pt>
    <dgm:pt modelId="{CD15F355-F371-4736-8766-161C4162A85D}" cxnId="{FB750098-835C-46C2-8D36-7F940473FF24}" type="parTrans">
      <dgm:prSet/>
      <dgm:spPr/>
      <dgm:t>
        <a:bodyPr/>
        <a:lstStyle/>
        <a:p>
          <a:endParaRPr lang="zh-CN" altLang="en-US"/>
        </a:p>
      </dgm:t>
    </dgm:pt>
    <dgm:pt modelId="{2CBF3B87-5081-49A9-8F5F-AF4DEFFA1173}" cxnId="{FB750098-835C-46C2-8D36-7F940473FF24}" type="sibTrans">
      <dgm:prSet/>
      <dgm:spPr/>
      <dgm:t>
        <a:bodyPr/>
        <a:lstStyle/>
        <a:p>
          <a:endParaRPr lang="zh-CN" altLang="en-US"/>
        </a:p>
      </dgm:t>
    </dgm:pt>
    <dgm:pt modelId="{A0045422-D722-4595-A5C6-391BED1E8CE9}" type="pres">
      <dgm:prSet presAssocID="{4BCDFEEB-CB94-4902-81C6-3B4A34E753B9}" presName="linearFlow" presStyleCnt="0">
        <dgm:presLayoutVars>
          <dgm:dir/>
          <dgm:resizeHandles val="exact"/>
        </dgm:presLayoutVars>
      </dgm:prSet>
      <dgm:spPr/>
    </dgm:pt>
    <dgm:pt modelId="{95005490-0C0D-48DB-9394-11FFCF0C6DA0}" type="pres">
      <dgm:prSet presAssocID="{CC0D0949-42EE-4F96-892A-5413EF7F9AF9}" presName="composite" presStyleCnt="0"/>
      <dgm:spPr/>
    </dgm:pt>
    <dgm:pt modelId="{E99F39AF-5A14-4BDD-B4CB-D734425584B8}" type="pres">
      <dgm:prSet presAssocID="{CC0D0949-42EE-4F96-892A-5413EF7F9AF9}" presName="imgShp" presStyleLbl="fgImgPlace1" presStyleIdx="0" presStyleCnt="2"/>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12000" b="-12000"/>
          </a:stretch>
        </a:blipFill>
      </dgm:spPr>
    </dgm:pt>
    <dgm:pt modelId="{F7D6D11A-ECA9-48E1-84B5-8085F6EBA686}" type="pres">
      <dgm:prSet presAssocID="{CC0D0949-42EE-4F96-892A-5413EF7F9AF9}" presName="txShp" presStyleLbl="node1" presStyleIdx="0" presStyleCnt="2" custScaleY="125727">
        <dgm:presLayoutVars>
          <dgm:bulletEnabled val="1"/>
        </dgm:presLayoutVars>
      </dgm:prSet>
      <dgm:spPr/>
    </dgm:pt>
    <dgm:pt modelId="{7C562120-7786-4365-8CBC-851ED9D2A1DC}" type="pres">
      <dgm:prSet presAssocID="{3D6EEB6A-2302-4956-98F5-DF45A54F32E8}" presName="spacing" presStyleCnt="0"/>
      <dgm:spPr/>
    </dgm:pt>
    <dgm:pt modelId="{746C44FA-686F-4821-84A9-A0E15D88F798}" type="pres">
      <dgm:prSet presAssocID="{6AF604D9-76C4-4893-82A1-7D29F77A3934}" presName="composite" presStyleCnt="0"/>
      <dgm:spPr/>
    </dgm:pt>
    <dgm:pt modelId="{30324288-99A9-4488-8CAD-4B0D5DA3EB32}" type="pres">
      <dgm:prSet presAssocID="{6AF604D9-76C4-4893-82A1-7D29F77A3934}" presName="imgShp" presStyleLbl="fgImgPlace1" presStyleIdx="1" presStyleCnt="2"/>
      <dgm:spPr>
        <a:blipFill>
          <a:blip xmlns:r="http://schemas.openxmlformats.org/officeDocument/2006/relationships" r:embed="rId2">
            <a:extLst>
              <a:ext uri="{28A0092B-C50C-407E-A947-70E740481C1C}">
                <a14:useLocalDpi xmlns:a14="http://schemas.microsoft.com/office/drawing/2010/main" val="0"/>
              </a:ext>
            </a:extLst>
          </a:blip>
          <a:srcRect/>
          <a:stretch>
            <a:fillRect t="-13000" b="-13000"/>
          </a:stretch>
        </a:blipFill>
      </dgm:spPr>
    </dgm:pt>
    <dgm:pt modelId="{30BE9CF2-3BF7-49AC-88EB-AADD9EFA4E51}" type="pres">
      <dgm:prSet presAssocID="{6AF604D9-76C4-4893-82A1-7D29F77A3934}" presName="txShp" presStyleLbl="node1" presStyleIdx="1" presStyleCnt="2" custScaleY="127310" custLinFactNeighborX="-21" custLinFactNeighborY="-3967">
        <dgm:presLayoutVars>
          <dgm:bulletEnabled val="1"/>
        </dgm:presLayoutVars>
      </dgm:prSet>
      <dgm:spPr/>
    </dgm:pt>
  </dgm:ptLst>
  <dgm:cxnLst>
    <dgm:cxn modelId="{66DA6EEF-7F67-4AD4-A12D-19C94ED51537}" srcId="{4BCDFEEB-CB94-4902-81C6-3B4A34E753B9}" destId="{CC0D0949-42EE-4F96-892A-5413EF7F9AF9}" srcOrd="0" destOrd="0" parTransId="{00277D0B-2521-433B-A620-5661E60BF810}" sibTransId="{3D6EEB6A-2302-4956-98F5-DF45A54F32E8}"/>
    <dgm:cxn modelId="{FB750098-835C-46C2-8D36-7F940473FF24}" srcId="{4BCDFEEB-CB94-4902-81C6-3B4A34E753B9}" destId="{6AF604D9-76C4-4893-82A1-7D29F77A3934}" srcOrd="1" destOrd="0" parTransId="{CD15F355-F371-4736-8766-161C4162A85D}" sibTransId="{2CBF3B87-5081-49A9-8F5F-AF4DEFFA1173}"/>
    <dgm:cxn modelId="{07513B5F-C3F0-4B47-AD02-09B068216C15}" type="presOf" srcId="{4BCDFEEB-CB94-4902-81C6-3B4A34E753B9}" destId="{A0045422-D722-4595-A5C6-391BED1E8CE9}" srcOrd="0" destOrd="0" presId="urn:microsoft.com/office/officeart/2005/8/layout/vList3#1"/>
    <dgm:cxn modelId="{55B26FF1-7E0D-4E9B-A441-40F4FEE16D7D}" type="presParOf" srcId="{A0045422-D722-4595-A5C6-391BED1E8CE9}" destId="{95005490-0C0D-48DB-9394-11FFCF0C6DA0}" srcOrd="0" destOrd="0" presId="urn:microsoft.com/office/officeart/2005/8/layout/vList3#1"/>
    <dgm:cxn modelId="{635D6CE1-CD8B-4F70-B9A2-3A67031CC767}" type="presParOf" srcId="{95005490-0C0D-48DB-9394-11FFCF0C6DA0}" destId="{E99F39AF-5A14-4BDD-B4CB-D734425584B8}" srcOrd="0" destOrd="0" presId="urn:microsoft.com/office/officeart/2005/8/layout/vList3#1"/>
    <dgm:cxn modelId="{EF0D2186-8719-430C-8480-95C802278875}" type="presParOf" srcId="{95005490-0C0D-48DB-9394-11FFCF0C6DA0}" destId="{F7D6D11A-ECA9-48E1-84B5-8085F6EBA686}" srcOrd="1" destOrd="0" presId="urn:microsoft.com/office/officeart/2005/8/layout/vList3#1"/>
    <dgm:cxn modelId="{F7995553-EA05-4A1A-A7C9-EE7C5B307308}" type="presOf" srcId="{CC0D0949-42EE-4F96-892A-5413EF7F9AF9}" destId="{F7D6D11A-ECA9-48E1-84B5-8085F6EBA686}" srcOrd="0" destOrd="0" presId="urn:microsoft.com/office/officeart/2005/8/layout/vList3#1"/>
    <dgm:cxn modelId="{AF5C48C4-DD59-43B5-9559-73E1FEC4E218}" type="presParOf" srcId="{A0045422-D722-4595-A5C6-391BED1E8CE9}" destId="{7C562120-7786-4365-8CBC-851ED9D2A1DC}" srcOrd="1" destOrd="0" presId="urn:microsoft.com/office/officeart/2005/8/layout/vList3#1"/>
    <dgm:cxn modelId="{391FF478-C874-44B3-A4FF-EBE98D4A581E}" type="presOf" srcId="{3D6EEB6A-2302-4956-98F5-DF45A54F32E8}" destId="{7C562120-7786-4365-8CBC-851ED9D2A1DC}" srcOrd="0" destOrd="0" presId="urn:microsoft.com/office/officeart/2005/8/layout/vList3#1"/>
    <dgm:cxn modelId="{1D92BA50-255C-4C34-A672-DA5C87F41979}" type="presParOf" srcId="{A0045422-D722-4595-A5C6-391BED1E8CE9}" destId="{746C44FA-686F-4821-84A9-A0E15D88F798}" srcOrd="2" destOrd="0" presId="urn:microsoft.com/office/officeart/2005/8/layout/vList3#1"/>
    <dgm:cxn modelId="{14AA8F79-D9BE-48D9-B22B-ABBC64C66A32}" type="presParOf" srcId="{746C44FA-686F-4821-84A9-A0E15D88F798}" destId="{30324288-99A9-4488-8CAD-4B0D5DA3EB32}" srcOrd="0" destOrd="2" presId="urn:microsoft.com/office/officeart/2005/8/layout/vList3#1"/>
    <dgm:cxn modelId="{DFF3EF92-5AE3-4B54-9F70-17AB5D7473C2}" type="presParOf" srcId="{746C44FA-686F-4821-84A9-A0E15D88F798}" destId="{30BE9CF2-3BF7-49AC-88EB-AADD9EFA4E51}" srcOrd="1" destOrd="2" presId="urn:microsoft.com/office/officeart/2005/8/layout/vList3#1"/>
    <dgm:cxn modelId="{1A9EF540-8707-4D95-85B2-C978771B7DFC}" type="presOf" srcId="{6AF604D9-76C4-4893-82A1-7D29F77A3934}" destId="{30BE9CF2-3BF7-49AC-88EB-AADD9EFA4E51}" srcOrd="0" destOrd="0" presId="urn:microsoft.com/office/officeart/2005/8/layout/vList3#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D6D11A-ECA9-48E1-84B5-8085F6EBA686}">
      <dsp:nvSpPr>
        <dsp:cNvPr id="0" name=""/>
        <dsp:cNvSpPr/>
      </dsp:nvSpPr>
      <dsp:spPr>
        <a:xfrm rot="10800000">
          <a:off x="1799639" y="432"/>
          <a:ext cx="5515502" cy="2063916"/>
        </a:xfrm>
        <a:prstGeom prst="homePlate">
          <a:avLst/>
        </a:prstGeom>
        <a:noFill/>
        <a:ln w="25400" cap="flat" cmpd="sng" algn="ctr">
          <a:solidFill>
            <a:schemeClr val="tx2">
              <a:lumMod val="75000"/>
              <a:lumOff val="2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894" tIns="53340" rIns="99568" bIns="53340" numCol="1" spcCol="1270" anchor="ctr" anchorCtr="0">
          <a:noAutofit/>
        </a:bodyPr>
        <a:lstStyle/>
        <a:p>
          <a:pPr marL="0" lvl="0" indent="0" algn="l" defTabSz="622300">
            <a:lnSpc>
              <a:spcPct val="90000"/>
            </a:lnSpc>
            <a:spcBef>
              <a:spcPct val="0"/>
            </a:spcBef>
            <a:spcAft>
              <a:spcPct val="35000"/>
            </a:spcAft>
            <a:buNone/>
          </a:pPr>
          <a:r>
            <a:rPr lang="zh-CN" altLang="en-US" sz="1400" b="1" kern="1200" dirty="0">
              <a:solidFill>
                <a:srgbClr val="FF0000"/>
              </a:solidFill>
              <a:latin typeface="微软雅黑" pitchFamily="34" charset="-122"/>
              <a:ea typeface="微软雅黑" pitchFamily="34" charset="-122"/>
              <a:cs typeface="+mn-cs"/>
            </a:rPr>
            <a:t>“用最严谨的标准、最严格的监管、最严厉的处罚、最严肃的问责”，四个最严确保广大人民群众食品药品安全。</a:t>
          </a:r>
        </a:p>
      </dsp:txBody>
      <dsp:txXfrm rot="10800000">
        <a:off x="2315618" y="432"/>
        <a:ext cx="4999523" cy="2063916"/>
      </dsp:txXfrm>
    </dsp:sp>
    <dsp:sp modelId="{E99F39AF-5A14-4BDD-B4CB-D734425584B8}">
      <dsp:nvSpPr>
        <dsp:cNvPr id="0" name=""/>
        <dsp:cNvSpPr/>
      </dsp:nvSpPr>
      <dsp:spPr>
        <a:xfrm>
          <a:off x="978846" y="211597"/>
          <a:ext cx="1641585" cy="1641585"/>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12000" b="-1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0BE9CF2-3BF7-49AC-88EB-AADD9EFA4E51}">
      <dsp:nvSpPr>
        <dsp:cNvPr id="0" name=""/>
        <dsp:cNvSpPr/>
      </dsp:nvSpPr>
      <dsp:spPr>
        <a:xfrm rot="10800000">
          <a:off x="1798481" y="2489252"/>
          <a:ext cx="5515502" cy="2089903"/>
        </a:xfrm>
        <a:prstGeom prst="homePlate">
          <a:avLst/>
        </a:prstGeom>
        <a:noFill/>
        <a:ln w="25400" cap="flat" cmpd="sng" algn="ctr">
          <a:solidFill>
            <a:schemeClr val="tx2">
              <a:lumMod val="75000"/>
              <a:lumOff val="2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894" tIns="53340" rIns="99568" bIns="53340" numCol="1" spcCol="1270" anchor="ctr" anchorCtr="0">
          <a:noAutofit/>
        </a:bodyPr>
        <a:lstStyle/>
        <a:p>
          <a:pPr marL="0" lvl="0" indent="0" algn="l" defTabSz="622300">
            <a:lnSpc>
              <a:spcPct val="90000"/>
            </a:lnSpc>
            <a:spcBef>
              <a:spcPct val="0"/>
            </a:spcBef>
            <a:spcAft>
              <a:spcPct val="35000"/>
            </a:spcAft>
            <a:buNone/>
          </a:pPr>
          <a:r>
            <a:rPr lang="zh-CN" altLang="en-US" sz="1400" b="1" kern="1200" dirty="0">
              <a:solidFill>
                <a:srgbClr val="FF0000"/>
              </a:solidFill>
              <a:latin typeface="微软雅黑" pitchFamily="34" charset="-122"/>
              <a:ea typeface="微软雅黑" pitchFamily="34" charset="-122"/>
              <a:cs typeface="+mn-cs"/>
            </a:rPr>
            <a:t>“健全安全性评价和产品溯源体系，强化全过程质量监管，对标国际先进水平，实施药品、医疗器械标准提高行动，尤其要提高基本药物质量。探索实施产品质量安全强制商业保险。推进医药生产过程智能化和绿色改造。</a:t>
          </a:r>
          <a:r>
            <a:rPr lang="zh-CN" altLang="en-US" sz="1600" u="none" kern="1200" dirty="0">
              <a:solidFill>
                <a:schemeClr val="tx2">
                  <a:lumMod val="75000"/>
                  <a:lumOff val="25000"/>
                </a:schemeClr>
              </a:solidFill>
            </a:rPr>
            <a:t>”</a:t>
          </a:r>
        </a:p>
      </dsp:txBody>
      <dsp:txXfrm rot="10800000">
        <a:off x="2320957" y="2489252"/>
        <a:ext cx="4993026" cy="2089903"/>
      </dsp:txXfrm>
    </dsp:sp>
    <dsp:sp modelId="{30324288-99A9-4488-8CAD-4B0D5DA3EB32}">
      <dsp:nvSpPr>
        <dsp:cNvPr id="0" name=""/>
        <dsp:cNvSpPr/>
      </dsp:nvSpPr>
      <dsp:spPr>
        <a:xfrm>
          <a:off x="978846" y="2778533"/>
          <a:ext cx="1641585" cy="1641585"/>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13000" b="-1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type="homePlate" r:blip="" rot="180"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59F8996-68B8-427C-9F8D-958B86C575A9}"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4C1238C-D530-49B8-A5A1-40381D11A265}"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D5E601A-64C8-4EA3-A8A8-D1817F275861}" type="datetimeFigureOut">
              <a:rPr lang="ko-KR" altLang="en-US" smtClean="0"/>
            </a:fld>
            <a:endParaRPr lang="ko-KR" altLang="en-US"/>
          </a:p>
        </p:txBody>
      </p:sp>
      <p:sp>
        <p:nvSpPr>
          <p:cNvPr id="4" name="슬라이드 이미지 개체 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ko-KR" altLang="en-US" smtClean="0"/>
              <a:t>마스터 텍스트 스타일을 편집합니다</a:t>
            </a:r>
            <a:endParaRPr lang="ko-KR" altLang="en-US" smtClean="0"/>
          </a:p>
          <a:p>
            <a:pPr lvl="1"/>
            <a:r>
              <a:rPr lang="ko-KR" altLang="en-US" smtClean="0"/>
              <a:t>둘째 수준</a:t>
            </a:r>
            <a:endParaRPr lang="ko-KR" altLang="en-US" smtClean="0"/>
          </a:p>
          <a:p>
            <a:pPr lvl="2"/>
            <a:r>
              <a:rPr lang="ko-KR" altLang="en-US" smtClean="0"/>
              <a:t>셋째 수준</a:t>
            </a:r>
            <a:endParaRPr lang="ko-KR" altLang="en-US" smtClean="0"/>
          </a:p>
          <a:p>
            <a:pPr lvl="3"/>
            <a:r>
              <a:rPr lang="ko-KR" altLang="en-US" smtClean="0"/>
              <a:t>넷째 수준</a:t>
            </a:r>
            <a:endParaRPr lang="ko-KR" altLang="en-US" smtClean="0"/>
          </a:p>
          <a:p>
            <a:pPr lvl="4"/>
            <a:r>
              <a:rPr lang="ko-KR" altLang="en-US" smtClean="0"/>
              <a:t>다섯째 수준</a:t>
            </a:r>
            <a:endParaRPr lang="ko-KR" altLang="en-US"/>
          </a:p>
        </p:txBody>
      </p:sp>
      <p:sp>
        <p:nvSpPr>
          <p:cNvPr id="6" name="바닥글 개체 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E7B8C7-8B87-40B0-8DE9-B0B0ED4E11F8}" type="slidenum">
              <a:rPr lang="ko-KR" altLang="en-US" smtClean="0"/>
            </a:fld>
            <a:endParaRPr lang="ko-KR" altLang="en-US"/>
          </a:p>
        </p:txBody>
      </p:sp>
    </p:spTree>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6" Type="http://schemas.openxmlformats.org/officeDocument/2006/relationships/vmlDrawing" Target="../drawings/vmlDrawing3.vml"/><Relationship Id="rId5" Type="http://schemas.openxmlformats.org/officeDocument/2006/relationships/image" Target="../media/image4.png"/><Relationship Id="rId4" Type="http://schemas.openxmlformats.org/officeDocument/2006/relationships/image" Target="../media/image3.emf"/><Relationship Id="rId3" Type="http://schemas.openxmlformats.org/officeDocument/2006/relationships/oleObject" Target="../embeddings/oleObject3.bin"/><Relationship Id="rId2" Type="http://schemas.openxmlformats.org/officeDocument/2006/relationships/tags" Target="../tags/tag10.xml"/><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5" Type="http://schemas.openxmlformats.org/officeDocument/2006/relationships/vmlDrawing" Target="../drawings/vmlDrawing4.vml"/><Relationship Id="rId4" Type="http://schemas.openxmlformats.org/officeDocument/2006/relationships/image" Target="../media/image1.emf"/><Relationship Id="rId3" Type="http://schemas.openxmlformats.org/officeDocument/2006/relationships/oleObject" Target="../embeddings/oleObject4.bin"/><Relationship Id="rId2" Type="http://schemas.openxmlformats.org/officeDocument/2006/relationships/tags" Target="../tags/tag11.xml"/><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userDrawn="1">
  <p:cSld name="Title Slide Layout with Image (2)">
    <p:spTree>
      <p:nvGrpSpPr>
        <p:cNvPr id="1" name=""/>
        <p:cNvGrpSpPr/>
        <p:nvPr/>
      </p:nvGrpSpPr>
      <p:grpSpPr>
        <a:xfrm>
          <a:off x="0" y="0"/>
          <a:ext cx="0" cy="0"/>
          <a:chOff x="0" y="0"/>
          <a:chExt cx="0" cy="0"/>
        </a:xfrm>
      </p:grpSpPr>
      <p:cxnSp>
        <p:nvCxnSpPr>
          <p:cNvPr id="9" name="Straight Connector 8"/>
          <p:cNvCxnSpPr/>
          <p:nvPr userDrawn="1"/>
        </p:nvCxnSpPr>
        <p:spPr>
          <a:xfrm>
            <a:off x="0" y="2891118"/>
            <a:ext cx="914400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4098" name="Rectangle 2"/>
          <p:cNvSpPr>
            <a:spLocks noGrp="1" noChangeArrowheads="1"/>
          </p:cNvSpPr>
          <p:nvPr>
            <p:ph type="ctrTitle" hasCustomPrompt="1"/>
          </p:nvPr>
        </p:nvSpPr>
        <p:spPr>
          <a:xfrm>
            <a:off x="455613" y="1736725"/>
            <a:ext cx="7448550" cy="1050925"/>
          </a:xfrm>
        </p:spPr>
        <p:txBody>
          <a:bodyPr anchor="b"/>
          <a:lstStyle>
            <a:lvl1pPr>
              <a:defRPr cap="none" baseline="0"/>
            </a:lvl1pPr>
          </a:lstStyle>
          <a:p>
            <a:r>
              <a:rPr lang="en-US" dirty="0" smtClean="0"/>
              <a:t>Title goes here</a:t>
            </a:r>
            <a:br>
              <a:rPr lang="en-US" dirty="0" smtClean="0"/>
            </a:br>
            <a:r>
              <a:rPr lang="en-US" dirty="0" smtClean="0"/>
              <a:t>Photo option, choose from a selection</a:t>
            </a:r>
            <a:endParaRPr lang="en-US" dirty="0"/>
          </a:p>
        </p:txBody>
      </p:sp>
      <p:sp>
        <p:nvSpPr>
          <p:cNvPr id="4099" name="Rectangle 3"/>
          <p:cNvSpPr>
            <a:spLocks noGrp="1" noChangeArrowheads="1"/>
          </p:cNvSpPr>
          <p:nvPr>
            <p:ph type="subTitle" idx="1" hasCustomPrompt="1"/>
          </p:nvPr>
        </p:nvSpPr>
        <p:spPr>
          <a:xfrm>
            <a:off x="455613" y="2970213"/>
            <a:ext cx="7448550" cy="720000"/>
          </a:xfrm>
        </p:spPr>
        <p:txBody>
          <a:bodyPr/>
          <a:lstStyle>
            <a:lvl1pPr marL="0" indent="0">
              <a:spcBef>
                <a:spcPct val="40000"/>
              </a:spcBef>
              <a:buFont typeface="Verdana" panose="020B0604030504040204" pitchFamily="34" charset="0"/>
              <a:buNone/>
              <a:defRPr sz="1800" cap="none" baseline="0">
                <a:solidFill>
                  <a:srgbClr val="69C0C9"/>
                </a:solidFill>
              </a:defRPr>
            </a:lvl1pPr>
          </a:lstStyle>
          <a:p>
            <a:r>
              <a:rPr dirty="0"/>
              <a:t>Name, Title, Department</a:t>
            </a:r>
            <a:endParaRPr dirty="0"/>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ontent with Title Art Placeholder">
    <p:spTree>
      <p:nvGrpSpPr>
        <p:cNvPr id="1" name=""/>
        <p:cNvGrpSpPr/>
        <p:nvPr/>
      </p:nvGrpSpPr>
      <p:grpSpPr>
        <a:xfrm>
          <a:off x="0" y="0"/>
          <a:ext cx="0" cy="0"/>
          <a:chOff x="0" y="0"/>
          <a:chExt cx="0" cy="0"/>
        </a:xfrm>
      </p:grpSpPr>
      <p:sp>
        <p:nvSpPr>
          <p:cNvPr id="2" name="Title 1"/>
          <p:cNvSpPr>
            <a:spLocks noGrp="1"/>
          </p:cNvSpPr>
          <p:nvPr>
            <p:ph type="title"/>
          </p:nvPr>
        </p:nvSpPr>
        <p:spPr>
          <a:xfrm>
            <a:off x="1017831" y="404813"/>
            <a:ext cx="7742238" cy="914400"/>
          </a:xfrm>
        </p:spPr>
        <p:txBody>
          <a:bodyPr/>
          <a:lstStyle>
            <a:lvl1pPr>
              <a:defRPr sz="20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83931" y="1484313"/>
            <a:ext cx="8376138" cy="4608512"/>
          </a:xfrm>
        </p:spPr>
        <p:txBody>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en-US" dirty="0"/>
          </a:p>
        </p:txBody>
      </p:sp>
      <p:sp>
        <p:nvSpPr>
          <p:cNvPr id="9" name="Picture Placeholder 6"/>
          <p:cNvSpPr>
            <a:spLocks noGrp="1"/>
          </p:cNvSpPr>
          <p:nvPr>
            <p:ph type="pic" sz="quarter" idx="11"/>
          </p:nvPr>
        </p:nvSpPr>
        <p:spPr>
          <a:xfrm>
            <a:off x="114300" y="307975"/>
            <a:ext cx="685800" cy="685800"/>
          </a:xfrm>
        </p:spPr>
        <p:txBody>
          <a:bodyPr/>
          <a:lstStyle>
            <a:lvl1pPr>
              <a:buFontTx/>
              <a:buNone/>
              <a:defRPr sz="800"/>
            </a:lvl1pPr>
          </a:lstStyle>
          <a:p>
            <a:r>
              <a:rPr lang="zh-CN" altLang="en-US" smtClean="0"/>
              <a:t>单击图标添加图片</a:t>
            </a:r>
            <a:endParaRPr lang="en-US" dirty="0"/>
          </a:p>
        </p:txBody>
      </p:sp>
      <p:sp>
        <p:nvSpPr>
          <p:cNvPr id="10" name="Date Placeholder 3"/>
          <p:cNvSpPr>
            <a:spLocks noGrp="1"/>
          </p:cNvSpPr>
          <p:nvPr>
            <p:ph type="dt" sz="half" idx="2"/>
          </p:nvPr>
        </p:nvSpPr>
        <p:spPr>
          <a:xfrm>
            <a:off x="716930" y="6492240"/>
            <a:ext cx="6629400" cy="137160"/>
          </a:xfrm>
          <a:prstGeom prst="rect">
            <a:avLst/>
          </a:prstGeom>
          <a:noFill/>
          <a:ln w="9525">
            <a:noFill/>
            <a:miter lim="800000"/>
          </a:ln>
          <a:effectLst/>
        </p:spPr>
        <p:txBody>
          <a:bodyPr vert="horz" wrap="square" lIns="0" tIns="0" rIns="0" bIns="0" numCol="1" rtlCol="0" anchor="t" anchorCtr="0" compatLnSpc="1"/>
          <a:lstStyle>
            <a:lvl1pPr marL="0" algn="l" defTabSz="914400" rtl="0" eaLnBrk="0" latinLnBrk="0" hangingPunct="0">
              <a:defRPr lang="en-US" sz="900" kern="1200" smtClean="0">
                <a:solidFill>
                  <a:schemeClr val="tx2"/>
                </a:solidFill>
                <a:latin typeface="+mn-lt"/>
                <a:ea typeface="+mn-ea"/>
                <a:cs typeface="+mn-cs"/>
              </a:defRPr>
            </a:lvl1pPr>
          </a:lstStyle>
          <a:p>
            <a:r>
              <a:rPr lang="en-US" altLang="zh-CN" smtClean="0">
                <a:solidFill>
                  <a:srgbClr val="002868"/>
                </a:solidFill>
              </a:rPr>
              <a:t>2014</a:t>
            </a:r>
            <a:r>
              <a:rPr lang="zh-CN" altLang="en-US" smtClean="0">
                <a:solidFill>
                  <a:srgbClr val="002868"/>
                </a:solidFill>
              </a:rPr>
              <a:t>年</a:t>
            </a:r>
            <a:r>
              <a:rPr lang="en-US" altLang="zh-CN" smtClean="0">
                <a:solidFill>
                  <a:srgbClr val="002868"/>
                </a:solidFill>
              </a:rPr>
              <a:t>8</a:t>
            </a:r>
            <a:r>
              <a:rPr lang="zh-CN" altLang="en-US" smtClean="0">
                <a:solidFill>
                  <a:srgbClr val="002868"/>
                </a:solidFill>
              </a:rPr>
              <a:t>月</a:t>
            </a:r>
            <a:endParaRPr lang="en-AU" dirty="0">
              <a:solidFill>
                <a:srgbClr val="002868"/>
              </a:solidFill>
            </a:endParaRPr>
          </a:p>
        </p:txBody>
      </p:sp>
      <p:sp>
        <p:nvSpPr>
          <p:cNvPr id="11" name="Footer Placeholder 4"/>
          <p:cNvSpPr>
            <a:spLocks noGrp="1"/>
          </p:cNvSpPr>
          <p:nvPr>
            <p:ph type="ftr" sz="quarter" idx="3"/>
          </p:nvPr>
        </p:nvSpPr>
        <p:spPr>
          <a:xfrm>
            <a:off x="481359" y="6356351"/>
            <a:ext cx="6858000" cy="137160"/>
          </a:xfrm>
          <a:prstGeom prst="rect">
            <a:avLst/>
          </a:prstGeom>
          <a:noFill/>
          <a:ln w="9525">
            <a:noFill/>
            <a:miter lim="800000"/>
          </a:ln>
          <a:effectLst/>
        </p:spPr>
        <p:txBody>
          <a:bodyPr vert="horz" wrap="square" lIns="0" tIns="0" rIns="0" bIns="0" numCol="1" rtlCol="0" anchor="t" anchorCtr="0" compatLnSpc="1"/>
          <a:lstStyle>
            <a:lvl1pPr marL="0" algn="l" defTabSz="914400" rtl="0" eaLnBrk="0" latinLnBrk="0" hangingPunct="0">
              <a:defRPr lang="en-US" sz="900" kern="1200" smtClean="0">
                <a:solidFill>
                  <a:schemeClr val="tx2"/>
                </a:solidFill>
                <a:latin typeface="+mn-lt"/>
                <a:ea typeface="+mn-ea"/>
                <a:cs typeface="+mn-cs"/>
              </a:defRPr>
            </a:lvl1pPr>
          </a:lstStyle>
          <a:p>
            <a:r>
              <a:rPr lang="en-US" altLang="zh-CN" smtClean="0">
                <a:solidFill>
                  <a:srgbClr val="002868"/>
                </a:solidFill>
              </a:rPr>
              <a:t>RDPAC | </a:t>
            </a:r>
            <a:r>
              <a:rPr lang="zh-CN" altLang="en-US" smtClean="0">
                <a:solidFill>
                  <a:srgbClr val="002868"/>
                </a:solidFill>
              </a:rPr>
              <a:t>关于全球药品流通准入的政策发展研究</a:t>
            </a:r>
            <a:endParaRPr lang="en-AU" dirty="0">
              <a:solidFill>
                <a:srgbClr val="002868"/>
              </a:solidFill>
            </a:endParaRPr>
          </a:p>
        </p:txBody>
      </p:sp>
      <p:sp>
        <p:nvSpPr>
          <p:cNvPr id="12" name="Slide Number Placeholder 5"/>
          <p:cNvSpPr>
            <a:spLocks noGrp="1"/>
          </p:cNvSpPr>
          <p:nvPr>
            <p:ph type="sldNum" sz="quarter" idx="4"/>
          </p:nvPr>
        </p:nvSpPr>
        <p:spPr>
          <a:xfrm>
            <a:off x="481361" y="6492875"/>
            <a:ext cx="228600" cy="137160"/>
          </a:xfrm>
          <a:prstGeom prst="rect">
            <a:avLst/>
          </a:prstGeom>
          <a:noFill/>
          <a:ln w="9525">
            <a:noFill/>
            <a:miter lim="800000"/>
          </a:ln>
          <a:effectLst/>
        </p:spPr>
        <p:txBody>
          <a:bodyPr vert="horz" wrap="square" lIns="0" tIns="0" rIns="0" bIns="0" numCol="1" rtlCol="0" anchor="t" anchorCtr="0" compatLnSpc="1"/>
          <a:lstStyle>
            <a:lvl1pPr marL="0" algn="l" defTabSz="914400" rtl="0" eaLnBrk="0" latinLnBrk="0" hangingPunct="0">
              <a:defRPr lang="en-US" sz="900" kern="1200" smtClean="0">
                <a:solidFill>
                  <a:schemeClr val="tx2"/>
                </a:solidFill>
                <a:latin typeface="+mn-lt"/>
                <a:ea typeface="+mn-ea"/>
                <a:cs typeface="+mn-cs"/>
              </a:defRPr>
            </a:lvl1pPr>
          </a:lstStyle>
          <a:p>
            <a:fld id="{B144A689-2899-4F1E-9B46-012F7359277E}" type="slidenum">
              <a:rPr lang="en-AU">
                <a:solidFill>
                  <a:srgbClr val="002868"/>
                </a:solidFill>
              </a:rPr>
            </a:fld>
            <a:endParaRPr lang="en-AU" dirty="0">
              <a:solidFill>
                <a:srgbClr val="002868"/>
              </a:solidFill>
            </a:endParaRPr>
          </a:p>
        </p:txBody>
      </p:sp>
    </p:spTree>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383931" y="404813"/>
            <a:ext cx="8376138" cy="936625"/>
          </a:xfrm>
        </p:spPr>
        <p:txBody>
          <a:bodyPr/>
          <a:lstStyle>
            <a:lvl1pPr>
              <a:defRPr sz="2000">
                <a:solidFill>
                  <a:schemeClr val="tx2"/>
                </a:solidFill>
              </a:defRPr>
            </a:lvl1pPr>
          </a:lstStyle>
          <a:p>
            <a:r>
              <a:rPr lang="zh-CN" altLang="en-US" smtClean="0"/>
              <a:t>单击此处编辑母版标题样式</a:t>
            </a:r>
            <a:endParaRPr lang="en-US" dirty="0"/>
          </a:p>
        </p:txBody>
      </p:sp>
      <p:sp>
        <p:nvSpPr>
          <p:cNvPr id="3" name="Content Placeholder 2"/>
          <p:cNvSpPr>
            <a:spLocks noGrp="1"/>
          </p:cNvSpPr>
          <p:nvPr>
            <p:ph sz="half" idx="1"/>
          </p:nvPr>
        </p:nvSpPr>
        <p:spPr>
          <a:xfrm>
            <a:off x="383931" y="1484313"/>
            <a:ext cx="3988662" cy="4608512"/>
          </a:xfrm>
        </p:spPr>
        <p:txBody>
          <a:bodyPr/>
          <a:lstStyle>
            <a:lvl1pPr>
              <a:buClrTx/>
              <a:defRPr sz="2000">
                <a:solidFill>
                  <a:schemeClr val="tx2"/>
                </a:solidFill>
              </a:defRPr>
            </a:lvl1pPr>
            <a:lvl2pPr>
              <a:buClrTx/>
              <a:defRPr sz="1800">
                <a:solidFill>
                  <a:schemeClr val="tx1"/>
                </a:solidFill>
              </a:defRPr>
            </a:lvl2pPr>
            <a:lvl3pPr>
              <a:buClrTx/>
              <a:defRPr sz="1600">
                <a:solidFill>
                  <a:schemeClr val="tx1"/>
                </a:solidFill>
              </a:defRPr>
            </a:lvl3pPr>
            <a:lvl4pPr>
              <a:buClrTx/>
              <a:defRPr sz="1400">
                <a:solidFill>
                  <a:schemeClr val="tx1"/>
                </a:solidFill>
              </a:defRPr>
            </a:lvl4pPr>
            <a:lvl5pPr>
              <a:buClrTx/>
              <a:defRPr sz="1400">
                <a:solidFill>
                  <a:schemeClr val="tx1"/>
                </a:solidFill>
              </a:defRPr>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Content Placeholder 3"/>
          <p:cNvSpPr>
            <a:spLocks noGrp="1"/>
          </p:cNvSpPr>
          <p:nvPr>
            <p:ph sz="half" idx="2"/>
          </p:nvPr>
        </p:nvSpPr>
        <p:spPr>
          <a:xfrm>
            <a:off x="4771407" y="1484313"/>
            <a:ext cx="3988662" cy="4608512"/>
          </a:xfrm>
        </p:spPr>
        <p:txBody>
          <a:bodyPr/>
          <a:lstStyle>
            <a:lvl1pPr>
              <a:buClrTx/>
              <a:defRPr sz="2000">
                <a:solidFill>
                  <a:schemeClr val="tx2"/>
                </a:solidFill>
              </a:defRPr>
            </a:lvl1pPr>
            <a:lvl2pPr>
              <a:buClrTx/>
              <a:defRPr sz="1800"/>
            </a:lvl2pPr>
            <a:lvl3pPr>
              <a:buClrTx/>
              <a:defRPr sz="1600"/>
            </a:lvl3pPr>
            <a:lvl4pPr>
              <a:buClrTx/>
              <a:defRPr sz="1400"/>
            </a:lvl4pPr>
            <a:lvl5pPr>
              <a:buClrTx/>
              <a:defRPr sz="14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9" name="Date Placeholder 3"/>
          <p:cNvSpPr>
            <a:spLocks noGrp="1"/>
          </p:cNvSpPr>
          <p:nvPr>
            <p:ph type="dt" sz="half" idx="10"/>
          </p:nvPr>
        </p:nvSpPr>
        <p:spPr>
          <a:xfrm>
            <a:off x="716930" y="6492240"/>
            <a:ext cx="6629400" cy="137160"/>
          </a:xfrm>
          <a:prstGeom prst="rect">
            <a:avLst/>
          </a:prstGeom>
          <a:noFill/>
          <a:ln w="9525">
            <a:noFill/>
            <a:miter lim="800000"/>
          </a:ln>
          <a:effectLst/>
        </p:spPr>
        <p:txBody>
          <a:bodyPr vert="horz" wrap="square" lIns="0" tIns="0" rIns="0" bIns="0" numCol="1" rtlCol="0" anchor="t" anchorCtr="0" compatLnSpc="1"/>
          <a:lstStyle>
            <a:lvl1pPr marL="0" algn="l" defTabSz="914400" rtl="0" eaLnBrk="0" latinLnBrk="0" hangingPunct="0">
              <a:defRPr lang="en-US" sz="900" kern="1200" smtClean="0">
                <a:solidFill>
                  <a:schemeClr val="tx2"/>
                </a:solidFill>
                <a:latin typeface="+mn-lt"/>
                <a:ea typeface="+mn-ea"/>
                <a:cs typeface="+mn-cs"/>
              </a:defRPr>
            </a:lvl1pPr>
          </a:lstStyle>
          <a:p>
            <a:r>
              <a:rPr lang="en-US" altLang="zh-CN" smtClean="0">
                <a:solidFill>
                  <a:srgbClr val="002868"/>
                </a:solidFill>
              </a:rPr>
              <a:t>2014</a:t>
            </a:r>
            <a:r>
              <a:rPr lang="zh-CN" altLang="en-US" smtClean="0">
                <a:solidFill>
                  <a:srgbClr val="002868"/>
                </a:solidFill>
              </a:rPr>
              <a:t>年</a:t>
            </a:r>
            <a:r>
              <a:rPr lang="en-US" altLang="zh-CN" smtClean="0">
                <a:solidFill>
                  <a:srgbClr val="002868"/>
                </a:solidFill>
              </a:rPr>
              <a:t>8</a:t>
            </a:r>
            <a:r>
              <a:rPr lang="zh-CN" altLang="en-US" smtClean="0">
                <a:solidFill>
                  <a:srgbClr val="002868"/>
                </a:solidFill>
              </a:rPr>
              <a:t>月</a:t>
            </a:r>
            <a:endParaRPr lang="en-AU" dirty="0">
              <a:solidFill>
                <a:srgbClr val="002868"/>
              </a:solidFill>
            </a:endParaRPr>
          </a:p>
        </p:txBody>
      </p:sp>
      <p:sp>
        <p:nvSpPr>
          <p:cNvPr id="10" name="Footer Placeholder 4"/>
          <p:cNvSpPr>
            <a:spLocks noGrp="1"/>
          </p:cNvSpPr>
          <p:nvPr>
            <p:ph type="ftr" sz="quarter" idx="3"/>
          </p:nvPr>
        </p:nvSpPr>
        <p:spPr>
          <a:xfrm>
            <a:off x="481359" y="6356351"/>
            <a:ext cx="6858000" cy="137160"/>
          </a:xfrm>
          <a:prstGeom prst="rect">
            <a:avLst/>
          </a:prstGeom>
          <a:noFill/>
          <a:ln w="9525">
            <a:noFill/>
            <a:miter lim="800000"/>
          </a:ln>
          <a:effectLst/>
        </p:spPr>
        <p:txBody>
          <a:bodyPr vert="horz" wrap="square" lIns="0" tIns="0" rIns="0" bIns="0" numCol="1" rtlCol="0" anchor="t" anchorCtr="0" compatLnSpc="1"/>
          <a:lstStyle>
            <a:lvl1pPr marL="0" algn="l" defTabSz="914400" rtl="0" eaLnBrk="0" latinLnBrk="0" hangingPunct="0">
              <a:defRPr lang="en-US" sz="900" kern="1200" smtClean="0">
                <a:solidFill>
                  <a:schemeClr val="tx2"/>
                </a:solidFill>
                <a:latin typeface="+mn-lt"/>
                <a:ea typeface="+mn-ea"/>
                <a:cs typeface="+mn-cs"/>
              </a:defRPr>
            </a:lvl1pPr>
          </a:lstStyle>
          <a:p>
            <a:r>
              <a:rPr lang="en-US" altLang="zh-CN" smtClean="0">
                <a:solidFill>
                  <a:srgbClr val="002868"/>
                </a:solidFill>
              </a:rPr>
              <a:t>RDPAC | </a:t>
            </a:r>
            <a:r>
              <a:rPr lang="zh-CN" altLang="en-US" smtClean="0">
                <a:solidFill>
                  <a:srgbClr val="002868"/>
                </a:solidFill>
              </a:rPr>
              <a:t>关于全球药品流通准入的政策发展研究</a:t>
            </a:r>
            <a:endParaRPr lang="en-AU" dirty="0">
              <a:solidFill>
                <a:srgbClr val="002868"/>
              </a:solidFill>
            </a:endParaRPr>
          </a:p>
        </p:txBody>
      </p:sp>
      <p:sp>
        <p:nvSpPr>
          <p:cNvPr id="11" name="Slide Number Placeholder 5"/>
          <p:cNvSpPr>
            <a:spLocks noGrp="1"/>
          </p:cNvSpPr>
          <p:nvPr>
            <p:ph type="sldNum" sz="quarter" idx="4"/>
          </p:nvPr>
        </p:nvSpPr>
        <p:spPr>
          <a:xfrm>
            <a:off x="481361" y="6492875"/>
            <a:ext cx="228600" cy="137160"/>
          </a:xfrm>
          <a:prstGeom prst="rect">
            <a:avLst/>
          </a:prstGeom>
          <a:noFill/>
          <a:ln w="9525">
            <a:noFill/>
            <a:miter lim="800000"/>
          </a:ln>
          <a:effectLst/>
        </p:spPr>
        <p:txBody>
          <a:bodyPr vert="horz" wrap="square" lIns="0" tIns="0" rIns="0" bIns="0" numCol="1" rtlCol="0" anchor="t" anchorCtr="0" compatLnSpc="1"/>
          <a:lstStyle>
            <a:lvl1pPr marL="0" algn="l" defTabSz="914400" rtl="0" eaLnBrk="0" latinLnBrk="0" hangingPunct="0">
              <a:defRPr lang="en-US" sz="900" kern="1200" smtClean="0">
                <a:solidFill>
                  <a:schemeClr val="tx2"/>
                </a:solidFill>
                <a:latin typeface="+mn-lt"/>
                <a:ea typeface="+mn-ea"/>
                <a:cs typeface="+mn-cs"/>
              </a:defRPr>
            </a:lvl1pPr>
          </a:lstStyle>
          <a:p>
            <a:fld id="{B144A689-2899-4F1E-9B46-012F7359277E}" type="slidenum">
              <a:rPr lang="en-AU">
                <a:solidFill>
                  <a:srgbClr val="002868"/>
                </a:solidFill>
              </a:rPr>
            </a:fld>
            <a:endParaRPr lang="en-AU" dirty="0">
              <a:solidFill>
                <a:srgbClr val="002868"/>
              </a:solidFill>
            </a:endParaRPr>
          </a:p>
        </p:txBody>
      </p:sp>
    </p:spTree>
  </p:cSld>
  <p:clrMapOvr>
    <a:masterClrMapping/>
  </p:clrMapOv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383931" y="404813"/>
            <a:ext cx="8376138" cy="914400"/>
          </a:xfrm>
        </p:spPr>
        <p:txBody>
          <a:bodyPr/>
          <a:lstStyle>
            <a:lvl1pPr>
              <a:defRPr sz="2000">
                <a:solidFill>
                  <a:schemeClr val="tx2"/>
                </a:solidFill>
              </a:defRPr>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383931" y="1484313"/>
            <a:ext cx="3949700"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Content Placeholder 3"/>
          <p:cNvSpPr>
            <a:spLocks noGrp="1"/>
          </p:cNvSpPr>
          <p:nvPr>
            <p:ph sz="half" idx="2"/>
          </p:nvPr>
        </p:nvSpPr>
        <p:spPr>
          <a:xfrm>
            <a:off x="383931" y="2141537"/>
            <a:ext cx="3949700" cy="3951288"/>
          </a:xfrm>
        </p:spPr>
        <p:txBody>
          <a:bodyPr/>
          <a:lstStyle>
            <a:lvl1pPr>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Text Placeholder 4"/>
          <p:cNvSpPr>
            <a:spLocks noGrp="1"/>
          </p:cNvSpPr>
          <p:nvPr>
            <p:ph type="body" sz="quarter" idx="3"/>
          </p:nvPr>
        </p:nvSpPr>
        <p:spPr>
          <a:xfrm>
            <a:off x="4645269" y="1484313"/>
            <a:ext cx="4114800"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Content Placeholder 5"/>
          <p:cNvSpPr>
            <a:spLocks noGrp="1"/>
          </p:cNvSpPr>
          <p:nvPr>
            <p:ph sz="quarter" idx="4"/>
          </p:nvPr>
        </p:nvSpPr>
        <p:spPr>
          <a:xfrm>
            <a:off x="4645269" y="2141537"/>
            <a:ext cx="4114800" cy="3951288"/>
          </a:xfrm>
        </p:spPr>
        <p:txBody>
          <a:bodyPr/>
          <a:lstStyle>
            <a:lvl1pPr>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11" name="Date Placeholder 3"/>
          <p:cNvSpPr>
            <a:spLocks noGrp="1"/>
          </p:cNvSpPr>
          <p:nvPr>
            <p:ph type="dt" sz="half" idx="10"/>
          </p:nvPr>
        </p:nvSpPr>
        <p:spPr>
          <a:xfrm>
            <a:off x="716930" y="6492240"/>
            <a:ext cx="6629400" cy="137160"/>
          </a:xfrm>
          <a:prstGeom prst="rect">
            <a:avLst/>
          </a:prstGeom>
          <a:noFill/>
          <a:ln w="9525">
            <a:noFill/>
            <a:miter lim="800000"/>
          </a:ln>
          <a:effectLst/>
        </p:spPr>
        <p:txBody>
          <a:bodyPr vert="horz" wrap="square" lIns="0" tIns="0" rIns="0" bIns="0" numCol="1" rtlCol="0" anchor="t" anchorCtr="0" compatLnSpc="1"/>
          <a:lstStyle>
            <a:lvl1pPr marL="0" algn="l" defTabSz="914400" rtl="0" eaLnBrk="0" latinLnBrk="0" hangingPunct="0">
              <a:defRPr lang="en-US" sz="900" kern="1200" smtClean="0">
                <a:solidFill>
                  <a:schemeClr val="tx2"/>
                </a:solidFill>
                <a:latin typeface="+mn-lt"/>
                <a:ea typeface="+mn-ea"/>
                <a:cs typeface="+mn-cs"/>
              </a:defRPr>
            </a:lvl1pPr>
          </a:lstStyle>
          <a:p>
            <a:r>
              <a:rPr lang="en-US" altLang="zh-CN" smtClean="0">
                <a:solidFill>
                  <a:srgbClr val="002868"/>
                </a:solidFill>
              </a:rPr>
              <a:t>2014</a:t>
            </a:r>
            <a:r>
              <a:rPr lang="zh-CN" altLang="en-US" smtClean="0">
                <a:solidFill>
                  <a:srgbClr val="002868"/>
                </a:solidFill>
              </a:rPr>
              <a:t>年</a:t>
            </a:r>
            <a:r>
              <a:rPr lang="en-US" altLang="zh-CN" smtClean="0">
                <a:solidFill>
                  <a:srgbClr val="002868"/>
                </a:solidFill>
              </a:rPr>
              <a:t>8</a:t>
            </a:r>
            <a:r>
              <a:rPr lang="zh-CN" altLang="en-US" smtClean="0">
                <a:solidFill>
                  <a:srgbClr val="002868"/>
                </a:solidFill>
              </a:rPr>
              <a:t>月</a:t>
            </a:r>
            <a:endParaRPr lang="en-AU" dirty="0">
              <a:solidFill>
                <a:srgbClr val="002868"/>
              </a:solidFill>
            </a:endParaRPr>
          </a:p>
        </p:txBody>
      </p:sp>
      <p:sp>
        <p:nvSpPr>
          <p:cNvPr id="12" name="Footer Placeholder 4"/>
          <p:cNvSpPr>
            <a:spLocks noGrp="1"/>
          </p:cNvSpPr>
          <p:nvPr>
            <p:ph type="ftr" sz="quarter" idx="11"/>
          </p:nvPr>
        </p:nvSpPr>
        <p:spPr>
          <a:xfrm>
            <a:off x="481359" y="6356351"/>
            <a:ext cx="6858000" cy="137160"/>
          </a:xfrm>
          <a:prstGeom prst="rect">
            <a:avLst/>
          </a:prstGeom>
          <a:noFill/>
          <a:ln w="9525">
            <a:noFill/>
            <a:miter lim="800000"/>
          </a:ln>
          <a:effectLst/>
        </p:spPr>
        <p:txBody>
          <a:bodyPr vert="horz" wrap="square" lIns="0" tIns="0" rIns="0" bIns="0" numCol="1" rtlCol="0" anchor="t" anchorCtr="0" compatLnSpc="1"/>
          <a:lstStyle>
            <a:lvl1pPr marL="0" algn="l" defTabSz="914400" rtl="0" eaLnBrk="0" latinLnBrk="0" hangingPunct="0">
              <a:defRPr lang="en-US" sz="900" kern="1200" smtClean="0">
                <a:solidFill>
                  <a:schemeClr val="tx2"/>
                </a:solidFill>
                <a:latin typeface="+mn-lt"/>
                <a:ea typeface="+mn-ea"/>
                <a:cs typeface="+mn-cs"/>
              </a:defRPr>
            </a:lvl1pPr>
          </a:lstStyle>
          <a:p>
            <a:r>
              <a:rPr lang="en-US" altLang="zh-CN" smtClean="0">
                <a:solidFill>
                  <a:srgbClr val="002868"/>
                </a:solidFill>
              </a:rPr>
              <a:t>RDPAC | </a:t>
            </a:r>
            <a:r>
              <a:rPr lang="zh-CN" altLang="en-US" smtClean="0">
                <a:solidFill>
                  <a:srgbClr val="002868"/>
                </a:solidFill>
              </a:rPr>
              <a:t>关于全球药品流通准入的政策发展研究</a:t>
            </a:r>
            <a:endParaRPr lang="en-AU" dirty="0">
              <a:solidFill>
                <a:srgbClr val="002868"/>
              </a:solidFill>
            </a:endParaRPr>
          </a:p>
        </p:txBody>
      </p:sp>
      <p:sp>
        <p:nvSpPr>
          <p:cNvPr id="13" name="Slide Number Placeholder 5"/>
          <p:cNvSpPr>
            <a:spLocks noGrp="1"/>
          </p:cNvSpPr>
          <p:nvPr>
            <p:ph type="sldNum" sz="quarter" idx="12"/>
          </p:nvPr>
        </p:nvSpPr>
        <p:spPr>
          <a:xfrm>
            <a:off x="481361" y="6492875"/>
            <a:ext cx="228600" cy="137160"/>
          </a:xfrm>
          <a:prstGeom prst="rect">
            <a:avLst/>
          </a:prstGeom>
          <a:noFill/>
          <a:ln w="9525">
            <a:noFill/>
            <a:miter lim="800000"/>
          </a:ln>
          <a:effectLst/>
        </p:spPr>
        <p:txBody>
          <a:bodyPr vert="horz" wrap="square" lIns="0" tIns="0" rIns="0" bIns="0" numCol="1" rtlCol="0" anchor="t" anchorCtr="0" compatLnSpc="1"/>
          <a:lstStyle>
            <a:lvl1pPr marL="0" algn="l" defTabSz="914400" rtl="0" eaLnBrk="0" latinLnBrk="0" hangingPunct="0">
              <a:defRPr lang="en-US" sz="900" kern="1200" smtClean="0">
                <a:solidFill>
                  <a:schemeClr val="tx2"/>
                </a:solidFill>
                <a:latin typeface="+mn-lt"/>
                <a:ea typeface="+mn-ea"/>
                <a:cs typeface="+mn-cs"/>
              </a:defRPr>
            </a:lvl1pPr>
          </a:lstStyle>
          <a:p>
            <a:fld id="{B144A689-2899-4F1E-9B46-012F7359277E}" type="slidenum">
              <a:rPr lang="en-AU">
                <a:solidFill>
                  <a:srgbClr val="002868"/>
                </a:solidFill>
              </a:rPr>
            </a:fld>
            <a:endParaRPr lang="en-AU" dirty="0">
              <a:solidFill>
                <a:srgbClr val="002868"/>
              </a:solidFill>
            </a:endParaRPr>
          </a:p>
        </p:txBody>
      </p:sp>
    </p:spTree>
  </p:cSld>
  <p:clrMapOvr>
    <a:masterClrMapping/>
  </p:clrMapOv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标题和图表">
    <p:spTree>
      <p:nvGrpSpPr>
        <p:cNvPr id="1" name=""/>
        <p:cNvGrpSpPr/>
        <p:nvPr/>
      </p:nvGrpSpPr>
      <p:grpSpPr>
        <a:xfrm>
          <a:off x="0" y="0"/>
          <a:ext cx="0" cy="0"/>
          <a:chOff x="0" y="0"/>
          <a:chExt cx="0" cy="0"/>
        </a:xfrm>
      </p:grpSpPr>
      <p:sp>
        <p:nvSpPr>
          <p:cNvPr id="2" name="Title 1"/>
          <p:cNvSpPr>
            <a:spLocks noGrp="1"/>
          </p:cNvSpPr>
          <p:nvPr>
            <p:ph type="title"/>
          </p:nvPr>
        </p:nvSpPr>
        <p:spPr>
          <a:xfrm>
            <a:off x="383931" y="404813"/>
            <a:ext cx="8376138" cy="936625"/>
          </a:xfrm>
        </p:spPr>
        <p:txBody>
          <a:bodyPr/>
          <a:lstStyle>
            <a:lvl1pPr>
              <a:defRPr sz="2000"/>
            </a:lvl1pPr>
          </a:lstStyle>
          <a:p>
            <a:r>
              <a:rPr lang="zh-CN" altLang="en-US" smtClean="0"/>
              <a:t>单击此处编辑母版标题样式</a:t>
            </a:r>
            <a:endParaRPr lang="en-US"/>
          </a:p>
        </p:txBody>
      </p:sp>
      <p:sp>
        <p:nvSpPr>
          <p:cNvPr id="3" name="Chart Placeholder 2"/>
          <p:cNvSpPr>
            <a:spLocks noGrp="1"/>
          </p:cNvSpPr>
          <p:nvPr>
            <p:ph type="chart" idx="1" hasCustomPrompt="1"/>
          </p:nvPr>
        </p:nvSpPr>
        <p:spPr>
          <a:xfrm>
            <a:off x="383931" y="1484313"/>
            <a:ext cx="8376138" cy="4608512"/>
          </a:xfrm>
        </p:spPr>
        <p:txBody>
          <a:bodyPr/>
          <a:lstStyle>
            <a:lvl1pPr>
              <a:buFontTx/>
              <a:buNone/>
              <a:defRPr/>
            </a:lvl1pPr>
          </a:lstStyle>
          <a:p>
            <a:r>
              <a:rPr lang="zh-CN" altLang="en-US" smtClean="0"/>
              <a:t>单击图标添加图表</a:t>
            </a:r>
            <a:endParaRPr lang="en-US" dirty="0"/>
          </a:p>
        </p:txBody>
      </p:sp>
      <p:sp>
        <p:nvSpPr>
          <p:cNvPr id="8" name="Date Placeholder 3"/>
          <p:cNvSpPr>
            <a:spLocks noGrp="1"/>
          </p:cNvSpPr>
          <p:nvPr>
            <p:ph type="dt" sz="half" idx="2"/>
          </p:nvPr>
        </p:nvSpPr>
        <p:spPr>
          <a:xfrm>
            <a:off x="716930" y="6492240"/>
            <a:ext cx="6629400" cy="137160"/>
          </a:xfrm>
          <a:prstGeom prst="rect">
            <a:avLst/>
          </a:prstGeom>
          <a:noFill/>
          <a:ln w="9525">
            <a:noFill/>
            <a:miter lim="800000"/>
          </a:ln>
          <a:effectLst/>
        </p:spPr>
        <p:txBody>
          <a:bodyPr vert="horz" wrap="square" lIns="0" tIns="0" rIns="0" bIns="0" numCol="1" rtlCol="0" anchor="t" anchorCtr="0" compatLnSpc="1"/>
          <a:lstStyle>
            <a:lvl1pPr marL="0" algn="l" defTabSz="914400" rtl="0" eaLnBrk="0" latinLnBrk="0" hangingPunct="0">
              <a:defRPr lang="en-US" sz="900" kern="1200" smtClean="0">
                <a:solidFill>
                  <a:schemeClr val="tx2"/>
                </a:solidFill>
                <a:latin typeface="+mn-lt"/>
                <a:ea typeface="+mn-ea"/>
                <a:cs typeface="+mn-cs"/>
              </a:defRPr>
            </a:lvl1pPr>
          </a:lstStyle>
          <a:p>
            <a:r>
              <a:rPr lang="en-US" altLang="zh-CN" smtClean="0">
                <a:solidFill>
                  <a:srgbClr val="002868"/>
                </a:solidFill>
              </a:rPr>
              <a:t>2014</a:t>
            </a:r>
            <a:r>
              <a:rPr lang="zh-CN" altLang="en-US" smtClean="0">
                <a:solidFill>
                  <a:srgbClr val="002868"/>
                </a:solidFill>
              </a:rPr>
              <a:t>年</a:t>
            </a:r>
            <a:r>
              <a:rPr lang="en-US" altLang="zh-CN" smtClean="0">
                <a:solidFill>
                  <a:srgbClr val="002868"/>
                </a:solidFill>
              </a:rPr>
              <a:t>8</a:t>
            </a:r>
            <a:r>
              <a:rPr lang="zh-CN" altLang="en-US" smtClean="0">
                <a:solidFill>
                  <a:srgbClr val="002868"/>
                </a:solidFill>
              </a:rPr>
              <a:t>月</a:t>
            </a:r>
            <a:endParaRPr lang="en-AU" dirty="0">
              <a:solidFill>
                <a:srgbClr val="002868"/>
              </a:solidFill>
            </a:endParaRPr>
          </a:p>
        </p:txBody>
      </p:sp>
      <p:sp>
        <p:nvSpPr>
          <p:cNvPr id="9" name="Footer Placeholder 4"/>
          <p:cNvSpPr>
            <a:spLocks noGrp="1"/>
          </p:cNvSpPr>
          <p:nvPr>
            <p:ph type="ftr" sz="quarter" idx="3"/>
          </p:nvPr>
        </p:nvSpPr>
        <p:spPr>
          <a:xfrm>
            <a:off x="481359" y="6356351"/>
            <a:ext cx="6858000" cy="137160"/>
          </a:xfrm>
          <a:prstGeom prst="rect">
            <a:avLst/>
          </a:prstGeom>
          <a:noFill/>
          <a:ln w="9525">
            <a:noFill/>
            <a:miter lim="800000"/>
          </a:ln>
          <a:effectLst/>
        </p:spPr>
        <p:txBody>
          <a:bodyPr vert="horz" wrap="square" lIns="0" tIns="0" rIns="0" bIns="0" numCol="1" rtlCol="0" anchor="t" anchorCtr="0" compatLnSpc="1"/>
          <a:lstStyle>
            <a:lvl1pPr marL="0" algn="l" defTabSz="914400" rtl="0" eaLnBrk="0" latinLnBrk="0" hangingPunct="0">
              <a:defRPr lang="en-US" sz="900" kern="1200" smtClean="0">
                <a:solidFill>
                  <a:schemeClr val="tx2"/>
                </a:solidFill>
                <a:latin typeface="+mn-lt"/>
                <a:ea typeface="+mn-ea"/>
                <a:cs typeface="+mn-cs"/>
              </a:defRPr>
            </a:lvl1pPr>
          </a:lstStyle>
          <a:p>
            <a:r>
              <a:rPr lang="en-US" altLang="zh-CN" smtClean="0">
                <a:solidFill>
                  <a:srgbClr val="002868"/>
                </a:solidFill>
              </a:rPr>
              <a:t>RDPAC | </a:t>
            </a:r>
            <a:r>
              <a:rPr lang="zh-CN" altLang="en-US" smtClean="0">
                <a:solidFill>
                  <a:srgbClr val="002868"/>
                </a:solidFill>
              </a:rPr>
              <a:t>关于全球药品流通准入的政策发展研究</a:t>
            </a:r>
            <a:endParaRPr lang="en-AU" dirty="0">
              <a:solidFill>
                <a:srgbClr val="002868"/>
              </a:solidFill>
            </a:endParaRPr>
          </a:p>
        </p:txBody>
      </p:sp>
      <p:sp>
        <p:nvSpPr>
          <p:cNvPr id="10" name="Slide Number Placeholder 5"/>
          <p:cNvSpPr>
            <a:spLocks noGrp="1"/>
          </p:cNvSpPr>
          <p:nvPr>
            <p:ph type="sldNum" sz="quarter" idx="4"/>
          </p:nvPr>
        </p:nvSpPr>
        <p:spPr>
          <a:xfrm>
            <a:off x="481361" y="6492875"/>
            <a:ext cx="228600" cy="137160"/>
          </a:xfrm>
          <a:prstGeom prst="rect">
            <a:avLst/>
          </a:prstGeom>
          <a:noFill/>
          <a:ln w="9525">
            <a:noFill/>
            <a:miter lim="800000"/>
          </a:ln>
          <a:effectLst/>
        </p:spPr>
        <p:txBody>
          <a:bodyPr vert="horz" wrap="square" lIns="0" tIns="0" rIns="0" bIns="0" numCol="1" rtlCol="0" anchor="t" anchorCtr="0" compatLnSpc="1"/>
          <a:lstStyle>
            <a:lvl1pPr marL="0" algn="l" defTabSz="914400" rtl="0" eaLnBrk="0" latinLnBrk="0" hangingPunct="0">
              <a:defRPr lang="en-US" sz="900" kern="1200" smtClean="0">
                <a:solidFill>
                  <a:schemeClr val="tx2"/>
                </a:solidFill>
                <a:latin typeface="+mn-lt"/>
                <a:ea typeface="+mn-ea"/>
                <a:cs typeface="+mn-cs"/>
              </a:defRPr>
            </a:lvl1pPr>
          </a:lstStyle>
          <a:p>
            <a:fld id="{B144A689-2899-4F1E-9B46-012F7359277E}" type="slidenum">
              <a:rPr lang="en-AU">
                <a:solidFill>
                  <a:srgbClr val="002868"/>
                </a:solidFill>
              </a:rPr>
            </a:fld>
            <a:endParaRPr lang="en-AU" dirty="0">
              <a:solidFill>
                <a:srgbClr val="002868"/>
              </a:solidFill>
            </a:endParaRPr>
          </a:p>
        </p:txBody>
      </p:sp>
    </p:spTree>
  </p:cSld>
  <p:clrMapOvr>
    <a:masterClrMapping/>
  </p:clrMapOv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2 Charts">
    <p:spTree>
      <p:nvGrpSpPr>
        <p:cNvPr id="1" name=""/>
        <p:cNvGrpSpPr/>
        <p:nvPr/>
      </p:nvGrpSpPr>
      <p:grpSpPr>
        <a:xfrm>
          <a:off x="0" y="0"/>
          <a:ext cx="0" cy="0"/>
          <a:chOff x="0" y="0"/>
          <a:chExt cx="0" cy="0"/>
        </a:xfrm>
      </p:grpSpPr>
      <p:sp>
        <p:nvSpPr>
          <p:cNvPr id="2" name="Title 1"/>
          <p:cNvSpPr>
            <a:spLocks noGrp="1"/>
          </p:cNvSpPr>
          <p:nvPr>
            <p:ph type="title"/>
          </p:nvPr>
        </p:nvSpPr>
        <p:spPr>
          <a:xfrm>
            <a:off x="383931" y="404813"/>
            <a:ext cx="8376138" cy="936625"/>
          </a:xfrm>
        </p:spPr>
        <p:txBody>
          <a:bodyPr/>
          <a:lstStyle>
            <a:lvl1pPr>
              <a:defRPr sz="2000">
                <a:solidFill>
                  <a:schemeClr val="tx2"/>
                </a:solidFill>
              </a:defRPr>
            </a:lvl1pPr>
          </a:lstStyle>
          <a:p>
            <a:r>
              <a:rPr lang="zh-CN" altLang="en-US" smtClean="0"/>
              <a:t>单击此处编辑母版标题样式</a:t>
            </a:r>
            <a:endParaRPr lang="en-US" dirty="0"/>
          </a:p>
        </p:txBody>
      </p:sp>
      <p:sp>
        <p:nvSpPr>
          <p:cNvPr id="12" name="Chart Placeholder 11"/>
          <p:cNvSpPr>
            <a:spLocks noGrp="1"/>
          </p:cNvSpPr>
          <p:nvPr>
            <p:ph type="chart" sz="quarter" idx="11" hasCustomPrompt="1"/>
          </p:nvPr>
        </p:nvSpPr>
        <p:spPr>
          <a:xfrm>
            <a:off x="383931" y="1484313"/>
            <a:ext cx="3988662" cy="4608512"/>
          </a:xfrm>
        </p:spPr>
        <p:txBody>
          <a:bodyPr/>
          <a:lstStyle>
            <a:lvl1pPr>
              <a:buFontTx/>
              <a:buNone/>
              <a:defRPr/>
            </a:lvl1pPr>
          </a:lstStyle>
          <a:p>
            <a:r>
              <a:rPr lang="zh-CN" altLang="en-US" smtClean="0"/>
              <a:t>单击图标添加图表</a:t>
            </a:r>
            <a:endParaRPr lang="en-US" dirty="0"/>
          </a:p>
        </p:txBody>
      </p:sp>
      <p:sp>
        <p:nvSpPr>
          <p:cNvPr id="13" name="Chart Placeholder 11"/>
          <p:cNvSpPr>
            <a:spLocks noGrp="1"/>
          </p:cNvSpPr>
          <p:nvPr>
            <p:ph type="chart" sz="quarter" idx="12" hasCustomPrompt="1"/>
          </p:nvPr>
        </p:nvSpPr>
        <p:spPr>
          <a:xfrm>
            <a:off x="4771407" y="1484313"/>
            <a:ext cx="3988662" cy="4608512"/>
          </a:xfrm>
        </p:spPr>
        <p:txBody>
          <a:bodyPr/>
          <a:lstStyle>
            <a:lvl1pPr>
              <a:buFontTx/>
              <a:buNone/>
              <a:defRPr/>
            </a:lvl1pPr>
          </a:lstStyle>
          <a:p>
            <a:r>
              <a:rPr lang="zh-CN" altLang="en-US" smtClean="0"/>
              <a:t>单击图标添加图表</a:t>
            </a:r>
            <a:endParaRPr lang="en-US" dirty="0"/>
          </a:p>
        </p:txBody>
      </p:sp>
      <p:sp>
        <p:nvSpPr>
          <p:cNvPr id="9" name="Date Placeholder 3"/>
          <p:cNvSpPr>
            <a:spLocks noGrp="1"/>
          </p:cNvSpPr>
          <p:nvPr>
            <p:ph type="dt" sz="half" idx="2"/>
          </p:nvPr>
        </p:nvSpPr>
        <p:spPr>
          <a:xfrm>
            <a:off x="716930" y="6492240"/>
            <a:ext cx="6629400" cy="137160"/>
          </a:xfrm>
          <a:prstGeom prst="rect">
            <a:avLst/>
          </a:prstGeom>
          <a:noFill/>
          <a:ln w="9525">
            <a:noFill/>
            <a:miter lim="800000"/>
          </a:ln>
          <a:effectLst/>
        </p:spPr>
        <p:txBody>
          <a:bodyPr vert="horz" wrap="square" lIns="0" tIns="0" rIns="0" bIns="0" numCol="1" rtlCol="0" anchor="t" anchorCtr="0" compatLnSpc="1"/>
          <a:lstStyle>
            <a:lvl1pPr marL="0" algn="l" defTabSz="914400" rtl="0" eaLnBrk="0" latinLnBrk="0" hangingPunct="0">
              <a:defRPr lang="en-US" sz="900" kern="1200" smtClean="0">
                <a:solidFill>
                  <a:schemeClr val="tx2"/>
                </a:solidFill>
                <a:latin typeface="+mn-lt"/>
                <a:ea typeface="+mn-ea"/>
                <a:cs typeface="+mn-cs"/>
              </a:defRPr>
            </a:lvl1pPr>
          </a:lstStyle>
          <a:p>
            <a:r>
              <a:rPr lang="en-US" altLang="zh-CN" smtClean="0">
                <a:solidFill>
                  <a:srgbClr val="002868"/>
                </a:solidFill>
              </a:rPr>
              <a:t>2014</a:t>
            </a:r>
            <a:r>
              <a:rPr lang="zh-CN" altLang="en-US" smtClean="0">
                <a:solidFill>
                  <a:srgbClr val="002868"/>
                </a:solidFill>
              </a:rPr>
              <a:t>年</a:t>
            </a:r>
            <a:r>
              <a:rPr lang="en-US" altLang="zh-CN" smtClean="0">
                <a:solidFill>
                  <a:srgbClr val="002868"/>
                </a:solidFill>
              </a:rPr>
              <a:t>8</a:t>
            </a:r>
            <a:r>
              <a:rPr lang="zh-CN" altLang="en-US" smtClean="0">
                <a:solidFill>
                  <a:srgbClr val="002868"/>
                </a:solidFill>
              </a:rPr>
              <a:t>月</a:t>
            </a:r>
            <a:endParaRPr lang="en-AU" dirty="0">
              <a:solidFill>
                <a:srgbClr val="002868"/>
              </a:solidFill>
            </a:endParaRPr>
          </a:p>
        </p:txBody>
      </p:sp>
      <p:sp>
        <p:nvSpPr>
          <p:cNvPr id="10" name="Footer Placeholder 4"/>
          <p:cNvSpPr>
            <a:spLocks noGrp="1"/>
          </p:cNvSpPr>
          <p:nvPr>
            <p:ph type="ftr" sz="quarter" idx="3"/>
          </p:nvPr>
        </p:nvSpPr>
        <p:spPr>
          <a:xfrm>
            <a:off x="481359" y="6356351"/>
            <a:ext cx="6858000" cy="137160"/>
          </a:xfrm>
          <a:prstGeom prst="rect">
            <a:avLst/>
          </a:prstGeom>
          <a:noFill/>
          <a:ln w="9525">
            <a:noFill/>
            <a:miter lim="800000"/>
          </a:ln>
          <a:effectLst/>
        </p:spPr>
        <p:txBody>
          <a:bodyPr vert="horz" wrap="square" lIns="0" tIns="0" rIns="0" bIns="0" numCol="1" rtlCol="0" anchor="t" anchorCtr="0" compatLnSpc="1"/>
          <a:lstStyle>
            <a:lvl1pPr marL="0" algn="l" defTabSz="914400" rtl="0" eaLnBrk="0" latinLnBrk="0" hangingPunct="0">
              <a:defRPr lang="en-US" sz="900" kern="1200" smtClean="0">
                <a:solidFill>
                  <a:schemeClr val="tx2"/>
                </a:solidFill>
                <a:latin typeface="+mn-lt"/>
                <a:ea typeface="+mn-ea"/>
                <a:cs typeface="+mn-cs"/>
              </a:defRPr>
            </a:lvl1pPr>
          </a:lstStyle>
          <a:p>
            <a:r>
              <a:rPr lang="en-US" altLang="zh-CN" smtClean="0">
                <a:solidFill>
                  <a:srgbClr val="002868"/>
                </a:solidFill>
              </a:rPr>
              <a:t>RDPAC | </a:t>
            </a:r>
            <a:r>
              <a:rPr lang="zh-CN" altLang="en-US" smtClean="0">
                <a:solidFill>
                  <a:srgbClr val="002868"/>
                </a:solidFill>
              </a:rPr>
              <a:t>关于全球药品流通准入的政策发展研究</a:t>
            </a:r>
            <a:endParaRPr lang="en-AU" dirty="0">
              <a:solidFill>
                <a:srgbClr val="002868"/>
              </a:solidFill>
            </a:endParaRPr>
          </a:p>
        </p:txBody>
      </p:sp>
      <p:sp>
        <p:nvSpPr>
          <p:cNvPr id="11" name="Slide Number Placeholder 5"/>
          <p:cNvSpPr>
            <a:spLocks noGrp="1"/>
          </p:cNvSpPr>
          <p:nvPr>
            <p:ph type="sldNum" sz="quarter" idx="4"/>
          </p:nvPr>
        </p:nvSpPr>
        <p:spPr>
          <a:xfrm>
            <a:off x="481361" y="6492875"/>
            <a:ext cx="228600" cy="137160"/>
          </a:xfrm>
          <a:prstGeom prst="rect">
            <a:avLst/>
          </a:prstGeom>
          <a:noFill/>
          <a:ln w="9525">
            <a:noFill/>
            <a:miter lim="800000"/>
          </a:ln>
          <a:effectLst/>
        </p:spPr>
        <p:txBody>
          <a:bodyPr vert="horz" wrap="square" lIns="0" tIns="0" rIns="0" bIns="0" numCol="1" rtlCol="0" anchor="t" anchorCtr="0" compatLnSpc="1"/>
          <a:lstStyle>
            <a:lvl1pPr marL="0" algn="l" defTabSz="914400" rtl="0" eaLnBrk="0" latinLnBrk="0" hangingPunct="0">
              <a:defRPr lang="en-US" sz="900" kern="1200" smtClean="0">
                <a:solidFill>
                  <a:schemeClr val="tx2"/>
                </a:solidFill>
                <a:latin typeface="+mn-lt"/>
                <a:ea typeface="+mn-ea"/>
                <a:cs typeface="+mn-cs"/>
              </a:defRPr>
            </a:lvl1pPr>
          </a:lstStyle>
          <a:p>
            <a:fld id="{B144A689-2899-4F1E-9B46-012F7359277E}" type="slidenum">
              <a:rPr lang="en-AU">
                <a:solidFill>
                  <a:srgbClr val="002868"/>
                </a:solidFill>
              </a:rPr>
            </a:fld>
            <a:endParaRPr lang="en-AU" dirty="0">
              <a:solidFill>
                <a:srgbClr val="002868"/>
              </a:solidFill>
            </a:endParaRPr>
          </a:p>
        </p:txBody>
      </p:sp>
    </p:spTree>
  </p:cSld>
  <p:clrMapOvr>
    <a:masterClrMapping/>
  </p:clrMapOv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nd 4 Content Layout: Charts">
    <p:spTree>
      <p:nvGrpSpPr>
        <p:cNvPr id="1" name=""/>
        <p:cNvGrpSpPr/>
        <p:nvPr/>
      </p:nvGrpSpPr>
      <p:grpSpPr>
        <a:xfrm>
          <a:off x="0" y="0"/>
          <a:ext cx="0" cy="0"/>
          <a:chOff x="0" y="0"/>
          <a:chExt cx="0" cy="0"/>
        </a:xfrm>
      </p:grpSpPr>
      <p:sp>
        <p:nvSpPr>
          <p:cNvPr id="2" name="Title 1"/>
          <p:cNvSpPr>
            <a:spLocks noGrp="1"/>
          </p:cNvSpPr>
          <p:nvPr>
            <p:ph type="title"/>
          </p:nvPr>
        </p:nvSpPr>
        <p:spPr>
          <a:xfrm>
            <a:off x="383931" y="404813"/>
            <a:ext cx="8376138" cy="936625"/>
          </a:xfrm>
        </p:spPr>
        <p:txBody>
          <a:bodyPr/>
          <a:lstStyle>
            <a:lvl1pPr>
              <a:defRPr sz="2000">
                <a:solidFill>
                  <a:schemeClr val="tx2"/>
                </a:solidFill>
              </a:defRPr>
            </a:lvl1pPr>
          </a:lstStyle>
          <a:p>
            <a:r>
              <a:rPr lang="zh-CN" altLang="en-US" smtClean="0"/>
              <a:t>单击此处编辑母版标题样式</a:t>
            </a:r>
            <a:endParaRPr lang="en-US" dirty="0"/>
          </a:p>
        </p:txBody>
      </p:sp>
      <p:sp>
        <p:nvSpPr>
          <p:cNvPr id="12" name="Chart Placeholder 11"/>
          <p:cNvSpPr>
            <a:spLocks noGrp="1"/>
          </p:cNvSpPr>
          <p:nvPr>
            <p:ph type="chart" sz="quarter" idx="11" hasCustomPrompt="1"/>
          </p:nvPr>
        </p:nvSpPr>
        <p:spPr>
          <a:xfrm>
            <a:off x="460375" y="1600200"/>
            <a:ext cx="3946525" cy="2108200"/>
          </a:xfrm>
        </p:spPr>
        <p:txBody>
          <a:bodyPr/>
          <a:lstStyle>
            <a:lvl1pPr>
              <a:buFontTx/>
              <a:buNone/>
              <a:defRPr/>
            </a:lvl1pPr>
          </a:lstStyle>
          <a:p>
            <a:r>
              <a:rPr lang="zh-CN" altLang="en-US" smtClean="0"/>
              <a:t>单击图标添加图表</a:t>
            </a:r>
            <a:endParaRPr lang="en-US" dirty="0"/>
          </a:p>
        </p:txBody>
      </p:sp>
      <p:sp>
        <p:nvSpPr>
          <p:cNvPr id="13" name="Chart Placeholder 11"/>
          <p:cNvSpPr>
            <a:spLocks noGrp="1"/>
          </p:cNvSpPr>
          <p:nvPr>
            <p:ph type="chart" sz="quarter" idx="12" hasCustomPrompt="1"/>
          </p:nvPr>
        </p:nvSpPr>
        <p:spPr>
          <a:xfrm>
            <a:off x="4737101" y="1600200"/>
            <a:ext cx="3946525" cy="2108200"/>
          </a:xfrm>
        </p:spPr>
        <p:txBody>
          <a:bodyPr/>
          <a:lstStyle>
            <a:lvl1pPr>
              <a:buFontTx/>
              <a:buNone/>
              <a:defRPr/>
            </a:lvl1pPr>
          </a:lstStyle>
          <a:p>
            <a:r>
              <a:rPr lang="zh-CN" altLang="en-US" smtClean="0"/>
              <a:t>单击图标添加图表</a:t>
            </a:r>
            <a:endParaRPr lang="en-US" dirty="0"/>
          </a:p>
        </p:txBody>
      </p:sp>
      <p:sp>
        <p:nvSpPr>
          <p:cNvPr id="14" name="Chart Placeholder 11"/>
          <p:cNvSpPr>
            <a:spLocks noGrp="1"/>
          </p:cNvSpPr>
          <p:nvPr>
            <p:ph type="chart" sz="quarter" idx="13" hasCustomPrompt="1"/>
          </p:nvPr>
        </p:nvSpPr>
        <p:spPr>
          <a:xfrm>
            <a:off x="460375" y="3871913"/>
            <a:ext cx="3946525" cy="2108200"/>
          </a:xfrm>
        </p:spPr>
        <p:txBody>
          <a:bodyPr/>
          <a:lstStyle>
            <a:lvl1pPr>
              <a:buFontTx/>
              <a:buNone/>
              <a:defRPr/>
            </a:lvl1pPr>
          </a:lstStyle>
          <a:p>
            <a:r>
              <a:rPr lang="zh-CN" altLang="en-US" smtClean="0"/>
              <a:t>单击图标添加图表</a:t>
            </a:r>
            <a:endParaRPr lang="en-US" dirty="0"/>
          </a:p>
        </p:txBody>
      </p:sp>
      <p:sp>
        <p:nvSpPr>
          <p:cNvPr id="15" name="Chart Placeholder 11"/>
          <p:cNvSpPr>
            <a:spLocks noGrp="1"/>
          </p:cNvSpPr>
          <p:nvPr>
            <p:ph type="chart" sz="quarter" idx="14" hasCustomPrompt="1"/>
          </p:nvPr>
        </p:nvSpPr>
        <p:spPr>
          <a:xfrm>
            <a:off x="4737101" y="3871913"/>
            <a:ext cx="3946525" cy="2108200"/>
          </a:xfrm>
        </p:spPr>
        <p:txBody>
          <a:bodyPr/>
          <a:lstStyle>
            <a:lvl1pPr>
              <a:buFontTx/>
              <a:buNone/>
              <a:defRPr/>
            </a:lvl1pPr>
          </a:lstStyle>
          <a:p>
            <a:r>
              <a:rPr lang="zh-CN" altLang="en-US" smtClean="0"/>
              <a:t>单击图标添加图表</a:t>
            </a:r>
            <a:endParaRPr lang="en-US" dirty="0"/>
          </a:p>
        </p:txBody>
      </p:sp>
      <p:sp>
        <p:nvSpPr>
          <p:cNvPr id="11" name="Date Placeholder 3"/>
          <p:cNvSpPr>
            <a:spLocks noGrp="1"/>
          </p:cNvSpPr>
          <p:nvPr>
            <p:ph type="dt" sz="half" idx="2"/>
          </p:nvPr>
        </p:nvSpPr>
        <p:spPr>
          <a:xfrm>
            <a:off x="716930" y="6492240"/>
            <a:ext cx="6629400" cy="137160"/>
          </a:xfrm>
          <a:prstGeom prst="rect">
            <a:avLst/>
          </a:prstGeom>
          <a:noFill/>
          <a:ln w="9525">
            <a:noFill/>
            <a:miter lim="800000"/>
          </a:ln>
          <a:effectLst/>
        </p:spPr>
        <p:txBody>
          <a:bodyPr vert="horz" wrap="square" lIns="0" tIns="0" rIns="0" bIns="0" numCol="1" rtlCol="0" anchor="t" anchorCtr="0" compatLnSpc="1"/>
          <a:lstStyle>
            <a:lvl1pPr marL="0" algn="l" defTabSz="914400" rtl="0" eaLnBrk="0" latinLnBrk="0" hangingPunct="0">
              <a:defRPr lang="en-US" sz="900" kern="1200" smtClean="0">
                <a:solidFill>
                  <a:schemeClr val="tx2"/>
                </a:solidFill>
                <a:latin typeface="+mn-lt"/>
                <a:ea typeface="+mn-ea"/>
                <a:cs typeface="+mn-cs"/>
              </a:defRPr>
            </a:lvl1pPr>
          </a:lstStyle>
          <a:p>
            <a:r>
              <a:rPr lang="en-US" altLang="zh-CN" smtClean="0">
                <a:solidFill>
                  <a:srgbClr val="002868"/>
                </a:solidFill>
              </a:rPr>
              <a:t>2014</a:t>
            </a:r>
            <a:r>
              <a:rPr lang="zh-CN" altLang="en-US" smtClean="0">
                <a:solidFill>
                  <a:srgbClr val="002868"/>
                </a:solidFill>
              </a:rPr>
              <a:t>年</a:t>
            </a:r>
            <a:r>
              <a:rPr lang="en-US" altLang="zh-CN" smtClean="0">
                <a:solidFill>
                  <a:srgbClr val="002868"/>
                </a:solidFill>
              </a:rPr>
              <a:t>8</a:t>
            </a:r>
            <a:r>
              <a:rPr lang="zh-CN" altLang="en-US" smtClean="0">
                <a:solidFill>
                  <a:srgbClr val="002868"/>
                </a:solidFill>
              </a:rPr>
              <a:t>月</a:t>
            </a:r>
            <a:endParaRPr lang="en-AU" dirty="0">
              <a:solidFill>
                <a:srgbClr val="002868"/>
              </a:solidFill>
            </a:endParaRPr>
          </a:p>
        </p:txBody>
      </p:sp>
      <p:sp>
        <p:nvSpPr>
          <p:cNvPr id="16" name="Footer Placeholder 4"/>
          <p:cNvSpPr>
            <a:spLocks noGrp="1"/>
          </p:cNvSpPr>
          <p:nvPr>
            <p:ph type="ftr" sz="quarter" idx="3"/>
          </p:nvPr>
        </p:nvSpPr>
        <p:spPr>
          <a:xfrm>
            <a:off x="481359" y="6356351"/>
            <a:ext cx="6858000" cy="137160"/>
          </a:xfrm>
          <a:prstGeom prst="rect">
            <a:avLst/>
          </a:prstGeom>
          <a:noFill/>
          <a:ln w="9525">
            <a:noFill/>
            <a:miter lim="800000"/>
          </a:ln>
          <a:effectLst/>
        </p:spPr>
        <p:txBody>
          <a:bodyPr vert="horz" wrap="square" lIns="0" tIns="0" rIns="0" bIns="0" numCol="1" rtlCol="0" anchor="t" anchorCtr="0" compatLnSpc="1"/>
          <a:lstStyle>
            <a:lvl1pPr marL="0" algn="l" defTabSz="914400" rtl="0" eaLnBrk="0" latinLnBrk="0" hangingPunct="0">
              <a:defRPr lang="en-US" sz="900" kern="1200" smtClean="0">
                <a:solidFill>
                  <a:schemeClr val="tx2"/>
                </a:solidFill>
                <a:latin typeface="+mn-lt"/>
                <a:ea typeface="+mn-ea"/>
                <a:cs typeface="+mn-cs"/>
              </a:defRPr>
            </a:lvl1pPr>
          </a:lstStyle>
          <a:p>
            <a:r>
              <a:rPr lang="en-US" altLang="zh-CN" smtClean="0">
                <a:solidFill>
                  <a:srgbClr val="002868"/>
                </a:solidFill>
              </a:rPr>
              <a:t>RDPAC | </a:t>
            </a:r>
            <a:r>
              <a:rPr lang="zh-CN" altLang="en-US" smtClean="0">
                <a:solidFill>
                  <a:srgbClr val="002868"/>
                </a:solidFill>
              </a:rPr>
              <a:t>关于全球药品流通准入的政策发展研究</a:t>
            </a:r>
            <a:endParaRPr lang="en-AU" dirty="0">
              <a:solidFill>
                <a:srgbClr val="002868"/>
              </a:solidFill>
            </a:endParaRPr>
          </a:p>
        </p:txBody>
      </p:sp>
      <p:sp>
        <p:nvSpPr>
          <p:cNvPr id="17" name="Slide Number Placeholder 5"/>
          <p:cNvSpPr>
            <a:spLocks noGrp="1"/>
          </p:cNvSpPr>
          <p:nvPr>
            <p:ph type="sldNum" sz="quarter" idx="4"/>
          </p:nvPr>
        </p:nvSpPr>
        <p:spPr>
          <a:xfrm>
            <a:off x="481361" y="6492875"/>
            <a:ext cx="228600" cy="137160"/>
          </a:xfrm>
          <a:prstGeom prst="rect">
            <a:avLst/>
          </a:prstGeom>
          <a:noFill/>
          <a:ln w="9525">
            <a:noFill/>
            <a:miter lim="800000"/>
          </a:ln>
          <a:effectLst/>
        </p:spPr>
        <p:txBody>
          <a:bodyPr vert="horz" wrap="square" lIns="0" tIns="0" rIns="0" bIns="0" numCol="1" rtlCol="0" anchor="t" anchorCtr="0" compatLnSpc="1"/>
          <a:lstStyle>
            <a:lvl1pPr marL="0" algn="l" defTabSz="914400" rtl="0" eaLnBrk="0" latinLnBrk="0" hangingPunct="0">
              <a:defRPr lang="en-US" sz="900" kern="1200" smtClean="0">
                <a:solidFill>
                  <a:schemeClr val="tx2"/>
                </a:solidFill>
                <a:latin typeface="+mn-lt"/>
                <a:ea typeface="+mn-ea"/>
                <a:cs typeface="+mn-cs"/>
              </a:defRPr>
            </a:lvl1pPr>
          </a:lstStyle>
          <a:p>
            <a:fld id="{B144A689-2899-4F1E-9B46-012F7359277E}" type="slidenum">
              <a:rPr lang="en-AU">
                <a:solidFill>
                  <a:srgbClr val="002868"/>
                </a:solidFill>
              </a:rPr>
            </a:fld>
            <a:endParaRPr lang="en-AU" dirty="0">
              <a:solidFill>
                <a:srgbClr val="002868"/>
              </a:solidFill>
            </a:endParaRPr>
          </a:p>
        </p:txBody>
      </p:sp>
    </p:spTree>
  </p:cSld>
  <p:clrMapOvr>
    <a:masterClrMapping/>
  </p:clrMapOv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and 2 Content Layout: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383931" y="404813"/>
            <a:ext cx="8376138" cy="936625"/>
          </a:xfrm>
        </p:spPr>
        <p:txBody>
          <a:bodyPr/>
          <a:lstStyle>
            <a:lvl1pPr>
              <a:defRPr sz="2000">
                <a:solidFill>
                  <a:schemeClr val="tx2"/>
                </a:solidFill>
              </a:defRPr>
            </a:lvl1pPr>
          </a:lstStyle>
          <a:p>
            <a:r>
              <a:rPr lang="zh-CN" altLang="en-US" smtClean="0"/>
              <a:t>单击此处编辑母版标题样式</a:t>
            </a:r>
            <a:endParaRPr lang="en-US" dirty="0"/>
          </a:p>
        </p:txBody>
      </p:sp>
      <p:sp>
        <p:nvSpPr>
          <p:cNvPr id="4" name="Content Placeholder 3"/>
          <p:cNvSpPr>
            <a:spLocks noGrp="1"/>
          </p:cNvSpPr>
          <p:nvPr>
            <p:ph sz="half" idx="2"/>
          </p:nvPr>
        </p:nvSpPr>
        <p:spPr>
          <a:xfrm>
            <a:off x="4728045" y="1598613"/>
            <a:ext cx="3950208" cy="4387850"/>
          </a:xfrm>
        </p:spPr>
        <p:txBody>
          <a:bodyPr/>
          <a:lstStyle>
            <a:lvl1pPr>
              <a:buClrTx/>
              <a:defRPr sz="2000">
                <a:solidFill>
                  <a:schemeClr val="tx2"/>
                </a:solidFill>
              </a:defRPr>
            </a:lvl1pPr>
            <a:lvl2pPr>
              <a:buClrTx/>
              <a:defRPr sz="1800"/>
            </a:lvl2pPr>
            <a:lvl3pPr>
              <a:buClrTx/>
              <a:defRPr sz="1600"/>
            </a:lvl3pPr>
            <a:lvl4pPr>
              <a:buClrTx/>
              <a:defRPr sz="1400"/>
            </a:lvl4pPr>
            <a:lvl5pPr>
              <a:buClrTx/>
              <a:defRPr sz="14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7" name="Chart Placeholder 6"/>
          <p:cNvSpPr>
            <a:spLocks noGrp="1"/>
          </p:cNvSpPr>
          <p:nvPr>
            <p:ph type="chart" sz="quarter" idx="11" hasCustomPrompt="1"/>
          </p:nvPr>
        </p:nvSpPr>
        <p:spPr>
          <a:xfrm>
            <a:off x="460375" y="1600202"/>
            <a:ext cx="3946525" cy="4379913"/>
          </a:xfrm>
        </p:spPr>
        <p:txBody>
          <a:bodyPr/>
          <a:lstStyle>
            <a:lvl1pPr>
              <a:buFontTx/>
              <a:buNone/>
              <a:defRPr/>
            </a:lvl1pPr>
          </a:lstStyle>
          <a:p>
            <a:r>
              <a:rPr lang="zh-CN" altLang="en-US" smtClean="0"/>
              <a:t>单击图标添加图表</a:t>
            </a:r>
            <a:endParaRPr lang="en-US" dirty="0"/>
          </a:p>
        </p:txBody>
      </p:sp>
      <p:sp>
        <p:nvSpPr>
          <p:cNvPr id="10" name="Date Placeholder 3"/>
          <p:cNvSpPr>
            <a:spLocks noGrp="1"/>
          </p:cNvSpPr>
          <p:nvPr>
            <p:ph type="dt" sz="half" idx="12"/>
          </p:nvPr>
        </p:nvSpPr>
        <p:spPr>
          <a:xfrm>
            <a:off x="716930" y="6492240"/>
            <a:ext cx="6629400" cy="137160"/>
          </a:xfrm>
          <a:prstGeom prst="rect">
            <a:avLst/>
          </a:prstGeom>
          <a:noFill/>
          <a:ln w="9525">
            <a:noFill/>
            <a:miter lim="800000"/>
          </a:ln>
          <a:effectLst/>
        </p:spPr>
        <p:txBody>
          <a:bodyPr vert="horz" wrap="square" lIns="0" tIns="0" rIns="0" bIns="0" numCol="1" rtlCol="0" anchor="t" anchorCtr="0" compatLnSpc="1"/>
          <a:lstStyle>
            <a:lvl1pPr marL="0" algn="l" defTabSz="914400" rtl="0" eaLnBrk="0" latinLnBrk="0" hangingPunct="0">
              <a:defRPr lang="en-US" sz="900" kern="1200" smtClean="0">
                <a:solidFill>
                  <a:schemeClr val="tx2"/>
                </a:solidFill>
                <a:latin typeface="+mn-lt"/>
                <a:ea typeface="+mn-ea"/>
                <a:cs typeface="+mn-cs"/>
              </a:defRPr>
            </a:lvl1pPr>
          </a:lstStyle>
          <a:p>
            <a:r>
              <a:rPr lang="en-US" altLang="zh-CN" smtClean="0">
                <a:solidFill>
                  <a:srgbClr val="002868"/>
                </a:solidFill>
              </a:rPr>
              <a:t>2014</a:t>
            </a:r>
            <a:r>
              <a:rPr lang="zh-CN" altLang="en-US" smtClean="0">
                <a:solidFill>
                  <a:srgbClr val="002868"/>
                </a:solidFill>
              </a:rPr>
              <a:t>年</a:t>
            </a:r>
            <a:r>
              <a:rPr lang="en-US" altLang="zh-CN" smtClean="0">
                <a:solidFill>
                  <a:srgbClr val="002868"/>
                </a:solidFill>
              </a:rPr>
              <a:t>8</a:t>
            </a:r>
            <a:r>
              <a:rPr lang="zh-CN" altLang="en-US" smtClean="0">
                <a:solidFill>
                  <a:srgbClr val="002868"/>
                </a:solidFill>
              </a:rPr>
              <a:t>月</a:t>
            </a:r>
            <a:endParaRPr lang="en-AU" dirty="0">
              <a:solidFill>
                <a:srgbClr val="002868"/>
              </a:solidFill>
            </a:endParaRPr>
          </a:p>
        </p:txBody>
      </p:sp>
      <p:sp>
        <p:nvSpPr>
          <p:cNvPr id="11" name="Footer Placeholder 4"/>
          <p:cNvSpPr>
            <a:spLocks noGrp="1"/>
          </p:cNvSpPr>
          <p:nvPr>
            <p:ph type="ftr" sz="quarter" idx="3"/>
          </p:nvPr>
        </p:nvSpPr>
        <p:spPr>
          <a:xfrm>
            <a:off x="481359" y="6356351"/>
            <a:ext cx="6858000" cy="137160"/>
          </a:xfrm>
          <a:prstGeom prst="rect">
            <a:avLst/>
          </a:prstGeom>
          <a:noFill/>
          <a:ln w="9525">
            <a:noFill/>
            <a:miter lim="800000"/>
          </a:ln>
          <a:effectLst/>
        </p:spPr>
        <p:txBody>
          <a:bodyPr vert="horz" wrap="square" lIns="0" tIns="0" rIns="0" bIns="0" numCol="1" rtlCol="0" anchor="t" anchorCtr="0" compatLnSpc="1"/>
          <a:lstStyle>
            <a:lvl1pPr marL="0" algn="l" defTabSz="914400" rtl="0" eaLnBrk="0" latinLnBrk="0" hangingPunct="0">
              <a:defRPr lang="en-US" sz="900" kern="1200" smtClean="0">
                <a:solidFill>
                  <a:schemeClr val="tx2"/>
                </a:solidFill>
                <a:latin typeface="+mn-lt"/>
                <a:ea typeface="+mn-ea"/>
                <a:cs typeface="+mn-cs"/>
              </a:defRPr>
            </a:lvl1pPr>
          </a:lstStyle>
          <a:p>
            <a:r>
              <a:rPr lang="en-US" altLang="zh-CN" smtClean="0">
                <a:solidFill>
                  <a:srgbClr val="002868"/>
                </a:solidFill>
              </a:rPr>
              <a:t>RDPAC | </a:t>
            </a:r>
            <a:r>
              <a:rPr lang="zh-CN" altLang="en-US" smtClean="0">
                <a:solidFill>
                  <a:srgbClr val="002868"/>
                </a:solidFill>
              </a:rPr>
              <a:t>关于全球药品流通准入的政策发展研究</a:t>
            </a:r>
            <a:endParaRPr lang="en-AU" dirty="0">
              <a:solidFill>
                <a:srgbClr val="002868"/>
              </a:solidFill>
            </a:endParaRPr>
          </a:p>
        </p:txBody>
      </p:sp>
      <p:sp>
        <p:nvSpPr>
          <p:cNvPr id="12" name="Slide Number Placeholder 5"/>
          <p:cNvSpPr>
            <a:spLocks noGrp="1"/>
          </p:cNvSpPr>
          <p:nvPr>
            <p:ph type="sldNum" sz="quarter" idx="4"/>
          </p:nvPr>
        </p:nvSpPr>
        <p:spPr>
          <a:xfrm>
            <a:off x="481361" y="6492875"/>
            <a:ext cx="228600" cy="137160"/>
          </a:xfrm>
          <a:prstGeom prst="rect">
            <a:avLst/>
          </a:prstGeom>
          <a:noFill/>
          <a:ln w="9525">
            <a:noFill/>
            <a:miter lim="800000"/>
          </a:ln>
          <a:effectLst/>
        </p:spPr>
        <p:txBody>
          <a:bodyPr vert="horz" wrap="square" lIns="0" tIns="0" rIns="0" bIns="0" numCol="1" rtlCol="0" anchor="t" anchorCtr="0" compatLnSpc="1"/>
          <a:lstStyle>
            <a:lvl1pPr marL="0" algn="l" defTabSz="914400" rtl="0" eaLnBrk="0" latinLnBrk="0" hangingPunct="0">
              <a:defRPr lang="en-US" sz="900" kern="1200" smtClean="0">
                <a:solidFill>
                  <a:schemeClr val="tx2"/>
                </a:solidFill>
                <a:latin typeface="+mn-lt"/>
                <a:ea typeface="+mn-ea"/>
                <a:cs typeface="+mn-cs"/>
              </a:defRPr>
            </a:lvl1pPr>
          </a:lstStyle>
          <a:p>
            <a:fld id="{B144A689-2899-4F1E-9B46-012F7359277E}" type="slidenum">
              <a:rPr lang="en-AU">
                <a:solidFill>
                  <a:srgbClr val="002868"/>
                </a:solidFill>
              </a:rPr>
            </a:fld>
            <a:endParaRPr lang="en-AU" dirty="0">
              <a:solidFill>
                <a:srgbClr val="002868"/>
              </a:solidFill>
            </a:endParaRPr>
          </a:p>
        </p:txBody>
      </p:sp>
    </p:spTree>
  </p:cSld>
  <p:clrMapOvr>
    <a:masterClrMapping/>
  </p:clrMapOv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showMasterSp="0" userDrawn="1">
  <p:cSld name="1_Title Slide Layout with Image (2)">
    <p:spTree>
      <p:nvGrpSpPr>
        <p:cNvPr id="1" name=""/>
        <p:cNvGrpSpPr/>
        <p:nvPr/>
      </p:nvGrpSpPr>
      <p:grpSpPr>
        <a:xfrm>
          <a:off x="0" y="0"/>
          <a:ext cx="0" cy="0"/>
          <a:chOff x="0" y="0"/>
          <a:chExt cx="0" cy="0"/>
        </a:xfrm>
      </p:grpSpPr>
      <p:cxnSp>
        <p:nvCxnSpPr>
          <p:cNvPr id="9" name="Straight Connector 8"/>
          <p:cNvCxnSpPr/>
          <p:nvPr userDrawn="1"/>
        </p:nvCxnSpPr>
        <p:spPr>
          <a:xfrm>
            <a:off x="0" y="2891118"/>
            <a:ext cx="9144000" cy="0"/>
          </a:xfrm>
          <a:prstGeom prst="line">
            <a:avLst/>
          </a:prstGeom>
          <a:ln w="38100">
            <a:solidFill>
              <a:srgbClr val="2E8D9E"/>
            </a:solidFill>
          </a:ln>
        </p:spPr>
        <p:style>
          <a:lnRef idx="1">
            <a:schemeClr val="accent1"/>
          </a:lnRef>
          <a:fillRef idx="0">
            <a:schemeClr val="accent1"/>
          </a:fillRef>
          <a:effectRef idx="0">
            <a:schemeClr val="accent1"/>
          </a:effectRef>
          <a:fontRef idx="minor">
            <a:schemeClr val="tx1"/>
          </a:fontRef>
        </p:style>
      </p:cxnSp>
      <p:sp>
        <p:nvSpPr>
          <p:cNvPr id="4098" name="Rectangle 2"/>
          <p:cNvSpPr>
            <a:spLocks noGrp="1" noChangeArrowheads="1"/>
          </p:cNvSpPr>
          <p:nvPr>
            <p:ph type="ctrTitle" hasCustomPrompt="1"/>
          </p:nvPr>
        </p:nvSpPr>
        <p:spPr>
          <a:xfrm>
            <a:off x="455613" y="1736725"/>
            <a:ext cx="7448550" cy="1050925"/>
          </a:xfrm>
        </p:spPr>
        <p:txBody>
          <a:bodyPr anchor="b">
            <a:noAutofit/>
          </a:bodyPr>
          <a:lstStyle>
            <a:lvl1pPr>
              <a:defRPr cap="none" baseline="0"/>
            </a:lvl1pPr>
          </a:lstStyle>
          <a:p>
            <a:r>
              <a:rPr lang="en-US" dirty="0" smtClean="0"/>
              <a:t>Title goes here</a:t>
            </a:r>
            <a:br>
              <a:rPr lang="en-US" dirty="0" smtClean="0"/>
            </a:br>
            <a:r>
              <a:rPr lang="en-US" dirty="0" smtClean="0"/>
              <a:t>Photo option, choose from a selection</a:t>
            </a:r>
            <a:endParaRPr lang="en-US" dirty="0"/>
          </a:p>
        </p:txBody>
      </p:sp>
      <p:sp>
        <p:nvSpPr>
          <p:cNvPr id="4099" name="Rectangle 3"/>
          <p:cNvSpPr>
            <a:spLocks noGrp="1" noChangeArrowheads="1"/>
          </p:cNvSpPr>
          <p:nvPr>
            <p:ph type="subTitle" idx="1" hasCustomPrompt="1"/>
          </p:nvPr>
        </p:nvSpPr>
        <p:spPr>
          <a:xfrm>
            <a:off x="455613" y="2970213"/>
            <a:ext cx="7448550" cy="720000"/>
          </a:xfrm>
        </p:spPr>
        <p:txBody>
          <a:bodyPr>
            <a:noAutofit/>
          </a:bodyPr>
          <a:lstStyle>
            <a:lvl1pPr marL="0" indent="0">
              <a:spcBef>
                <a:spcPct val="40000"/>
              </a:spcBef>
              <a:buFont typeface="Verdana" panose="020B0604030504040204" pitchFamily="34" charset="0"/>
              <a:buNone/>
              <a:defRPr sz="1400" cap="none" baseline="0">
                <a:solidFill>
                  <a:schemeClr val="bg1"/>
                </a:solidFill>
              </a:defRPr>
            </a:lvl1pPr>
          </a:lstStyle>
          <a:p>
            <a:r>
              <a:rPr dirty="0"/>
              <a:t>Name, Title, Department</a:t>
            </a:r>
            <a:endParaRPr dirty="0"/>
          </a:p>
        </p:txBody>
      </p:sp>
      <p:sp>
        <p:nvSpPr>
          <p:cNvPr id="12" name="Date Placeholder 3"/>
          <p:cNvSpPr>
            <a:spLocks noGrp="1"/>
          </p:cNvSpPr>
          <p:nvPr>
            <p:ph type="dt" sz="half" idx="2"/>
          </p:nvPr>
        </p:nvSpPr>
        <p:spPr>
          <a:xfrm>
            <a:off x="460375" y="6217920"/>
            <a:ext cx="6629400" cy="396240"/>
          </a:xfrm>
          <a:prstGeom prst="rect">
            <a:avLst/>
          </a:prstGeom>
          <a:noFill/>
          <a:ln w="9525">
            <a:noFill/>
            <a:miter lim="800000"/>
          </a:ln>
          <a:effectLst/>
        </p:spPr>
        <p:txBody>
          <a:bodyPr vert="horz" wrap="square" lIns="0" tIns="0" rIns="0" bIns="0" numCol="1" anchor="t" anchorCtr="0" compatLnSpc="1"/>
          <a:lstStyle>
            <a:lvl1pPr marL="0" algn="l" defTabSz="914400" rtl="0" eaLnBrk="0" latinLnBrk="0" hangingPunct="0">
              <a:defRPr sz="1200" kern="1200">
                <a:solidFill>
                  <a:srgbClr val="002868"/>
                </a:solidFill>
                <a:latin typeface="+mn-lt"/>
                <a:ea typeface="+mn-ea"/>
                <a:cs typeface="+mn-cs"/>
              </a:defRPr>
            </a:lvl1pPr>
          </a:lstStyle>
          <a:p>
            <a:r>
              <a:rPr lang="en-US" altLang="zh-CN" smtClean="0"/>
              <a:t>2014</a:t>
            </a:r>
            <a:r>
              <a:rPr lang="zh-CN" altLang="en-US" smtClean="0"/>
              <a:t>年</a:t>
            </a:r>
            <a:r>
              <a:rPr lang="en-US" altLang="zh-CN" smtClean="0"/>
              <a:t>8</a:t>
            </a:r>
            <a:r>
              <a:rPr lang="zh-CN" altLang="en-US" smtClean="0"/>
              <a:t>月</a:t>
            </a:r>
            <a:endParaRPr dirty="0"/>
          </a:p>
        </p:txBody>
      </p:sp>
    </p:spTree>
  </p:cSld>
  <p:clrMapOvr>
    <a:masterClrMapping/>
  </p:clrMapOv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showMasterSp="0" userDrawn="1">
  <p:cSld name="3_Title Slide Layout with Image (2)">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71056" name="think-cell Slide" r:id="rId3" imgW="12700" imgH="12700" progId="">
                  <p:embed/>
                </p:oleObj>
              </mc:Choice>
              <mc:Fallback>
                <p:oleObj name="think-cell Slide" r:id="rId3" imgW="12700" imgH="12700" progId="">
                  <p:embed/>
                  <p:pic>
                    <p:nvPicPr>
                      <p:cNvPr id="0" name="Picture 35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9" name="Straight Connector 8"/>
          <p:cNvCxnSpPr/>
          <p:nvPr userDrawn="1"/>
        </p:nvCxnSpPr>
        <p:spPr>
          <a:xfrm>
            <a:off x="0" y="2891118"/>
            <a:ext cx="9144000" cy="0"/>
          </a:xfrm>
          <a:prstGeom prst="line">
            <a:avLst/>
          </a:prstGeom>
          <a:ln w="38100">
            <a:solidFill>
              <a:srgbClr val="2E8D9E"/>
            </a:solidFill>
          </a:ln>
        </p:spPr>
        <p:style>
          <a:lnRef idx="1">
            <a:schemeClr val="accent1"/>
          </a:lnRef>
          <a:fillRef idx="0">
            <a:schemeClr val="accent1"/>
          </a:fillRef>
          <a:effectRef idx="0">
            <a:schemeClr val="accent1"/>
          </a:effectRef>
          <a:fontRef idx="minor">
            <a:schemeClr val="tx1"/>
          </a:fontRef>
        </p:style>
      </p:cxnSp>
      <p:sp>
        <p:nvSpPr>
          <p:cNvPr id="4098" name="Rectangle 2"/>
          <p:cNvSpPr>
            <a:spLocks noGrp="1" noChangeArrowheads="1"/>
          </p:cNvSpPr>
          <p:nvPr>
            <p:ph type="ctrTitle" hasCustomPrompt="1"/>
          </p:nvPr>
        </p:nvSpPr>
        <p:spPr>
          <a:xfrm>
            <a:off x="455613" y="1736725"/>
            <a:ext cx="7448550" cy="1050925"/>
          </a:xfrm>
        </p:spPr>
        <p:txBody>
          <a:bodyPr anchor="b">
            <a:noAutofit/>
          </a:bodyPr>
          <a:lstStyle>
            <a:lvl1pPr>
              <a:defRPr cap="none" baseline="0"/>
            </a:lvl1pPr>
          </a:lstStyle>
          <a:p>
            <a:r>
              <a:rPr lang="en-US" dirty="0" smtClean="0"/>
              <a:t>Title goes here</a:t>
            </a:r>
            <a:br>
              <a:rPr lang="en-US" dirty="0" smtClean="0"/>
            </a:br>
            <a:r>
              <a:rPr lang="en-US" dirty="0" smtClean="0"/>
              <a:t>Photo option, choose from a selection</a:t>
            </a:r>
            <a:endParaRPr lang="en-US" dirty="0"/>
          </a:p>
        </p:txBody>
      </p:sp>
      <p:sp>
        <p:nvSpPr>
          <p:cNvPr id="4099" name="Rectangle 3"/>
          <p:cNvSpPr>
            <a:spLocks noGrp="1" noChangeArrowheads="1"/>
          </p:cNvSpPr>
          <p:nvPr>
            <p:ph type="subTitle" idx="1" hasCustomPrompt="1"/>
          </p:nvPr>
        </p:nvSpPr>
        <p:spPr>
          <a:xfrm>
            <a:off x="455613" y="2970213"/>
            <a:ext cx="7448550" cy="720000"/>
          </a:xfrm>
        </p:spPr>
        <p:txBody>
          <a:bodyPr>
            <a:noAutofit/>
          </a:bodyPr>
          <a:lstStyle>
            <a:lvl1pPr marL="0" indent="0">
              <a:spcBef>
                <a:spcPct val="40000"/>
              </a:spcBef>
              <a:buFont typeface="Verdana" panose="020B0604030504040204" pitchFamily="34" charset="0"/>
              <a:buNone/>
              <a:defRPr sz="1400" cap="none" baseline="0">
                <a:solidFill>
                  <a:schemeClr val="bg1"/>
                </a:solidFill>
              </a:defRPr>
            </a:lvl1pPr>
          </a:lstStyle>
          <a:p>
            <a:r>
              <a:rPr dirty="0"/>
              <a:t>Name, Title, Department</a:t>
            </a:r>
            <a:endParaRPr dirty="0"/>
          </a:p>
        </p:txBody>
      </p:sp>
      <p:sp>
        <p:nvSpPr>
          <p:cNvPr id="12" name="Date Placeholder 3"/>
          <p:cNvSpPr>
            <a:spLocks noGrp="1"/>
          </p:cNvSpPr>
          <p:nvPr>
            <p:ph type="dt" sz="half" idx="2"/>
          </p:nvPr>
        </p:nvSpPr>
        <p:spPr>
          <a:xfrm>
            <a:off x="460375" y="6217920"/>
            <a:ext cx="6629400" cy="396240"/>
          </a:xfrm>
          <a:prstGeom prst="rect">
            <a:avLst/>
          </a:prstGeom>
          <a:noFill/>
          <a:ln w="9525">
            <a:noFill/>
            <a:miter lim="800000"/>
          </a:ln>
          <a:effectLst/>
        </p:spPr>
        <p:txBody>
          <a:bodyPr vert="horz" wrap="square" lIns="0" tIns="0" rIns="0" bIns="0" numCol="1" anchor="t" anchorCtr="0" compatLnSpc="1"/>
          <a:lstStyle>
            <a:lvl1pPr marL="0" algn="l" defTabSz="914400" rtl="0" eaLnBrk="0" latinLnBrk="0" hangingPunct="0">
              <a:defRPr sz="1200" kern="1200">
                <a:solidFill>
                  <a:srgbClr val="002868"/>
                </a:solidFill>
                <a:latin typeface="+mn-lt"/>
                <a:ea typeface="+mn-ea"/>
                <a:cs typeface="+mn-cs"/>
              </a:defRPr>
            </a:lvl1pPr>
          </a:lstStyle>
          <a:p>
            <a:r>
              <a:rPr lang="en-US" altLang="zh-CN" smtClean="0"/>
              <a:t>2014</a:t>
            </a:r>
            <a:r>
              <a:rPr lang="zh-CN" altLang="en-US" smtClean="0"/>
              <a:t>年</a:t>
            </a:r>
            <a:r>
              <a:rPr lang="en-US" altLang="zh-CN" smtClean="0"/>
              <a:t>8</a:t>
            </a:r>
            <a:r>
              <a:rPr lang="zh-CN" altLang="en-US" smtClean="0"/>
              <a:t>月</a:t>
            </a:r>
            <a:endParaRPr dirty="0"/>
          </a:p>
        </p:txBody>
      </p:sp>
      <p:pic>
        <p:nvPicPr>
          <p:cNvPr id="10" name="Picture 9" descr="IMSCG-logo-tag-TM-RGB.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957376" y="366713"/>
            <a:ext cx="2732599" cy="556880"/>
          </a:xfrm>
          <a:prstGeom prst="rect">
            <a:avLst/>
          </a:prstGeom>
        </p:spPr>
      </p:pic>
    </p:spTree>
  </p:cSld>
  <p:clrMapOvr>
    <a:masterClrMapping/>
  </p:clrMapOv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Text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12" name="Content Placeholder 11"/>
          <p:cNvSpPr>
            <a:spLocks noGrp="1"/>
          </p:cNvSpPr>
          <p:nvPr>
            <p:ph sz="quarter" idx="13"/>
          </p:nvPr>
        </p:nvSpPr>
        <p:spPr>
          <a:xfrm>
            <a:off x="456382" y="1179576"/>
            <a:ext cx="8226425" cy="4932668"/>
          </a:xfrm>
        </p:spPr>
        <p:txBody>
          <a:bodyPr/>
          <a:lstStyle/>
          <a:p>
            <a:pPr lvl="0"/>
            <a:r>
              <a:rPr lang="en-US" dirty="0" smtClean="0"/>
              <a:t>Click to edit Master text styles</a:t>
            </a:r>
            <a:endParaRPr lang="en-US" dirty="0" smtClean="0"/>
          </a:p>
          <a:p>
            <a:pPr lvl="1"/>
            <a:r>
              <a:rPr lang="en-US" dirty="0" smtClean="0"/>
              <a:t>Second level</a:t>
            </a:r>
            <a:endParaRPr lang="en-US" dirty="0" smtClean="0"/>
          </a:p>
          <a:p>
            <a:pPr lvl="2"/>
            <a:r>
              <a:rPr lang="en-US" dirty="0" smtClean="0"/>
              <a:t>Third level</a:t>
            </a:r>
            <a:endParaRPr lang="en-US" dirty="0" smtClean="0"/>
          </a:p>
          <a:p>
            <a:pPr lvl="3"/>
            <a:r>
              <a:rPr lang="en-US" dirty="0" smtClean="0"/>
              <a:t>Fourth level</a:t>
            </a:r>
            <a:endParaRPr lang="en-US" dirty="0" smtClean="0"/>
          </a:p>
          <a:p>
            <a:pPr lvl="4"/>
            <a:r>
              <a:rPr lang="en-US" dirty="0" smtClean="0"/>
              <a:t>Fifth level</a:t>
            </a:r>
            <a:endParaRPr lang="en-US" dirty="0"/>
          </a:p>
        </p:txBody>
      </p:sp>
      <p:sp>
        <p:nvSpPr>
          <p:cNvPr id="7" name="Date Placeholder 3"/>
          <p:cNvSpPr>
            <a:spLocks noGrp="1"/>
          </p:cNvSpPr>
          <p:nvPr userDrawn="1">
            <p:ph type="dt" sz="half" idx="2"/>
          </p:nvPr>
        </p:nvSpPr>
        <p:spPr>
          <a:xfrm>
            <a:off x="713232" y="6492240"/>
            <a:ext cx="6629400" cy="137160"/>
          </a:xfrm>
          <a:prstGeom prst="rect">
            <a:avLst/>
          </a:prstGeom>
        </p:spPr>
        <p:txBody>
          <a:bodyPr/>
          <a:lstStyle>
            <a:lvl1pPr marL="0" algn="l" defTabSz="914400" rtl="0" eaLnBrk="0" latinLnBrk="0" hangingPunct="0">
              <a:defRPr sz="900" kern="1200">
                <a:solidFill>
                  <a:srgbClr val="002868"/>
                </a:solidFill>
                <a:latin typeface="+mn-lt"/>
                <a:ea typeface="+mn-ea"/>
                <a:cs typeface="+mn-cs"/>
              </a:defRPr>
            </a:lvl1pPr>
          </a:lstStyle>
          <a:p>
            <a:r>
              <a:rPr lang="en-US" altLang="zh-CN" smtClean="0"/>
              <a:t>2014</a:t>
            </a:r>
            <a:r>
              <a:rPr lang="zh-CN" altLang="en-US" smtClean="0"/>
              <a:t>年</a:t>
            </a:r>
            <a:r>
              <a:rPr lang="en-US" altLang="zh-CN" smtClean="0"/>
              <a:t>8</a:t>
            </a:r>
            <a:r>
              <a:rPr lang="zh-CN" altLang="en-US" smtClean="0"/>
              <a:t>月</a:t>
            </a:r>
            <a:endParaRPr dirty="0"/>
          </a:p>
        </p:txBody>
      </p:sp>
      <p:sp>
        <p:nvSpPr>
          <p:cNvPr id="8" name="Footer Placeholder 4"/>
          <p:cNvSpPr>
            <a:spLocks noGrp="1"/>
          </p:cNvSpPr>
          <p:nvPr userDrawn="1">
            <p:ph type="ftr" sz="quarter" idx="3"/>
          </p:nvPr>
        </p:nvSpPr>
        <p:spPr>
          <a:xfrm>
            <a:off x="481359" y="6356351"/>
            <a:ext cx="6858000" cy="137160"/>
          </a:xfrm>
          <a:prstGeom prst="rect">
            <a:avLst/>
          </a:prstGeom>
        </p:spPr>
        <p:txBody>
          <a:bodyPr/>
          <a:lstStyle>
            <a:lvl1pPr marL="0" algn="l" defTabSz="914400" rtl="0" eaLnBrk="0" latinLnBrk="0" hangingPunct="0">
              <a:defRPr sz="900" kern="1200">
                <a:solidFill>
                  <a:srgbClr val="002868"/>
                </a:solidFill>
                <a:latin typeface="+mn-lt"/>
                <a:ea typeface="+mn-ea"/>
                <a:cs typeface="+mn-cs"/>
              </a:defRPr>
            </a:lvl1pPr>
          </a:lstStyle>
          <a:p>
            <a:r>
              <a:rPr lang="en-US" altLang="zh-CN" smtClean="0"/>
              <a:t>RDPAC | </a:t>
            </a:r>
            <a:r>
              <a:rPr lang="zh-CN" altLang="en-US" smtClean="0"/>
              <a:t>关于全球药品流通准入的政策发展研究</a:t>
            </a:r>
            <a:endParaRPr dirty="0"/>
          </a:p>
        </p:txBody>
      </p:sp>
      <p:sp>
        <p:nvSpPr>
          <p:cNvPr id="9" name="Slide Number Placeholder 5"/>
          <p:cNvSpPr>
            <a:spLocks noGrp="1"/>
          </p:cNvSpPr>
          <p:nvPr userDrawn="1">
            <p:ph type="sldNum" sz="quarter" idx="4"/>
          </p:nvPr>
        </p:nvSpPr>
        <p:spPr>
          <a:xfrm>
            <a:off x="481361" y="6492875"/>
            <a:ext cx="228600" cy="137160"/>
          </a:xfrm>
          <a:prstGeom prst="rect">
            <a:avLst/>
          </a:prstGeom>
        </p:spPr>
        <p:txBody>
          <a:bodyPr/>
          <a:lstStyle>
            <a:lvl1pPr marL="0" algn="l" defTabSz="914400" rtl="0" eaLnBrk="0" latinLnBrk="0" hangingPunct="0">
              <a:defRPr sz="900" kern="1200">
                <a:solidFill>
                  <a:srgbClr val="002868"/>
                </a:solidFill>
                <a:latin typeface="+mn-lt"/>
                <a:ea typeface="+mn-ea"/>
                <a:cs typeface="+mn-cs"/>
              </a:defRPr>
            </a:lvl1pPr>
          </a:lstStyle>
          <a:p>
            <a:fld id="{078CA1E6-1B09-488D-A1FF-E8A47C315D27}" type="slidenum">
              <a:rPr smtClean="0"/>
            </a:fld>
            <a:endParaRPr dirty="0"/>
          </a:p>
        </p:txBody>
      </p:sp>
    </p:spTree>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7688" y="404664"/>
            <a:ext cx="8208000" cy="720080"/>
          </a:xfrm>
        </p:spPr>
        <p:txBody>
          <a:bodyPr anchor="b"/>
          <a:lstStyle>
            <a:lvl1pPr>
              <a:defRPr sz="2000"/>
            </a:lvl1pPr>
          </a:lstStyle>
          <a:p>
            <a:r>
              <a:rPr lang="en-US" dirty="0" smtClean="0"/>
              <a:t>Click to edit Master title style</a:t>
            </a:r>
            <a:endParaRPr dirty="0"/>
          </a:p>
        </p:txBody>
      </p:sp>
      <p:sp>
        <p:nvSpPr>
          <p:cNvPr id="3" name="Content Placeholder 2"/>
          <p:cNvSpPr>
            <a:spLocks noGrp="1"/>
          </p:cNvSpPr>
          <p:nvPr>
            <p:ph idx="1"/>
          </p:nvPr>
        </p:nvSpPr>
        <p:spPr>
          <a:xfrm>
            <a:off x="468000" y="1484312"/>
            <a:ext cx="8208000" cy="4465637"/>
          </a:xfrm>
        </p:spPr>
        <p:txBody>
          <a:bodyPr/>
          <a:lstStyle>
            <a:lvl1pPr>
              <a:buClr>
                <a:srgbClr val="69C0C9"/>
              </a:buClr>
              <a:defRPr sz="2000"/>
            </a:lvl1pPr>
            <a:lvl2pPr>
              <a:buClr>
                <a:srgbClr val="69C0C9"/>
              </a:buClr>
              <a:defRPr/>
            </a:lvl2pPr>
            <a:lvl3pPr>
              <a:buClr>
                <a:srgbClr val="69C0C9"/>
              </a:buClr>
              <a:defRPr/>
            </a:lvl3pPr>
            <a:lvl4pPr>
              <a:buClr>
                <a:srgbClr val="69C0C9"/>
              </a:buClr>
              <a:defRPr/>
            </a:lvl4pPr>
            <a:lvl5pPr>
              <a:buClr>
                <a:srgbClr val="69C0C9"/>
              </a:buClr>
              <a:defRPr/>
            </a:lvl5pPr>
          </a:lstStyle>
          <a:p>
            <a:pPr lvl="0"/>
            <a:r>
              <a:rPr lang="en-US" dirty="0" smtClean="0"/>
              <a:t>Click to edit Master text styles</a:t>
            </a:r>
            <a:endParaRPr lang="en-US" dirty="0" smtClean="0"/>
          </a:p>
          <a:p>
            <a:pPr lvl="1"/>
            <a:r>
              <a:rPr lang="en-US" dirty="0" smtClean="0"/>
              <a:t>Second level</a:t>
            </a:r>
            <a:endParaRPr lang="en-US" dirty="0" smtClean="0"/>
          </a:p>
          <a:p>
            <a:pPr lvl="2"/>
            <a:r>
              <a:rPr lang="en-US" dirty="0" smtClean="0"/>
              <a:t>Third level</a:t>
            </a:r>
            <a:endParaRPr lang="en-US" dirty="0" smtClean="0"/>
          </a:p>
          <a:p>
            <a:pPr lvl="3"/>
            <a:r>
              <a:rPr lang="en-US" dirty="0" smtClean="0"/>
              <a:t>Fourth level</a:t>
            </a:r>
            <a:endParaRPr lang="en-US" dirty="0" smtClean="0"/>
          </a:p>
          <a:p>
            <a:pPr lvl="4"/>
            <a:r>
              <a:rPr lang="en-US" dirty="0" smtClean="0"/>
              <a:t>Fifth level</a:t>
            </a:r>
            <a:endParaRPr dirty="0"/>
          </a:p>
        </p:txBody>
      </p:sp>
      <p:sp>
        <p:nvSpPr>
          <p:cNvPr id="8" name="Footer Placeholder 10"/>
          <p:cNvSpPr>
            <a:spLocks noGrp="1"/>
          </p:cNvSpPr>
          <p:nvPr>
            <p:ph type="ftr" sz="quarter" idx="11"/>
          </p:nvPr>
        </p:nvSpPr>
        <p:spPr bwMode="auto">
          <a:xfrm>
            <a:off x="481330" y="6356350"/>
            <a:ext cx="6858000" cy="137160"/>
          </a:xfrm>
          <a:prstGeom prst="rect">
            <a:avLst/>
          </a:prstGeom>
          <a:effectLst/>
        </p:spPr>
        <p:txBody>
          <a:bodyPr vert="horz" wrap="square" lIns="0" tIns="0" rIns="0" bIns="0" anchor="t" anchorCtr="0">
            <a:noAutofit/>
          </a:bodyPr>
          <a:lstStyle>
            <a:lvl1pPr algn="l">
              <a:lnSpc>
                <a:spcPct val="100000"/>
              </a:lnSpc>
              <a:spcBef>
                <a:spcPts val="0"/>
              </a:spcBef>
              <a:spcAft>
                <a:spcPts val="0"/>
              </a:spcAft>
              <a:defRPr kumimoji="0" sz="900" b="0" i="0" u="none" baseline="0">
                <a:solidFill>
                  <a:srgbClr val="0E0733"/>
                </a:solidFill>
                <a:effectLst/>
                <a:latin typeface="Verdana" panose="020B0604030504040204"/>
              </a:defRPr>
            </a:lvl1pPr>
          </a:lstStyle>
          <a:p>
            <a:r>
              <a:rPr lang="zh-CN" altLang="en-US" dirty="0" smtClean="0"/>
              <a:t>参数放行研究</a:t>
            </a:r>
            <a:endParaRPr lang="en-US" altLang="zh-CN" dirty="0" smtClean="0"/>
          </a:p>
        </p:txBody>
      </p:sp>
      <p:sp>
        <p:nvSpPr>
          <p:cNvPr id="9" name="Slide Number Placeholder 11"/>
          <p:cNvSpPr>
            <a:spLocks noGrp="1"/>
          </p:cNvSpPr>
          <p:nvPr>
            <p:ph type="sldNum" sz="quarter" idx="12"/>
          </p:nvPr>
        </p:nvSpPr>
        <p:spPr bwMode="auto">
          <a:xfrm>
            <a:off x="481330" y="6492875"/>
            <a:ext cx="228600" cy="137160"/>
          </a:xfrm>
          <a:prstGeom prst="rect">
            <a:avLst/>
          </a:prstGeom>
          <a:effectLst/>
        </p:spPr>
        <p:txBody>
          <a:bodyPr vert="horz" wrap="square" lIns="0" tIns="0" rIns="0" bIns="0" anchor="t" anchorCtr="0">
            <a:noAutofit/>
          </a:bodyPr>
          <a:lstStyle>
            <a:lvl1pPr algn="l">
              <a:lnSpc>
                <a:spcPct val="100000"/>
              </a:lnSpc>
              <a:spcBef>
                <a:spcPts val="0"/>
              </a:spcBef>
              <a:spcAft>
                <a:spcPts val="0"/>
              </a:spcAft>
              <a:defRPr kumimoji="0" sz="900" b="0" i="0" u="none" baseline="0">
                <a:solidFill>
                  <a:srgbClr val="0E0733"/>
                </a:solidFill>
                <a:effectLst/>
                <a:latin typeface="Verdana" panose="020B0604030504040204"/>
              </a:defRPr>
            </a:lvl1pPr>
          </a:lstStyle>
          <a:p>
            <a:fld id="{823FCCBC-0010-4C26-B64B-C555F35257CA}" type="slidenum">
              <a:rPr lang="en-US" smtClean="0"/>
            </a:fld>
            <a:endParaRPr lang="en-US"/>
          </a:p>
        </p:txBody>
      </p:sp>
      <p:sp>
        <p:nvSpPr>
          <p:cNvPr id="10" name="Date Placeholder 13"/>
          <p:cNvSpPr>
            <a:spLocks noGrp="1"/>
          </p:cNvSpPr>
          <p:nvPr>
            <p:ph type="dt" sz="quarter" idx="13"/>
          </p:nvPr>
        </p:nvSpPr>
        <p:spPr bwMode="auto">
          <a:xfrm>
            <a:off x="716929" y="6492875"/>
            <a:ext cx="6629400" cy="137160"/>
          </a:xfrm>
          <a:prstGeom prst="rect">
            <a:avLst/>
          </a:prstGeom>
          <a:effectLst/>
        </p:spPr>
        <p:txBody>
          <a:bodyPr vert="horz" wrap="square" lIns="0" tIns="0" rIns="0" bIns="0" anchor="t" anchorCtr="0">
            <a:noAutofit/>
          </a:bodyPr>
          <a:lstStyle>
            <a:lvl1pPr algn="l">
              <a:lnSpc>
                <a:spcPct val="100000"/>
              </a:lnSpc>
              <a:spcBef>
                <a:spcPts val="0"/>
              </a:spcBef>
              <a:spcAft>
                <a:spcPts val="0"/>
              </a:spcAft>
              <a:defRPr kumimoji="0" sz="900" b="0" i="0" u="none" baseline="0">
                <a:solidFill>
                  <a:srgbClr val="0E0733"/>
                </a:solidFill>
                <a:effectLst/>
                <a:latin typeface="Verdana" panose="020B0604030504040204"/>
              </a:defRPr>
            </a:lvl1pPr>
          </a:lstStyle>
          <a:p>
            <a:r>
              <a:rPr lang="en-US" altLang="zh-CN" dirty="0" smtClean="0"/>
              <a:t>2016</a:t>
            </a:r>
            <a:r>
              <a:rPr lang="zh-CN" altLang="en-US" dirty="0" smtClean="0"/>
              <a:t>年</a:t>
            </a:r>
            <a:r>
              <a:rPr lang="en-US" altLang="zh-CN" dirty="0" smtClean="0"/>
              <a:t>8</a:t>
            </a:r>
            <a:r>
              <a:rPr lang="zh-CN" altLang="en-US" dirty="0" smtClean="0"/>
              <a:t>月</a:t>
            </a:r>
            <a:endParaRPr lang="en-US" dirty="0"/>
          </a:p>
        </p:txBody>
      </p:sp>
    </p:spTree>
  </p:cSld>
  <p:clrMapOvr>
    <a:masterClrMapping/>
  </p:clrMapOv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lumns with  Bullets">
    <p:spTree>
      <p:nvGrpSpPr>
        <p:cNvPr id="1" name=""/>
        <p:cNvGrpSpPr/>
        <p:nvPr/>
      </p:nvGrpSpPr>
      <p:grpSpPr>
        <a:xfrm>
          <a:off x="0" y="0"/>
          <a:ext cx="0" cy="0"/>
          <a:chOff x="0" y="0"/>
          <a:chExt cx="0" cy="0"/>
        </a:xfrm>
      </p:grpSpPr>
      <p:sp>
        <p:nvSpPr>
          <p:cNvPr id="2" name="Title 1"/>
          <p:cNvSpPr>
            <a:spLocks noGrp="1"/>
          </p:cNvSpPr>
          <p:nvPr>
            <p:ph type="title"/>
          </p:nvPr>
        </p:nvSpPr>
        <p:spPr>
          <a:xfrm>
            <a:off x="456382" y="0"/>
            <a:ext cx="8226425" cy="818686"/>
          </a:xfrm>
        </p:spPr>
        <p:txBody>
          <a:bodyPr/>
          <a:lstStyle/>
          <a:p>
            <a:r>
              <a:rPr lang="en-US" dirty="0" smtClean="0"/>
              <a:t>Click to edit Master title style</a:t>
            </a:r>
            <a:endParaRPr lang="en-GB" dirty="0"/>
          </a:p>
        </p:txBody>
      </p:sp>
      <p:sp>
        <p:nvSpPr>
          <p:cNvPr id="9" name="Content Placeholder 8"/>
          <p:cNvSpPr>
            <a:spLocks noGrp="1"/>
          </p:cNvSpPr>
          <p:nvPr>
            <p:ph sz="quarter" idx="13"/>
          </p:nvPr>
        </p:nvSpPr>
        <p:spPr>
          <a:xfrm>
            <a:off x="456382" y="1179576"/>
            <a:ext cx="3967200" cy="4932000"/>
          </a:xfrm>
        </p:spPr>
        <p:txBody>
          <a:bodyPr/>
          <a:lstStyle/>
          <a:p>
            <a:pPr lvl="0"/>
            <a:r>
              <a:rPr lang="en-US" smtClean="0"/>
              <a:t>Click to edit Master text styles</a:t>
            </a:r>
            <a:endParaRPr lang="en-US" smtClean="0"/>
          </a:p>
          <a:p>
            <a:pPr lvl="1"/>
            <a:r>
              <a:rPr lang="en-US" dirty="0" smtClean="0"/>
              <a:t>Second level</a:t>
            </a:r>
            <a:endParaRPr lang="en-US" dirty="0" smtClean="0"/>
          </a:p>
          <a:p>
            <a:pPr lvl="2"/>
            <a:r>
              <a:rPr lang="en-US" dirty="0" smtClean="0"/>
              <a:t>Third level</a:t>
            </a:r>
            <a:endParaRPr lang="en-US" dirty="0" smtClean="0"/>
          </a:p>
          <a:p>
            <a:pPr lvl="3"/>
            <a:r>
              <a:rPr lang="en-US" dirty="0" smtClean="0"/>
              <a:t>Fourth level</a:t>
            </a:r>
            <a:endParaRPr lang="en-US" dirty="0" smtClean="0"/>
          </a:p>
          <a:p>
            <a:pPr lvl="4"/>
            <a:r>
              <a:rPr lang="en-US" dirty="0" smtClean="0"/>
              <a:t>Fifth level</a:t>
            </a:r>
            <a:endParaRPr lang="en-US" dirty="0"/>
          </a:p>
        </p:txBody>
      </p:sp>
      <p:sp>
        <p:nvSpPr>
          <p:cNvPr id="11" name="Content Placeholder 10"/>
          <p:cNvSpPr>
            <a:spLocks noGrp="1"/>
          </p:cNvSpPr>
          <p:nvPr>
            <p:ph sz="quarter" idx="14"/>
          </p:nvPr>
        </p:nvSpPr>
        <p:spPr>
          <a:xfrm>
            <a:off x="4715607" y="1179576"/>
            <a:ext cx="3967200" cy="49320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8" name="Date Placeholder 3"/>
          <p:cNvSpPr>
            <a:spLocks noGrp="1"/>
          </p:cNvSpPr>
          <p:nvPr userDrawn="1">
            <p:ph type="dt" sz="half" idx="2"/>
          </p:nvPr>
        </p:nvSpPr>
        <p:spPr>
          <a:xfrm>
            <a:off x="713232" y="6492240"/>
            <a:ext cx="6629400" cy="137160"/>
          </a:xfrm>
          <a:prstGeom prst="rect">
            <a:avLst/>
          </a:prstGeom>
        </p:spPr>
        <p:txBody>
          <a:bodyPr/>
          <a:lstStyle>
            <a:lvl1pPr marL="0" algn="l" defTabSz="914400" rtl="0" eaLnBrk="0" latinLnBrk="0" hangingPunct="0">
              <a:defRPr sz="900" kern="1200">
                <a:solidFill>
                  <a:srgbClr val="002868"/>
                </a:solidFill>
                <a:latin typeface="+mn-lt"/>
                <a:ea typeface="+mn-ea"/>
                <a:cs typeface="+mn-cs"/>
              </a:defRPr>
            </a:lvl1pPr>
          </a:lstStyle>
          <a:p>
            <a:r>
              <a:rPr lang="en-US" altLang="zh-CN" smtClean="0"/>
              <a:t>2014</a:t>
            </a:r>
            <a:r>
              <a:rPr lang="zh-CN" altLang="en-US" smtClean="0"/>
              <a:t>年</a:t>
            </a:r>
            <a:r>
              <a:rPr lang="en-US" altLang="zh-CN" smtClean="0"/>
              <a:t>8</a:t>
            </a:r>
            <a:r>
              <a:rPr lang="zh-CN" altLang="en-US" smtClean="0"/>
              <a:t>月</a:t>
            </a:r>
            <a:endParaRPr dirty="0"/>
          </a:p>
        </p:txBody>
      </p:sp>
      <p:sp>
        <p:nvSpPr>
          <p:cNvPr id="10" name="Footer Placeholder 4"/>
          <p:cNvSpPr>
            <a:spLocks noGrp="1"/>
          </p:cNvSpPr>
          <p:nvPr userDrawn="1">
            <p:ph type="ftr" sz="quarter" idx="3"/>
          </p:nvPr>
        </p:nvSpPr>
        <p:spPr>
          <a:xfrm>
            <a:off x="481359" y="6356351"/>
            <a:ext cx="6858000" cy="137160"/>
          </a:xfrm>
          <a:prstGeom prst="rect">
            <a:avLst/>
          </a:prstGeom>
        </p:spPr>
        <p:txBody>
          <a:bodyPr/>
          <a:lstStyle>
            <a:lvl1pPr marL="0" algn="l" defTabSz="914400" rtl="0" eaLnBrk="0" latinLnBrk="0" hangingPunct="0">
              <a:defRPr sz="900" kern="1200">
                <a:solidFill>
                  <a:srgbClr val="002868"/>
                </a:solidFill>
                <a:latin typeface="+mn-lt"/>
                <a:ea typeface="+mn-ea"/>
                <a:cs typeface="+mn-cs"/>
              </a:defRPr>
            </a:lvl1pPr>
          </a:lstStyle>
          <a:p>
            <a:r>
              <a:rPr lang="en-US" altLang="zh-CN" smtClean="0"/>
              <a:t>RDPAC | </a:t>
            </a:r>
            <a:r>
              <a:rPr lang="zh-CN" altLang="en-US" smtClean="0"/>
              <a:t>关于全球药品流通准入的政策发展研究</a:t>
            </a:r>
            <a:endParaRPr dirty="0"/>
          </a:p>
        </p:txBody>
      </p:sp>
      <p:sp>
        <p:nvSpPr>
          <p:cNvPr id="12" name="Slide Number Placeholder 5"/>
          <p:cNvSpPr>
            <a:spLocks noGrp="1"/>
          </p:cNvSpPr>
          <p:nvPr userDrawn="1">
            <p:ph type="sldNum" sz="quarter" idx="4"/>
          </p:nvPr>
        </p:nvSpPr>
        <p:spPr>
          <a:xfrm>
            <a:off x="481361" y="6492875"/>
            <a:ext cx="228600" cy="137160"/>
          </a:xfrm>
          <a:prstGeom prst="rect">
            <a:avLst/>
          </a:prstGeom>
        </p:spPr>
        <p:txBody>
          <a:bodyPr/>
          <a:lstStyle>
            <a:lvl1pPr marL="0" algn="l" defTabSz="914400" rtl="0" eaLnBrk="0" latinLnBrk="0" hangingPunct="0">
              <a:defRPr sz="900" kern="1200">
                <a:solidFill>
                  <a:srgbClr val="002868"/>
                </a:solidFill>
                <a:latin typeface="+mn-lt"/>
                <a:ea typeface="+mn-ea"/>
                <a:cs typeface="+mn-cs"/>
              </a:defRPr>
            </a:lvl1pPr>
          </a:lstStyle>
          <a:p>
            <a:fld id="{078CA1E6-1B09-488D-A1FF-E8A47C315D27}" type="slidenum">
              <a:rPr smtClean="0"/>
            </a:fld>
            <a:endParaRPr dirty="0"/>
          </a:p>
        </p:txBody>
      </p:sp>
    </p:spTree>
  </p:cSld>
  <p:clrMapOvr>
    <a:masterClrMapping/>
  </p:clrMapOv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Text with Bullets and Subhead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8" name="Text Placeholder 8"/>
          <p:cNvSpPr>
            <a:spLocks noGrp="1"/>
          </p:cNvSpPr>
          <p:nvPr>
            <p:ph type="body" sz="quarter" idx="14"/>
          </p:nvPr>
        </p:nvSpPr>
        <p:spPr>
          <a:xfrm>
            <a:off x="460800" y="972000"/>
            <a:ext cx="8226000" cy="224752"/>
          </a:xfrm>
        </p:spPr>
        <p:txBody>
          <a:bodyPr>
            <a:noAutofit/>
          </a:bodyPr>
          <a:lstStyle>
            <a:lvl1pPr>
              <a:buNone/>
              <a:defRPr/>
            </a:lvl1pPr>
          </a:lstStyle>
          <a:p>
            <a:pPr lvl="0"/>
            <a:r>
              <a:rPr lang="en-US" smtClean="0"/>
              <a:t>Click to edit Master text styles</a:t>
            </a:r>
            <a:endParaRPr lang="en-US" smtClean="0"/>
          </a:p>
        </p:txBody>
      </p:sp>
      <p:sp>
        <p:nvSpPr>
          <p:cNvPr id="9" name="Content Placeholder 8"/>
          <p:cNvSpPr>
            <a:spLocks noGrp="1"/>
          </p:cNvSpPr>
          <p:nvPr>
            <p:ph sz="quarter" idx="15"/>
          </p:nvPr>
        </p:nvSpPr>
        <p:spPr>
          <a:xfrm>
            <a:off x="456382" y="1179576"/>
            <a:ext cx="8226425" cy="4932668"/>
          </a:xfrm>
        </p:spPr>
        <p:txBody>
          <a:bodyPr/>
          <a:lstStyle/>
          <a:p>
            <a:pPr lvl="0"/>
            <a:r>
              <a:rPr lang="en-US" dirty="0" smtClean="0"/>
              <a:t>Click to edit Master text styles</a:t>
            </a:r>
            <a:endParaRPr lang="en-US" dirty="0" smtClean="0"/>
          </a:p>
          <a:p>
            <a:pPr lvl="1"/>
            <a:r>
              <a:rPr lang="en-US" dirty="0" smtClean="0"/>
              <a:t>Second level</a:t>
            </a:r>
            <a:endParaRPr lang="en-US" dirty="0" smtClean="0"/>
          </a:p>
          <a:p>
            <a:pPr lvl="2"/>
            <a:r>
              <a:rPr lang="en-US" dirty="0" smtClean="0"/>
              <a:t>Third level</a:t>
            </a:r>
            <a:endParaRPr lang="en-US" dirty="0" smtClean="0"/>
          </a:p>
          <a:p>
            <a:pPr lvl="3"/>
            <a:r>
              <a:rPr lang="en-US" dirty="0" smtClean="0"/>
              <a:t>Fourth level</a:t>
            </a:r>
            <a:endParaRPr lang="en-US" dirty="0" smtClean="0"/>
          </a:p>
          <a:p>
            <a:pPr lvl="4"/>
            <a:r>
              <a:rPr lang="en-US" dirty="0" smtClean="0"/>
              <a:t>Fifth level</a:t>
            </a:r>
            <a:endParaRPr lang="en-US" dirty="0"/>
          </a:p>
        </p:txBody>
      </p:sp>
      <p:sp>
        <p:nvSpPr>
          <p:cNvPr id="10" name="Date Placeholder 3"/>
          <p:cNvSpPr>
            <a:spLocks noGrp="1"/>
          </p:cNvSpPr>
          <p:nvPr userDrawn="1">
            <p:ph type="dt" sz="half" idx="2"/>
          </p:nvPr>
        </p:nvSpPr>
        <p:spPr>
          <a:xfrm>
            <a:off x="713232" y="6492240"/>
            <a:ext cx="6629400" cy="137160"/>
          </a:xfrm>
          <a:prstGeom prst="rect">
            <a:avLst/>
          </a:prstGeom>
        </p:spPr>
        <p:txBody>
          <a:bodyPr/>
          <a:lstStyle>
            <a:lvl1pPr marL="0" algn="l" defTabSz="914400" rtl="0" eaLnBrk="0" latinLnBrk="0" hangingPunct="0">
              <a:defRPr sz="900" kern="1200">
                <a:solidFill>
                  <a:srgbClr val="002868"/>
                </a:solidFill>
                <a:latin typeface="+mn-lt"/>
                <a:ea typeface="+mn-ea"/>
                <a:cs typeface="+mn-cs"/>
              </a:defRPr>
            </a:lvl1pPr>
          </a:lstStyle>
          <a:p>
            <a:r>
              <a:rPr lang="en-US" altLang="zh-CN" smtClean="0"/>
              <a:t>2014</a:t>
            </a:r>
            <a:r>
              <a:rPr lang="zh-CN" altLang="en-US" smtClean="0"/>
              <a:t>年</a:t>
            </a:r>
            <a:r>
              <a:rPr lang="en-US" altLang="zh-CN" smtClean="0"/>
              <a:t>8</a:t>
            </a:r>
            <a:r>
              <a:rPr lang="zh-CN" altLang="en-US" smtClean="0"/>
              <a:t>月</a:t>
            </a:r>
            <a:endParaRPr dirty="0"/>
          </a:p>
        </p:txBody>
      </p:sp>
      <p:sp>
        <p:nvSpPr>
          <p:cNvPr id="11" name="Footer Placeholder 4"/>
          <p:cNvSpPr>
            <a:spLocks noGrp="1"/>
          </p:cNvSpPr>
          <p:nvPr userDrawn="1">
            <p:ph type="ftr" sz="quarter" idx="3"/>
          </p:nvPr>
        </p:nvSpPr>
        <p:spPr>
          <a:xfrm>
            <a:off x="481359" y="6356351"/>
            <a:ext cx="6858000" cy="137160"/>
          </a:xfrm>
          <a:prstGeom prst="rect">
            <a:avLst/>
          </a:prstGeom>
        </p:spPr>
        <p:txBody>
          <a:bodyPr/>
          <a:lstStyle>
            <a:lvl1pPr marL="0" algn="l" defTabSz="914400" rtl="0" eaLnBrk="0" latinLnBrk="0" hangingPunct="0">
              <a:defRPr sz="900" kern="1200">
                <a:solidFill>
                  <a:srgbClr val="002868"/>
                </a:solidFill>
                <a:latin typeface="+mn-lt"/>
                <a:ea typeface="+mn-ea"/>
                <a:cs typeface="+mn-cs"/>
              </a:defRPr>
            </a:lvl1pPr>
          </a:lstStyle>
          <a:p>
            <a:r>
              <a:rPr lang="en-US" altLang="zh-CN" smtClean="0"/>
              <a:t>RDPAC | </a:t>
            </a:r>
            <a:r>
              <a:rPr lang="zh-CN" altLang="en-US" smtClean="0"/>
              <a:t>关于全球药品流通准入的政策发展研究</a:t>
            </a:r>
            <a:endParaRPr dirty="0"/>
          </a:p>
        </p:txBody>
      </p:sp>
      <p:sp>
        <p:nvSpPr>
          <p:cNvPr id="12" name="Slide Number Placeholder 5"/>
          <p:cNvSpPr>
            <a:spLocks noGrp="1"/>
          </p:cNvSpPr>
          <p:nvPr userDrawn="1">
            <p:ph type="sldNum" sz="quarter" idx="4"/>
          </p:nvPr>
        </p:nvSpPr>
        <p:spPr>
          <a:xfrm>
            <a:off x="481361" y="6492875"/>
            <a:ext cx="228600" cy="137160"/>
          </a:xfrm>
          <a:prstGeom prst="rect">
            <a:avLst/>
          </a:prstGeom>
        </p:spPr>
        <p:txBody>
          <a:bodyPr/>
          <a:lstStyle>
            <a:lvl1pPr marL="0" algn="l" defTabSz="914400" rtl="0" eaLnBrk="0" latinLnBrk="0" hangingPunct="0">
              <a:defRPr sz="900" kern="1200">
                <a:solidFill>
                  <a:srgbClr val="002868"/>
                </a:solidFill>
                <a:latin typeface="+mn-lt"/>
                <a:ea typeface="+mn-ea"/>
                <a:cs typeface="+mn-cs"/>
              </a:defRPr>
            </a:lvl1pPr>
          </a:lstStyle>
          <a:p>
            <a:fld id="{078CA1E6-1B09-488D-A1FF-E8A47C315D27}" type="slidenum">
              <a:rPr smtClean="0"/>
            </a:fld>
            <a:endParaRPr dirty="0"/>
          </a:p>
        </p:txBody>
      </p:sp>
    </p:spTree>
  </p:cSld>
  <p:clrMapOvr>
    <a:masterClrMapping/>
  </p:clrMapOv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Number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7" name="Content Placeholder 6"/>
          <p:cNvSpPr>
            <a:spLocks noGrp="1"/>
          </p:cNvSpPr>
          <p:nvPr>
            <p:ph sz="quarter" idx="13"/>
          </p:nvPr>
        </p:nvSpPr>
        <p:spPr>
          <a:xfrm>
            <a:off x="456382" y="1179576"/>
            <a:ext cx="8226425" cy="4932668"/>
          </a:xfrm>
        </p:spPr>
        <p:txBody>
          <a:bodyPr>
            <a:noAutofit/>
          </a:bodyPr>
          <a:lstStyle>
            <a:lvl1pPr marL="212090" indent="-234315">
              <a:buFont typeface="+mj-lt"/>
              <a:buAutoNum type="arabicPeriod"/>
              <a:defRPr baseline="0"/>
            </a:lvl1pPr>
            <a:lvl2pPr marL="476250" indent="-233680">
              <a:buFont typeface="+mj-lt"/>
              <a:buAutoNum type="alphaLcPeriod"/>
              <a:defRPr/>
            </a:lvl2pPr>
            <a:lvl3pPr marL="720090" indent="-234315">
              <a:buFont typeface="+mj-lt"/>
              <a:buAutoNum type="arabicParenR"/>
              <a:defRPr/>
            </a:lvl3pPr>
            <a:lvl4pPr marL="972185" indent="-234315">
              <a:buFont typeface="+mj-lt"/>
              <a:buAutoNum type="alphaLcParenR"/>
              <a:defRPr/>
            </a:lvl4pPr>
            <a:lvl5pPr marL="1216025" indent="-233680">
              <a:defRPr/>
            </a:lvl5pPr>
          </a:lstStyle>
          <a:p>
            <a:pPr lvl="0"/>
            <a:r>
              <a:rPr lang="en-US" dirty="0" smtClean="0"/>
              <a:t>Click to edit Master text styles</a:t>
            </a:r>
            <a:endParaRPr lang="en-US" dirty="0" smtClean="0"/>
          </a:p>
          <a:p>
            <a:pPr lvl="1"/>
            <a:r>
              <a:rPr lang="en-US" dirty="0" smtClean="0"/>
              <a:t>Second level</a:t>
            </a:r>
            <a:endParaRPr lang="en-US" dirty="0" smtClean="0"/>
          </a:p>
          <a:p>
            <a:pPr lvl="2"/>
            <a:r>
              <a:rPr lang="en-US" dirty="0" smtClean="0"/>
              <a:t>Third level</a:t>
            </a:r>
            <a:endParaRPr lang="en-US" dirty="0" smtClean="0"/>
          </a:p>
          <a:p>
            <a:pPr lvl="3"/>
            <a:r>
              <a:rPr lang="en-US" dirty="0" smtClean="0"/>
              <a:t>Fourth level</a:t>
            </a:r>
            <a:endParaRPr lang="en-US" dirty="0" smtClean="0"/>
          </a:p>
        </p:txBody>
      </p:sp>
      <p:sp>
        <p:nvSpPr>
          <p:cNvPr id="8" name="Date Placeholder 3"/>
          <p:cNvSpPr>
            <a:spLocks noGrp="1"/>
          </p:cNvSpPr>
          <p:nvPr userDrawn="1">
            <p:ph type="dt" sz="half" idx="2"/>
          </p:nvPr>
        </p:nvSpPr>
        <p:spPr>
          <a:xfrm>
            <a:off x="713232" y="6492240"/>
            <a:ext cx="6629400" cy="137160"/>
          </a:xfrm>
          <a:prstGeom prst="rect">
            <a:avLst/>
          </a:prstGeom>
        </p:spPr>
        <p:txBody>
          <a:bodyPr/>
          <a:lstStyle>
            <a:lvl1pPr marL="0" algn="l" defTabSz="914400" rtl="0" eaLnBrk="0" latinLnBrk="0" hangingPunct="0">
              <a:defRPr sz="900" kern="1200">
                <a:solidFill>
                  <a:srgbClr val="002868"/>
                </a:solidFill>
                <a:latin typeface="+mn-lt"/>
                <a:ea typeface="+mn-ea"/>
                <a:cs typeface="+mn-cs"/>
              </a:defRPr>
            </a:lvl1pPr>
          </a:lstStyle>
          <a:p>
            <a:r>
              <a:rPr lang="en-US" altLang="zh-CN" smtClean="0"/>
              <a:t>2014</a:t>
            </a:r>
            <a:r>
              <a:rPr lang="zh-CN" altLang="en-US" smtClean="0"/>
              <a:t>年</a:t>
            </a:r>
            <a:r>
              <a:rPr lang="en-US" altLang="zh-CN" smtClean="0"/>
              <a:t>8</a:t>
            </a:r>
            <a:r>
              <a:rPr lang="zh-CN" altLang="en-US" smtClean="0"/>
              <a:t>月</a:t>
            </a:r>
            <a:endParaRPr dirty="0"/>
          </a:p>
        </p:txBody>
      </p:sp>
      <p:sp>
        <p:nvSpPr>
          <p:cNvPr id="9" name="Footer Placeholder 4"/>
          <p:cNvSpPr>
            <a:spLocks noGrp="1"/>
          </p:cNvSpPr>
          <p:nvPr userDrawn="1">
            <p:ph type="ftr" sz="quarter" idx="3"/>
          </p:nvPr>
        </p:nvSpPr>
        <p:spPr>
          <a:xfrm>
            <a:off x="481359" y="6356351"/>
            <a:ext cx="6858000" cy="137160"/>
          </a:xfrm>
          <a:prstGeom prst="rect">
            <a:avLst/>
          </a:prstGeom>
        </p:spPr>
        <p:txBody>
          <a:bodyPr/>
          <a:lstStyle>
            <a:lvl1pPr marL="0" algn="l" defTabSz="914400" rtl="0" eaLnBrk="0" latinLnBrk="0" hangingPunct="0">
              <a:defRPr sz="900" kern="1200">
                <a:solidFill>
                  <a:srgbClr val="002868"/>
                </a:solidFill>
                <a:latin typeface="+mn-lt"/>
                <a:ea typeface="+mn-ea"/>
                <a:cs typeface="+mn-cs"/>
              </a:defRPr>
            </a:lvl1pPr>
          </a:lstStyle>
          <a:p>
            <a:r>
              <a:rPr lang="en-US" altLang="zh-CN" smtClean="0"/>
              <a:t>RDPAC | </a:t>
            </a:r>
            <a:r>
              <a:rPr lang="zh-CN" altLang="en-US" smtClean="0"/>
              <a:t>关于全球药品流通准入的政策发展研究</a:t>
            </a:r>
            <a:endParaRPr dirty="0"/>
          </a:p>
        </p:txBody>
      </p:sp>
      <p:sp>
        <p:nvSpPr>
          <p:cNvPr id="10" name="Slide Number Placeholder 5"/>
          <p:cNvSpPr>
            <a:spLocks noGrp="1"/>
          </p:cNvSpPr>
          <p:nvPr userDrawn="1">
            <p:ph type="sldNum" sz="quarter" idx="4"/>
          </p:nvPr>
        </p:nvSpPr>
        <p:spPr>
          <a:xfrm>
            <a:off x="481361" y="6492875"/>
            <a:ext cx="228600" cy="137160"/>
          </a:xfrm>
          <a:prstGeom prst="rect">
            <a:avLst/>
          </a:prstGeom>
        </p:spPr>
        <p:txBody>
          <a:bodyPr/>
          <a:lstStyle>
            <a:lvl1pPr marL="0" algn="l" defTabSz="914400" rtl="0" eaLnBrk="0" latinLnBrk="0" hangingPunct="0">
              <a:defRPr sz="900" kern="1200">
                <a:solidFill>
                  <a:srgbClr val="002868"/>
                </a:solidFill>
                <a:latin typeface="+mn-lt"/>
                <a:ea typeface="+mn-ea"/>
                <a:cs typeface="+mn-cs"/>
              </a:defRPr>
            </a:lvl1pPr>
          </a:lstStyle>
          <a:p>
            <a:fld id="{078CA1E6-1B09-488D-A1FF-E8A47C315D27}" type="slidenum">
              <a:rPr smtClean="0"/>
            </a:fld>
            <a:endParaRPr dirty="0"/>
          </a:p>
        </p:txBody>
      </p:sp>
    </p:spTree>
  </p:cSld>
  <p:clrMapOvr>
    <a:masterClrMapping/>
  </p:clrMapOvr>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 Columns with Numbering">
    <p:spTree>
      <p:nvGrpSpPr>
        <p:cNvPr id="1" name=""/>
        <p:cNvGrpSpPr/>
        <p:nvPr/>
      </p:nvGrpSpPr>
      <p:grpSpPr>
        <a:xfrm>
          <a:off x="0" y="0"/>
          <a:ext cx="0" cy="0"/>
          <a:chOff x="0" y="0"/>
          <a:chExt cx="0" cy="0"/>
        </a:xfrm>
      </p:grpSpPr>
      <p:sp>
        <p:nvSpPr>
          <p:cNvPr id="2" name="Title 1"/>
          <p:cNvSpPr>
            <a:spLocks noGrp="1"/>
          </p:cNvSpPr>
          <p:nvPr>
            <p:ph type="title"/>
          </p:nvPr>
        </p:nvSpPr>
        <p:spPr>
          <a:xfrm>
            <a:off x="456382" y="0"/>
            <a:ext cx="8226425" cy="818686"/>
          </a:xfrm>
        </p:spPr>
        <p:txBody>
          <a:bodyPr/>
          <a:lstStyle/>
          <a:p>
            <a:r>
              <a:rPr lang="en-US" dirty="0" smtClean="0"/>
              <a:t>Click to edit Master title style</a:t>
            </a:r>
            <a:endParaRPr lang="en-GB" dirty="0"/>
          </a:p>
        </p:txBody>
      </p:sp>
      <p:sp>
        <p:nvSpPr>
          <p:cNvPr id="7" name="Content Placeholder 6"/>
          <p:cNvSpPr>
            <a:spLocks noGrp="1"/>
          </p:cNvSpPr>
          <p:nvPr>
            <p:ph sz="quarter" idx="13"/>
          </p:nvPr>
        </p:nvSpPr>
        <p:spPr>
          <a:xfrm>
            <a:off x="456382" y="1179576"/>
            <a:ext cx="4039192" cy="5010250"/>
          </a:xfrm>
        </p:spPr>
        <p:txBody>
          <a:bodyPr tIns="0">
            <a:noAutofit/>
          </a:bodyPr>
          <a:lstStyle>
            <a:lvl1pPr marL="212090" indent="-234315">
              <a:buFont typeface="+mj-lt"/>
              <a:buAutoNum type="arabicPeriod"/>
              <a:defRPr baseline="0"/>
            </a:lvl1pPr>
            <a:lvl2pPr marL="476250" indent="-233680">
              <a:buFont typeface="+mj-lt"/>
              <a:buAutoNum type="alphaLcPeriod"/>
              <a:defRPr/>
            </a:lvl2pPr>
            <a:lvl3pPr marL="720090" indent="-234315">
              <a:buFont typeface="+mj-lt"/>
              <a:buAutoNum type="arabicParenR"/>
              <a:defRPr/>
            </a:lvl3pPr>
            <a:lvl4pPr marL="972185" indent="-234315">
              <a:buFont typeface="+mj-lt"/>
              <a:buAutoNum type="alphaLcParenR"/>
              <a:defRPr/>
            </a:lvl4pPr>
            <a:lvl5pPr marL="1216025" indent="-233680">
              <a:defRPr/>
            </a:lvl5pPr>
          </a:lstStyle>
          <a:p>
            <a:pPr lvl="0"/>
            <a:r>
              <a:rPr lang="en-US" dirty="0" smtClean="0"/>
              <a:t>Click to edit Master text styles</a:t>
            </a:r>
            <a:endParaRPr lang="en-US" dirty="0" smtClean="0"/>
          </a:p>
          <a:p>
            <a:pPr lvl="1"/>
            <a:r>
              <a:rPr lang="en-US" dirty="0" smtClean="0"/>
              <a:t>Second level</a:t>
            </a:r>
            <a:endParaRPr lang="en-US" dirty="0" smtClean="0"/>
          </a:p>
          <a:p>
            <a:pPr lvl="2"/>
            <a:r>
              <a:rPr lang="en-US" dirty="0" smtClean="0"/>
              <a:t>Third level</a:t>
            </a:r>
            <a:endParaRPr lang="en-US" dirty="0" smtClean="0"/>
          </a:p>
          <a:p>
            <a:pPr lvl="3"/>
            <a:r>
              <a:rPr lang="en-US" dirty="0" smtClean="0"/>
              <a:t>Fourth level</a:t>
            </a:r>
            <a:endParaRPr lang="en-US" dirty="0" smtClean="0"/>
          </a:p>
        </p:txBody>
      </p:sp>
      <p:sp>
        <p:nvSpPr>
          <p:cNvPr id="8" name="Content Placeholder 6"/>
          <p:cNvSpPr>
            <a:spLocks noGrp="1"/>
          </p:cNvSpPr>
          <p:nvPr>
            <p:ph sz="quarter" idx="14"/>
          </p:nvPr>
        </p:nvSpPr>
        <p:spPr>
          <a:xfrm>
            <a:off x="4715623" y="1179576"/>
            <a:ext cx="3967184" cy="5010250"/>
          </a:xfrm>
        </p:spPr>
        <p:txBody>
          <a:bodyPr tIns="0">
            <a:noAutofit/>
          </a:bodyPr>
          <a:lstStyle>
            <a:lvl1pPr marL="212090" indent="-234315">
              <a:buFont typeface="+mj-lt"/>
              <a:buAutoNum type="arabicPeriod"/>
              <a:defRPr baseline="0"/>
            </a:lvl1pPr>
            <a:lvl2pPr marL="476250" indent="-233680">
              <a:buFont typeface="+mj-lt"/>
              <a:buAutoNum type="alphaLcPeriod"/>
              <a:defRPr/>
            </a:lvl2pPr>
            <a:lvl3pPr marL="720090" indent="-234315">
              <a:buFont typeface="+mj-lt"/>
              <a:buAutoNum type="arabicParenR"/>
              <a:defRPr/>
            </a:lvl3pPr>
            <a:lvl4pPr marL="972185" indent="-234315">
              <a:buFont typeface="+mj-lt"/>
              <a:buAutoNum type="alphaLcParenR"/>
              <a:defRPr/>
            </a:lvl4pPr>
            <a:lvl5pPr marL="1216025" indent="-233680">
              <a:defRPr/>
            </a:lvl5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p:txBody>
      </p:sp>
      <p:sp>
        <p:nvSpPr>
          <p:cNvPr id="9" name="Date Placeholder 3"/>
          <p:cNvSpPr>
            <a:spLocks noGrp="1"/>
          </p:cNvSpPr>
          <p:nvPr userDrawn="1">
            <p:ph type="dt" sz="half" idx="2"/>
          </p:nvPr>
        </p:nvSpPr>
        <p:spPr>
          <a:xfrm>
            <a:off x="713232" y="6492240"/>
            <a:ext cx="6629400" cy="137160"/>
          </a:xfrm>
          <a:prstGeom prst="rect">
            <a:avLst/>
          </a:prstGeom>
        </p:spPr>
        <p:txBody>
          <a:bodyPr/>
          <a:lstStyle>
            <a:lvl1pPr marL="0" algn="l" defTabSz="914400" rtl="0" eaLnBrk="0" latinLnBrk="0" hangingPunct="0">
              <a:defRPr sz="900" kern="1200">
                <a:solidFill>
                  <a:srgbClr val="002868"/>
                </a:solidFill>
                <a:latin typeface="+mn-lt"/>
                <a:ea typeface="+mn-ea"/>
                <a:cs typeface="+mn-cs"/>
              </a:defRPr>
            </a:lvl1pPr>
          </a:lstStyle>
          <a:p>
            <a:r>
              <a:rPr lang="en-US" altLang="zh-CN" smtClean="0"/>
              <a:t>2014</a:t>
            </a:r>
            <a:r>
              <a:rPr lang="zh-CN" altLang="en-US" smtClean="0"/>
              <a:t>年</a:t>
            </a:r>
            <a:r>
              <a:rPr lang="en-US" altLang="zh-CN" smtClean="0"/>
              <a:t>8</a:t>
            </a:r>
            <a:r>
              <a:rPr lang="zh-CN" altLang="en-US" smtClean="0"/>
              <a:t>月</a:t>
            </a:r>
            <a:endParaRPr dirty="0"/>
          </a:p>
        </p:txBody>
      </p:sp>
      <p:sp>
        <p:nvSpPr>
          <p:cNvPr id="10" name="Footer Placeholder 4"/>
          <p:cNvSpPr>
            <a:spLocks noGrp="1"/>
          </p:cNvSpPr>
          <p:nvPr userDrawn="1">
            <p:ph type="ftr" sz="quarter" idx="3"/>
          </p:nvPr>
        </p:nvSpPr>
        <p:spPr>
          <a:xfrm>
            <a:off x="481359" y="6356351"/>
            <a:ext cx="6858000" cy="137160"/>
          </a:xfrm>
          <a:prstGeom prst="rect">
            <a:avLst/>
          </a:prstGeom>
        </p:spPr>
        <p:txBody>
          <a:bodyPr/>
          <a:lstStyle>
            <a:lvl1pPr marL="0" algn="l" defTabSz="914400" rtl="0" eaLnBrk="0" latinLnBrk="0" hangingPunct="0">
              <a:defRPr sz="900" kern="1200">
                <a:solidFill>
                  <a:srgbClr val="002868"/>
                </a:solidFill>
                <a:latin typeface="+mn-lt"/>
                <a:ea typeface="+mn-ea"/>
                <a:cs typeface="+mn-cs"/>
              </a:defRPr>
            </a:lvl1pPr>
          </a:lstStyle>
          <a:p>
            <a:r>
              <a:rPr lang="en-US" altLang="zh-CN" smtClean="0"/>
              <a:t>RDPAC | </a:t>
            </a:r>
            <a:r>
              <a:rPr lang="zh-CN" altLang="en-US" smtClean="0"/>
              <a:t>关于全球药品流通准入的政策发展研究</a:t>
            </a:r>
            <a:endParaRPr dirty="0"/>
          </a:p>
        </p:txBody>
      </p:sp>
      <p:sp>
        <p:nvSpPr>
          <p:cNvPr id="11" name="Slide Number Placeholder 5"/>
          <p:cNvSpPr>
            <a:spLocks noGrp="1"/>
          </p:cNvSpPr>
          <p:nvPr userDrawn="1">
            <p:ph type="sldNum" sz="quarter" idx="4"/>
          </p:nvPr>
        </p:nvSpPr>
        <p:spPr>
          <a:xfrm>
            <a:off x="481361" y="6492875"/>
            <a:ext cx="228600" cy="137160"/>
          </a:xfrm>
          <a:prstGeom prst="rect">
            <a:avLst/>
          </a:prstGeom>
        </p:spPr>
        <p:txBody>
          <a:bodyPr/>
          <a:lstStyle>
            <a:lvl1pPr marL="0" algn="l" defTabSz="914400" rtl="0" eaLnBrk="0" latinLnBrk="0" hangingPunct="0">
              <a:defRPr sz="900" kern="1200">
                <a:solidFill>
                  <a:srgbClr val="002868"/>
                </a:solidFill>
                <a:latin typeface="+mn-lt"/>
                <a:ea typeface="+mn-ea"/>
                <a:cs typeface="+mn-cs"/>
              </a:defRPr>
            </a:lvl1pPr>
          </a:lstStyle>
          <a:p>
            <a:fld id="{078CA1E6-1B09-488D-A1FF-E8A47C315D27}" type="slidenum">
              <a:rPr smtClean="0"/>
            </a:fld>
            <a:endParaRPr dirty="0"/>
          </a:p>
        </p:txBody>
      </p:sp>
    </p:spTree>
  </p:cSld>
  <p:clrMapOvr>
    <a:masterClrMapping/>
  </p:clrMapOvr>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Numbering and Subhea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7" name="Content Placeholder 6"/>
          <p:cNvSpPr>
            <a:spLocks noGrp="1"/>
          </p:cNvSpPr>
          <p:nvPr>
            <p:ph sz="quarter" idx="13"/>
          </p:nvPr>
        </p:nvSpPr>
        <p:spPr>
          <a:xfrm>
            <a:off x="456382" y="1179576"/>
            <a:ext cx="8226425" cy="4932668"/>
          </a:xfrm>
        </p:spPr>
        <p:txBody>
          <a:bodyPr>
            <a:noAutofit/>
          </a:bodyPr>
          <a:lstStyle>
            <a:lvl1pPr marL="212090" indent="-234315">
              <a:buFont typeface="+mj-lt"/>
              <a:buAutoNum type="arabicPeriod"/>
              <a:defRPr baseline="0"/>
            </a:lvl1pPr>
            <a:lvl2pPr marL="476250" indent="-233680">
              <a:buFont typeface="+mj-lt"/>
              <a:buAutoNum type="alphaLcPeriod"/>
              <a:defRPr/>
            </a:lvl2pPr>
            <a:lvl3pPr marL="720090" indent="-234315">
              <a:buFont typeface="+mj-lt"/>
              <a:buAutoNum type="arabicParenR"/>
              <a:defRPr/>
            </a:lvl3pPr>
            <a:lvl4pPr marL="972185" indent="-234315">
              <a:buFont typeface="+mj-lt"/>
              <a:buAutoNum type="alphaLcParenR"/>
              <a:defRPr/>
            </a:lvl4pPr>
            <a:lvl5pPr marL="1216025" indent="-233680">
              <a:defRPr/>
            </a:lvl5pPr>
          </a:lstStyle>
          <a:p>
            <a:pPr lvl="0"/>
            <a:r>
              <a:rPr lang="en-US" dirty="0" smtClean="0"/>
              <a:t>Click to edit Master text styles</a:t>
            </a:r>
            <a:endParaRPr lang="en-US" dirty="0" smtClean="0"/>
          </a:p>
          <a:p>
            <a:pPr lvl="1"/>
            <a:r>
              <a:rPr lang="en-US" dirty="0" smtClean="0"/>
              <a:t>Second level</a:t>
            </a:r>
            <a:endParaRPr lang="en-US" dirty="0" smtClean="0"/>
          </a:p>
          <a:p>
            <a:pPr lvl="2"/>
            <a:r>
              <a:rPr lang="en-US" dirty="0" smtClean="0"/>
              <a:t>Third level</a:t>
            </a:r>
            <a:endParaRPr lang="en-US" dirty="0" smtClean="0"/>
          </a:p>
          <a:p>
            <a:pPr lvl="3"/>
            <a:r>
              <a:rPr lang="en-US" dirty="0" smtClean="0"/>
              <a:t>Fourth level</a:t>
            </a:r>
            <a:endParaRPr lang="en-US" dirty="0" smtClean="0"/>
          </a:p>
        </p:txBody>
      </p:sp>
      <p:sp>
        <p:nvSpPr>
          <p:cNvPr id="8" name="Text Placeholder 8"/>
          <p:cNvSpPr>
            <a:spLocks noGrp="1"/>
          </p:cNvSpPr>
          <p:nvPr>
            <p:ph type="body" sz="quarter" idx="14"/>
          </p:nvPr>
        </p:nvSpPr>
        <p:spPr>
          <a:xfrm>
            <a:off x="460800" y="972000"/>
            <a:ext cx="8226000" cy="224752"/>
          </a:xfrm>
        </p:spPr>
        <p:txBody>
          <a:bodyPr>
            <a:noAutofit/>
          </a:bodyPr>
          <a:lstStyle>
            <a:lvl1pPr>
              <a:buNone/>
              <a:defRPr/>
            </a:lvl1pPr>
          </a:lstStyle>
          <a:p>
            <a:pPr lvl="0"/>
            <a:r>
              <a:rPr lang="en-US" dirty="0" smtClean="0"/>
              <a:t>Click to edit Master text styles</a:t>
            </a:r>
            <a:endParaRPr lang="en-US" dirty="0" smtClean="0"/>
          </a:p>
        </p:txBody>
      </p:sp>
      <p:sp>
        <p:nvSpPr>
          <p:cNvPr id="9" name="Date Placeholder 3"/>
          <p:cNvSpPr>
            <a:spLocks noGrp="1"/>
          </p:cNvSpPr>
          <p:nvPr userDrawn="1">
            <p:ph type="dt" sz="half" idx="2"/>
          </p:nvPr>
        </p:nvSpPr>
        <p:spPr>
          <a:xfrm>
            <a:off x="713232" y="6492240"/>
            <a:ext cx="6629400" cy="137160"/>
          </a:xfrm>
          <a:prstGeom prst="rect">
            <a:avLst/>
          </a:prstGeom>
        </p:spPr>
        <p:txBody>
          <a:bodyPr/>
          <a:lstStyle>
            <a:lvl1pPr marL="0" algn="l" defTabSz="914400" rtl="0" eaLnBrk="0" latinLnBrk="0" hangingPunct="0">
              <a:defRPr sz="900" kern="1200">
                <a:solidFill>
                  <a:srgbClr val="002868"/>
                </a:solidFill>
                <a:latin typeface="+mn-lt"/>
                <a:ea typeface="+mn-ea"/>
                <a:cs typeface="+mn-cs"/>
              </a:defRPr>
            </a:lvl1pPr>
          </a:lstStyle>
          <a:p>
            <a:r>
              <a:rPr lang="en-US" altLang="zh-CN" smtClean="0"/>
              <a:t>2014</a:t>
            </a:r>
            <a:r>
              <a:rPr lang="zh-CN" altLang="en-US" smtClean="0"/>
              <a:t>年</a:t>
            </a:r>
            <a:r>
              <a:rPr lang="en-US" altLang="zh-CN" smtClean="0"/>
              <a:t>8</a:t>
            </a:r>
            <a:r>
              <a:rPr lang="zh-CN" altLang="en-US" smtClean="0"/>
              <a:t>月</a:t>
            </a:r>
            <a:endParaRPr dirty="0"/>
          </a:p>
        </p:txBody>
      </p:sp>
      <p:sp>
        <p:nvSpPr>
          <p:cNvPr id="10" name="Footer Placeholder 4"/>
          <p:cNvSpPr>
            <a:spLocks noGrp="1"/>
          </p:cNvSpPr>
          <p:nvPr userDrawn="1">
            <p:ph type="ftr" sz="quarter" idx="3"/>
          </p:nvPr>
        </p:nvSpPr>
        <p:spPr>
          <a:xfrm>
            <a:off x="481359" y="6356351"/>
            <a:ext cx="6858000" cy="137160"/>
          </a:xfrm>
          <a:prstGeom prst="rect">
            <a:avLst/>
          </a:prstGeom>
        </p:spPr>
        <p:txBody>
          <a:bodyPr/>
          <a:lstStyle>
            <a:lvl1pPr marL="0" algn="l" defTabSz="914400" rtl="0" eaLnBrk="0" latinLnBrk="0" hangingPunct="0">
              <a:defRPr sz="900" kern="1200">
                <a:solidFill>
                  <a:srgbClr val="002868"/>
                </a:solidFill>
                <a:latin typeface="+mn-lt"/>
                <a:ea typeface="+mn-ea"/>
                <a:cs typeface="+mn-cs"/>
              </a:defRPr>
            </a:lvl1pPr>
          </a:lstStyle>
          <a:p>
            <a:r>
              <a:rPr lang="en-US" altLang="zh-CN" smtClean="0"/>
              <a:t>RDPAC | </a:t>
            </a:r>
            <a:r>
              <a:rPr lang="zh-CN" altLang="en-US" smtClean="0"/>
              <a:t>关于全球药品流通准入的政策发展研究</a:t>
            </a:r>
            <a:endParaRPr dirty="0"/>
          </a:p>
        </p:txBody>
      </p:sp>
      <p:sp>
        <p:nvSpPr>
          <p:cNvPr id="11" name="Slide Number Placeholder 5"/>
          <p:cNvSpPr>
            <a:spLocks noGrp="1"/>
          </p:cNvSpPr>
          <p:nvPr userDrawn="1">
            <p:ph type="sldNum" sz="quarter" idx="4"/>
          </p:nvPr>
        </p:nvSpPr>
        <p:spPr>
          <a:xfrm>
            <a:off x="481361" y="6492875"/>
            <a:ext cx="228600" cy="137160"/>
          </a:xfrm>
          <a:prstGeom prst="rect">
            <a:avLst/>
          </a:prstGeom>
        </p:spPr>
        <p:txBody>
          <a:bodyPr/>
          <a:lstStyle>
            <a:lvl1pPr marL="0" algn="l" defTabSz="914400" rtl="0" eaLnBrk="0" latinLnBrk="0" hangingPunct="0">
              <a:defRPr sz="900" kern="1200">
                <a:solidFill>
                  <a:srgbClr val="002868"/>
                </a:solidFill>
                <a:latin typeface="+mn-lt"/>
                <a:ea typeface="+mn-ea"/>
                <a:cs typeface="+mn-cs"/>
              </a:defRPr>
            </a:lvl1pPr>
          </a:lstStyle>
          <a:p>
            <a:fld id="{078CA1E6-1B09-488D-A1FF-E8A47C315D27}" type="slidenum">
              <a:rPr smtClean="0"/>
            </a:fld>
            <a:endParaRPr dirty="0"/>
          </a:p>
        </p:txBody>
      </p:sp>
    </p:spTree>
  </p:cSld>
  <p:clrMapOvr>
    <a:masterClrMapping/>
  </p:clrMapOvr>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6" name="Date Placeholder 3"/>
          <p:cNvSpPr>
            <a:spLocks noGrp="1"/>
          </p:cNvSpPr>
          <p:nvPr userDrawn="1">
            <p:ph type="dt" sz="half" idx="2"/>
          </p:nvPr>
        </p:nvSpPr>
        <p:spPr>
          <a:xfrm>
            <a:off x="713232" y="6492240"/>
            <a:ext cx="6629400" cy="137160"/>
          </a:xfrm>
          <a:prstGeom prst="rect">
            <a:avLst/>
          </a:prstGeom>
        </p:spPr>
        <p:txBody>
          <a:bodyPr/>
          <a:lstStyle>
            <a:lvl1pPr marL="0" algn="l" defTabSz="914400" rtl="0" eaLnBrk="0" latinLnBrk="0" hangingPunct="0">
              <a:defRPr sz="900" kern="1200">
                <a:solidFill>
                  <a:srgbClr val="002868"/>
                </a:solidFill>
                <a:latin typeface="+mn-lt"/>
                <a:ea typeface="+mn-ea"/>
                <a:cs typeface="+mn-cs"/>
              </a:defRPr>
            </a:lvl1pPr>
          </a:lstStyle>
          <a:p>
            <a:r>
              <a:rPr lang="en-US" altLang="zh-CN" smtClean="0"/>
              <a:t>2014</a:t>
            </a:r>
            <a:r>
              <a:rPr lang="zh-CN" altLang="en-US" smtClean="0"/>
              <a:t>年</a:t>
            </a:r>
            <a:r>
              <a:rPr lang="en-US" altLang="zh-CN" smtClean="0"/>
              <a:t>8</a:t>
            </a:r>
            <a:r>
              <a:rPr lang="zh-CN" altLang="en-US" smtClean="0"/>
              <a:t>月</a:t>
            </a:r>
            <a:endParaRPr dirty="0"/>
          </a:p>
        </p:txBody>
      </p:sp>
      <p:sp>
        <p:nvSpPr>
          <p:cNvPr id="7" name="Footer Placeholder 4"/>
          <p:cNvSpPr>
            <a:spLocks noGrp="1"/>
          </p:cNvSpPr>
          <p:nvPr userDrawn="1">
            <p:ph type="ftr" sz="quarter" idx="3"/>
          </p:nvPr>
        </p:nvSpPr>
        <p:spPr>
          <a:xfrm>
            <a:off x="481359" y="6356351"/>
            <a:ext cx="6858000" cy="137160"/>
          </a:xfrm>
          <a:prstGeom prst="rect">
            <a:avLst/>
          </a:prstGeom>
        </p:spPr>
        <p:txBody>
          <a:bodyPr/>
          <a:lstStyle>
            <a:lvl1pPr marL="0" algn="l" defTabSz="914400" rtl="0" eaLnBrk="0" latinLnBrk="0" hangingPunct="0">
              <a:defRPr sz="900" kern="1200">
                <a:solidFill>
                  <a:srgbClr val="002868"/>
                </a:solidFill>
                <a:latin typeface="+mn-lt"/>
                <a:ea typeface="+mn-ea"/>
                <a:cs typeface="+mn-cs"/>
              </a:defRPr>
            </a:lvl1pPr>
          </a:lstStyle>
          <a:p>
            <a:r>
              <a:rPr lang="en-US" altLang="zh-CN" smtClean="0"/>
              <a:t>RDPAC | </a:t>
            </a:r>
            <a:r>
              <a:rPr lang="zh-CN" altLang="en-US" smtClean="0"/>
              <a:t>关于全球药品流通准入的政策发展研究</a:t>
            </a:r>
            <a:endParaRPr dirty="0"/>
          </a:p>
        </p:txBody>
      </p:sp>
      <p:sp>
        <p:nvSpPr>
          <p:cNvPr id="8" name="Slide Number Placeholder 5"/>
          <p:cNvSpPr>
            <a:spLocks noGrp="1"/>
          </p:cNvSpPr>
          <p:nvPr userDrawn="1">
            <p:ph type="sldNum" sz="quarter" idx="4"/>
          </p:nvPr>
        </p:nvSpPr>
        <p:spPr>
          <a:xfrm>
            <a:off x="481361" y="6492875"/>
            <a:ext cx="228600" cy="137160"/>
          </a:xfrm>
          <a:prstGeom prst="rect">
            <a:avLst/>
          </a:prstGeom>
        </p:spPr>
        <p:txBody>
          <a:bodyPr/>
          <a:lstStyle>
            <a:lvl1pPr marL="0" algn="l" defTabSz="914400" rtl="0" eaLnBrk="0" latinLnBrk="0" hangingPunct="0">
              <a:defRPr sz="900" kern="1200">
                <a:solidFill>
                  <a:srgbClr val="002868"/>
                </a:solidFill>
                <a:latin typeface="+mn-lt"/>
                <a:ea typeface="+mn-ea"/>
                <a:cs typeface="+mn-cs"/>
              </a:defRPr>
            </a:lvl1pPr>
          </a:lstStyle>
          <a:p>
            <a:fld id="{078CA1E6-1B09-488D-A1FF-E8A47C315D27}" type="slidenum">
              <a:rPr smtClean="0"/>
            </a:fld>
            <a:endParaRPr dirty="0"/>
          </a:p>
        </p:txBody>
      </p:sp>
    </p:spTree>
  </p:cSld>
  <p:clrMapOvr>
    <a:masterClrMapping/>
  </p:clrMapOvr>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Subhead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6" name="Text Placeholder 8"/>
          <p:cNvSpPr>
            <a:spLocks noGrp="1"/>
          </p:cNvSpPr>
          <p:nvPr>
            <p:ph type="body" sz="quarter" idx="14"/>
          </p:nvPr>
        </p:nvSpPr>
        <p:spPr>
          <a:xfrm>
            <a:off x="460800" y="972000"/>
            <a:ext cx="8226000" cy="224752"/>
          </a:xfrm>
        </p:spPr>
        <p:txBody>
          <a:bodyPr>
            <a:noAutofit/>
          </a:bodyPr>
          <a:lstStyle>
            <a:lvl1pPr>
              <a:buNone/>
              <a:defRPr/>
            </a:lvl1pPr>
          </a:lstStyle>
          <a:p>
            <a:pPr lvl="0"/>
            <a:r>
              <a:rPr lang="en-US" dirty="0" smtClean="0"/>
              <a:t>Click to edit Master text styles</a:t>
            </a:r>
            <a:endParaRPr lang="en-US" dirty="0" smtClean="0"/>
          </a:p>
        </p:txBody>
      </p:sp>
      <p:sp>
        <p:nvSpPr>
          <p:cNvPr id="7" name="Date Placeholder 3"/>
          <p:cNvSpPr>
            <a:spLocks noGrp="1"/>
          </p:cNvSpPr>
          <p:nvPr userDrawn="1">
            <p:ph type="dt" sz="half" idx="2"/>
          </p:nvPr>
        </p:nvSpPr>
        <p:spPr>
          <a:xfrm>
            <a:off x="713232" y="6492240"/>
            <a:ext cx="6629400" cy="137160"/>
          </a:xfrm>
          <a:prstGeom prst="rect">
            <a:avLst/>
          </a:prstGeom>
        </p:spPr>
        <p:txBody>
          <a:bodyPr/>
          <a:lstStyle>
            <a:lvl1pPr marL="0" algn="l" defTabSz="914400" rtl="0" eaLnBrk="0" latinLnBrk="0" hangingPunct="0">
              <a:defRPr sz="900" kern="1200">
                <a:solidFill>
                  <a:srgbClr val="002868"/>
                </a:solidFill>
                <a:latin typeface="+mn-lt"/>
                <a:ea typeface="+mn-ea"/>
                <a:cs typeface="+mn-cs"/>
              </a:defRPr>
            </a:lvl1pPr>
          </a:lstStyle>
          <a:p>
            <a:r>
              <a:rPr lang="en-US" altLang="zh-CN" smtClean="0"/>
              <a:t>2014</a:t>
            </a:r>
            <a:r>
              <a:rPr lang="zh-CN" altLang="en-US" smtClean="0"/>
              <a:t>年</a:t>
            </a:r>
            <a:r>
              <a:rPr lang="en-US" altLang="zh-CN" smtClean="0"/>
              <a:t>8</a:t>
            </a:r>
            <a:r>
              <a:rPr lang="zh-CN" altLang="en-US" smtClean="0"/>
              <a:t>月</a:t>
            </a:r>
            <a:endParaRPr dirty="0"/>
          </a:p>
        </p:txBody>
      </p:sp>
      <p:sp>
        <p:nvSpPr>
          <p:cNvPr id="8" name="Footer Placeholder 4"/>
          <p:cNvSpPr>
            <a:spLocks noGrp="1"/>
          </p:cNvSpPr>
          <p:nvPr userDrawn="1">
            <p:ph type="ftr" sz="quarter" idx="3"/>
          </p:nvPr>
        </p:nvSpPr>
        <p:spPr>
          <a:xfrm>
            <a:off x="481359" y="6356351"/>
            <a:ext cx="6858000" cy="137160"/>
          </a:xfrm>
          <a:prstGeom prst="rect">
            <a:avLst/>
          </a:prstGeom>
        </p:spPr>
        <p:txBody>
          <a:bodyPr/>
          <a:lstStyle>
            <a:lvl1pPr marL="0" algn="l" defTabSz="914400" rtl="0" eaLnBrk="0" latinLnBrk="0" hangingPunct="0">
              <a:defRPr sz="900" kern="1200">
                <a:solidFill>
                  <a:srgbClr val="002868"/>
                </a:solidFill>
                <a:latin typeface="+mn-lt"/>
                <a:ea typeface="+mn-ea"/>
                <a:cs typeface="+mn-cs"/>
              </a:defRPr>
            </a:lvl1pPr>
          </a:lstStyle>
          <a:p>
            <a:r>
              <a:rPr lang="en-US" altLang="zh-CN" smtClean="0"/>
              <a:t>RDPAC | </a:t>
            </a:r>
            <a:r>
              <a:rPr lang="zh-CN" altLang="en-US" smtClean="0"/>
              <a:t>关于全球药品流通准入的政策发展研究</a:t>
            </a:r>
            <a:endParaRPr dirty="0"/>
          </a:p>
        </p:txBody>
      </p:sp>
      <p:sp>
        <p:nvSpPr>
          <p:cNvPr id="9" name="Slide Number Placeholder 5"/>
          <p:cNvSpPr>
            <a:spLocks noGrp="1"/>
          </p:cNvSpPr>
          <p:nvPr userDrawn="1">
            <p:ph type="sldNum" sz="quarter" idx="4"/>
          </p:nvPr>
        </p:nvSpPr>
        <p:spPr>
          <a:xfrm>
            <a:off x="481361" y="6492875"/>
            <a:ext cx="228600" cy="137160"/>
          </a:xfrm>
          <a:prstGeom prst="rect">
            <a:avLst/>
          </a:prstGeom>
        </p:spPr>
        <p:txBody>
          <a:bodyPr/>
          <a:lstStyle>
            <a:lvl1pPr marL="0" algn="l" defTabSz="914400" rtl="0" eaLnBrk="0" latinLnBrk="0" hangingPunct="0">
              <a:defRPr sz="900" kern="1200">
                <a:solidFill>
                  <a:srgbClr val="002868"/>
                </a:solidFill>
                <a:latin typeface="+mn-lt"/>
                <a:ea typeface="+mn-ea"/>
                <a:cs typeface="+mn-cs"/>
              </a:defRPr>
            </a:lvl1pPr>
          </a:lstStyle>
          <a:p>
            <a:fld id="{078CA1E6-1B09-488D-A1FF-E8A47C315D27}" type="slidenum">
              <a:rPr smtClean="0"/>
            </a:fld>
            <a:endParaRPr dirty="0"/>
          </a:p>
        </p:txBody>
      </p:sp>
    </p:spTree>
  </p:cSld>
  <p:clrMapOvr>
    <a:masterClrMapping/>
  </p:clrMapOvr>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6382" y="0"/>
            <a:ext cx="8226425" cy="818686"/>
          </a:xfrm>
        </p:spPr>
        <p:txBody>
          <a:bodyPr/>
          <a:lstStyle>
            <a:lvl1pPr>
              <a:defRPr>
                <a:solidFill>
                  <a:srgbClr val="002868"/>
                </a:solidFill>
              </a:defRPr>
            </a:lvl1pPr>
          </a:lstStyle>
          <a:p>
            <a:r>
              <a:rPr lang="en-US" dirty="0" smtClean="0"/>
              <a:t>Click to edit Master title style</a:t>
            </a:r>
            <a:endParaRPr dirty="0"/>
          </a:p>
        </p:txBody>
      </p:sp>
      <p:sp>
        <p:nvSpPr>
          <p:cNvPr id="3" name="Chart Placeholder 2"/>
          <p:cNvSpPr>
            <a:spLocks noGrp="1"/>
          </p:cNvSpPr>
          <p:nvPr>
            <p:ph type="chart" idx="1" hasCustomPrompt="1"/>
          </p:nvPr>
        </p:nvSpPr>
        <p:spPr>
          <a:xfrm>
            <a:off x="456382" y="1179576"/>
            <a:ext cx="8226425" cy="4932668"/>
          </a:xfrm>
        </p:spPr>
        <p:txBody>
          <a:bodyPr/>
          <a:lstStyle>
            <a:lvl1pPr>
              <a:buFontTx/>
              <a:buNone/>
              <a:defRPr>
                <a:solidFill>
                  <a:srgbClr val="002868"/>
                </a:solidFill>
              </a:defRPr>
            </a:lvl1pPr>
          </a:lstStyle>
          <a:p>
            <a:r>
              <a:rPr lang="en-US" dirty="0" smtClean="0"/>
              <a:t>Click icon to add chart</a:t>
            </a:r>
            <a:endParaRPr dirty="0"/>
          </a:p>
        </p:txBody>
      </p:sp>
      <p:sp>
        <p:nvSpPr>
          <p:cNvPr id="7" name="Date Placeholder 3"/>
          <p:cNvSpPr>
            <a:spLocks noGrp="1"/>
          </p:cNvSpPr>
          <p:nvPr userDrawn="1">
            <p:ph type="dt" sz="half" idx="2"/>
          </p:nvPr>
        </p:nvSpPr>
        <p:spPr>
          <a:xfrm>
            <a:off x="713232" y="6492240"/>
            <a:ext cx="6629400" cy="137160"/>
          </a:xfrm>
          <a:prstGeom prst="rect">
            <a:avLst/>
          </a:prstGeom>
        </p:spPr>
        <p:txBody>
          <a:bodyPr/>
          <a:lstStyle>
            <a:lvl1pPr marL="0" algn="l" defTabSz="914400" rtl="0" eaLnBrk="0" latinLnBrk="0" hangingPunct="0">
              <a:defRPr sz="900" kern="1200">
                <a:solidFill>
                  <a:srgbClr val="002868"/>
                </a:solidFill>
                <a:latin typeface="+mn-lt"/>
                <a:ea typeface="+mn-ea"/>
                <a:cs typeface="+mn-cs"/>
              </a:defRPr>
            </a:lvl1pPr>
          </a:lstStyle>
          <a:p>
            <a:r>
              <a:rPr lang="en-US" altLang="zh-CN" smtClean="0"/>
              <a:t>2014</a:t>
            </a:r>
            <a:r>
              <a:rPr lang="zh-CN" altLang="en-US" smtClean="0"/>
              <a:t>年</a:t>
            </a:r>
            <a:r>
              <a:rPr lang="en-US" altLang="zh-CN" smtClean="0"/>
              <a:t>8</a:t>
            </a:r>
            <a:r>
              <a:rPr lang="zh-CN" altLang="en-US" smtClean="0"/>
              <a:t>月</a:t>
            </a:r>
            <a:endParaRPr dirty="0"/>
          </a:p>
        </p:txBody>
      </p:sp>
      <p:sp>
        <p:nvSpPr>
          <p:cNvPr id="8" name="Footer Placeholder 4"/>
          <p:cNvSpPr>
            <a:spLocks noGrp="1"/>
          </p:cNvSpPr>
          <p:nvPr userDrawn="1">
            <p:ph type="ftr" sz="quarter" idx="3"/>
          </p:nvPr>
        </p:nvSpPr>
        <p:spPr>
          <a:xfrm>
            <a:off x="481359" y="6356351"/>
            <a:ext cx="6858000" cy="137160"/>
          </a:xfrm>
          <a:prstGeom prst="rect">
            <a:avLst/>
          </a:prstGeom>
        </p:spPr>
        <p:txBody>
          <a:bodyPr/>
          <a:lstStyle>
            <a:lvl1pPr marL="0" algn="l" defTabSz="914400" rtl="0" eaLnBrk="0" latinLnBrk="0" hangingPunct="0">
              <a:defRPr sz="900" kern="1200">
                <a:solidFill>
                  <a:srgbClr val="002868"/>
                </a:solidFill>
                <a:latin typeface="+mn-lt"/>
                <a:ea typeface="+mn-ea"/>
                <a:cs typeface="+mn-cs"/>
              </a:defRPr>
            </a:lvl1pPr>
          </a:lstStyle>
          <a:p>
            <a:r>
              <a:rPr lang="en-US" altLang="zh-CN" smtClean="0"/>
              <a:t>RDPAC | </a:t>
            </a:r>
            <a:r>
              <a:rPr lang="zh-CN" altLang="en-US" smtClean="0"/>
              <a:t>关于全球药品流通准入的政策发展研究</a:t>
            </a:r>
            <a:endParaRPr dirty="0"/>
          </a:p>
        </p:txBody>
      </p:sp>
      <p:sp>
        <p:nvSpPr>
          <p:cNvPr id="9" name="Slide Number Placeholder 5"/>
          <p:cNvSpPr>
            <a:spLocks noGrp="1"/>
          </p:cNvSpPr>
          <p:nvPr userDrawn="1">
            <p:ph type="sldNum" sz="quarter" idx="4"/>
          </p:nvPr>
        </p:nvSpPr>
        <p:spPr>
          <a:xfrm>
            <a:off x="481361" y="6492875"/>
            <a:ext cx="228600" cy="137160"/>
          </a:xfrm>
          <a:prstGeom prst="rect">
            <a:avLst/>
          </a:prstGeom>
        </p:spPr>
        <p:txBody>
          <a:bodyPr/>
          <a:lstStyle>
            <a:lvl1pPr marL="0" algn="l" defTabSz="914400" rtl="0" eaLnBrk="0" latinLnBrk="0" hangingPunct="0">
              <a:defRPr sz="900" kern="1200">
                <a:solidFill>
                  <a:srgbClr val="002868"/>
                </a:solidFill>
                <a:latin typeface="+mn-lt"/>
                <a:ea typeface="+mn-ea"/>
                <a:cs typeface="+mn-cs"/>
              </a:defRPr>
            </a:lvl1pPr>
          </a:lstStyle>
          <a:p>
            <a:fld id="{078CA1E6-1B09-488D-A1FF-E8A47C315D27}" type="slidenum">
              <a:rPr smtClean="0"/>
            </a:fld>
            <a:endParaRPr dirty="0"/>
          </a:p>
        </p:txBody>
      </p:sp>
    </p:spTree>
  </p:cSld>
  <p:clrMapOvr>
    <a:masterClrMapping/>
  </p:clrMapOvr>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Date Placeholder 3"/>
          <p:cNvSpPr>
            <a:spLocks noGrp="1"/>
          </p:cNvSpPr>
          <p:nvPr userDrawn="1">
            <p:ph type="dt" sz="half" idx="2"/>
          </p:nvPr>
        </p:nvSpPr>
        <p:spPr>
          <a:xfrm>
            <a:off x="713232" y="6492240"/>
            <a:ext cx="6629400" cy="137160"/>
          </a:xfrm>
          <a:prstGeom prst="rect">
            <a:avLst/>
          </a:prstGeom>
        </p:spPr>
        <p:txBody>
          <a:bodyPr/>
          <a:lstStyle>
            <a:lvl1pPr marL="0" algn="l" defTabSz="914400" rtl="0" eaLnBrk="0" latinLnBrk="0" hangingPunct="0">
              <a:defRPr sz="900" kern="1200">
                <a:solidFill>
                  <a:srgbClr val="002868"/>
                </a:solidFill>
                <a:latin typeface="+mn-lt"/>
                <a:ea typeface="+mn-ea"/>
                <a:cs typeface="+mn-cs"/>
              </a:defRPr>
            </a:lvl1pPr>
          </a:lstStyle>
          <a:p>
            <a:r>
              <a:rPr lang="en-US" altLang="zh-CN" smtClean="0"/>
              <a:t>2014</a:t>
            </a:r>
            <a:r>
              <a:rPr lang="zh-CN" altLang="en-US" smtClean="0"/>
              <a:t>年</a:t>
            </a:r>
            <a:r>
              <a:rPr lang="en-US" altLang="zh-CN" smtClean="0"/>
              <a:t>8</a:t>
            </a:r>
            <a:r>
              <a:rPr lang="zh-CN" altLang="en-US" smtClean="0"/>
              <a:t>月</a:t>
            </a:r>
            <a:endParaRPr dirty="0"/>
          </a:p>
        </p:txBody>
      </p:sp>
      <p:sp>
        <p:nvSpPr>
          <p:cNvPr id="6" name="Footer Placeholder 4"/>
          <p:cNvSpPr>
            <a:spLocks noGrp="1"/>
          </p:cNvSpPr>
          <p:nvPr userDrawn="1">
            <p:ph type="ftr" sz="quarter" idx="3"/>
          </p:nvPr>
        </p:nvSpPr>
        <p:spPr>
          <a:xfrm>
            <a:off x="481359" y="6356351"/>
            <a:ext cx="6858000" cy="137160"/>
          </a:xfrm>
          <a:prstGeom prst="rect">
            <a:avLst/>
          </a:prstGeom>
        </p:spPr>
        <p:txBody>
          <a:bodyPr/>
          <a:lstStyle>
            <a:lvl1pPr marL="0" algn="l" defTabSz="914400" rtl="0" eaLnBrk="0" latinLnBrk="0" hangingPunct="0">
              <a:defRPr sz="900" kern="1200">
                <a:solidFill>
                  <a:srgbClr val="002868"/>
                </a:solidFill>
                <a:latin typeface="+mn-lt"/>
                <a:ea typeface="+mn-ea"/>
                <a:cs typeface="+mn-cs"/>
              </a:defRPr>
            </a:lvl1pPr>
          </a:lstStyle>
          <a:p>
            <a:r>
              <a:rPr lang="en-US" altLang="zh-CN" smtClean="0"/>
              <a:t>RDPAC | </a:t>
            </a:r>
            <a:r>
              <a:rPr lang="zh-CN" altLang="en-US" smtClean="0"/>
              <a:t>关于全球药品流通准入的政策发展研究</a:t>
            </a:r>
            <a:endParaRPr dirty="0"/>
          </a:p>
        </p:txBody>
      </p:sp>
      <p:sp>
        <p:nvSpPr>
          <p:cNvPr id="7" name="Slide Number Placeholder 5"/>
          <p:cNvSpPr>
            <a:spLocks noGrp="1"/>
          </p:cNvSpPr>
          <p:nvPr userDrawn="1">
            <p:ph type="sldNum" sz="quarter" idx="4"/>
          </p:nvPr>
        </p:nvSpPr>
        <p:spPr>
          <a:xfrm>
            <a:off x="481361" y="6492875"/>
            <a:ext cx="228600" cy="137160"/>
          </a:xfrm>
          <a:prstGeom prst="rect">
            <a:avLst/>
          </a:prstGeom>
        </p:spPr>
        <p:txBody>
          <a:bodyPr/>
          <a:lstStyle>
            <a:lvl1pPr marL="0" algn="l" defTabSz="914400" rtl="0" eaLnBrk="0" latinLnBrk="0" hangingPunct="0">
              <a:defRPr sz="900" kern="1200">
                <a:solidFill>
                  <a:srgbClr val="002868"/>
                </a:solidFill>
                <a:latin typeface="+mn-lt"/>
                <a:ea typeface="+mn-ea"/>
                <a:cs typeface="+mn-cs"/>
              </a:defRPr>
            </a:lvl1pPr>
          </a:lstStyle>
          <a:p>
            <a:fld id="{078CA1E6-1B09-488D-A1FF-E8A47C315D27}" type="slidenum">
              <a:rPr smtClean="0"/>
            </a:fld>
            <a:endParaRPr dirty="0"/>
          </a:p>
        </p:txBody>
      </p:sp>
    </p:spTree>
  </p:cSld>
  <p:clrMapOvr>
    <a:masterClrMapping/>
  </p:clrMapOvr>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Grid">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7" name="Date Placeholder 3"/>
          <p:cNvSpPr>
            <a:spLocks noGrp="1"/>
          </p:cNvSpPr>
          <p:nvPr userDrawn="1">
            <p:ph type="dt" sz="half" idx="2"/>
          </p:nvPr>
        </p:nvSpPr>
        <p:spPr>
          <a:xfrm>
            <a:off x="713232" y="6492240"/>
            <a:ext cx="6629400" cy="137160"/>
          </a:xfrm>
          <a:prstGeom prst="rect">
            <a:avLst/>
          </a:prstGeom>
        </p:spPr>
        <p:txBody>
          <a:bodyPr/>
          <a:lstStyle>
            <a:lvl1pPr marL="0" algn="l" defTabSz="914400" rtl="0" eaLnBrk="0" latinLnBrk="0" hangingPunct="0">
              <a:defRPr sz="900" kern="1200">
                <a:solidFill>
                  <a:srgbClr val="002868"/>
                </a:solidFill>
                <a:latin typeface="+mn-lt"/>
                <a:ea typeface="+mn-ea"/>
                <a:cs typeface="+mn-cs"/>
              </a:defRPr>
            </a:lvl1pPr>
          </a:lstStyle>
          <a:p>
            <a:r>
              <a:rPr lang="en-US" altLang="zh-CN" smtClean="0"/>
              <a:t>2014</a:t>
            </a:r>
            <a:r>
              <a:rPr lang="zh-CN" altLang="en-US" smtClean="0"/>
              <a:t>年</a:t>
            </a:r>
            <a:r>
              <a:rPr lang="en-US" altLang="zh-CN" smtClean="0"/>
              <a:t>8</a:t>
            </a:r>
            <a:r>
              <a:rPr lang="zh-CN" altLang="en-US" smtClean="0"/>
              <a:t>月</a:t>
            </a:r>
            <a:endParaRPr dirty="0"/>
          </a:p>
        </p:txBody>
      </p:sp>
      <p:sp>
        <p:nvSpPr>
          <p:cNvPr id="8" name="Footer Placeholder 4"/>
          <p:cNvSpPr>
            <a:spLocks noGrp="1"/>
          </p:cNvSpPr>
          <p:nvPr userDrawn="1">
            <p:ph type="ftr" sz="quarter" idx="3"/>
          </p:nvPr>
        </p:nvSpPr>
        <p:spPr>
          <a:xfrm>
            <a:off x="481359" y="6356351"/>
            <a:ext cx="6858000" cy="137160"/>
          </a:xfrm>
          <a:prstGeom prst="rect">
            <a:avLst/>
          </a:prstGeom>
        </p:spPr>
        <p:txBody>
          <a:bodyPr/>
          <a:lstStyle>
            <a:lvl1pPr marL="0" algn="l" defTabSz="914400" rtl="0" eaLnBrk="0" latinLnBrk="0" hangingPunct="0">
              <a:defRPr sz="900" kern="1200">
                <a:solidFill>
                  <a:srgbClr val="002868"/>
                </a:solidFill>
                <a:latin typeface="+mn-lt"/>
                <a:ea typeface="+mn-ea"/>
                <a:cs typeface="+mn-cs"/>
              </a:defRPr>
            </a:lvl1pPr>
          </a:lstStyle>
          <a:p>
            <a:r>
              <a:rPr lang="en-US" altLang="zh-CN" smtClean="0"/>
              <a:t>RDPAC | </a:t>
            </a:r>
            <a:r>
              <a:rPr lang="zh-CN" altLang="en-US" smtClean="0"/>
              <a:t>关于全球药品流通准入的政策发展研究</a:t>
            </a:r>
            <a:endParaRPr dirty="0"/>
          </a:p>
        </p:txBody>
      </p:sp>
      <p:sp>
        <p:nvSpPr>
          <p:cNvPr id="9" name="Slide Number Placeholder 5"/>
          <p:cNvSpPr>
            <a:spLocks noGrp="1"/>
          </p:cNvSpPr>
          <p:nvPr userDrawn="1">
            <p:ph type="sldNum" sz="quarter" idx="4"/>
          </p:nvPr>
        </p:nvSpPr>
        <p:spPr>
          <a:xfrm>
            <a:off x="481361" y="6492875"/>
            <a:ext cx="228600" cy="137160"/>
          </a:xfrm>
          <a:prstGeom prst="rect">
            <a:avLst/>
          </a:prstGeom>
        </p:spPr>
        <p:txBody>
          <a:bodyPr/>
          <a:lstStyle>
            <a:lvl1pPr marL="0" algn="l" defTabSz="914400" rtl="0" eaLnBrk="0" latinLnBrk="0" hangingPunct="0">
              <a:defRPr sz="900" kern="1200">
                <a:solidFill>
                  <a:srgbClr val="002868"/>
                </a:solidFill>
                <a:latin typeface="+mn-lt"/>
                <a:ea typeface="+mn-ea"/>
                <a:cs typeface="+mn-cs"/>
              </a:defRPr>
            </a:lvl1pPr>
          </a:lstStyle>
          <a:p>
            <a:fld id="{078CA1E6-1B09-488D-A1FF-E8A47C315D27}" type="slidenum">
              <a:rPr smtClean="0"/>
            </a:fld>
            <a:endParaRPr dirty="0"/>
          </a:p>
        </p:txBody>
      </p:sp>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8000" y="116632"/>
            <a:ext cx="8208000" cy="864000"/>
          </a:xfrm>
        </p:spPr>
        <p:txBody>
          <a:bodyPr anchor="b"/>
          <a:lstStyle>
            <a:lvl1pPr>
              <a:defRPr sz="2200"/>
            </a:lvl1pPr>
          </a:lstStyle>
          <a:p>
            <a:r>
              <a:rPr lang="en-US" smtClean="0"/>
              <a:t>Click to edit Master title style</a:t>
            </a:r>
            <a:endParaRPr dirty="0"/>
          </a:p>
        </p:txBody>
      </p:sp>
      <p:sp>
        <p:nvSpPr>
          <p:cNvPr id="3" name="Content Placeholder 2"/>
          <p:cNvSpPr>
            <a:spLocks noGrp="1"/>
          </p:cNvSpPr>
          <p:nvPr>
            <p:ph idx="1"/>
          </p:nvPr>
        </p:nvSpPr>
        <p:spPr/>
        <p:txBody>
          <a:bodyPr/>
          <a:lstStyle>
            <a:lvl1pPr>
              <a:buClr>
                <a:srgbClr val="69C0C9"/>
              </a:buClr>
              <a:defRPr sz="2000"/>
            </a:lvl1pPr>
            <a:lvl2pPr>
              <a:buClr>
                <a:srgbClr val="69C0C9"/>
              </a:buClr>
              <a:defRPr/>
            </a:lvl2pPr>
            <a:lvl3pPr>
              <a:buClr>
                <a:srgbClr val="69C0C9"/>
              </a:buClr>
              <a:defRPr/>
            </a:lvl3pPr>
            <a:lvl4pPr>
              <a:buClr>
                <a:srgbClr val="69C0C9"/>
              </a:buClr>
              <a:defRPr/>
            </a:lvl4pPr>
            <a:lvl5pPr>
              <a:buClr>
                <a:srgbClr val="69C0C9"/>
              </a:buClr>
              <a:defRPr/>
            </a:lvl5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dirty="0"/>
          </a:p>
        </p:txBody>
      </p:sp>
      <p:sp>
        <p:nvSpPr>
          <p:cNvPr id="13" name="Footer Placeholder 10"/>
          <p:cNvSpPr>
            <a:spLocks noGrp="1"/>
          </p:cNvSpPr>
          <p:nvPr>
            <p:ph type="ftr" sz="quarter" idx="11"/>
          </p:nvPr>
        </p:nvSpPr>
        <p:spPr bwMode="auto">
          <a:xfrm>
            <a:off x="481330" y="6356350"/>
            <a:ext cx="6858000" cy="137160"/>
          </a:xfrm>
          <a:prstGeom prst="rect">
            <a:avLst/>
          </a:prstGeom>
          <a:effectLst/>
        </p:spPr>
        <p:txBody>
          <a:bodyPr vert="horz" wrap="square" lIns="0" tIns="0" rIns="0" bIns="0" anchor="t" anchorCtr="0">
            <a:noAutofit/>
          </a:bodyPr>
          <a:lstStyle>
            <a:lvl1pPr algn="l">
              <a:lnSpc>
                <a:spcPct val="100000"/>
              </a:lnSpc>
              <a:spcBef>
                <a:spcPts val="0"/>
              </a:spcBef>
              <a:spcAft>
                <a:spcPts val="0"/>
              </a:spcAft>
              <a:defRPr kumimoji="0" sz="900" b="0" i="0" u="none" baseline="0">
                <a:solidFill>
                  <a:srgbClr val="0E0733"/>
                </a:solidFill>
                <a:effectLst/>
                <a:latin typeface="Verdana" panose="020B0604030504040204"/>
              </a:defRPr>
            </a:lvl1pPr>
          </a:lstStyle>
          <a:p>
            <a:r>
              <a:rPr lang="zh-CN" altLang="en-US" dirty="0" smtClean="0"/>
              <a:t>参数放行研究</a:t>
            </a:r>
            <a:endParaRPr lang="en-US" altLang="zh-CN" dirty="0" smtClean="0"/>
          </a:p>
        </p:txBody>
      </p:sp>
      <p:sp>
        <p:nvSpPr>
          <p:cNvPr id="14" name="Slide Number Placeholder 11"/>
          <p:cNvSpPr>
            <a:spLocks noGrp="1"/>
          </p:cNvSpPr>
          <p:nvPr>
            <p:ph type="sldNum" sz="quarter" idx="12"/>
          </p:nvPr>
        </p:nvSpPr>
        <p:spPr bwMode="auto">
          <a:xfrm>
            <a:off x="481330" y="6492875"/>
            <a:ext cx="228600" cy="137160"/>
          </a:xfrm>
          <a:prstGeom prst="rect">
            <a:avLst/>
          </a:prstGeom>
          <a:effectLst/>
        </p:spPr>
        <p:txBody>
          <a:bodyPr vert="horz" wrap="square" lIns="0" tIns="0" rIns="0" bIns="0" anchor="t" anchorCtr="0">
            <a:noAutofit/>
          </a:bodyPr>
          <a:lstStyle>
            <a:lvl1pPr algn="l">
              <a:lnSpc>
                <a:spcPct val="100000"/>
              </a:lnSpc>
              <a:spcBef>
                <a:spcPts val="0"/>
              </a:spcBef>
              <a:spcAft>
                <a:spcPts val="0"/>
              </a:spcAft>
              <a:defRPr kumimoji="0" sz="900" b="0" i="0" u="none" baseline="0">
                <a:solidFill>
                  <a:srgbClr val="0E0733"/>
                </a:solidFill>
                <a:effectLst/>
                <a:latin typeface="Verdana" panose="020B0604030504040204"/>
              </a:defRPr>
            </a:lvl1pPr>
          </a:lstStyle>
          <a:p>
            <a:fld id="{823FCCBC-0010-4C26-B64B-C555F35257CA}" type="slidenum">
              <a:rPr lang="en-US" smtClean="0"/>
            </a:fld>
            <a:endParaRPr lang="en-US"/>
          </a:p>
        </p:txBody>
      </p:sp>
      <p:sp>
        <p:nvSpPr>
          <p:cNvPr id="15" name="Date Placeholder 13"/>
          <p:cNvSpPr>
            <a:spLocks noGrp="1"/>
          </p:cNvSpPr>
          <p:nvPr>
            <p:ph type="dt" sz="quarter" idx="13"/>
          </p:nvPr>
        </p:nvSpPr>
        <p:spPr bwMode="auto">
          <a:xfrm>
            <a:off x="716929" y="6492875"/>
            <a:ext cx="6629400" cy="137160"/>
          </a:xfrm>
          <a:prstGeom prst="rect">
            <a:avLst/>
          </a:prstGeom>
          <a:effectLst/>
        </p:spPr>
        <p:txBody>
          <a:bodyPr vert="horz" wrap="square" lIns="0" tIns="0" rIns="0" bIns="0" anchor="t" anchorCtr="0">
            <a:noAutofit/>
          </a:bodyPr>
          <a:lstStyle>
            <a:lvl1pPr algn="l">
              <a:lnSpc>
                <a:spcPct val="100000"/>
              </a:lnSpc>
              <a:spcBef>
                <a:spcPts val="0"/>
              </a:spcBef>
              <a:spcAft>
                <a:spcPts val="0"/>
              </a:spcAft>
              <a:defRPr kumimoji="0" sz="900" b="0" i="0" u="none" baseline="0">
                <a:solidFill>
                  <a:srgbClr val="0E0733"/>
                </a:solidFill>
                <a:effectLst/>
                <a:latin typeface="Verdana" panose="020B0604030504040204"/>
              </a:defRPr>
            </a:lvl1pPr>
          </a:lstStyle>
          <a:p>
            <a:r>
              <a:rPr lang="en-US" altLang="zh-CN" dirty="0" smtClean="0"/>
              <a:t>2016</a:t>
            </a:r>
            <a:r>
              <a:rPr lang="zh-CN" altLang="en-US" dirty="0" smtClean="0"/>
              <a:t>年</a:t>
            </a:r>
            <a:r>
              <a:rPr lang="en-US" altLang="zh-CN" dirty="0" smtClean="0"/>
              <a:t>8</a:t>
            </a:r>
            <a:r>
              <a:rPr lang="zh-CN" altLang="en-US" dirty="0" smtClean="0"/>
              <a:t>月</a:t>
            </a:r>
            <a:endParaRPr lang="en-US" dirty="0"/>
          </a:p>
        </p:txBody>
      </p:sp>
    </p:spTree>
  </p:cSld>
  <p:clrMapOvr>
    <a:masterClrMapping/>
  </p:clrMapOvr>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ubhead Gri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pic>
        <p:nvPicPr>
          <p:cNvPr id="6" name="Picture 5" descr="grid.png"/>
          <p:cNvPicPr>
            <a:picLocks noChangeAspect="1"/>
          </p:cNvPicPr>
          <p:nvPr userDrawn="1"/>
        </p:nvPicPr>
        <p:blipFill>
          <a:blip r:embed="rId2" cstate="print"/>
          <a:stretch>
            <a:fillRect/>
          </a:stretch>
        </p:blipFill>
        <p:spPr>
          <a:xfrm>
            <a:off x="0" y="0"/>
            <a:ext cx="9143999" cy="6857999"/>
          </a:xfrm>
          <a:prstGeom prst="rect">
            <a:avLst/>
          </a:prstGeom>
        </p:spPr>
      </p:pic>
      <p:sp>
        <p:nvSpPr>
          <p:cNvPr id="7" name="Date Placeholder 3"/>
          <p:cNvSpPr>
            <a:spLocks noGrp="1"/>
          </p:cNvSpPr>
          <p:nvPr userDrawn="1">
            <p:ph type="dt" sz="half" idx="2"/>
          </p:nvPr>
        </p:nvSpPr>
        <p:spPr>
          <a:xfrm>
            <a:off x="713232" y="6492240"/>
            <a:ext cx="6629400" cy="137160"/>
          </a:xfrm>
          <a:prstGeom prst="rect">
            <a:avLst/>
          </a:prstGeom>
        </p:spPr>
        <p:txBody>
          <a:bodyPr/>
          <a:lstStyle>
            <a:lvl1pPr marL="0" algn="l" defTabSz="914400" rtl="0" eaLnBrk="0" latinLnBrk="0" hangingPunct="0">
              <a:defRPr sz="900" kern="1200">
                <a:solidFill>
                  <a:srgbClr val="002868"/>
                </a:solidFill>
                <a:latin typeface="+mn-lt"/>
                <a:ea typeface="+mn-ea"/>
                <a:cs typeface="+mn-cs"/>
              </a:defRPr>
            </a:lvl1pPr>
          </a:lstStyle>
          <a:p>
            <a:r>
              <a:rPr lang="en-US" altLang="zh-CN" smtClean="0"/>
              <a:t>2014</a:t>
            </a:r>
            <a:r>
              <a:rPr lang="zh-CN" altLang="en-US" smtClean="0"/>
              <a:t>年</a:t>
            </a:r>
            <a:r>
              <a:rPr lang="en-US" altLang="zh-CN" smtClean="0"/>
              <a:t>8</a:t>
            </a:r>
            <a:r>
              <a:rPr lang="zh-CN" altLang="en-US" smtClean="0"/>
              <a:t>月</a:t>
            </a:r>
            <a:endParaRPr dirty="0"/>
          </a:p>
        </p:txBody>
      </p:sp>
      <p:sp>
        <p:nvSpPr>
          <p:cNvPr id="8" name="Footer Placeholder 4"/>
          <p:cNvSpPr>
            <a:spLocks noGrp="1"/>
          </p:cNvSpPr>
          <p:nvPr userDrawn="1">
            <p:ph type="ftr" sz="quarter" idx="3"/>
          </p:nvPr>
        </p:nvSpPr>
        <p:spPr>
          <a:xfrm>
            <a:off x="481359" y="6356351"/>
            <a:ext cx="6858000" cy="137160"/>
          </a:xfrm>
          <a:prstGeom prst="rect">
            <a:avLst/>
          </a:prstGeom>
        </p:spPr>
        <p:txBody>
          <a:bodyPr/>
          <a:lstStyle>
            <a:lvl1pPr marL="0" algn="l" defTabSz="914400" rtl="0" eaLnBrk="0" latinLnBrk="0" hangingPunct="0">
              <a:defRPr sz="900" kern="1200">
                <a:solidFill>
                  <a:srgbClr val="002868"/>
                </a:solidFill>
                <a:latin typeface="+mn-lt"/>
                <a:ea typeface="+mn-ea"/>
                <a:cs typeface="+mn-cs"/>
              </a:defRPr>
            </a:lvl1pPr>
          </a:lstStyle>
          <a:p>
            <a:r>
              <a:rPr lang="en-US" altLang="zh-CN" smtClean="0"/>
              <a:t>RDPAC | </a:t>
            </a:r>
            <a:r>
              <a:rPr lang="zh-CN" altLang="en-US" smtClean="0"/>
              <a:t>关于全球药品流通准入的政策发展研究</a:t>
            </a:r>
            <a:endParaRPr dirty="0"/>
          </a:p>
        </p:txBody>
      </p:sp>
      <p:sp>
        <p:nvSpPr>
          <p:cNvPr id="9" name="Slide Number Placeholder 5"/>
          <p:cNvSpPr>
            <a:spLocks noGrp="1"/>
          </p:cNvSpPr>
          <p:nvPr userDrawn="1">
            <p:ph type="sldNum" sz="quarter" idx="4"/>
          </p:nvPr>
        </p:nvSpPr>
        <p:spPr>
          <a:xfrm>
            <a:off x="481361" y="6492875"/>
            <a:ext cx="228600" cy="137160"/>
          </a:xfrm>
          <a:prstGeom prst="rect">
            <a:avLst/>
          </a:prstGeom>
        </p:spPr>
        <p:txBody>
          <a:bodyPr/>
          <a:lstStyle>
            <a:lvl1pPr marL="0" algn="l" defTabSz="914400" rtl="0" eaLnBrk="0" latinLnBrk="0" hangingPunct="0">
              <a:defRPr sz="900" kern="1200">
                <a:solidFill>
                  <a:srgbClr val="002868"/>
                </a:solidFill>
                <a:latin typeface="+mn-lt"/>
                <a:ea typeface="+mn-ea"/>
                <a:cs typeface="+mn-cs"/>
              </a:defRPr>
            </a:lvl1pPr>
          </a:lstStyle>
          <a:p>
            <a:fld id="{078CA1E6-1B09-488D-A1FF-E8A47C315D27}" type="slidenum">
              <a:rPr smtClean="0"/>
            </a:fld>
            <a:endParaRPr dirty="0"/>
          </a:p>
        </p:txBody>
      </p:sp>
    </p:spTree>
  </p:cSld>
  <p:clrMapOvr>
    <a:masterClrMapping/>
  </p:clrMapOvr>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iagram and Text box">
    <p:spTree>
      <p:nvGrpSpPr>
        <p:cNvPr id="1" name=""/>
        <p:cNvGrpSpPr/>
        <p:nvPr/>
      </p:nvGrpSpPr>
      <p:grpSpPr>
        <a:xfrm>
          <a:off x="0" y="0"/>
          <a:ext cx="0" cy="0"/>
          <a:chOff x="0" y="0"/>
          <a:chExt cx="0" cy="0"/>
        </a:xfrm>
      </p:grpSpPr>
      <p:sp>
        <p:nvSpPr>
          <p:cNvPr id="2" name="Title 1"/>
          <p:cNvSpPr>
            <a:spLocks noGrp="1"/>
          </p:cNvSpPr>
          <p:nvPr>
            <p:ph type="title"/>
          </p:nvPr>
        </p:nvSpPr>
        <p:spPr>
          <a:xfrm>
            <a:off x="456382" y="0"/>
            <a:ext cx="8226425" cy="818686"/>
          </a:xfrm>
        </p:spPr>
        <p:txBody>
          <a:bodyPr/>
          <a:lstStyle/>
          <a:p>
            <a:r>
              <a:rPr lang="en-US" smtClean="0"/>
              <a:t>Click to edit Master title style</a:t>
            </a:r>
            <a:endParaRPr lang="en-GB" dirty="0"/>
          </a:p>
        </p:txBody>
      </p:sp>
      <p:sp>
        <p:nvSpPr>
          <p:cNvPr id="12" name="Content Placeholder 11"/>
          <p:cNvSpPr>
            <a:spLocks noGrp="1"/>
          </p:cNvSpPr>
          <p:nvPr>
            <p:ph sz="quarter" idx="16"/>
          </p:nvPr>
        </p:nvSpPr>
        <p:spPr>
          <a:xfrm>
            <a:off x="4660371" y="1179576"/>
            <a:ext cx="4022436" cy="4816475"/>
          </a:xfrm>
          <a:ln w="12700">
            <a:solidFill>
              <a:schemeClr val="bg1"/>
            </a:solidFill>
          </a:ln>
        </p:spPr>
        <p:txBody>
          <a:bodyPr lIns="91440" tIns="45720" rIns="9144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p:txBody>
      </p:sp>
      <p:sp>
        <p:nvSpPr>
          <p:cNvPr id="7" name="Date Placeholder 3"/>
          <p:cNvSpPr>
            <a:spLocks noGrp="1"/>
          </p:cNvSpPr>
          <p:nvPr userDrawn="1">
            <p:ph type="dt" sz="half" idx="2"/>
          </p:nvPr>
        </p:nvSpPr>
        <p:spPr>
          <a:xfrm>
            <a:off x="713232" y="6492240"/>
            <a:ext cx="6629400" cy="137160"/>
          </a:xfrm>
          <a:prstGeom prst="rect">
            <a:avLst/>
          </a:prstGeom>
        </p:spPr>
        <p:txBody>
          <a:bodyPr/>
          <a:lstStyle>
            <a:lvl1pPr marL="0" algn="l" defTabSz="914400" rtl="0" eaLnBrk="0" latinLnBrk="0" hangingPunct="0">
              <a:defRPr sz="900" kern="1200">
                <a:solidFill>
                  <a:srgbClr val="002868"/>
                </a:solidFill>
                <a:latin typeface="+mn-lt"/>
                <a:ea typeface="+mn-ea"/>
                <a:cs typeface="+mn-cs"/>
              </a:defRPr>
            </a:lvl1pPr>
          </a:lstStyle>
          <a:p>
            <a:r>
              <a:rPr lang="en-US" altLang="zh-CN" smtClean="0"/>
              <a:t>2014</a:t>
            </a:r>
            <a:r>
              <a:rPr lang="zh-CN" altLang="en-US" smtClean="0"/>
              <a:t>年</a:t>
            </a:r>
            <a:r>
              <a:rPr lang="en-US" altLang="zh-CN" smtClean="0"/>
              <a:t>8</a:t>
            </a:r>
            <a:r>
              <a:rPr lang="zh-CN" altLang="en-US" smtClean="0"/>
              <a:t>月</a:t>
            </a:r>
            <a:endParaRPr dirty="0"/>
          </a:p>
        </p:txBody>
      </p:sp>
      <p:sp>
        <p:nvSpPr>
          <p:cNvPr id="8" name="Footer Placeholder 4"/>
          <p:cNvSpPr>
            <a:spLocks noGrp="1"/>
          </p:cNvSpPr>
          <p:nvPr userDrawn="1">
            <p:ph type="ftr" sz="quarter" idx="3"/>
          </p:nvPr>
        </p:nvSpPr>
        <p:spPr>
          <a:xfrm>
            <a:off x="481359" y="6356351"/>
            <a:ext cx="6858000" cy="137160"/>
          </a:xfrm>
          <a:prstGeom prst="rect">
            <a:avLst/>
          </a:prstGeom>
        </p:spPr>
        <p:txBody>
          <a:bodyPr/>
          <a:lstStyle>
            <a:lvl1pPr marL="0" algn="l" defTabSz="914400" rtl="0" eaLnBrk="0" latinLnBrk="0" hangingPunct="0">
              <a:defRPr sz="900" kern="1200">
                <a:solidFill>
                  <a:srgbClr val="002868"/>
                </a:solidFill>
                <a:latin typeface="+mn-lt"/>
                <a:ea typeface="+mn-ea"/>
                <a:cs typeface="+mn-cs"/>
              </a:defRPr>
            </a:lvl1pPr>
          </a:lstStyle>
          <a:p>
            <a:r>
              <a:rPr lang="en-US" altLang="zh-CN" smtClean="0"/>
              <a:t>RDPAC | </a:t>
            </a:r>
            <a:r>
              <a:rPr lang="zh-CN" altLang="en-US" smtClean="0"/>
              <a:t>关于全球药品流通准入的政策发展研究</a:t>
            </a:r>
            <a:endParaRPr dirty="0"/>
          </a:p>
        </p:txBody>
      </p:sp>
      <p:sp>
        <p:nvSpPr>
          <p:cNvPr id="9" name="Slide Number Placeholder 5"/>
          <p:cNvSpPr>
            <a:spLocks noGrp="1"/>
          </p:cNvSpPr>
          <p:nvPr userDrawn="1">
            <p:ph type="sldNum" sz="quarter" idx="4"/>
          </p:nvPr>
        </p:nvSpPr>
        <p:spPr>
          <a:xfrm>
            <a:off x="481361" y="6492875"/>
            <a:ext cx="228600" cy="137160"/>
          </a:xfrm>
          <a:prstGeom prst="rect">
            <a:avLst/>
          </a:prstGeom>
        </p:spPr>
        <p:txBody>
          <a:bodyPr/>
          <a:lstStyle>
            <a:lvl1pPr marL="0" algn="l" defTabSz="914400" rtl="0" eaLnBrk="0" latinLnBrk="0" hangingPunct="0">
              <a:defRPr sz="900" kern="1200">
                <a:solidFill>
                  <a:srgbClr val="002868"/>
                </a:solidFill>
                <a:latin typeface="+mn-lt"/>
                <a:ea typeface="+mn-ea"/>
                <a:cs typeface="+mn-cs"/>
              </a:defRPr>
            </a:lvl1pPr>
          </a:lstStyle>
          <a:p>
            <a:fld id="{078CA1E6-1B09-488D-A1FF-E8A47C315D27}" type="slidenum">
              <a:rPr smtClean="0"/>
            </a:fld>
            <a:endParaRPr dirty="0"/>
          </a:p>
        </p:txBody>
      </p:sp>
    </p:spTree>
  </p:cSld>
  <p:clrMapOvr>
    <a:masterClrMapping/>
  </p:clrMapOvr>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Graphs and Text box">
    <p:spTree>
      <p:nvGrpSpPr>
        <p:cNvPr id="1" name=""/>
        <p:cNvGrpSpPr/>
        <p:nvPr/>
      </p:nvGrpSpPr>
      <p:grpSpPr>
        <a:xfrm>
          <a:off x="0" y="0"/>
          <a:ext cx="0" cy="0"/>
          <a:chOff x="0" y="0"/>
          <a:chExt cx="0" cy="0"/>
        </a:xfrm>
      </p:grpSpPr>
      <p:sp>
        <p:nvSpPr>
          <p:cNvPr id="2" name="Title 1"/>
          <p:cNvSpPr>
            <a:spLocks noGrp="1"/>
          </p:cNvSpPr>
          <p:nvPr>
            <p:ph type="title"/>
          </p:nvPr>
        </p:nvSpPr>
        <p:spPr>
          <a:xfrm>
            <a:off x="456382" y="0"/>
            <a:ext cx="8226425" cy="818686"/>
          </a:xfrm>
        </p:spPr>
        <p:txBody>
          <a:bodyPr/>
          <a:lstStyle/>
          <a:p>
            <a:r>
              <a:rPr lang="en-US" smtClean="0"/>
              <a:t>Click to edit Master title style</a:t>
            </a:r>
            <a:endParaRPr lang="en-GB" dirty="0"/>
          </a:p>
        </p:txBody>
      </p:sp>
      <p:sp>
        <p:nvSpPr>
          <p:cNvPr id="12" name="Content Placeholder 11"/>
          <p:cNvSpPr>
            <a:spLocks noGrp="1"/>
          </p:cNvSpPr>
          <p:nvPr>
            <p:ph sz="quarter" idx="16"/>
          </p:nvPr>
        </p:nvSpPr>
        <p:spPr>
          <a:xfrm>
            <a:off x="5149033" y="1179576"/>
            <a:ext cx="3533774" cy="4816475"/>
          </a:xfrm>
          <a:ln w="12700">
            <a:solidFill>
              <a:schemeClr val="bg1"/>
            </a:solidFill>
          </a:ln>
        </p:spPr>
        <p:txBody>
          <a:bodyPr lIns="91440" tIns="45720" rIns="9144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p:txBody>
      </p:sp>
      <p:sp>
        <p:nvSpPr>
          <p:cNvPr id="7" name="Date Placeholder 3"/>
          <p:cNvSpPr>
            <a:spLocks noGrp="1"/>
          </p:cNvSpPr>
          <p:nvPr userDrawn="1">
            <p:ph type="dt" sz="half" idx="2"/>
          </p:nvPr>
        </p:nvSpPr>
        <p:spPr>
          <a:xfrm>
            <a:off x="713232" y="6492240"/>
            <a:ext cx="6629400" cy="137160"/>
          </a:xfrm>
          <a:prstGeom prst="rect">
            <a:avLst/>
          </a:prstGeom>
        </p:spPr>
        <p:txBody>
          <a:bodyPr/>
          <a:lstStyle>
            <a:lvl1pPr marL="0" algn="l" defTabSz="914400" rtl="0" eaLnBrk="0" latinLnBrk="0" hangingPunct="0">
              <a:defRPr sz="900" kern="1200">
                <a:solidFill>
                  <a:srgbClr val="002868"/>
                </a:solidFill>
                <a:latin typeface="+mn-lt"/>
                <a:ea typeface="+mn-ea"/>
                <a:cs typeface="+mn-cs"/>
              </a:defRPr>
            </a:lvl1pPr>
          </a:lstStyle>
          <a:p>
            <a:r>
              <a:rPr lang="en-US" altLang="zh-CN" smtClean="0"/>
              <a:t>2014</a:t>
            </a:r>
            <a:r>
              <a:rPr lang="zh-CN" altLang="en-US" smtClean="0"/>
              <a:t>年</a:t>
            </a:r>
            <a:r>
              <a:rPr lang="en-US" altLang="zh-CN" smtClean="0"/>
              <a:t>8</a:t>
            </a:r>
            <a:r>
              <a:rPr lang="zh-CN" altLang="en-US" smtClean="0"/>
              <a:t>月</a:t>
            </a:r>
            <a:endParaRPr dirty="0"/>
          </a:p>
        </p:txBody>
      </p:sp>
      <p:sp>
        <p:nvSpPr>
          <p:cNvPr id="8" name="Footer Placeholder 4"/>
          <p:cNvSpPr>
            <a:spLocks noGrp="1"/>
          </p:cNvSpPr>
          <p:nvPr userDrawn="1">
            <p:ph type="ftr" sz="quarter" idx="3"/>
          </p:nvPr>
        </p:nvSpPr>
        <p:spPr>
          <a:xfrm>
            <a:off x="481359" y="6356351"/>
            <a:ext cx="6858000" cy="137160"/>
          </a:xfrm>
          <a:prstGeom prst="rect">
            <a:avLst/>
          </a:prstGeom>
        </p:spPr>
        <p:txBody>
          <a:bodyPr/>
          <a:lstStyle>
            <a:lvl1pPr marL="0" algn="l" defTabSz="914400" rtl="0" eaLnBrk="0" latinLnBrk="0" hangingPunct="0">
              <a:defRPr sz="900" kern="1200">
                <a:solidFill>
                  <a:srgbClr val="002868"/>
                </a:solidFill>
                <a:latin typeface="+mn-lt"/>
                <a:ea typeface="+mn-ea"/>
                <a:cs typeface="+mn-cs"/>
              </a:defRPr>
            </a:lvl1pPr>
          </a:lstStyle>
          <a:p>
            <a:r>
              <a:rPr lang="en-US" altLang="zh-CN" smtClean="0"/>
              <a:t>RDPAC | </a:t>
            </a:r>
            <a:r>
              <a:rPr lang="zh-CN" altLang="en-US" smtClean="0"/>
              <a:t>关于全球药品流通准入的政策发展研究</a:t>
            </a:r>
            <a:endParaRPr dirty="0"/>
          </a:p>
        </p:txBody>
      </p:sp>
      <p:sp>
        <p:nvSpPr>
          <p:cNvPr id="9" name="Slide Number Placeholder 5"/>
          <p:cNvSpPr>
            <a:spLocks noGrp="1"/>
          </p:cNvSpPr>
          <p:nvPr userDrawn="1">
            <p:ph type="sldNum" sz="quarter" idx="4"/>
          </p:nvPr>
        </p:nvSpPr>
        <p:spPr>
          <a:xfrm>
            <a:off x="481361" y="6492875"/>
            <a:ext cx="228600" cy="137160"/>
          </a:xfrm>
          <a:prstGeom prst="rect">
            <a:avLst/>
          </a:prstGeom>
        </p:spPr>
        <p:txBody>
          <a:bodyPr/>
          <a:lstStyle>
            <a:lvl1pPr marL="0" algn="l" defTabSz="914400" rtl="0" eaLnBrk="0" latinLnBrk="0" hangingPunct="0">
              <a:defRPr sz="900" kern="1200">
                <a:solidFill>
                  <a:srgbClr val="002868"/>
                </a:solidFill>
                <a:latin typeface="+mn-lt"/>
                <a:ea typeface="+mn-ea"/>
                <a:cs typeface="+mn-cs"/>
              </a:defRPr>
            </a:lvl1pPr>
          </a:lstStyle>
          <a:p>
            <a:fld id="{078CA1E6-1B09-488D-A1FF-E8A47C315D27}" type="slidenum">
              <a:rPr smtClean="0"/>
            </a:fld>
            <a:endParaRPr dirty="0"/>
          </a:p>
        </p:txBody>
      </p:sp>
    </p:spTree>
  </p:cSld>
  <p:clrMapOvr>
    <a:masterClrMapping/>
  </p:clrMapOvr>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Opportunities and Challenges/Content boxes x2">
    <p:spTree>
      <p:nvGrpSpPr>
        <p:cNvPr id="1" name=""/>
        <p:cNvGrpSpPr/>
        <p:nvPr/>
      </p:nvGrpSpPr>
      <p:grpSpPr>
        <a:xfrm>
          <a:off x="0" y="0"/>
          <a:ext cx="0" cy="0"/>
          <a:chOff x="0" y="0"/>
          <a:chExt cx="0" cy="0"/>
        </a:xfrm>
      </p:grpSpPr>
      <p:sp>
        <p:nvSpPr>
          <p:cNvPr id="2" name="Title 1"/>
          <p:cNvSpPr>
            <a:spLocks noGrp="1"/>
          </p:cNvSpPr>
          <p:nvPr>
            <p:ph type="title"/>
          </p:nvPr>
        </p:nvSpPr>
        <p:spPr>
          <a:xfrm>
            <a:off x="456382" y="0"/>
            <a:ext cx="8226425" cy="818686"/>
          </a:xfrm>
        </p:spPr>
        <p:txBody>
          <a:bodyPr/>
          <a:lstStyle/>
          <a:p>
            <a:r>
              <a:rPr lang="en-US" smtClean="0"/>
              <a:t>Click to edit Master title style</a:t>
            </a:r>
            <a:endParaRPr lang="en-GB" dirty="0"/>
          </a:p>
        </p:txBody>
      </p:sp>
      <p:sp>
        <p:nvSpPr>
          <p:cNvPr id="12" name="Content Placeholder 11"/>
          <p:cNvSpPr>
            <a:spLocks noGrp="1"/>
          </p:cNvSpPr>
          <p:nvPr>
            <p:ph sz="quarter" idx="16"/>
          </p:nvPr>
        </p:nvSpPr>
        <p:spPr>
          <a:xfrm>
            <a:off x="4660371" y="1179576"/>
            <a:ext cx="4022436" cy="4816475"/>
          </a:xfrm>
          <a:ln w="12700">
            <a:solidFill>
              <a:schemeClr val="bg1"/>
            </a:solidFill>
          </a:ln>
        </p:spPr>
        <p:txBody>
          <a:bodyPr lIns="91440" tIns="45720" rIns="91440"/>
          <a:lstStyle>
            <a:lvl1pPr>
              <a:defRPr baseline="0"/>
            </a:lvl1pPr>
            <a:lvl2pPr>
              <a:defRPr baseline="0"/>
            </a:lvl2pPr>
            <a:lvl3pPr>
              <a:defRPr baseline="0"/>
            </a:lvl3pPr>
            <a:lvl4pPr>
              <a:defRPr baseline="0"/>
            </a:lvl4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p:txBody>
      </p:sp>
      <p:sp>
        <p:nvSpPr>
          <p:cNvPr id="7" name="Content Placeholder 11"/>
          <p:cNvSpPr>
            <a:spLocks noGrp="1"/>
          </p:cNvSpPr>
          <p:nvPr>
            <p:ph sz="quarter" idx="17"/>
          </p:nvPr>
        </p:nvSpPr>
        <p:spPr>
          <a:xfrm>
            <a:off x="456382" y="1179576"/>
            <a:ext cx="4022436" cy="4816475"/>
          </a:xfrm>
          <a:ln w="12700">
            <a:solidFill>
              <a:schemeClr val="bg1"/>
            </a:solidFill>
          </a:ln>
        </p:spPr>
        <p:txBody>
          <a:bodyPr lIns="91440" tIns="45720" rIns="91440"/>
          <a:lstStyle>
            <a:lvl1pPr>
              <a:defRPr baseline="0"/>
            </a:lvl1pPr>
            <a:lvl2pPr>
              <a:defRPr baseline="0"/>
            </a:lvl2pPr>
            <a:lvl3pPr>
              <a:defRPr baseline="0"/>
            </a:lvl3pPr>
            <a:lvl4pPr>
              <a:defRPr baseline="0"/>
            </a:lvl4pPr>
          </a:lstStyle>
          <a:p>
            <a:pPr lvl="0"/>
            <a:r>
              <a:rPr lang="en-US" smtClean="0"/>
              <a:t>Click to edit Master text styles</a:t>
            </a:r>
            <a:endParaRPr lang="en-US" smtClean="0"/>
          </a:p>
          <a:p>
            <a:pPr lvl="1"/>
            <a:r>
              <a:rPr lang="en-US" dirty="0" smtClean="0"/>
              <a:t>Second level</a:t>
            </a:r>
            <a:endParaRPr lang="en-US" dirty="0" smtClean="0"/>
          </a:p>
          <a:p>
            <a:pPr lvl="2"/>
            <a:r>
              <a:rPr lang="en-US" dirty="0" smtClean="0"/>
              <a:t>Third level</a:t>
            </a:r>
            <a:endParaRPr lang="en-US" dirty="0" smtClean="0"/>
          </a:p>
          <a:p>
            <a:pPr lvl="3"/>
            <a:r>
              <a:rPr lang="en-US" dirty="0" smtClean="0"/>
              <a:t>Fourth level</a:t>
            </a:r>
            <a:endParaRPr lang="en-US" dirty="0" smtClean="0"/>
          </a:p>
        </p:txBody>
      </p:sp>
      <p:sp>
        <p:nvSpPr>
          <p:cNvPr id="8" name="Date Placeholder 3"/>
          <p:cNvSpPr>
            <a:spLocks noGrp="1"/>
          </p:cNvSpPr>
          <p:nvPr userDrawn="1">
            <p:ph type="dt" sz="half" idx="2"/>
          </p:nvPr>
        </p:nvSpPr>
        <p:spPr>
          <a:xfrm>
            <a:off x="713232" y="6492240"/>
            <a:ext cx="6629400" cy="137160"/>
          </a:xfrm>
          <a:prstGeom prst="rect">
            <a:avLst/>
          </a:prstGeom>
        </p:spPr>
        <p:txBody>
          <a:bodyPr/>
          <a:lstStyle>
            <a:lvl1pPr marL="0" algn="l" defTabSz="914400" rtl="0" eaLnBrk="0" latinLnBrk="0" hangingPunct="0">
              <a:defRPr sz="900" kern="1200">
                <a:solidFill>
                  <a:srgbClr val="002868"/>
                </a:solidFill>
                <a:latin typeface="+mn-lt"/>
                <a:ea typeface="+mn-ea"/>
                <a:cs typeface="+mn-cs"/>
              </a:defRPr>
            </a:lvl1pPr>
          </a:lstStyle>
          <a:p>
            <a:r>
              <a:rPr lang="en-US" altLang="zh-CN" smtClean="0"/>
              <a:t>2014</a:t>
            </a:r>
            <a:r>
              <a:rPr lang="zh-CN" altLang="en-US" smtClean="0"/>
              <a:t>年</a:t>
            </a:r>
            <a:r>
              <a:rPr lang="en-US" altLang="zh-CN" smtClean="0"/>
              <a:t>8</a:t>
            </a:r>
            <a:r>
              <a:rPr lang="zh-CN" altLang="en-US" smtClean="0"/>
              <a:t>月</a:t>
            </a:r>
            <a:endParaRPr dirty="0"/>
          </a:p>
        </p:txBody>
      </p:sp>
      <p:sp>
        <p:nvSpPr>
          <p:cNvPr id="9" name="Footer Placeholder 4"/>
          <p:cNvSpPr>
            <a:spLocks noGrp="1"/>
          </p:cNvSpPr>
          <p:nvPr userDrawn="1">
            <p:ph type="ftr" sz="quarter" idx="3"/>
          </p:nvPr>
        </p:nvSpPr>
        <p:spPr>
          <a:xfrm>
            <a:off x="481359" y="6356351"/>
            <a:ext cx="6858000" cy="137160"/>
          </a:xfrm>
          <a:prstGeom prst="rect">
            <a:avLst/>
          </a:prstGeom>
        </p:spPr>
        <p:txBody>
          <a:bodyPr/>
          <a:lstStyle>
            <a:lvl1pPr marL="0" algn="l" defTabSz="914400" rtl="0" eaLnBrk="0" latinLnBrk="0" hangingPunct="0">
              <a:defRPr sz="900" kern="1200">
                <a:solidFill>
                  <a:srgbClr val="002868"/>
                </a:solidFill>
                <a:latin typeface="+mn-lt"/>
                <a:ea typeface="+mn-ea"/>
                <a:cs typeface="+mn-cs"/>
              </a:defRPr>
            </a:lvl1pPr>
          </a:lstStyle>
          <a:p>
            <a:r>
              <a:rPr lang="en-US" altLang="zh-CN" smtClean="0"/>
              <a:t>RDPAC | </a:t>
            </a:r>
            <a:r>
              <a:rPr lang="zh-CN" altLang="en-US" smtClean="0"/>
              <a:t>关于全球药品流通准入的政策发展研究</a:t>
            </a:r>
            <a:endParaRPr dirty="0"/>
          </a:p>
        </p:txBody>
      </p:sp>
      <p:sp>
        <p:nvSpPr>
          <p:cNvPr id="10" name="Slide Number Placeholder 5"/>
          <p:cNvSpPr>
            <a:spLocks noGrp="1"/>
          </p:cNvSpPr>
          <p:nvPr userDrawn="1">
            <p:ph type="sldNum" sz="quarter" idx="4"/>
          </p:nvPr>
        </p:nvSpPr>
        <p:spPr>
          <a:xfrm>
            <a:off x="481361" y="6492875"/>
            <a:ext cx="228600" cy="137160"/>
          </a:xfrm>
          <a:prstGeom prst="rect">
            <a:avLst/>
          </a:prstGeom>
        </p:spPr>
        <p:txBody>
          <a:bodyPr/>
          <a:lstStyle>
            <a:lvl1pPr marL="0" algn="l" defTabSz="914400" rtl="0" eaLnBrk="0" latinLnBrk="0" hangingPunct="0">
              <a:defRPr sz="900" kern="1200">
                <a:solidFill>
                  <a:srgbClr val="002868"/>
                </a:solidFill>
                <a:latin typeface="+mn-lt"/>
                <a:ea typeface="+mn-ea"/>
                <a:cs typeface="+mn-cs"/>
              </a:defRPr>
            </a:lvl1pPr>
          </a:lstStyle>
          <a:p>
            <a:fld id="{078CA1E6-1B09-488D-A1FF-E8A47C315D27}" type="slidenum">
              <a:rPr smtClean="0"/>
            </a:fld>
            <a:endParaRPr dirty="0"/>
          </a:p>
        </p:txBody>
      </p:sp>
    </p:spTree>
  </p:cSld>
  <p:clrMapOvr>
    <a:masterClrMapping/>
  </p:clrMapOvr>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boxes x2">
    <p:spTree>
      <p:nvGrpSpPr>
        <p:cNvPr id="1" name=""/>
        <p:cNvGrpSpPr/>
        <p:nvPr/>
      </p:nvGrpSpPr>
      <p:grpSpPr>
        <a:xfrm>
          <a:off x="0" y="0"/>
          <a:ext cx="0" cy="0"/>
          <a:chOff x="0" y="0"/>
          <a:chExt cx="0" cy="0"/>
        </a:xfrm>
      </p:grpSpPr>
      <p:sp>
        <p:nvSpPr>
          <p:cNvPr id="2" name="Title 1"/>
          <p:cNvSpPr>
            <a:spLocks noGrp="1"/>
          </p:cNvSpPr>
          <p:nvPr>
            <p:ph type="title"/>
          </p:nvPr>
        </p:nvSpPr>
        <p:spPr>
          <a:xfrm>
            <a:off x="456382" y="0"/>
            <a:ext cx="8226425" cy="818686"/>
          </a:xfrm>
        </p:spPr>
        <p:txBody>
          <a:bodyPr/>
          <a:lstStyle/>
          <a:p>
            <a:r>
              <a:rPr lang="en-US" smtClean="0"/>
              <a:t>Click to edit Master title style</a:t>
            </a:r>
            <a:endParaRPr lang="en-GB" dirty="0"/>
          </a:p>
        </p:txBody>
      </p:sp>
      <p:sp>
        <p:nvSpPr>
          <p:cNvPr id="7" name="Content Placeholder 11"/>
          <p:cNvSpPr>
            <a:spLocks noGrp="1"/>
          </p:cNvSpPr>
          <p:nvPr>
            <p:ph sz="quarter" idx="17"/>
          </p:nvPr>
        </p:nvSpPr>
        <p:spPr>
          <a:xfrm>
            <a:off x="456382" y="1179576"/>
            <a:ext cx="4022436" cy="4816475"/>
          </a:xfrm>
          <a:prstGeom prst="homePlate">
            <a:avLst>
              <a:gd name="adj" fmla="val 14655"/>
            </a:avLst>
          </a:prstGeom>
          <a:ln w="12700">
            <a:solidFill>
              <a:schemeClr val="bg1"/>
            </a:solidFill>
          </a:ln>
        </p:spPr>
        <p:txBody>
          <a:bodyPr lIns="91440" tIns="45720" rIns="91440"/>
          <a:lstStyle>
            <a:lvl1pPr>
              <a:defRPr baseline="0"/>
            </a:lvl1pPr>
            <a:lvl2pPr>
              <a:defRPr baseline="0"/>
            </a:lvl2pPr>
            <a:lvl3pPr>
              <a:defRPr baseline="0"/>
            </a:lvl3pPr>
            <a:lvl4pPr>
              <a:defRPr baseline="0"/>
            </a:lvl4pPr>
          </a:lstStyle>
          <a:p>
            <a:pPr lvl="0"/>
            <a:r>
              <a:rPr lang="en-US" dirty="0" smtClean="0"/>
              <a:t>Click to edit Master text styles</a:t>
            </a:r>
            <a:endParaRPr lang="en-US" dirty="0" smtClean="0"/>
          </a:p>
          <a:p>
            <a:pPr lvl="1"/>
            <a:r>
              <a:rPr lang="en-US" dirty="0" smtClean="0"/>
              <a:t>Second level</a:t>
            </a:r>
            <a:endParaRPr lang="en-US" dirty="0" smtClean="0"/>
          </a:p>
          <a:p>
            <a:pPr lvl="2"/>
            <a:r>
              <a:rPr lang="en-US" dirty="0" smtClean="0"/>
              <a:t>Third level</a:t>
            </a:r>
            <a:endParaRPr lang="en-US" dirty="0" smtClean="0"/>
          </a:p>
          <a:p>
            <a:pPr lvl="3"/>
            <a:r>
              <a:rPr lang="en-US" dirty="0" smtClean="0"/>
              <a:t>Fourth level</a:t>
            </a:r>
            <a:endParaRPr lang="en-US" dirty="0" smtClean="0"/>
          </a:p>
        </p:txBody>
      </p:sp>
      <p:sp>
        <p:nvSpPr>
          <p:cNvPr id="9" name="Content Placeholder 11"/>
          <p:cNvSpPr>
            <a:spLocks noGrp="1"/>
          </p:cNvSpPr>
          <p:nvPr>
            <p:ph sz="quarter" idx="18"/>
          </p:nvPr>
        </p:nvSpPr>
        <p:spPr>
          <a:xfrm flipH="1">
            <a:off x="4660371" y="1179576"/>
            <a:ext cx="4022436" cy="4816475"/>
          </a:xfrm>
          <a:prstGeom prst="homePlate">
            <a:avLst>
              <a:gd name="adj" fmla="val 14655"/>
            </a:avLst>
          </a:prstGeom>
          <a:ln w="12700">
            <a:solidFill>
              <a:schemeClr val="bg1"/>
            </a:solidFill>
          </a:ln>
        </p:spPr>
        <p:txBody>
          <a:bodyPr lIns="393192" tIns="45720" rIns="91440"/>
          <a:lstStyle>
            <a:lvl1pPr>
              <a:defRPr baseline="0"/>
            </a:lvl1pPr>
            <a:lvl2pPr>
              <a:defRPr baseline="0"/>
            </a:lvl2pPr>
            <a:lvl3pPr>
              <a:defRPr baseline="0"/>
            </a:lvl3pPr>
            <a:lvl4pPr>
              <a:defRPr baseline="0"/>
            </a:lvl4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p:txBody>
      </p:sp>
      <p:sp>
        <p:nvSpPr>
          <p:cNvPr id="8" name="Date Placeholder 3"/>
          <p:cNvSpPr>
            <a:spLocks noGrp="1"/>
          </p:cNvSpPr>
          <p:nvPr userDrawn="1">
            <p:ph type="dt" sz="half" idx="2"/>
          </p:nvPr>
        </p:nvSpPr>
        <p:spPr>
          <a:xfrm>
            <a:off x="713232" y="6492240"/>
            <a:ext cx="6629400" cy="137160"/>
          </a:xfrm>
          <a:prstGeom prst="rect">
            <a:avLst/>
          </a:prstGeom>
        </p:spPr>
        <p:txBody>
          <a:bodyPr/>
          <a:lstStyle>
            <a:lvl1pPr marL="0" algn="l" defTabSz="914400" rtl="0" eaLnBrk="0" latinLnBrk="0" hangingPunct="0">
              <a:defRPr sz="900" kern="1200">
                <a:solidFill>
                  <a:srgbClr val="002868"/>
                </a:solidFill>
                <a:latin typeface="+mn-lt"/>
                <a:ea typeface="+mn-ea"/>
                <a:cs typeface="+mn-cs"/>
              </a:defRPr>
            </a:lvl1pPr>
          </a:lstStyle>
          <a:p>
            <a:r>
              <a:rPr lang="en-US" altLang="zh-CN" smtClean="0"/>
              <a:t>2014</a:t>
            </a:r>
            <a:r>
              <a:rPr lang="zh-CN" altLang="en-US" smtClean="0"/>
              <a:t>年</a:t>
            </a:r>
            <a:r>
              <a:rPr lang="en-US" altLang="zh-CN" smtClean="0"/>
              <a:t>8</a:t>
            </a:r>
            <a:r>
              <a:rPr lang="zh-CN" altLang="en-US" smtClean="0"/>
              <a:t>月</a:t>
            </a:r>
            <a:endParaRPr dirty="0"/>
          </a:p>
        </p:txBody>
      </p:sp>
      <p:sp>
        <p:nvSpPr>
          <p:cNvPr id="10" name="Footer Placeholder 4"/>
          <p:cNvSpPr>
            <a:spLocks noGrp="1"/>
          </p:cNvSpPr>
          <p:nvPr userDrawn="1">
            <p:ph type="ftr" sz="quarter" idx="3"/>
          </p:nvPr>
        </p:nvSpPr>
        <p:spPr>
          <a:xfrm>
            <a:off x="481359" y="6356351"/>
            <a:ext cx="6858000" cy="137160"/>
          </a:xfrm>
          <a:prstGeom prst="rect">
            <a:avLst/>
          </a:prstGeom>
        </p:spPr>
        <p:txBody>
          <a:bodyPr/>
          <a:lstStyle>
            <a:lvl1pPr marL="0" algn="l" defTabSz="914400" rtl="0" eaLnBrk="0" latinLnBrk="0" hangingPunct="0">
              <a:defRPr sz="900" kern="1200">
                <a:solidFill>
                  <a:srgbClr val="002868"/>
                </a:solidFill>
                <a:latin typeface="+mn-lt"/>
                <a:ea typeface="+mn-ea"/>
                <a:cs typeface="+mn-cs"/>
              </a:defRPr>
            </a:lvl1pPr>
          </a:lstStyle>
          <a:p>
            <a:r>
              <a:rPr lang="en-US" altLang="zh-CN" smtClean="0"/>
              <a:t>RDPAC | </a:t>
            </a:r>
            <a:r>
              <a:rPr lang="zh-CN" altLang="en-US" smtClean="0"/>
              <a:t>关于全球药品流通准入的政策发展研究</a:t>
            </a:r>
            <a:endParaRPr dirty="0"/>
          </a:p>
        </p:txBody>
      </p:sp>
      <p:sp>
        <p:nvSpPr>
          <p:cNvPr id="11" name="Slide Number Placeholder 5"/>
          <p:cNvSpPr>
            <a:spLocks noGrp="1"/>
          </p:cNvSpPr>
          <p:nvPr userDrawn="1">
            <p:ph type="sldNum" sz="quarter" idx="4"/>
          </p:nvPr>
        </p:nvSpPr>
        <p:spPr>
          <a:xfrm>
            <a:off x="481361" y="6492875"/>
            <a:ext cx="228600" cy="137160"/>
          </a:xfrm>
          <a:prstGeom prst="rect">
            <a:avLst/>
          </a:prstGeom>
        </p:spPr>
        <p:txBody>
          <a:bodyPr/>
          <a:lstStyle>
            <a:lvl1pPr marL="0" algn="l" defTabSz="914400" rtl="0" eaLnBrk="0" latinLnBrk="0" hangingPunct="0">
              <a:defRPr sz="900" kern="1200">
                <a:solidFill>
                  <a:srgbClr val="002868"/>
                </a:solidFill>
                <a:latin typeface="+mn-lt"/>
                <a:ea typeface="+mn-ea"/>
                <a:cs typeface="+mn-cs"/>
              </a:defRPr>
            </a:lvl1pPr>
          </a:lstStyle>
          <a:p>
            <a:fld id="{078CA1E6-1B09-488D-A1FF-E8A47C315D27}" type="slidenum">
              <a:rPr smtClean="0"/>
            </a:fld>
            <a:endParaRPr dirty="0"/>
          </a:p>
        </p:txBody>
      </p:sp>
    </p:spTree>
  </p:cSld>
  <p:clrMapOvr>
    <a:masterClrMapping/>
  </p:clrMapOvr>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Content boxes x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8" name="Content Placeholder 11"/>
          <p:cNvSpPr>
            <a:spLocks noGrp="1"/>
          </p:cNvSpPr>
          <p:nvPr>
            <p:ph sz="quarter" idx="16"/>
          </p:nvPr>
        </p:nvSpPr>
        <p:spPr>
          <a:xfrm>
            <a:off x="4660371" y="1179576"/>
            <a:ext cx="4022436" cy="4816475"/>
          </a:xfrm>
          <a:ln w="12700">
            <a:solidFill>
              <a:schemeClr val="bg1"/>
            </a:solidFill>
          </a:ln>
        </p:spPr>
        <p:txBody>
          <a:bodyPr lIns="91440" tIns="45720" rIns="91440"/>
          <a:lstStyle/>
          <a:p>
            <a:pPr lvl="0"/>
            <a:r>
              <a:rPr lang="en-US" dirty="0" smtClean="0"/>
              <a:t>Click to edit Master text styles</a:t>
            </a:r>
            <a:endParaRPr lang="en-US" dirty="0" smtClean="0"/>
          </a:p>
          <a:p>
            <a:pPr lvl="1"/>
            <a:r>
              <a:rPr lang="en-US" dirty="0" smtClean="0"/>
              <a:t>Second level</a:t>
            </a:r>
            <a:endParaRPr lang="en-US" dirty="0" smtClean="0"/>
          </a:p>
          <a:p>
            <a:pPr lvl="2"/>
            <a:r>
              <a:rPr lang="en-US" dirty="0" smtClean="0"/>
              <a:t>Third level</a:t>
            </a:r>
            <a:endParaRPr lang="en-US" dirty="0" smtClean="0"/>
          </a:p>
          <a:p>
            <a:pPr lvl="3"/>
            <a:r>
              <a:rPr lang="en-US" dirty="0" smtClean="0"/>
              <a:t>Fourth level</a:t>
            </a:r>
            <a:endParaRPr lang="en-US" dirty="0" smtClean="0"/>
          </a:p>
        </p:txBody>
      </p:sp>
      <p:sp>
        <p:nvSpPr>
          <p:cNvPr id="10" name="Content Placeholder 11"/>
          <p:cNvSpPr>
            <a:spLocks noGrp="1"/>
          </p:cNvSpPr>
          <p:nvPr>
            <p:ph sz="quarter" idx="17"/>
          </p:nvPr>
        </p:nvSpPr>
        <p:spPr>
          <a:xfrm>
            <a:off x="456382" y="1179576"/>
            <a:ext cx="4022436" cy="4816475"/>
          </a:xfrm>
          <a:prstGeom prst="homePlate">
            <a:avLst>
              <a:gd name="adj" fmla="val 14655"/>
            </a:avLst>
          </a:prstGeom>
          <a:ln w="12700">
            <a:solidFill>
              <a:schemeClr val="bg1"/>
            </a:solidFill>
          </a:ln>
        </p:spPr>
        <p:txBody>
          <a:bodyPr lIns="91440" tIns="45720" rIns="91440"/>
          <a:lstStyle/>
          <a:p>
            <a:pPr lvl="0"/>
            <a:r>
              <a:rPr lang="en-US" dirty="0" smtClean="0"/>
              <a:t>Click to edit Master text styles</a:t>
            </a:r>
            <a:endParaRPr lang="en-US" dirty="0" smtClean="0"/>
          </a:p>
          <a:p>
            <a:pPr lvl="1"/>
            <a:r>
              <a:rPr lang="en-US" dirty="0" smtClean="0"/>
              <a:t>Second level</a:t>
            </a:r>
            <a:endParaRPr lang="en-US" dirty="0" smtClean="0"/>
          </a:p>
          <a:p>
            <a:pPr lvl="2"/>
            <a:r>
              <a:rPr lang="en-US" dirty="0" smtClean="0"/>
              <a:t>Third level</a:t>
            </a:r>
            <a:endParaRPr lang="en-US" dirty="0" smtClean="0"/>
          </a:p>
          <a:p>
            <a:pPr lvl="3"/>
            <a:r>
              <a:rPr lang="en-US" dirty="0" smtClean="0"/>
              <a:t>Fourth level</a:t>
            </a:r>
            <a:endParaRPr lang="en-US" dirty="0" smtClean="0"/>
          </a:p>
        </p:txBody>
      </p:sp>
      <p:sp>
        <p:nvSpPr>
          <p:cNvPr id="13" name="Date Placeholder 3"/>
          <p:cNvSpPr>
            <a:spLocks noGrp="1"/>
          </p:cNvSpPr>
          <p:nvPr userDrawn="1">
            <p:ph type="dt" sz="half" idx="2"/>
          </p:nvPr>
        </p:nvSpPr>
        <p:spPr>
          <a:xfrm>
            <a:off x="713232" y="6492240"/>
            <a:ext cx="6629400" cy="137160"/>
          </a:xfrm>
          <a:prstGeom prst="rect">
            <a:avLst/>
          </a:prstGeom>
        </p:spPr>
        <p:txBody>
          <a:bodyPr/>
          <a:lstStyle>
            <a:lvl1pPr marL="0" algn="l" defTabSz="914400" rtl="0" eaLnBrk="0" latinLnBrk="0" hangingPunct="0">
              <a:defRPr sz="900" kern="1200">
                <a:solidFill>
                  <a:srgbClr val="002868"/>
                </a:solidFill>
                <a:latin typeface="+mn-lt"/>
                <a:ea typeface="+mn-ea"/>
                <a:cs typeface="+mn-cs"/>
              </a:defRPr>
            </a:lvl1pPr>
          </a:lstStyle>
          <a:p>
            <a:r>
              <a:rPr lang="en-US" altLang="zh-CN" smtClean="0"/>
              <a:t>2014</a:t>
            </a:r>
            <a:r>
              <a:rPr lang="zh-CN" altLang="en-US" smtClean="0"/>
              <a:t>年</a:t>
            </a:r>
            <a:r>
              <a:rPr lang="en-US" altLang="zh-CN" smtClean="0"/>
              <a:t>8</a:t>
            </a:r>
            <a:r>
              <a:rPr lang="zh-CN" altLang="en-US" smtClean="0"/>
              <a:t>月</a:t>
            </a:r>
            <a:endParaRPr dirty="0"/>
          </a:p>
        </p:txBody>
      </p:sp>
      <p:sp>
        <p:nvSpPr>
          <p:cNvPr id="14" name="Footer Placeholder 4"/>
          <p:cNvSpPr>
            <a:spLocks noGrp="1"/>
          </p:cNvSpPr>
          <p:nvPr userDrawn="1">
            <p:ph type="ftr" sz="quarter" idx="3"/>
          </p:nvPr>
        </p:nvSpPr>
        <p:spPr>
          <a:xfrm>
            <a:off x="481359" y="6356351"/>
            <a:ext cx="6858000" cy="137160"/>
          </a:xfrm>
          <a:prstGeom prst="rect">
            <a:avLst/>
          </a:prstGeom>
        </p:spPr>
        <p:txBody>
          <a:bodyPr/>
          <a:lstStyle>
            <a:lvl1pPr marL="0" algn="l" defTabSz="914400" rtl="0" eaLnBrk="0" latinLnBrk="0" hangingPunct="0">
              <a:defRPr sz="900" kern="1200">
                <a:solidFill>
                  <a:srgbClr val="002868"/>
                </a:solidFill>
                <a:latin typeface="+mn-lt"/>
                <a:ea typeface="+mn-ea"/>
                <a:cs typeface="+mn-cs"/>
              </a:defRPr>
            </a:lvl1pPr>
          </a:lstStyle>
          <a:p>
            <a:r>
              <a:rPr lang="en-US" altLang="zh-CN" smtClean="0"/>
              <a:t>RDPAC | </a:t>
            </a:r>
            <a:r>
              <a:rPr lang="zh-CN" altLang="en-US" smtClean="0"/>
              <a:t>关于全球药品流通准入的政策发展研究</a:t>
            </a:r>
            <a:endParaRPr dirty="0"/>
          </a:p>
        </p:txBody>
      </p:sp>
      <p:sp>
        <p:nvSpPr>
          <p:cNvPr id="15" name="Slide Number Placeholder 5"/>
          <p:cNvSpPr>
            <a:spLocks noGrp="1"/>
          </p:cNvSpPr>
          <p:nvPr userDrawn="1">
            <p:ph type="sldNum" sz="quarter" idx="4"/>
          </p:nvPr>
        </p:nvSpPr>
        <p:spPr>
          <a:xfrm>
            <a:off x="481361" y="6492875"/>
            <a:ext cx="228600" cy="137160"/>
          </a:xfrm>
          <a:prstGeom prst="rect">
            <a:avLst/>
          </a:prstGeom>
        </p:spPr>
        <p:txBody>
          <a:bodyPr/>
          <a:lstStyle>
            <a:lvl1pPr marL="0" algn="l" defTabSz="914400" rtl="0" eaLnBrk="0" latinLnBrk="0" hangingPunct="0">
              <a:defRPr sz="900" kern="1200">
                <a:solidFill>
                  <a:srgbClr val="002868"/>
                </a:solidFill>
                <a:latin typeface="+mn-lt"/>
                <a:ea typeface="+mn-ea"/>
                <a:cs typeface="+mn-cs"/>
              </a:defRPr>
            </a:lvl1pPr>
          </a:lstStyle>
          <a:p>
            <a:fld id="{078CA1E6-1B09-488D-A1FF-E8A47C315D27}" type="slidenum">
              <a:rPr smtClean="0"/>
            </a:fld>
            <a:endParaRPr dirty="0"/>
          </a:p>
        </p:txBody>
      </p:sp>
    </p:spTree>
  </p:cSld>
  <p:clrMapOvr>
    <a:masterClrMapping/>
  </p:clrMapOvr>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verging arrows">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2080" name="think-cell Slide" r:id="rId3" imgW="12700" imgH="12700" progId="">
                  <p:embed/>
                </p:oleObj>
              </mc:Choice>
              <mc:Fallback>
                <p:oleObj name="think-cell Slide" r:id="rId3" imgW="12700" imgH="12700" progId="">
                  <p:embed/>
                  <p:pic>
                    <p:nvPicPr>
                      <p:cNvPr id="0" name="Picture 35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a:xfrm>
            <a:off x="456382" y="0"/>
            <a:ext cx="8226425" cy="818686"/>
          </a:xfrm>
        </p:spPr>
        <p:txBody>
          <a:bodyPr/>
          <a:lstStyle/>
          <a:p>
            <a:r>
              <a:rPr lang="en-US" dirty="0" smtClean="0"/>
              <a:t>Click to edit Master title style</a:t>
            </a:r>
            <a:endParaRPr lang="en-GB" dirty="0"/>
          </a:p>
        </p:txBody>
      </p:sp>
      <p:sp>
        <p:nvSpPr>
          <p:cNvPr id="7" name="Content Placeholder 11"/>
          <p:cNvSpPr>
            <a:spLocks noGrp="1"/>
          </p:cNvSpPr>
          <p:nvPr>
            <p:ph sz="quarter" idx="17"/>
          </p:nvPr>
        </p:nvSpPr>
        <p:spPr>
          <a:xfrm>
            <a:off x="456382" y="1179576"/>
            <a:ext cx="3532954" cy="4816475"/>
          </a:xfrm>
          <a:prstGeom prst="homePlate">
            <a:avLst>
              <a:gd name="adj" fmla="val 14655"/>
            </a:avLst>
          </a:prstGeom>
          <a:ln w="12700">
            <a:solidFill>
              <a:schemeClr val="bg1"/>
            </a:solidFill>
          </a:ln>
        </p:spPr>
        <p:txBody>
          <a:bodyPr lIns="91440" tIns="45720" rIns="9144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p:txBody>
      </p:sp>
      <p:sp>
        <p:nvSpPr>
          <p:cNvPr id="10" name="Date Placeholder 3"/>
          <p:cNvSpPr>
            <a:spLocks noGrp="1"/>
          </p:cNvSpPr>
          <p:nvPr userDrawn="1">
            <p:ph type="dt" sz="half" idx="2"/>
          </p:nvPr>
        </p:nvSpPr>
        <p:spPr>
          <a:xfrm>
            <a:off x="713232" y="6492240"/>
            <a:ext cx="6629400" cy="137160"/>
          </a:xfrm>
          <a:prstGeom prst="rect">
            <a:avLst/>
          </a:prstGeom>
        </p:spPr>
        <p:txBody>
          <a:bodyPr/>
          <a:lstStyle>
            <a:lvl1pPr marL="0" algn="l" defTabSz="914400" rtl="0" eaLnBrk="0" latinLnBrk="0" hangingPunct="0">
              <a:defRPr sz="900" kern="1200">
                <a:solidFill>
                  <a:srgbClr val="002868"/>
                </a:solidFill>
                <a:latin typeface="+mn-lt"/>
                <a:ea typeface="+mn-ea"/>
                <a:cs typeface="+mn-cs"/>
              </a:defRPr>
            </a:lvl1pPr>
          </a:lstStyle>
          <a:p>
            <a:r>
              <a:rPr lang="en-US" altLang="zh-CN" smtClean="0"/>
              <a:t>2014</a:t>
            </a:r>
            <a:r>
              <a:rPr lang="zh-CN" altLang="en-US" smtClean="0"/>
              <a:t>年</a:t>
            </a:r>
            <a:r>
              <a:rPr lang="en-US" altLang="zh-CN" smtClean="0"/>
              <a:t>8</a:t>
            </a:r>
            <a:r>
              <a:rPr lang="zh-CN" altLang="en-US" smtClean="0"/>
              <a:t>月</a:t>
            </a:r>
            <a:endParaRPr dirty="0"/>
          </a:p>
        </p:txBody>
      </p:sp>
      <p:sp>
        <p:nvSpPr>
          <p:cNvPr id="11" name="Footer Placeholder 4"/>
          <p:cNvSpPr>
            <a:spLocks noGrp="1"/>
          </p:cNvSpPr>
          <p:nvPr userDrawn="1">
            <p:ph type="ftr" sz="quarter" idx="3"/>
          </p:nvPr>
        </p:nvSpPr>
        <p:spPr>
          <a:xfrm>
            <a:off x="481359" y="6356351"/>
            <a:ext cx="6858000" cy="137160"/>
          </a:xfrm>
          <a:prstGeom prst="rect">
            <a:avLst/>
          </a:prstGeom>
        </p:spPr>
        <p:txBody>
          <a:bodyPr/>
          <a:lstStyle>
            <a:lvl1pPr marL="0" algn="l" defTabSz="914400" rtl="0" eaLnBrk="0" latinLnBrk="0" hangingPunct="0">
              <a:defRPr sz="900" kern="1200">
                <a:solidFill>
                  <a:srgbClr val="002868"/>
                </a:solidFill>
                <a:latin typeface="+mn-lt"/>
                <a:ea typeface="+mn-ea"/>
                <a:cs typeface="+mn-cs"/>
              </a:defRPr>
            </a:lvl1pPr>
          </a:lstStyle>
          <a:p>
            <a:r>
              <a:rPr lang="en-US" altLang="zh-CN" smtClean="0"/>
              <a:t>RDPAC | </a:t>
            </a:r>
            <a:r>
              <a:rPr lang="zh-CN" altLang="en-US" smtClean="0"/>
              <a:t>关于全球药品流通准入的政策发展研究</a:t>
            </a:r>
            <a:endParaRPr dirty="0"/>
          </a:p>
        </p:txBody>
      </p:sp>
      <p:sp>
        <p:nvSpPr>
          <p:cNvPr id="13" name="Slide Number Placeholder 5"/>
          <p:cNvSpPr>
            <a:spLocks noGrp="1"/>
          </p:cNvSpPr>
          <p:nvPr userDrawn="1">
            <p:ph type="sldNum" sz="quarter" idx="4"/>
          </p:nvPr>
        </p:nvSpPr>
        <p:spPr>
          <a:xfrm>
            <a:off x="481361" y="6492875"/>
            <a:ext cx="228600" cy="137160"/>
          </a:xfrm>
          <a:prstGeom prst="rect">
            <a:avLst/>
          </a:prstGeom>
        </p:spPr>
        <p:txBody>
          <a:bodyPr/>
          <a:lstStyle>
            <a:lvl1pPr marL="0" algn="l" defTabSz="914400" rtl="0" eaLnBrk="0" latinLnBrk="0" hangingPunct="0">
              <a:defRPr sz="900" kern="1200">
                <a:solidFill>
                  <a:srgbClr val="002868"/>
                </a:solidFill>
                <a:latin typeface="+mn-lt"/>
                <a:ea typeface="+mn-ea"/>
                <a:cs typeface="+mn-cs"/>
              </a:defRPr>
            </a:lvl1pPr>
          </a:lstStyle>
          <a:p>
            <a:fld id="{078CA1E6-1B09-488D-A1FF-E8A47C315D27}" type="slidenum">
              <a:rPr smtClean="0"/>
            </a:fld>
            <a:endParaRPr dirty="0"/>
          </a:p>
        </p:txBody>
      </p:sp>
      <p:sp>
        <p:nvSpPr>
          <p:cNvPr id="14" name="Content Placeholder 11"/>
          <p:cNvSpPr>
            <a:spLocks noGrp="1"/>
          </p:cNvSpPr>
          <p:nvPr>
            <p:ph sz="quarter" idx="16"/>
          </p:nvPr>
        </p:nvSpPr>
        <p:spPr>
          <a:xfrm flipH="1">
            <a:off x="5149849" y="1179576"/>
            <a:ext cx="3532954" cy="4816475"/>
          </a:xfrm>
          <a:prstGeom prst="homePlate">
            <a:avLst>
              <a:gd name="adj" fmla="val 14655"/>
            </a:avLst>
          </a:prstGeom>
          <a:noFill/>
          <a:ln w="12700">
            <a:solidFill>
              <a:schemeClr val="bg1"/>
            </a:solidFill>
            <a:miter lim="800000"/>
          </a:ln>
          <a:effectLst/>
        </p:spPr>
        <p:txBody>
          <a:bodyPr vert="horz" wrap="square" lIns="393192" tIns="45720" rIns="91440" bIns="46800" numCol="1" anchor="t" anchorCtr="0" compatLnSpc="1">
            <a:noAutofit/>
          </a:bodyPr>
          <a:lstStyle>
            <a:lvl1pPr>
              <a:defRPr lang="en-US" dirty="0" smtClean="0"/>
            </a:lvl1pPr>
            <a:lvl2pPr>
              <a:defRPr lang="en-US" dirty="0" smtClean="0"/>
            </a:lvl2pPr>
            <a:lvl3pPr>
              <a:defRPr lang="en-US" dirty="0" smtClean="0"/>
            </a:lvl3pPr>
            <a:lvl4pPr>
              <a:defRPr lang="en-US" dirty="0" smtClean="0"/>
            </a:lvl4pPr>
          </a:lstStyle>
          <a:p>
            <a:pPr lvl="0"/>
            <a:r>
              <a:rPr lang="en-US" dirty="0" smtClean="0"/>
              <a:t>Click to edit Master text styles</a:t>
            </a:r>
            <a:endParaRPr lang="en-US" dirty="0" smtClean="0"/>
          </a:p>
          <a:p>
            <a:pPr lvl="1"/>
            <a:r>
              <a:rPr lang="en-US" dirty="0" smtClean="0"/>
              <a:t>Second level</a:t>
            </a:r>
            <a:endParaRPr lang="en-US" dirty="0" smtClean="0"/>
          </a:p>
          <a:p>
            <a:pPr lvl="2"/>
            <a:r>
              <a:rPr lang="en-US" dirty="0" smtClean="0"/>
              <a:t>Third level</a:t>
            </a:r>
            <a:endParaRPr lang="en-US" dirty="0" smtClean="0"/>
          </a:p>
          <a:p>
            <a:pPr lvl="3"/>
            <a:r>
              <a:rPr lang="en-US" dirty="0" smtClean="0"/>
              <a:t>Fourth level</a:t>
            </a:r>
            <a:endParaRPr lang="en-US" dirty="0" smtClean="0"/>
          </a:p>
        </p:txBody>
      </p:sp>
      <p:sp>
        <p:nvSpPr>
          <p:cNvPr id="12" name="Content Placeholder 11"/>
          <p:cNvSpPr>
            <a:spLocks noGrp="1"/>
          </p:cNvSpPr>
          <p:nvPr>
            <p:ph sz="quarter" idx="19" hasCustomPrompt="1"/>
          </p:nvPr>
        </p:nvSpPr>
        <p:spPr>
          <a:xfrm>
            <a:off x="3590661" y="2604502"/>
            <a:ext cx="1966622" cy="1966622"/>
          </a:xfrm>
          <a:prstGeom prst="ellipse">
            <a:avLst/>
          </a:prstGeom>
          <a:solidFill>
            <a:srgbClr val="FFFFFF"/>
          </a:solidFill>
          <a:ln w="12700">
            <a:solidFill>
              <a:schemeClr val="bg1"/>
            </a:solidFill>
          </a:ln>
        </p:spPr>
        <p:txBody>
          <a:bodyPr lIns="0" tIns="0" rIns="0" bIns="0" anchor="ctr" anchorCtr="0"/>
          <a:lstStyle>
            <a:lvl1pPr marL="0" indent="0" algn="ctr">
              <a:buNone/>
              <a:defRPr/>
            </a:lvl1pPr>
          </a:lstStyle>
          <a:p>
            <a:pPr lvl="0"/>
            <a:r>
              <a:rPr lang="en-US" dirty="0" smtClean="0"/>
              <a:t>Title or text goes in this space</a:t>
            </a:r>
            <a:endParaRPr lang="en-US" dirty="0" smtClean="0"/>
          </a:p>
        </p:txBody>
      </p:sp>
    </p:spTree>
  </p:cSld>
  <p:clrMapOvr>
    <a:masterClrMapping/>
  </p:clrMapOvr>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7_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6382" y="0"/>
            <a:ext cx="8226425" cy="818686"/>
          </a:xfrm>
        </p:spPr>
        <p:txBody>
          <a:bodyPr/>
          <a:lstStyle>
            <a:lvl1pPr>
              <a:defRPr>
                <a:solidFill>
                  <a:srgbClr val="002868"/>
                </a:solidFill>
              </a:defRPr>
            </a:lvl1pPr>
          </a:lstStyle>
          <a:p>
            <a:r>
              <a:rPr lang="en-US" dirty="0" smtClean="0"/>
              <a:t>Click to edit Master title style</a:t>
            </a:r>
            <a:endParaRPr dirty="0"/>
          </a:p>
        </p:txBody>
      </p:sp>
      <p:sp>
        <p:nvSpPr>
          <p:cNvPr id="3" name="Chart Placeholder 2"/>
          <p:cNvSpPr>
            <a:spLocks noGrp="1"/>
          </p:cNvSpPr>
          <p:nvPr>
            <p:ph type="chart" idx="1" hasCustomPrompt="1"/>
          </p:nvPr>
        </p:nvSpPr>
        <p:spPr>
          <a:xfrm>
            <a:off x="455613" y="1598613"/>
            <a:ext cx="8226425" cy="4387850"/>
          </a:xfrm>
        </p:spPr>
        <p:txBody>
          <a:bodyPr/>
          <a:lstStyle>
            <a:lvl1pPr>
              <a:buFontTx/>
              <a:buNone/>
              <a:defRPr>
                <a:solidFill>
                  <a:srgbClr val="002868"/>
                </a:solidFill>
              </a:defRPr>
            </a:lvl1pPr>
          </a:lstStyle>
          <a:p>
            <a:r>
              <a:rPr lang="en-US" dirty="0" smtClean="0"/>
              <a:t>Click icon to add chart</a:t>
            </a:r>
            <a:endParaRPr dirty="0"/>
          </a:p>
        </p:txBody>
      </p:sp>
      <p:sp>
        <p:nvSpPr>
          <p:cNvPr id="7" name="Text Placeholder 4"/>
          <p:cNvSpPr>
            <a:spLocks noGrp="1"/>
          </p:cNvSpPr>
          <p:nvPr>
            <p:ph type="body" sz="quarter" idx="10" hasCustomPrompt="1"/>
          </p:nvPr>
        </p:nvSpPr>
        <p:spPr>
          <a:xfrm>
            <a:off x="460375" y="981075"/>
            <a:ext cx="8226000" cy="444500"/>
          </a:xfrm>
        </p:spPr>
        <p:txBody>
          <a:bodyPr/>
          <a:lstStyle>
            <a:lvl1pPr marL="0" indent="0">
              <a:buNone/>
              <a:defRPr>
                <a:solidFill>
                  <a:schemeClr val="bg1"/>
                </a:solidFill>
              </a:defRPr>
            </a:lvl1pPr>
          </a:lstStyle>
          <a:p>
            <a:pPr lvl="0"/>
            <a:r>
              <a:rPr lang="en-US" dirty="0" smtClean="0"/>
              <a:t>Click to edit subtitle text styles</a:t>
            </a:r>
            <a:endParaRPr lang="en-GB" dirty="0"/>
          </a:p>
        </p:txBody>
      </p:sp>
      <p:sp>
        <p:nvSpPr>
          <p:cNvPr id="8" name="Date Placeholder 3"/>
          <p:cNvSpPr>
            <a:spLocks noGrp="1"/>
          </p:cNvSpPr>
          <p:nvPr userDrawn="1">
            <p:ph type="dt" sz="half" idx="2"/>
          </p:nvPr>
        </p:nvSpPr>
        <p:spPr>
          <a:xfrm>
            <a:off x="713232" y="6492240"/>
            <a:ext cx="6629400" cy="137160"/>
          </a:xfrm>
          <a:prstGeom prst="rect">
            <a:avLst/>
          </a:prstGeom>
        </p:spPr>
        <p:txBody>
          <a:bodyPr/>
          <a:lstStyle>
            <a:lvl1pPr marL="0" algn="l" defTabSz="914400" rtl="0" eaLnBrk="0" latinLnBrk="0" hangingPunct="0">
              <a:defRPr sz="900" kern="1200">
                <a:solidFill>
                  <a:srgbClr val="002868"/>
                </a:solidFill>
                <a:latin typeface="+mn-lt"/>
                <a:ea typeface="+mn-ea"/>
                <a:cs typeface="+mn-cs"/>
              </a:defRPr>
            </a:lvl1pPr>
          </a:lstStyle>
          <a:p>
            <a:r>
              <a:rPr lang="en-US" altLang="zh-CN" smtClean="0"/>
              <a:t>2014</a:t>
            </a:r>
            <a:r>
              <a:rPr lang="zh-CN" altLang="en-US" smtClean="0"/>
              <a:t>年</a:t>
            </a:r>
            <a:r>
              <a:rPr lang="en-US" altLang="zh-CN" smtClean="0"/>
              <a:t>8</a:t>
            </a:r>
            <a:r>
              <a:rPr lang="zh-CN" altLang="en-US" smtClean="0"/>
              <a:t>月</a:t>
            </a:r>
            <a:endParaRPr dirty="0"/>
          </a:p>
        </p:txBody>
      </p:sp>
      <p:sp>
        <p:nvSpPr>
          <p:cNvPr id="9" name="Footer Placeholder 4"/>
          <p:cNvSpPr>
            <a:spLocks noGrp="1"/>
          </p:cNvSpPr>
          <p:nvPr userDrawn="1">
            <p:ph type="ftr" sz="quarter" idx="3"/>
          </p:nvPr>
        </p:nvSpPr>
        <p:spPr>
          <a:xfrm>
            <a:off x="481359" y="6356351"/>
            <a:ext cx="6858000" cy="137160"/>
          </a:xfrm>
          <a:prstGeom prst="rect">
            <a:avLst/>
          </a:prstGeom>
        </p:spPr>
        <p:txBody>
          <a:bodyPr/>
          <a:lstStyle>
            <a:lvl1pPr marL="0" algn="l" defTabSz="914400" rtl="0" eaLnBrk="0" latinLnBrk="0" hangingPunct="0">
              <a:defRPr sz="900" kern="1200">
                <a:solidFill>
                  <a:srgbClr val="002868"/>
                </a:solidFill>
                <a:latin typeface="+mn-lt"/>
                <a:ea typeface="+mn-ea"/>
                <a:cs typeface="+mn-cs"/>
              </a:defRPr>
            </a:lvl1pPr>
          </a:lstStyle>
          <a:p>
            <a:r>
              <a:rPr lang="en-US" altLang="zh-CN" smtClean="0"/>
              <a:t>RDPAC | </a:t>
            </a:r>
            <a:r>
              <a:rPr lang="zh-CN" altLang="en-US" smtClean="0"/>
              <a:t>关于全球药品流通准入的政策发展研究</a:t>
            </a:r>
            <a:endParaRPr dirty="0"/>
          </a:p>
        </p:txBody>
      </p:sp>
      <p:sp>
        <p:nvSpPr>
          <p:cNvPr id="10" name="Slide Number Placeholder 5"/>
          <p:cNvSpPr>
            <a:spLocks noGrp="1"/>
          </p:cNvSpPr>
          <p:nvPr userDrawn="1">
            <p:ph type="sldNum" sz="quarter" idx="4"/>
          </p:nvPr>
        </p:nvSpPr>
        <p:spPr>
          <a:xfrm>
            <a:off x="481361" y="6492875"/>
            <a:ext cx="228600" cy="137160"/>
          </a:xfrm>
          <a:prstGeom prst="rect">
            <a:avLst/>
          </a:prstGeom>
        </p:spPr>
        <p:txBody>
          <a:bodyPr/>
          <a:lstStyle>
            <a:lvl1pPr marL="0" algn="l" defTabSz="914400" rtl="0" eaLnBrk="0" latinLnBrk="0" hangingPunct="0">
              <a:defRPr sz="900" kern="1200">
                <a:solidFill>
                  <a:srgbClr val="002868"/>
                </a:solidFill>
                <a:latin typeface="+mn-lt"/>
                <a:ea typeface="+mn-ea"/>
                <a:cs typeface="+mn-cs"/>
              </a:defRPr>
            </a:lvl1pPr>
          </a:lstStyle>
          <a:p>
            <a:fld id="{078CA1E6-1B09-488D-A1FF-E8A47C315D27}" type="slidenum">
              <a:rPr smtClean="0"/>
            </a:fld>
            <a:endParaRPr dirty="0"/>
          </a:p>
        </p:txBody>
      </p:sp>
    </p:spTree>
  </p:cSld>
  <p:clrMapOvr>
    <a:masterClrMapping/>
  </p:clrMapOvr>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Key Points">
    <p:spTree>
      <p:nvGrpSpPr>
        <p:cNvPr id="1" name=""/>
        <p:cNvGrpSpPr/>
        <p:nvPr/>
      </p:nvGrpSpPr>
      <p:grpSpPr>
        <a:xfrm>
          <a:off x="0" y="0"/>
          <a:ext cx="0" cy="0"/>
          <a:chOff x="0" y="0"/>
          <a:chExt cx="0" cy="0"/>
        </a:xfrm>
      </p:grpSpPr>
      <p:sp>
        <p:nvSpPr>
          <p:cNvPr id="2" name="Title 1"/>
          <p:cNvSpPr>
            <a:spLocks noGrp="1"/>
          </p:cNvSpPr>
          <p:nvPr>
            <p:ph type="title"/>
          </p:nvPr>
        </p:nvSpPr>
        <p:spPr>
          <a:xfrm>
            <a:off x="456382" y="0"/>
            <a:ext cx="8226425" cy="818686"/>
          </a:xfrm>
        </p:spPr>
        <p:txBody>
          <a:bodyPr/>
          <a:lstStyle/>
          <a:p>
            <a:r>
              <a:rPr lang="en-US" smtClean="0"/>
              <a:t>Click to edit Master title style</a:t>
            </a:r>
            <a:endParaRPr lang="en-GB" dirty="0"/>
          </a:p>
        </p:txBody>
      </p:sp>
      <p:sp>
        <p:nvSpPr>
          <p:cNvPr id="10" name="Content Placeholder 9"/>
          <p:cNvSpPr>
            <a:spLocks noGrp="1"/>
          </p:cNvSpPr>
          <p:nvPr>
            <p:ph sz="quarter" idx="15"/>
          </p:nvPr>
        </p:nvSpPr>
        <p:spPr>
          <a:xfrm>
            <a:off x="3642247" y="1175901"/>
            <a:ext cx="5040560" cy="1053486"/>
          </a:xfrm>
        </p:spPr>
        <p:txBody>
          <a:bodyPr lIns="109728" tIns="45720"/>
          <a:lstStyle>
            <a:lvl4pPr>
              <a:defRPr/>
            </a:lvl4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p:txBody>
      </p:sp>
      <p:sp>
        <p:nvSpPr>
          <p:cNvPr id="12" name="Content Placeholder 11"/>
          <p:cNvSpPr>
            <a:spLocks noGrp="1"/>
          </p:cNvSpPr>
          <p:nvPr>
            <p:ph sz="quarter" idx="16"/>
          </p:nvPr>
        </p:nvSpPr>
        <p:spPr>
          <a:xfrm>
            <a:off x="3642247" y="2430231"/>
            <a:ext cx="5040560" cy="1053486"/>
          </a:xfrm>
        </p:spPr>
        <p:txBody>
          <a:bodyPr lIns="109728" tIns="4572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p:txBody>
      </p:sp>
      <p:sp>
        <p:nvSpPr>
          <p:cNvPr id="8" name="Content Placeholder 11"/>
          <p:cNvSpPr>
            <a:spLocks noGrp="1"/>
          </p:cNvSpPr>
          <p:nvPr>
            <p:ph sz="quarter" idx="17"/>
          </p:nvPr>
        </p:nvSpPr>
        <p:spPr>
          <a:xfrm>
            <a:off x="3642247" y="3684561"/>
            <a:ext cx="5040560" cy="1053486"/>
          </a:xfrm>
        </p:spPr>
        <p:txBody>
          <a:bodyPr lIns="109728" tIns="4572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p:txBody>
      </p:sp>
      <p:sp>
        <p:nvSpPr>
          <p:cNvPr id="9" name="Content Placeholder 11"/>
          <p:cNvSpPr>
            <a:spLocks noGrp="1"/>
          </p:cNvSpPr>
          <p:nvPr>
            <p:ph sz="quarter" idx="18"/>
          </p:nvPr>
        </p:nvSpPr>
        <p:spPr>
          <a:xfrm>
            <a:off x="3642247" y="4938890"/>
            <a:ext cx="5040560" cy="1053486"/>
          </a:xfrm>
        </p:spPr>
        <p:txBody>
          <a:bodyPr lIns="109728" tIns="4572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p:txBody>
      </p:sp>
      <p:sp>
        <p:nvSpPr>
          <p:cNvPr id="11" name="Date Placeholder 3"/>
          <p:cNvSpPr>
            <a:spLocks noGrp="1"/>
          </p:cNvSpPr>
          <p:nvPr userDrawn="1">
            <p:ph type="dt" sz="half" idx="2"/>
          </p:nvPr>
        </p:nvSpPr>
        <p:spPr>
          <a:xfrm>
            <a:off x="713232" y="6492240"/>
            <a:ext cx="6629400" cy="137160"/>
          </a:xfrm>
          <a:prstGeom prst="rect">
            <a:avLst/>
          </a:prstGeom>
        </p:spPr>
        <p:txBody>
          <a:bodyPr/>
          <a:lstStyle>
            <a:lvl1pPr marL="0" algn="l" defTabSz="914400" rtl="0" eaLnBrk="0" latinLnBrk="0" hangingPunct="0">
              <a:defRPr sz="900" kern="1200">
                <a:solidFill>
                  <a:srgbClr val="002868"/>
                </a:solidFill>
                <a:latin typeface="+mn-lt"/>
                <a:ea typeface="+mn-ea"/>
                <a:cs typeface="+mn-cs"/>
              </a:defRPr>
            </a:lvl1pPr>
          </a:lstStyle>
          <a:p>
            <a:r>
              <a:rPr lang="en-US" altLang="zh-CN" smtClean="0"/>
              <a:t>2014</a:t>
            </a:r>
            <a:r>
              <a:rPr lang="zh-CN" altLang="en-US" smtClean="0"/>
              <a:t>年</a:t>
            </a:r>
            <a:r>
              <a:rPr lang="en-US" altLang="zh-CN" smtClean="0"/>
              <a:t>8</a:t>
            </a:r>
            <a:r>
              <a:rPr lang="zh-CN" altLang="en-US" smtClean="0"/>
              <a:t>月</a:t>
            </a:r>
            <a:endParaRPr dirty="0"/>
          </a:p>
        </p:txBody>
      </p:sp>
      <p:sp>
        <p:nvSpPr>
          <p:cNvPr id="13" name="Footer Placeholder 4"/>
          <p:cNvSpPr>
            <a:spLocks noGrp="1"/>
          </p:cNvSpPr>
          <p:nvPr userDrawn="1">
            <p:ph type="ftr" sz="quarter" idx="3"/>
          </p:nvPr>
        </p:nvSpPr>
        <p:spPr>
          <a:xfrm>
            <a:off x="481359" y="6356351"/>
            <a:ext cx="6858000" cy="137160"/>
          </a:xfrm>
          <a:prstGeom prst="rect">
            <a:avLst/>
          </a:prstGeom>
        </p:spPr>
        <p:txBody>
          <a:bodyPr/>
          <a:lstStyle>
            <a:lvl1pPr marL="0" algn="l" defTabSz="914400" rtl="0" eaLnBrk="0" latinLnBrk="0" hangingPunct="0">
              <a:defRPr sz="900" kern="1200">
                <a:solidFill>
                  <a:srgbClr val="002868"/>
                </a:solidFill>
                <a:latin typeface="+mn-lt"/>
                <a:ea typeface="+mn-ea"/>
                <a:cs typeface="+mn-cs"/>
              </a:defRPr>
            </a:lvl1pPr>
          </a:lstStyle>
          <a:p>
            <a:r>
              <a:rPr lang="en-US" altLang="zh-CN" smtClean="0"/>
              <a:t>RDPAC | </a:t>
            </a:r>
            <a:r>
              <a:rPr lang="zh-CN" altLang="en-US" smtClean="0"/>
              <a:t>关于全球药品流通准入的政策发展研究</a:t>
            </a:r>
            <a:endParaRPr dirty="0"/>
          </a:p>
        </p:txBody>
      </p:sp>
      <p:sp>
        <p:nvSpPr>
          <p:cNvPr id="14" name="Slide Number Placeholder 5"/>
          <p:cNvSpPr>
            <a:spLocks noGrp="1"/>
          </p:cNvSpPr>
          <p:nvPr userDrawn="1">
            <p:ph type="sldNum" sz="quarter" idx="4"/>
          </p:nvPr>
        </p:nvSpPr>
        <p:spPr>
          <a:xfrm>
            <a:off x="481361" y="6492875"/>
            <a:ext cx="228600" cy="137160"/>
          </a:xfrm>
          <a:prstGeom prst="rect">
            <a:avLst/>
          </a:prstGeom>
        </p:spPr>
        <p:txBody>
          <a:bodyPr/>
          <a:lstStyle>
            <a:lvl1pPr marL="0" algn="l" defTabSz="914400" rtl="0" eaLnBrk="0" latinLnBrk="0" hangingPunct="0">
              <a:defRPr sz="900" kern="1200">
                <a:solidFill>
                  <a:srgbClr val="002868"/>
                </a:solidFill>
                <a:latin typeface="+mn-lt"/>
                <a:ea typeface="+mn-ea"/>
                <a:cs typeface="+mn-cs"/>
              </a:defRPr>
            </a:lvl1pPr>
          </a:lstStyle>
          <a:p>
            <a:fld id="{078CA1E6-1B09-488D-A1FF-E8A47C315D27}" type="slidenum">
              <a:rPr smtClean="0"/>
            </a:fld>
            <a:endParaRPr dirty="0"/>
          </a:p>
        </p:txBody>
      </p:sp>
    </p:spTree>
  </p:cSld>
  <p:clrMapOvr>
    <a:masterClrMapping/>
  </p:clrMapOvr>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Text with Bullets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8" name="Content Placeholder 9"/>
          <p:cNvSpPr>
            <a:spLocks noGrp="1"/>
          </p:cNvSpPr>
          <p:nvPr>
            <p:ph sz="quarter" idx="15"/>
          </p:nvPr>
        </p:nvSpPr>
        <p:spPr>
          <a:xfrm>
            <a:off x="456382" y="1179576"/>
            <a:ext cx="8226425" cy="4932668"/>
          </a:xfrm>
        </p:spPr>
        <p:txBody>
          <a:bodyPr/>
          <a:lstStyle>
            <a:lvl5pPr>
              <a:buNone/>
              <a:defRPr/>
            </a:lvl5pPr>
          </a:lstStyle>
          <a:p>
            <a:pPr lvl="0"/>
            <a:r>
              <a:rPr lang="en-US" dirty="0" smtClean="0"/>
              <a:t>Click to edit Master text styles</a:t>
            </a:r>
            <a:endParaRPr lang="en-US" dirty="0" smtClean="0"/>
          </a:p>
          <a:p>
            <a:pPr lvl="1"/>
            <a:r>
              <a:rPr lang="en-US" dirty="0" smtClean="0"/>
              <a:t>Second level</a:t>
            </a:r>
            <a:endParaRPr lang="en-US" dirty="0" smtClean="0"/>
          </a:p>
          <a:p>
            <a:pPr lvl="2"/>
            <a:r>
              <a:rPr lang="en-US" dirty="0" smtClean="0"/>
              <a:t>Third level</a:t>
            </a:r>
            <a:endParaRPr lang="en-US" dirty="0" smtClean="0"/>
          </a:p>
          <a:p>
            <a:pPr lvl="3"/>
            <a:r>
              <a:rPr lang="en-US" dirty="0" smtClean="0"/>
              <a:t>Fourth level</a:t>
            </a:r>
            <a:endParaRPr lang="en-US" dirty="0" smtClean="0"/>
          </a:p>
        </p:txBody>
      </p:sp>
      <p:sp>
        <p:nvSpPr>
          <p:cNvPr id="11" name="Date Placeholder 3"/>
          <p:cNvSpPr>
            <a:spLocks noGrp="1"/>
          </p:cNvSpPr>
          <p:nvPr userDrawn="1">
            <p:ph type="dt" sz="half" idx="2"/>
          </p:nvPr>
        </p:nvSpPr>
        <p:spPr>
          <a:xfrm>
            <a:off x="713232" y="6492240"/>
            <a:ext cx="6629400" cy="137160"/>
          </a:xfrm>
          <a:prstGeom prst="rect">
            <a:avLst/>
          </a:prstGeom>
        </p:spPr>
        <p:txBody>
          <a:bodyPr/>
          <a:lstStyle>
            <a:lvl1pPr marL="0" algn="l" defTabSz="914400" rtl="0" eaLnBrk="0" latinLnBrk="0" hangingPunct="0">
              <a:defRPr sz="900" kern="1200">
                <a:solidFill>
                  <a:srgbClr val="002868"/>
                </a:solidFill>
                <a:latin typeface="+mn-lt"/>
                <a:ea typeface="+mn-ea"/>
                <a:cs typeface="+mn-cs"/>
              </a:defRPr>
            </a:lvl1pPr>
          </a:lstStyle>
          <a:p>
            <a:r>
              <a:rPr lang="en-US" altLang="zh-CN" smtClean="0"/>
              <a:t>2014</a:t>
            </a:r>
            <a:r>
              <a:rPr lang="zh-CN" altLang="en-US" smtClean="0"/>
              <a:t>年</a:t>
            </a:r>
            <a:r>
              <a:rPr lang="en-US" altLang="zh-CN" smtClean="0"/>
              <a:t>8</a:t>
            </a:r>
            <a:r>
              <a:rPr lang="zh-CN" altLang="en-US" smtClean="0"/>
              <a:t>月</a:t>
            </a:r>
            <a:endParaRPr dirty="0"/>
          </a:p>
        </p:txBody>
      </p:sp>
      <p:sp>
        <p:nvSpPr>
          <p:cNvPr id="15" name="Footer Placeholder 4"/>
          <p:cNvSpPr>
            <a:spLocks noGrp="1"/>
          </p:cNvSpPr>
          <p:nvPr userDrawn="1">
            <p:ph type="ftr" sz="quarter" idx="3"/>
          </p:nvPr>
        </p:nvSpPr>
        <p:spPr>
          <a:xfrm>
            <a:off x="481359" y="6356351"/>
            <a:ext cx="6858000" cy="137160"/>
          </a:xfrm>
          <a:prstGeom prst="rect">
            <a:avLst/>
          </a:prstGeom>
        </p:spPr>
        <p:txBody>
          <a:bodyPr/>
          <a:lstStyle>
            <a:lvl1pPr marL="0" algn="l" defTabSz="914400" rtl="0" eaLnBrk="0" latinLnBrk="0" hangingPunct="0">
              <a:defRPr sz="900" kern="1200">
                <a:solidFill>
                  <a:srgbClr val="002868"/>
                </a:solidFill>
                <a:latin typeface="+mn-lt"/>
                <a:ea typeface="+mn-ea"/>
                <a:cs typeface="+mn-cs"/>
              </a:defRPr>
            </a:lvl1pPr>
          </a:lstStyle>
          <a:p>
            <a:r>
              <a:rPr lang="en-US" altLang="zh-CN" smtClean="0"/>
              <a:t>RDPAC | </a:t>
            </a:r>
            <a:r>
              <a:rPr lang="zh-CN" altLang="en-US" smtClean="0"/>
              <a:t>关于全球药品流通准入的政策发展研究</a:t>
            </a:r>
            <a:endParaRPr dirty="0"/>
          </a:p>
        </p:txBody>
      </p:sp>
      <p:sp>
        <p:nvSpPr>
          <p:cNvPr id="16" name="Slide Number Placeholder 5"/>
          <p:cNvSpPr>
            <a:spLocks noGrp="1"/>
          </p:cNvSpPr>
          <p:nvPr userDrawn="1">
            <p:ph type="sldNum" sz="quarter" idx="4"/>
          </p:nvPr>
        </p:nvSpPr>
        <p:spPr>
          <a:xfrm>
            <a:off x="481361" y="6492875"/>
            <a:ext cx="228600" cy="137160"/>
          </a:xfrm>
          <a:prstGeom prst="rect">
            <a:avLst/>
          </a:prstGeom>
        </p:spPr>
        <p:txBody>
          <a:bodyPr/>
          <a:lstStyle>
            <a:lvl1pPr marL="0" algn="l" defTabSz="914400" rtl="0" eaLnBrk="0" latinLnBrk="0" hangingPunct="0">
              <a:defRPr sz="900" kern="1200">
                <a:solidFill>
                  <a:srgbClr val="002868"/>
                </a:solidFill>
                <a:latin typeface="+mn-lt"/>
                <a:ea typeface="+mn-ea"/>
                <a:cs typeface="+mn-cs"/>
              </a:defRPr>
            </a:lvl1pPr>
          </a:lstStyle>
          <a:p>
            <a:fld id="{078CA1E6-1B09-488D-A1FF-E8A47C315D27}" type="slidenum">
              <a:rPr smtClean="0"/>
            </a:fld>
            <a:endParaRPr dirty="0"/>
          </a:p>
        </p:txBody>
      </p:sp>
    </p:spTree>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8000" y="116632"/>
            <a:ext cx="8208000" cy="864000"/>
          </a:xfrm>
        </p:spPr>
        <p:txBody>
          <a:bodyPr anchor="b"/>
          <a:lstStyle/>
          <a:p>
            <a:r>
              <a:rPr lang="en-US" smtClean="0"/>
              <a:t>Click to edit Master title style</a:t>
            </a:r>
            <a:endParaRPr dirty="0"/>
          </a:p>
        </p:txBody>
      </p:sp>
      <p:sp>
        <p:nvSpPr>
          <p:cNvPr id="3" name="Content Placeholder 2"/>
          <p:cNvSpPr>
            <a:spLocks noGrp="1"/>
          </p:cNvSpPr>
          <p:nvPr>
            <p:ph idx="1"/>
          </p:nvPr>
        </p:nvSpPr>
        <p:spPr/>
        <p:txBody>
          <a:bodyPr/>
          <a:lstStyle>
            <a:lvl1pPr>
              <a:buClr>
                <a:srgbClr val="69C0C9"/>
              </a:buClr>
              <a:defRPr sz="2000"/>
            </a:lvl1pPr>
            <a:lvl2pPr>
              <a:buClr>
                <a:srgbClr val="69C0C9"/>
              </a:buClr>
              <a:defRPr/>
            </a:lvl2pPr>
            <a:lvl3pPr>
              <a:buClr>
                <a:srgbClr val="69C0C9"/>
              </a:buClr>
              <a:defRPr/>
            </a:lvl3pPr>
            <a:lvl4pPr>
              <a:buClr>
                <a:srgbClr val="69C0C9"/>
              </a:buClr>
              <a:defRPr/>
            </a:lvl4pPr>
            <a:lvl5pPr>
              <a:buClr>
                <a:srgbClr val="69C0C9"/>
              </a:buClr>
              <a:defRPr/>
            </a:lvl5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dirty="0"/>
          </a:p>
        </p:txBody>
      </p:sp>
      <p:sp>
        <p:nvSpPr>
          <p:cNvPr id="7" name="Footer Placeholder 10"/>
          <p:cNvSpPr>
            <a:spLocks noGrp="1"/>
          </p:cNvSpPr>
          <p:nvPr>
            <p:ph type="ftr" sz="quarter" idx="11"/>
          </p:nvPr>
        </p:nvSpPr>
        <p:spPr bwMode="auto">
          <a:xfrm>
            <a:off x="481330" y="6356350"/>
            <a:ext cx="6858000" cy="137160"/>
          </a:xfrm>
          <a:prstGeom prst="rect">
            <a:avLst/>
          </a:prstGeom>
          <a:effectLst/>
        </p:spPr>
        <p:txBody>
          <a:bodyPr vert="horz" wrap="square" lIns="0" tIns="0" rIns="0" bIns="0" anchor="t" anchorCtr="0">
            <a:noAutofit/>
          </a:bodyPr>
          <a:lstStyle>
            <a:lvl1pPr algn="l">
              <a:lnSpc>
                <a:spcPct val="100000"/>
              </a:lnSpc>
              <a:spcBef>
                <a:spcPts val="0"/>
              </a:spcBef>
              <a:spcAft>
                <a:spcPts val="0"/>
              </a:spcAft>
              <a:defRPr kumimoji="0" sz="900" b="0" i="0" u="none" baseline="0">
                <a:solidFill>
                  <a:srgbClr val="0E0733"/>
                </a:solidFill>
                <a:effectLst/>
                <a:latin typeface="Verdana" panose="020B0604030504040204"/>
              </a:defRPr>
            </a:lvl1pPr>
          </a:lstStyle>
          <a:p>
            <a:r>
              <a:rPr lang="zh-CN" altLang="en-US" dirty="0" smtClean="0"/>
              <a:t>参数放行研究</a:t>
            </a:r>
            <a:endParaRPr lang="en-US" altLang="zh-CN" dirty="0" smtClean="0"/>
          </a:p>
        </p:txBody>
      </p:sp>
      <p:sp>
        <p:nvSpPr>
          <p:cNvPr id="11" name="Slide Number Placeholder 11"/>
          <p:cNvSpPr>
            <a:spLocks noGrp="1"/>
          </p:cNvSpPr>
          <p:nvPr>
            <p:ph type="sldNum" sz="quarter" idx="12"/>
          </p:nvPr>
        </p:nvSpPr>
        <p:spPr bwMode="auto">
          <a:xfrm>
            <a:off x="481330" y="6492875"/>
            <a:ext cx="228600" cy="137160"/>
          </a:xfrm>
          <a:prstGeom prst="rect">
            <a:avLst/>
          </a:prstGeom>
          <a:effectLst/>
        </p:spPr>
        <p:txBody>
          <a:bodyPr vert="horz" wrap="square" lIns="0" tIns="0" rIns="0" bIns="0" anchor="t" anchorCtr="0">
            <a:noAutofit/>
          </a:bodyPr>
          <a:lstStyle>
            <a:lvl1pPr algn="l">
              <a:lnSpc>
                <a:spcPct val="100000"/>
              </a:lnSpc>
              <a:spcBef>
                <a:spcPts val="0"/>
              </a:spcBef>
              <a:spcAft>
                <a:spcPts val="0"/>
              </a:spcAft>
              <a:defRPr kumimoji="0" sz="900" b="0" i="0" u="none" baseline="0">
                <a:solidFill>
                  <a:srgbClr val="0E0733"/>
                </a:solidFill>
                <a:effectLst/>
                <a:latin typeface="Verdana" panose="020B0604030504040204"/>
              </a:defRPr>
            </a:lvl1pPr>
          </a:lstStyle>
          <a:p>
            <a:fld id="{823FCCBC-0010-4C26-B64B-C555F35257CA}" type="slidenum">
              <a:rPr lang="en-US" smtClean="0"/>
            </a:fld>
            <a:endParaRPr lang="en-US"/>
          </a:p>
        </p:txBody>
      </p:sp>
      <p:sp>
        <p:nvSpPr>
          <p:cNvPr id="12" name="Date Placeholder 13"/>
          <p:cNvSpPr>
            <a:spLocks noGrp="1"/>
          </p:cNvSpPr>
          <p:nvPr>
            <p:ph type="dt" sz="quarter" idx="13"/>
          </p:nvPr>
        </p:nvSpPr>
        <p:spPr bwMode="auto">
          <a:xfrm>
            <a:off x="716929" y="6492875"/>
            <a:ext cx="6629400" cy="137160"/>
          </a:xfrm>
          <a:prstGeom prst="rect">
            <a:avLst/>
          </a:prstGeom>
          <a:effectLst/>
        </p:spPr>
        <p:txBody>
          <a:bodyPr vert="horz" wrap="square" lIns="0" tIns="0" rIns="0" bIns="0" anchor="t" anchorCtr="0">
            <a:noAutofit/>
          </a:bodyPr>
          <a:lstStyle>
            <a:lvl1pPr algn="l">
              <a:lnSpc>
                <a:spcPct val="100000"/>
              </a:lnSpc>
              <a:spcBef>
                <a:spcPts val="0"/>
              </a:spcBef>
              <a:spcAft>
                <a:spcPts val="0"/>
              </a:spcAft>
              <a:defRPr kumimoji="0" sz="900" b="0" i="0" u="none" baseline="0">
                <a:solidFill>
                  <a:srgbClr val="0E0733"/>
                </a:solidFill>
                <a:effectLst/>
                <a:latin typeface="Verdana" panose="020B0604030504040204"/>
              </a:defRPr>
            </a:lvl1pPr>
          </a:lstStyle>
          <a:p>
            <a:r>
              <a:rPr lang="en-US" altLang="zh-CN" dirty="0" smtClean="0"/>
              <a:t>2016</a:t>
            </a:r>
            <a:r>
              <a:rPr lang="zh-CN" altLang="en-US" dirty="0" smtClean="0"/>
              <a:t>年</a:t>
            </a:r>
            <a:r>
              <a:rPr lang="en-US" altLang="zh-CN" dirty="0" smtClean="0"/>
              <a:t>8</a:t>
            </a:r>
            <a:r>
              <a:rPr lang="zh-CN" altLang="en-US" dirty="0" smtClean="0"/>
              <a:t>月</a:t>
            </a:r>
            <a:endParaRPr lang="en-US" dirty="0"/>
          </a:p>
        </p:txBody>
      </p:sp>
    </p:spTree>
  </p:cSld>
  <p:clrMapOvr>
    <a:masterClrMapping/>
  </p:clrMapOvr>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nd text with numbering (with subhead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7" name="Content Placeholder 6"/>
          <p:cNvSpPr>
            <a:spLocks noGrp="1"/>
          </p:cNvSpPr>
          <p:nvPr>
            <p:ph sz="quarter" idx="13"/>
          </p:nvPr>
        </p:nvSpPr>
        <p:spPr>
          <a:xfrm>
            <a:off x="456382" y="1179576"/>
            <a:ext cx="8226425" cy="4932668"/>
          </a:xfrm>
        </p:spPr>
        <p:txBody>
          <a:bodyPr>
            <a:noAutofit/>
          </a:bodyPr>
          <a:lstStyle>
            <a:lvl1pPr marL="212090" indent="-234315">
              <a:buFont typeface="+mj-lt"/>
              <a:buAutoNum type="arabicPeriod"/>
              <a:defRPr baseline="0"/>
            </a:lvl1pPr>
            <a:lvl2pPr marL="476250" indent="-233680">
              <a:buFont typeface="+mj-lt"/>
              <a:buAutoNum type="alphaLcPeriod"/>
              <a:defRPr/>
            </a:lvl2pPr>
            <a:lvl3pPr marL="720090" indent="-234315">
              <a:buFont typeface="+mj-lt"/>
              <a:buAutoNum type="arabicParenR"/>
              <a:defRPr/>
            </a:lvl3pPr>
            <a:lvl4pPr marL="972185" indent="-234315">
              <a:buFont typeface="+mj-lt"/>
              <a:buAutoNum type="alphaLcParenR"/>
              <a:defRPr/>
            </a:lvl4pPr>
            <a:lvl5pPr marL="1216025" indent="-233680">
              <a:defRPr/>
            </a:lvl5pPr>
          </a:lstStyle>
          <a:p>
            <a:pPr lvl="0"/>
            <a:r>
              <a:rPr lang="en-US" dirty="0" smtClean="0"/>
              <a:t>Click to edit Master text styles</a:t>
            </a:r>
            <a:endParaRPr lang="en-US" dirty="0" smtClean="0"/>
          </a:p>
          <a:p>
            <a:pPr lvl="1"/>
            <a:r>
              <a:rPr lang="en-US" dirty="0" smtClean="0"/>
              <a:t>Second level</a:t>
            </a:r>
            <a:endParaRPr lang="en-US" dirty="0" smtClean="0"/>
          </a:p>
          <a:p>
            <a:pPr lvl="2"/>
            <a:r>
              <a:rPr lang="en-US" dirty="0" smtClean="0"/>
              <a:t>Third level</a:t>
            </a:r>
            <a:endParaRPr lang="en-US" dirty="0" smtClean="0"/>
          </a:p>
          <a:p>
            <a:pPr lvl="3"/>
            <a:r>
              <a:rPr lang="en-US" dirty="0" smtClean="0"/>
              <a:t>Fourth level</a:t>
            </a:r>
            <a:endParaRPr lang="en-US" dirty="0" smtClean="0"/>
          </a:p>
        </p:txBody>
      </p:sp>
      <p:sp>
        <p:nvSpPr>
          <p:cNvPr id="8" name="Text Placeholder 8"/>
          <p:cNvSpPr>
            <a:spLocks noGrp="1"/>
          </p:cNvSpPr>
          <p:nvPr>
            <p:ph type="body" sz="quarter" idx="14"/>
          </p:nvPr>
        </p:nvSpPr>
        <p:spPr>
          <a:xfrm>
            <a:off x="460800" y="972000"/>
            <a:ext cx="8226000" cy="224752"/>
          </a:xfrm>
        </p:spPr>
        <p:txBody>
          <a:bodyPr>
            <a:noAutofit/>
          </a:bodyPr>
          <a:lstStyle>
            <a:lvl1pPr>
              <a:buNone/>
              <a:defRPr/>
            </a:lvl1pPr>
          </a:lstStyle>
          <a:p>
            <a:pPr lvl="0"/>
            <a:r>
              <a:rPr lang="en-US" smtClean="0"/>
              <a:t>Click to edit Master text styles</a:t>
            </a:r>
            <a:endParaRPr lang="en-US" smtClean="0"/>
          </a:p>
        </p:txBody>
      </p:sp>
      <p:sp>
        <p:nvSpPr>
          <p:cNvPr id="9" name="Date Placeholder 3"/>
          <p:cNvSpPr>
            <a:spLocks noGrp="1"/>
          </p:cNvSpPr>
          <p:nvPr userDrawn="1">
            <p:ph type="dt" sz="half" idx="2"/>
          </p:nvPr>
        </p:nvSpPr>
        <p:spPr>
          <a:xfrm>
            <a:off x="713232" y="6492240"/>
            <a:ext cx="6629400" cy="137160"/>
          </a:xfrm>
          <a:prstGeom prst="rect">
            <a:avLst/>
          </a:prstGeom>
        </p:spPr>
        <p:txBody>
          <a:bodyPr/>
          <a:lstStyle>
            <a:lvl1pPr marL="0" algn="l" defTabSz="914400" rtl="0" eaLnBrk="0" latinLnBrk="0" hangingPunct="0">
              <a:defRPr sz="900" kern="1200">
                <a:solidFill>
                  <a:srgbClr val="002868"/>
                </a:solidFill>
                <a:latin typeface="+mn-lt"/>
                <a:ea typeface="+mn-ea"/>
                <a:cs typeface="+mn-cs"/>
              </a:defRPr>
            </a:lvl1pPr>
          </a:lstStyle>
          <a:p>
            <a:r>
              <a:rPr lang="en-US" altLang="zh-CN" smtClean="0"/>
              <a:t>2014</a:t>
            </a:r>
            <a:r>
              <a:rPr lang="zh-CN" altLang="en-US" smtClean="0"/>
              <a:t>年</a:t>
            </a:r>
            <a:r>
              <a:rPr lang="en-US" altLang="zh-CN" smtClean="0"/>
              <a:t>8</a:t>
            </a:r>
            <a:r>
              <a:rPr lang="zh-CN" altLang="en-US" smtClean="0"/>
              <a:t>月</a:t>
            </a:r>
            <a:endParaRPr dirty="0"/>
          </a:p>
        </p:txBody>
      </p:sp>
      <p:sp>
        <p:nvSpPr>
          <p:cNvPr id="10" name="Footer Placeholder 4"/>
          <p:cNvSpPr>
            <a:spLocks noGrp="1"/>
          </p:cNvSpPr>
          <p:nvPr userDrawn="1">
            <p:ph type="ftr" sz="quarter" idx="3"/>
          </p:nvPr>
        </p:nvSpPr>
        <p:spPr>
          <a:xfrm>
            <a:off x="481359" y="6356351"/>
            <a:ext cx="6858000" cy="137160"/>
          </a:xfrm>
          <a:prstGeom prst="rect">
            <a:avLst/>
          </a:prstGeom>
        </p:spPr>
        <p:txBody>
          <a:bodyPr/>
          <a:lstStyle>
            <a:lvl1pPr marL="0" algn="l" defTabSz="914400" rtl="0" eaLnBrk="0" latinLnBrk="0" hangingPunct="0">
              <a:defRPr sz="900" kern="1200">
                <a:solidFill>
                  <a:srgbClr val="002868"/>
                </a:solidFill>
                <a:latin typeface="+mn-lt"/>
                <a:ea typeface="+mn-ea"/>
                <a:cs typeface="+mn-cs"/>
              </a:defRPr>
            </a:lvl1pPr>
          </a:lstStyle>
          <a:p>
            <a:r>
              <a:rPr lang="en-US" altLang="zh-CN" smtClean="0"/>
              <a:t>RDPAC | </a:t>
            </a:r>
            <a:r>
              <a:rPr lang="zh-CN" altLang="en-US" smtClean="0"/>
              <a:t>关于全球药品流通准入的政策发展研究</a:t>
            </a:r>
            <a:endParaRPr dirty="0"/>
          </a:p>
        </p:txBody>
      </p:sp>
      <p:sp>
        <p:nvSpPr>
          <p:cNvPr id="11" name="Slide Number Placeholder 5"/>
          <p:cNvSpPr>
            <a:spLocks noGrp="1"/>
          </p:cNvSpPr>
          <p:nvPr userDrawn="1">
            <p:ph type="sldNum" sz="quarter" idx="4"/>
          </p:nvPr>
        </p:nvSpPr>
        <p:spPr>
          <a:xfrm>
            <a:off x="481361" y="6492875"/>
            <a:ext cx="228600" cy="137160"/>
          </a:xfrm>
          <a:prstGeom prst="rect">
            <a:avLst/>
          </a:prstGeom>
        </p:spPr>
        <p:txBody>
          <a:bodyPr/>
          <a:lstStyle>
            <a:lvl1pPr marL="0" algn="l" defTabSz="914400" rtl="0" eaLnBrk="0" latinLnBrk="0" hangingPunct="0">
              <a:defRPr sz="900" kern="1200">
                <a:solidFill>
                  <a:srgbClr val="002868"/>
                </a:solidFill>
                <a:latin typeface="+mn-lt"/>
                <a:ea typeface="+mn-ea"/>
                <a:cs typeface="+mn-cs"/>
              </a:defRPr>
            </a:lvl1pPr>
          </a:lstStyle>
          <a:p>
            <a:fld id="{078CA1E6-1B09-488D-A1FF-E8A47C315D27}" type="slidenum">
              <a:rPr smtClean="0"/>
            </a:fld>
            <a:endParaRPr dirty="0"/>
          </a:p>
        </p:txBody>
      </p:sp>
    </p:spTree>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ontent-Full Width Image">
    <p:spTree>
      <p:nvGrpSpPr>
        <p:cNvPr id="1" name=""/>
        <p:cNvGrpSpPr/>
        <p:nvPr/>
      </p:nvGrpSpPr>
      <p:grpSpPr>
        <a:xfrm>
          <a:off x="0" y="0"/>
          <a:ext cx="0" cy="0"/>
          <a:chOff x="0" y="0"/>
          <a:chExt cx="0" cy="0"/>
        </a:xfrm>
      </p:grpSpPr>
      <p:sp>
        <p:nvSpPr>
          <p:cNvPr id="8" name="Picture Placeholder 7"/>
          <p:cNvSpPr>
            <a:spLocks noGrp="1"/>
          </p:cNvSpPr>
          <p:nvPr>
            <p:ph type="pic" sz="quarter" idx="14" hasCustomPrompt="1"/>
          </p:nvPr>
        </p:nvSpPr>
        <p:spPr>
          <a:xfrm>
            <a:off x="0" y="1066800"/>
            <a:ext cx="9144000" cy="2133600"/>
          </a:xfrm>
          <a:solidFill>
            <a:schemeClr val="bg2"/>
          </a:solidFill>
        </p:spPr>
        <p:txBody>
          <a:bodyPr/>
          <a:lstStyle>
            <a:lvl1pPr>
              <a:defRPr/>
            </a:lvl1pPr>
          </a:lstStyle>
          <a:p>
            <a:r>
              <a:rPr lang="en-US" dirty="0" smtClean="0"/>
              <a:t>Click to insert image</a:t>
            </a:r>
            <a:endParaRPr lang="en-US"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690565" y="3420208"/>
            <a:ext cx="7886700" cy="2839915"/>
          </a:xfrm>
        </p:spPr>
        <p:txBody>
          <a:bodyPr/>
          <a:lstStyle/>
          <a:p>
            <a:pPr lvl="0"/>
            <a:r>
              <a:rPr lang="en-US" dirty="0" smtClean="0"/>
              <a:t>Click to edit Master text styles</a:t>
            </a:r>
            <a:endParaRPr lang="en-US" dirty="0" smtClean="0"/>
          </a:p>
          <a:p>
            <a:pPr lvl="1"/>
            <a:r>
              <a:rPr lang="en-US" dirty="0" smtClean="0"/>
              <a:t>Second level</a:t>
            </a:r>
            <a:endParaRPr lang="en-US" dirty="0" smtClean="0"/>
          </a:p>
          <a:p>
            <a:pPr lvl="2"/>
            <a:r>
              <a:rPr lang="en-US" dirty="0" smtClean="0"/>
              <a:t>Third level</a:t>
            </a:r>
            <a:endParaRPr lang="en-US" dirty="0" smtClean="0"/>
          </a:p>
          <a:p>
            <a:pPr lvl="3"/>
            <a:r>
              <a:rPr lang="en-US" dirty="0" smtClean="0"/>
              <a:t>Fourth level</a:t>
            </a:r>
            <a:endParaRPr lang="en-US" dirty="0" smtClean="0"/>
          </a:p>
          <a:p>
            <a:pPr lvl="4"/>
            <a:r>
              <a:rPr lang="en-US" dirty="0" smtClean="0"/>
              <a:t>Fifth level</a:t>
            </a:r>
            <a:endParaRPr lang="en-US" dirty="0"/>
          </a:p>
        </p:txBody>
      </p:sp>
      <p:sp>
        <p:nvSpPr>
          <p:cNvPr id="5" name="Footer Placeholder 4"/>
          <p:cNvSpPr>
            <a:spLocks noGrp="1"/>
          </p:cNvSpPr>
          <p:nvPr>
            <p:ph type="ftr" sz="quarter" idx="11"/>
          </p:nvPr>
        </p:nvSpPr>
        <p:spPr>
          <a:xfrm>
            <a:off x="4281853" y="6472727"/>
            <a:ext cx="4521444" cy="352180"/>
          </a:xfrm>
          <a:prstGeom prst="rect">
            <a:avLst/>
          </a:prstGeom>
        </p:spPr>
        <p:txBody>
          <a:bodyPr lIns="91430" tIns="45716" rIns="91430" bIns="45716"/>
          <a:lstStyle/>
          <a:p>
            <a:r>
              <a:rPr lang="en-US" dirty="0" smtClean="0"/>
              <a:t>For Internal Use</a:t>
            </a:r>
            <a:endParaRPr lang="en-US" dirty="0"/>
          </a:p>
        </p:txBody>
      </p:sp>
      <p:sp>
        <p:nvSpPr>
          <p:cNvPr id="6" name="Slide Number Placeholder 5"/>
          <p:cNvSpPr>
            <a:spLocks noGrp="1"/>
          </p:cNvSpPr>
          <p:nvPr>
            <p:ph type="sldNum" sz="quarter" idx="12"/>
          </p:nvPr>
        </p:nvSpPr>
        <p:spPr>
          <a:xfrm>
            <a:off x="8634416" y="6471686"/>
            <a:ext cx="431249" cy="365125"/>
          </a:xfrm>
          <a:prstGeom prst="rect">
            <a:avLst/>
          </a:prstGeom>
        </p:spPr>
        <p:txBody>
          <a:bodyPr lIns="91430" tIns="45716" rIns="91430" bIns="45716"/>
          <a:lstStyle/>
          <a:p>
            <a:fld id="{718C6552-28A6-4B16-9E21-E1DE288B8ED8}" type="slidenum">
              <a:rPr lang="en-US" smtClean="0"/>
            </a:fld>
            <a:endParaRPr lang="en-US" dirty="0"/>
          </a:p>
        </p:txBody>
      </p:sp>
      <p:cxnSp>
        <p:nvCxnSpPr>
          <p:cNvPr id="10" name="Straight Connector 9"/>
          <p:cNvCxnSpPr/>
          <p:nvPr userDrawn="1"/>
        </p:nvCxnSpPr>
        <p:spPr>
          <a:xfrm>
            <a:off x="0" y="1066837"/>
            <a:ext cx="9167532"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83931" y="1772817"/>
            <a:ext cx="7448550" cy="1050925"/>
          </a:xfrm>
        </p:spPr>
        <p:txBody>
          <a:bodyPr anchor="b"/>
          <a:lstStyle>
            <a:lvl1pPr>
              <a:defRPr sz="2400" b="1">
                <a:solidFill>
                  <a:schemeClr val="accent1">
                    <a:lumMod val="50000"/>
                  </a:schemeClr>
                </a:solidFill>
              </a:defRPr>
            </a:lvl1pPr>
          </a:lstStyle>
          <a:p>
            <a:r>
              <a:rPr lang="zh-CN" altLang="en-US" dirty="0" smtClean="0"/>
              <a:t>单击此处编辑母版标题样式</a:t>
            </a:r>
            <a:endParaRPr lang="en-US" dirty="0"/>
          </a:p>
        </p:txBody>
      </p:sp>
      <p:sp>
        <p:nvSpPr>
          <p:cNvPr id="4099" name="Rectangle 3"/>
          <p:cNvSpPr>
            <a:spLocks noGrp="1" noChangeArrowheads="1"/>
          </p:cNvSpPr>
          <p:nvPr>
            <p:ph type="subTitle" idx="1" hasCustomPrompt="1"/>
          </p:nvPr>
        </p:nvSpPr>
        <p:spPr>
          <a:xfrm>
            <a:off x="383931" y="2924945"/>
            <a:ext cx="7448550" cy="1050925"/>
          </a:xfrm>
        </p:spPr>
        <p:txBody>
          <a:bodyPr/>
          <a:lstStyle>
            <a:lvl1pPr marL="0" indent="0">
              <a:spcBef>
                <a:spcPct val="40000"/>
              </a:spcBef>
              <a:buFont typeface="Verdana" panose="020B0604030504040204" pitchFamily="34" charset="0"/>
              <a:buNone/>
              <a:defRPr sz="1600" b="1">
                <a:solidFill>
                  <a:schemeClr val="accent2"/>
                </a:solidFill>
              </a:defRPr>
            </a:lvl1pPr>
          </a:lstStyle>
          <a:p>
            <a:r>
              <a:rPr lang="en-US" dirty="0" smtClean="0"/>
              <a:t>CLICK TO EDIT MASTER SUBTITLE STYLE</a:t>
            </a:r>
            <a:endParaRPr lang="en-US" dirty="0"/>
          </a:p>
        </p:txBody>
      </p:sp>
      <p:cxnSp>
        <p:nvCxnSpPr>
          <p:cNvPr id="6" name="Straight Connector 6"/>
          <p:cNvCxnSpPr/>
          <p:nvPr userDrawn="1"/>
        </p:nvCxnSpPr>
        <p:spPr>
          <a:xfrm>
            <a:off x="383931" y="1340768"/>
            <a:ext cx="5383385"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383931" y="620713"/>
            <a:ext cx="8374154" cy="720100"/>
          </a:xfrm>
          <a:noFill/>
          <a:ln w="9525">
            <a:noFill/>
            <a:miter lim="800000"/>
          </a:ln>
          <a:effectLst/>
        </p:spPr>
        <p:txBody>
          <a:bodyPr vert="horz" wrap="square" lIns="0" tIns="0" rIns="0" bIns="0" numCol="1" anchor="b" anchorCtr="0" compatLnSpc="1"/>
          <a:lstStyle>
            <a:lvl1pPr algn="l" rtl="0" eaLnBrk="1" fontAlgn="base" hangingPunct="1">
              <a:spcBef>
                <a:spcPct val="0"/>
              </a:spcBef>
              <a:spcAft>
                <a:spcPct val="0"/>
              </a:spcAft>
              <a:defRPr lang="en-US" altLang="zh-CN" sz="2000" b="0" dirty="0">
                <a:solidFill>
                  <a:schemeClr val="tx2"/>
                </a:solidFill>
                <a:latin typeface="+mj-lt"/>
                <a:ea typeface="华文中宋" panose="02010600040101010101" pitchFamily="2" charset="-122"/>
                <a:cs typeface="+mj-cs"/>
              </a:defRPr>
            </a:lvl1pPr>
          </a:lstStyle>
          <a:p>
            <a:r>
              <a:rPr lang="zh-CN" altLang="en-US" dirty="0" smtClean="0"/>
              <a:t>单击此处编辑母版标题样式</a:t>
            </a:r>
            <a:endParaRPr lang="en-US" dirty="0"/>
          </a:p>
        </p:txBody>
      </p:sp>
      <p:sp>
        <p:nvSpPr>
          <p:cNvPr id="15" name="Slide Number Placeholder 5"/>
          <p:cNvSpPr>
            <a:spLocks noGrp="1"/>
          </p:cNvSpPr>
          <p:nvPr>
            <p:ph type="sldNum" sz="quarter" idx="4"/>
          </p:nvPr>
        </p:nvSpPr>
        <p:spPr>
          <a:xfrm>
            <a:off x="383931" y="6453188"/>
            <a:ext cx="199385" cy="215900"/>
          </a:xfrm>
          <a:prstGeom prst="rect">
            <a:avLst/>
          </a:prstGeom>
          <a:noFill/>
          <a:ln w="9525">
            <a:noFill/>
            <a:miter lim="800000"/>
          </a:ln>
          <a:effectLst/>
        </p:spPr>
        <p:txBody>
          <a:bodyPr vert="horz" wrap="square" lIns="0" tIns="0" rIns="0" bIns="0" numCol="1" rtlCol="0" anchor="ctr" anchorCtr="0" compatLnSpc="1"/>
          <a:lstStyle>
            <a:lvl1pPr marL="0" algn="l" defTabSz="914400" rtl="0" eaLnBrk="0" latinLnBrk="0" hangingPunct="0">
              <a:defRPr lang="en-AU" sz="900" b="1" i="0" kern="1200" smtClean="0">
                <a:solidFill>
                  <a:schemeClr val="accent4"/>
                </a:solidFill>
                <a:latin typeface="+mn-lt"/>
                <a:ea typeface="+mn-ea"/>
                <a:cs typeface="+mn-cs"/>
              </a:defRPr>
            </a:lvl1pPr>
          </a:lstStyle>
          <a:p>
            <a:fld id="{B144A689-2899-4F1E-9B46-012F7359277E}" type="slidenum">
              <a:rPr lang="en-US" altLang="zh-CN">
                <a:solidFill>
                  <a:srgbClr val="00AEEF"/>
                </a:solidFill>
              </a:rPr>
            </a:fld>
            <a:endParaRPr lang="zh-CN" altLang="en-US" dirty="0">
              <a:solidFill>
                <a:srgbClr val="00AEEF"/>
              </a:solidFill>
            </a:endParaRPr>
          </a:p>
        </p:txBody>
      </p:sp>
    </p:spTree>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showMasterSp="0">
  <p:cSld name="Title Slide Layout with Image">
    <p:spTree>
      <p:nvGrpSpPr>
        <p:cNvPr id="1" name=""/>
        <p:cNvGrpSpPr/>
        <p:nvPr/>
      </p:nvGrpSpPr>
      <p:grpSpPr>
        <a:xfrm>
          <a:off x="0" y="0"/>
          <a:ext cx="0" cy="0"/>
          <a:chOff x="0" y="0"/>
          <a:chExt cx="0" cy="0"/>
        </a:xfrm>
      </p:grpSpPr>
      <p:sp>
        <p:nvSpPr>
          <p:cNvPr id="6" name="Date Placeholder 3"/>
          <p:cNvSpPr>
            <a:spLocks noGrp="1"/>
          </p:cNvSpPr>
          <p:nvPr>
            <p:ph type="dt" sz="half" idx="2"/>
          </p:nvPr>
        </p:nvSpPr>
        <p:spPr>
          <a:xfrm>
            <a:off x="460375" y="6217920"/>
            <a:ext cx="6629400" cy="396240"/>
          </a:xfrm>
          <a:prstGeom prst="rect">
            <a:avLst/>
          </a:prstGeom>
          <a:noFill/>
          <a:ln w="9525">
            <a:noFill/>
            <a:miter lim="800000"/>
          </a:ln>
          <a:effectLst/>
        </p:spPr>
        <p:txBody>
          <a:bodyPr vert="horz" wrap="square" lIns="0" tIns="0" rIns="0" bIns="0" numCol="1" anchor="t" anchorCtr="0" compatLnSpc="1"/>
          <a:lstStyle>
            <a:lvl1pPr marL="0" algn="l" defTabSz="914400" rtl="0" eaLnBrk="0" latinLnBrk="0" hangingPunct="0">
              <a:defRPr lang="en-US" sz="1600" kern="1200" smtClean="0">
                <a:solidFill>
                  <a:schemeClr val="tx2"/>
                </a:solidFill>
                <a:latin typeface="+mn-lt"/>
                <a:ea typeface="+mn-ea"/>
                <a:cs typeface="+mn-cs"/>
              </a:defRPr>
            </a:lvl1pPr>
          </a:lstStyle>
          <a:p>
            <a:r>
              <a:rPr lang="en-US" altLang="zh-CN" smtClean="0">
                <a:solidFill>
                  <a:srgbClr val="002868"/>
                </a:solidFill>
              </a:rPr>
              <a:t>2014</a:t>
            </a:r>
            <a:r>
              <a:rPr lang="zh-CN" altLang="en-US" smtClean="0">
                <a:solidFill>
                  <a:srgbClr val="002868"/>
                </a:solidFill>
              </a:rPr>
              <a:t>年</a:t>
            </a:r>
            <a:r>
              <a:rPr lang="en-US" altLang="zh-CN" smtClean="0">
                <a:solidFill>
                  <a:srgbClr val="002868"/>
                </a:solidFill>
              </a:rPr>
              <a:t>8</a:t>
            </a:r>
            <a:r>
              <a:rPr lang="zh-CN" altLang="en-US" smtClean="0">
                <a:solidFill>
                  <a:srgbClr val="002868"/>
                </a:solidFill>
              </a:rPr>
              <a:t>月</a:t>
            </a:r>
            <a:endParaRPr lang="en-AU" dirty="0">
              <a:solidFill>
                <a:srgbClr val="002868"/>
              </a:solidFill>
            </a:endParaRPr>
          </a:p>
        </p:txBody>
      </p:sp>
      <p:sp>
        <p:nvSpPr>
          <p:cNvPr id="7" name="Picture Placeholder 6"/>
          <p:cNvSpPr>
            <a:spLocks noGrp="1"/>
          </p:cNvSpPr>
          <p:nvPr>
            <p:ph type="pic" sz="quarter" idx="10"/>
          </p:nvPr>
        </p:nvSpPr>
        <p:spPr>
          <a:xfrm>
            <a:off x="0" y="3429000"/>
            <a:ext cx="9144000" cy="3429000"/>
          </a:xfrm>
          <a:solidFill>
            <a:schemeClr val="accent1"/>
          </a:solidFill>
        </p:spPr>
        <p:txBody>
          <a:bodyPr bIns="685800" anchor="ctr" anchorCtr="1"/>
          <a:lstStyle>
            <a:lvl1pPr>
              <a:buFontTx/>
              <a:buNone/>
              <a:defRPr/>
            </a:lvl1pPr>
          </a:lstStyle>
          <a:p>
            <a:r>
              <a:rPr lang="zh-CN" altLang="en-US" smtClean="0"/>
              <a:t>单击图标添加图片</a:t>
            </a:r>
            <a:endParaRPr lang="en-US" dirty="0"/>
          </a:p>
        </p:txBody>
      </p:sp>
      <p:sp>
        <p:nvSpPr>
          <p:cNvPr id="4098" name="Rectangle 2"/>
          <p:cNvSpPr>
            <a:spLocks noGrp="1" noChangeArrowheads="1"/>
          </p:cNvSpPr>
          <p:nvPr>
            <p:ph type="ctrTitle"/>
          </p:nvPr>
        </p:nvSpPr>
        <p:spPr>
          <a:xfrm>
            <a:off x="383931" y="1772817"/>
            <a:ext cx="7448550" cy="1050925"/>
          </a:xfrm>
        </p:spPr>
        <p:txBody>
          <a:bodyPr anchor="b"/>
          <a:lstStyle>
            <a:lvl1pPr>
              <a:defRPr b="1">
                <a:solidFill>
                  <a:schemeClr val="accent1">
                    <a:lumMod val="50000"/>
                  </a:schemeClr>
                </a:solidFill>
              </a:defRPr>
            </a:lvl1pPr>
          </a:lstStyle>
          <a:p>
            <a:r>
              <a:rPr lang="zh-CN" altLang="en-US" smtClean="0"/>
              <a:t>单击此处编辑母版标题样式</a:t>
            </a:r>
            <a:endParaRPr lang="en-US" dirty="0"/>
          </a:p>
        </p:txBody>
      </p:sp>
      <p:sp>
        <p:nvSpPr>
          <p:cNvPr id="4099" name="Rectangle 3"/>
          <p:cNvSpPr>
            <a:spLocks noGrp="1" noChangeArrowheads="1"/>
          </p:cNvSpPr>
          <p:nvPr>
            <p:ph type="subTitle" idx="1" hasCustomPrompt="1"/>
          </p:nvPr>
        </p:nvSpPr>
        <p:spPr>
          <a:xfrm>
            <a:off x="383931" y="2996952"/>
            <a:ext cx="7448550" cy="320040"/>
          </a:xfrm>
        </p:spPr>
        <p:txBody>
          <a:bodyPr/>
          <a:lstStyle>
            <a:lvl1pPr marL="0" indent="0">
              <a:spcBef>
                <a:spcPct val="40000"/>
              </a:spcBef>
              <a:buFont typeface="Verdana" panose="020B0604030504040204" pitchFamily="34" charset="0"/>
              <a:buNone/>
              <a:defRPr sz="1600" b="1">
                <a:solidFill>
                  <a:schemeClr val="accent2">
                    <a:lumMod val="75000"/>
                  </a:schemeClr>
                </a:solidFill>
              </a:defRPr>
            </a:lvl1pPr>
          </a:lstStyle>
          <a:p>
            <a:r>
              <a:rPr lang="en-US" dirty="0" smtClean="0"/>
              <a:t>CLICK TO EDIT MASTER SUBTITLE STYLE</a:t>
            </a:r>
            <a:endParaRPr lang="en-US" dirty="0"/>
          </a:p>
        </p:txBody>
      </p:sp>
    </p:spTree>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383931" y="404813"/>
            <a:ext cx="8376138" cy="936625"/>
          </a:xfrm>
        </p:spPr>
        <p:txBody>
          <a:bodyPr/>
          <a:lstStyle>
            <a:lvl1pPr>
              <a:defRPr sz="2000"/>
            </a:lvl1pPr>
          </a:lstStyle>
          <a:p>
            <a:r>
              <a:rPr lang="zh-CN" altLang="en-US" smtClean="0"/>
              <a:t>单击此处编辑母版标题样式</a:t>
            </a:r>
            <a:endParaRPr lang="en-US" dirty="0"/>
          </a:p>
        </p:txBody>
      </p:sp>
      <p:sp>
        <p:nvSpPr>
          <p:cNvPr id="7" name="Date Placeholder 3"/>
          <p:cNvSpPr>
            <a:spLocks noGrp="1"/>
          </p:cNvSpPr>
          <p:nvPr>
            <p:ph type="dt" sz="half" idx="2"/>
          </p:nvPr>
        </p:nvSpPr>
        <p:spPr>
          <a:xfrm>
            <a:off x="716930" y="6492240"/>
            <a:ext cx="6629400" cy="137160"/>
          </a:xfrm>
          <a:prstGeom prst="rect">
            <a:avLst/>
          </a:prstGeom>
          <a:noFill/>
          <a:ln w="9525">
            <a:noFill/>
            <a:miter lim="800000"/>
          </a:ln>
          <a:effectLst/>
        </p:spPr>
        <p:txBody>
          <a:bodyPr vert="horz" wrap="square" lIns="0" tIns="0" rIns="0" bIns="0" numCol="1" rtlCol="0" anchor="t" anchorCtr="0" compatLnSpc="1"/>
          <a:lstStyle>
            <a:lvl1pPr marL="0" algn="l" defTabSz="914400" rtl="0" eaLnBrk="0" latinLnBrk="0" hangingPunct="0">
              <a:defRPr lang="en-US" sz="900" kern="1200" smtClean="0">
                <a:solidFill>
                  <a:schemeClr val="tx2"/>
                </a:solidFill>
                <a:latin typeface="+mn-lt"/>
                <a:ea typeface="+mn-ea"/>
                <a:cs typeface="+mn-cs"/>
              </a:defRPr>
            </a:lvl1pPr>
          </a:lstStyle>
          <a:p>
            <a:r>
              <a:rPr lang="en-US" altLang="zh-CN" smtClean="0">
                <a:solidFill>
                  <a:srgbClr val="002868"/>
                </a:solidFill>
              </a:rPr>
              <a:t>2014</a:t>
            </a:r>
            <a:r>
              <a:rPr lang="zh-CN" altLang="en-US" smtClean="0">
                <a:solidFill>
                  <a:srgbClr val="002868"/>
                </a:solidFill>
              </a:rPr>
              <a:t>年</a:t>
            </a:r>
            <a:r>
              <a:rPr lang="en-US" altLang="zh-CN" smtClean="0">
                <a:solidFill>
                  <a:srgbClr val="002868"/>
                </a:solidFill>
              </a:rPr>
              <a:t>8</a:t>
            </a:r>
            <a:r>
              <a:rPr lang="zh-CN" altLang="en-US" smtClean="0">
                <a:solidFill>
                  <a:srgbClr val="002868"/>
                </a:solidFill>
              </a:rPr>
              <a:t>月</a:t>
            </a:r>
            <a:endParaRPr lang="en-AU" dirty="0">
              <a:solidFill>
                <a:srgbClr val="002868"/>
              </a:solidFill>
            </a:endParaRPr>
          </a:p>
        </p:txBody>
      </p:sp>
      <p:sp>
        <p:nvSpPr>
          <p:cNvPr id="8" name="Footer Placeholder 4"/>
          <p:cNvSpPr>
            <a:spLocks noGrp="1"/>
          </p:cNvSpPr>
          <p:nvPr>
            <p:ph type="ftr" sz="quarter" idx="3"/>
          </p:nvPr>
        </p:nvSpPr>
        <p:spPr>
          <a:xfrm>
            <a:off x="481359" y="6356351"/>
            <a:ext cx="6858000" cy="137160"/>
          </a:xfrm>
          <a:prstGeom prst="rect">
            <a:avLst/>
          </a:prstGeom>
          <a:noFill/>
          <a:ln w="9525">
            <a:noFill/>
            <a:miter lim="800000"/>
          </a:ln>
          <a:effectLst/>
        </p:spPr>
        <p:txBody>
          <a:bodyPr vert="horz" wrap="square" lIns="0" tIns="0" rIns="0" bIns="0" numCol="1" rtlCol="0" anchor="t" anchorCtr="0" compatLnSpc="1"/>
          <a:lstStyle>
            <a:lvl1pPr marL="0" algn="l" defTabSz="914400" rtl="0" eaLnBrk="0" latinLnBrk="0" hangingPunct="0">
              <a:defRPr lang="en-US" sz="900" kern="1200" smtClean="0">
                <a:solidFill>
                  <a:schemeClr val="tx2"/>
                </a:solidFill>
                <a:latin typeface="+mn-lt"/>
                <a:ea typeface="+mn-ea"/>
                <a:cs typeface="+mn-cs"/>
              </a:defRPr>
            </a:lvl1pPr>
          </a:lstStyle>
          <a:p>
            <a:r>
              <a:rPr lang="en-US" altLang="zh-CN" smtClean="0">
                <a:solidFill>
                  <a:srgbClr val="002868"/>
                </a:solidFill>
              </a:rPr>
              <a:t>RDPAC | </a:t>
            </a:r>
            <a:r>
              <a:rPr lang="zh-CN" altLang="en-US" smtClean="0">
                <a:solidFill>
                  <a:srgbClr val="002868"/>
                </a:solidFill>
              </a:rPr>
              <a:t>关于全球药品流通准入的政策发展研究</a:t>
            </a:r>
            <a:endParaRPr lang="en-AU" dirty="0">
              <a:solidFill>
                <a:srgbClr val="002868"/>
              </a:solidFill>
            </a:endParaRPr>
          </a:p>
        </p:txBody>
      </p:sp>
      <p:sp>
        <p:nvSpPr>
          <p:cNvPr id="9" name="Slide Number Placeholder 5"/>
          <p:cNvSpPr>
            <a:spLocks noGrp="1"/>
          </p:cNvSpPr>
          <p:nvPr>
            <p:ph type="sldNum" sz="quarter" idx="4"/>
          </p:nvPr>
        </p:nvSpPr>
        <p:spPr>
          <a:xfrm>
            <a:off x="481361" y="6492875"/>
            <a:ext cx="228600" cy="137160"/>
          </a:xfrm>
          <a:prstGeom prst="rect">
            <a:avLst/>
          </a:prstGeom>
          <a:noFill/>
          <a:ln w="9525">
            <a:noFill/>
            <a:miter lim="800000"/>
          </a:ln>
          <a:effectLst/>
        </p:spPr>
        <p:txBody>
          <a:bodyPr vert="horz" wrap="square" lIns="0" tIns="0" rIns="0" bIns="0" numCol="1" rtlCol="0" anchor="t" anchorCtr="0" compatLnSpc="1"/>
          <a:lstStyle>
            <a:lvl1pPr marL="0" algn="l" defTabSz="914400" rtl="0" eaLnBrk="0" latinLnBrk="0" hangingPunct="0">
              <a:defRPr lang="en-US" sz="900" kern="1200" smtClean="0">
                <a:solidFill>
                  <a:schemeClr val="tx2"/>
                </a:solidFill>
                <a:latin typeface="+mn-lt"/>
                <a:ea typeface="+mn-ea"/>
                <a:cs typeface="+mn-cs"/>
              </a:defRPr>
            </a:lvl1pPr>
          </a:lstStyle>
          <a:p>
            <a:fld id="{B144A689-2899-4F1E-9B46-012F7359277E}" type="slidenum">
              <a:rPr lang="en-AU">
                <a:solidFill>
                  <a:srgbClr val="002868"/>
                </a:solidFill>
              </a:rPr>
            </a:fld>
            <a:endParaRPr lang="en-AU" dirty="0">
              <a:solidFill>
                <a:srgbClr val="002868"/>
              </a:solidFill>
            </a:endParaRPr>
          </a:p>
        </p:txBody>
      </p:sp>
    </p:spTree>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tags" Target="../tags/tag2.xml"/><Relationship Id="rId8" Type="http://schemas.openxmlformats.org/officeDocument/2006/relationships/image" Target="../media/image1.emf"/><Relationship Id="rId7" Type="http://schemas.openxmlformats.org/officeDocument/2006/relationships/oleObject" Target="../embeddings/oleObject1.bin"/><Relationship Id="rId6" Type="http://schemas.openxmlformats.org/officeDocument/2006/relationships/tags" Target="../tags/tag1.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vmlDrawing" Target="../drawings/vmlDrawing1.vml"/><Relationship Id="rId12" Type="http://schemas.openxmlformats.org/officeDocument/2006/relationships/tags" Target="../tags/tag5.xml"/><Relationship Id="rId11" Type="http://schemas.openxmlformats.org/officeDocument/2006/relationships/tags" Target="../tags/tag4.xml"/><Relationship Id="rId10" Type="http://schemas.openxmlformats.org/officeDocument/2006/relationships/tags" Target="../tags/tag3.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4.xml"/><Relationship Id="rId8" Type="http://schemas.openxmlformats.org/officeDocument/2006/relationships/slideLayout" Target="../slideLayouts/slideLayout13.xml"/><Relationship Id="rId7" Type="http://schemas.openxmlformats.org/officeDocument/2006/relationships/slideLayout" Target="../slideLayouts/slideLayout12.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 Id="rId3" Type="http://schemas.openxmlformats.org/officeDocument/2006/relationships/slideLayout" Target="../slideLayouts/slideLayout8.xml"/><Relationship Id="rId2" Type="http://schemas.openxmlformats.org/officeDocument/2006/relationships/slideLayout" Target="../slideLayouts/slideLayout7.xml"/><Relationship Id="rId19" Type="http://schemas.openxmlformats.org/officeDocument/2006/relationships/theme" Target="../theme/theme2.xml"/><Relationship Id="rId18" Type="http://schemas.openxmlformats.org/officeDocument/2006/relationships/vmlDrawing" Target="../drawings/vmlDrawing2.vml"/><Relationship Id="rId17" Type="http://schemas.openxmlformats.org/officeDocument/2006/relationships/tags" Target="../tags/tag9.xml"/><Relationship Id="rId16" Type="http://schemas.openxmlformats.org/officeDocument/2006/relationships/tags" Target="../tags/tag8.xml"/><Relationship Id="rId15" Type="http://schemas.openxmlformats.org/officeDocument/2006/relationships/tags" Target="../tags/tag7.xml"/><Relationship Id="rId14" Type="http://schemas.openxmlformats.org/officeDocument/2006/relationships/image" Target="../media/image2.emf"/><Relationship Id="rId13" Type="http://schemas.openxmlformats.org/officeDocument/2006/relationships/oleObject" Target="../embeddings/oleObject2.bin"/><Relationship Id="rId12" Type="http://schemas.openxmlformats.org/officeDocument/2006/relationships/tags" Target="../tags/tag6.xml"/><Relationship Id="rId11" Type="http://schemas.openxmlformats.org/officeDocument/2006/relationships/slideLayout" Target="../slideLayouts/slideLayout16.xml"/><Relationship Id="rId10" Type="http://schemas.openxmlformats.org/officeDocument/2006/relationships/slideLayout" Target="../slideLayouts/slideLayout15.xml"/><Relationship Id="rId1"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25.xml"/><Relationship Id="rId8" Type="http://schemas.openxmlformats.org/officeDocument/2006/relationships/slideLayout" Target="../slideLayouts/slideLayout24.xml"/><Relationship Id="rId7" Type="http://schemas.openxmlformats.org/officeDocument/2006/relationships/slideLayout" Target="../slideLayouts/slideLayout23.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 Id="rId3" Type="http://schemas.openxmlformats.org/officeDocument/2006/relationships/slideLayout" Target="../slideLayouts/slideLayout19.xml"/><Relationship Id="rId29" Type="http://schemas.openxmlformats.org/officeDocument/2006/relationships/theme" Target="../theme/theme3.xml"/><Relationship Id="rId28" Type="http://schemas.openxmlformats.org/officeDocument/2006/relationships/vmlDrawing" Target="../drawings/vmlDrawing5.vml"/><Relationship Id="rId27" Type="http://schemas.openxmlformats.org/officeDocument/2006/relationships/image" Target="../media/image7.emf"/><Relationship Id="rId26" Type="http://schemas.openxmlformats.org/officeDocument/2006/relationships/oleObject" Target="../embeddings/oleObject5.bin"/><Relationship Id="rId25" Type="http://schemas.openxmlformats.org/officeDocument/2006/relationships/tags" Target="../tags/tag12.xml"/><Relationship Id="rId24" Type="http://schemas.openxmlformats.org/officeDocument/2006/relationships/slideLayout" Target="../slideLayouts/slideLayout40.xml"/><Relationship Id="rId23" Type="http://schemas.openxmlformats.org/officeDocument/2006/relationships/slideLayout" Target="../slideLayouts/slideLayout39.xml"/><Relationship Id="rId22" Type="http://schemas.openxmlformats.org/officeDocument/2006/relationships/slideLayout" Target="../slideLayouts/slideLayout38.xml"/><Relationship Id="rId21" Type="http://schemas.openxmlformats.org/officeDocument/2006/relationships/slideLayout" Target="../slideLayouts/slideLayout37.xml"/><Relationship Id="rId20" Type="http://schemas.openxmlformats.org/officeDocument/2006/relationships/slideLayout" Target="../slideLayouts/slideLayout36.xml"/><Relationship Id="rId2" Type="http://schemas.openxmlformats.org/officeDocument/2006/relationships/slideLayout" Target="../slideLayouts/slideLayout18.xml"/><Relationship Id="rId19" Type="http://schemas.openxmlformats.org/officeDocument/2006/relationships/slideLayout" Target="../slideLayouts/slideLayout35.xml"/><Relationship Id="rId18" Type="http://schemas.openxmlformats.org/officeDocument/2006/relationships/slideLayout" Target="../slideLayouts/slideLayout34.xml"/><Relationship Id="rId17" Type="http://schemas.openxmlformats.org/officeDocument/2006/relationships/slideLayout" Target="../slideLayouts/slideLayout33.xml"/><Relationship Id="rId16" Type="http://schemas.openxmlformats.org/officeDocument/2006/relationships/slideLayout" Target="../slideLayouts/slideLayout32.xml"/><Relationship Id="rId15" Type="http://schemas.openxmlformats.org/officeDocument/2006/relationships/slideLayout" Target="../slideLayouts/slideLayout31.xml"/><Relationship Id="rId14" Type="http://schemas.openxmlformats.org/officeDocument/2006/relationships/slideLayout" Target="../slideLayouts/slideLayout30.xml"/><Relationship Id="rId13" Type="http://schemas.openxmlformats.org/officeDocument/2006/relationships/slideLayout" Target="../slideLayouts/slideLayout29.xml"/><Relationship Id="rId12" Type="http://schemas.openxmlformats.org/officeDocument/2006/relationships/slideLayout" Target="../slideLayouts/slideLayout28.xml"/><Relationship Id="rId11" Type="http://schemas.openxmlformats.org/officeDocument/2006/relationships/slideLayout" Target="../slideLayouts/slideLayout27.xml"/><Relationship Id="rId10" Type="http://schemas.openxmlformats.org/officeDocument/2006/relationships/slideLayout" Target="../slideLayouts/slideLayout26.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rgbClr val="FFFFFF"/>
        </a:solidFill>
        <a:effectLst/>
      </p:bgPr>
    </p:bg>
    <p:spTree>
      <p:nvGrpSpPr>
        <p:cNvPr id="1" name=""/>
        <p:cNvGrpSpPr/>
        <p:nvPr/>
      </p:nvGrpSpPr>
      <p:grpSpPr>
        <a:xfrm>
          <a:off x="0" y="0"/>
          <a:ext cx="0" cy="0"/>
          <a:chOff x="0" y="0"/>
          <a:chExt cx="0" cy="0"/>
        </a:xfrm>
      </p:grpSpPr>
      <p:graphicFrame>
        <p:nvGraphicFramePr>
          <p:cNvPr id="7" name="Object 6" hidden="1"/>
          <p:cNvGraphicFramePr/>
          <p:nvPr>
            <p:custDataLst>
              <p:tags r:id="rId6"/>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13868" name="think-cell Slide" r:id="rId7" imgW="12700" imgH="12700" progId="">
                  <p:embed/>
                </p:oleObj>
              </mc:Choice>
              <mc:Fallback>
                <p:oleObj name="think-cell Slide" r:id="rId7" imgW="12700" imgH="12700" progId="">
                  <p:embed/>
                  <p:pic>
                    <p:nvPicPr>
                      <p:cNvPr id="0" name="Picture 510"/>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5" name="Rectangle 3"/>
          <p:cNvSpPr>
            <a:spLocks noGrp="1" noChangeArrowheads="1"/>
          </p:cNvSpPr>
          <p:nvPr>
            <p:ph type="title"/>
            <p:custDataLst>
              <p:tags r:id="rId9"/>
            </p:custDataLst>
          </p:nvPr>
        </p:nvSpPr>
        <p:spPr bwMode="gray">
          <a:xfrm>
            <a:off x="468000" y="404664"/>
            <a:ext cx="8208000" cy="720080"/>
          </a:xfrm>
          <a:prstGeom prst="rect">
            <a:avLst/>
          </a:prstGeom>
          <a:noFill/>
          <a:ln w="9525">
            <a:noFill/>
            <a:miter lim="800000"/>
          </a:ln>
          <a:effectLst/>
        </p:spPr>
        <p:txBody>
          <a:bodyPr vert="horz" wrap="square" lIns="0" tIns="0" rIns="0" bIns="0" numCol="1" anchor="b" anchorCtr="0" compatLnSpc="1"/>
          <a:lstStyle/>
          <a:p>
            <a:pPr lvl="0"/>
            <a:r>
              <a:rPr lang="en-US" dirty="0" smtClean="0"/>
              <a:t>Click to edit Master title style</a:t>
            </a:r>
            <a:endParaRPr dirty="0"/>
          </a:p>
        </p:txBody>
      </p:sp>
      <p:sp>
        <p:nvSpPr>
          <p:cNvPr id="3076" name="Rectangle 4"/>
          <p:cNvSpPr>
            <a:spLocks noGrp="1" noChangeArrowheads="1"/>
          </p:cNvSpPr>
          <p:nvPr>
            <p:ph type="body" idx="1"/>
            <p:custDataLst>
              <p:tags r:id="rId10"/>
            </p:custDataLst>
          </p:nvPr>
        </p:nvSpPr>
        <p:spPr bwMode="gray">
          <a:xfrm>
            <a:off x="468000" y="1484313"/>
            <a:ext cx="8208000" cy="4464462"/>
          </a:xfrm>
          <a:prstGeom prst="rect">
            <a:avLst/>
          </a:prstGeom>
          <a:noFill/>
          <a:ln w="9525">
            <a:noFill/>
            <a:miter lim="800000"/>
          </a:ln>
          <a:effectLst/>
        </p:spPr>
        <p:txBody>
          <a:bodyPr vert="horz" wrap="square" lIns="0" tIns="0" rIns="0" bIns="0" numCol="1" anchor="t" anchorCtr="0" compatLnSpc="1">
            <a:normAutofit/>
          </a:bodyPr>
          <a:lstStyle/>
          <a:p>
            <a:pPr lvl="0"/>
            <a:r>
              <a:rPr lang="en-US" dirty="0" smtClean="0"/>
              <a:t>Click to edit Master text styles</a:t>
            </a:r>
            <a:endParaRPr lang="en-US" dirty="0" smtClean="0"/>
          </a:p>
          <a:p>
            <a:pPr lvl="1"/>
            <a:r>
              <a:rPr lang="en-US" dirty="0" smtClean="0"/>
              <a:t>Second level</a:t>
            </a:r>
            <a:endParaRPr lang="en-US" dirty="0" smtClean="0"/>
          </a:p>
          <a:p>
            <a:pPr lvl="2"/>
            <a:r>
              <a:rPr lang="en-US" dirty="0" smtClean="0"/>
              <a:t>Third level</a:t>
            </a:r>
            <a:endParaRPr lang="en-US" dirty="0" smtClean="0"/>
          </a:p>
          <a:p>
            <a:pPr lvl="3"/>
            <a:r>
              <a:rPr lang="en-US" dirty="0" smtClean="0"/>
              <a:t>Fourth level</a:t>
            </a:r>
            <a:endParaRPr lang="en-US" dirty="0" smtClean="0"/>
          </a:p>
          <a:p>
            <a:pPr lvl="4"/>
            <a:r>
              <a:rPr lang="en-US" dirty="0" smtClean="0"/>
              <a:t>Fifth level</a:t>
            </a:r>
            <a:endParaRPr dirty="0"/>
          </a:p>
        </p:txBody>
      </p:sp>
      <p:cxnSp>
        <p:nvCxnSpPr>
          <p:cNvPr id="14" name="Straight Connector 13"/>
          <p:cNvCxnSpPr/>
          <p:nvPr>
            <p:custDataLst>
              <p:tags r:id="rId11"/>
            </p:custDataLst>
          </p:nvPr>
        </p:nvCxnSpPr>
        <p:spPr>
          <a:xfrm>
            <a:off x="468000" y="1196752"/>
            <a:ext cx="8208000" cy="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custDataLst>
              <p:tags r:id="rId12"/>
            </p:custDataLst>
          </p:nvPr>
        </p:nvCxnSpPr>
        <p:spPr>
          <a:xfrm>
            <a:off x="455613" y="6237312"/>
            <a:ext cx="8226425"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9" name="Footer Placeholder 10"/>
          <p:cNvSpPr>
            <a:spLocks noGrp="1"/>
          </p:cNvSpPr>
          <p:nvPr>
            <p:ph type="ftr" sz="quarter" idx="3"/>
          </p:nvPr>
        </p:nvSpPr>
        <p:spPr bwMode="auto">
          <a:xfrm>
            <a:off x="481330" y="6356350"/>
            <a:ext cx="6858000" cy="137160"/>
          </a:xfrm>
          <a:prstGeom prst="rect">
            <a:avLst/>
          </a:prstGeom>
          <a:effectLst/>
        </p:spPr>
        <p:txBody>
          <a:bodyPr vert="horz" wrap="square" lIns="0" tIns="0" rIns="0" bIns="0" anchor="t" anchorCtr="0">
            <a:noAutofit/>
          </a:bodyPr>
          <a:lstStyle>
            <a:lvl1pPr algn="l">
              <a:lnSpc>
                <a:spcPct val="100000"/>
              </a:lnSpc>
              <a:spcBef>
                <a:spcPts val="0"/>
              </a:spcBef>
              <a:spcAft>
                <a:spcPts val="0"/>
              </a:spcAft>
              <a:defRPr kumimoji="0" sz="900" b="0" i="0" u="none" baseline="0">
                <a:solidFill>
                  <a:srgbClr val="0E0733"/>
                </a:solidFill>
                <a:effectLst/>
                <a:latin typeface="Verdana" panose="020B0604030504040204"/>
              </a:defRPr>
            </a:lvl1pPr>
          </a:lstStyle>
          <a:p>
            <a:r>
              <a:rPr lang="zh-CN" altLang="en-US" dirty="0" smtClean="0"/>
              <a:t>参数放行研究</a:t>
            </a:r>
            <a:endParaRPr lang="en-US" altLang="zh-CN" dirty="0" smtClean="0"/>
          </a:p>
        </p:txBody>
      </p:sp>
      <p:sp>
        <p:nvSpPr>
          <p:cNvPr id="10" name="Slide Number Placeholder 11"/>
          <p:cNvSpPr>
            <a:spLocks noGrp="1"/>
          </p:cNvSpPr>
          <p:nvPr>
            <p:ph type="sldNum" sz="quarter" idx="4"/>
          </p:nvPr>
        </p:nvSpPr>
        <p:spPr bwMode="auto">
          <a:xfrm>
            <a:off x="481330" y="6492875"/>
            <a:ext cx="228600" cy="137160"/>
          </a:xfrm>
          <a:prstGeom prst="rect">
            <a:avLst/>
          </a:prstGeom>
          <a:effectLst/>
        </p:spPr>
        <p:txBody>
          <a:bodyPr vert="horz" wrap="square" lIns="0" tIns="0" rIns="0" bIns="0" anchor="t" anchorCtr="0">
            <a:noAutofit/>
          </a:bodyPr>
          <a:lstStyle>
            <a:lvl1pPr algn="l">
              <a:lnSpc>
                <a:spcPct val="100000"/>
              </a:lnSpc>
              <a:spcBef>
                <a:spcPts val="0"/>
              </a:spcBef>
              <a:spcAft>
                <a:spcPts val="0"/>
              </a:spcAft>
              <a:defRPr kumimoji="0" sz="900" b="0" i="0" u="none" baseline="0">
                <a:solidFill>
                  <a:srgbClr val="0E0733"/>
                </a:solidFill>
                <a:effectLst/>
                <a:latin typeface="Verdana" panose="020B0604030504040204"/>
              </a:defRPr>
            </a:lvl1pPr>
          </a:lstStyle>
          <a:p>
            <a:fld id="{823FCCBC-0010-4C26-B64B-C555F35257CA}" type="slidenum">
              <a:rPr lang="en-US" smtClean="0"/>
            </a:fld>
            <a:endParaRPr lang="en-US"/>
          </a:p>
        </p:txBody>
      </p:sp>
      <p:sp>
        <p:nvSpPr>
          <p:cNvPr id="11" name="Date Placeholder 13"/>
          <p:cNvSpPr>
            <a:spLocks noGrp="1"/>
          </p:cNvSpPr>
          <p:nvPr>
            <p:ph type="dt" sz="quarter" idx="2"/>
          </p:nvPr>
        </p:nvSpPr>
        <p:spPr bwMode="auto">
          <a:xfrm>
            <a:off x="716929" y="6492875"/>
            <a:ext cx="6629400" cy="137160"/>
          </a:xfrm>
          <a:prstGeom prst="rect">
            <a:avLst/>
          </a:prstGeom>
          <a:effectLst/>
        </p:spPr>
        <p:txBody>
          <a:bodyPr vert="horz" wrap="square" lIns="0" tIns="0" rIns="0" bIns="0" anchor="t" anchorCtr="0">
            <a:noAutofit/>
          </a:bodyPr>
          <a:lstStyle>
            <a:lvl1pPr algn="l">
              <a:lnSpc>
                <a:spcPct val="100000"/>
              </a:lnSpc>
              <a:spcBef>
                <a:spcPts val="0"/>
              </a:spcBef>
              <a:spcAft>
                <a:spcPts val="0"/>
              </a:spcAft>
              <a:defRPr kumimoji="0" sz="900" b="0" i="0" u="none" baseline="0">
                <a:solidFill>
                  <a:srgbClr val="0E0733"/>
                </a:solidFill>
                <a:effectLst/>
                <a:latin typeface="Verdana" panose="020B0604030504040204"/>
              </a:defRPr>
            </a:lvl1pPr>
          </a:lstStyle>
          <a:p>
            <a:r>
              <a:rPr lang="en-US" altLang="zh-CN" dirty="0" smtClean="0"/>
              <a:t>2016</a:t>
            </a:r>
            <a:r>
              <a:rPr lang="zh-CN" altLang="en-US" dirty="0" smtClean="0"/>
              <a:t>年</a:t>
            </a:r>
            <a:r>
              <a:rPr lang="en-US" altLang="zh-CN" dirty="0" smtClean="0"/>
              <a:t>8</a:t>
            </a:r>
            <a:r>
              <a:rPr lang="zh-CN" altLang="en-US" dirty="0" smtClean="0"/>
              <a:t>月</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ransition/>
  <p:timing>
    <p:tnLst>
      <p:par>
        <p:cTn id="1" dur="indefinite" restart="never" nodeType="tmRoot"/>
      </p:par>
    </p:tnLst>
  </p:timing>
  <p:hf hdr="0"/>
  <p:txStyles>
    <p:titleStyle>
      <a:lvl1pPr algn="l" rtl="0" eaLnBrk="1" fontAlgn="base" hangingPunct="1">
        <a:spcBef>
          <a:spcPct val="0"/>
        </a:spcBef>
        <a:spcAft>
          <a:spcPct val="0"/>
        </a:spcAft>
        <a:defRPr sz="2000">
          <a:solidFill>
            <a:srgbClr val="002868"/>
          </a:solidFill>
          <a:latin typeface="+mj-lt"/>
          <a:ea typeface="+mj-ea"/>
          <a:cs typeface="+mj-cs"/>
        </a:defRPr>
      </a:lvl1pPr>
      <a:lvl2pPr algn="l" rtl="0" eaLnBrk="1" fontAlgn="base" hangingPunct="1">
        <a:spcBef>
          <a:spcPct val="0"/>
        </a:spcBef>
        <a:spcAft>
          <a:spcPct val="0"/>
        </a:spcAft>
        <a:defRPr sz="2400">
          <a:solidFill>
            <a:schemeClr val="tx2"/>
          </a:solidFill>
          <a:latin typeface="Verdana" panose="020B0604030504040204" pitchFamily="34" charset="0"/>
        </a:defRPr>
      </a:lvl2pPr>
      <a:lvl3pPr algn="l" rtl="0" eaLnBrk="1" fontAlgn="base" hangingPunct="1">
        <a:spcBef>
          <a:spcPct val="0"/>
        </a:spcBef>
        <a:spcAft>
          <a:spcPct val="0"/>
        </a:spcAft>
        <a:defRPr sz="2400">
          <a:solidFill>
            <a:schemeClr val="tx2"/>
          </a:solidFill>
          <a:latin typeface="Verdana" panose="020B0604030504040204" pitchFamily="34" charset="0"/>
        </a:defRPr>
      </a:lvl3pPr>
      <a:lvl4pPr algn="l" rtl="0" eaLnBrk="1" fontAlgn="base" hangingPunct="1">
        <a:spcBef>
          <a:spcPct val="0"/>
        </a:spcBef>
        <a:spcAft>
          <a:spcPct val="0"/>
        </a:spcAft>
        <a:defRPr sz="2400">
          <a:solidFill>
            <a:schemeClr val="tx2"/>
          </a:solidFill>
          <a:latin typeface="Verdana" panose="020B0604030504040204" pitchFamily="34" charset="0"/>
        </a:defRPr>
      </a:lvl4pPr>
      <a:lvl5pPr algn="l" rtl="0" eaLnBrk="1" fontAlgn="base" hangingPunct="1">
        <a:spcBef>
          <a:spcPct val="0"/>
        </a:spcBef>
        <a:spcAft>
          <a:spcPct val="0"/>
        </a:spcAft>
        <a:defRPr sz="2400">
          <a:solidFill>
            <a:schemeClr val="tx2"/>
          </a:solidFill>
          <a:latin typeface="Verdana" panose="020B0604030504040204" pitchFamily="34" charset="0"/>
        </a:defRPr>
      </a:lvl5pPr>
      <a:lvl6pPr marL="457200" algn="l" rtl="0" eaLnBrk="1" fontAlgn="base" hangingPunct="1">
        <a:spcBef>
          <a:spcPct val="0"/>
        </a:spcBef>
        <a:spcAft>
          <a:spcPct val="0"/>
        </a:spcAft>
        <a:defRPr sz="2400">
          <a:solidFill>
            <a:schemeClr val="tx2"/>
          </a:solidFill>
          <a:latin typeface="Verdana" panose="020B0604030504040204" pitchFamily="34" charset="0"/>
        </a:defRPr>
      </a:lvl6pPr>
      <a:lvl7pPr marL="914400" algn="l" rtl="0" eaLnBrk="1" fontAlgn="base" hangingPunct="1">
        <a:spcBef>
          <a:spcPct val="0"/>
        </a:spcBef>
        <a:spcAft>
          <a:spcPct val="0"/>
        </a:spcAft>
        <a:defRPr sz="2400">
          <a:solidFill>
            <a:schemeClr val="tx2"/>
          </a:solidFill>
          <a:latin typeface="Verdana" panose="020B0604030504040204" pitchFamily="34" charset="0"/>
        </a:defRPr>
      </a:lvl7pPr>
      <a:lvl8pPr marL="1371600" algn="l" rtl="0" eaLnBrk="1" fontAlgn="base" hangingPunct="1">
        <a:spcBef>
          <a:spcPct val="0"/>
        </a:spcBef>
        <a:spcAft>
          <a:spcPct val="0"/>
        </a:spcAft>
        <a:defRPr sz="2400">
          <a:solidFill>
            <a:schemeClr val="tx2"/>
          </a:solidFill>
          <a:latin typeface="Verdana" panose="020B0604030504040204" pitchFamily="34" charset="0"/>
        </a:defRPr>
      </a:lvl8pPr>
      <a:lvl9pPr marL="1828800" algn="l" rtl="0" eaLnBrk="1" fontAlgn="base" hangingPunct="1">
        <a:spcBef>
          <a:spcPct val="0"/>
        </a:spcBef>
        <a:spcAft>
          <a:spcPct val="0"/>
        </a:spcAft>
        <a:defRPr sz="2400">
          <a:solidFill>
            <a:schemeClr val="tx2"/>
          </a:solidFill>
          <a:latin typeface="Verdana" panose="020B0604030504040204" pitchFamily="34" charset="0"/>
        </a:defRPr>
      </a:lvl9pPr>
    </p:titleStyle>
    <p:bodyStyle>
      <a:lvl1pPr marL="228600" indent="-228600" algn="l" rtl="0" eaLnBrk="1" fontAlgn="base" hangingPunct="1">
        <a:spcBef>
          <a:spcPct val="50000"/>
        </a:spcBef>
        <a:spcAft>
          <a:spcPct val="0"/>
        </a:spcAft>
        <a:buClr>
          <a:srgbClr val="69C0C9"/>
        </a:buClr>
        <a:buFont typeface="Verdana" panose="020B0604030504040204" pitchFamily="34" charset="0"/>
        <a:buChar char="•"/>
        <a:defRPr sz="2000">
          <a:solidFill>
            <a:srgbClr val="002868"/>
          </a:solidFill>
          <a:latin typeface="+mn-lt"/>
          <a:ea typeface="+mn-ea"/>
          <a:cs typeface="+mn-cs"/>
        </a:defRPr>
      </a:lvl1pPr>
      <a:lvl2pPr marL="571500" indent="-228600" algn="l" rtl="0" eaLnBrk="1" fontAlgn="base" hangingPunct="1">
        <a:spcBef>
          <a:spcPct val="40000"/>
        </a:spcBef>
        <a:spcAft>
          <a:spcPct val="0"/>
        </a:spcAft>
        <a:buClr>
          <a:srgbClr val="69C0C9"/>
        </a:buClr>
        <a:buFont typeface="Verdana" panose="020B0604030504040204" pitchFamily="34" charset="0"/>
        <a:buChar char="−"/>
        <a:defRPr sz="1600">
          <a:solidFill>
            <a:srgbClr val="002868"/>
          </a:solidFill>
          <a:latin typeface="+mn-lt"/>
        </a:defRPr>
      </a:lvl2pPr>
      <a:lvl3pPr marL="914400" indent="-228600" algn="l" rtl="0" eaLnBrk="1" fontAlgn="base" hangingPunct="1">
        <a:spcBef>
          <a:spcPct val="30000"/>
        </a:spcBef>
        <a:spcAft>
          <a:spcPct val="0"/>
        </a:spcAft>
        <a:buClr>
          <a:srgbClr val="69C0C9"/>
        </a:buClr>
        <a:buFont typeface="Verdana" panose="020B0604030504040204" pitchFamily="34" charset="0"/>
        <a:buChar char="•"/>
        <a:defRPr sz="1400">
          <a:solidFill>
            <a:srgbClr val="002868"/>
          </a:solidFill>
          <a:latin typeface="+mn-lt"/>
        </a:defRPr>
      </a:lvl3pPr>
      <a:lvl4pPr marL="1257300" indent="-228600" algn="l" rtl="0" eaLnBrk="1" fontAlgn="base" hangingPunct="1">
        <a:spcBef>
          <a:spcPct val="30000"/>
        </a:spcBef>
        <a:spcAft>
          <a:spcPct val="0"/>
        </a:spcAft>
        <a:buClr>
          <a:srgbClr val="69C0C9"/>
        </a:buClr>
        <a:buFont typeface="Verdana" panose="020B0604030504040204" pitchFamily="34" charset="0"/>
        <a:buChar char="–"/>
        <a:defRPr sz="1200">
          <a:solidFill>
            <a:srgbClr val="002868"/>
          </a:solidFill>
          <a:latin typeface="+mn-lt"/>
        </a:defRPr>
      </a:lvl4pPr>
      <a:lvl5pPr marL="1600200" indent="-228600" algn="l" rtl="0" eaLnBrk="1" fontAlgn="base" hangingPunct="1">
        <a:spcBef>
          <a:spcPct val="30000"/>
        </a:spcBef>
        <a:spcAft>
          <a:spcPct val="0"/>
        </a:spcAft>
        <a:buClr>
          <a:srgbClr val="69C0C9"/>
        </a:buClr>
        <a:buFont typeface="Verdana" panose="020B0604030504040204" pitchFamily="34" charset="0"/>
        <a:buChar char="◦"/>
        <a:defRPr sz="1200">
          <a:solidFill>
            <a:srgbClr val="002868"/>
          </a:solidFill>
          <a:latin typeface="+mn-lt"/>
        </a:defRPr>
      </a:lvl5pPr>
      <a:lvl6pPr marL="2057400" indent="-228600" algn="l" rtl="0" eaLnBrk="1" fontAlgn="base" hangingPunct="1">
        <a:spcBef>
          <a:spcPct val="30000"/>
        </a:spcBef>
        <a:spcAft>
          <a:spcPct val="0"/>
        </a:spcAft>
        <a:buClr>
          <a:schemeClr val="tx1"/>
        </a:buClr>
        <a:buFont typeface="Verdana" panose="020B0604030504040204" pitchFamily="34" charset="0"/>
        <a:buChar char="◦"/>
        <a:defRPr sz="1200">
          <a:solidFill>
            <a:schemeClr val="tx1"/>
          </a:solidFill>
          <a:latin typeface="+mn-lt"/>
        </a:defRPr>
      </a:lvl6pPr>
      <a:lvl7pPr marL="2514600" indent="-228600" algn="l" rtl="0" eaLnBrk="1" fontAlgn="base" hangingPunct="1">
        <a:spcBef>
          <a:spcPct val="30000"/>
        </a:spcBef>
        <a:spcAft>
          <a:spcPct val="0"/>
        </a:spcAft>
        <a:buClr>
          <a:schemeClr val="tx1"/>
        </a:buClr>
        <a:buFont typeface="Verdana" panose="020B0604030504040204" pitchFamily="34" charset="0"/>
        <a:buChar char="◦"/>
        <a:defRPr sz="1200">
          <a:solidFill>
            <a:schemeClr val="tx1"/>
          </a:solidFill>
          <a:latin typeface="+mn-lt"/>
        </a:defRPr>
      </a:lvl7pPr>
      <a:lvl8pPr marL="2971800" indent="-228600" algn="l" rtl="0" eaLnBrk="1" fontAlgn="base" hangingPunct="1">
        <a:spcBef>
          <a:spcPct val="30000"/>
        </a:spcBef>
        <a:spcAft>
          <a:spcPct val="0"/>
        </a:spcAft>
        <a:buClr>
          <a:schemeClr val="tx1"/>
        </a:buClr>
        <a:buFont typeface="Verdana" panose="020B0604030504040204" pitchFamily="34" charset="0"/>
        <a:buChar char="◦"/>
        <a:defRPr sz="1200">
          <a:solidFill>
            <a:schemeClr val="tx1"/>
          </a:solidFill>
          <a:latin typeface="+mn-lt"/>
        </a:defRPr>
      </a:lvl8pPr>
      <a:lvl9pPr marL="3429000" indent="-228600" algn="l" rtl="0" eaLnBrk="1" fontAlgn="base" hangingPunct="1">
        <a:spcBef>
          <a:spcPct val="30000"/>
        </a:spcBef>
        <a:spcAft>
          <a:spcPct val="0"/>
        </a:spcAft>
        <a:buClr>
          <a:schemeClr val="tx1"/>
        </a:buClr>
        <a:buFont typeface="Verdana" panose="020B0604030504040204" pitchFamily="34" charset="0"/>
        <a:buChar char="◦"/>
        <a:defRPr sz="1200">
          <a:solidFill>
            <a:schemeClr val="tx1"/>
          </a:solidFill>
          <a:latin typeface="+mn-lt"/>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Pr>
        <a:solidFill>
          <a:srgbClr val="FFFFFF"/>
        </a:solidFill>
        <a:effectLst/>
      </p:bgPr>
    </p:bg>
    <p:spTree>
      <p:nvGrpSpPr>
        <p:cNvPr id="1" name=""/>
        <p:cNvGrpSpPr/>
        <p:nvPr/>
      </p:nvGrpSpPr>
      <p:grpSpPr>
        <a:xfrm>
          <a:off x="0" y="0"/>
          <a:ext cx="0" cy="0"/>
          <a:chOff x="0" y="0"/>
          <a:chExt cx="0" cy="0"/>
        </a:xfrm>
      </p:grpSpPr>
      <p:graphicFrame>
        <p:nvGraphicFramePr>
          <p:cNvPr id="9" name="对象 8" hidden="1"/>
          <p:cNvGraphicFramePr/>
          <p:nvPr>
            <p:custDataLst>
              <p:tags r:id="rId12"/>
            </p:custDataLst>
          </p:nvPr>
        </p:nvGraphicFramePr>
        <p:xfrm>
          <a:off x="0" y="0"/>
          <a:ext cx="146538" cy="158750"/>
        </p:xfrm>
        <a:graphic>
          <a:graphicData uri="http://schemas.openxmlformats.org/presentationml/2006/ole">
            <mc:AlternateContent xmlns:mc="http://schemas.openxmlformats.org/markup-compatibility/2006">
              <mc:Choice xmlns:v="urn:schemas-microsoft-com:vml" Requires="v">
                <p:oleObj spid="_x0000_s43552" name="think-cell Slide" r:id="rId13" imgW="8890" imgH="8890" progId="">
                  <p:embed/>
                </p:oleObj>
              </mc:Choice>
              <mc:Fallback>
                <p:oleObj name="think-cell Slide" r:id="rId13" imgW="8890" imgH="8890" progId="">
                  <p:embed/>
                  <p:pic>
                    <p:nvPicPr>
                      <p:cNvPr id="0" name="Picture 500"/>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146538"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5" name="Rectangle 3"/>
          <p:cNvSpPr>
            <a:spLocks noGrp="1" noChangeArrowheads="1"/>
          </p:cNvSpPr>
          <p:nvPr>
            <p:ph type="title"/>
            <p:custDataLst>
              <p:tags r:id="rId15"/>
            </p:custDataLst>
          </p:nvPr>
        </p:nvSpPr>
        <p:spPr bwMode="gray">
          <a:xfrm>
            <a:off x="385915" y="621438"/>
            <a:ext cx="8374154" cy="720000"/>
          </a:xfrm>
          <a:prstGeom prst="rect">
            <a:avLst/>
          </a:prstGeom>
          <a:noFill/>
          <a:ln w="9525">
            <a:noFill/>
            <a:miter lim="800000"/>
          </a:ln>
          <a:effectLst/>
        </p:spPr>
        <p:txBody>
          <a:bodyPr vert="horz" wrap="square" lIns="0" tIns="0" rIns="0" bIns="0" numCol="1" anchor="b" anchorCtr="0" compatLnSpc="1"/>
          <a:lstStyle/>
          <a:p>
            <a:pPr lvl="0"/>
            <a:r>
              <a:rPr lang="zh-CN" altLang="en-US" dirty="0" smtClean="0"/>
              <a:t>单击此处编辑母版标题样式</a:t>
            </a:r>
            <a:endParaRPr lang="en-US" dirty="0" smtClean="0"/>
          </a:p>
        </p:txBody>
      </p:sp>
      <p:sp>
        <p:nvSpPr>
          <p:cNvPr id="3076" name="Rectangle 4"/>
          <p:cNvSpPr>
            <a:spLocks noGrp="1" noChangeArrowheads="1"/>
          </p:cNvSpPr>
          <p:nvPr>
            <p:ph type="body" idx="1"/>
            <p:custDataLst>
              <p:tags r:id="rId16"/>
            </p:custDataLst>
          </p:nvPr>
        </p:nvSpPr>
        <p:spPr bwMode="gray">
          <a:xfrm>
            <a:off x="383931" y="1628775"/>
            <a:ext cx="8374154" cy="4321175"/>
          </a:xfrm>
          <a:prstGeom prst="rect">
            <a:avLst/>
          </a:prstGeom>
          <a:noFill/>
          <a:ln w="9525">
            <a:noFill/>
            <a:miter lim="800000"/>
          </a:ln>
          <a:effectLst/>
        </p:spPr>
        <p:txBody>
          <a:bodyPr vert="horz" wrap="square" lIns="0" tIns="0" rIns="0" bIns="0" numCol="1" anchor="t" anchorCtr="0" compatLnSpc="1"/>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en-US" dirty="0" smtClean="0"/>
          </a:p>
        </p:txBody>
      </p:sp>
      <p:cxnSp>
        <p:nvCxnSpPr>
          <p:cNvPr id="15" name="直接连接符 14"/>
          <p:cNvCxnSpPr/>
          <p:nvPr>
            <p:custDataLst>
              <p:tags r:id="rId17"/>
            </p:custDataLst>
          </p:nvPr>
        </p:nvCxnSpPr>
        <p:spPr>
          <a:xfrm>
            <a:off x="383931" y="6237288"/>
            <a:ext cx="8374154"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Lst>
  <p:transition/>
  <p:timing>
    <p:tnLst>
      <p:par>
        <p:cTn id="1" dur="indefinite" restart="never" nodeType="tmRoot"/>
      </p:par>
    </p:tnLst>
  </p:timing>
  <p:hf hdr="0"/>
  <p:txStyles>
    <p:titleStyle>
      <a:lvl1pPr algn="l" rtl="0" eaLnBrk="1" fontAlgn="base" hangingPunct="1">
        <a:spcBef>
          <a:spcPct val="0"/>
        </a:spcBef>
        <a:spcAft>
          <a:spcPct val="0"/>
        </a:spcAft>
        <a:defRPr sz="2000" b="0" baseline="0">
          <a:solidFill>
            <a:schemeClr val="tx2"/>
          </a:solidFill>
          <a:latin typeface="+mn-lt"/>
          <a:ea typeface="华文中宋" panose="02010600040101010101" pitchFamily="2" charset="-122"/>
          <a:cs typeface="+mj-cs"/>
        </a:defRPr>
      </a:lvl1pPr>
      <a:lvl2pPr algn="l" rtl="0" eaLnBrk="1" fontAlgn="base" hangingPunct="1">
        <a:spcBef>
          <a:spcPct val="0"/>
        </a:spcBef>
        <a:spcAft>
          <a:spcPct val="0"/>
        </a:spcAft>
        <a:defRPr sz="2400">
          <a:solidFill>
            <a:schemeClr val="tx2"/>
          </a:solidFill>
          <a:latin typeface="Verdana" panose="020B0604030504040204" pitchFamily="34" charset="0"/>
        </a:defRPr>
      </a:lvl2pPr>
      <a:lvl3pPr algn="l" rtl="0" eaLnBrk="1" fontAlgn="base" hangingPunct="1">
        <a:spcBef>
          <a:spcPct val="0"/>
        </a:spcBef>
        <a:spcAft>
          <a:spcPct val="0"/>
        </a:spcAft>
        <a:defRPr sz="2400">
          <a:solidFill>
            <a:schemeClr val="tx2"/>
          </a:solidFill>
          <a:latin typeface="Verdana" panose="020B0604030504040204" pitchFamily="34" charset="0"/>
        </a:defRPr>
      </a:lvl3pPr>
      <a:lvl4pPr algn="l" rtl="0" eaLnBrk="1" fontAlgn="base" hangingPunct="1">
        <a:spcBef>
          <a:spcPct val="0"/>
        </a:spcBef>
        <a:spcAft>
          <a:spcPct val="0"/>
        </a:spcAft>
        <a:defRPr sz="2400">
          <a:solidFill>
            <a:schemeClr val="tx2"/>
          </a:solidFill>
          <a:latin typeface="Verdana" panose="020B0604030504040204" pitchFamily="34" charset="0"/>
        </a:defRPr>
      </a:lvl4pPr>
      <a:lvl5pPr algn="l" rtl="0" eaLnBrk="1" fontAlgn="base" hangingPunct="1">
        <a:spcBef>
          <a:spcPct val="0"/>
        </a:spcBef>
        <a:spcAft>
          <a:spcPct val="0"/>
        </a:spcAft>
        <a:defRPr sz="2400">
          <a:solidFill>
            <a:schemeClr val="tx2"/>
          </a:solidFill>
          <a:latin typeface="Verdana" panose="020B0604030504040204" pitchFamily="34" charset="0"/>
        </a:defRPr>
      </a:lvl5pPr>
      <a:lvl6pPr marL="457200" algn="l" rtl="0" eaLnBrk="1" fontAlgn="base" hangingPunct="1">
        <a:spcBef>
          <a:spcPct val="0"/>
        </a:spcBef>
        <a:spcAft>
          <a:spcPct val="0"/>
        </a:spcAft>
        <a:defRPr sz="2400">
          <a:solidFill>
            <a:schemeClr val="tx2"/>
          </a:solidFill>
          <a:latin typeface="Verdana" panose="020B0604030504040204" pitchFamily="34" charset="0"/>
        </a:defRPr>
      </a:lvl6pPr>
      <a:lvl7pPr marL="914400" algn="l" rtl="0" eaLnBrk="1" fontAlgn="base" hangingPunct="1">
        <a:spcBef>
          <a:spcPct val="0"/>
        </a:spcBef>
        <a:spcAft>
          <a:spcPct val="0"/>
        </a:spcAft>
        <a:defRPr sz="2400">
          <a:solidFill>
            <a:schemeClr val="tx2"/>
          </a:solidFill>
          <a:latin typeface="Verdana" panose="020B0604030504040204" pitchFamily="34" charset="0"/>
        </a:defRPr>
      </a:lvl7pPr>
      <a:lvl8pPr marL="1371600" algn="l" rtl="0" eaLnBrk="1" fontAlgn="base" hangingPunct="1">
        <a:spcBef>
          <a:spcPct val="0"/>
        </a:spcBef>
        <a:spcAft>
          <a:spcPct val="0"/>
        </a:spcAft>
        <a:defRPr sz="2400">
          <a:solidFill>
            <a:schemeClr val="tx2"/>
          </a:solidFill>
          <a:latin typeface="Verdana" panose="020B0604030504040204" pitchFamily="34" charset="0"/>
        </a:defRPr>
      </a:lvl8pPr>
      <a:lvl9pPr marL="1828800" algn="l" rtl="0" eaLnBrk="1" fontAlgn="base" hangingPunct="1">
        <a:spcBef>
          <a:spcPct val="0"/>
        </a:spcBef>
        <a:spcAft>
          <a:spcPct val="0"/>
        </a:spcAft>
        <a:defRPr sz="2400">
          <a:solidFill>
            <a:schemeClr val="tx2"/>
          </a:solidFill>
          <a:latin typeface="Verdana" panose="020B0604030504040204" pitchFamily="34" charset="0"/>
        </a:defRPr>
      </a:lvl9pPr>
    </p:titleStyle>
    <p:bodyStyle>
      <a:lvl1pPr marL="228600" indent="-228600" algn="l" rtl="0" eaLnBrk="1" fontAlgn="base" hangingPunct="1">
        <a:spcBef>
          <a:spcPct val="50000"/>
        </a:spcBef>
        <a:spcAft>
          <a:spcPct val="0"/>
        </a:spcAft>
        <a:buClrTx/>
        <a:buFont typeface="Verdana" panose="020B0604030504040204" pitchFamily="34" charset="0"/>
        <a:buChar char="•"/>
        <a:defRPr sz="2000">
          <a:solidFill>
            <a:schemeClr val="tx1"/>
          </a:solidFill>
          <a:latin typeface="华文中宋" panose="02010600040101010101" pitchFamily="2" charset="-122"/>
          <a:ea typeface="华文中宋" panose="02010600040101010101" pitchFamily="2" charset="-122"/>
          <a:cs typeface="+mn-cs"/>
        </a:defRPr>
      </a:lvl1pPr>
      <a:lvl2pPr marL="571500" indent="-228600" algn="l" rtl="0" eaLnBrk="1" fontAlgn="base" hangingPunct="1">
        <a:spcBef>
          <a:spcPct val="40000"/>
        </a:spcBef>
        <a:spcAft>
          <a:spcPct val="0"/>
        </a:spcAft>
        <a:buClrTx/>
        <a:buFont typeface="Verdana" panose="020B0604030504040204" pitchFamily="34" charset="0"/>
        <a:buChar char="−"/>
        <a:defRPr>
          <a:solidFill>
            <a:schemeClr val="tx1"/>
          </a:solidFill>
          <a:latin typeface="华文中宋" panose="02010600040101010101" pitchFamily="2" charset="-122"/>
          <a:ea typeface="华文中宋" panose="02010600040101010101" pitchFamily="2" charset="-122"/>
        </a:defRPr>
      </a:lvl2pPr>
      <a:lvl3pPr marL="914400" indent="-228600" algn="l" rtl="0" eaLnBrk="1" fontAlgn="base" hangingPunct="1">
        <a:spcBef>
          <a:spcPct val="30000"/>
        </a:spcBef>
        <a:spcAft>
          <a:spcPct val="0"/>
        </a:spcAft>
        <a:buClrTx/>
        <a:buFont typeface="Verdana" panose="020B0604030504040204" pitchFamily="34" charset="0"/>
        <a:buChar char="•"/>
        <a:defRPr sz="1600">
          <a:solidFill>
            <a:schemeClr val="tx1"/>
          </a:solidFill>
          <a:latin typeface="华文中宋" panose="02010600040101010101" pitchFamily="2" charset="-122"/>
          <a:ea typeface="华文中宋" panose="02010600040101010101" pitchFamily="2" charset="-122"/>
        </a:defRPr>
      </a:lvl3pPr>
      <a:lvl4pPr marL="1257300" indent="-228600" algn="l" rtl="0" eaLnBrk="1" fontAlgn="base" hangingPunct="1">
        <a:spcBef>
          <a:spcPct val="30000"/>
        </a:spcBef>
        <a:spcAft>
          <a:spcPct val="0"/>
        </a:spcAft>
        <a:buClrTx/>
        <a:buFont typeface="Verdana" panose="020B0604030504040204" pitchFamily="34" charset="0"/>
        <a:buChar char="–"/>
        <a:defRPr sz="1400">
          <a:solidFill>
            <a:schemeClr val="tx1"/>
          </a:solidFill>
          <a:latin typeface="华文中宋" panose="02010600040101010101" pitchFamily="2" charset="-122"/>
          <a:ea typeface="华文中宋" panose="02010600040101010101" pitchFamily="2" charset="-122"/>
        </a:defRPr>
      </a:lvl4pPr>
      <a:lvl5pPr marL="1600200" indent="-228600" algn="l" rtl="0" eaLnBrk="1" fontAlgn="base" hangingPunct="1">
        <a:spcBef>
          <a:spcPct val="30000"/>
        </a:spcBef>
        <a:spcAft>
          <a:spcPct val="0"/>
        </a:spcAft>
        <a:buClrTx/>
        <a:buFont typeface="Verdana" panose="020B0604030504040204" pitchFamily="34" charset="0"/>
        <a:buChar char="◦"/>
        <a:defRPr sz="1400">
          <a:solidFill>
            <a:schemeClr val="tx1"/>
          </a:solidFill>
          <a:latin typeface="华文中宋" panose="02010600040101010101" pitchFamily="2" charset="-122"/>
          <a:ea typeface="华文中宋" panose="02010600040101010101" pitchFamily="2" charset="-122"/>
        </a:defRPr>
      </a:lvl5pPr>
      <a:lvl6pPr marL="2057400" indent="-228600" algn="l" rtl="0" eaLnBrk="1" fontAlgn="base" hangingPunct="1">
        <a:spcBef>
          <a:spcPct val="30000"/>
        </a:spcBef>
        <a:spcAft>
          <a:spcPct val="0"/>
        </a:spcAft>
        <a:buClr>
          <a:schemeClr val="tx1"/>
        </a:buClr>
        <a:buFont typeface="Verdana" panose="020B0604030504040204" pitchFamily="34" charset="0"/>
        <a:buChar char="◦"/>
        <a:defRPr sz="1400">
          <a:solidFill>
            <a:schemeClr val="tx1"/>
          </a:solidFill>
          <a:latin typeface="+mn-lt"/>
        </a:defRPr>
      </a:lvl6pPr>
      <a:lvl7pPr marL="2514600" indent="-228600" algn="l" rtl="0" eaLnBrk="1" fontAlgn="base" hangingPunct="1">
        <a:spcBef>
          <a:spcPct val="30000"/>
        </a:spcBef>
        <a:spcAft>
          <a:spcPct val="0"/>
        </a:spcAft>
        <a:buClr>
          <a:schemeClr val="tx1"/>
        </a:buClr>
        <a:buFont typeface="Verdana" panose="020B0604030504040204" pitchFamily="34" charset="0"/>
        <a:buChar char="◦"/>
        <a:defRPr sz="1400">
          <a:solidFill>
            <a:schemeClr val="tx1"/>
          </a:solidFill>
          <a:latin typeface="+mn-lt"/>
        </a:defRPr>
      </a:lvl7pPr>
      <a:lvl8pPr marL="2971800" indent="-228600" algn="l" rtl="0" eaLnBrk="1" fontAlgn="base" hangingPunct="1">
        <a:spcBef>
          <a:spcPct val="30000"/>
        </a:spcBef>
        <a:spcAft>
          <a:spcPct val="0"/>
        </a:spcAft>
        <a:buClr>
          <a:schemeClr val="tx1"/>
        </a:buClr>
        <a:buFont typeface="Verdana" panose="020B0604030504040204" pitchFamily="34" charset="0"/>
        <a:buChar char="◦"/>
        <a:defRPr sz="1400">
          <a:solidFill>
            <a:schemeClr val="tx1"/>
          </a:solidFill>
          <a:latin typeface="+mn-lt"/>
        </a:defRPr>
      </a:lvl8pPr>
      <a:lvl9pPr marL="3429000" indent="-228600" algn="l" rtl="0" eaLnBrk="1" fontAlgn="base" hangingPunct="1">
        <a:spcBef>
          <a:spcPct val="30000"/>
        </a:spcBef>
        <a:spcAft>
          <a:spcPct val="0"/>
        </a:spcAft>
        <a:buClr>
          <a:schemeClr val="tx1"/>
        </a:buClr>
        <a:buFont typeface="Verdana" panose="020B0604030504040204" pitchFamily="34" charset="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Pr>
        <a:solidFill>
          <a:srgbClr val="FFFFFF"/>
        </a:solidFill>
        <a:effectLst/>
      </p:bgPr>
    </p:bg>
    <p:spTree>
      <p:nvGrpSpPr>
        <p:cNvPr id="1" name=""/>
        <p:cNvGrpSpPr/>
        <p:nvPr/>
      </p:nvGrpSpPr>
      <p:grpSpPr>
        <a:xfrm>
          <a:off x="0" y="0"/>
          <a:ext cx="0" cy="0"/>
          <a:chOff x="0" y="0"/>
          <a:chExt cx="0" cy="0"/>
        </a:xfrm>
      </p:grpSpPr>
      <p:graphicFrame>
        <p:nvGraphicFramePr>
          <p:cNvPr id="16" name="Object 15" hidden="1"/>
          <p:cNvGraphicFramePr>
            <a:graphicFrameLocks noChangeAspect="1"/>
          </p:cNvGraphicFramePr>
          <p:nvPr>
            <p:custDataLst>
              <p:tags r:id="rId25"/>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70032" name="think-cell Slide" r:id="rId26" imgW="12700" imgH="12700" progId="">
                  <p:embed/>
                </p:oleObj>
              </mc:Choice>
              <mc:Fallback>
                <p:oleObj name="think-cell Slide" r:id="rId26" imgW="12700" imgH="12700" progId="">
                  <p:embed/>
                  <p:pic>
                    <p:nvPicPr>
                      <p:cNvPr id="0" name="Picture 356"/>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5" name="Rectangle 3"/>
          <p:cNvSpPr>
            <a:spLocks noGrp="1" noChangeArrowheads="1"/>
          </p:cNvSpPr>
          <p:nvPr>
            <p:ph type="title"/>
          </p:nvPr>
        </p:nvSpPr>
        <p:spPr bwMode="gray">
          <a:xfrm>
            <a:off x="456382" y="0"/>
            <a:ext cx="8226425" cy="818686"/>
          </a:xfrm>
          <a:prstGeom prst="rect">
            <a:avLst/>
          </a:prstGeom>
          <a:noFill/>
          <a:ln w="9525">
            <a:noFill/>
            <a:miter lim="800000"/>
          </a:ln>
          <a:effectLst/>
        </p:spPr>
        <p:txBody>
          <a:bodyPr vert="horz" wrap="square" lIns="0" tIns="0" rIns="0" bIns="0" numCol="1" anchor="b" anchorCtr="0" compatLnSpc="1"/>
          <a:lstStyle/>
          <a:p>
            <a:pPr lvl="0"/>
            <a:r>
              <a:rPr lang="en-US" dirty="0" smtClean="0"/>
              <a:t>Click to edit Master title style</a:t>
            </a:r>
            <a:endParaRPr dirty="0"/>
          </a:p>
        </p:txBody>
      </p:sp>
      <p:sp>
        <p:nvSpPr>
          <p:cNvPr id="3076" name="Rectangle 4"/>
          <p:cNvSpPr>
            <a:spLocks noGrp="1" noChangeArrowheads="1"/>
          </p:cNvSpPr>
          <p:nvPr>
            <p:ph type="body" idx="1"/>
          </p:nvPr>
        </p:nvSpPr>
        <p:spPr bwMode="gray">
          <a:xfrm>
            <a:off x="456382" y="1179576"/>
            <a:ext cx="8226425" cy="4932668"/>
          </a:xfrm>
          <a:prstGeom prst="rect">
            <a:avLst/>
          </a:prstGeom>
          <a:noFill/>
          <a:ln w="9525">
            <a:noFill/>
            <a:miter lim="800000"/>
          </a:ln>
          <a:effectLst/>
        </p:spPr>
        <p:txBody>
          <a:bodyPr vert="horz" wrap="square" lIns="0" tIns="0" rIns="108000" bIns="46800" numCol="1" anchor="t" anchorCtr="0" compatLnSpc="1">
            <a:noAutofit/>
          </a:bodyPr>
          <a:lstStyle/>
          <a:p>
            <a:pPr lvl="0"/>
            <a:r>
              <a:rPr lang="en-US" dirty="0" smtClean="0"/>
              <a:t>Click to edit Master text styles</a:t>
            </a:r>
            <a:endParaRPr lang="en-US" dirty="0" smtClean="0"/>
          </a:p>
          <a:p>
            <a:pPr lvl="1"/>
            <a:r>
              <a:rPr lang="en-US" dirty="0" smtClean="0"/>
              <a:t>Second level</a:t>
            </a:r>
            <a:endParaRPr lang="en-US" dirty="0" smtClean="0"/>
          </a:p>
          <a:p>
            <a:pPr lvl="2"/>
            <a:r>
              <a:rPr lang="en-US" dirty="0" smtClean="0"/>
              <a:t>Third level</a:t>
            </a:r>
            <a:endParaRPr lang="en-US" dirty="0" smtClean="0"/>
          </a:p>
          <a:p>
            <a:pPr lvl="3"/>
            <a:r>
              <a:rPr lang="en-US" dirty="0" smtClean="0"/>
              <a:t>Fourth level</a:t>
            </a:r>
            <a:endParaRPr lang="en-US" dirty="0" smtClean="0"/>
          </a:p>
          <a:p>
            <a:pPr lvl="4"/>
            <a:r>
              <a:rPr lang="en-US" dirty="0" smtClean="0"/>
              <a:t>Fifth level</a:t>
            </a:r>
            <a:endParaRPr dirty="0"/>
          </a:p>
        </p:txBody>
      </p:sp>
      <p:cxnSp>
        <p:nvCxnSpPr>
          <p:cNvPr id="14" name="Straight Connector 13"/>
          <p:cNvCxnSpPr/>
          <p:nvPr/>
        </p:nvCxnSpPr>
        <p:spPr>
          <a:xfrm>
            <a:off x="455613" y="922005"/>
            <a:ext cx="8226425" cy="0"/>
          </a:xfrm>
          <a:prstGeom prst="line">
            <a:avLst/>
          </a:prstGeom>
          <a:ln w="19050">
            <a:solidFill>
              <a:srgbClr val="2E8D9E"/>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55613" y="6237312"/>
            <a:ext cx="8226425" cy="0"/>
          </a:xfrm>
          <a:prstGeom prst="line">
            <a:avLst/>
          </a:prstGeom>
          <a:ln w="19050">
            <a:solidFill>
              <a:srgbClr val="002868"/>
            </a:solidFill>
          </a:ln>
        </p:spPr>
        <p:style>
          <a:lnRef idx="1">
            <a:schemeClr val="accent1"/>
          </a:lnRef>
          <a:fillRef idx="0">
            <a:schemeClr val="accent1"/>
          </a:fillRef>
          <a:effectRef idx="0">
            <a:schemeClr val="accent1"/>
          </a:effectRef>
          <a:fontRef idx="minor">
            <a:schemeClr val="tx1"/>
          </a:fontRef>
        </p:style>
      </p:cxnSp>
      <p:sp>
        <p:nvSpPr>
          <p:cNvPr id="22" name="Date Placeholder 3"/>
          <p:cNvSpPr>
            <a:spLocks noGrp="1"/>
          </p:cNvSpPr>
          <p:nvPr>
            <p:ph type="dt" sz="half" idx="2"/>
          </p:nvPr>
        </p:nvSpPr>
        <p:spPr>
          <a:xfrm>
            <a:off x="713231" y="6492240"/>
            <a:ext cx="6629400" cy="134851"/>
          </a:xfrm>
          <a:prstGeom prst="rect">
            <a:avLst/>
          </a:prstGeom>
          <a:noFill/>
          <a:ln w="9525">
            <a:noFill/>
            <a:miter lim="800000"/>
          </a:ln>
          <a:effectLst/>
        </p:spPr>
        <p:txBody>
          <a:bodyPr vert="horz" wrap="square" lIns="0" tIns="0" rIns="0" bIns="0" numCol="1" rtlCol="0" anchor="t" anchorCtr="0" compatLnSpc="1"/>
          <a:lstStyle>
            <a:lvl1pPr marL="0" algn="l" defTabSz="914400" rtl="0" eaLnBrk="0" latinLnBrk="0" hangingPunct="0">
              <a:defRPr sz="900" kern="1200">
                <a:solidFill>
                  <a:srgbClr val="002868"/>
                </a:solidFill>
                <a:latin typeface="+mn-lt"/>
                <a:ea typeface="+mn-ea"/>
                <a:cs typeface="+mn-cs"/>
              </a:defRPr>
            </a:lvl1pPr>
          </a:lstStyle>
          <a:p>
            <a:r>
              <a:rPr lang="en-US" altLang="zh-CN" smtClean="0"/>
              <a:t>2014</a:t>
            </a:r>
            <a:r>
              <a:rPr lang="zh-CN" altLang="en-US" smtClean="0"/>
              <a:t>年</a:t>
            </a:r>
            <a:r>
              <a:rPr lang="en-US" altLang="zh-CN" smtClean="0"/>
              <a:t>8</a:t>
            </a:r>
            <a:r>
              <a:rPr lang="zh-CN" altLang="en-US" smtClean="0"/>
              <a:t>月</a:t>
            </a:r>
            <a:endParaRPr lang="en-GB" dirty="0"/>
          </a:p>
        </p:txBody>
      </p:sp>
      <p:sp>
        <p:nvSpPr>
          <p:cNvPr id="23" name="Footer Placeholder 4"/>
          <p:cNvSpPr>
            <a:spLocks noGrp="1"/>
          </p:cNvSpPr>
          <p:nvPr>
            <p:ph type="ftr" sz="quarter" idx="3"/>
          </p:nvPr>
        </p:nvSpPr>
        <p:spPr>
          <a:xfrm>
            <a:off x="481363" y="6355079"/>
            <a:ext cx="6858000" cy="137160"/>
          </a:xfrm>
          <a:prstGeom prst="rect">
            <a:avLst/>
          </a:prstGeom>
          <a:noFill/>
          <a:ln w="9525">
            <a:noFill/>
            <a:miter lim="800000"/>
          </a:ln>
          <a:effectLst/>
        </p:spPr>
        <p:txBody>
          <a:bodyPr vert="horz" wrap="square" lIns="0" tIns="0" rIns="0" bIns="0" numCol="1" rtlCol="0" anchor="t" anchorCtr="0" compatLnSpc="1"/>
          <a:lstStyle>
            <a:lvl1pPr marL="0" algn="l" defTabSz="914400" rtl="0" eaLnBrk="0" latinLnBrk="0" hangingPunct="0">
              <a:defRPr sz="900" kern="1200">
                <a:solidFill>
                  <a:srgbClr val="002868"/>
                </a:solidFill>
                <a:latin typeface="+mn-lt"/>
                <a:ea typeface="+mn-ea"/>
                <a:cs typeface="+mn-cs"/>
              </a:defRPr>
            </a:lvl1pPr>
          </a:lstStyle>
          <a:p>
            <a:r>
              <a:rPr lang="en-US" altLang="zh-CN" smtClean="0"/>
              <a:t>RDPAC | </a:t>
            </a:r>
            <a:r>
              <a:rPr lang="zh-CN" altLang="en-US" smtClean="0"/>
              <a:t>关于全球药品流通准入的政策发展研究</a:t>
            </a:r>
            <a:endParaRPr lang="en-GB" dirty="0"/>
          </a:p>
        </p:txBody>
      </p:sp>
      <p:sp>
        <p:nvSpPr>
          <p:cNvPr id="24" name="Slide Number Placeholder 5"/>
          <p:cNvSpPr>
            <a:spLocks noGrp="1"/>
          </p:cNvSpPr>
          <p:nvPr>
            <p:ph type="sldNum" sz="quarter" idx="4"/>
          </p:nvPr>
        </p:nvSpPr>
        <p:spPr>
          <a:xfrm>
            <a:off x="481361" y="6492240"/>
            <a:ext cx="228600" cy="137160"/>
          </a:xfrm>
          <a:prstGeom prst="rect">
            <a:avLst/>
          </a:prstGeom>
          <a:noFill/>
          <a:ln w="9525">
            <a:noFill/>
            <a:miter lim="800000"/>
          </a:ln>
          <a:effectLst/>
        </p:spPr>
        <p:txBody>
          <a:bodyPr vert="horz" wrap="square" lIns="0" tIns="0" rIns="0" bIns="0" numCol="1" rtlCol="0" anchor="t" anchorCtr="0" compatLnSpc="1"/>
          <a:lstStyle>
            <a:lvl1pPr marL="0" algn="l" defTabSz="914400" rtl="0" eaLnBrk="0" latinLnBrk="0" hangingPunct="0">
              <a:defRPr sz="900" kern="1200">
                <a:solidFill>
                  <a:srgbClr val="002868"/>
                </a:solidFill>
                <a:latin typeface="+mn-lt"/>
                <a:ea typeface="+mn-ea"/>
                <a:cs typeface="+mn-cs"/>
              </a:defRPr>
            </a:lvl1pPr>
          </a:lstStyle>
          <a:p>
            <a:fld id="{078CA1E6-1B09-488D-A1FF-E8A47C315D27}" type="slidenum">
              <a:rPr lang="en-GB" smtClean="0"/>
            </a:fld>
            <a:endParaRPr lang="en-GB" dirty="0"/>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 id="2147483684" r:id="rId18"/>
    <p:sldLayoutId id="2147483685" r:id="rId19"/>
    <p:sldLayoutId id="2147483686" r:id="rId20"/>
    <p:sldLayoutId id="2147483687" r:id="rId21"/>
    <p:sldLayoutId id="2147483688" r:id="rId22"/>
    <p:sldLayoutId id="2147483689" r:id="rId23"/>
    <p:sldLayoutId id="2147483690" r:id="rId24"/>
  </p:sldLayoutIdLst>
  <p:transition/>
  <p:timing>
    <p:tnLst>
      <p:par>
        <p:cTn id="1" dur="indefinite" restart="never" nodeType="tmRoot"/>
      </p:par>
    </p:tnLst>
  </p:timing>
  <p:hf hdr="0"/>
  <p:txStyles>
    <p:titleStyle>
      <a:lvl1pPr algn="l" rtl="0" eaLnBrk="1" fontAlgn="base" hangingPunct="1">
        <a:spcBef>
          <a:spcPct val="0"/>
        </a:spcBef>
        <a:spcAft>
          <a:spcPct val="0"/>
        </a:spcAft>
        <a:defRPr sz="2200">
          <a:solidFill>
            <a:srgbClr val="002868"/>
          </a:solidFill>
          <a:latin typeface="+mj-lt"/>
          <a:ea typeface="+mj-ea"/>
          <a:cs typeface="+mj-cs"/>
        </a:defRPr>
      </a:lvl1pPr>
      <a:lvl2pPr algn="l" rtl="0" eaLnBrk="1" fontAlgn="base" hangingPunct="1">
        <a:spcBef>
          <a:spcPct val="0"/>
        </a:spcBef>
        <a:spcAft>
          <a:spcPct val="0"/>
        </a:spcAft>
        <a:defRPr sz="2400">
          <a:solidFill>
            <a:schemeClr val="tx2"/>
          </a:solidFill>
          <a:latin typeface="Verdana" panose="020B0604030504040204" pitchFamily="34" charset="0"/>
        </a:defRPr>
      </a:lvl2pPr>
      <a:lvl3pPr algn="l" rtl="0" eaLnBrk="1" fontAlgn="base" hangingPunct="1">
        <a:spcBef>
          <a:spcPct val="0"/>
        </a:spcBef>
        <a:spcAft>
          <a:spcPct val="0"/>
        </a:spcAft>
        <a:defRPr sz="2400">
          <a:solidFill>
            <a:schemeClr val="tx2"/>
          </a:solidFill>
          <a:latin typeface="Verdana" panose="020B0604030504040204" pitchFamily="34" charset="0"/>
        </a:defRPr>
      </a:lvl3pPr>
      <a:lvl4pPr algn="l" rtl="0" eaLnBrk="1" fontAlgn="base" hangingPunct="1">
        <a:spcBef>
          <a:spcPct val="0"/>
        </a:spcBef>
        <a:spcAft>
          <a:spcPct val="0"/>
        </a:spcAft>
        <a:defRPr sz="2400">
          <a:solidFill>
            <a:schemeClr val="tx2"/>
          </a:solidFill>
          <a:latin typeface="Verdana" panose="020B0604030504040204" pitchFamily="34" charset="0"/>
        </a:defRPr>
      </a:lvl4pPr>
      <a:lvl5pPr algn="l" rtl="0" eaLnBrk="1" fontAlgn="base" hangingPunct="1">
        <a:spcBef>
          <a:spcPct val="0"/>
        </a:spcBef>
        <a:spcAft>
          <a:spcPct val="0"/>
        </a:spcAft>
        <a:defRPr sz="2400">
          <a:solidFill>
            <a:schemeClr val="tx2"/>
          </a:solidFill>
          <a:latin typeface="Verdana" panose="020B0604030504040204" pitchFamily="34" charset="0"/>
        </a:defRPr>
      </a:lvl5pPr>
      <a:lvl6pPr marL="457200" algn="l" rtl="0" eaLnBrk="1" fontAlgn="base" hangingPunct="1">
        <a:spcBef>
          <a:spcPct val="0"/>
        </a:spcBef>
        <a:spcAft>
          <a:spcPct val="0"/>
        </a:spcAft>
        <a:defRPr sz="2400">
          <a:solidFill>
            <a:schemeClr val="tx2"/>
          </a:solidFill>
          <a:latin typeface="Verdana" panose="020B0604030504040204" pitchFamily="34" charset="0"/>
        </a:defRPr>
      </a:lvl6pPr>
      <a:lvl7pPr marL="914400" algn="l" rtl="0" eaLnBrk="1" fontAlgn="base" hangingPunct="1">
        <a:spcBef>
          <a:spcPct val="0"/>
        </a:spcBef>
        <a:spcAft>
          <a:spcPct val="0"/>
        </a:spcAft>
        <a:defRPr sz="2400">
          <a:solidFill>
            <a:schemeClr val="tx2"/>
          </a:solidFill>
          <a:latin typeface="Verdana" panose="020B0604030504040204" pitchFamily="34" charset="0"/>
        </a:defRPr>
      </a:lvl7pPr>
      <a:lvl8pPr marL="1371600" algn="l" rtl="0" eaLnBrk="1" fontAlgn="base" hangingPunct="1">
        <a:spcBef>
          <a:spcPct val="0"/>
        </a:spcBef>
        <a:spcAft>
          <a:spcPct val="0"/>
        </a:spcAft>
        <a:defRPr sz="2400">
          <a:solidFill>
            <a:schemeClr val="tx2"/>
          </a:solidFill>
          <a:latin typeface="Verdana" panose="020B0604030504040204" pitchFamily="34" charset="0"/>
        </a:defRPr>
      </a:lvl8pPr>
      <a:lvl9pPr marL="1828800" algn="l" rtl="0" eaLnBrk="1" fontAlgn="base" hangingPunct="1">
        <a:spcBef>
          <a:spcPct val="0"/>
        </a:spcBef>
        <a:spcAft>
          <a:spcPct val="0"/>
        </a:spcAft>
        <a:defRPr sz="2400">
          <a:solidFill>
            <a:schemeClr val="tx2"/>
          </a:solidFill>
          <a:latin typeface="Verdana" panose="020B0604030504040204" pitchFamily="34" charset="0"/>
        </a:defRPr>
      </a:lvl9pPr>
    </p:titleStyle>
    <p:bodyStyle>
      <a:lvl1pPr marL="212090" indent="-212090" algn="l" rtl="0" eaLnBrk="1" fontAlgn="base" hangingPunct="1">
        <a:spcBef>
          <a:spcPts val="0"/>
        </a:spcBef>
        <a:spcAft>
          <a:spcPct val="0"/>
        </a:spcAft>
        <a:buClr>
          <a:schemeClr val="bg1"/>
        </a:buClr>
        <a:buFont typeface="Arial" panose="020B0604020202020204" pitchFamily="34" charset="0"/>
        <a:buChar char="•"/>
        <a:defRPr sz="1400">
          <a:solidFill>
            <a:srgbClr val="002868"/>
          </a:solidFill>
          <a:latin typeface="+mn-lt"/>
          <a:ea typeface="+mn-ea"/>
          <a:cs typeface="+mn-cs"/>
        </a:defRPr>
      </a:lvl1pPr>
      <a:lvl2pPr marL="446405" indent="-212090" algn="l" rtl="0" eaLnBrk="1" fontAlgn="base" hangingPunct="1">
        <a:spcBef>
          <a:spcPts val="0"/>
        </a:spcBef>
        <a:spcAft>
          <a:spcPct val="0"/>
        </a:spcAft>
        <a:buClr>
          <a:schemeClr val="bg1"/>
        </a:buClr>
        <a:buFont typeface="Verdana" panose="020B0604030504040204" pitchFamily="34" charset="0"/>
        <a:buChar char="−"/>
        <a:defRPr lang="en-US" sz="1400" dirty="0" smtClean="0">
          <a:solidFill>
            <a:srgbClr val="002868"/>
          </a:solidFill>
          <a:latin typeface="+mn-lt"/>
        </a:defRPr>
      </a:lvl2pPr>
      <a:lvl3pPr marL="662305" indent="-212090" algn="l" rtl="0" eaLnBrk="1" fontAlgn="base" hangingPunct="1">
        <a:spcBef>
          <a:spcPts val="0"/>
        </a:spcBef>
        <a:spcAft>
          <a:spcPct val="0"/>
        </a:spcAft>
        <a:buClr>
          <a:schemeClr val="bg1"/>
        </a:buClr>
        <a:buFont typeface="Lucida Grande"/>
        <a:buChar char="+"/>
        <a:defRPr sz="1400">
          <a:solidFill>
            <a:srgbClr val="002868"/>
          </a:solidFill>
          <a:latin typeface="+mn-lt"/>
        </a:defRPr>
      </a:lvl3pPr>
      <a:lvl4pPr marL="849630" indent="-212090" algn="l" rtl="0" eaLnBrk="1" fontAlgn="base" hangingPunct="1">
        <a:spcBef>
          <a:spcPts val="0"/>
        </a:spcBef>
        <a:spcAft>
          <a:spcPct val="0"/>
        </a:spcAft>
        <a:buClr>
          <a:schemeClr val="bg1"/>
        </a:buClr>
        <a:buFont typeface="Lucida Grande"/>
        <a:buChar char="﹒"/>
        <a:defRPr lang="en-US" sz="1400" dirty="0" smtClean="0">
          <a:solidFill>
            <a:srgbClr val="002868"/>
          </a:solidFill>
          <a:latin typeface="+mn-lt"/>
        </a:defRPr>
      </a:lvl4pPr>
      <a:lvl5pPr marL="1043940" indent="-212090" algn="l" rtl="0" eaLnBrk="1" fontAlgn="base" hangingPunct="1">
        <a:spcBef>
          <a:spcPts val="0"/>
        </a:spcBef>
        <a:spcAft>
          <a:spcPct val="0"/>
        </a:spcAft>
        <a:buClr>
          <a:schemeClr val="bg1"/>
        </a:buClr>
        <a:buFont typeface="Verdana" panose="020B0604030504040204" pitchFamily="34" charset="0"/>
        <a:buChar char="."/>
        <a:defRPr sz="1400">
          <a:solidFill>
            <a:srgbClr val="002868"/>
          </a:solidFill>
          <a:latin typeface="+mn-lt"/>
        </a:defRPr>
      </a:lvl5pPr>
      <a:lvl6pPr marL="2057400" indent="-228600" algn="l" rtl="0" eaLnBrk="1" fontAlgn="base" hangingPunct="1">
        <a:spcBef>
          <a:spcPct val="30000"/>
        </a:spcBef>
        <a:spcAft>
          <a:spcPct val="0"/>
        </a:spcAft>
        <a:buClr>
          <a:schemeClr val="tx1"/>
        </a:buClr>
        <a:buFont typeface="Verdana" panose="020B0604030504040204" pitchFamily="34" charset="0"/>
        <a:buChar char="◦"/>
        <a:defRPr sz="1200">
          <a:solidFill>
            <a:schemeClr val="tx1"/>
          </a:solidFill>
          <a:latin typeface="+mn-lt"/>
        </a:defRPr>
      </a:lvl6pPr>
      <a:lvl7pPr marL="2514600" indent="-228600" algn="l" rtl="0" eaLnBrk="1" fontAlgn="base" hangingPunct="1">
        <a:spcBef>
          <a:spcPct val="30000"/>
        </a:spcBef>
        <a:spcAft>
          <a:spcPct val="0"/>
        </a:spcAft>
        <a:buClr>
          <a:schemeClr val="tx1"/>
        </a:buClr>
        <a:buFont typeface="Verdana" panose="020B0604030504040204" pitchFamily="34" charset="0"/>
        <a:buChar char="◦"/>
        <a:defRPr sz="1200">
          <a:solidFill>
            <a:schemeClr val="tx1"/>
          </a:solidFill>
          <a:latin typeface="+mn-lt"/>
        </a:defRPr>
      </a:lvl7pPr>
      <a:lvl8pPr marL="2971800" indent="-228600" algn="l" rtl="0" eaLnBrk="1" fontAlgn="base" hangingPunct="1">
        <a:spcBef>
          <a:spcPct val="30000"/>
        </a:spcBef>
        <a:spcAft>
          <a:spcPct val="0"/>
        </a:spcAft>
        <a:buClr>
          <a:schemeClr val="tx1"/>
        </a:buClr>
        <a:buFont typeface="Verdana" panose="020B0604030504040204" pitchFamily="34" charset="0"/>
        <a:buChar char="◦"/>
        <a:defRPr sz="1200">
          <a:solidFill>
            <a:schemeClr val="tx1"/>
          </a:solidFill>
          <a:latin typeface="+mn-lt"/>
        </a:defRPr>
      </a:lvl8pPr>
      <a:lvl9pPr marL="3429000" indent="-228600" algn="l" rtl="0" eaLnBrk="1" fontAlgn="base" hangingPunct="1">
        <a:spcBef>
          <a:spcPct val="30000"/>
        </a:spcBef>
        <a:spcAft>
          <a:spcPct val="0"/>
        </a:spcAft>
        <a:buClr>
          <a:schemeClr val="tx1"/>
        </a:buClr>
        <a:buFont typeface="Verdana" panose="020B0604030504040204" pitchFamily="34" charset="0"/>
        <a:buChar char="◦"/>
        <a:defRPr sz="1200">
          <a:solidFill>
            <a:schemeClr val="tx1"/>
          </a:solidFill>
          <a:latin typeface="+mn-lt"/>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8.png"/></Relationships>
</file>

<file path=ppt/slides/_rels/slide10.xml.rels><?xml version="1.0" encoding="UTF-8" standalone="yes"?>
<Relationships xmlns="http://schemas.openxmlformats.org/package/2006/relationships"><Relationship Id="rId7" Type="http://schemas.openxmlformats.org/officeDocument/2006/relationships/vmlDrawing" Target="../drawings/vmlDrawing7.vml"/><Relationship Id="rId6" Type="http://schemas.openxmlformats.org/officeDocument/2006/relationships/slideLayout" Target="../slideLayouts/slideLayout2.xml"/><Relationship Id="rId5" Type="http://schemas.openxmlformats.org/officeDocument/2006/relationships/image" Target="../media/image9.GIF"/><Relationship Id="rId4" Type="http://schemas.openxmlformats.org/officeDocument/2006/relationships/image" Target="../media/image26.png"/><Relationship Id="rId3" Type="http://schemas.openxmlformats.org/officeDocument/2006/relationships/image" Target="../media/image3.emf"/><Relationship Id="rId2" Type="http://schemas.openxmlformats.org/officeDocument/2006/relationships/oleObject" Target="../embeddings/oleObject7.bin"/><Relationship Id="rId1" Type="http://schemas.openxmlformats.org/officeDocument/2006/relationships/tags" Target="../tags/tag2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3.xml"/><Relationship Id="rId1" Type="http://schemas.openxmlformats.org/officeDocument/2006/relationships/image" Target="../media/image27.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8.png"/></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image" Target="../media/image2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3.png"/><Relationship Id="rId1" Type="http://schemas.openxmlformats.org/officeDocument/2006/relationships/image" Target="../media/image32.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5.png"/><Relationship Id="rId1" Type="http://schemas.openxmlformats.org/officeDocument/2006/relationships/image" Target="../media/image34.png"/></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8.jpeg"/><Relationship Id="rId2" Type="http://schemas.microsoft.com/office/2007/relationships/hdphoto" Target="../media/image37.wdp"/><Relationship Id="rId1" Type="http://schemas.openxmlformats.org/officeDocument/2006/relationships/image" Target="../media/image36.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9.jpeg"/></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9" Type="http://schemas.openxmlformats.org/officeDocument/2006/relationships/vmlDrawing" Target="../drawings/vmlDrawing8.vml"/><Relationship Id="rId8" Type="http://schemas.openxmlformats.org/officeDocument/2006/relationships/slideLayout" Target="../slideLayouts/slideLayout2.xml"/><Relationship Id="rId7" Type="http://schemas.openxmlformats.org/officeDocument/2006/relationships/image" Target="../media/image42.png"/><Relationship Id="rId6" Type="http://schemas.openxmlformats.org/officeDocument/2006/relationships/image" Target="../media/image41.png"/><Relationship Id="rId5" Type="http://schemas.openxmlformats.org/officeDocument/2006/relationships/image" Target="../media/image40.jpeg"/><Relationship Id="rId4" Type="http://schemas.openxmlformats.org/officeDocument/2006/relationships/image" Target="../media/image9.GIF"/><Relationship Id="rId3" Type="http://schemas.openxmlformats.org/officeDocument/2006/relationships/image" Target="../media/image1.emf"/><Relationship Id="rId2" Type="http://schemas.openxmlformats.org/officeDocument/2006/relationships/oleObject" Target="../embeddings/oleObject8.bin"/><Relationship Id="rId1" Type="http://schemas.openxmlformats.org/officeDocument/2006/relationships/tags" Target="../tags/tag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GIF"/></Relationships>
</file>

<file path=ppt/slides/_rels/slide4.xml.rels><?xml version="1.0" encoding="UTF-8" standalone="yes"?>
<Relationships xmlns="http://schemas.openxmlformats.org/package/2006/relationships"><Relationship Id="rId9" Type="http://schemas.openxmlformats.org/officeDocument/2006/relationships/image" Target="../media/image11.jpeg"/><Relationship Id="rId8" Type="http://schemas.openxmlformats.org/officeDocument/2006/relationships/tags" Target="../tags/tag18.xml"/><Relationship Id="rId7" Type="http://schemas.openxmlformats.org/officeDocument/2006/relationships/tags" Target="../tags/tag17.xml"/><Relationship Id="rId6" Type="http://schemas.openxmlformats.org/officeDocument/2006/relationships/tags" Target="../tags/tag16.xml"/><Relationship Id="rId5" Type="http://schemas.openxmlformats.org/officeDocument/2006/relationships/tags" Target="../tags/tag15.xml"/><Relationship Id="rId4" Type="http://schemas.openxmlformats.org/officeDocument/2006/relationships/tags" Target="../tags/tag14.xml"/><Relationship Id="rId3" Type="http://schemas.openxmlformats.org/officeDocument/2006/relationships/image" Target="../media/image12.jpeg"/><Relationship Id="rId2" Type="http://schemas.openxmlformats.org/officeDocument/2006/relationships/image" Target="../media/image10.jpeg"/><Relationship Id="rId10" Type="http://schemas.openxmlformats.org/officeDocument/2006/relationships/slideLayout" Target="../slideLayouts/slideLayout2.xml"/><Relationship Id="rId1" Type="http://schemas.openxmlformats.org/officeDocument/2006/relationships/tags" Target="../tags/tag13.xml"/></Relationships>
</file>

<file path=ppt/slides/_rels/slide5.xml.rels><?xml version="1.0" encoding="UTF-8" standalone="yes"?>
<Relationships xmlns="http://schemas.openxmlformats.org/package/2006/relationships"><Relationship Id="rId9" Type="http://schemas.openxmlformats.org/officeDocument/2006/relationships/image" Target="../media/image18.jpeg"/><Relationship Id="rId8" Type="http://schemas.openxmlformats.org/officeDocument/2006/relationships/image" Target="../media/image17.jpeg"/><Relationship Id="rId7" Type="http://schemas.openxmlformats.org/officeDocument/2006/relationships/image" Target="../media/image16.jpeg"/><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0.jpeg"/><Relationship Id="rId3" Type="http://schemas.openxmlformats.org/officeDocument/2006/relationships/image" Target="../media/image13.jpeg"/><Relationship Id="rId2" Type="http://schemas.openxmlformats.org/officeDocument/2006/relationships/tags" Target="../tags/tag20.xml"/><Relationship Id="rId14" Type="http://schemas.openxmlformats.org/officeDocument/2006/relationships/slideLayout" Target="../slideLayouts/slideLayout2.xml"/><Relationship Id="rId13" Type="http://schemas.openxmlformats.org/officeDocument/2006/relationships/image" Target="../media/image22.jpeg"/><Relationship Id="rId12" Type="http://schemas.openxmlformats.org/officeDocument/2006/relationships/image" Target="../media/image21.jpeg"/><Relationship Id="rId11" Type="http://schemas.openxmlformats.org/officeDocument/2006/relationships/image" Target="../media/image20.jpeg"/><Relationship Id="rId10" Type="http://schemas.openxmlformats.org/officeDocument/2006/relationships/image" Target="../media/image19.jpeg"/><Relationship Id="rId1" Type="http://schemas.openxmlformats.org/officeDocument/2006/relationships/tags" Target="../tags/tag19.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4.png"/><Relationship Id="rId1" Type="http://schemas.openxmlformats.org/officeDocument/2006/relationships/image" Target="../media/image2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5" Type="http://schemas.openxmlformats.org/officeDocument/2006/relationships/vmlDrawing" Target="../drawings/vmlDrawing6.vml"/><Relationship Id="rId4" Type="http://schemas.openxmlformats.org/officeDocument/2006/relationships/slideLayout" Target="../slideLayouts/slideLayout2.xml"/><Relationship Id="rId3" Type="http://schemas.openxmlformats.org/officeDocument/2006/relationships/image" Target="../media/image3.emf"/><Relationship Id="rId2" Type="http://schemas.openxmlformats.org/officeDocument/2006/relationships/oleObject" Target="../embeddings/oleObject6.bin"/><Relationship Id="rId1" Type="http://schemas.openxmlformats.org/officeDocument/2006/relationships/tags" Target="../tags/tag21.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650" y="779145"/>
            <a:ext cx="7448550" cy="1744345"/>
          </a:xfrm>
        </p:spPr>
        <p:txBody>
          <a:bodyPr/>
          <a:lstStyle/>
          <a:p>
            <a:pPr algn="ctr">
              <a:lnSpc>
                <a:spcPct val="200000"/>
              </a:lnSpc>
              <a:spcBef>
                <a:spcPts val="600"/>
              </a:spcBef>
            </a:pPr>
            <a:r>
              <a:rPr lang="zh-CN" altLang="zh-CN" sz="3600" b="1" dirty="0" smtClean="0">
                <a:latin typeface="微软雅黑" panose="020B0503020204020204" pitchFamily="34" charset="-122"/>
                <a:ea typeface="微软雅黑" panose="020B0503020204020204" pitchFamily="34" charset="-122"/>
              </a:rPr>
              <a:t>最终可灭菌大容量</a:t>
            </a:r>
            <a:br>
              <a:rPr lang="zh-CN" altLang="zh-CN" sz="3600" b="1" dirty="0" smtClean="0">
                <a:latin typeface="微软雅黑" panose="020B0503020204020204" pitchFamily="34" charset="-122"/>
                <a:ea typeface="微软雅黑" panose="020B0503020204020204" pitchFamily="34" charset="-122"/>
              </a:rPr>
            </a:br>
            <a:r>
              <a:rPr lang="zh-CN" altLang="zh-CN" sz="3600" b="1" dirty="0" smtClean="0">
                <a:latin typeface="微软雅黑" panose="020B0503020204020204" pitchFamily="34" charset="-122"/>
                <a:ea typeface="微软雅黑" panose="020B0503020204020204" pitchFamily="34" charset="-122"/>
              </a:rPr>
              <a:t>注射剂参数放行</a:t>
            </a:r>
            <a:r>
              <a:rPr lang="zh-CN" altLang="en-US" sz="3600" b="1" dirty="0" smtClean="0">
                <a:latin typeface="微软雅黑" panose="020B0503020204020204" pitchFamily="34" charset="-122"/>
                <a:ea typeface="微软雅黑" panose="020B0503020204020204" pitchFamily="34" charset="-122"/>
              </a:rPr>
              <a:t>的探讨</a:t>
            </a:r>
            <a:endParaRPr lang="en-US" sz="3600" b="1" dirty="0">
              <a:latin typeface="微软雅黑" panose="020B0503020204020204" pitchFamily="34" charset="-122"/>
              <a:ea typeface="微软雅黑" panose="020B0503020204020204" pitchFamily="34" charset="-122"/>
            </a:endParaRPr>
          </a:p>
        </p:txBody>
      </p:sp>
      <p:sp>
        <p:nvSpPr>
          <p:cNvPr id="3" name="Subtitle 2"/>
          <p:cNvSpPr>
            <a:spLocks noGrp="1"/>
          </p:cNvSpPr>
          <p:nvPr>
            <p:ph type="subTitle" idx="1"/>
          </p:nvPr>
        </p:nvSpPr>
        <p:spPr>
          <a:xfrm>
            <a:off x="5001260" y="3814445"/>
            <a:ext cx="3636645" cy="2690495"/>
          </a:xfrm>
        </p:spPr>
        <p:txBody>
          <a:bodyPr>
            <a:noAutofit/>
          </a:bodyPr>
          <a:lstStyle/>
          <a:p>
            <a:pPr>
              <a:lnSpc>
                <a:spcPct val="200000"/>
              </a:lnSpc>
            </a:pPr>
            <a:r>
              <a:rPr lang="en-US" altLang="zh-CN" sz="2400" b="1" dirty="0" smtClean="0">
                <a:solidFill>
                  <a:srgbClr val="002060"/>
                </a:solidFill>
                <a:latin typeface="微软雅黑" panose="020B0503020204020204" pitchFamily="34" charset="-122"/>
                <a:ea typeface="微软雅黑" panose="020B0503020204020204" pitchFamily="34" charset="-122"/>
              </a:rPr>
              <a:t>               </a:t>
            </a:r>
            <a:r>
              <a:rPr lang="zh-CN" altLang="en-US" sz="2400" b="1" dirty="0" smtClean="0">
                <a:solidFill>
                  <a:srgbClr val="002060"/>
                </a:solidFill>
                <a:latin typeface="微软雅黑" panose="020B0503020204020204" pitchFamily="34" charset="-122"/>
                <a:ea typeface="微软雅黑" panose="020B0503020204020204" pitchFamily="34" charset="-122"/>
              </a:rPr>
              <a:t>刘燕鲁</a:t>
            </a:r>
            <a:endParaRPr lang="en-US" altLang="zh-CN" dirty="0" smtClean="0">
              <a:solidFill>
                <a:srgbClr val="002060"/>
              </a:solidFill>
              <a:latin typeface="微软雅黑" panose="020B0503020204020204" pitchFamily="34" charset="-122"/>
              <a:ea typeface="微软雅黑" panose="020B0503020204020204" pitchFamily="34" charset="-122"/>
            </a:endParaRPr>
          </a:p>
          <a:p>
            <a:pPr>
              <a:lnSpc>
                <a:spcPct val="150000"/>
              </a:lnSpc>
            </a:pPr>
            <a:r>
              <a:rPr lang="en-US" b="1" dirty="0" smtClean="0">
                <a:solidFill>
                  <a:srgbClr val="002060"/>
                </a:solidFill>
                <a:latin typeface="微软雅黑" panose="020B0503020204020204" pitchFamily="34" charset="-122"/>
                <a:ea typeface="微软雅黑" panose="020B0503020204020204" pitchFamily="34" charset="-122"/>
              </a:rPr>
              <a:t>               </a:t>
            </a:r>
            <a:endParaRPr lang="en-US" b="1" dirty="0" smtClean="0">
              <a:solidFill>
                <a:srgbClr val="002060"/>
              </a:solidFill>
              <a:latin typeface="微软雅黑" panose="020B0503020204020204" pitchFamily="34" charset="-122"/>
              <a:ea typeface="微软雅黑" panose="020B0503020204020204" pitchFamily="34" charset="-122"/>
            </a:endParaRPr>
          </a:p>
          <a:p>
            <a:pPr>
              <a:lnSpc>
                <a:spcPct val="150000"/>
              </a:lnSpc>
            </a:pPr>
            <a:r>
              <a:rPr lang="en-US" b="1" dirty="0" smtClean="0">
                <a:solidFill>
                  <a:srgbClr val="002060"/>
                </a:solidFill>
                <a:latin typeface="微软雅黑" panose="020B0503020204020204" pitchFamily="34" charset="-122"/>
                <a:ea typeface="微软雅黑" panose="020B0503020204020204" pitchFamily="34" charset="-122"/>
              </a:rPr>
              <a:t>                2019</a:t>
            </a:r>
            <a:r>
              <a:rPr lang="zh-CN" altLang="en-US" b="1" dirty="0" smtClean="0">
                <a:solidFill>
                  <a:srgbClr val="002060"/>
                </a:solidFill>
                <a:latin typeface="微软雅黑" panose="020B0503020204020204" pitchFamily="34" charset="-122"/>
                <a:ea typeface="微软雅黑" panose="020B0503020204020204" pitchFamily="34" charset="-122"/>
              </a:rPr>
              <a:t>年</a:t>
            </a:r>
            <a:r>
              <a:rPr lang="en-US" altLang="zh-CN" b="1" dirty="0" smtClean="0">
                <a:solidFill>
                  <a:srgbClr val="002060"/>
                </a:solidFill>
                <a:latin typeface="微软雅黑" panose="020B0503020204020204" pitchFamily="34" charset="-122"/>
                <a:ea typeface="微软雅黑" panose="020B0503020204020204" pitchFamily="34" charset="-122"/>
              </a:rPr>
              <a:t>7</a:t>
            </a:r>
            <a:r>
              <a:rPr lang="zh-CN" altLang="en-US" b="1" dirty="0" smtClean="0">
                <a:solidFill>
                  <a:srgbClr val="002060"/>
                </a:solidFill>
                <a:latin typeface="微软雅黑" panose="020B0503020204020204" pitchFamily="34" charset="-122"/>
                <a:ea typeface="微软雅黑" panose="020B0503020204020204" pitchFamily="34" charset="-122"/>
              </a:rPr>
              <a:t>月</a:t>
            </a:r>
            <a:r>
              <a:rPr lang="en-US" altLang="zh-CN" b="1" dirty="0" smtClean="0">
                <a:solidFill>
                  <a:srgbClr val="002060"/>
                </a:solidFill>
                <a:latin typeface="微软雅黑" panose="020B0503020204020204" pitchFamily="34" charset="-122"/>
                <a:ea typeface="微软雅黑" panose="020B0503020204020204" pitchFamily="34" charset="-122"/>
              </a:rPr>
              <a:t>19</a:t>
            </a:r>
            <a:r>
              <a:rPr lang="zh-CN" altLang="en-US" b="1" dirty="0" smtClean="0">
                <a:solidFill>
                  <a:srgbClr val="002060"/>
                </a:solidFill>
                <a:latin typeface="微软雅黑" panose="020B0503020204020204" pitchFamily="34" charset="-122"/>
                <a:ea typeface="微软雅黑" panose="020B0503020204020204" pitchFamily="34" charset="-122"/>
              </a:rPr>
              <a:t>日</a:t>
            </a:r>
            <a:endParaRPr lang="zh-CN" altLang="en-US" b="1" dirty="0" smtClean="0">
              <a:solidFill>
                <a:srgbClr val="002060"/>
              </a:solidFill>
              <a:latin typeface="微软雅黑" panose="020B0503020204020204" pitchFamily="34" charset="-122"/>
              <a:ea typeface="微软雅黑" panose="020B0503020204020204" pitchFamily="34" charset="-122"/>
            </a:endParaRPr>
          </a:p>
          <a:p>
            <a:pPr>
              <a:lnSpc>
                <a:spcPct val="150000"/>
              </a:lnSpc>
            </a:pPr>
            <a:r>
              <a:rPr lang="zh-CN" altLang="en-US" dirty="0" smtClean="0">
                <a:solidFill>
                  <a:srgbClr val="002060"/>
                </a:solidFill>
                <a:latin typeface="微软雅黑" panose="020B0503020204020204" pitchFamily="34" charset="-122"/>
                <a:ea typeface="微软雅黑" panose="020B0503020204020204" pitchFamily="34" charset="-122"/>
              </a:rPr>
              <a:t>                         </a:t>
            </a:r>
            <a:endParaRPr lang="zh-CN" altLang="en-US" dirty="0" smtClean="0">
              <a:solidFill>
                <a:srgbClr val="002060"/>
              </a:solidFill>
              <a:latin typeface="微软雅黑" panose="020B0503020204020204" pitchFamily="34" charset="-122"/>
              <a:ea typeface="微软雅黑" panose="020B0503020204020204" pitchFamily="34" charset="-122"/>
            </a:endParaRPr>
          </a:p>
          <a:p>
            <a:pPr algn="r">
              <a:lnSpc>
                <a:spcPct val="150000"/>
              </a:lnSpc>
            </a:pPr>
            <a:endParaRPr lang="zh-CN" altLang="en-US" dirty="0" smtClean="0">
              <a:solidFill>
                <a:srgbClr val="002060"/>
              </a:solidFill>
              <a:latin typeface="微软雅黑" panose="020B0503020204020204" pitchFamily="34" charset="-122"/>
              <a:ea typeface="微软雅黑" panose="020B0503020204020204" pitchFamily="34" charset="-122"/>
            </a:endParaRPr>
          </a:p>
        </p:txBody>
      </p:sp>
      <p:pic>
        <p:nvPicPr>
          <p:cNvPr id="250883" name="Picture 3" descr="C:\Users\songz\Pictures\02fdf199951993019f16ca81f72d619f_副本.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4775" y="2954045"/>
            <a:ext cx="5001015" cy="39167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6" name="对象 155" hidden="1"/>
          <p:cNvGraphicFramePr>
            <a:graphicFrameLocks noChangeAspect="1"/>
          </p:cNvGraphicFramePr>
          <p:nvPr>
            <p:custDataLst>
              <p:tags r:id="rId1"/>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61884" name="think-cell Slide" r:id="rId2" imgW="12700" imgH="12700" progId="">
                  <p:embed/>
                </p:oleObj>
              </mc:Choice>
              <mc:Fallback>
                <p:oleObj name="think-cell Slide" r:id="rId2" imgW="12700" imgH="12700" progId="">
                  <p:embed/>
                  <p:pic>
                    <p:nvPicPr>
                      <p:cNvPr id="0" name="Picture 4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标题 1"/>
          <p:cNvSpPr>
            <a:spLocks noGrp="1"/>
          </p:cNvSpPr>
          <p:nvPr>
            <p:ph type="title"/>
          </p:nvPr>
        </p:nvSpPr>
        <p:spPr>
          <a:xfrm>
            <a:off x="467688" y="404664"/>
            <a:ext cx="8352784" cy="720080"/>
          </a:xfrm>
        </p:spPr>
        <p:txBody>
          <a:bodyPr/>
          <a:lstStyle/>
          <a:p>
            <a:r>
              <a:rPr lang="zh-CN" altLang="en-US" dirty="0" smtClean="0">
                <a:latin typeface="微软雅黑" panose="020B0503020204020204" pitchFamily="34" charset="-122"/>
                <a:ea typeface="微软雅黑" panose="020B0503020204020204" pitchFamily="34" charset="-122"/>
              </a:rPr>
              <a:t>参数放行其它优点</a:t>
            </a:r>
            <a:endParaRPr lang="zh-CN" altLang="en-US" dirty="0">
              <a:latin typeface="微软雅黑" panose="020B0503020204020204" pitchFamily="34" charset="-122"/>
              <a:ea typeface="微软雅黑" panose="020B0503020204020204" pitchFamily="34" charset="-122"/>
            </a:endParaRPr>
          </a:p>
        </p:txBody>
      </p:sp>
      <p:pic>
        <p:nvPicPr>
          <p:cNvPr id="15975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034" y="2571744"/>
            <a:ext cx="2157624" cy="1949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矩形 7"/>
          <p:cNvSpPr/>
          <p:nvPr/>
        </p:nvSpPr>
        <p:spPr>
          <a:xfrm>
            <a:off x="631012" y="1484784"/>
            <a:ext cx="1569660" cy="369332"/>
          </a:xfrm>
          <a:prstGeom prst="rect">
            <a:avLst/>
          </a:prstGeom>
        </p:spPr>
        <p:txBody>
          <a:bodyPr wrap="none">
            <a:spAutoFit/>
          </a:bodyPr>
          <a:lstStyle/>
          <a:p>
            <a:pPr algn="ctr"/>
            <a:r>
              <a:rPr lang="zh-CN" altLang="en-US" dirty="0">
                <a:solidFill>
                  <a:srgbClr val="002868"/>
                </a:solidFill>
                <a:latin typeface="微软雅黑" panose="020B0503020204020204" pitchFamily="34" charset="-122"/>
                <a:ea typeface="微软雅黑" panose="020B0503020204020204" pitchFamily="34" charset="-122"/>
                <a:cs typeface="+mj-cs"/>
              </a:rPr>
              <a:t>参数放行方法</a:t>
            </a:r>
            <a:endParaRPr lang="zh-CN" altLang="en-US" dirty="0">
              <a:solidFill>
                <a:srgbClr val="002868"/>
              </a:solidFill>
              <a:latin typeface="微软雅黑" panose="020B0503020204020204" pitchFamily="34" charset="-122"/>
              <a:ea typeface="微软雅黑" panose="020B0503020204020204" pitchFamily="34" charset="-122"/>
              <a:cs typeface="+mj-cs"/>
            </a:endParaRPr>
          </a:p>
        </p:txBody>
      </p:sp>
      <p:sp>
        <p:nvSpPr>
          <p:cNvPr id="12" name="矩形 11"/>
          <p:cNvSpPr/>
          <p:nvPr/>
        </p:nvSpPr>
        <p:spPr>
          <a:xfrm>
            <a:off x="3130130" y="1316953"/>
            <a:ext cx="5580620" cy="4524315"/>
          </a:xfrm>
          <a:prstGeom prst="rect">
            <a:avLst/>
          </a:prstGeom>
        </p:spPr>
        <p:txBody>
          <a:bodyPr wrap="square">
            <a:spAutoFit/>
          </a:bodyPr>
          <a:lstStyle/>
          <a:p>
            <a:pPr marL="551180" lvl="2" indent="-285750">
              <a:lnSpc>
                <a:spcPct val="200000"/>
              </a:lnSpc>
              <a:buClr>
                <a:srgbClr val="000066"/>
              </a:buClr>
              <a:buBlip>
                <a:blip r:embed="rId5"/>
              </a:buBlip>
            </a:pPr>
            <a:r>
              <a:rPr lang="zh-CN" altLang="en-US" dirty="0" smtClean="0">
                <a:solidFill>
                  <a:srgbClr val="002868"/>
                </a:solidFill>
                <a:latin typeface="微软雅黑" panose="020B0503020204020204" pitchFamily="34" charset="-122"/>
                <a:ea typeface="微软雅黑" panose="020B0503020204020204" pitchFamily="34" charset="-122"/>
                <a:cs typeface="+mj-cs"/>
              </a:rPr>
              <a:t>无毒</a:t>
            </a:r>
            <a:r>
              <a:rPr lang="zh-CN" altLang="en-US" dirty="0">
                <a:solidFill>
                  <a:srgbClr val="002868"/>
                </a:solidFill>
                <a:latin typeface="微软雅黑" panose="020B0503020204020204" pitchFamily="34" charset="-122"/>
                <a:ea typeface="微软雅黑" panose="020B0503020204020204" pitchFamily="34" charset="-122"/>
                <a:cs typeface="+mj-cs"/>
              </a:rPr>
              <a:t>和花费</a:t>
            </a:r>
            <a:r>
              <a:rPr lang="zh-CN" altLang="en-US" dirty="0" smtClean="0">
                <a:solidFill>
                  <a:srgbClr val="002868"/>
                </a:solidFill>
                <a:latin typeface="微软雅黑" panose="020B0503020204020204" pitchFamily="34" charset="-122"/>
                <a:ea typeface="微软雅黑" panose="020B0503020204020204" pitchFamily="34" charset="-122"/>
                <a:cs typeface="+mj-cs"/>
              </a:rPr>
              <a:t>少（长期来看）</a:t>
            </a:r>
            <a:endParaRPr lang="en-US" altLang="zh-CN" dirty="0">
              <a:solidFill>
                <a:srgbClr val="002868"/>
              </a:solidFill>
              <a:latin typeface="微软雅黑" panose="020B0503020204020204" pitchFamily="34" charset="-122"/>
              <a:ea typeface="微软雅黑" panose="020B0503020204020204" pitchFamily="34" charset="-122"/>
              <a:cs typeface="+mj-cs"/>
            </a:endParaRPr>
          </a:p>
          <a:p>
            <a:pPr marL="551180" lvl="2" indent="-285750">
              <a:lnSpc>
                <a:spcPct val="200000"/>
              </a:lnSpc>
              <a:buClr>
                <a:srgbClr val="000066"/>
              </a:buClr>
              <a:buBlip>
                <a:blip r:embed="rId5"/>
              </a:buBlip>
            </a:pPr>
            <a:r>
              <a:rPr lang="zh-CN" altLang="en-US" dirty="0" smtClean="0">
                <a:solidFill>
                  <a:srgbClr val="002868"/>
                </a:solidFill>
                <a:latin typeface="微软雅黑" panose="020B0503020204020204" pitchFamily="34" charset="-122"/>
                <a:ea typeface="微软雅黑" panose="020B0503020204020204" pitchFamily="34" charset="-122"/>
                <a:cs typeface="+mj-cs"/>
              </a:rPr>
              <a:t>全球</a:t>
            </a:r>
            <a:r>
              <a:rPr lang="zh-CN" altLang="en-US" dirty="0">
                <a:solidFill>
                  <a:srgbClr val="002868"/>
                </a:solidFill>
                <a:latin typeface="微软雅黑" panose="020B0503020204020204" pitchFamily="34" charset="-122"/>
                <a:ea typeface="微软雅黑" panose="020B0503020204020204" pitchFamily="34" charset="-122"/>
                <a:cs typeface="+mj-cs"/>
              </a:rPr>
              <a:t>公认（典型温度</a:t>
            </a:r>
            <a:r>
              <a:rPr lang="en-US" altLang="zh-CN" dirty="0">
                <a:solidFill>
                  <a:srgbClr val="002868"/>
                </a:solidFill>
                <a:latin typeface="微软雅黑" panose="020B0503020204020204" pitchFamily="34" charset="-122"/>
                <a:ea typeface="微软雅黑" panose="020B0503020204020204" pitchFamily="34" charset="-122"/>
                <a:cs typeface="+mj-cs"/>
              </a:rPr>
              <a:t>110</a:t>
            </a:r>
            <a:r>
              <a:rPr lang="en-US" altLang="zh-CN" baseline="30000" dirty="0">
                <a:solidFill>
                  <a:srgbClr val="002868"/>
                </a:solidFill>
                <a:latin typeface="微软雅黑" panose="020B0503020204020204" pitchFamily="34" charset="-122"/>
                <a:ea typeface="微软雅黑" panose="020B0503020204020204" pitchFamily="34" charset="-122"/>
                <a:cs typeface="+mj-cs"/>
              </a:rPr>
              <a:t>o</a:t>
            </a:r>
            <a:r>
              <a:rPr lang="en-US" altLang="zh-CN" dirty="0">
                <a:solidFill>
                  <a:srgbClr val="002868"/>
                </a:solidFill>
                <a:latin typeface="微软雅黑" panose="020B0503020204020204" pitchFamily="34" charset="-122"/>
                <a:ea typeface="微软雅黑" panose="020B0503020204020204" pitchFamily="34" charset="-122"/>
                <a:cs typeface="+mj-cs"/>
              </a:rPr>
              <a:t>C</a:t>
            </a:r>
            <a:r>
              <a:rPr lang="zh-CN" altLang="en-US" dirty="0">
                <a:solidFill>
                  <a:srgbClr val="002868"/>
                </a:solidFill>
                <a:latin typeface="微软雅黑" panose="020B0503020204020204" pitchFamily="34" charset="-122"/>
                <a:ea typeface="微软雅黑" panose="020B0503020204020204" pitchFamily="34" charset="-122"/>
                <a:cs typeface="+mj-cs"/>
              </a:rPr>
              <a:t>到</a:t>
            </a:r>
            <a:r>
              <a:rPr lang="en-US" altLang="zh-CN" dirty="0">
                <a:solidFill>
                  <a:srgbClr val="002868"/>
                </a:solidFill>
                <a:latin typeface="微软雅黑" panose="020B0503020204020204" pitchFamily="34" charset="-122"/>
                <a:ea typeface="微软雅黑" panose="020B0503020204020204" pitchFamily="34" charset="-122"/>
                <a:cs typeface="+mj-cs"/>
              </a:rPr>
              <a:t>121</a:t>
            </a:r>
            <a:r>
              <a:rPr lang="en-US" altLang="zh-CN" baseline="30000" dirty="0">
                <a:solidFill>
                  <a:srgbClr val="002868"/>
                </a:solidFill>
                <a:latin typeface="微软雅黑" panose="020B0503020204020204" pitchFamily="34" charset="-122"/>
                <a:ea typeface="微软雅黑" panose="020B0503020204020204" pitchFamily="34" charset="-122"/>
                <a:cs typeface="+mj-cs"/>
              </a:rPr>
              <a:t>o</a:t>
            </a:r>
            <a:r>
              <a:rPr lang="en-US" altLang="zh-CN" dirty="0">
                <a:solidFill>
                  <a:srgbClr val="002868"/>
                </a:solidFill>
                <a:latin typeface="微软雅黑" panose="020B0503020204020204" pitchFamily="34" charset="-122"/>
                <a:ea typeface="微软雅黑" panose="020B0503020204020204" pitchFamily="34" charset="-122"/>
                <a:cs typeface="+mj-cs"/>
              </a:rPr>
              <a:t>C</a:t>
            </a:r>
            <a:r>
              <a:rPr lang="zh-CN" altLang="en-US" dirty="0">
                <a:solidFill>
                  <a:srgbClr val="002868"/>
                </a:solidFill>
                <a:latin typeface="微软雅黑" panose="020B0503020204020204" pitchFamily="34" charset="-122"/>
                <a:ea typeface="微软雅黑" panose="020B0503020204020204" pitchFamily="34" charset="-122"/>
                <a:cs typeface="+mj-cs"/>
              </a:rPr>
              <a:t>）</a:t>
            </a:r>
            <a:endParaRPr lang="en-US" altLang="zh-CN" dirty="0">
              <a:solidFill>
                <a:srgbClr val="002868"/>
              </a:solidFill>
              <a:latin typeface="微软雅黑" panose="020B0503020204020204" pitchFamily="34" charset="-122"/>
              <a:ea typeface="微软雅黑" panose="020B0503020204020204" pitchFamily="34" charset="-122"/>
              <a:cs typeface="+mj-cs"/>
            </a:endParaRPr>
          </a:p>
          <a:p>
            <a:pPr marL="551180" lvl="2" indent="-285750">
              <a:lnSpc>
                <a:spcPct val="200000"/>
              </a:lnSpc>
              <a:buClr>
                <a:srgbClr val="000066"/>
              </a:buClr>
              <a:buBlip>
                <a:blip r:embed="rId5"/>
              </a:buBlip>
            </a:pPr>
            <a:r>
              <a:rPr lang="zh-CN" altLang="en-US" dirty="0" smtClean="0">
                <a:solidFill>
                  <a:srgbClr val="002868"/>
                </a:solidFill>
                <a:latin typeface="微软雅黑" panose="020B0503020204020204" pitchFamily="34" charset="-122"/>
                <a:ea typeface="微软雅黑" panose="020B0503020204020204" pitchFamily="34" charset="-122"/>
                <a:cs typeface="+mj-cs"/>
              </a:rPr>
              <a:t>广谱</a:t>
            </a:r>
            <a:r>
              <a:rPr lang="zh-CN" altLang="en-US" dirty="0">
                <a:solidFill>
                  <a:srgbClr val="002868"/>
                </a:solidFill>
                <a:latin typeface="微软雅黑" panose="020B0503020204020204" pitchFamily="34" charset="-122"/>
                <a:ea typeface="微软雅黑" panose="020B0503020204020204" pitchFamily="34" charset="-122"/>
                <a:cs typeface="+mj-cs"/>
              </a:rPr>
              <a:t>灭菌（霉菌、酵母、细菌</a:t>
            </a:r>
            <a:r>
              <a:rPr lang="en-US" altLang="zh-CN" dirty="0">
                <a:solidFill>
                  <a:srgbClr val="002868"/>
                </a:solidFill>
                <a:latin typeface="微软雅黑" panose="020B0503020204020204" pitchFamily="34" charset="-122"/>
                <a:ea typeface="微软雅黑" panose="020B0503020204020204" pitchFamily="34" charset="-122"/>
                <a:cs typeface="+mj-cs"/>
              </a:rPr>
              <a:t>/</a:t>
            </a:r>
            <a:r>
              <a:rPr lang="zh-CN" altLang="en-US" dirty="0">
                <a:solidFill>
                  <a:srgbClr val="002868"/>
                </a:solidFill>
                <a:latin typeface="微软雅黑" panose="020B0503020204020204" pitchFamily="34" charset="-122"/>
                <a:ea typeface="微软雅黑" panose="020B0503020204020204" pitchFamily="34" charset="-122"/>
                <a:cs typeface="+mj-cs"/>
              </a:rPr>
              <a:t>孢子、病毒）</a:t>
            </a:r>
            <a:endParaRPr lang="en-US" altLang="zh-CN" dirty="0">
              <a:solidFill>
                <a:srgbClr val="002868"/>
              </a:solidFill>
              <a:latin typeface="微软雅黑" panose="020B0503020204020204" pitchFamily="34" charset="-122"/>
              <a:ea typeface="微软雅黑" panose="020B0503020204020204" pitchFamily="34" charset="-122"/>
              <a:cs typeface="+mj-cs"/>
            </a:endParaRPr>
          </a:p>
          <a:p>
            <a:pPr marL="551180" lvl="2" indent="-285750">
              <a:lnSpc>
                <a:spcPct val="200000"/>
              </a:lnSpc>
              <a:buClr>
                <a:srgbClr val="000066"/>
              </a:buClr>
              <a:buBlip>
                <a:blip r:embed="rId5"/>
              </a:buBlip>
            </a:pPr>
            <a:r>
              <a:rPr lang="zh-CN" altLang="en-US" dirty="0" smtClean="0">
                <a:solidFill>
                  <a:srgbClr val="002868"/>
                </a:solidFill>
                <a:latin typeface="微软雅黑" panose="020B0503020204020204" pitchFamily="34" charset="-122"/>
                <a:ea typeface="微软雅黑" panose="020B0503020204020204" pitchFamily="34" charset="-122"/>
                <a:cs typeface="+mj-cs"/>
              </a:rPr>
              <a:t>最</a:t>
            </a:r>
            <a:r>
              <a:rPr lang="zh-CN" altLang="en-US" dirty="0">
                <a:solidFill>
                  <a:srgbClr val="002868"/>
                </a:solidFill>
                <a:latin typeface="微软雅黑" panose="020B0503020204020204" pitchFamily="34" charset="-122"/>
                <a:ea typeface="微软雅黑" panose="020B0503020204020204" pitchFamily="34" charset="-122"/>
                <a:cs typeface="+mj-cs"/>
              </a:rPr>
              <a:t>悠久、快速和可靠的工艺</a:t>
            </a:r>
            <a:endParaRPr lang="en-US" altLang="zh-CN" dirty="0">
              <a:solidFill>
                <a:srgbClr val="002868"/>
              </a:solidFill>
              <a:latin typeface="微软雅黑" panose="020B0503020204020204" pitchFamily="34" charset="-122"/>
              <a:ea typeface="微软雅黑" panose="020B0503020204020204" pitchFamily="34" charset="-122"/>
              <a:cs typeface="+mj-cs"/>
            </a:endParaRPr>
          </a:p>
          <a:p>
            <a:pPr marL="551180" lvl="2" indent="-285750">
              <a:lnSpc>
                <a:spcPct val="200000"/>
              </a:lnSpc>
              <a:buClr>
                <a:srgbClr val="000066"/>
              </a:buClr>
              <a:buBlip>
                <a:blip r:embed="rId5"/>
              </a:buBlip>
            </a:pPr>
            <a:r>
              <a:rPr lang="zh-CN" altLang="en-US" dirty="0" smtClean="0">
                <a:solidFill>
                  <a:srgbClr val="002868"/>
                </a:solidFill>
                <a:latin typeface="微软雅黑" panose="020B0503020204020204" pitchFamily="34" charset="-122"/>
                <a:ea typeface="微软雅黑" panose="020B0503020204020204" pitchFamily="34" charset="-122"/>
                <a:cs typeface="+mj-cs"/>
              </a:rPr>
              <a:t>在</a:t>
            </a:r>
            <a:r>
              <a:rPr lang="zh-CN" altLang="en-US" dirty="0">
                <a:solidFill>
                  <a:srgbClr val="002868"/>
                </a:solidFill>
                <a:latin typeface="微软雅黑" panose="020B0503020204020204" pitchFamily="34" charset="-122"/>
                <a:ea typeface="微软雅黑" panose="020B0503020204020204" pitchFamily="34" charset="-122"/>
                <a:cs typeface="+mj-cs"/>
              </a:rPr>
              <a:t>物理和生物测量间具有很强的</a:t>
            </a:r>
            <a:r>
              <a:rPr lang="zh-CN" altLang="en-US" dirty="0" smtClean="0">
                <a:solidFill>
                  <a:srgbClr val="002868"/>
                </a:solidFill>
                <a:latin typeface="微软雅黑" panose="020B0503020204020204" pitchFamily="34" charset="-122"/>
                <a:ea typeface="微软雅黑" panose="020B0503020204020204" pitchFamily="34" charset="-122"/>
                <a:cs typeface="+mj-cs"/>
              </a:rPr>
              <a:t>相关性（</a:t>
            </a:r>
            <a:r>
              <a:rPr lang="zh-CN" altLang="en-US" dirty="0">
                <a:solidFill>
                  <a:srgbClr val="002868"/>
                </a:solidFill>
                <a:latin typeface="微软雅黑" panose="020B0503020204020204" pitchFamily="34" charset="-122"/>
                <a:ea typeface="微软雅黑" panose="020B0503020204020204" pitchFamily="34" charset="-122"/>
                <a:cs typeface="+mj-cs"/>
              </a:rPr>
              <a:t>物理致死率和生物致死率）</a:t>
            </a:r>
            <a:endParaRPr lang="en-US" altLang="zh-CN" dirty="0">
              <a:solidFill>
                <a:srgbClr val="002868"/>
              </a:solidFill>
              <a:latin typeface="微软雅黑" panose="020B0503020204020204" pitchFamily="34" charset="-122"/>
              <a:ea typeface="微软雅黑" panose="020B0503020204020204" pitchFamily="34" charset="-122"/>
              <a:cs typeface="+mj-cs"/>
            </a:endParaRPr>
          </a:p>
          <a:p>
            <a:pPr marL="551180" lvl="2" indent="-285750">
              <a:lnSpc>
                <a:spcPct val="200000"/>
              </a:lnSpc>
              <a:buClr>
                <a:srgbClr val="000066"/>
              </a:buClr>
              <a:buBlip>
                <a:blip r:embed="rId5"/>
              </a:buBlip>
            </a:pPr>
            <a:r>
              <a:rPr lang="zh-CN" altLang="en-US" dirty="0" smtClean="0">
                <a:solidFill>
                  <a:srgbClr val="002868"/>
                </a:solidFill>
                <a:latin typeface="微软雅黑" panose="020B0503020204020204" pitchFamily="34" charset="-122"/>
                <a:ea typeface="微软雅黑" panose="020B0503020204020204" pitchFamily="34" charset="-122"/>
                <a:cs typeface="+mj-cs"/>
              </a:rPr>
              <a:t>容易</a:t>
            </a:r>
            <a:r>
              <a:rPr lang="zh-CN" altLang="en-US" dirty="0">
                <a:solidFill>
                  <a:srgbClr val="002868"/>
                </a:solidFill>
                <a:latin typeface="微软雅黑" panose="020B0503020204020204" pitchFamily="34" charset="-122"/>
                <a:ea typeface="微软雅黑" panose="020B0503020204020204" pitchFamily="34" charset="-122"/>
                <a:cs typeface="+mj-cs"/>
              </a:rPr>
              <a:t>控制和验证</a:t>
            </a:r>
            <a:endParaRPr lang="en-US" altLang="zh-CN" dirty="0">
              <a:solidFill>
                <a:srgbClr val="002868"/>
              </a:solidFill>
              <a:latin typeface="微软雅黑" panose="020B0503020204020204" pitchFamily="34" charset="-122"/>
              <a:ea typeface="微软雅黑" panose="020B0503020204020204" pitchFamily="34" charset="-122"/>
              <a:cs typeface="+mj-cs"/>
            </a:endParaRPr>
          </a:p>
          <a:p>
            <a:pPr marL="551180" lvl="2" indent="-285750">
              <a:lnSpc>
                <a:spcPct val="200000"/>
              </a:lnSpc>
              <a:buClr>
                <a:srgbClr val="000066"/>
              </a:buClr>
              <a:buBlip>
                <a:blip r:embed="rId5"/>
              </a:buBlip>
            </a:pPr>
            <a:r>
              <a:rPr lang="zh-CN" altLang="en-US" dirty="0" smtClean="0">
                <a:solidFill>
                  <a:srgbClr val="002868"/>
                </a:solidFill>
                <a:latin typeface="微软雅黑" panose="020B0503020204020204" pitchFamily="34" charset="-122"/>
                <a:ea typeface="微软雅黑" panose="020B0503020204020204" pitchFamily="34" charset="-122"/>
                <a:cs typeface="+mj-cs"/>
              </a:rPr>
              <a:t>为</a:t>
            </a:r>
            <a:r>
              <a:rPr lang="zh-CN" altLang="en-US" dirty="0">
                <a:solidFill>
                  <a:srgbClr val="002868"/>
                </a:solidFill>
                <a:latin typeface="微软雅黑" panose="020B0503020204020204" pitchFamily="34" charset="-122"/>
                <a:ea typeface="微软雅黑" panose="020B0503020204020204" pitchFamily="34" charset="-122"/>
                <a:cs typeface="+mj-cs"/>
              </a:rPr>
              <a:t>多数药监机构首选</a:t>
            </a:r>
            <a:endParaRPr lang="en-US" altLang="zh-CN" dirty="0">
              <a:solidFill>
                <a:srgbClr val="002868"/>
              </a:solidFill>
              <a:latin typeface="微软雅黑" panose="020B0503020204020204" pitchFamily="34" charset="-122"/>
              <a:ea typeface="微软雅黑" panose="020B0503020204020204" pitchFamily="34" charset="-122"/>
              <a:cs typeface="+mj-cs"/>
            </a:endParaRPr>
          </a:p>
        </p:txBody>
      </p:sp>
      <p:sp>
        <p:nvSpPr>
          <p:cNvPr id="13" name="等腰三角形 12"/>
          <p:cNvSpPr/>
          <p:nvPr/>
        </p:nvSpPr>
        <p:spPr>
          <a:xfrm rot="5400000">
            <a:off x="1616430" y="3330950"/>
            <a:ext cx="2916324" cy="423047"/>
          </a:xfrm>
          <a:prstGeom prst="triangle">
            <a:avLst/>
          </a:prstGeom>
          <a:gradFill>
            <a:gsLst>
              <a:gs pos="0">
                <a:srgbClr val="D5E4F3"/>
              </a:gs>
              <a:gs pos="100000">
                <a:schemeClr val="bg1"/>
              </a:gs>
            </a:gsLst>
            <a:lin ang="5400000" scaled="0"/>
          </a:gradFill>
          <a:ln w="285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zh-CN" altLang="en-US" sz="1400" dirty="0" err="1" smtClean="0">
              <a:solidFill>
                <a:srgbClr val="00B0F0"/>
              </a:solidFill>
              <a:latin typeface="微软雅黑" panose="020B0503020204020204" pitchFamily="34" charset="-122"/>
              <a:ea typeface="微软雅黑" panose="020B0503020204020204" pitchFamily="34" charset="-122"/>
            </a:endParaRPr>
          </a:p>
        </p:txBody>
      </p:sp>
      <p:sp>
        <p:nvSpPr>
          <p:cNvPr id="11" name="灯片编号占位符 4"/>
          <p:cNvSpPr>
            <a:spLocks noGrp="1"/>
          </p:cNvSpPr>
          <p:nvPr>
            <p:ph type="sldNum" sz="quarter" idx="12"/>
          </p:nvPr>
        </p:nvSpPr>
        <p:spPr>
          <a:xfrm>
            <a:off x="8604448" y="6388184"/>
            <a:ext cx="228600" cy="137160"/>
          </a:xfrm>
        </p:spPr>
        <p:txBody>
          <a:bodyPr/>
          <a:lstStyle/>
          <a:p>
            <a:fld id="{823FCCBC-0010-4C26-B64B-C555F35257CA}" type="slidenum">
              <a:rPr lang="en-US" smtClean="0">
                <a:latin typeface="微软雅黑" panose="020B0503020204020204" pitchFamily="34" charset="-122"/>
                <a:ea typeface="微软雅黑" panose="020B0503020204020204" pitchFamily="34" charset="-122"/>
              </a:rPr>
            </a:fld>
            <a:endParaRPr lang="en-US" dirty="0">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688" y="404664"/>
            <a:ext cx="7992744" cy="720080"/>
          </a:xfrm>
        </p:spPr>
        <p:txBody>
          <a:bodyPr/>
          <a:lstStyle/>
          <a:p>
            <a:r>
              <a:rPr lang="zh-CN" altLang="en-US" dirty="0" smtClean="0">
                <a:latin typeface="微软雅黑" panose="020B0503020204020204" pitchFamily="34" charset="-122"/>
                <a:ea typeface="微软雅黑" panose="020B0503020204020204" pitchFamily="34" charset="-122"/>
              </a:rPr>
              <a:t>实行参数放行对提升并保证药品质量有积极意义，</a:t>
            </a:r>
            <a:r>
              <a:rPr lang="zh-CN" altLang="en-US" dirty="0">
                <a:latin typeface="微软雅黑" panose="020B0503020204020204" pitchFamily="34" charset="-122"/>
                <a:ea typeface="微软雅黑" panose="020B0503020204020204" pitchFamily="34" charset="-122"/>
              </a:rPr>
              <a:t>在药品生产方面推动中国与国际</a:t>
            </a:r>
            <a:r>
              <a:rPr lang="zh-CN" altLang="en-US" dirty="0" smtClean="0">
                <a:latin typeface="微软雅黑" panose="020B0503020204020204" pitchFamily="34" charset="-122"/>
                <a:ea typeface="微软雅黑" panose="020B0503020204020204" pitchFamily="34" charset="-122"/>
              </a:rPr>
              <a:t>接轨</a:t>
            </a:r>
            <a:endParaRPr lang="zh-CN" altLang="en-US" dirty="0" smtClean="0">
              <a:latin typeface="微软雅黑" panose="020B0503020204020204" pitchFamily="34" charset="-122"/>
              <a:ea typeface="微软雅黑" panose="020B0503020204020204" pitchFamily="34" charset="-122"/>
            </a:endParaRPr>
          </a:p>
        </p:txBody>
      </p:sp>
      <p:sp>
        <p:nvSpPr>
          <p:cNvPr id="10" name="矩形 9"/>
          <p:cNvSpPr/>
          <p:nvPr/>
        </p:nvSpPr>
        <p:spPr>
          <a:xfrm>
            <a:off x="716929" y="1088740"/>
            <a:ext cx="7565999" cy="438156"/>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zh-CN" altLang="en-US" sz="1600" b="1" dirty="0" smtClean="0">
              <a:solidFill>
                <a:srgbClr val="002060"/>
              </a:solidFill>
              <a:latin typeface="微软雅黑" panose="020B0503020204020204" pitchFamily="34" charset="-122"/>
              <a:ea typeface="微软雅黑" panose="020B0503020204020204" pitchFamily="34" charset="-122"/>
            </a:endParaRPr>
          </a:p>
        </p:txBody>
      </p:sp>
      <p:pic>
        <p:nvPicPr>
          <p:cNvPr id="160" name="Picture 1318" descr="world__eventblue"/>
          <p:cNvPicPr>
            <a:picLocks noChangeAspect="1" noChangeArrowheads="1"/>
          </p:cNvPicPr>
          <p:nvPr/>
        </p:nvPicPr>
        <p:blipFill>
          <a:blip r:embed="rId1" cstate="print"/>
          <a:srcRect/>
          <a:stretch>
            <a:fillRect/>
          </a:stretch>
        </p:blipFill>
        <p:spPr bwMode="auto">
          <a:xfrm>
            <a:off x="739808" y="3889563"/>
            <a:ext cx="2906892" cy="1807689"/>
          </a:xfrm>
          <a:prstGeom prst="rect">
            <a:avLst/>
          </a:prstGeom>
          <a:gradFill rotWithShape="1">
            <a:gsLst>
              <a:gs pos="0">
                <a:schemeClr val="accent1">
                  <a:alpha val="0"/>
                </a:schemeClr>
              </a:gs>
              <a:gs pos="100000">
                <a:schemeClr val="accent1">
                  <a:gamma/>
                  <a:shade val="46275"/>
                  <a:invGamma/>
                  <a:alpha val="0"/>
                </a:schemeClr>
              </a:gs>
            </a:gsLst>
            <a:lin ang="5400000" scaled="1"/>
          </a:gradFill>
        </p:spPr>
      </p:pic>
      <p:sp>
        <p:nvSpPr>
          <p:cNvPr id="217" name="矩形 216"/>
          <p:cNvSpPr/>
          <p:nvPr/>
        </p:nvSpPr>
        <p:spPr>
          <a:xfrm>
            <a:off x="467544" y="1504047"/>
            <a:ext cx="8172908" cy="4229476"/>
          </a:xfrm>
          <a:prstGeom prst="rect">
            <a:avLst/>
          </a:prstGeom>
          <a:no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zh-CN" altLang="en-US" sz="1400" dirty="0" err="1" smtClean="0">
              <a:solidFill>
                <a:srgbClr val="00B0F0"/>
              </a:solidFill>
              <a:latin typeface="微软雅黑" panose="020B0503020204020204" pitchFamily="34" charset="-122"/>
              <a:ea typeface="微软雅黑" panose="020B0503020204020204" pitchFamily="34" charset="-122"/>
            </a:endParaRPr>
          </a:p>
        </p:txBody>
      </p:sp>
      <p:grpSp>
        <p:nvGrpSpPr>
          <p:cNvPr id="3" name="Group 124"/>
          <p:cNvGrpSpPr/>
          <p:nvPr>
            <p:custDataLst>
              <p:tags r:id="rId2"/>
            </p:custDataLst>
          </p:nvPr>
        </p:nvGrpSpPr>
        <p:grpSpPr bwMode="auto">
          <a:xfrm>
            <a:off x="686639" y="1755388"/>
            <a:ext cx="2665026" cy="1914366"/>
            <a:chOff x="295" y="0"/>
            <a:chExt cx="4309" cy="3537"/>
          </a:xfrm>
          <a:solidFill>
            <a:srgbClr val="4F8BBE">
              <a:lumMod val="20000"/>
              <a:lumOff val="80000"/>
            </a:srgbClr>
          </a:solidFill>
        </p:grpSpPr>
        <p:sp>
          <p:nvSpPr>
            <p:cNvPr id="71" name="Rectangle 80"/>
            <p:cNvSpPr>
              <a:spLocks noChangeAspect="1" noChangeArrowheads="1"/>
            </p:cNvSpPr>
            <p:nvPr/>
          </p:nvSpPr>
          <p:spPr bwMode="auto">
            <a:xfrm>
              <a:off x="2901" y="1989"/>
              <a:ext cx="790" cy="606"/>
            </a:xfrm>
            <a:prstGeom prst="rect">
              <a:avLst/>
            </a:prstGeom>
            <a:grpFill/>
            <a:ln w="9525" cap="flat" cmpd="sng">
              <a:solidFill>
                <a:srgbClr val="FFFFFF"/>
              </a:solidFill>
              <a:prstDash val="solid"/>
              <a:round/>
              <a:headEnd type="none" w="med" len="med"/>
              <a:tailEnd type="none" w="med" len="me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zh-CN">
                <a:solidFill>
                  <a:srgbClr val="000000"/>
                </a:solidFill>
                <a:latin typeface="微软雅黑" panose="020B0503020204020204" pitchFamily="34" charset="-122"/>
                <a:ea typeface="微软雅黑" panose="020B0503020204020204" pitchFamily="34" charset="-122"/>
              </a:endParaRPr>
            </a:p>
          </p:txBody>
        </p:sp>
        <p:sp>
          <p:nvSpPr>
            <p:cNvPr id="72" name="Rectangle 81"/>
            <p:cNvSpPr>
              <a:spLocks noChangeArrowheads="1"/>
            </p:cNvSpPr>
            <p:nvPr/>
          </p:nvSpPr>
          <p:spPr bwMode="auto">
            <a:xfrm>
              <a:off x="3415" y="1338"/>
              <a:ext cx="145" cy="145"/>
            </a:xfrm>
            <a:prstGeom prst="rect">
              <a:avLst/>
            </a:prstGeom>
            <a:grpFill/>
            <a:ln w="9525">
              <a:solidFill>
                <a:srgbClr val="FFFFFF"/>
              </a:solidFill>
              <a:miter lim="800000"/>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defRPr/>
              </a:pPr>
              <a:endParaRPr kumimoji="0" lang="zh-CN" altLang="zh-CN" sz="13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73" name="Freeform 82"/>
            <p:cNvSpPr>
              <a:spLocks noChangeAspect="1"/>
            </p:cNvSpPr>
            <p:nvPr/>
          </p:nvSpPr>
          <p:spPr bwMode="auto">
            <a:xfrm>
              <a:off x="3071" y="1354"/>
              <a:ext cx="300" cy="602"/>
            </a:xfrm>
            <a:custGeom>
              <a:avLst/>
              <a:gdLst/>
              <a:ahLst/>
              <a:cxnLst>
                <a:cxn ang="0">
                  <a:pos x="22" y="560"/>
                </a:cxn>
                <a:cxn ang="0">
                  <a:pos x="94" y="542"/>
                </a:cxn>
                <a:cxn ang="0">
                  <a:pos x="189" y="492"/>
                </a:cxn>
                <a:cxn ang="0">
                  <a:pos x="253" y="483"/>
                </a:cxn>
                <a:cxn ang="0">
                  <a:pos x="306" y="450"/>
                </a:cxn>
                <a:cxn ang="0">
                  <a:pos x="306" y="389"/>
                </a:cxn>
                <a:cxn ang="0">
                  <a:pos x="284" y="365"/>
                </a:cxn>
                <a:cxn ang="0">
                  <a:pos x="295" y="339"/>
                </a:cxn>
                <a:cxn ang="0">
                  <a:pos x="306" y="322"/>
                </a:cxn>
                <a:cxn ang="0">
                  <a:pos x="306" y="297"/>
                </a:cxn>
                <a:cxn ang="0">
                  <a:pos x="326" y="271"/>
                </a:cxn>
                <a:cxn ang="0">
                  <a:pos x="306" y="236"/>
                </a:cxn>
                <a:cxn ang="0">
                  <a:pos x="264" y="203"/>
                </a:cxn>
                <a:cxn ang="0">
                  <a:pos x="284" y="144"/>
                </a:cxn>
                <a:cxn ang="0">
                  <a:pos x="326" y="127"/>
                </a:cxn>
                <a:cxn ang="0">
                  <a:pos x="338" y="92"/>
                </a:cxn>
                <a:cxn ang="0">
                  <a:pos x="315" y="60"/>
                </a:cxn>
                <a:cxn ang="0">
                  <a:pos x="315" y="25"/>
                </a:cxn>
                <a:cxn ang="0">
                  <a:pos x="295" y="0"/>
                </a:cxn>
                <a:cxn ang="0">
                  <a:pos x="221" y="34"/>
                </a:cxn>
                <a:cxn ang="0">
                  <a:pos x="211" y="25"/>
                </a:cxn>
                <a:cxn ang="0">
                  <a:pos x="179" y="42"/>
                </a:cxn>
                <a:cxn ang="0">
                  <a:pos x="147" y="42"/>
                </a:cxn>
                <a:cxn ang="0">
                  <a:pos x="94" y="102"/>
                </a:cxn>
                <a:cxn ang="0">
                  <a:pos x="73" y="102"/>
                </a:cxn>
                <a:cxn ang="0">
                  <a:pos x="52" y="127"/>
                </a:cxn>
                <a:cxn ang="0">
                  <a:pos x="52" y="152"/>
                </a:cxn>
                <a:cxn ang="0">
                  <a:pos x="31" y="178"/>
                </a:cxn>
                <a:cxn ang="0">
                  <a:pos x="31" y="212"/>
                </a:cxn>
                <a:cxn ang="0">
                  <a:pos x="0" y="245"/>
                </a:cxn>
                <a:cxn ang="0">
                  <a:pos x="31" y="297"/>
                </a:cxn>
                <a:cxn ang="0">
                  <a:pos x="22" y="322"/>
                </a:cxn>
                <a:cxn ang="0">
                  <a:pos x="0" y="355"/>
                </a:cxn>
                <a:cxn ang="0">
                  <a:pos x="31" y="474"/>
                </a:cxn>
                <a:cxn ang="0">
                  <a:pos x="10" y="534"/>
                </a:cxn>
                <a:cxn ang="0">
                  <a:pos x="22" y="560"/>
                </a:cxn>
              </a:cxnLst>
              <a:rect l="0" t="0" r="r" b="b"/>
              <a:pathLst>
                <a:path w="339" h="561">
                  <a:moveTo>
                    <a:pt x="22" y="560"/>
                  </a:moveTo>
                  <a:lnTo>
                    <a:pt x="94" y="542"/>
                  </a:lnTo>
                  <a:lnTo>
                    <a:pt x="189" y="492"/>
                  </a:lnTo>
                  <a:lnTo>
                    <a:pt x="253" y="483"/>
                  </a:lnTo>
                  <a:lnTo>
                    <a:pt x="306" y="450"/>
                  </a:lnTo>
                  <a:lnTo>
                    <a:pt x="306" y="389"/>
                  </a:lnTo>
                  <a:lnTo>
                    <a:pt x="284" y="365"/>
                  </a:lnTo>
                  <a:lnTo>
                    <a:pt x="295" y="339"/>
                  </a:lnTo>
                  <a:lnTo>
                    <a:pt x="306" y="322"/>
                  </a:lnTo>
                  <a:lnTo>
                    <a:pt x="306" y="297"/>
                  </a:lnTo>
                  <a:lnTo>
                    <a:pt x="326" y="271"/>
                  </a:lnTo>
                  <a:lnTo>
                    <a:pt x="306" y="236"/>
                  </a:lnTo>
                  <a:lnTo>
                    <a:pt x="264" y="203"/>
                  </a:lnTo>
                  <a:lnTo>
                    <a:pt x="284" y="144"/>
                  </a:lnTo>
                  <a:lnTo>
                    <a:pt x="326" y="127"/>
                  </a:lnTo>
                  <a:lnTo>
                    <a:pt x="338" y="92"/>
                  </a:lnTo>
                  <a:lnTo>
                    <a:pt x="315" y="60"/>
                  </a:lnTo>
                  <a:lnTo>
                    <a:pt x="315" y="25"/>
                  </a:lnTo>
                  <a:lnTo>
                    <a:pt x="295" y="0"/>
                  </a:lnTo>
                  <a:lnTo>
                    <a:pt x="221" y="34"/>
                  </a:lnTo>
                  <a:lnTo>
                    <a:pt x="211" y="25"/>
                  </a:lnTo>
                  <a:lnTo>
                    <a:pt x="179" y="42"/>
                  </a:lnTo>
                  <a:lnTo>
                    <a:pt x="147" y="42"/>
                  </a:lnTo>
                  <a:lnTo>
                    <a:pt x="94" y="102"/>
                  </a:lnTo>
                  <a:lnTo>
                    <a:pt x="73" y="102"/>
                  </a:lnTo>
                  <a:lnTo>
                    <a:pt x="52" y="127"/>
                  </a:lnTo>
                  <a:lnTo>
                    <a:pt x="52" y="152"/>
                  </a:lnTo>
                  <a:lnTo>
                    <a:pt x="31" y="178"/>
                  </a:lnTo>
                  <a:lnTo>
                    <a:pt x="31" y="212"/>
                  </a:lnTo>
                  <a:lnTo>
                    <a:pt x="0" y="245"/>
                  </a:lnTo>
                  <a:lnTo>
                    <a:pt x="31" y="297"/>
                  </a:lnTo>
                  <a:lnTo>
                    <a:pt x="22" y="322"/>
                  </a:lnTo>
                  <a:lnTo>
                    <a:pt x="0" y="355"/>
                  </a:lnTo>
                  <a:lnTo>
                    <a:pt x="31" y="474"/>
                  </a:lnTo>
                  <a:lnTo>
                    <a:pt x="10" y="534"/>
                  </a:lnTo>
                  <a:lnTo>
                    <a:pt x="22" y="560"/>
                  </a:lnTo>
                </a:path>
              </a:pathLst>
            </a:custGeom>
            <a:grpFill/>
            <a:ln w="9525" cap="flat" cmpd="sng">
              <a:solidFill>
                <a:srgbClr val="FFFFFF"/>
              </a:solidFill>
              <a:prstDash val="solid"/>
              <a:round/>
              <a:headEnd type="none" w="med" len="med"/>
              <a:tailEnd type="none" w="med" len="me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74" name="Freeform 83"/>
            <p:cNvSpPr>
              <a:spLocks noChangeAspect="1"/>
            </p:cNvSpPr>
            <p:nvPr/>
          </p:nvSpPr>
          <p:spPr bwMode="auto">
            <a:xfrm>
              <a:off x="2080" y="48"/>
              <a:ext cx="1885" cy="1662"/>
            </a:xfrm>
            <a:custGeom>
              <a:avLst/>
              <a:gdLst/>
              <a:ahLst/>
              <a:cxnLst>
                <a:cxn ang="0">
                  <a:pos x="697" y="1506"/>
                </a:cxn>
                <a:cxn ang="0">
                  <a:pos x="790" y="1372"/>
                </a:cxn>
                <a:cxn ang="0">
                  <a:pos x="851" y="1497"/>
                </a:cxn>
                <a:cxn ang="0">
                  <a:pos x="936" y="1523"/>
                </a:cxn>
                <a:cxn ang="0">
                  <a:pos x="1050" y="1388"/>
                </a:cxn>
                <a:cxn ang="0">
                  <a:pos x="1164" y="1346"/>
                </a:cxn>
                <a:cxn ang="0">
                  <a:pos x="1290" y="1262"/>
                </a:cxn>
                <a:cxn ang="0">
                  <a:pos x="1362" y="1178"/>
                </a:cxn>
                <a:cxn ang="0">
                  <a:pos x="1446" y="1084"/>
                </a:cxn>
                <a:cxn ang="0">
                  <a:pos x="1518" y="1094"/>
                </a:cxn>
                <a:cxn ang="0">
                  <a:pos x="1601" y="1068"/>
                </a:cxn>
                <a:cxn ang="0">
                  <a:pos x="1706" y="1060"/>
                </a:cxn>
                <a:cxn ang="0">
                  <a:pos x="1810" y="1094"/>
                </a:cxn>
                <a:cxn ang="0">
                  <a:pos x="1862" y="1060"/>
                </a:cxn>
                <a:cxn ang="0">
                  <a:pos x="1976" y="976"/>
                </a:cxn>
                <a:cxn ang="0">
                  <a:pos x="2070" y="933"/>
                </a:cxn>
                <a:cxn ang="0">
                  <a:pos x="2091" y="857"/>
                </a:cxn>
                <a:cxn ang="0">
                  <a:pos x="1976" y="807"/>
                </a:cxn>
                <a:cxn ang="0">
                  <a:pos x="1956" y="715"/>
                </a:cxn>
                <a:cxn ang="0">
                  <a:pos x="1987" y="681"/>
                </a:cxn>
                <a:cxn ang="0">
                  <a:pos x="1997" y="597"/>
                </a:cxn>
                <a:cxn ang="0">
                  <a:pos x="1997" y="580"/>
                </a:cxn>
                <a:cxn ang="0">
                  <a:pos x="2028" y="428"/>
                </a:cxn>
                <a:cxn ang="0">
                  <a:pos x="2070" y="445"/>
                </a:cxn>
                <a:cxn ang="0">
                  <a:pos x="2079" y="243"/>
                </a:cxn>
                <a:cxn ang="0">
                  <a:pos x="1945" y="159"/>
                </a:cxn>
                <a:cxn ang="0">
                  <a:pos x="1840" y="109"/>
                </a:cxn>
                <a:cxn ang="0">
                  <a:pos x="1737" y="84"/>
                </a:cxn>
                <a:cxn ang="0">
                  <a:pos x="1716" y="0"/>
                </a:cxn>
                <a:cxn ang="0">
                  <a:pos x="1675" y="84"/>
                </a:cxn>
                <a:cxn ang="0">
                  <a:pos x="1633" y="295"/>
                </a:cxn>
                <a:cxn ang="0">
                  <a:pos x="1498" y="379"/>
                </a:cxn>
                <a:cxn ang="0">
                  <a:pos x="1404" y="530"/>
                </a:cxn>
                <a:cxn ang="0">
                  <a:pos x="1550" y="554"/>
                </a:cxn>
                <a:cxn ang="0">
                  <a:pos x="1748" y="614"/>
                </a:cxn>
                <a:cxn ang="0">
                  <a:pos x="1612" y="664"/>
                </a:cxn>
                <a:cxn ang="0">
                  <a:pos x="1486" y="723"/>
                </a:cxn>
                <a:cxn ang="0">
                  <a:pos x="1341" y="833"/>
                </a:cxn>
                <a:cxn ang="0">
                  <a:pos x="1154" y="849"/>
                </a:cxn>
                <a:cxn ang="0">
                  <a:pos x="1113" y="1001"/>
                </a:cxn>
                <a:cxn ang="0">
                  <a:pos x="831" y="1094"/>
                </a:cxn>
                <a:cxn ang="0">
                  <a:pos x="583" y="1152"/>
                </a:cxn>
                <a:cxn ang="0">
                  <a:pos x="207" y="1084"/>
                </a:cxn>
                <a:cxn ang="0">
                  <a:pos x="10" y="1136"/>
                </a:cxn>
                <a:cxn ang="0">
                  <a:pos x="124" y="1246"/>
                </a:cxn>
                <a:cxn ang="0">
                  <a:pos x="239" y="1288"/>
                </a:cxn>
                <a:cxn ang="0">
                  <a:pos x="270" y="1363"/>
                </a:cxn>
                <a:cxn ang="0">
                  <a:pos x="394" y="1421"/>
                </a:cxn>
                <a:cxn ang="0">
                  <a:pos x="571" y="1405"/>
                </a:cxn>
                <a:cxn ang="0">
                  <a:pos x="509" y="1481"/>
                </a:cxn>
              </a:cxnLst>
              <a:rect l="0" t="0" r="r" b="b"/>
              <a:pathLst>
                <a:path w="2123" h="1550">
                  <a:moveTo>
                    <a:pt x="603" y="1549"/>
                  </a:moveTo>
                  <a:lnTo>
                    <a:pt x="623" y="1539"/>
                  </a:lnTo>
                  <a:lnTo>
                    <a:pt x="655" y="1531"/>
                  </a:lnTo>
                  <a:lnTo>
                    <a:pt x="697" y="1506"/>
                  </a:lnTo>
                  <a:lnTo>
                    <a:pt x="706" y="1456"/>
                  </a:lnTo>
                  <a:lnTo>
                    <a:pt x="728" y="1397"/>
                  </a:lnTo>
                  <a:lnTo>
                    <a:pt x="780" y="1363"/>
                  </a:lnTo>
                  <a:lnTo>
                    <a:pt x="790" y="1372"/>
                  </a:lnTo>
                  <a:lnTo>
                    <a:pt x="800" y="1414"/>
                  </a:lnTo>
                  <a:lnTo>
                    <a:pt x="780" y="1447"/>
                  </a:lnTo>
                  <a:lnTo>
                    <a:pt x="769" y="1473"/>
                  </a:lnTo>
                  <a:lnTo>
                    <a:pt x="851" y="1497"/>
                  </a:lnTo>
                  <a:lnTo>
                    <a:pt x="863" y="1515"/>
                  </a:lnTo>
                  <a:lnTo>
                    <a:pt x="905" y="1506"/>
                  </a:lnTo>
                  <a:lnTo>
                    <a:pt x="925" y="1515"/>
                  </a:lnTo>
                  <a:lnTo>
                    <a:pt x="936" y="1523"/>
                  </a:lnTo>
                  <a:lnTo>
                    <a:pt x="1019" y="1421"/>
                  </a:lnTo>
                  <a:lnTo>
                    <a:pt x="1040" y="1421"/>
                  </a:lnTo>
                  <a:lnTo>
                    <a:pt x="1050" y="1405"/>
                  </a:lnTo>
                  <a:lnTo>
                    <a:pt x="1050" y="1388"/>
                  </a:lnTo>
                  <a:lnTo>
                    <a:pt x="1071" y="1355"/>
                  </a:lnTo>
                  <a:lnTo>
                    <a:pt x="1122" y="1355"/>
                  </a:lnTo>
                  <a:lnTo>
                    <a:pt x="1144" y="1337"/>
                  </a:lnTo>
                  <a:lnTo>
                    <a:pt x="1164" y="1346"/>
                  </a:lnTo>
                  <a:lnTo>
                    <a:pt x="1185" y="1321"/>
                  </a:lnTo>
                  <a:lnTo>
                    <a:pt x="1206" y="1321"/>
                  </a:lnTo>
                  <a:lnTo>
                    <a:pt x="1258" y="1262"/>
                  </a:lnTo>
                  <a:lnTo>
                    <a:pt x="1290" y="1262"/>
                  </a:lnTo>
                  <a:lnTo>
                    <a:pt x="1321" y="1246"/>
                  </a:lnTo>
                  <a:lnTo>
                    <a:pt x="1331" y="1253"/>
                  </a:lnTo>
                  <a:lnTo>
                    <a:pt x="1404" y="1220"/>
                  </a:lnTo>
                  <a:lnTo>
                    <a:pt x="1362" y="1178"/>
                  </a:lnTo>
                  <a:lnTo>
                    <a:pt x="1373" y="1136"/>
                  </a:lnTo>
                  <a:lnTo>
                    <a:pt x="1404" y="1084"/>
                  </a:lnTo>
                  <a:lnTo>
                    <a:pt x="1424" y="1077"/>
                  </a:lnTo>
                  <a:lnTo>
                    <a:pt x="1446" y="1084"/>
                  </a:lnTo>
                  <a:lnTo>
                    <a:pt x="1446" y="1119"/>
                  </a:lnTo>
                  <a:lnTo>
                    <a:pt x="1456" y="1127"/>
                  </a:lnTo>
                  <a:lnTo>
                    <a:pt x="1498" y="1103"/>
                  </a:lnTo>
                  <a:lnTo>
                    <a:pt x="1518" y="1094"/>
                  </a:lnTo>
                  <a:lnTo>
                    <a:pt x="1540" y="1094"/>
                  </a:lnTo>
                  <a:lnTo>
                    <a:pt x="1550" y="1084"/>
                  </a:lnTo>
                  <a:lnTo>
                    <a:pt x="1601" y="1077"/>
                  </a:lnTo>
                  <a:lnTo>
                    <a:pt x="1601" y="1068"/>
                  </a:lnTo>
                  <a:lnTo>
                    <a:pt x="1592" y="1052"/>
                  </a:lnTo>
                  <a:lnTo>
                    <a:pt x="1622" y="1026"/>
                  </a:lnTo>
                  <a:lnTo>
                    <a:pt x="1663" y="1009"/>
                  </a:lnTo>
                  <a:lnTo>
                    <a:pt x="1706" y="1060"/>
                  </a:lnTo>
                  <a:lnTo>
                    <a:pt x="1706" y="1077"/>
                  </a:lnTo>
                  <a:lnTo>
                    <a:pt x="1727" y="1110"/>
                  </a:lnTo>
                  <a:lnTo>
                    <a:pt x="1789" y="1119"/>
                  </a:lnTo>
                  <a:lnTo>
                    <a:pt x="1810" y="1094"/>
                  </a:lnTo>
                  <a:lnTo>
                    <a:pt x="1789" y="1018"/>
                  </a:lnTo>
                  <a:lnTo>
                    <a:pt x="1810" y="1009"/>
                  </a:lnTo>
                  <a:lnTo>
                    <a:pt x="1840" y="1026"/>
                  </a:lnTo>
                  <a:lnTo>
                    <a:pt x="1862" y="1060"/>
                  </a:lnTo>
                  <a:lnTo>
                    <a:pt x="1904" y="1001"/>
                  </a:lnTo>
                  <a:lnTo>
                    <a:pt x="1925" y="1001"/>
                  </a:lnTo>
                  <a:lnTo>
                    <a:pt x="1956" y="976"/>
                  </a:lnTo>
                  <a:lnTo>
                    <a:pt x="1976" y="976"/>
                  </a:lnTo>
                  <a:lnTo>
                    <a:pt x="1997" y="951"/>
                  </a:lnTo>
                  <a:lnTo>
                    <a:pt x="2017" y="951"/>
                  </a:lnTo>
                  <a:lnTo>
                    <a:pt x="2028" y="933"/>
                  </a:lnTo>
                  <a:lnTo>
                    <a:pt x="2070" y="933"/>
                  </a:lnTo>
                  <a:lnTo>
                    <a:pt x="2101" y="900"/>
                  </a:lnTo>
                  <a:lnTo>
                    <a:pt x="2122" y="891"/>
                  </a:lnTo>
                  <a:lnTo>
                    <a:pt x="2122" y="875"/>
                  </a:lnTo>
                  <a:lnTo>
                    <a:pt x="2091" y="857"/>
                  </a:lnTo>
                  <a:lnTo>
                    <a:pt x="2091" y="833"/>
                  </a:lnTo>
                  <a:lnTo>
                    <a:pt x="2039" y="782"/>
                  </a:lnTo>
                  <a:lnTo>
                    <a:pt x="1997" y="815"/>
                  </a:lnTo>
                  <a:lnTo>
                    <a:pt x="1976" y="807"/>
                  </a:lnTo>
                  <a:lnTo>
                    <a:pt x="1976" y="791"/>
                  </a:lnTo>
                  <a:lnTo>
                    <a:pt x="1956" y="765"/>
                  </a:lnTo>
                  <a:lnTo>
                    <a:pt x="1956" y="740"/>
                  </a:lnTo>
                  <a:lnTo>
                    <a:pt x="1956" y="715"/>
                  </a:lnTo>
                  <a:lnTo>
                    <a:pt x="1914" y="698"/>
                  </a:lnTo>
                  <a:lnTo>
                    <a:pt x="1914" y="681"/>
                  </a:lnTo>
                  <a:lnTo>
                    <a:pt x="1925" y="664"/>
                  </a:lnTo>
                  <a:lnTo>
                    <a:pt x="1987" y="681"/>
                  </a:lnTo>
                  <a:lnTo>
                    <a:pt x="1987" y="656"/>
                  </a:lnTo>
                  <a:lnTo>
                    <a:pt x="2008" y="630"/>
                  </a:lnTo>
                  <a:lnTo>
                    <a:pt x="1997" y="622"/>
                  </a:lnTo>
                  <a:lnTo>
                    <a:pt x="1997" y="597"/>
                  </a:lnTo>
                  <a:lnTo>
                    <a:pt x="2028" y="588"/>
                  </a:lnTo>
                  <a:lnTo>
                    <a:pt x="2039" y="580"/>
                  </a:lnTo>
                  <a:lnTo>
                    <a:pt x="2028" y="572"/>
                  </a:lnTo>
                  <a:lnTo>
                    <a:pt x="1997" y="580"/>
                  </a:lnTo>
                  <a:lnTo>
                    <a:pt x="1934" y="547"/>
                  </a:lnTo>
                  <a:lnTo>
                    <a:pt x="1934" y="538"/>
                  </a:lnTo>
                  <a:lnTo>
                    <a:pt x="1966" y="505"/>
                  </a:lnTo>
                  <a:lnTo>
                    <a:pt x="2028" y="428"/>
                  </a:lnTo>
                  <a:lnTo>
                    <a:pt x="2028" y="421"/>
                  </a:lnTo>
                  <a:lnTo>
                    <a:pt x="2039" y="421"/>
                  </a:lnTo>
                  <a:lnTo>
                    <a:pt x="2059" y="437"/>
                  </a:lnTo>
                  <a:lnTo>
                    <a:pt x="2070" y="445"/>
                  </a:lnTo>
                  <a:lnTo>
                    <a:pt x="2070" y="353"/>
                  </a:lnTo>
                  <a:lnTo>
                    <a:pt x="2091" y="344"/>
                  </a:lnTo>
                  <a:lnTo>
                    <a:pt x="2091" y="302"/>
                  </a:lnTo>
                  <a:lnTo>
                    <a:pt x="2079" y="243"/>
                  </a:lnTo>
                  <a:lnTo>
                    <a:pt x="2111" y="159"/>
                  </a:lnTo>
                  <a:lnTo>
                    <a:pt x="2028" y="117"/>
                  </a:lnTo>
                  <a:lnTo>
                    <a:pt x="1976" y="159"/>
                  </a:lnTo>
                  <a:lnTo>
                    <a:pt x="1945" y="159"/>
                  </a:lnTo>
                  <a:lnTo>
                    <a:pt x="1934" y="175"/>
                  </a:lnTo>
                  <a:lnTo>
                    <a:pt x="1882" y="168"/>
                  </a:lnTo>
                  <a:lnTo>
                    <a:pt x="1851" y="143"/>
                  </a:lnTo>
                  <a:lnTo>
                    <a:pt x="1840" y="109"/>
                  </a:lnTo>
                  <a:lnTo>
                    <a:pt x="1840" y="92"/>
                  </a:lnTo>
                  <a:lnTo>
                    <a:pt x="1799" y="75"/>
                  </a:lnTo>
                  <a:lnTo>
                    <a:pt x="1779" y="100"/>
                  </a:lnTo>
                  <a:lnTo>
                    <a:pt x="1737" y="84"/>
                  </a:lnTo>
                  <a:lnTo>
                    <a:pt x="1727" y="75"/>
                  </a:lnTo>
                  <a:lnTo>
                    <a:pt x="1757" y="24"/>
                  </a:lnTo>
                  <a:lnTo>
                    <a:pt x="1737" y="0"/>
                  </a:lnTo>
                  <a:lnTo>
                    <a:pt x="1716" y="0"/>
                  </a:lnTo>
                  <a:lnTo>
                    <a:pt x="1675" y="24"/>
                  </a:lnTo>
                  <a:lnTo>
                    <a:pt x="1643" y="75"/>
                  </a:lnTo>
                  <a:lnTo>
                    <a:pt x="1663" y="84"/>
                  </a:lnTo>
                  <a:lnTo>
                    <a:pt x="1675" y="84"/>
                  </a:lnTo>
                  <a:lnTo>
                    <a:pt x="1706" y="126"/>
                  </a:lnTo>
                  <a:lnTo>
                    <a:pt x="1686" y="151"/>
                  </a:lnTo>
                  <a:lnTo>
                    <a:pt x="1663" y="175"/>
                  </a:lnTo>
                  <a:lnTo>
                    <a:pt x="1633" y="295"/>
                  </a:lnTo>
                  <a:lnTo>
                    <a:pt x="1654" y="311"/>
                  </a:lnTo>
                  <a:lnTo>
                    <a:pt x="1643" y="337"/>
                  </a:lnTo>
                  <a:lnTo>
                    <a:pt x="1550" y="386"/>
                  </a:lnTo>
                  <a:lnTo>
                    <a:pt x="1498" y="379"/>
                  </a:lnTo>
                  <a:lnTo>
                    <a:pt x="1466" y="370"/>
                  </a:lnTo>
                  <a:lnTo>
                    <a:pt x="1466" y="386"/>
                  </a:lnTo>
                  <a:lnTo>
                    <a:pt x="1424" y="512"/>
                  </a:lnTo>
                  <a:lnTo>
                    <a:pt x="1404" y="530"/>
                  </a:lnTo>
                  <a:lnTo>
                    <a:pt x="1415" y="554"/>
                  </a:lnTo>
                  <a:lnTo>
                    <a:pt x="1435" y="572"/>
                  </a:lnTo>
                  <a:lnTo>
                    <a:pt x="1477" y="554"/>
                  </a:lnTo>
                  <a:lnTo>
                    <a:pt x="1550" y="554"/>
                  </a:lnTo>
                  <a:lnTo>
                    <a:pt x="1570" y="530"/>
                  </a:lnTo>
                  <a:lnTo>
                    <a:pt x="1601" y="522"/>
                  </a:lnTo>
                  <a:lnTo>
                    <a:pt x="1663" y="547"/>
                  </a:lnTo>
                  <a:lnTo>
                    <a:pt x="1748" y="614"/>
                  </a:lnTo>
                  <a:lnTo>
                    <a:pt x="1748" y="630"/>
                  </a:lnTo>
                  <a:lnTo>
                    <a:pt x="1727" y="639"/>
                  </a:lnTo>
                  <a:lnTo>
                    <a:pt x="1643" y="639"/>
                  </a:lnTo>
                  <a:lnTo>
                    <a:pt x="1612" y="664"/>
                  </a:lnTo>
                  <a:lnTo>
                    <a:pt x="1580" y="656"/>
                  </a:lnTo>
                  <a:lnTo>
                    <a:pt x="1570" y="681"/>
                  </a:lnTo>
                  <a:lnTo>
                    <a:pt x="1518" y="690"/>
                  </a:lnTo>
                  <a:lnTo>
                    <a:pt x="1486" y="723"/>
                  </a:lnTo>
                  <a:lnTo>
                    <a:pt x="1486" y="757"/>
                  </a:lnTo>
                  <a:lnTo>
                    <a:pt x="1424" y="782"/>
                  </a:lnTo>
                  <a:lnTo>
                    <a:pt x="1383" y="782"/>
                  </a:lnTo>
                  <a:lnTo>
                    <a:pt x="1341" y="833"/>
                  </a:lnTo>
                  <a:lnTo>
                    <a:pt x="1290" y="849"/>
                  </a:lnTo>
                  <a:lnTo>
                    <a:pt x="1216" y="841"/>
                  </a:lnTo>
                  <a:lnTo>
                    <a:pt x="1185" y="825"/>
                  </a:lnTo>
                  <a:lnTo>
                    <a:pt x="1154" y="849"/>
                  </a:lnTo>
                  <a:lnTo>
                    <a:pt x="1134" y="900"/>
                  </a:lnTo>
                  <a:lnTo>
                    <a:pt x="1185" y="951"/>
                  </a:lnTo>
                  <a:lnTo>
                    <a:pt x="1154" y="976"/>
                  </a:lnTo>
                  <a:lnTo>
                    <a:pt x="1113" y="1001"/>
                  </a:lnTo>
                  <a:lnTo>
                    <a:pt x="1050" y="1060"/>
                  </a:lnTo>
                  <a:lnTo>
                    <a:pt x="977" y="1084"/>
                  </a:lnTo>
                  <a:lnTo>
                    <a:pt x="851" y="1094"/>
                  </a:lnTo>
                  <a:lnTo>
                    <a:pt x="831" y="1094"/>
                  </a:lnTo>
                  <a:lnTo>
                    <a:pt x="676" y="1145"/>
                  </a:lnTo>
                  <a:lnTo>
                    <a:pt x="612" y="1178"/>
                  </a:lnTo>
                  <a:lnTo>
                    <a:pt x="592" y="1169"/>
                  </a:lnTo>
                  <a:lnTo>
                    <a:pt x="583" y="1152"/>
                  </a:lnTo>
                  <a:lnTo>
                    <a:pt x="499" y="1152"/>
                  </a:lnTo>
                  <a:lnTo>
                    <a:pt x="394" y="1127"/>
                  </a:lnTo>
                  <a:lnTo>
                    <a:pt x="364" y="1103"/>
                  </a:lnTo>
                  <a:lnTo>
                    <a:pt x="207" y="1084"/>
                  </a:lnTo>
                  <a:lnTo>
                    <a:pt x="187" y="1094"/>
                  </a:lnTo>
                  <a:lnTo>
                    <a:pt x="0" y="1077"/>
                  </a:lnTo>
                  <a:lnTo>
                    <a:pt x="0" y="1103"/>
                  </a:lnTo>
                  <a:lnTo>
                    <a:pt x="10" y="1136"/>
                  </a:lnTo>
                  <a:lnTo>
                    <a:pt x="0" y="1194"/>
                  </a:lnTo>
                  <a:lnTo>
                    <a:pt x="51" y="1253"/>
                  </a:lnTo>
                  <a:lnTo>
                    <a:pt x="83" y="1270"/>
                  </a:lnTo>
                  <a:lnTo>
                    <a:pt x="124" y="1246"/>
                  </a:lnTo>
                  <a:lnTo>
                    <a:pt x="217" y="1246"/>
                  </a:lnTo>
                  <a:lnTo>
                    <a:pt x="239" y="1253"/>
                  </a:lnTo>
                  <a:lnTo>
                    <a:pt x="249" y="1262"/>
                  </a:lnTo>
                  <a:lnTo>
                    <a:pt x="239" y="1288"/>
                  </a:lnTo>
                  <a:lnTo>
                    <a:pt x="187" y="1312"/>
                  </a:lnTo>
                  <a:lnTo>
                    <a:pt x="196" y="1330"/>
                  </a:lnTo>
                  <a:lnTo>
                    <a:pt x="249" y="1363"/>
                  </a:lnTo>
                  <a:lnTo>
                    <a:pt x="270" y="1363"/>
                  </a:lnTo>
                  <a:lnTo>
                    <a:pt x="281" y="1372"/>
                  </a:lnTo>
                  <a:lnTo>
                    <a:pt x="281" y="1388"/>
                  </a:lnTo>
                  <a:lnTo>
                    <a:pt x="312" y="1414"/>
                  </a:lnTo>
                  <a:lnTo>
                    <a:pt x="394" y="1421"/>
                  </a:lnTo>
                  <a:lnTo>
                    <a:pt x="435" y="1414"/>
                  </a:lnTo>
                  <a:lnTo>
                    <a:pt x="478" y="1372"/>
                  </a:lnTo>
                  <a:lnTo>
                    <a:pt x="541" y="1379"/>
                  </a:lnTo>
                  <a:lnTo>
                    <a:pt x="571" y="1405"/>
                  </a:lnTo>
                  <a:lnTo>
                    <a:pt x="551" y="1439"/>
                  </a:lnTo>
                  <a:lnTo>
                    <a:pt x="561" y="1456"/>
                  </a:lnTo>
                  <a:lnTo>
                    <a:pt x="529" y="1464"/>
                  </a:lnTo>
                  <a:lnTo>
                    <a:pt x="509" y="1481"/>
                  </a:lnTo>
                  <a:lnTo>
                    <a:pt x="520" y="1515"/>
                  </a:lnTo>
                  <a:lnTo>
                    <a:pt x="571" y="1549"/>
                  </a:lnTo>
                  <a:lnTo>
                    <a:pt x="603" y="1549"/>
                  </a:lnTo>
                </a:path>
              </a:pathLst>
            </a:custGeom>
            <a:grpFill/>
            <a:ln w="9525" cap="flat" cmpd="sng">
              <a:solidFill>
                <a:srgbClr val="FFFFFF"/>
              </a:solidFill>
              <a:prstDash val="solid"/>
              <a:round/>
              <a:headEnd type="none" w="med" len="med"/>
              <a:tailEnd type="none" w="med" len="me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75" name="Freeform 84"/>
            <p:cNvSpPr>
              <a:spLocks noChangeAspect="1"/>
            </p:cNvSpPr>
            <p:nvPr/>
          </p:nvSpPr>
          <p:spPr bwMode="auto">
            <a:xfrm>
              <a:off x="644" y="1673"/>
              <a:ext cx="24" cy="20"/>
            </a:xfrm>
            <a:custGeom>
              <a:avLst/>
              <a:gdLst/>
              <a:ahLst/>
              <a:cxnLst>
                <a:cxn ang="0">
                  <a:pos x="8" y="0"/>
                </a:cxn>
                <a:cxn ang="0">
                  <a:pos x="0" y="0"/>
                </a:cxn>
                <a:cxn ang="0">
                  <a:pos x="16" y="16"/>
                </a:cxn>
                <a:cxn ang="0">
                  <a:pos x="25" y="16"/>
                </a:cxn>
                <a:cxn ang="0">
                  <a:pos x="8" y="0"/>
                </a:cxn>
              </a:cxnLst>
              <a:rect l="0" t="0" r="r" b="b"/>
              <a:pathLst>
                <a:path w="26" h="17">
                  <a:moveTo>
                    <a:pt x="8" y="0"/>
                  </a:moveTo>
                  <a:lnTo>
                    <a:pt x="0" y="0"/>
                  </a:lnTo>
                  <a:lnTo>
                    <a:pt x="16" y="16"/>
                  </a:lnTo>
                  <a:lnTo>
                    <a:pt x="25" y="16"/>
                  </a:lnTo>
                  <a:lnTo>
                    <a:pt x="8" y="0"/>
                  </a:lnTo>
                </a:path>
              </a:pathLst>
            </a:custGeom>
            <a:grpFill/>
            <a:ln w="12700" cap="rnd" cmpd="sng">
              <a:solidFill>
                <a:srgbClr val="FFFFFF"/>
              </a:solidFill>
              <a:prstDash val="solid"/>
              <a:round/>
              <a:headEnd type="none" w="med" len="med"/>
              <a:tailEnd type="none" w="med" len="me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76" name="Freeform 85"/>
            <p:cNvSpPr>
              <a:spLocks noChangeAspect="1"/>
            </p:cNvSpPr>
            <p:nvPr/>
          </p:nvSpPr>
          <p:spPr bwMode="auto">
            <a:xfrm>
              <a:off x="2639" y="2749"/>
              <a:ext cx="682" cy="472"/>
            </a:xfrm>
            <a:custGeom>
              <a:avLst/>
              <a:gdLst/>
              <a:ahLst/>
              <a:cxnLst>
                <a:cxn ang="0">
                  <a:pos x="42" y="169"/>
                </a:cxn>
                <a:cxn ang="0">
                  <a:pos x="93" y="152"/>
                </a:cxn>
                <a:cxn ang="0">
                  <a:pos x="166" y="169"/>
                </a:cxn>
                <a:cxn ang="0">
                  <a:pos x="188" y="144"/>
                </a:cxn>
                <a:cxn ang="0">
                  <a:pos x="291" y="102"/>
                </a:cxn>
                <a:cxn ang="0">
                  <a:pos x="385" y="84"/>
                </a:cxn>
                <a:cxn ang="0">
                  <a:pos x="427" y="93"/>
                </a:cxn>
                <a:cxn ang="0">
                  <a:pos x="458" y="76"/>
                </a:cxn>
                <a:cxn ang="0">
                  <a:pos x="468" y="60"/>
                </a:cxn>
                <a:cxn ang="0">
                  <a:pos x="499" y="34"/>
                </a:cxn>
                <a:cxn ang="0">
                  <a:pos x="551" y="8"/>
                </a:cxn>
                <a:cxn ang="0">
                  <a:pos x="573" y="34"/>
                </a:cxn>
                <a:cxn ang="0">
                  <a:pos x="624" y="0"/>
                </a:cxn>
                <a:cxn ang="0">
                  <a:pos x="676" y="0"/>
                </a:cxn>
                <a:cxn ang="0">
                  <a:pos x="698" y="34"/>
                </a:cxn>
                <a:cxn ang="0">
                  <a:pos x="666" y="93"/>
                </a:cxn>
                <a:cxn ang="0">
                  <a:pos x="666" y="118"/>
                </a:cxn>
                <a:cxn ang="0">
                  <a:pos x="718" y="144"/>
                </a:cxn>
                <a:cxn ang="0">
                  <a:pos x="759" y="136"/>
                </a:cxn>
                <a:cxn ang="0">
                  <a:pos x="759" y="187"/>
                </a:cxn>
                <a:cxn ang="0">
                  <a:pos x="718" y="247"/>
                </a:cxn>
                <a:cxn ang="0">
                  <a:pos x="656" y="331"/>
                </a:cxn>
                <a:cxn ang="0">
                  <a:pos x="624" y="374"/>
                </a:cxn>
                <a:cxn ang="0">
                  <a:pos x="593" y="399"/>
                </a:cxn>
                <a:cxn ang="0">
                  <a:pos x="499" y="442"/>
                </a:cxn>
                <a:cxn ang="0">
                  <a:pos x="427" y="407"/>
                </a:cxn>
                <a:cxn ang="0">
                  <a:pos x="364" y="442"/>
                </a:cxn>
                <a:cxn ang="0">
                  <a:pos x="240" y="399"/>
                </a:cxn>
                <a:cxn ang="0">
                  <a:pos x="250" y="339"/>
                </a:cxn>
                <a:cxn ang="0">
                  <a:pos x="198" y="323"/>
                </a:cxn>
                <a:cxn ang="0">
                  <a:pos x="156" y="323"/>
                </a:cxn>
                <a:cxn ang="0">
                  <a:pos x="134" y="280"/>
                </a:cxn>
                <a:cxn ang="0">
                  <a:pos x="176" y="247"/>
                </a:cxn>
                <a:cxn ang="0">
                  <a:pos x="83" y="221"/>
                </a:cxn>
                <a:cxn ang="0">
                  <a:pos x="42" y="204"/>
                </a:cxn>
                <a:cxn ang="0">
                  <a:pos x="0" y="178"/>
                </a:cxn>
              </a:cxnLst>
              <a:rect l="0" t="0" r="r" b="b"/>
              <a:pathLst>
                <a:path w="771" h="443">
                  <a:moveTo>
                    <a:pt x="11" y="169"/>
                  </a:moveTo>
                  <a:lnTo>
                    <a:pt x="42" y="169"/>
                  </a:lnTo>
                  <a:lnTo>
                    <a:pt x="73" y="144"/>
                  </a:lnTo>
                  <a:lnTo>
                    <a:pt x="93" y="152"/>
                  </a:lnTo>
                  <a:lnTo>
                    <a:pt x="156" y="178"/>
                  </a:lnTo>
                  <a:lnTo>
                    <a:pt x="166" y="169"/>
                  </a:lnTo>
                  <a:lnTo>
                    <a:pt x="166" y="152"/>
                  </a:lnTo>
                  <a:lnTo>
                    <a:pt x="188" y="144"/>
                  </a:lnTo>
                  <a:lnTo>
                    <a:pt x="282" y="93"/>
                  </a:lnTo>
                  <a:lnTo>
                    <a:pt x="291" y="102"/>
                  </a:lnTo>
                  <a:lnTo>
                    <a:pt x="353" y="118"/>
                  </a:lnTo>
                  <a:lnTo>
                    <a:pt x="385" y="84"/>
                  </a:lnTo>
                  <a:lnTo>
                    <a:pt x="405" y="93"/>
                  </a:lnTo>
                  <a:lnTo>
                    <a:pt x="427" y="93"/>
                  </a:lnTo>
                  <a:lnTo>
                    <a:pt x="427" y="84"/>
                  </a:lnTo>
                  <a:lnTo>
                    <a:pt x="458" y="76"/>
                  </a:lnTo>
                  <a:lnTo>
                    <a:pt x="458" y="67"/>
                  </a:lnTo>
                  <a:lnTo>
                    <a:pt x="468" y="60"/>
                  </a:lnTo>
                  <a:lnTo>
                    <a:pt x="479" y="60"/>
                  </a:lnTo>
                  <a:lnTo>
                    <a:pt x="499" y="34"/>
                  </a:lnTo>
                  <a:lnTo>
                    <a:pt x="530" y="42"/>
                  </a:lnTo>
                  <a:lnTo>
                    <a:pt x="551" y="8"/>
                  </a:lnTo>
                  <a:lnTo>
                    <a:pt x="562" y="34"/>
                  </a:lnTo>
                  <a:lnTo>
                    <a:pt x="573" y="34"/>
                  </a:lnTo>
                  <a:lnTo>
                    <a:pt x="614" y="0"/>
                  </a:lnTo>
                  <a:lnTo>
                    <a:pt x="624" y="0"/>
                  </a:lnTo>
                  <a:lnTo>
                    <a:pt x="645" y="0"/>
                  </a:lnTo>
                  <a:lnTo>
                    <a:pt x="676" y="0"/>
                  </a:lnTo>
                  <a:lnTo>
                    <a:pt x="676" y="34"/>
                  </a:lnTo>
                  <a:lnTo>
                    <a:pt x="698" y="34"/>
                  </a:lnTo>
                  <a:lnTo>
                    <a:pt x="687" y="67"/>
                  </a:lnTo>
                  <a:lnTo>
                    <a:pt x="666" y="93"/>
                  </a:lnTo>
                  <a:lnTo>
                    <a:pt x="656" y="118"/>
                  </a:lnTo>
                  <a:lnTo>
                    <a:pt x="666" y="118"/>
                  </a:lnTo>
                  <a:lnTo>
                    <a:pt x="698" y="102"/>
                  </a:lnTo>
                  <a:lnTo>
                    <a:pt x="718" y="144"/>
                  </a:lnTo>
                  <a:lnTo>
                    <a:pt x="739" y="136"/>
                  </a:lnTo>
                  <a:lnTo>
                    <a:pt x="759" y="136"/>
                  </a:lnTo>
                  <a:lnTo>
                    <a:pt x="770" y="169"/>
                  </a:lnTo>
                  <a:lnTo>
                    <a:pt x="759" y="187"/>
                  </a:lnTo>
                  <a:lnTo>
                    <a:pt x="759" y="204"/>
                  </a:lnTo>
                  <a:lnTo>
                    <a:pt x="718" y="247"/>
                  </a:lnTo>
                  <a:lnTo>
                    <a:pt x="718" y="297"/>
                  </a:lnTo>
                  <a:lnTo>
                    <a:pt x="656" y="331"/>
                  </a:lnTo>
                  <a:lnTo>
                    <a:pt x="656" y="365"/>
                  </a:lnTo>
                  <a:lnTo>
                    <a:pt x="624" y="374"/>
                  </a:lnTo>
                  <a:lnTo>
                    <a:pt x="624" y="390"/>
                  </a:lnTo>
                  <a:lnTo>
                    <a:pt x="593" y="399"/>
                  </a:lnTo>
                  <a:lnTo>
                    <a:pt x="562" y="433"/>
                  </a:lnTo>
                  <a:lnTo>
                    <a:pt x="499" y="442"/>
                  </a:lnTo>
                  <a:lnTo>
                    <a:pt x="468" y="416"/>
                  </a:lnTo>
                  <a:lnTo>
                    <a:pt x="427" y="407"/>
                  </a:lnTo>
                  <a:lnTo>
                    <a:pt x="396" y="433"/>
                  </a:lnTo>
                  <a:lnTo>
                    <a:pt x="364" y="442"/>
                  </a:lnTo>
                  <a:lnTo>
                    <a:pt x="323" y="442"/>
                  </a:lnTo>
                  <a:lnTo>
                    <a:pt x="240" y="399"/>
                  </a:lnTo>
                  <a:lnTo>
                    <a:pt x="228" y="374"/>
                  </a:lnTo>
                  <a:lnTo>
                    <a:pt x="250" y="339"/>
                  </a:lnTo>
                  <a:lnTo>
                    <a:pt x="228" y="323"/>
                  </a:lnTo>
                  <a:lnTo>
                    <a:pt x="198" y="323"/>
                  </a:lnTo>
                  <a:lnTo>
                    <a:pt x="188" y="314"/>
                  </a:lnTo>
                  <a:lnTo>
                    <a:pt x="156" y="323"/>
                  </a:lnTo>
                  <a:lnTo>
                    <a:pt x="125" y="305"/>
                  </a:lnTo>
                  <a:lnTo>
                    <a:pt x="134" y="280"/>
                  </a:lnTo>
                  <a:lnTo>
                    <a:pt x="166" y="272"/>
                  </a:lnTo>
                  <a:lnTo>
                    <a:pt x="176" y="247"/>
                  </a:lnTo>
                  <a:lnTo>
                    <a:pt x="166" y="229"/>
                  </a:lnTo>
                  <a:lnTo>
                    <a:pt x="83" y="221"/>
                  </a:lnTo>
                  <a:lnTo>
                    <a:pt x="73" y="204"/>
                  </a:lnTo>
                  <a:lnTo>
                    <a:pt x="42" y="204"/>
                  </a:lnTo>
                  <a:lnTo>
                    <a:pt x="21" y="204"/>
                  </a:lnTo>
                  <a:lnTo>
                    <a:pt x="0" y="178"/>
                  </a:lnTo>
                  <a:lnTo>
                    <a:pt x="11" y="169"/>
                  </a:lnTo>
                </a:path>
              </a:pathLst>
            </a:custGeom>
            <a:grpFill/>
            <a:ln w="9525" cap="flat" cmpd="sng">
              <a:solidFill>
                <a:srgbClr val="FFFFFF"/>
              </a:solidFill>
              <a:prstDash val="solid"/>
              <a:round/>
              <a:headEnd type="none" w="med" len="med"/>
              <a:tailEnd type="none" w="med" len="me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77" name="Freeform 86"/>
            <p:cNvSpPr>
              <a:spLocks noChangeAspect="1"/>
            </p:cNvSpPr>
            <p:nvPr/>
          </p:nvSpPr>
          <p:spPr bwMode="auto">
            <a:xfrm>
              <a:off x="2015" y="2486"/>
              <a:ext cx="780" cy="791"/>
            </a:xfrm>
            <a:custGeom>
              <a:avLst/>
              <a:gdLst/>
              <a:ahLst/>
              <a:cxnLst>
                <a:cxn ang="0">
                  <a:pos x="774" y="118"/>
                </a:cxn>
                <a:cxn ang="0">
                  <a:pos x="712" y="134"/>
                </a:cxn>
                <a:cxn ang="0">
                  <a:pos x="680" y="92"/>
                </a:cxn>
                <a:cxn ang="0">
                  <a:pos x="670" y="67"/>
                </a:cxn>
                <a:cxn ang="0">
                  <a:pos x="628" y="67"/>
                </a:cxn>
                <a:cxn ang="0">
                  <a:pos x="607" y="100"/>
                </a:cxn>
                <a:cxn ang="0">
                  <a:pos x="607" y="134"/>
                </a:cxn>
                <a:cxn ang="0">
                  <a:pos x="554" y="261"/>
                </a:cxn>
                <a:cxn ang="0">
                  <a:pos x="502" y="269"/>
                </a:cxn>
                <a:cxn ang="0">
                  <a:pos x="418" y="286"/>
                </a:cxn>
                <a:cxn ang="0">
                  <a:pos x="303" y="134"/>
                </a:cxn>
                <a:cxn ang="0">
                  <a:pos x="262" y="109"/>
                </a:cxn>
                <a:cxn ang="0">
                  <a:pos x="251" y="67"/>
                </a:cxn>
                <a:cxn ang="0">
                  <a:pos x="188" y="92"/>
                </a:cxn>
                <a:cxn ang="0">
                  <a:pos x="167" y="0"/>
                </a:cxn>
                <a:cxn ang="0">
                  <a:pos x="115" y="42"/>
                </a:cxn>
                <a:cxn ang="0">
                  <a:pos x="115" y="92"/>
                </a:cxn>
                <a:cxn ang="0">
                  <a:pos x="84" y="84"/>
                </a:cxn>
                <a:cxn ang="0">
                  <a:pos x="84" y="151"/>
                </a:cxn>
                <a:cxn ang="0">
                  <a:pos x="115" y="160"/>
                </a:cxn>
                <a:cxn ang="0">
                  <a:pos x="115" y="303"/>
                </a:cxn>
                <a:cxn ang="0">
                  <a:pos x="21" y="396"/>
                </a:cxn>
                <a:cxn ang="0">
                  <a:pos x="0" y="430"/>
                </a:cxn>
                <a:cxn ang="0">
                  <a:pos x="0" y="472"/>
                </a:cxn>
                <a:cxn ang="0">
                  <a:pos x="52" y="472"/>
                </a:cxn>
                <a:cxn ang="0">
                  <a:pos x="115" y="489"/>
                </a:cxn>
                <a:cxn ang="0">
                  <a:pos x="135" y="539"/>
                </a:cxn>
                <a:cxn ang="0">
                  <a:pos x="178" y="548"/>
                </a:cxn>
                <a:cxn ang="0">
                  <a:pos x="178" y="582"/>
                </a:cxn>
                <a:cxn ang="0">
                  <a:pos x="158" y="632"/>
                </a:cxn>
                <a:cxn ang="0">
                  <a:pos x="198" y="641"/>
                </a:cxn>
                <a:cxn ang="0">
                  <a:pos x="229" y="666"/>
                </a:cxn>
                <a:cxn ang="0">
                  <a:pos x="303" y="700"/>
                </a:cxn>
                <a:cxn ang="0">
                  <a:pos x="366" y="691"/>
                </a:cxn>
                <a:cxn ang="0">
                  <a:pos x="376" y="725"/>
                </a:cxn>
                <a:cxn ang="0">
                  <a:pos x="418" y="725"/>
                </a:cxn>
                <a:cxn ang="0">
                  <a:pos x="428" y="725"/>
                </a:cxn>
                <a:cxn ang="0">
                  <a:pos x="418" y="632"/>
                </a:cxn>
                <a:cxn ang="0">
                  <a:pos x="471" y="615"/>
                </a:cxn>
                <a:cxn ang="0">
                  <a:pos x="502" y="590"/>
                </a:cxn>
                <a:cxn ang="0">
                  <a:pos x="586" y="590"/>
                </a:cxn>
                <a:cxn ang="0">
                  <a:pos x="628" y="590"/>
                </a:cxn>
                <a:cxn ang="0">
                  <a:pos x="659" y="607"/>
                </a:cxn>
                <a:cxn ang="0">
                  <a:pos x="690" y="582"/>
                </a:cxn>
                <a:cxn ang="0">
                  <a:pos x="721" y="582"/>
                </a:cxn>
                <a:cxn ang="0">
                  <a:pos x="774" y="539"/>
                </a:cxn>
                <a:cxn ang="0">
                  <a:pos x="826" y="548"/>
                </a:cxn>
                <a:cxn ang="0">
                  <a:pos x="868" y="514"/>
                </a:cxn>
                <a:cxn ang="0">
                  <a:pos x="868" y="472"/>
                </a:cxn>
                <a:cxn ang="0">
                  <a:pos x="774" y="447"/>
                </a:cxn>
                <a:cxn ang="0">
                  <a:pos x="721" y="447"/>
                </a:cxn>
                <a:cxn ang="0">
                  <a:pos x="712" y="413"/>
                </a:cxn>
                <a:cxn ang="0">
                  <a:pos x="680" y="337"/>
                </a:cxn>
                <a:cxn ang="0">
                  <a:pos x="690" y="244"/>
                </a:cxn>
                <a:cxn ang="0">
                  <a:pos x="628" y="236"/>
                </a:cxn>
                <a:cxn ang="0">
                  <a:pos x="617" y="202"/>
                </a:cxn>
                <a:cxn ang="0">
                  <a:pos x="670" y="185"/>
                </a:cxn>
                <a:cxn ang="0">
                  <a:pos x="743" y="176"/>
                </a:cxn>
                <a:cxn ang="0">
                  <a:pos x="774" y="143"/>
                </a:cxn>
              </a:cxnLst>
              <a:rect l="0" t="0" r="r" b="b"/>
              <a:pathLst>
                <a:path w="880" h="735">
                  <a:moveTo>
                    <a:pt x="774" y="143"/>
                  </a:moveTo>
                  <a:lnTo>
                    <a:pt x="774" y="118"/>
                  </a:lnTo>
                  <a:lnTo>
                    <a:pt x="743" y="109"/>
                  </a:lnTo>
                  <a:lnTo>
                    <a:pt x="712" y="134"/>
                  </a:lnTo>
                  <a:lnTo>
                    <a:pt x="680" y="118"/>
                  </a:lnTo>
                  <a:lnTo>
                    <a:pt x="680" y="92"/>
                  </a:lnTo>
                  <a:lnTo>
                    <a:pt x="670" y="84"/>
                  </a:lnTo>
                  <a:lnTo>
                    <a:pt x="670" y="67"/>
                  </a:lnTo>
                  <a:lnTo>
                    <a:pt x="638" y="58"/>
                  </a:lnTo>
                  <a:lnTo>
                    <a:pt x="628" y="67"/>
                  </a:lnTo>
                  <a:lnTo>
                    <a:pt x="628" y="92"/>
                  </a:lnTo>
                  <a:lnTo>
                    <a:pt x="607" y="100"/>
                  </a:lnTo>
                  <a:lnTo>
                    <a:pt x="596" y="118"/>
                  </a:lnTo>
                  <a:lnTo>
                    <a:pt x="607" y="134"/>
                  </a:lnTo>
                  <a:lnTo>
                    <a:pt x="544" y="194"/>
                  </a:lnTo>
                  <a:lnTo>
                    <a:pt x="554" y="261"/>
                  </a:lnTo>
                  <a:lnTo>
                    <a:pt x="523" y="278"/>
                  </a:lnTo>
                  <a:lnTo>
                    <a:pt x="502" y="269"/>
                  </a:lnTo>
                  <a:lnTo>
                    <a:pt x="440" y="295"/>
                  </a:lnTo>
                  <a:lnTo>
                    <a:pt x="418" y="286"/>
                  </a:lnTo>
                  <a:lnTo>
                    <a:pt x="334" y="151"/>
                  </a:lnTo>
                  <a:lnTo>
                    <a:pt x="303" y="134"/>
                  </a:lnTo>
                  <a:lnTo>
                    <a:pt x="271" y="126"/>
                  </a:lnTo>
                  <a:lnTo>
                    <a:pt x="262" y="109"/>
                  </a:lnTo>
                  <a:lnTo>
                    <a:pt x="271" y="84"/>
                  </a:lnTo>
                  <a:lnTo>
                    <a:pt x="251" y="67"/>
                  </a:lnTo>
                  <a:lnTo>
                    <a:pt x="220" y="92"/>
                  </a:lnTo>
                  <a:lnTo>
                    <a:pt x="188" y="92"/>
                  </a:lnTo>
                  <a:lnTo>
                    <a:pt x="167" y="24"/>
                  </a:lnTo>
                  <a:lnTo>
                    <a:pt x="167" y="0"/>
                  </a:lnTo>
                  <a:lnTo>
                    <a:pt x="135" y="33"/>
                  </a:lnTo>
                  <a:lnTo>
                    <a:pt x="115" y="42"/>
                  </a:lnTo>
                  <a:lnTo>
                    <a:pt x="125" y="84"/>
                  </a:lnTo>
                  <a:lnTo>
                    <a:pt x="115" y="92"/>
                  </a:lnTo>
                  <a:lnTo>
                    <a:pt x="104" y="92"/>
                  </a:lnTo>
                  <a:lnTo>
                    <a:pt x="84" y="84"/>
                  </a:lnTo>
                  <a:lnTo>
                    <a:pt x="73" y="100"/>
                  </a:lnTo>
                  <a:lnTo>
                    <a:pt x="84" y="151"/>
                  </a:lnTo>
                  <a:lnTo>
                    <a:pt x="104" y="151"/>
                  </a:lnTo>
                  <a:lnTo>
                    <a:pt x="115" y="160"/>
                  </a:lnTo>
                  <a:lnTo>
                    <a:pt x="125" y="194"/>
                  </a:lnTo>
                  <a:lnTo>
                    <a:pt x="115" y="303"/>
                  </a:lnTo>
                  <a:lnTo>
                    <a:pt x="21" y="371"/>
                  </a:lnTo>
                  <a:lnTo>
                    <a:pt x="21" y="396"/>
                  </a:lnTo>
                  <a:lnTo>
                    <a:pt x="0" y="413"/>
                  </a:lnTo>
                  <a:lnTo>
                    <a:pt x="0" y="430"/>
                  </a:lnTo>
                  <a:lnTo>
                    <a:pt x="10" y="455"/>
                  </a:lnTo>
                  <a:lnTo>
                    <a:pt x="0" y="472"/>
                  </a:lnTo>
                  <a:lnTo>
                    <a:pt x="10" y="480"/>
                  </a:lnTo>
                  <a:lnTo>
                    <a:pt x="52" y="472"/>
                  </a:lnTo>
                  <a:lnTo>
                    <a:pt x="125" y="464"/>
                  </a:lnTo>
                  <a:lnTo>
                    <a:pt x="115" y="489"/>
                  </a:lnTo>
                  <a:lnTo>
                    <a:pt x="125" y="506"/>
                  </a:lnTo>
                  <a:lnTo>
                    <a:pt x="135" y="539"/>
                  </a:lnTo>
                  <a:lnTo>
                    <a:pt x="135" y="548"/>
                  </a:lnTo>
                  <a:lnTo>
                    <a:pt x="178" y="548"/>
                  </a:lnTo>
                  <a:lnTo>
                    <a:pt x="198" y="556"/>
                  </a:lnTo>
                  <a:lnTo>
                    <a:pt x="178" y="582"/>
                  </a:lnTo>
                  <a:lnTo>
                    <a:pt x="178" y="607"/>
                  </a:lnTo>
                  <a:lnTo>
                    <a:pt x="158" y="632"/>
                  </a:lnTo>
                  <a:lnTo>
                    <a:pt x="167" y="641"/>
                  </a:lnTo>
                  <a:lnTo>
                    <a:pt x="198" y="641"/>
                  </a:lnTo>
                  <a:lnTo>
                    <a:pt x="240" y="658"/>
                  </a:lnTo>
                  <a:lnTo>
                    <a:pt x="229" y="666"/>
                  </a:lnTo>
                  <a:lnTo>
                    <a:pt x="262" y="700"/>
                  </a:lnTo>
                  <a:lnTo>
                    <a:pt x="303" y="700"/>
                  </a:lnTo>
                  <a:lnTo>
                    <a:pt x="356" y="683"/>
                  </a:lnTo>
                  <a:lnTo>
                    <a:pt x="366" y="691"/>
                  </a:lnTo>
                  <a:lnTo>
                    <a:pt x="366" y="700"/>
                  </a:lnTo>
                  <a:lnTo>
                    <a:pt x="376" y="725"/>
                  </a:lnTo>
                  <a:lnTo>
                    <a:pt x="387" y="734"/>
                  </a:lnTo>
                  <a:lnTo>
                    <a:pt x="418" y="725"/>
                  </a:lnTo>
                  <a:lnTo>
                    <a:pt x="428" y="734"/>
                  </a:lnTo>
                  <a:lnTo>
                    <a:pt x="428" y="725"/>
                  </a:lnTo>
                  <a:lnTo>
                    <a:pt x="428" y="691"/>
                  </a:lnTo>
                  <a:lnTo>
                    <a:pt x="418" y="632"/>
                  </a:lnTo>
                  <a:lnTo>
                    <a:pt x="428" y="615"/>
                  </a:lnTo>
                  <a:lnTo>
                    <a:pt x="471" y="615"/>
                  </a:lnTo>
                  <a:lnTo>
                    <a:pt x="481" y="615"/>
                  </a:lnTo>
                  <a:lnTo>
                    <a:pt x="502" y="590"/>
                  </a:lnTo>
                  <a:lnTo>
                    <a:pt x="564" y="607"/>
                  </a:lnTo>
                  <a:lnTo>
                    <a:pt x="586" y="590"/>
                  </a:lnTo>
                  <a:lnTo>
                    <a:pt x="607" y="599"/>
                  </a:lnTo>
                  <a:lnTo>
                    <a:pt x="628" y="590"/>
                  </a:lnTo>
                  <a:lnTo>
                    <a:pt x="649" y="607"/>
                  </a:lnTo>
                  <a:lnTo>
                    <a:pt x="659" y="607"/>
                  </a:lnTo>
                  <a:lnTo>
                    <a:pt x="670" y="599"/>
                  </a:lnTo>
                  <a:lnTo>
                    <a:pt x="690" y="582"/>
                  </a:lnTo>
                  <a:lnTo>
                    <a:pt x="700" y="590"/>
                  </a:lnTo>
                  <a:lnTo>
                    <a:pt x="721" y="582"/>
                  </a:lnTo>
                  <a:lnTo>
                    <a:pt x="754" y="565"/>
                  </a:lnTo>
                  <a:lnTo>
                    <a:pt x="774" y="539"/>
                  </a:lnTo>
                  <a:lnTo>
                    <a:pt x="806" y="531"/>
                  </a:lnTo>
                  <a:lnTo>
                    <a:pt x="826" y="548"/>
                  </a:lnTo>
                  <a:lnTo>
                    <a:pt x="836" y="523"/>
                  </a:lnTo>
                  <a:lnTo>
                    <a:pt x="868" y="514"/>
                  </a:lnTo>
                  <a:lnTo>
                    <a:pt x="879" y="489"/>
                  </a:lnTo>
                  <a:lnTo>
                    <a:pt x="868" y="472"/>
                  </a:lnTo>
                  <a:lnTo>
                    <a:pt x="785" y="464"/>
                  </a:lnTo>
                  <a:lnTo>
                    <a:pt x="774" y="447"/>
                  </a:lnTo>
                  <a:lnTo>
                    <a:pt x="743" y="447"/>
                  </a:lnTo>
                  <a:lnTo>
                    <a:pt x="721" y="447"/>
                  </a:lnTo>
                  <a:lnTo>
                    <a:pt x="700" y="421"/>
                  </a:lnTo>
                  <a:lnTo>
                    <a:pt x="712" y="413"/>
                  </a:lnTo>
                  <a:lnTo>
                    <a:pt x="721" y="362"/>
                  </a:lnTo>
                  <a:lnTo>
                    <a:pt x="680" y="337"/>
                  </a:lnTo>
                  <a:lnTo>
                    <a:pt x="712" y="252"/>
                  </a:lnTo>
                  <a:lnTo>
                    <a:pt x="690" y="244"/>
                  </a:lnTo>
                  <a:lnTo>
                    <a:pt x="638" y="252"/>
                  </a:lnTo>
                  <a:lnTo>
                    <a:pt x="628" y="236"/>
                  </a:lnTo>
                  <a:lnTo>
                    <a:pt x="628" y="219"/>
                  </a:lnTo>
                  <a:lnTo>
                    <a:pt x="617" y="202"/>
                  </a:lnTo>
                  <a:lnTo>
                    <a:pt x="638" y="176"/>
                  </a:lnTo>
                  <a:lnTo>
                    <a:pt x="670" y="185"/>
                  </a:lnTo>
                  <a:lnTo>
                    <a:pt x="680" y="176"/>
                  </a:lnTo>
                  <a:lnTo>
                    <a:pt x="743" y="176"/>
                  </a:lnTo>
                  <a:lnTo>
                    <a:pt x="764" y="176"/>
                  </a:lnTo>
                  <a:lnTo>
                    <a:pt x="774" y="143"/>
                  </a:lnTo>
                </a:path>
              </a:pathLst>
            </a:custGeom>
            <a:grpFill/>
            <a:ln w="9525" cap="flat" cmpd="sng">
              <a:solidFill>
                <a:srgbClr val="FFFFFF"/>
              </a:solidFill>
              <a:prstDash val="solid"/>
              <a:round/>
              <a:headEnd type="none" w="med" len="med"/>
              <a:tailEnd type="none" w="med" len="me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78" name="Freeform 87"/>
            <p:cNvSpPr>
              <a:spLocks noChangeAspect="1"/>
            </p:cNvSpPr>
            <p:nvPr/>
          </p:nvSpPr>
          <p:spPr bwMode="auto">
            <a:xfrm>
              <a:off x="3641" y="2482"/>
              <a:ext cx="374" cy="456"/>
            </a:xfrm>
            <a:custGeom>
              <a:avLst/>
              <a:gdLst/>
              <a:ahLst/>
              <a:cxnLst>
                <a:cxn ang="0">
                  <a:pos x="0" y="324"/>
                </a:cxn>
                <a:cxn ang="0">
                  <a:pos x="21" y="249"/>
                </a:cxn>
                <a:cxn ang="0">
                  <a:pos x="31" y="233"/>
                </a:cxn>
                <a:cxn ang="0">
                  <a:pos x="42" y="216"/>
                </a:cxn>
                <a:cxn ang="0">
                  <a:pos x="52" y="182"/>
                </a:cxn>
                <a:cxn ang="0">
                  <a:pos x="42" y="175"/>
                </a:cxn>
                <a:cxn ang="0">
                  <a:pos x="52" y="150"/>
                </a:cxn>
                <a:cxn ang="0">
                  <a:pos x="93" y="107"/>
                </a:cxn>
                <a:cxn ang="0">
                  <a:pos x="83" y="82"/>
                </a:cxn>
                <a:cxn ang="0">
                  <a:pos x="115" y="41"/>
                </a:cxn>
                <a:cxn ang="0">
                  <a:pos x="146" y="49"/>
                </a:cxn>
                <a:cxn ang="0">
                  <a:pos x="199" y="16"/>
                </a:cxn>
                <a:cxn ang="0">
                  <a:pos x="210" y="0"/>
                </a:cxn>
                <a:cxn ang="0">
                  <a:pos x="241" y="8"/>
                </a:cxn>
                <a:cxn ang="0">
                  <a:pos x="261" y="41"/>
                </a:cxn>
                <a:cxn ang="0">
                  <a:pos x="272" y="65"/>
                </a:cxn>
                <a:cxn ang="0">
                  <a:pos x="313" y="65"/>
                </a:cxn>
                <a:cxn ang="0">
                  <a:pos x="335" y="41"/>
                </a:cxn>
                <a:cxn ang="0">
                  <a:pos x="366" y="65"/>
                </a:cxn>
                <a:cxn ang="0">
                  <a:pos x="419" y="49"/>
                </a:cxn>
                <a:cxn ang="0">
                  <a:pos x="387" y="124"/>
                </a:cxn>
                <a:cxn ang="0">
                  <a:pos x="366" y="117"/>
                </a:cxn>
                <a:cxn ang="0">
                  <a:pos x="345" y="117"/>
                </a:cxn>
                <a:cxn ang="0">
                  <a:pos x="345" y="124"/>
                </a:cxn>
                <a:cxn ang="0">
                  <a:pos x="366" y="141"/>
                </a:cxn>
                <a:cxn ang="0">
                  <a:pos x="366" y="208"/>
                </a:cxn>
                <a:cxn ang="0">
                  <a:pos x="366" y="225"/>
                </a:cxn>
                <a:cxn ang="0">
                  <a:pos x="366" y="233"/>
                </a:cxn>
                <a:cxn ang="0">
                  <a:pos x="335" y="225"/>
                </a:cxn>
                <a:cxn ang="0">
                  <a:pos x="324" y="242"/>
                </a:cxn>
                <a:cxn ang="0">
                  <a:pos x="335" y="258"/>
                </a:cxn>
                <a:cxn ang="0">
                  <a:pos x="303" y="275"/>
                </a:cxn>
                <a:cxn ang="0">
                  <a:pos x="313" y="284"/>
                </a:cxn>
                <a:cxn ang="0">
                  <a:pos x="282" y="301"/>
                </a:cxn>
                <a:cxn ang="0">
                  <a:pos x="293" y="317"/>
                </a:cxn>
                <a:cxn ang="0">
                  <a:pos x="282" y="324"/>
                </a:cxn>
                <a:cxn ang="0">
                  <a:pos x="241" y="324"/>
                </a:cxn>
                <a:cxn ang="0">
                  <a:pos x="219" y="333"/>
                </a:cxn>
                <a:cxn ang="0">
                  <a:pos x="219" y="343"/>
                </a:cxn>
                <a:cxn ang="0">
                  <a:pos x="241" y="350"/>
                </a:cxn>
                <a:cxn ang="0">
                  <a:pos x="219" y="376"/>
                </a:cxn>
                <a:cxn ang="0">
                  <a:pos x="187" y="400"/>
                </a:cxn>
                <a:cxn ang="0">
                  <a:pos x="177" y="400"/>
                </a:cxn>
                <a:cxn ang="0">
                  <a:pos x="157" y="426"/>
                </a:cxn>
                <a:cxn ang="0">
                  <a:pos x="125" y="366"/>
                </a:cxn>
                <a:cxn ang="0">
                  <a:pos x="93" y="343"/>
                </a:cxn>
                <a:cxn ang="0">
                  <a:pos x="83" y="343"/>
                </a:cxn>
                <a:cxn ang="0">
                  <a:pos x="63" y="333"/>
                </a:cxn>
                <a:cxn ang="0">
                  <a:pos x="0" y="324"/>
                </a:cxn>
              </a:cxnLst>
              <a:rect l="0" t="0" r="r" b="b"/>
              <a:pathLst>
                <a:path w="420" h="427">
                  <a:moveTo>
                    <a:pt x="0" y="324"/>
                  </a:moveTo>
                  <a:lnTo>
                    <a:pt x="21" y="249"/>
                  </a:lnTo>
                  <a:lnTo>
                    <a:pt x="31" y="233"/>
                  </a:lnTo>
                  <a:lnTo>
                    <a:pt x="42" y="216"/>
                  </a:lnTo>
                  <a:lnTo>
                    <a:pt x="52" y="182"/>
                  </a:lnTo>
                  <a:lnTo>
                    <a:pt x="42" y="175"/>
                  </a:lnTo>
                  <a:lnTo>
                    <a:pt x="52" y="150"/>
                  </a:lnTo>
                  <a:lnTo>
                    <a:pt x="93" y="107"/>
                  </a:lnTo>
                  <a:lnTo>
                    <a:pt x="83" y="82"/>
                  </a:lnTo>
                  <a:lnTo>
                    <a:pt x="115" y="41"/>
                  </a:lnTo>
                  <a:lnTo>
                    <a:pt x="146" y="49"/>
                  </a:lnTo>
                  <a:lnTo>
                    <a:pt x="199" y="16"/>
                  </a:lnTo>
                  <a:lnTo>
                    <a:pt x="210" y="0"/>
                  </a:lnTo>
                  <a:lnTo>
                    <a:pt x="241" y="8"/>
                  </a:lnTo>
                  <a:lnTo>
                    <a:pt x="261" y="41"/>
                  </a:lnTo>
                  <a:lnTo>
                    <a:pt x="272" y="65"/>
                  </a:lnTo>
                  <a:lnTo>
                    <a:pt x="313" y="65"/>
                  </a:lnTo>
                  <a:lnTo>
                    <a:pt x="335" y="41"/>
                  </a:lnTo>
                  <a:lnTo>
                    <a:pt x="366" y="65"/>
                  </a:lnTo>
                  <a:lnTo>
                    <a:pt x="419" y="49"/>
                  </a:lnTo>
                  <a:lnTo>
                    <a:pt x="387" y="124"/>
                  </a:lnTo>
                  <a:lnTo>
                    <a:pt x="366" y="117"/>
                  </a:lnTo>
                  <a:lnTo>
                    <a:pt x="345" y="117"/>
                  </a:lnTo>
                  <a:lnTo>
                    <a:pt x="345" y="124"/>
                  </a:lnTo>
                  <a:lnTo>
                    <a:pt x="366" y="141"/>
                  </a:lnTo>
                  <a:lnTo>
                    <a:pt x="366" y="208"/>
                  </a:lnTo>
                  <a:lnTo>
                    <a:pt x="366" y="225"/>
                  </a:lnTo>
                  <a:lnTo>
                    <a:pt x="366" y="233"/>
                  </a:lnTo>
                  <a:lnTo>
                    <a:pt x="335" y="225"/>
                  </a:lnTo>
                  <a:lnTo>
                    <a:pt x="324" y="242"/>
                  </a:lnTo>
                  <a:lnTo>
                    <a:pt x="335" y="258"/>
                  </a:lnTo>
                  <a:lnTo>
                    <a:pt x="303" y="275"/>
                  </a:lnTo>
                  <a:lnTo>
                    <a:pt x="313" y="284"/>
                  </a:lnTo>
                  <a:lnTo>
                    <a:pt x="282" y="301"/>
                  </a:lnTo>
                  <a:lnTo>
                    <a:pt x="293" y="317"/>
                  </a:lnTo>
                  <a:lnTo>
                    <a:pt x="282" y="324"/>
                  </a:lnTo>
                  <a:lnTo>
                    <a:pt x="241" y="324"/>
                  </a:lnTo>
                  <a:lnTo>
                    <a:pt x="219" y="333"/>
                  </a:lnTo>
                  <a:lnTo>
                    <a:pt x="219" y="343"/>
                  </a:lnTo>
                  <a:lnTo>
                    <a:pt x="241" y="350"/>
                  </a:lnTo>
                  <a:lnTo>
                    <a:pt x="219" y="376"/>
                  </a:lnTo>
                  <a:lnTo>
                    <a:pt x="187" y="400"/>
                  </a:lnTo>
                  <a:lnTo>
                    <a:pt x="177" y="400"/>
                  </a:lnTo>
                  <a:lnTo>
                    <a:pt x="157" y="426"/>
                  </a:lnTo>
                  <a:lnTo>
                    <a:pt x="125" y="366"/>
                  </a:lnTo>
                  <a:lnTo>
                    <a:pt x="93" y="343"/>
                  </a:lnTo>
                  <a:lnTo>
                    <a:pt x="83" y="343"/>
                  </a:lnTo>
                  <a:lnTo>
                    <a:pt x="63" y="333"/>
                  </a:lnTo>
                  <a:lnTo>
                    <a:pt x="0" y="324"/>
                  </a:lnTo>
                </a:path>
              </a:pathLst>
            </a:custGeom>
            <a:grpFill/>
            <a:ln w="9525" cap="flat" cmpd="sng">
              <a:solidFill>
                <a:srgbClr val="FFFFFF"/>
              </a:solidFill>
              <a:prstDash val="solid"/>
              <a:round/>
              <a:headEnd type="none" w="med" len="med"/>
              <a:tailEnd type="none" w="med" len="me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79" name="Freeform 88"/>
            <p:cNvSpPr>
              <a:spLocks noChangeAspect="1"/>
            </p:cNvSpPr>
            <p:nvPr/>
          </p:nvSpPr>
          <p:spPr bwMode="auto">
            <a:xfrm>
              <a:off x="3425" y="2335"/>
              <a:ext cx="405" cy="549"/>
            </a:xfrm>
            <a:custGeom>
              <a:avLst/>
              <a:gdLst/>
              <a:ahLst/>
              <a:cxnLst>
                <a:cxn ang="0">
                  <a:pos x="10" y="108"/>
                </a:cxn>
                <a:cxn ang="0">
                  <a:pos x="42" y="158"/>
                </a:cxn>
                <a:cxn ang="0">
                  <a:pos x="42" y="184"/>
                </a:cxn>
                <a:cxn ang="0">
                  <a:pos x="22" y="210"/>
                </a:cxn>
                <a:cxn ang="0">
                  <a:pos x="0" y="217"/>
                </a:cxn>
                <a:cxn ang="0">
                  <a:pos x="0" y="267"/>
                </a:cxn>
                <a:cxn ang="0">
                  <a:pos x="10" y="267"/>
                </a:cxn>
                <a:cxn ang="0">
                  <a:pos x="22" y="267"/>
                </a:cxn>
                <a:cxn ang="0">
                  <a:pos x="22" y="300"/>
                </a:cxn>
                <a:cxn ang="0">
                  <a:pos x="42" y="335"/>
                </a:cxn>
                <a:cxn ang="0">
                  <a:pos x="63" y="335"/>
                </a:cxn>
                <a:cxn ang="0">
                  <a:pos x="63" y="384"/>
                </a:cxn>
                <a:cxn ang="0">
                  <a:pos x="52" y="418"/>
                </a:cxn>
                <a:cxn ang="0">
                  <a:pos x="63" y="435"/>
                </a:cxn>
                <a:cxn ang="0">
                  <a:pos x="84" y="444"/>
                </a:cxn>
                <a:cxn ang="0">
                  <a:pos x="127" y="435"/>
                </a:cxn>
                <a:cxn ang="0">
                  <a:pos x="136" y="451"/>
                </a:cxn>
                <a:cxn ang="0">
                  <a:pos x="127" y="468"/>
                </a:cxn>
                <a:cxn ang="0">
                  <a:pos x="94" y="493"/>
                </a:cxn>
                <a:cxn ang="0">
                  <a:pos x="94" y="501"/>
                </a:cxn>
                <a:cxn ang="0">
                  <a:pos x="116" y="511"/>
                </a:cxn>
                <a:cxn ang="0">
                  <a:pos x="200" y="485"/>
                </a:cxn>
                <a:cxn ang="0">
                  <a:pos x="242" y="493"/>
                </a:cxn>
                <a:cxn ang="0">
                  <a:pos x="253" y="485"/>
                </a:cxn>
                <a:cxn ang="0">
                  <a:pos x="242" y="468"/>
                </a:cxn>
                <a:cxn ang="0">
                  <a:pos x="242" y="460"/>
                </a:cxn>
                <a:cxn ang="0">
                  <a:pos x="264" y="384"/>
                </a:cxn>
                <a:cxn ang="0">
                  <a:pos x="274" y="368"/>
                </a:cxn>
                <a:cxn ang="0">
                  <a:pos x="284" y="351"/>
                </a:cxn>
                <a:cxn ang="0">
                  <a:pos x="295" y="318"/>
                </a:cxn>
                <a:cxn ang="0">
                  <a:pos x="284" y="309"/>
                </a:cxn>
                <a:cxn ang="0">
                  <a:pos x="295" y="284"/>
                </a:cxn>
                <a:cxn ang="0">
                  <a:pos x="337" y="242"/>
                </a:cxn>
                <a:cxn ang="0">
                  <a:pos x="326" y="217"/>
                </a:cxn>
                <a:cxn ang="0">
                  <a:pos x="359" y="175"/>
                </a:cxn>
                <a:cxn ang="0">
                  <a:pos x="390" y="184"/>
                </a:cxn>
                <a:cxn ang="0">
                  <a:pos x="443" y="150"/>
                </a:cxn>
                <a:cxn ang="0">
                  <a:pos x="454" y="134"/>
                </a:cxn>
                <a:cxn ang="0">
                  <a:pos x="422" y="83"/>
                </a:cxn>
                <a:cxn ang="0">
                  <a:pos x="390" y="59"/>
                </a:cxn>
                <a:cxn ang="0">
                  <a:pos x="411" y="42"/>
                </a:cxn>
                <a:cxn ang="0">
                  <a:pos x="390" y="33"/>
                </a:cxn>
                <a:cxn ang="0">
                  <a:pos x="337" y="33"/>
                </a:cxn>
                <a:cxn ang="0">
                  <a:pos x="317" y="8"/>
                </a:cxn>
                <a:cxn ang="0">
                  <a:pos x="274" y="42"/>
                </a:cxn>
                <a:cxn ang="0">
                  <a:pos x="253" y="33"/>
                </a:cxn>
                <a:cxn ang="0">
                  <a:pos x="274" y="8"/>
                </a:cxn>
                <a:cxn ang="0">
                  <a:pos x="274" y="0"/>
                </a:cxn>
                <a:cxn ang="0">
                  <a:pos x="253" y="0"/>
                </a:cxn>
                <a:cxn ang="0">
                  <a:pos x="200" y="25"/>
                </a:cxn>
                <a:cxn ang="0">
                  <a:pos x="169" y="33"/>
                </a:cxn>
                <a:cxn ang="0">
                  <a:pos x="147" y="33"/>
                </a:cxn>
                <a:cxn ang="0">
                  <a:pos x="74" y="83"/>
                </a:cxn>
                <a:cxn ang="0">
                  <a:pos x="31" y="91"/>
                </a:cxn>
                <a:cxn ang="0">
                  <a:pos x="10" y="108"/>
                </a:cxn>
              </a:cxnLst>
              <a:rect l="0" t="0" r="r" b="b"/>
              <a:pathLst>
                <a:path w="455" h="512">
                  <a:moveTo>
                    <a:pt x="10" y="108"/>
                  </a:moveTo>
                  <a:lnTo>
                    <a:pt x="42" y="158"/>
                  </a:lnTo>
                  <a:lnTo>
                    <a:pt x="42" y="184"/>
                  </a:lnTo>
                  <a:lnTo>
                    <a:pt x="22" y="210"/>
                  </a:lnTo>
                  <a:lnTo>
                    <a:pt x="0" y="217"/>
                  </a:lnTo>
                  <a:lnTo>
                    <a:pt x="0" y="267"/>
                  </a:lnTo>
                  <a:lnTo>
                    <a:pt x="10" y="267"/>
                  </a:lnTo>
                  <a:lnTo>
                    <a:pt x="22" y="267"/>
                  </a:lnTo>
                  <a:lnTo>
                    <a:pt x="22" y="300"/>
                  </a:lnTo>
                  <a:lnTo>
                    <a:pt x="42" y="335"/>
                  </a:lnTo>
                  <a:lnTo>
                    <a:pt x="63" y="335"/>
                  </a:lnTo>
                  <a:lnTo>
                    <a:pt x="63" y="384"/>
                  </a:lnTo>
                  <a:lnTo>
                    <a:pt x="52" y="418"/>
                  </a:lnTo>
                  <a:lnTo>
                    <a:pt x="63" y="435"/>
                  </a:lnTo>
                  <a:lnTo>
                    <a:pt x="84" y="444"/>
                  </a:lnTo>
                  <a:lnTo>
                    <a:pt x="127" y="435"/>
                  </a:lnTo>
                  <a:lnTo>
                    <a:pt x="136" y="451"/>
                  </a:lnTo>
                  <a:lnTo>
                    <a:pt x="127" y="468"/>
                  </a:lnTo>
                  <a:lnTo>
                    <a:pt x="94" y="493"/>
                  </a:lnTo>
                  <a:lnTo>
                    <a:pt x="94" y="501"/>
                  </a:lnTo>
                  <a:lnTo>
                    <a:pt x="116" y="511"/>
                  </a:lnTo>
                  <a:lnTo>
                    <a:pt x="200" y="485"/>
                  </a:lnTo>
                  <a:lnTo>
                    <a:pt x="242" y="493"/>
                  </a:lnTo>
                  <a:lnTo>
                    <a:pt x="253" y="485"/>
                  </a:lnTo>
                  <a:lnTo>
                    <a:pt x="242" y="468"/>
                  </a:lnTo>
                  <a:lnTo>
                    <a:pt x="242" y="460"/>
                  </a:lnTo>
                  <a:lnTo>
                    <a:pt x="264" y="384"/>
                  </a:lnTo>
                  <a:lnTo>
                    <a:pt x="274" y="368"/>
                  </a:lnTo>
                  <a:lnTo>
                    <a:pt x="284" y="351"/>
                  </a:lnTo>
                  <a:lnTo>
                    <a:pt x="295" y="318"/>
                  </a:lnTo>
                  <a:lnTo>
                    <a:pt x="284" y="309"/>
                  </a:lnTo>
                  <a:lnTo>
                    <a:pt x="295" y="284"/>
                  </a:lnTo>
                  <a:lnTo>
                    <a:pt x="337" y="242"/>
                  </a:lnTo>
                  <a:lnTo>
                    <a:pt x="326" y="217"/>
                  </a:lnTo>
                  <a:lnTo>
                    <a:pt x="359" y="175"/>
                  </a:lnTo>
                  <a:lnTo>
                    <a:pt x="390" y="184"/>
                  </a:lnTo>
                  <a:lnTo>
                    <a:pt x="443" y="150"/>
                  </a:lnTo>
                  <a:lnTo>
                    <a:pt x="454" y="134"/>
                  </a:lnTo>
                  <a:lnTo>
                    <a:pt x="422" y="83"/>
                  </a:lnTo>
                  <a:lnTo>
                    <a:pt x="390" y="59"/>
                  </a:lnTo>
                  <a:lnTo>
                    <a:pt x="411" y="42"/>
                  </a:lnTo>
                  <a:lnTo>
                    <a:pt x="390" y="33"/>
                  </a:lnTo>
                  <a:lnTo>
                    <a:pt x="337" y="33"/>
                  </a:lnTo>
                  <a:lnTo>
                    <a:pt x="317" y="8"/>
                  </a:lnTo>
                  <a:lnTo>
                    <a:pt x="274" y="42"/>
                  </a:lnTo>
                  <a:lnTo>
                    <a:pt x="253" y="33"/>
                  </a:lnTo>
                  <a:lnTo>
                    <a:pt x="274" y="8"/>
                  </a:lnTo>
                  <a:lnTo>
                    <a:pt x="274" y="0"/>
                  </a:lnTo>
                  <a:lnTo>
                    <a:pt x="253" y="0"/>
                  </a:lnTo>
                  <a:lnTo>
                    <a:pt x="200" y="25"/>
                  </a:lnTo>
                  <a:lnTo>
                    <a:pt x="169" y="33"/>
                  </a:lnTo>
                  <a:lnTo>
                    <a:pt x="147" y="33"/>
                  </a:lnTo>
                  <a:lnTo>
                    <a:pt x="74" y="83"/>
                  </a:lnTo>
                  <a:lnTo>
                    <a:pt x="31" y="91"/>
                  </a:lnTo>
                  <a:lnTo>
                    <a:pt x="10" y="108"/>
                  </a:lnTo>
                </a:path>
              </a:pathLst>
            </a:custGeom>
            <a:grpFill/>
            <a:ln w="9525" cap="flat" cmpd="sng">
              <a:solidFill>
                <a:srgbClr val="FFFFFF"/>
              </a:solidFill>
              <a:prstDash val="solid"/>
              <a:round/>
              <a:headEnd type="none" w="med" len="med"/>
              <a:tailEnd type="none" w="med" len="me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80" name="Freeform 89"/>
            <p:cNvSpPr>
              <a:spLocks noChangeAspect="1"/>
            </p:cNvSpPr>
            <p:nvPr/>
          </p:nvSpPr>
          <p:spPr bwMode="auto">
            <a:xfrm>
              <a:off x="3012" y="2388"/>
              <a:ext cx="475" cy="514"/>
            </a:xfrm>
            <a:custGeom>
              <a:avLst/>
              <a:gdLst/>
              <a:ahLst/>
              <a:cxnLst>
                <a:cxn ang="0">
                  <a:pos x="458" y="59"/>
                </a:cxn>
                <a:cxn ang="0">
                  <a:pos x="448" y="17"/>
                </a:cxn>
                <a:cxn ang="0">
                  <a:pos x="406" y="25"/>
                </a:cxn>
                <a:cxn ang="0">
                  <a:pos x="375" y="33"/>
                </a:cxn>
                <a:cxn ang="0">
                  <a:pos x="354" y="25"/>
                </a:cxn>
                <a:cxn ang="0">
                  <a:pos x="301" y="25"/>
                </a:cxn>
                <a:cxn ang="0">
                  <a:pos x="146" y="0"/>
                </a:cxn>
                <a:cxn ang="0">
                  <a:pos x="155" y="33"/>
                </a:cxn>
                <a:cxn ang="0">
                  <a:pos x="84" y="33"/>
                </a:cxn>
                <a:cxn ang="0">
                  <a:pos x="19" y="92"/>
                </a:cxn>
                <a:cxn ang="0">
                  <a:pos x="51" y="226"/>
                </a:cxn>
                <a:cxn ang="0">
                  <a:pos x="0" y="277"/>
                </a:cxn>
                <a:cxn ang="0">
                  <a:pos x="62" y="285"/>
                </a:cxn>
                <a:cxn ang="0">
                  <a:pos x="72" y="369"/>
                </a:cxn>
                <a:cxn ang="0">
                  <a:pos x="125" y="343"/>
                </a:cxn>
                <a:cxn ang="0">
                  <a:pos x="146" y="369"/>
                </a:cxn>
                <a:cxn ang="0">
                  <a:pos x="197" y="334"/>
                </a:cxn>
                <a:cxn ang="0">
                  <a:pos x="249" y="334"/>
                </a:cxn>
                <a:cxn ang="0">
                  <a:pos x="271" y="369"/>
                </a:cxn>
                <a:cxn ang="0">
                  <a:pos x="239" y="428"/>
                </a:cxn>
                <a:cxn ang="0">
                  <a:pos x="239" y="452"/>
                </a:cxn>
                <a:cxn ang="0">
                  <a:pos x="291" y="478"/>
                </a:cxn>
                <a:cxn ang="0">
                  <a:pos x="333" y="469"/>
                </a:cxn>
                <a:cxn ang="0">
                  <a:pos x="354" y="428"/>
                </a:cxn>
                <a:cxn ang="0">
                  <a:pos x="384" y="428"/>
                </a:cxn>
                <a:cxn ang="0">
                  <a:pos x="437" y="428"/>
                </a:cxn>
                <a:cxn ang="0">
                  <a:pos x="426" y="402"/>
                </a:cxn>
                <a:cxn ang="0">
                  <a:pos x="500" y="394"/>
                </a:cxn>
                <a:cxn ang="0">
                  <a:pos x="520" y="369"/>
                </a:cxn>
                <a:cxn ang="0">
                  <a:pos x="531" y="285"/>
                </a:cxn>
                <a:cxn ang="0">
                  <a:pos x="489" y="251"/>
                </a:cxn>
                <a:cxn ang="0">
                  <a:pos x="479" y="218"/>
                </a:cxn>
                <a:cxn ang="0">
                  <a:pos x="468" y="167"/>
                </a:cxn>
                <a:cxn ang="0">
                  <a:pos x="511" y="134"/>
                </a:cxn>
                <a:cxn ang="0">
                  <a:pos x="479" y="59"/>
                </a:cxn>
              </a:cxnLst>
              <a:rect l="0" t="0" r="r" b="b"/>
              <a:pathLst>
                <a:path w="532" h="479">
                  <a:moveTo>
                    <a:pt x="479" y="59"/>
                  </a:moveTo>
                  <a:lnTo>
                    <a:pt x="458" y="59"/>
                  </a:lnTo>
                  <a:lnTo>
                    <a:pt x="448" y="41"/>
                  </a:lnTo>
                  <a:lnTo>
                    <a:pt x="448" y="17"/>
                  </a:lnTo>
                  <a:lnTo>
                    <a:pt x="426" y="0"/>
                  </a:lnTo>
                  <a:lnTo>
                    <a:pt x="406" y="25"/>
                  </a:lnTo>
                  <a:lnTo>
                    <a:pt x="396" y="33"/>
                  </a:lnTo>
                  <a:lnTo>
                    <a:pt x="375" y="33"/>
                  </a:lnTo>
                  <a:lnTo>
                    <a:pt x="375" y="17"/>
                  </a:lnTo>
                  <a:lnTo>
                    <a:pt x="354" y="25"/>
                  </a:lnTo>
                  <a:lnTo>
                    <a:pt x="322" y="33"/>
                  </a:lnTo>
                  <a:lnTo>
                    <a:pt x="301" y="25"/>
                  </a:lnTo>
                  <a:lnTo>
                    <a:pt x="260" y="9"/>
                  </a:lnTo>
                  <a:lnTo>
                    <a:pt x="146" y="0"/>
                  </a:lnTo>
                  <a:lnTo>
                    <a:pt x="135" y="9"/>
                  </a:lnTo>
                  <a:lnTo>
                    <a:pt x="155" y="33"/>
                  </a:lnTo>
                  <a:lnTo>
                    <a:pt x="125" y="41"/>
                  </a:lnTo>
                  <a:lnTo>
                    <a:pt x="84" y="33"/>
                  </a:lnTo>
                  <a:lnTo>
                    <a:pt x="42" y="59"/>
                  </a:lnTo>
                  <a:lnTo>
                    <a:pt x="19" y="92"/>
                  </a:lnTo>
                  <a:lnTo>
                    <a:pt x="30" y="160"/>
                  </a:lnTo>
                  <a:lnTo>
                    <a:pt x="51" y="226"/>
                  </a:lnTo>
                  <a:lnTo>
                    <a:pt x="0" y="268"/>
                  </a:lnTo>
                  <a:lnTo>
                    <a:pt x="0" y="277"/>
                  </a:lnTo>
                  <a:lnTo>
                    <a:pt x="51" y="268"/>
                  </a:lnTo>
                  <a:lnTo>
                    <a:pt x="62" y="285"/>
                  </a:lnTo>
                  <a:lnTo>
                    <a:pt x="51" y="334"/>
                  </a:lnTo>
                  <a:lnTo>
                    <a:pt x="72" y="369"/>
                  </a:lnTo>
                  <a:lnTo>
                    <a:pt x="104" y="376"/>
                  </a:lnTo>
                  <a:lnTo>
                    <a:pt x="125" y="343"/>
                  </a:lnTo>
                  <a:lnTo>
                    <a:pt x="135" y="369"/>
                  </a:lnTo>
                  <a:lnTo>
                    <a:pt x="146" y="369"/>
                  </a:lnTo>
                  <a:lnTo>
                    <a:pt x="187" y="334"/>
                  </a:lnTo>
                  <a:lnTo>
                    <a:pt x="197" y="334"/>
                  </a:lnTo>
                  <a:lnTo>
                    <a:pt x="218" y="334"/>
                  </a:lnTo>
                  <a:lnTo>
                    <a:pt x="249" y="334"/>
                  </a:lnTo>
                  <a:lnTo>
                    <a:pt x="249" y="369"/>
                  </a:lnTo>
                  <a:lnTo>
                    <a:pt x="271" y="369"/>
                  </a:lnTo>
                  <a:lnTo>
                    <a:pt x="260" y="402"/>
                  </a:lnTo>
                  <a:lnTo>
                    <a:pt x="239" y="428"/>
                  </a:lnTo>
                  <a:lnTo>
                    <a:pt x="229" y="452"/>
                  </a:lnTo>
                  <a:lnTo>
                    <a:pt x="239" y="452"/>
                  </a:lnTo>
                  <a:lnTo>
                    <a:pt x="271" y="436"/>
                  </a:lnTo>
                  <a:lnTo>
                    <a:pt x="291" y="478"/>
                  </a:lnTo>
                  <a:lnTo>
                    <a:pt x="313" y="469"/>
                  </a:lnTo>
                  <a:lnTo>
                    <a:pt x="333" y="469"/>
                  </a:lnTo>
                  <a:lnTo>
                    <a:pt x="354" y="452"/>
                  </a:lnTo>
                  <a:lnTo>
                    <a:pt x="354" y="428"/>
                  </a:lnTo>
                  <a:lnTo>
                    <a:pt x="364" y="418"/>
                  </a:lnTo>
                  <a:lnTo>
                    <a:pt x="384" y="428"/>
                  </a:lnTo>
                  <a:lnTo>
                    <a:pt x="426" y="436"/>
                  </a:lnTo>
                  <a:lnTo>
                    <a:pt x="437" y="428"/>
                  </a:lnTo>
                  <a:lnTo>
                    <a:pt x="426" y="411"/>
                  </a:lnTo>
                  <a:lnTo>
                    <a:pt x="426" y="402"/>
                  </a:lnTo>
                  <a:lnTo>
                    <a:pt x="458" y="386"/>
                  </a:lnTo>
                  <a:lnTo>
                    <a:pt x="500" y="394"/>
                  </a:lnTo>
                  <a:lnTo>
                    <a:pt x="531" y="386"/>
                  </a:lnTo>
                  <a:lnTo>
                    <a:pt x="520" y="369"/>
                  </a:lnTo>
                  <a:lnTo>
                    <a:pt x="531" y="334"/>
                  </a:lnTo>
                  <a:lnTo>
                    <a:pt x="531" y="285"/>
                  </a:lnTo>
                  <a:lnTo>
                    <a:pt x="511" y="285"/>
                  </a:lnTo>
                  <a:lnTo>
                    <a:pt x="489" y="251"/>
                  </a:lnTo>
                  <a:lnTo>
                    <a:pt x="489" y="218"/>
                  </a:lnTo>
                  <a:lnTo>
                    <a:pt x="479" y="218"/>
                  </a:lnTo>
                  <a:lnTo>
                    <a:pt x="468" y="218"/>
                  </a:lnTo>
                  <a:lnTo>
                    <a:pt x="468" y="167"/>
                  </a:lnTo>
                  <a:lnTo>
                    <a:pt x="489" y="160"/>
                  </a:lnTo>
                  <a:lnTo>
                    <a:pt x="511" y="134"/>
                  </a:lnTo>
                  <a:lnTo>
                    <a:pt x="511" y="108"/>
                  </a:lnTo>
                  <a:lnTo>
                    <a:pt x="479" y="59"/>
                  </a:lnTo>
                </a:path>
              </a:pathLst>
            </a:custGeom>
            <a:grpFill/>
            <a:ln w="9525" cap="flat" cmpd="sng">
              <a:solidFill>
                <a:srgbClr val="FFFFFF"/>
              </a:solidFill>
              <a:prstDash val="solid"/>
              <a:round/>
              <a:headEnd type="none" w="med" len="med"/>
              <a:tailEnd type="none" w="med" len="me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81" name="Freeform 90"/>
            <p:cNvSpPr>
              <a:spLocks noChangeAspect="1"/>
            </p:cNvSpPr>
            <p:nvPr/>
          </p:nvSpPr>
          <p:spPr bwMode="auto">
            <a:xfrm>
              <a:off x="2564" y="2486"/>
              <a:ext cx="515" cy="452"/>
            </a:xfrm>
            <a:custGeom>
              <a:avLst/>
              <a:gdLst/>
              <a:ahLst/>
              <a:cxnLst>
                <a:cxn ang="0">
                  <a:pos x="155" y="143"/>
                </a:cxn>
                <a:cxn ang="0">
                  <a:pos x="145" y="176"/>
                </a:cxn>
                <a:cxn ang="0">
                  <a:pos x="123" y="176"/>
                </a:cxn>
                <a:cxn ang="0">
                  <a:pos x="62" y="176"/>
                </a:cxn>
                <a:cxn ang="0">
                  <a:pos x="51" y="185"/>
                </a:cxn>
                <a:cxn ang="0">
                  <a:pos x="20" y="176"/>
                </a:cxn>
                <a:cxn ang="0">
                  <a:pos x="0" y="201"/>
                </a:cxn>
                <a:cxn ang="0">
                  <a:pos x="10" y="219"/>
                </a:cxn>
                <a:cxn ang="0">
                  <a:pos x="10" y="235"/>
                </a:cxn>
                <a:cxn ang="0">
                  <a:pos x="20" y="252"/>
                </a:cxn>
                <a:cxn ang="0">
                  <a:pos x="71" y="243"/>
                </a:cxn>
                <a:cxn ang="0">
                  <a:pos x="92" y="252"/>
                </a:cxn>
                <a:cxn ang="0">
                  <a:pos x="62" y="336"/>
                </a:cxn>
                <a:cxn ang="0">
                  <a:pos x="103" y="361"/>
                </a:cxn>
                <a:cxn ang="0">
                  <a:pos x="92" y="412"/>
                </a:cxn>
                <a:cxn ang="0">
                  <a:pos x="123" y="412"/>
                </a:cxn>
                <a:cxn ang="0">
                  <a:pos x="155" y="387"/>
                </a:cxn>
                <a:cxn ang="0">
                  <a:pos x="175" y="395"/>
                </a:cxn>
                <a:cxn ang="0">
                  <a:pos x="238" y="421"/>
                </a:cxn>
                <a:cxn ang="0">
                  <a:pos x="248" y="412"/>
                </a:cxn>
                <a:cxn ang="0">
                  <a:pos x="248" y="395"/>
                </a:cxn>
                <a:cxn ang="0">
                  <a:pos x="269" y="387"/>
                </a:cxn>
                <a:cxn ang="0">
                  <a:pos x="362" y="336"/>
                </a:cxn>
                <a:cxn ang="0">
                  <a:pos x="373" y="345"/>
                </a:cxn>
                <a:cxn ang="0">
                  <a:pos x="435" y="361"/>
                </a:cxn>
                <a:cxn ang="0">
                  <a:pos x="466" y="327"/>
                </a:cxn>
                <a:cxn ang="0">
                  <a:pos x="487" y="336"/>
                </a:cxn>
                <a:cxn ang="0">
                  <a:pos x="508" y="336"/>
                </a:cxn>
                <a:cxn ang="0">
                  <a:pos x="508" y="327"/>
                </a:cxn>
                <a:cxn ang="0">
                  <a:pos x="538" y="319"/>
                </a:cxn>
                <a:cxn ang="0">
                  <a:pos x="538" y="311"/>
                </a:cxn>
                <a:cxn ang="0">
                  <a:pos x="549" y="303"/>
                </a:cxn>
                <a:cxn ang="0">
                  <a:pos x="559" y="303"/>
                </a:cxn>
                <a:cxn ang="0">
                  <a:pos x="580" y="277"/>
                </a:cxn>
                <a:cxn ang="0">
                  <a:pos x="559" y="243"/>
                </a:cxn>
                <a:cxn ang="0">
                  <a:pos x="569" y="193"/>
                </a:cxn>
                <a:cxn ang="0">
                  <a:pos x="559" y="176"/>
                </a:cxn>
                <a:cxn ang="0">
                  <a:pos x="508" y="185"/>
                </a:cxn>
                <a:cxn ang="0">
                  <a:pos x="508" y="176"/>
                </a:cxn>
                <a:cxn ang="0">
                  <a:pos x="559" y="134"/>
                </a:cxn>
                <a:cxn ang="0">
                  <a:pos x="538" y="67"/>
                </a:cxn>
                <a:cxn ang="0">
                  <a:pos x="497" y="84"/>
                </a:cxn>
                <a:cxn ang="0">
                  <a:pos x="476" y="58"/>
                </a:cxn>
                <a:cxn ang="0">
                  <a:pos x="445" y="33"/>
                </a:cxn>
                <a:cxn ang="0">
                  <a:pos x="445" y="8"/>
                </a:cxn>
                <a:cxn ang="0">
                  <a:pos x="424" y="8"/>
                </a:cxn>
                <a:cxn ang="0">
                  <a:pos x="404" y="16"/>
                </a:cxn>
                <a:cxn ang="0">
                  <a:pos x="362" y="0"/>
                </a:cxn>
                <a:cxn ang="0">
                  <a:pos x="341" y="33"/>
                </a:cxn>
                <a:cxn ang="0">
                  <a:pos x="310" y="33"/>
                </a:cxn>
                <a:cxn ang="0">
                  <a:pos x="290" y="67"/>
                </a:cxn>
                <a:cxn ang="0">
                  <a:pos x="279" y="58"/>
                </a:cxn>
                <a:cxn ang="0">
                  <a:pos x="248" y="67"/>
                </a:cxn>
                <a:cxn ang="0">
                  <a:pos x="217" y="50"/>
                </a:cxn>
                <a:cxn ang="0">
                  <a:pos x="186" y="75"/>
                </a:cxn>
                <a:cxn ang="0">
                  <a:pos x="186" y="84"/>
                </a:cxn>
                <a:cxn ang="0">
                  <a:pos x="248" y="109"/>
                </a:cxn>
                <a:cxn ang="0">
                  <a:pos x="258" y="126"/>
                </a:cxn>
                <a:cxn ang="0">
                  <a:pos x="217" y="143"/>
                </a:cxn>
                <a:cxn ang="0">
                  <a:pos x="155" y="143"/>
                </a:cxn>
              </a:cxnLst>
              <a:rect l="0" t="0" r="r" b="b"/>
              <a:pathLst>
                <a:path w="581" h="422">
                  <a:moveTo>
                    <a:pt x="155" y="143"/>
                  </a:moveTo>
                  <a:lnTo>
                    <a:pt x="145" y="176"/>
                  </a:lnTo>
                  <a:lnTo>
                    <a:pt x="123" y="176"/>
                  </a:lnTo>
                  <a:lnTo>
                    <a:pt x="62" y="176"/>
                  </a:lnTo>
                  <a:lnTo>
                    <a:pt x="51" y="185"/>
                  </a:lnTo>
                  <a:lnTo>
                    <a:pt x="20" y="176"/>
                  </a:lnTo>
                  <a:lnTo>
                    <a:pt x="0" y="201"/>
                  </a:lnTo>
                  <a:lnTo>
                    <a:pt x="10" y="219"/>
                  </a:lnTo>
                  <a:lnTo>
                    <a:pt x="10" y="235"/>
                  </a:lnTo>
                  <a:lnTo>
                    <a:pt x="20" y="252"/>
                  </a:lnTo>
                  <a:lnTo>
                    <a:pt x="71" y="243"/>
                  </a:lnTo>
                  <a:lnTo>
                    <a:pt x="92" y="252"/>
                  </a:lnTo>
                  <a:lnTo>
                    <a:pt x="62" y="336"/>
                  </a:lnTo>
                  <a:lnTo>
                    <a:pt x="103" y="361"/>
                  </a:lnTo>
                  <a:lnTo>
                    <a:pt x="92" y="412"/>
                  </a:lnTo>
                  <a:lnTo>
                    <a:pt x="123" y="412"/>
                  </a:lnTo>
                  <a:lnTo>
                    <a:pt x="155" y="387"/>
                  </a:lnTo>
                  <a:lnTo>
                    <a:pt x="175" y="395"/>
                  </a:lnTo>
                  <a:lnTo>
                    <a:pt x="238" y="421"/>
                  </a:lnTo>
                  <a:lnTo>
                    <a:pt x="248" y="412"/>
                  </a:lnTo>
                  <a:lnTo>
                    <a:pt x="248" y="395"/>
                  </a:lnTo>
                  <a:lnTo>
                    <a:pt x="269" y="387"/>
                  </a:lnTo>
                  <a:lnTo>
                    <a:pt x="362" y="336"/>
                  </a:lnTo>
                  <a:lnTo>
                    <a:pt x="373" y="345"/>
                  </a:lnTo>
                  <a:lnTo>
                    <a:pt x="435" y="361"/>
                  </a:lnTo>
                  <a:lnTo>
                    <a:pt x="466" y="327"/>
                  </a:lnTo>
                  <a:lnTo>
                    <a:pt x="487" y="336"/>
                  </a:lnTo>
                  <a:lnTo>
                    <a:pt x="508" y="336"/>
                  </a:lnTo>
                  <a:lnTo>
                    <a:pt x="508" y="327"/>
                  </a:lnTo>
                  <a:lnTo>
                    <a:pt x="538" y="319"/>
                  </a:lnTo>
                  <a:lnTo>
                    <a:pt x="538" y="311"/>
                  </a:lnTo>
                  <a:lnTo>
                    <a:pt x="549" y="303"/>
                  </a:lnTo>
                  <a:lnTo>
                    <a:pt x="559" y="303"/>
                  </a:lnTo>
                  <a:lnTo>
                    <a:pt x="580" y="277"/>
                  </a:lnTo>
                  <a:lnTo>
                    <a:pt x="559" y="243"/>
                  </a:lnTo>
                  <a:lnTo>
                    <a:pt x="569" y="193"/>
                  </a:lnTo>
                  <a:lnTo>
                    <a:pt x="559" y="176"/>
                  </a:lnTo>
                  <a:lnTo>
                    <a:pt x="508" y="185"/>
                  </a:lnTo>
                  <a:lnTo>
                    <a:pt x="508" y="176"/>
                  </a:lnTo>
                  <a:lnTo>
                    <a:pt x="559" y="134"/>
                  </a:lnTo>
                  <a:lnTo>
                    <a:pt x="538" y="67"/>
                  </a:lnTo>
                  <a:lnTo>
                    <a:pt x="497" y="84"/>
                  </a:lnTo>
                  <a:lnTo>
                    <a:pt x="476" y="58"/>
                  </a:lnTo>
                  <a:lnTo>
                    <a:pt x="445" y="33"/>
                  </a:lnTo>
                  <a:lnTo>
                    <a:pt x="445" y="8"/>
                  </a:lnTo>
                  <a:lnTo>
                    <a:pt x="424" y="8"/>
                  </a:lnTo>
                  <a:lnTo>
                    <a:pt x="404" y="16"/>
                  </a:lnTo>
                  <a:lnTo>
                    <a:pt x="362" y="0"/>
                  </a:lnTo>
                  <a:lnTo>
                    <a:pt x="341" y="33"/>
                  </a:lnTo>
                  <a:lnTo>
                    <a:pt x="310" y="33"/>
                  </a:lnTo>
                  <a:lnTo>
                    <a:pt x="290" y="67"/>
                  </a:lnTo>
                  <a:lnTo>
                    <a:pt x="279" y="58"/>
                  </a:lnTo>
                  <a:lnTo>
                    <a:pt x="248" y="67"/>
                  </a:lnTo>
                  <a:lnTo>
                    <a:pt x="217" y="50"/>
                  </a:lnTo>
                  <a:lnTo>
                    <a:pt x="186" y="75"/>
                  </a:lnTo>
                  <a:lnTo>
                    <a:pt x="186" y="84"/>
                  </a:lnTo>
                  <a:lnTo>
                    <a:pt x="248" y="109"/>
                  </a:lnTo>
                  <a:lnTo>
                    <a:pt x="258" y="126"/>
                  </a:lnTo>
                  <a:lnTo>
                    <a:pt x="217" y="143"/>
                  </a:lnTo>
                  <a:lnTo>
                    <a:pt x="155" y="143"/>
                  </a:lnTo>
                </a:path>
              </a:pathLst>
            </a:custGeom>
            <a:grpFill/>
            <a:ln w="9525" cap="flat" cmpd="sng">
              <a:solidFill>
                <a:srgbClr val="FFFFFF"/>
              </a:solidFill>
              <a:prstDash val="solid"/>
              <a:round/>
              <a:headEnd type="none" w="med" len="med"/>
              <a:tailEnd type="none" w="med" len="me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82" name="Freeform 91"/>
            <p:cNvSpPr>
              <a:spLocks noChangeAspect="1"/>
            </p:cNvSpPr>
            <p:nvPr/>
          </p:nvSpPr>
          <p:spPr bwMode="auto">
            <a:xfrm>
              <a:off x="3480" y="1897"/>
              <a:ext cx="396" cy="482"/>
            </a:xfrm>
            <a:custGeom>
              <a:avLst/>
              <a:gdLst/>
              <a:ahLst/>
              <a:cxnLst>
                <a:cxn ang="0">
                  <a:pos x="93" y="0"/>
                </a:cxn>
                <a:cxn ang="0">
                  <a:pos x="176" y="42"/>
                </a:cxn>
                <a:cxn ang="0">
                  <a:pos x="239" y="67"/>
                </a:cxn>
                <a:cxn ang="0">
                  <a:pos x="270" y="67"/>
                </a:cxn>
                <a:cxn ang="0">
                  <a:pos x="291" y="127"/>
                </a:cxn>
                <a:cxn ang="0">
                  <a:pos x="333" y="144"/>
                </a:cxn>
                <a:cxn ang="0">
                  <a:pos x="373" y="127"/>
                </a:cxn>
                <a:cxn ang="0">
                  <a:pos x="384" y="161"/>
                </a:cxn>
                <a:cxn ang="0">
                  <a:pos x="343" y="177"/>
                </a:cxn>
                <a:cxn ang="0">
                  <a:pos x="321" y="203"/>
                </a:cxn>
                <a:cxn ang="0">
                  <a:pos x="373" y="245"/>
                </a:cxn>
                <a:cxn ang="0">
                  <a:pos x="447" y="279"/>
                </a:cxn>
                <a:cxn ang="0">
                  <a:pos x="436" y="321"/>
                </a:cxn>
                <a:cxn ang="0">
                  <a:pos x="436" y="346"/>
                </a:cxn>
                <a:cxn ang="0">
                  <a:pos x="395" y="371"/>
                </a:cxn>
                <a:cxn ang="0">
                  <a:pos x="363" y="448"/>
                </a:cxn>
                <a:cxn ang="0">
                  <a:pos x="333" y="439"/>
                </a:cxn>
                <a:cxn ang="0">
                  <a:pos x="259" y="414"/>
                </a:cxn>
                <a:cxn ang="0">
                  <a:pos x="197" y="439"/>
                </a:cxn>
                <a:cxn ang="0">
                  <a:pos x="218" y="405"/>
                </a:cxn>
                <a:cxn ang="0">
                  <a:pos x="145" y="431"/>
                </a:cxn>
                <a:cxn ang="0">
                  <a:pos x="114" y="329"/>
                </a:cxn>
                <a:cxn ang="0">
                  <a:pos x="93" y="321"/>
                </a:cxn>
                <a:cxn ang="0">
                  <a:pos x="73" y="270"/>
                </a:cxn>
                <a:cxn ang="0">
                  <a:pos x="93" y="236"/>
                </a:cxn>
                <a:cxn ang="0">
                  <a:pos x="63" y="212"/>
                </a:cxn>
                <a:cxn ang="0">
                  <a:pos x="0" y="161"/>
                </a:cxn>
                <a:cxn ang="0">
                  <a:pos x="31" y="118"/>
                </a:cxn>
                <a:cxn ang="0">
                  <a:pos x="51" y="67"/>
                </a:cxn>
                <a:cxn ang="0">
                  <a:pos x="83" y="67"/>
                </a:cxn>
                <a:cxn ang="0">
                  <a:pos x="114" y="67"/>
                </a:cxn>
                <a:cxn ang="0">
                  <a:pos x="125" y="42"/>
                </a:cxn>
                <a:cxn ang="0">
                  <a:pos x="93" y="9"/>
                </a:cxn>
              </a:cxnLst>
              <a:rect l="0" t="0" r="r" b="b"/>
              <a:pathLst>
                <a:path w="448" h="449">
                  <a:moveTo>
                    <a:pt x="93" y="9"/>
                  </a:moveTo>
                  <a:lnTo>
                    <a:pt x="93" y="0"/>
                  </a:lnTo>
                  <a:lnTo>
                    <a:pt x="156" y="25"/>
                  </a:lnTo>
                  <a:lnTo>
                    <a:pt x="176" y="42"/>
                  </a:lnTo>
                  <a:lnTo>
                    <a:pt x="218" y="51"/>
                  </a:lnTo>
                  <a:lnTo>
                    <a:pt x="239" y="67"/>
                  </a:lnTo>
                  <a:lnTo>
                    <a:pt x="270" y="59"/>
                  </a:lnTo>
                  <a:lnTo>
                    <a:pt x="270" y="67"/>
                  </a:lnTo>
                  <a:lnTo>
                    <a:pt x="259" y="109"/>
                  </a:lnTo>
                  <a:lnTo>
                    <a:pt x="291" y="127"/>
                  </a:lnTo>
                  <a:lnTo>
                    <a:pt x="301" y="135"/>
                  </a:lnTo>
                  <a:lnTo>
                    <a:pt x="333" y="144"/>
                  </a:lnTo>
                  <a:lnTo>
                    <a:pt x="353" y="127"/>
                  </a:lnTo>
                  <a:lnTo>
                    <a:pt x="373" y="127"/>
                  </a:lnTo>
                  <a:lnTo>
                    <a:pt x="384" y="144"/>
                  </a:lnTo>
                  <a:lnTo>
                    <a:pt x="384" y="161"/>
                  </a:lnTo>
                  <a:lnTo>
                    <a:pt x="343" y="161"/>
                  </a:lnTo>
                  <a:lnTo>
                    <a:pt x="343" y="177"/>
                  </a:lnTo>
                  <a:lnTo>
                    <a:pt x="343" y="186"/>
                  </a:lnTo>
                  <a:lnTo>
                    <a:pt x="321" y="203"/>
                  </a:lnTo>
                  <a:lnTo>
                    <a:pt x="333" y="228"/>
                  </a:lnTo>
                  <a:lnTo>
                    <a:pt x="373" y="245"/>
                  </a:lnTo>
                  <a:lnTo>
                    <a:pt x="373" y="270"/>
                  </a:lnTo>
                  <a:lnTo>
                    <a:pt x="447" y="279"/>
                  </a:lnTo>
                  <a:lnTo>
                    <a:pt x="447" y="303"/>
                  </a:lnTo>
                  <a:lnTo>
                    <a:pt x="436" y="321"/>
                  </a:lnTo>
                  <a:lnTo>
                    <a:pt x="447" y="338"/>
                  </a:lnTo>
                  <a:lnTo>
                    <a:pt x="436" y="346"/>
                  </a:lnTo>
                  <a:lnTo>
                    <a:pt x="404" y="355"/>
                  </a:lnTo>
                  <a:lnTo>
                    <a:pt x="395" y="371"/>
                  </a:lnTo>
                  <a:lnTo>
                    <a:pt x="395" y="405"/>
                  </a:lnTo>
                  <a:lnTo>
                    <a:pt x="363" y="448"/>
                  </a:lnTo>
                  <a:lnTo>
                    <a:pt x="353" y="448"/>
                  </a:lnTo>
                  <a:lnTo>
                    <a:pt x="333" y="439"/>
                  </a:lnTo>
                  <a:lnTo>
                    <a:pt x="280" y="439"/>
                  </a:lnTo>
                  <a:lnTo>
                    <a:pt x="259" y="414"/>
                  </a:lnTo>
                  <a:lnTo>
                    <a:pt x="218" y="448"/>
                  </a:lnTo>
                  <a:lnTo>
                    <a:pt x="197" y="439"/>
                  </a:lnTo>
                  <a:lnTo>
                    <a:pt x="218" y="414"/>
                  </a:lnTo>
                  <a:lnTo>
                    <a:pt x="218" y="405"/>
                  </a:lnTo>
                  <a:lnTo>
                    <a:pt x="197" y="405"/>
                  </a:lnTo>
                  <a:lnTo>
                    <a:pt x="145" y="431"/>
                  </a:lnTo>
                  <a:lnTo>
                    <a:pt x="105" y="355"/>
                  </a:lnTo>
                  <a:lnTo>
                    <a:pt x="114" y="329"/>
                  </a:lnTo>
                  <a:lnTo>
                    <a:pt x="114" y="321"/>
                  </a:lnTo>
                  <a:lnTo>
                    <a:pt x="93" y="321"/>
                  </a:lnTo>
                  <a:lnTo>
                    <a:pt x="51" y="296"/>
                  </a:lnTo>
                  <a:lnTo>
                    <a:pt x="73" y="270"/>
                  </a:lnTo>
                  <a:lnTo>
                    <a:pt x="93" y="261"/>
                  </a:lnTo>
                  <a:lnTo>
                    <a:pt x="93" y="236"/>
                  </a:lnTo>
                  <a:lnTo>
                    <a:pt x="93" y="193"/>
                  </a:lnTo>
                  <a:lnTo>
                    <a:pt x="63" y="212"/>
                  </a:lnTo>
                  <a:lnTo>
                    <a:pt x="31" y="186"/>
                  </a:lnTo>
                  <a:lnTo>
                    <a:pt x="0" y="161"/>
                  </a:lnTo>
                  <a:lnTo>
                    <a:pt x="31" y="144"/>
                  </a:lnTo>
                  <a:lnTo>
                    <a:pt x="31" y="118"/>
                  </a:lnTo>
                  <a:lnTo>
                    <a:pt x="51" y="101"/>
                  </a:lnTo>
                  <a:lnTo>
                    <a:pt x="51" y="67"/>
                  </a:lnTo>
                  <a:lnTo>
                    <a:pt x="63" y="59"/>
                  </a:lnTo>
                  <a:lnTo>
                    <a:pt x="83" y="67"/>
                  </a:lnTo>
                  <a:lnTo>
                    <a:pt x="93" y="85"/>
                  </a:lnTo>
                  <a:lnTo>
                    <a:pt x="114" y="67"/>
                  </a:lnTo>
                  <a:lnTo>
                    <a:pt x="125" y="59"/>
                  </a:lnTo>
                  <a:lnTo>
                    <a:pt x="125" y="42"/>
                  </a:lnTo>
                  <a:lnTo>
                    <a:pt x="93" y="25"/>
                  </a:lnTo>
                  <a:lnTo>
                    <a:pt x="93" y="9"/>
                  </a:lnTo>
                </a:path>
              </a:pathLst>
            </a:custGeom>
            <a:grpFill/>
            <a:ln w="9525" cap="flat" cmpd="sng">
              <a:solidFill>
                <a:srgbClr val="FFFFFF"/>
              </a:solidFill>
              <a:prstDash val="solid"/>
              <a:round/>
              <a:headEnd type="none" w="med" len="med"/>
              <a:tailEnd type="none" w="med" len="me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83" name="Freeform 92"/>
            <p:cNvSpPr>
              <a:spLocks noChangeAspect="1"/>
            </p:cNvSpPr>
            <p:nvPr/>
          </p:nvSpPr>
          <p:spPr bwMode="auto">
            <a:xfrm>
              <a:off x="501" y="1717"/>
              <a:ext cx="1662" cy="887"/>
            </a:xfrm>
            <a:custGeom>
              <a:avLst/>
              <a:gdLst/>
              <a:ahLst/>
              <a:cxnLst>
                <a:cxn ang="0">
                  <a:pos x="1131" y="792"/>
                </a:cxn>
                <a:cxn ang="0">
                  <a:pos x="1163" y="816"/>
                </a:cxn>
                <a:cxn ang="0">
                  <a:pos x="1257" y="792"/>
                </a:cxn>
                <a:cxn ang="0">
                  <a:pos x="1320" y="758"/>
                </a:cxn>
                <a:cxn ang="0">
                  <a:pos x="1382" y="732"/>
                </a:cxn>
                <a:cxn ang="0">
                  <a:pos x="1465" y="716"/>
                </a:cxn>
                <a:cxn ang="0">
                  <a:pos x="1579" y="698"/>
                </a:cxn>
                <a:cxn ang="0">
                  <a:pos x="1590" y="732"/>
                </a:cxn>
                <a:cxn ang="0">
                  <a:pos x="1620" y="741"/>
                </a:cxn>
                <a:cxn ang="0">
                  <a:pos x="1600" y="783"/>
                </a:cxn>
                <a:cxn ang="0">
                  <a:pos x="1620" y="792"/>
                </a:cxn>
                <a:cxn ang="0">
                  <a:pos x="1725" y="783"/>
                </a:cxn>
                <a:cxn ang="0">
                  <a:pos x="1787" y="800"/>
                </a:cxn>
                <a:cxn ang="0">
                  <a:pos x="1819" y="808"/>
                </a:cxn>
                <a:cxn ang="0">
                  <a:pos x="1819" y="758"/>
                </a:cxn>
                <a:cxn ang="0">
                  <a:pos x="1871" y="716"/>
                </a:cxn>
                <a:cxn ang="0">
                  <a:pos x="1828" y="547"/>
                </a:cxn>
                <a:cxn ang="0">
                  <a:pos x="1797" y="446"/>
                </a:cxn>
                <a:cxn ang="0">
                  <a:pos x="1704" y="413"/>
                </a:cxn>
                <a:cxn ang="0">
                  <a:pos x="1651" y="505"/>
                </a:cxn>
                <a:cxn ang="0">
                  <a:pos x="1537" y="455"/>
                </a:cxn>
                <a:cxn ang="0">
                  <a:pos x="1340" y="395"/>
                </a:cxn>
                <a:cxn ang="0">
                  <a:pos x="1257" y="387"/>
                </a:cxn>
                <a:cxn ang="0">
                  <a:pos x="1101" y="328"/>
                </a:cxn>
                <a:cxn ang="0">
                  <a:pos x="1018" y="185"/>
                </a:cxn>
                <a:cxn ang="0">
                  <a:pos x="1049" y="134"/>
                </a:cxn>
                <a:cxn ang="0">
                  <a:pos x="1049" y="67"/>
                </a:cxn>
                <a:cxn ang="0">
                  <a:pos x="1060" y="33"/>
                </a:cxn>
                <a:cxn ang="0">
                  <a:pos x="924" y="0"/>
                </a:cxn>
                <a:cxn ang="0">
                  <a:pos x="831" y="16"/>
                </a:cxn>
                <a:cxn ang="0">
                  <a:pos x="706" y="50"/>
                </a:cxn>
                <a:cxn ang="0">
                  <a:pos x="581" y="58"/>
                </a:cxn>
                <a:cxn ang="0">
                  <a:pos x="499" y="25"/>
                </a:cxn>
                <a:cxn ang="0">
                  <a:pos x="352" y="42"/>
                </a:cxn>
                <a:cxn ang="0">
                  <a:pos x="301" y="16"/>
                </a:cxn>
                <a:cxn ang="0">
                  <a:pos x="196" y="33"/>
                </a:cxn>
                <a:cxn ang="0">
                  <a:pos x="145" y="84"/>
                </a:cxn>
                <a:cxn ang="0">
                  <a:pos x="124" y="109"/>
                </a:cxn>
                <a:cxn ang="0">
                  <a:pos x="82" y="126"/>
                </a:cxn>
                <a:cxn ang="0">
                  <a:pos x="71" y="151"/>
                </a:cxn>
                <a:cxn ang="0">
                  <a:pos x="93" y="193"/>
                </a:cxn>
                <a:cxn ang="0">
                  <a:pos x="93" y="243"/>
                </a:cxn>
                <a:cxn ang="0">
                  <a:pos x="20" y="227"/>
                </a:cxn>
                <a:cxn ang="0">
                  <a:pos x="0" y="243"/>
                </a:cxn>
                <a:cxn ang="0">
                  <a:pos x="10" y="285"/>
                </a:cxn>
                <a:cxn ang="0">
                  <a:pos x="10" y="328"/>
                </a:cxn>
                <a:cxn ang="0">
                  <a:pos x="41" y="345"/>
                </a:cxn>
                <a:cxn ang="0">
                  <a:pos x="124" y="413"/>
                </a:cxn>
                <a:cxn ang="0">
                  <a:pos x="165" y="471"/>
                </a:cxn>
                <a:cxn ang="0">
                  <a:pos x="207" y="488"/>
                </a:cxn>
                <a:cxn ang="0">
                  <a:pos x="259" y="488"/>
                </a:cxn>
                <a:cxn ang="0">
                  <a:pos x="393" y="606"/>
                </a:cxn>
                <a:cxn ang="0">
                  <a:pos x="435" y="589"/>
                </a:cxn>
                <a:cxn ang="0">
                  <a:pos x="446" y="640"/>
                </a:cxn>
                <a:cxn ang="0">
                  <a:pos x="529" y="665"/>
                </a:cxn>
                <a:cxn ang="0">
                  <a:pos x="592" y="724"/>
                </a:cxn>
                <a:cxn ang="0">
                  <a:pos x="612" y="750"/>
                </a:cxn>
                <a:cxn ang="0">
                  <a:pos x="686" y="750"/>
                </a:cxn>
                <a:cxn ang="0">
                  <a:pos x="821" y="766"/>
                </a:cxn>
                <a:cxn ang="0">
                  <a:pos x="872" y="783"/>
                </a:cxn>
                <a:cxn ang="0">
                  <a:pos x="883" y="826"/>
                </a:cxn>
                <a:cxn ang="0">
                  <a:pos x="977" y="758"/>
                </a:cxn>
                <a:cxn ang="0">
                  <a:pos x="1069" y="783"/>
                </a:cxn>
              </a:cxnLst>
              <a:rect l="0" t="0" r="r" b="b"/>
              <a:pathLst>
                <a:path w="1872" h="827">
                  <a:moveTo>
                    <a:pt x="1069" y="783"/>
                  </a:moveTo>
                  <a:lnTo>
                    <a:pt x="1131" y="792"/>
                  </a:lnTo>
                  <a:lnTo>
                    <a:pt x="1153" y="816"/>
                  </a:lnTo>
                  <a:lnTo>
                    <a:pt x="1163" y="816"/>
                  </a:lnTo>
                  <a:lnTo>
                    <a:pt x="1246" y="808"/>
                  </a:lnTo>
                  <a:lnTo>
                    <a:pt x="1257" y="792"/>
                  </a:lnTo>
                  <a:lnTo>
                    <a:pt x="1267" y="783"/>
                  </a:lnTo>
                  <a:lnTo>
                    <a:pt x="1320" y="758"/>
                  </a:lnTo>
                  <a:lnTo>
                    <a:pt x="1350" y="750"/>
                  </a:lnTo>
                  <a:lnTo>
                    <a:pt x="1382" y="732"/>
                  </a:lnTo>
                  <a:lnTo>
                    <a:pt x="1455" y="708"/>
                  </a:lnTo>
                  <a:lnTo>
                    <a:pt x="1465" y="716"/>
                  </a:lnTo>
                  <a:lnTo>
                    <a:pt x="1506" y="724"/>
                  </a:lnTo>
                  <a:lnTo>
                    <a:pt x="1579" y="698"/>
                  </a:lnTo>
                  <a:lnTo>
                    <a:pt x="1610" y="708"/>
                  </a:lnTo>
                  <a:lnTo>
                    <a:pt x="1590" y="732"/>
                  </a:lnTo>
                  <a:lnTo>
                    <a:pt x="1590" y="741"/>
                  </a:lnTo>
                  <a:lnTo>
                    <a:pt x="1620" y="741"/>
                  </a:lnTo>
                  <a:lnTo>
                    <a:pt x="1630" y="750"/>
                  </a:lnTo>
                  <a:lnTo>
                    <a:pt x="1600" y="783"/>
                  </a:lnTo>
                  <a:lnTo>
                    <a:pt x="1610" y="792"/>
                  </a:lnTo>
                  <a:lnTo>
                    <a:pt x="1620" y="792"/>
                  </a:lnTo>
                  <a:lnTo>
                    <a:pt x="1694" y="808"/>
                  </a:lnTo>
                  <a:lnTo>
                    <a:pt x="1725" y="783"/>
                  </a:lnTo>
                  <a:lnTo>
                    <a:pt x="1777" y="816"/>
                  </a:lnTo>
                  <a:lnTo>
                    <a:pt x="1787" y="800"/>
                  </a:lnTo>
                  <a:lnTo>
                    <a:pt x="1807" y="808"/>
                  </a:lnTo>
                  <a:lnTo>
                    <a:pt x="1819" y="808"/>
                  </a:lnTo>
                  <a:lnTo>
                    <a:pt x="1828" y="800"/>
                  </a:lnTo>
                  <a:lnTo>
                    <a:pt x="1819" y="758"/>
                  </a:lnTo>
                  <a:lnTo>
                    <a:pt x="1839" y="750"/>
                  </a:lnTo>
                  <a:lnTo>
                    <a:pt x="1871" y="716"/>
                  </a:lnTo>
                  <a:lnTo>
                    <a:pt x="1860" y="606"/>
                  </a:lnTo>
                  <a:lnTo>
                    <a:pt x="1828" y="547"/>
                  </a:lnTo>
                  <a:lnTo>
                    <a:pt x="1849" y="530"/>
                  </a:lnTo>
                  <a:lnTo>
                    <a:pt x="1797" y="446"/>
                  </a:lnTo>
                  <a:lnTo>
                    <a:pt x="1725" y="404"/>
                  </a:lnTo>
                  <a:lnTo>
                    <a:pt x="1704" y="413"/>
                  </a:lnTo>
                  <a:lnTo>
                    <a:pt x="1704" y="437"/>
                  </a:lnTo>
                  <a:lnTo>
                    <a:pt x="1651" y="505"/>
                  </a:lnTo>
                  <a:lnTo>
                    <a:pt x="1548" y="488"/>
                  </a:lnTo>
                  <a:lnTo>
                    <a:pt x="1537" y="455"/>
                  </a:lnTo>
                  <a:lnTo>
                    <a:pt x="1475" y="413"/>
                  </a:lnTo>
                  <a:lnTo>
                    <a:pt x="1340" y="395"/>
                  </a:lnTo>
                  <a:lnTo>
                    <a:pt x="1278" y="387"/>
                  </a:lnTo>
                  <a:lnTo>
                    <a:pt x="1257" y="387"/>
                  </a:lnTo>
                  <a:lnTo>
                    <a:pt x="1205" y="353"/>
                  </a:lnTo>
                  <a:lnTo>
                    <a:pt x="1101" y="328"/>
                  </a:lnTo>
                  <a:lnTo>
                    <a:pt x="1028" y="210"/>
                  </a:lnTo>
                  <a:lnTo>
                    <a:pt x="1018" y="185"/>
                  </a:lnTo>
                  <a:lnTo>
                    <a:pt x="1049" y="168"/>
                  </a:lnTo>
                  <a:lnTo>
                    <a:pt x="1049" y="134"/>
                  </a:lnTo>
                  <a:lnTo>
                    <a:pt x="1069" y="92"/>
                  </a:lnTo>
                  <a:lnTo>
                    <a:pt x="1049" y="67"/>
                  </a:lnTo>
                  <a:lnTo>
                    <a:pt x="1080" y="50"/>
                  </a:lnTo>
                  <a:lnTo>
                    <a:pt x="1060" y="33"/>
                  </a:lnTo>
                  <a:lnTo>
                    <a:pt x="1008" y="33"/>
                  </a:lnTo>
                  <a:lnTo>
                    <a:pt x="924" y="0"/>
                  </a:lnTo>
                  <a:lnTo>
                    <a:pt x="872" y="0"/>
                  </a:lnTo>
                  <a:lnTo>
                    <a:pt x="831" y="16"/>
                  </a:lnTo>
                  <a:lnTo>
                    <a:pt x="779" y="16"/>
                  </a:lnTo>
                  <a:lnTo>
                    <a:pt x="706" y="50"/>
                  </a:lnTo>
                  <a:lnTo>
                    <a:pt x="644" y="42"/>
                  </a:lnTo>
                  <a:lnTo>
                    <a:pt x="581" y="58"/>
                  </a:lnTo>
                  <a:lnTo>
                    <a:pt x="529" y="50"/>
                  </a:lnTo>
                  <a:lnTo>
                    <a:pt x="499" y="25"/>
                  </a:lnTo>
                  <a:lnTo>
                    <a:pt x="415" y="16"/>
                  </a:lnTo>
                  <a:lnTo>
                    <a:pt x="352" y="42"/>
                  </a:lnTo>
                  <a:lnTo>
                    <a:pt x="332" y="33"/>
                  </a:lnTo>
                  <a:lnTo>
                    <a:pt x="301" y="16"/>
                  </a:lnTo>
                  <a:lnTo>
                    <a:pt x="239" y="8"/>
                  </a:lnTo>
                  <a:lnTo>
                    <a:pt x="196" y="33"/>
                  </a:lnTo>
                  <a:lnTo>
                    <a:pt x="187" y="67"/>
                  </a:lnTo>
                  <a:lnTo>
                    <a:pt x="145" y="84"/>
                  </a:lnTo>
                  <a:lnTo>
                    <a:pt x="145" y="101"/>
                  </a:lnTo>
                  <a:lnTo>
                    <a:pt x="124" y="109"/>
                  </a:lnTo>
                  <a:lnTo>
                    <a:pt x="93" y="109"/>
                  </a:lnTo>
                  <a:lnTo>
                    <a:pt x="82" y="126"/>
                  </a:lnTo>
                  <a:lnTo>
                    <a:pt x="82" y="151"/>
                  </a:lnTo>
                  <a:lnTo>
                    <a:pt x="71" y="151"/>
                  </a:lnTo>
                  <a:lnTo>
                    <a:pt x="71" y="168"/>
                  </a:lnTo>
                  <a:lnTo>
                    <a:pt x="93" y="193"/>
                  </a:lnTo>
                  <a:lnTo>
                    <a:pt x="103" y="227"/>
                  </a:lnTo>
                  <a:lnTo>
                    <a:pt x="93" y="243"/>
                  </a:lnTo>
                  <a:lnTo>
                    <a:pt x="41" y="243"/>
                  </a:lnTo>
                  <a:lnTo>
                    <a:pt x="20" y="227"/>
                  </a:lnTo>
                  <a:lnTo>
                    <a:pt x="0" y="227"/>
                  </a:lnTo>
                  <a:lnTo>
                    <a:pt x="0" y="243"/>
                  </a:lnTo>
                  <a:lnTo>
                    <a:pt x="10" y="269"/>
                  </a:lnTo>
                  <a:lnTo>
                    <a:pt x="10" y="285"/>
                  </a:lnTo>
                  <a:lnTo>
                    <a:pt x="10" y="311"/>
                  </a:lnTo>
                  <a:lnTo>
                    <a:pt x="10" y="328"/>
                  </a:lnTo>
                  <a:lnTo>
                    <a:pt x="10" y="345"/>
                  </a:lnTo>
                  <a:lnTo>
                    <a:pt x="41" y="345"/>
                  </a:lnTo>
                  <a:lnTo>
                    <a:pt x="51" y="370"/>
                  </a:lnTo>
                  <a:lnTo>
                    <a:pt x="124" y="413"/>
                  </a:lnTo>
                  <a:lnTo>
                    <a:pt x="124" y="421"/>
                  </a:lnTo>
                  <a:lnTo>
                    <a:pt x="165" y="471"/>
                  </a:lnTo>
                  <a:lnTo>
                    <a:pt x="187" y="488"/>
                  </a:lnTo>
                  <a:lnTo>
                    <a:pt x="207" y="488"/>
                  </a:lnTo>
                  <a:lnTo>
                    <a:pt x="228" y="463"/>
                  </a:lnTo>
                  <a:lnTo>
                    <a:pt x="259" y="488"/>
                  </a:lnTo>
                  <a:lnTo>
                    <a:pt x="373" y="564"/>
                  </a:lnTo>
                  <a:lnTo>
                    <a:pt x="393" y="606"/>
                  </a:lnTo>
                  <a:lnTo>
                    <a:pt x="415" y="606"/>
                  </a:lnTo>
                  <a:lnTo>
                    <a:pt x="435" y="589"/>
                  </a:lnTo>
                  <a:lnTo>
                    <a:pt x="446" y="606"/>
                  </a:lnTo>
                  <a:lnTo>
                    <a:pt x="446" y="640"/>
                  </a:lnTo>
                  <a:lnTo>
                    <a:pt x="519" y="665"/>
                  </a:lnTo>
                  <a:lnTo>
                    <a:pt x="529" y="665"/>
                  </a:lnTo>
                  <a:lnTo>
                    <a:pt x="539" y="698"/>
                  </a:lnTo>
                  <a:lnTo>
                    <a:pt x="592" y="724"/>
                  </a:lnTo>
                  <a:lnTo>
                    <a:pt x="602" y="741"/>
                  </a:lnTo>
                  <a:lnTo>
                    <a:pt x="612" y="750"/>
                  </a:lnTo>
                  <a:lnTo>
                    <a:pt x="654" y="750"/>
                  </a:lnTo>
                  <a:lnTo>
                    <a:pt x="686" y="750"/>
                  </a:lnTo>
                  <a:lnTo>
                    <a:pt x="727" y="766"/>
                  </a:lnTo>
                  <a:lnTo>
                    <a:pt x="821" y="766"/>
                  </a:lnTo>
                  <a:lnTo>
                    <a:pt x="862" y="766"/>
                  </a:lnTo>
                  <a:lnTo>
                    <a:pt x="872" y="783"/>
                  </a:lnTo>
                  <a:lnTo>
                    <a:pt x="862" y="816"/>
                  </a:lnTo>
                  <a:lnTo>
                    <a:pt x="883" y="826"/>
                  </a:lnTo>
                  <a:lnTo>
                    <a:pt x="914" y="792"/>
                  </a:lnTo>
                  <a:lnTo>
                    <a:pt x="977" y="758"/>
                  </a:lnTo>
                  <a:lnTo>
                    <a:pt x="1028" y="766"/>
                  </a:lnTo>
                  <a:lnTo>
                    <a:pt x="1069" y="783"/>
                  </a:lnTo>
                </a:path>
              </a:pathLst>
            </a:custGeom>
            <a:grpFill/>
            <a:ln w="9525" cap="flat" cmpd="sng">
              <a:solidFill>
                <a:srgbClr val="FFFFFF"/>
              </a:solidFill>
              <a:prstDash val="solid"/>
              <a:round/>
              <a:headEnd type="none" w="med" len="med"/>
              <a:tailEnd type="none" w="med" len="me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84" name="Freeform 93"/>
            <p:cNvSpPr>
              <a:spLocks noChangeAspect="1"/>
            </p:cNvSpPr>
            <p:nvPr/>
          </p:nvSpPr>
          <p:spPr bwMode="auto">
            <a:xfrm>
              <a:off x="1406" y="1501"/>
              <a:ext cx="1085" cy="760"/>
            </a:xfrm>
            <a:custGeom>
              <a:avLst/>
              <a:gdLst/>
              <a:ahLst/>
              <a:cxnLst>
                <a:cxn ang="0">
                  <a:pos x="104" y="260"/>
                </a:cxn>
                <a:cxn ang="0">
                  <a:pos x="167" y="235"/>
                </a:cxn>
                <a:cxn ang="0">
                  <a:pos x="135" y="218"/>
                </a:cxn>
                <a:cxn ang="0">
                  <a:pos x="178" y="193"/>
                </a:cxn>
                <a:cxn ang="0">
                  <a:pos x="125" y="108"/>
                </a:cxn>
                <a:cxn ang="0">
                  <a:pos x="155" y="41"/>
                </a:cxn>
                <a:cxn ang="0">
                  <a:pos x="407" y="0"/>
                </a:cxn>
                <a:cxn ang="0">
                  <a:pos x="553" y="24"/>
                </a:cxn>
                <a:cxn ang="0">
                  <a:pos x="637" y="66"/>
                </a:cxn>
                <a:cxn ang="0">
                  <a:pos x="720" y="41"/>
                </a:cxn>
                <a:cxn ang="0">
                  <a:pos x="824" y="24"/>
                </a:cxn>
                <a:cxn ang="0">
                  <a:pos x="960" y="58"/>
                </a:cxn>
                <a:cxn ang="0">
                  <a:pos x="1054" y="134"/>
                </a:cxn>
                <a:cxn ang="0">
                  <a:pos x="1128" y="160"/>
                </a:cxn>
                <a:cxn ang="0">
                  <a:pos x="1200" y="269"/>
                </a:cxn>
                <a:cxn ang="0">
                  <a:pos x="1222" y="345"/>
                </a:cxn>
                <a:cxn ang="0">
                  <a:pos x="1179" y="395"/>
                </a:cxn>
                <a:cxn ang="0">
                  <a:pos x="1128" y="429"/>
                </a:cxn>
                <a:cxn ang="0">
                  <a:pos x="1106" y="479"/>
                </a:cxn>
                <a:cxn ang="0">
                  <a:pos x="1054" y="455"/>
                </a:cxn>
                <a:cxn ang="0">
                  <a:pos x="1065" y="497"/>
                </a:cxn>
                <a:cxn ang="0">
                  <a:pos x="1138" y="530"/>
                </a:cxn>
                <a:cxn ang="0">
                  <a:pos x="1179" y="546"/>
                </a:cxn>
                <a:cxn ang="0">
                  <a:pos x="1128" y="572"/>
                </a:cxn>
                <a:cxn ang="0">
                  <a:pos x="1096" y="563"/>
                </a:cxn>
                <a:cxn ang="0">
                  <a:pos x="1043" y="597"/>
                </a:cxn>
                <a:cxn ang="0">
                  <a:pos x="1002" y="623"/>
                </a:cxn>
                <a:cxn ang="0">
                  <a:pos x="940" y="563"/>
                </a:cxn>
                <a:cxn ang="0">
                  <a:pos x="835" y="555"/>
                </a:cxn>
                <a:cxn ang="0">
                  <a:pos x="720" y="581"/>
                </a:cxn>
                <a:cxn ang="0">
                  <a:pos x="688" y="614"/>
                </a:cxn>
                <a:cxn ang="0">
                  <a:pos x="637" y="707"/>
                </a:cxn>
                <a:cxn ang="0">
                  <a:pos x="521" y="656"/>
                </a:cxn>
                <a:cxn ang="0">
                  <a:pos x="323" y="597"/>
                </a:cxn>
                <a:cxn ang="0">
                  <a:pos x="240" y="589"/>
                </a:cxn>
                <a:cxn ang="0">
                  <a:pos x="83" y="530"/>
                </a:cxn>
                <a:cxn ang="0">
                  <a:pos x="0" y="387"/>
                </a:cxn>
                <a:cxn ang="0">
                  <a:pos x="31" y="335"/>
                </a:cxn>
                <a:cxn ang="0">
                  <a:pos x="31" y="269"/>
                </a:cxn>
              </a:cxnLst>
              <a:rect l="0" t="0" r="r" b="b"/>
              <a:pathLst>
                <a:path w="1223" h="708">
                  <a:moveTo>
                    <a:pt x="62" y="251"/>
                  </a:moveTo>
                  <a:lnTo>
                    <a:pt x="104" y="260"/>
                  </a:lnTo>
                  <a:lnTo>
                    <a:pt x="178" y="244"/>
                  </a:lnTo>
                  <a:lnTo>
                    <a:pt x="167" y="235"/>
                  </a:lnTo>
                  <a:lnTo>
                    <a:pt x="146" y="235"/>
                  </a:lnTo>
                  <a:lnTo>
                    <a:pt x="135" y="218"/>
                  </a:lnTo>
                  <a:lnTo>
                    <a:pt x="146" y="202"/>
                  </a:lnTo>
                  <a:lnTo>
                    <a:pt x="178" y="193"/>
                  </a:lnTo>
                  <a:lnTo>
                    <a:pt x="198" y="160"/>
                  </a:lnTo>
                  <a:lnTo>
                    <a:pt x="125" y="108"/>
                  </a:lnTo>
                  <a:lnTo>
                    <a:pt x="125" y="66"/>
                  </a:lnTo>
                  <a:lnTo>
                    <a:pt x="155" y="41"/>
                  </a:lnTo>
                  <a:lnTo>
                    <a:pt x="385" y="8"/>
                  </a:lnTo>
                  <a:lnTo>
                    <a:pt x="407" y="0"/>
                  </a:lnTo>
                  <a:lnTo>
                    <a:pt x="439" y="0"/>
                  </a:lnTo>
                  <a:lnTo>
                    <a:pt x="553" y="24"/>
                  </a:lnTo>
                  <a:lnTo>
                    <a:pt x="584" y="41"/>
                  </a:lnTo>
                  <a:lnTo>
                    <a:pt x="637" y="66"/>
                  </a:lnTo>
                  <a:lnTo>
                    <a:pt x="668" y="58"/>
                  </a:lnTo>
                  <a:lnTo>
                    <a:pt x="720" y="41"/>
                  </a:lnTo>
                  <a:lnTo>
                    <a:pt x="782" y="50"/>
                  </a:lnTo>
                  <a:lnTo>
                    <a:pt x="824" y="24"/>
                  </a:lnTo>
                  <a:lnTo>
                    <a:pt x="918" y="75"/>
                  </a:lnTo>
                  <a:lnTo>
                    <a:pt x="960" y="58"/>
                  </a:lnTo>
                  <a:lnTo>
                    <a:pt x="992" y="108"/>
                  </a:lnTo>
                  <a:lnTo>
                    <a:pt x="1054" y="134"/>
                  </a:lnTo>
                  <a:lnTo>
                    <a:pt x="1096" y="167"/>
                  </a:lnTo>
                  <a:lnTo>
                    <a:pt x="1128" y="160"/>
                  </a:lnTo>
                  <a:lnTo>
                    <a:pt x="1190" y="227"/>
                  </a:lnTo>
                  <a:lnTo>
                    <a:pt x="1200" y="269"/>
                  </a:lnTo>
                  <a:lnTo>
                    <a:pt x="1222" y="293"/>
                  </a:lnTo>
                  <a:lnTo>
                    <a:pt x="1222" y="345"/>
                  </a:lnTo>
                  <a:lnTo>
                    <a:pt x="1170" y="378"/>
                  </a:lnTo>
                  <a:lnTo>
                    <a:pt x="1179" y="395"/>
                  </a:lnTo>
                  <a:lnTo>
                    <a:pt x="1158" y="412"/>
                  </a:lnTo>
                  <a:lnTo>
                    <a:pt x="1128" y="429"/>
                  </a:lnTo>
                  <a:lnTo>
                    <a:pt x="1128" y="462"/>
                  </a:lnTo>
                  <a:lnTo>
                    <a:pt x="1106" y="479"/>
                  </a:lnTo>
                  <a:lnTo>
                    <a:pt x="1086" y="471"/>
                  </a:lnTo>
                  <a:lnTo>
                    <a:pt x="1054" y="455"/>
                  </a:lnTo>
                  <a:lnTo>
                    <a:pt x="1043" y="479"/>
                  </a:lnTo>
                  <a:lnTo>
                    <a:pt x="1065" y="497"/>
                  </a:lnTo>
                  <a:lnTo>
                    <a:pt x="1106" y="497"/>
                  </a:lnTo>
                  <a:lnTo>
                    <a:pt x="1138" y="530"/>
                  </a:lnTo>
                  <a:lnTo>
                    <a:pt x="1158" y="530"/>
                  </a:lnTo>
                  <a:lnTo>
                    <a:pt x="1179" y="546"/>
                  </a:lnTo>
                  <a:lnTo>
                    <a:pt x="1170" y="572"/>
                  </a:lnTo>
                  <a:lnTo>
                    <a:pt x="1128" y="572"/>
                  </a:lnTo>
                  <a:lnTo>
                    <a:pt x="1106" y="589"/>
                  </a:lnTo>
                  <a:lnTo>
                    <a:pt x="1096" y="563"/>
                  </a:lnTo>
                  <a:lnTo>
                    <a:pt x="1054" y="581"/>
                  </a:lnTo>
                  <a:lnTo>
                    <a:pt x="1043" y="597"/>
                  </a:lnTo>
                  <a:lnTo>
                    <a:pt x="1043" y="614"/>
                  </a:lnTo>
                  <a:lnTo>
                    <a:pt x="1002" y="623"/>
                  </a:lnTo>
                  <a:lnTo>
                    <a:pt x="950" y="581"/>
                  </a:lnTo>
                  <a:lnTo>
                    <a:pt x="940" y="563"/>
                  </a:lnTo>
                  <a:lnTo>
                    <a:pt x="898" y="572"/>
                  </a:lnTo>
                  <a:lnTo>
                    <a:pt x="835" y="555"/>
                  </a:lnTo>
                  <a:lnTo>
                    <a:pt x="731" y="572"/>
                  </a:lnTo>
                  <a:lnTo>
                    <a:pt x="720" y="581"/>
                  </a:lnTo>
                  <a:lnTo>
                    <a:pt x="711" y="606"/>
                  </a:lnTo>
                  <a:lnTo>
                    <a:pt x="688" y="614"/>
                  </a:lnTo>
                  <a:lnTo>
                    <a:pt x="688" y="639"/>
                  </a:lnTo>
                  <a:lnTo>
                    <a:pt x="637" y="707"/>
                  </a:lnTo>
                  <a:lnTo>
                    <a:pt x="533" y="690"/>
                  </a:lnTo>
                  <a:lnTo>
                    <a:pt x="521" y="656"/>
                  </a:lnTo>
                  <a:lnTo>
                    <a:pt x="459" y="614"/>
                  </a:lnTo>
                  <a:lnTo>
                    <a:pt x="323" y="597"/>
                  </a:lnTo>
                  <a:lnTo>
                    <a:pt x="261" y="589"/>
                  </a:lnTo>
                  <a:lnTo>
                    <a:pt x="240" y="589"/>
                  </a:lnTo>
                  <a:lnTo>
                    <a:pt x="187" y="555"/>
                  </a:lnTo>
                  <a:lnTo>
                    <a:pt x="83" y="530"/>
                  </a:lnTo>
                  <a:lnTo>
                    <a:pt x="10" y="412"/>
                  </a:lnTo>
                  <a:lnTo>
                    <a:pt x="0" y="387"/>
                  </a:lnTo>
                  <a:lnTo>
                    <a:pt x="31" y="370"/>
                  </a:lnTo>
                  <a:lnTo>
                    <a:pt x="31" y="335"/>
                  </a:lnTo>
                  <a:lnTo>
                    <a:pt x="51" y="293"/>
                  </a:lnTo>
                  <a:lnTo>
                    <a:pt x="31" y="269"/>
                  </a:lnTo>
                  <a:lnTo>
                    <a:pt x="62" y="251"/>
                  </a:lnTo>
                </a:path>
              </a:pathLst>
            </a:custGeom>
            <a:grpFill/>
            <a:ln w="9525" cap="flat" cmpd="sng">
              <a:solidFill>
                <a:srgbClr val="FFFFFF"/>
              </a:solidFill>
              <a:prstDash val="solid"/>
              <a:round/>
              <a:headEnd type="none" w="med" len="med"/>
              <a:tailEnd type="none" w="med" len="me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85" name="Freeform 94"/>
            <p:cNvSpPr>
              <a:spLocks noChangeAspect="1"/>
            </p:cNvSpPr>
            <p:nvPr/>
          </p:nvSpPr>
          <p:spPr bwMode="auto">
            <a:xfrm>
              <a:off x="1788" y="1193"/>
              <a:ext cx="1160" cy="976"/>
            </a:xfrm>
            <a:custGeom>
              <a:avLst/>
              <a:gdLst/>
              <a:ahLst/>
              <a:cxnLst>
                <a:cxn ang="0">
                  <a:pos x="0" y="168"/>
                </a:cxn>
                <a:cxn ang="0">
                  <a:pos x="52" y="135"/>
                </a:cxn>
                <a:cxn ang="0">
                  <a:pos x="197" y="59"/>
                </a:cxn>
                <a:cxn ang="0">
                  <a:pos x="238" y="16"/>
                </a:cxn>
                <a:cxn ang="0">
                  <a:pos x="269" y="0"/>
                </a:cxn>
                <a:cxn ang="0">
                  <a:pos x="332" y="33"/>
                </a:cxn>
                <a:cxn ang="0">
                  <a:pos x="332" y="126"/>
                </a:cxn>
                <a:cxn ang="0">
                  <a:pos x="415" y="202"/>
                </a:cxn>
                <a:cxn ang="0">
                  <a:pos x="549" y="177"/>
                </a:cxn>
                <a:cxn ang="0">
                  <a:pos x="580" y="193"/>
                </a:cxn>
                <a:cxn ang="0">
                  <a:pos x="518" y="244"/>
                </a:cxn>
                <a:cxn ang="0">
                  <a:pos x="580" y="295"/>
                </a:cxn>
                <a:cxn ang="0">
                  <a:pos x="612" y="303"/>
                </a:cxn>
                <a:cxn ang="0">
                  <a:pos x="643" y="345"/>
                </a:cxn>
                <a:cxn ang="0">
                  <a:pos x="767" y="345"/>
                </a:cxn>
                <a:cxn ang="0">
                  <a:pos x="871" y="312"/>
                </a:cxn>
                <a:cxn ang="0">
                  <a:pos x="881" y="371"/>
                </a:cxn>
                <a:cxn ang="0">
                  <a:pos x="859" y="396"/>
                </a:cxn>
                <a:cxn ang="0">
                  <a:pos x="850" y="446"/>
                </a:cxn>
                <a:cxn ang="0">
                  <a:pos x="933" y="481"/>
                </a:cxn>
                <a:cxn ang="0">
                  <a:pos x="1006" y="591"/>
                </a:cxn>
                <a:cxn ang="0">
                  <a:pos x="1047" y="640"/>
                </a:cxn>
                <a:cxn ang="0">
                  <a:pos x="1088" y="666"/>
                </a:cxn>
                <a:cxn ang="0">
                  <a:pos x="1109" y="633"/>
                </a:cxn>
                <a:cxn ang="0">
                  <a:pos x="1140" y="598"/>
                </a:cxn>
                <a:cxn ang="0">
                  <a:pos x="1109" y="565"/>
                </a:cxn>
                <a:cxn ang="0">
                  <a:pos x="1129" y="497"/>
                </a:cxn>
                <a:cxn ang="0">
                  <a:pos x="1171" y="497"/>
                </a:cxn>
                <a:cxn ang="0">
                  <a:pos x="1254" y="548"/>
                </a:cxn>
                <a:cxn ang="0">
                  <a:pos x="1306" y="591"/>
                </a:cxn>
                <a:cxn ang="0">
                  <a:pos x="1295" y="640"/>
                </a:cxn>
                <a:cxn ang="0">
                  <a:pos x="1234" y="666"/>
                </a:cxn>
                <a:cxn ang="0">
                  <a:pos x="1222" y="675"/>
                </a:cxn>
                <a:cxn ang="0">
                  <a:pos x="1181" y="691"/>
                </a:cxn>
                <a:cxn ang="0">
                  <a:pos x="1119" y="683"/>
                </a:cxn>
                <a:cxn ang="0">
                  <a:pos x="1119" y="708"/>
                </a:cxn>
                <a:cxn ang="0">
                  <a:pos x="1099" y="733"/>
                </a:cxn>
                <a:cxn ang="0">
                  <a:pos x="1109" y="792"/>
                </a:cxn>
                <a:cxn ang="0">
                  <a:pos x="1119" y="818"/>
                </a:cxn>
                <a:cxn ang="0">
                  <a:pos x="1057" y="826"/>
                </a:cxn>
                <a:cxn ang="0">
                  <a:pos x="1057" y="877"/>
                </a:cxn>
                <a:cxn ang="0">
                  <a:pos x="1026" y="902"/>
                </a:cxn>
                <a:cxn ang="0">
                  <a:pos x="953" y="911"/>
                </a:cxn>
                <a:cxn ang="0">
                  <a:pos x="922" y="860"/>
                </a:cxn>
                <a:cxn ang="0">
                  <a:pos x="881" y="860"/>
                </a:cxn>
                <a:cxn ang="0">
                  <a:pos x="818" y="809"/>
                </a:cxn>
                <a:cxn ang="0">
                  <a:pos x="808" y="767"/>
                </a:cxn>
                <a:cxn ang="0">
                  <a:pos x="725" y="792"/>
                </a:cxn>
                <a:cxn ang="0">
                  <a:pos x="705" y="818"/>
                </a:cxn>
                <a:cxn ang="0">
                  <a:pos x="632" y="784"/>
                </a:cxn>
                <a:cxn ang="0">
                  <a:pos x="621" y="742"/>
                </a:cxn>
                <a:cxn ang="0">
                  <a:pos x="673" y="767"/>
                </a:cxn>
                <a:cxn ang="0">
                  <a:pos x="695" y="717"/>
                </a:cxn>
                <a:cxn ang="0">
                  <a:pos x="747" y="683"/>
                </a:cxn>
                <a:cxn ang="0">
                  <a:pos x="788" y="633"/>
                </a:cxn>
                <a:cxn ang="0">
                  <a:pos x="767" y="556"/>
                </a:cxn>
                <a:cxn ang="0">
                  <a:pos x="695" y="446"/>
                </a:cxn>
                <a:cxn ang="0">
                  <a:pos x="621" y="422"/>
                </a:cxn>
                <a:cxn ang="0">
                  <a:pos x="529" y="345"/>
                </a:cxn>
                <a:cxn ang="0">
                  <a:pos x="394" y="312"/>
                </a:cxn>
                <a:cxn ang="0">
                  <a:pos x="290" y="329"/>
                </a:cxn>
                <a:cxn ang="0">
                  <a:pos x="207" y="354"/>
                </a:cxn>
                <a:cxn ang="0">
                  <a:pos x="124" y="312"/>
                </a:cxn>
              </a:cxnLst>
              <a:rect l="0" t="0" r="r" b="b"/>
              <a:pathLst>
                <a:path w="1307" h="912">
                  <a:moveTo>
                    <a:pt x="11" y="287"/>
                  </a:moveTo>
                  <a:lnTo>
                    <a:pt x="0" y="168"/>
                  </a:lnTo>
                  <a:lnTo>
                    <a:pt x="0" y="143"/>
                  </a:lnTo>
                  <a:lnTo>
                    <a:pt x="52" y="135"/>
                  </a:lnTo>
                  <a:lnTo>
                    <a:pt x="104" y="92"/>
                  </a:lnTo>
                  <a:lnTo>
                    <a:pt x="197" y="59"/>
                  </a:lnTo>
                  <a:lnTo>
                    <a:pt x="238" y="42"/>
                  </a:lnTo>
                  <a:lnTo>
                    <a:pt x="238" y="16"/>
                  </a:lnTo>
                  <a:lnTo>
                    <a:pt x="249" y="0"/>
                  </a:lnTo>
                  <a:lnTo>
                    <a:pt x="269" y="0"/>
                  </a:lnTo>
                  <a:lnTo>
                    <a:pt x="332" y="8"/>
                  </a:lnTo>
                  <a:lnTo>
                    <a:pt x="332" y="33"/>
                  </a:lnTo>
                  <a:lnTo>
                    <a:pt x="342" y="67"/>
                  </a:lnTo>
                  <a:lnTo>
                    <a:pt x="332" y="126"/>
                  </a:lnTo>
                  <a:lnTo>
                    <a:pt x="384" y="185"/>
                  </a:lnTo>
                  <a:lnTo>
                    <a:pt x="415" y="202"/>
                  </a:lnTo>
                  <a:lnTo>
                    <a:pt x="455" y="177"/>
                  </a:lnTo>
                  <a:lnTo>
                    <a:pt x="549" y="177"/>
                  </a:lnTo>
                  <a:lnTo>
                    <a:pt x="570" y="185"/>
                  </a:lnTo>
                  <a:lnTo>
                    <a:pt x="580" y="193"/>
                  </a:lnTo>
                  <a:lnTo>
                    <a:pt x="570" y="219"/>
                  </a:lnTo>
                  <a:lnTo>
                    <a:pt x="518" y="244"/>
                  </a:lnTo>
                  <a:lnTo>
                    <a:pt x="529" y="261"/>
                  </a:lnTo>
                  <a:lnTo>
                    <a:pt x="580" y="295"/>
                  </a:lnTo>
                  <a:lnTo>
                    <a:pt x="601" y="295"/>
                  </a:lnTo>
                  <a:lnTo>
                    <a:pt x="612" y="303"/>
                  </a:lnTo>
                  <a:lnTo>
                    <a:pt x="612" y="319"/>
                  </a:lnTo>
                  <a:lnTo>
                    <a:pt x="643" y="345"/>
                  </a:lnTo>
                  <a:lnTo>
                    <a:pt x="725" y="354"/>
                  </a:lnTo>
                  <a:lnTo>
                    <a:pt x="767" y="345"/>
                  </a:lnTo>
                  <a:lnTo>
                    <a:pt x="808" y="303"/>
                  </a:lnTo>
                  <a:lnTo>
                    <a:pt x="871" y="312"/>
                  </a:lnTo>
                  <a:lnTo>
                    <a:pt x="901" y="337"/>
                  </a:lnTo>
                  <a:lnTo>
                    <a:pt x="881" y="371"/>
                  </a:lnTo>
                  <a:lnTo>
                    <a:pt x="891" y="387"/>
                  </a:lnTo>
                  <a:lnTo>
                    <a:pt x="859" y="396"/>
                  </a:lnTo>
                  <a:lnTo>
                    <a:pt x="839" y="413"/>
                  </a:lnTo>
                  <a:lnTo>
                    <a:pt x="850" y="446"/>
                  </a:lnTo>
                  <a:lnTo>
                    <a:pt x="901" y="481"/>
                  </a:lnTo>
                  <a:lnTo>
                    <a:pt x="933" y="481"/>
                  </a:lnTo>
                  <a:lnTo>
                    <a:pt x="994" y="539"/>
                  </a:lnTo>
                  <a:lnTo>
                    <a:pt x="1006" y="591"/>
                  </a:lnTo>
                  <a:lnTo>
                    <a:pt x="1006" y="615"/>
                  </a:lnTo>
                  <a:lnTo>
                    <a:pt x="1047" y="640"/>
                  </a:lnTo>
                  <a:lnTo>
                    <a:pt x="1047" y="657"/>
                  </a:lnTo>
                  <a:lnTo>
                    <a:pt x="1088" y="666"/>
                  </a:lnTo>
                  <a:lnTo>
                    <a:pt x="1109" y="666"/>
                  </a:lnTo>
                  <a:lnTo>
                    <a:pt x="1109" y="633"/>
                  </a:lnTo>
                  <a:lnTo>
                    <a:pt x="1140" y="633"/>
                  </a:lnTo>
                  <a:lnTo>
                    <a:pt x="1140" y="598"/>
                  </a:lnTo>
                  <a:lnTo>
                    <a:pt x="1119" y="581"/>
                  </a:lnTo>
                  <a:lnTo>
                    <a:pt x="1109" y="565"/>
                  </a:lnTo>
                  <a:lnTo>
                    <a:pt x="1109" y="506"/>
                  </a:lnTo>
                  <a:lnTo>
                    <a:pt x="1129" y="497"/>
                  </a:lnTo>
                  <a:lnTo>
                    <a:pt x="1160" y="506"/>
                  </a:lnTo>
                  <a:lnTo>
                    <a:pt x="1171" y="497"/>
                  </a:lnTo>
                  <a:lnTo>
                    <a:pt x="1181" y="514"/>
                  </a:lnTo>
                  <a:lnTo>
                    <a:pt x="1254" y="548"/>
                  </a:lnTo>
                  <a:lnTo>
                    <a:pt x="1306" y="565"/>
                  </a:lnTo>
                  <a:lnTo>
                    <a:pt x="1306" y="591"/>
                  </a:lnTo>
                  <a:lnTo>
                    <a:pt x="1286" y="615"/>
                  </a:lnTo>
                  <a:lnTo>
                    <a:pt x="1295" y="640"/>
                  </a:lnTo>
                  <a:lnTo>
                    <a:pt x="1295" y="657"/>
                  </a:lnTo>
                  <a:lnTo>
                    <a:pt x="1234" y="666"/>
                  </a:lnTo>
                  <a:lnTo>
                    <a:pt x="1222" y="666"/>
                  </a:lnTo>
                  <a:lnTo>
                    <a:pt x="1222" y="675"/>
                  </a:lnTo>
                  <a:lnTo>
                    <a:pt x="1222" y="691"/>
                  </a:lnTo>
                  <a:lnTo>
                    <a:pt x="1181" y="691"/>
                  </a:lnTo>
                  <a:lnTo>
                    <a:pt x="1151" y="683"/>
                  </a:lnTo>
                  <a:lnTo>
                    <a:pt x="1119" y="683"/>
                  </a:lnTo>
                  <a:lnTo>
                    <a:pt x="1119" y="691"/>
                  </a:lnTo>
                  <a:lnTo>
                    <a:pt x="1119" y="708"/>
                  </a:lnTo>
                  <a:lnTo>
                    <a:pt x="1109" y="717"/>
                  </a:lnTo>
                  <a:lnTo>
                    <a:pt x="1099" y="733"/>
                  </a:lnTo>
                  <a:lnTo>
                    <a:pt x="1129" y="759"/>
                  </a:lnTo>
                  <a:lnTo>
                    <a:pt x="1109" y="792"/>
                  </a:lnTo>
                  <a:lnTo>
                    <a:pt x="1119" y="809"/>
                  </a:lnTo>
                  <a:lnTo>
                    <a:pt x="1119" y="818"/>
                  </a:lnTo>
                  <a:lnTo>
                    <a:pt x="1077" y="818"/>
                  </a:lnTo>
                  <a:lnTo>
                    <a:pt x="1057" y="826"/>
                  </a:lnTo>
                  <a:lnTo>
                    <a:pt x="1077" y="851"/>
                  </a:lnTo>
                  <a:lnTo>
                    <a:pt x="1057" y="877"/>
                  </a:lnTo>
                  <a:lnTo>
                    <a:pt x="1026" y="885"/>
                  </a:lnTo>
                  <a:lnTo>
                    <a:pt x="1026" y="902"/>
                  </a:lnTo>
                  <a:lnTo>
                    <a:pt x="1016" y="911"/>
                  </a:lnTo>
                  <a:lnTo>
                    <a:pt x="953" y="911"/>
                  </a:lnTo>
                  <a:lnTo>
                    <a:pt x="933" y="894"/>
                  </a:lnTo>
                  <a:lnTo>
                    <a:pt x="922" y="860"/>
                  </a:lnTo>
                  <a:lnTo>
                    <a:pt x="913" y="851"/>
                  </a:lnTo>
                  <a:lnTo>
                    <a:pt x="881" y="860"/>
                  </a:lnTo>
                  <a:lnTo>
                    <a:pt x="850" y="826"/>
                  </a:lnTo>
                  <a:lnTo>
                    <a:pt x="818" y="809"/>
                  </a:lnTo>
                  <a:lnTo>
                    <a:pt x="808" y="792"/>
                  </a:lnTo>
                  <a:lnTo>
                    <a:pt x="808" y="767"/>
                  </a:lnTo>
                  <a:lnTo>
                    <a:pt x="788" y="767"/>
                  </a:lnTo>
                  <a:lnTo>
                    <a:pt x="725" y="792"/>
                  </a:lnTo>
                  <a:lnTo>
                    <a:pt x="725" y="818"/>
                  </a:lnTo>
                  <a:lnTo>
                    <a:pt x="705" y="818"/>
                  </a:lnTo>
                  <a:lnTo>
                    <a:pt x="673" y="784"/>
                  </a:lnTo>
                  <a:lnTo>
                    <a:pt x="632" y="784"/>
                  </a:lnTo>
                  <a:lnTo>
                    <a:pt x="612" y="767"/>
                  </a:lnTo>
                  <a:lnTo>
                    <a:pt x="621" y="742"/>
                  </a:lnTo>
                  <a:lnTo>
                    <a:pt x="653" y="759"/>
                  </a:lnTo>
                  <a:lnTo>
                    <a:pt x="673" y="767"/>
                  </a:lnTo>
                  <a:lnTo>
                    <a:pt x="695" y="750"/>
                  </a:lnTo>
                  <a:lnTo>
                    <a:pt x="695" y="717"/>
                  </a:lnTo>
                  <a:lnTo>
                    <a:pt x="725" y="699"/>
                  </a:lnTo>
                  <a:lnTo>
                    <a:pt x="747" y="683"/>
                  </a:lnTo>
                  <a:lnTo>
                    <a:pt x="736" y="666"/>
                  </a:lnTo>
                  <a:lnTo>
                    <a:pt x="788" y="633"/>
                  </a:lnTo>
                  <a:lnTo>
                    <a:pt x="788" y="581"/>
                  </a:lnTo>
                  <a:lnTo>
                    <a:pt x="767" y="556"/>
                  </a:lnTo>
                  <a:lnTo>
                    <a:pt x="756" y="514"/>
                  </a:lnTo>
                  <a:lnTo>
                    <a:pt x="695" y="446"/>
                  </a:lnTo>
                  <a:lnTo>
                    <a:pt x="664" y="455"/>
                  </a:lnTo>
                  <a:lnTo>
                    <a:pt x="621" y="422"/>
                  </a:lnTo>
                  <a:lnTo>
                    <a:pt x="559" y="396"/>
                  </a:lnTo>
                  <a:lnTo>
                    <a:pt x="529" y="345"/>
                  </a:lnTo>
                  <a:lnTo>
                    <a:pt x="487" y="362"/>
                  </a:lnTo>
                  <a:lnTo>
                    <a:pt x="394" y="312"/>
                  </a:lnTo>
                  <a:lnTo>
                    <a:pt x="352" y="337"/>
                  </a:lnTo>
                  <a:lnTo>
                    <a:pt x="290" y="329"/>
                  </a:lnTo>
                  <a:lnTo>
                    <a:pt x="238" y="345"/>
                  </a:lnTo>
                  <a:lnTo>
                    <a:pt x="207" y="354"/>
                  </a:lnTo>
                  <a:lnTo>
                    <a:pt x="155" y="329"/>
                  </a:lnTo>
                  <a:lnTo>
                    <a:pt x="124" y="312"/>
                  </a:lnTo>
                  <a:lnTo>
                    <a:pt x="11" y="287"/>
                  </a:lnTo>
                </a:path>
              </a:pathLst>
            </a:custGeom>
            <a:grpFill/>
            <a:ln w="9525" cap="flat" cmpd="sng">
              <a:solidFill>
                <a:srgbClr val="FFFFFF"/>
              </a:solidFill>
              <a:prstDash val="solid"/>
              <a:round/>
              <a:headEnd type="none" w="med" len="med"/>
              <a:tailEnd type="none" w="med" len="me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86" name="Freeform 95"/>
            <p:cNvSpPr>
              <a:spLocks noChangeAspect="1"/>
            </p:cNvSpPr>
            <p:nvPr/>
          </p:nvSpPr>
          <p:spPr bwMode="auto">
            <a:xfrm>
              <a:off x="295" y="511"/>
              <a:ext cx="1714" cy="1271"/>
            </a:xfrm>
            <a:custGeom>
              <a:avLst/>
              <a:gdLst/>
              <a:ahLst/>
              <a:cxnLst>
                <a:cxn ang="0">
                  <a:pos x="1324" y="34"/>
                </a:cxn>
                <a:cxn ang="0">
                  <a:pos x="1386" y="102"/>
                </a:cxn>
                <a:cxn ang="0">
                  <a:pos x="1469" y="144"/>
                </a:cxn>
                <a:cxn ang="0">
                  <a:pos x="1542" y="253"/>
                </a:cxn>
                <a:cxn ang="0">
                  <a:pos x="1500" y="338"/>
                </a:cxn>
                <a:cxn ang="0">
                  <a:pos x="1709" y="414"/>
                </a:cxn>
                <a:cxn ang="0">
                  <a:pos x="1855" y="507"/>
                </a:cxn>
                <a:cxn ang="0">
                  <a:pos x="1929" y="634"/>
                </a:cxn>
                <a:cxn ang="0">
                  <a:pos x="1877" y="694"/>
                </a:cxn>
                <a:cxn ang="0">
                  <a:pos x="1678" y="778"/>
                </a:cxn>
                <a:cxn ang="0">
                  <a:pos x="1657" y="922"/>
                </a:cxn>
                <a:cxn ang="0">
                  <a:pos x="1376" y="989"/>
                </a:cxn>
                <a:cxn ang="0">
                  <a:pos x="1428" y="1117"/>
                </a:cxn>
                <a:cxn ang="0">
                  <a:pos x="1397" y="1159"/>
                </a:cxn>
                <a:cxn ang="0">
                  <a:pos x="1355" y="1184"/>
                </a:cxn>
                <a:cxn ang="0">
                  <a:pos x="1240" y="1159"/>
                </a:cxn>
                <a:cxn ang="0">
                  <a:pos x="1063" y="1141"/>
                </a:cxn>
                <a:cxn ang="0">
                  <a:pos x="876" y="1167"/>
                </a:cxn>
                <a:cxn ang="0">
                  <a:pos x="729" y="1150"/>
                </a:cxn>
                <a:cxn ang="0">
                  <a:pos x="562" y="1159"/>
                </a:cxn>
                <a:cxn ang="0">
                  <a:pos x="459" y="1125"/>
                </a:cxn>
                <a:cxn ang="0">
                  <a:pos x="365" y="1065"/>
                </a:cxn>
                <a:cxn ang="0">
                  <a:pos x="145" y="1032"/>
                </a:cxn>
                <a:cxn ang="0">
                  <a:pos x="113" y="964"/>
                </a:cxn>
                <a:cxn ang="0">
                  <a:pos x="72" y="922"/>
                </a:cxn>
                <a:cxn ang="0">
                  <a:pos x="41" y="870"/>
                </a:cxn>
                <a:cxn ang="0">
                  <a:pos x="72" y="821"/>
                </a:cxn>
                <a:cxn ang="0">
                  <a:pos x="10" y="753"/>
                </a:cxn>
                <a:cxn ang="0">
                  <a:pos x="0" y="676"/>
                </a:cxn>
                <a:cxn ang="0">
                  <a:pos x="41" y="634"/>
                </a:cxn>
                <a:cxn ang="0">
                  <a:pos x="145" y="600"/>
                </a:cxn>
                <a:cxn ang="0">
                  <a:pos x="207" y="609"/>
                </a:cxn>
                <a:cxn ang="0">
                  <a:pos x="270" y="626"/>
                </a:cxn>
                <a:cxn ang="0">
                  <a:pos x="459" y="574"/>
                </a:cxn>
                <a:cxn ang="0">
                  <a:pos x="624" y="490"/>
                </a:cxn>
                <a:cxn ang="0">
                  <a:pos x="688" y="448"/>
                </a:cxn>
                <a:cxn ang="0">
                  <a:pos x="657" y="313"/>
                </a:cxn>
                <a:cxn ang="0">
                  <a:pos x="802" y="279"/>
                </a:cxn>
                <a:cxn ang="0">
                  <a:pos x="865" y="313"/>
                </a:cxn>
                <a:cxn ang="0">
                  <a:pos x="938" y="144"/>
                </a:cxn>
                <a:cxn ang="0">
                  <a:pos x="1063" y="169"/>
                </a:cxn>
                <a:cxn ang="0">
                  <a:pos x="1146" y="67"/>
                </a:cxn>
                <a:cxn ang="0">
                  <a:pos x="1240" y="25"/>
                </a:cxn>
                <a:cxn ang="0">
                  <a:pos x="1313" y="9"/>
                </a:cxn>
              </a:cxnLst>
              <a:rect l="0" t="0" r="r" b="b"/>
              <a:pathLst>
                <a:path w="1930" h="1185">
                  <a:moveTo>
                    <a:pt x="1313" y="9"/>
                  </a:moveTo>
                  <a:lnTo>
                    <a:pt x="1334" y="9"/>
                  </a:lnTo>
                  <a:lnTo>
                    <a:pt x="1324" y="34"/>
                  </a:lnTo>
                  <a:lnTo>
                    <a:pt x="1344" y="51"/>
                  </a:lnTo>
                  <a:lnTo>
                    <a:pt x="1344" y="67"/>
                  </a:lnTo>
                  <a:lnTo>
                    <a:pt x="1386" y="102"/>
                  </a:lnTo>
                  <a:lnTo>
                    <a:pt x="1397" y="118"/>
                  </a:lnTo>
                  <a:lnTo>
                    <a:pt x="1448" y="127"/>
                  </a:lnTo>
                  <a:lnTo>
                    <a:pt x="1469" y="144"/>
                  </a:lnTo>
                  <a:lnTo>
                    <a:pt x="1480" y="144"/>
                  </a:lnTo>
                  <a:lnTo>
                    <a:pt x="1512" y="194"/>
                  </a:lnTo>
                  <a:lnTo>
                    <a:pt x="1542" y="253"/>
                  </a:lnTo>
                  <a:lnTo>
                    <a:pt x="1522" y="296"/>
                  </a:lnTo>
                  <a:lnTo>
                    <a:pt x="1532" y="313"/>
                  </a:lnTo>
                  <a:lnTo>
                    <a:pt x="1500" y="338"/>
                  </a:lnTo>
                  <a:lnTo>
                    <a:pt x="1512" y="372"/>
                  </a:lnTo>
                  <a:lnTo>
                    <a:pt x="1605" y="405"/>
                  </a:lnTo>
                  <a:lnTo>
                    <a:pt x="1709" y="414"/>
                  </a:lnTo>
                  <a:lnTo>
                    <a:pt x="1824" y="474"/>
                  </a:lnTo>
                  <a:lnTo>
                    <a:pt x="1855" y="490"/>
                  </a:lnTo>
                  <a:lnTo>
                    <a:pt x="1855" y="507"/>
                  </a:lnTo>
                  <a:lnTo>
                    <a:pt x="1877" y="542"/>
                  </a:lnTo>
                  <a:lnTo>
                    <a:pt x="1907" y="592"/>
                  </a:lnTo>
                  <a:lnTo>
                    <a:pt x="1929" y="634"/>
                  </a:lnTo>
                  <a:lnTo>
                    <a:pt x="1918" y="651"/>
                  </a:lnTo>
                  <a:lnTo>
                    <a:pt x="1918" y="676"/>
                  </a:lnTo>
                  <a:lnTo>
                    <a:pt x="1877" y="694"/>
                  </a:lnTo>
                  <a:lnTo>
                    <a:pt x="1783" y="727"/>
                  </a:lnTo>
                  <a:lnTo>
                    <a:pt x="1731" y="770"/>
                  </a:lnTo>
                  <a:lnTo>
                    <a:pt x="1678" y="778"/>
                  </a:lnTo>
                  <a:lnTo>
                    <a:pt x="1678" y="803"/>
                  </a:lnTo>
                  <a:lnTo>
                    <a:pt x="1688" y="922"/>
                  </a:lnTo>
                  <a:lnTo>
                    <a:pt x="1657" y="922"/>
                  </a:lnTo>
                  <a:lnTo>
                    <a:pt x="1636" y="930"/>
                  </a:lnTo>
                  <a:lnTo>
                    <a:pt x="1406" y="964"/>
                  </a:lnTo>
                  <a:lnTo>
                    <a:pt x="1376" y="989"/>
                  </a:lnTo>
                  <a:lnTo>
                    <a:pt x="1376" y="1032"/>
                  </a:lnTo>
                  <a:lnTo>
                    <a:pt x="1448" y="1082"/>
                  </a:lnTo>
                  <a:lnTo>
                    <a:pt x="1428" y="1117"/>
                  </a:lnTo>
                  <a:lnTo>
                    <a:pt x="1397" y="1125"/>
                  </a:lnTo>
                  <a:lnTo>
                    <a:pt x="1386" y="1141"/>
                  </a:lnTo>
                  <a:lnTo>
                    <a:pt x="1397" y="1159"/>
                  </a:lnTo>
                  <a:lnTo>
                    <a:pt x="1418" y="1159"/>
                  </a:lnTo>
                  <a:lnTo>
                    <a:pt x="1428" y="1167"/>
                  </a:lnTo>
                  <a:lnTo>
                    <a:pt x="1355" y="1184"/>
                  </a:lnTo>
                  <a:lnTo>
                    <a:pt x="1313" y="1175"/>
                  </a:lnTo>
                  <a:lnTo>
                    <a:pt x="1293" y="1159"/>
                  </a:lnTo>
                  <a:lnTo>
                    <a:pt x="1240" y="1159"/>
                  </a:lnTo>
                  <a:lnTo>
                    <a:pt x="1157" y="1125"/>
                  </a:lnTo>
                  <a:lnTo>
                    <a:pt x="1105" y="1125"/>
                  </a:lnTo>
                  <a:lnTo>
                    <a:pt x="1063" y="1141"/>
                  </a:lnTo>
                  <a:lnTo>
                    <a:pt x="1011" y="1141"/>
                  </a:lnTo>
                  <a:lnTo>
                    <a:pt x="938" y="1175"/>
                  </a:lnTo>
                  <a:lnTo>
                    <a:pt x="876" y="1167"/>
                  </a:lnTo>
                  <a:lnTo>
                    <a:pt x="812" y="1184"/>
                  </a:lnTo>
                  <a:lnTo>
                    <a:pt x="760" y="1175"/>
                  </a:lnTo>
                  <a:lnTo>
                    <a:pt x="729" y="1150"/>
                  </a:lnTo>
                  <a:lnTo>
                    <a:pt x="646" y="1141"/>
                  </a:lnTo>
                  <a:lnTo>
                    <a:pt x="583" y="1167"/>
                  </a:lnTo>
                  <a:lnTo>
                    <a:pt x="562" y="1159"/>
                  </a:lnTo>
                  <a:lnTo>
                    <a:pt x="530" y="1141"/>
                  </a:lnTo>
                  <a:lnTo>
                    <a:pt x="468" y="1133"/>
                  </a:lnTo>
                  <a:lnTo>
                    <a:pt x="459" y="1125"/>
                  </a:lnTo>
                  <a:lnTo>
                    <a:pt x="436" y="1125"/>
                  </a:lnTo>
                  <a:lnTo>
                    <a:pt x="395" y="1075"/>
                  </a:lnTo>
                  <a:lnTo>
                    <a:pt x="365" y="1065"/>
                  </a:lnTo>
                  <a:lnTo>
                    <a:pt x="270" y="1091"/>
                  </a:lnTo>
                  <a:lnTo>
                    <a:pt x="229" y="1082"/>
                  </a:lnTo>
                  <a:lnTo>
                    <a:pt x="145" y="1032"/>
                  </a:lnTo>
                  <a:lnTo>
                    <a:pt x="124" y="1032"/>
                  </a:lnTo>
                  <a:lnTo>
                    <a:pt x="104" y="998"/>
                  </a:lnTo>
                  <a:lnTo>
                    <a:pt x="113" y="964"/>
                  </a:lnTo>
                  <a:lnTo>
                    <a:pt x="113" y="947"/>
                  </a:lnTo>
                  <a:lnTo>
                    <a:pt x="82" y="930"/>
                  </a:lnTo>
                  <a:lnTo>
                    <a:pt x="72" y="922"/>
                  </a:lnTo>
                  <a:lnTo>
                    <a:pt x="10" y="888"/>
                  </a:lnTo>
                  <a:lnTo>
                    <a:pt x="10" y="879"/>
                  </a:lnTo>
                  <a:lnTo>
                    <a:pt x="41" y="870"/>
                  </a:lnTo>
                  <a:lnTo>
                    <a:pt x="62" y="879"/>
                  </a:lnTo>
                  <a:lnTo>
                    <a:pt x="72" y="863"/>
                  </a:lnTo>
                  <a:lnTo>
                    <a:pt x="72" y="821"/>
                  </a:lnTo>
                  <a:lnTo>
                    <a:pt x="72" y="778"/>
                  </a:lnTo>
                  <a:lnTo>
                    <a:pt x="30" y="744"/>
                  </a:lnTo>
                  <a:lnTo>
                    <a:pt x="10" y="753"/>
                  </a:lnTo>
                  <a:lnTo>
                    <a:pt x="0" y="727"/>
                  </a:lnTo>
                  <a:lnTo>
                    <a:pt x="10" y="702"/>
                  </a:lnTo>
                  <a:lnTo>
                    <a:pt x="0" y="676"/>
                  </a:lnTo>
                  <a:lnTo>
                    <a:pt x="30" y="660"/>
                  </a:lnTo>
                  <a:lnTo>
                    <a:pt x="41" y="651"/>
                  </a:lnTo>
                  <a:lnTo>
                    <a:pt x="41" y="634"/>
                  </a:lnTo>
                  <a:lnTo>
                    <a:pt x="82" y="617"/>
                  </a:lnTo>
                  <a:lnTo>
                    <a:pt x="113" y="609"/>
                  </a:lnTo>
                  <a:lnTo>
                    <a:pt x="145" y="600"/>
                  </a:lnTo>
                  <a:lnTo>
                    <a:pt x="175" y="609"/>
                  </a:lnTo>
                  <a:lnTo>
                    <a:pt x="197" y="600"/>
                  </a:lnTo>
                  <a:lnTo>
                    <a:pt x="207" y="609"/>
                  </a:lnTo>
                  <a:lnTo>
                    <a:pt x="207" y="626"/>
                  </a:lnTo>
                  <a:lnTo>
                    <a:pt x="229" y="634"/>
                  </a:lnTo>
                  <a:lnTo>
                    <a:pt x="270" y="626"/>
                  </a:lnTo>
                  <a:lnTo>
                    <a:pt x="311" y="584"/>
                  </a:lnTo>
                  <a:lnTo>
                    <a:pt x="416" y="600"/>
                  </a:lnTo>
                  <a:lnTo>
                    <a:pt x="459" y="574"/>
                  </a:lnTo>
                  <a:lnTo>
                    <a:pt x="604" y="549"/>
                  </a:lnTo>
                  <a:lnTo>
                    <a:pt x="614" y="532"/>
                  </a:lnTo>
                  <a:lnTo>
                    <a:pt x="624" y="490"/>
                  </a:lnTo>
                  <a:lnTo>
                    <a:pt x="666" y="465"/>
                  </a:lnTo>
                  <a:lnTo>
                    <a:pt x="688" y="465"/>
                  </a:lnTo>
                  <a:lnTo>
                    <a:pt x="688" y="448"/>
                  </a:lnTo>
                  <a:lnTo>
                    <a:pt x="688" y="338"/>
                  </a:lnTo>
                  <a:lnTo>
                    <a:pt x="688" y="321"/>
                  </a:lnTo>
                  <a:lnTo>
                    <a:pt x="657" y="313"/>
                  </a:lnTo>
                  <a:lnTo>
                    <a:pt x="646" y="304"/>
                  </a:lnTo>
                  <a:lnTo>
                    <a:pt x="688" y="288"/>
                  </a:lnTo>
                  <a:lnTo>
                    <a:pt x="802" y="279"/>
                  </a:lnTo>
                  <a:lnTo>
                    <a:pt x="812" y="304"/>
                  </a:lnTo>
                  <a:lnTo>
                    <a:pt x="853" y="304"/>
                  </a:lnTo>
                  <a:lnTo>
                    <a:pt x="865" y="313"/>
                  </a:lnTo>
                  <a:lnTo>
                    <a:pt x="876" y="296"/>
                  </a:lnTo>
                  <a:lnTo>
                    <a:pt x="865" y="279"/>
                  </a:lnTo>
                  <a:lnTo>
                    <a:pt x="938" y="144"/>
                  </a:lnTo>
                  <a:lnTo>
                    <a:pt x="947" y="135"/>
                  </a:lnTo>
                  <a:lnTo>
                    <a:pt x="1021" y="169"/>
                  </a:lnTo>
                  <a:lnTo>
                    <a:pt x="1063" y="169"/>
                  </a:lnTo>
                  <a:lnTo>
                    <a:pt x="1074" y="186"/>
                  </a:lnTo>
                  <a:lnTo>
                    <a:pt x="1146" y="169"/>
                  </a:lnTo>
                  <a:lnTo>
                    <a:pt x="1146" y="67"/>
                  </a:lnTo>
                  <a:lnTo>
                    <a:pt x="1177" y="59"/>
                  </a:lnTo>
                  <a:lnTo>
                    <a:pt x="1219" y="51"/>
                  </a:lnTo>
                  <a:lnTo>
                    <a:pt x="1240" y="25"/>
                  </a:lnTo>
                  <a:lnTo>
                    <a:pt x="1250" y="9"/>
                  </a:lnTo>
                  <a:lnTo>
                    <a:pt x="1270" y="0"/>
                  </a:lnTo>
                  <a:lnTo>
                    <a:pt x="1313" y="9"/>
                  </a:lnTo>
                </a:path>
              </a:pathLst>
            </a:custGeom>
            <a:grpFill/>
            <a:ln w="9525" cap="flat" cmpd="sng">
              <a:solidFill>
                <a:srgbClr val="FFFFFF"/>
              </a:solidFill>
              <a:prstDash val="solid"/>
              <a:round/>
              <a:headEnd type="none" w="med" len="med"/>
              <a:tailEnd type="none" w="med" len="me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dirty="0">
                <a:solidFill>
                  <a:srgbClr val="000000"/>
                </a:solidFill>
                <a:latin typeface="微软雅黑" panose="020B0503020204020204" pitchFamily="34" charset="-122"/>
                <a:ea typeface="微软雅黑" panose="020B0503020204020204" pitchFamily="34" charset="-122"/>
              </a:endParaRPr>
            </a:p>
          </p:txBody>
        </p:sp>
        <p:sp>
          <p:nvSpPr>
            <p:cNvPr id="87" name="Freeform 96"/>
            <p:cNvSpPr>
              <a:spLocks noChangeAspect="1"/>
            </p:cNvSpPr>
            <p:nvPr/>
          </p:nvSpPr>
          <p:spPr bwMode="auto">
            <a:xfrm>
              <a:off x="3099" y="1764"/>
              <a:ext cx="504" cy="450"/>
            </a:xfrm>
            <a:custGeom>
              <a:avLst/>
              <a:gdLst/>
              <a:ahLst/>
              <a:cxnLst>
                <a:cxn ang="0">
                  <a:pos x="72" y="294"/>
                </a:cxn>
                <a:cxn ang="0">
                  <a:pos x="157" y="352"/>
                </a:cxn>
                <a:cxn ang="0">
                  <a:pos x="220" y="361"/>
                </a:cxn>
                <a:cxn ang="0">
                  <a:pos x="283" y="361"/>
                </a:cxn>
                <a:cxn ang="0">
                  <a:pos x="303" y="361"/>
                </a:cxn>
                <a:cxn ang="0">
                  <a:pos x="325" y="352"/>
                </a:cxn>
                <a:cxn ang="0">
                  <a:pos x="345" y="370"/>
                </a:cxn>
                <a:cxn ang="0">
                  <a:pos x="345" y="386"/>
                </a:cxn>
                <a:cxn ang="0">
                  <a:pos x="378" y="403"/>
                </a:cxn>
                <a:cxn ang="0">
                  <a:pos x="420" y="403"/>
                </a:cxn>
                <a:cxn ang="0">
                  <a:pos x="451" y="420"/>
                </a:cxn>
                <a:cxn ang="0">
                  <a:pos x="472" y="411"/>
                </a:cxn>
                <a:cxn ang="0">
                  <a:pos x="493" y="420"/>
                </a:cxn>
                <a:cxn ang="0">
                  <a:pos x="514" y="394"/>
                </a:cxn>
                <a:cxn ang="0">
                  <a:pos x="535" y="386"/>
                </a:cxn>
                <a:cxn ang="0">
                  <a:pos x="535" y="361"/>
                </a:cxn>
                <a:cxn ang="0">
                  <a:pos x="535" y="318"/>
                </a:cxn>
                <a:cxn ang="0">
                  <a:pos x="504" y="336"/>
                </a:cxn>
                <a:cxn ang="0">
                  <a:pos x="472" y="310"/>
                </a:cxn>
                <a:cxn ang="0">
                  <a:pos x="440" y="286"/>
                </a:cxn>
                <a:cxn ang="0">
                  <a:pos x="472" y="269"/>
                </a:cxn>
                <a:cxn ang="0">
                  <a:pos x="472" y="243"/>
                </a:cxn>
                <a:cxn ang="0">
                  <a:pos x="493" y="227"/>
                </a:cxn>
                <a:cxn ang="0">
                  <a:pos x="493" y="192"/>
                </a:cxn>
                <a:cxn ang="0">
                  <a:pos x="504" y="185"/>
                </a:cxn>
                <a:cxn ang="0">
                  <a:pos x="524" y="192"/>
                </a:cxn>
                <a:cxn ang="0">
                  <a:pos x="535" y="210"/>
                </a:cxn>
                <a:cxn ang="0">
                  <a:pos x="556" y="192"/>
                </a:cxn>
                <a:cxn ang="0">
                  <a:pos x="567" y="185"/>
                </a:cxn>
                <a:cxn ang="0">
                  <a:pos x="567" y="168"/>
                </a:cxn>
                <a:cxn ang="0">
                  <a:pos x="535" y="150"/>
                </a:cxn>
                <a:cxn ang="0">
                  <a:pos x="535" y="134"/>
                </a:cxn>
                <a:cxn ang="0">
                  <a:pos x="472" y="143"/>
                </a:cxn>
                <a:cxn ang="0">
                  <a:pos x="429" y="109"/>
                </a:cxn>
                <a:cxn ang="0">
                  <a:pos x="409" y="109"/>
                </a:cxn>
                <a:cxn ang="0">
                  <a:pos x="409" y="91"/>
                </a:cxn>
                <a:cxn ang="0">
                  <a:pos x="504" y="8"/>
                </a:cxn>
                <a:cxn ang="0">
                  <a:pos x="472" y="16"/>
                </a:cxn>
                <a:cxn ang="0">
                  <a:pos x="451" y="25"/>
                </a:cxn>
                <a:cxn ang="0">
                  <a:pos x="440" y="16"/>
                </a:cxn>
                <a:cxn ang="0">
                  <a:pos x="440" y="8"/>
                </a:cxn>
                <a:cxn ang="0">
                  <a:pos x="420" y="0"/>
                </a:cxn>
                <a:cxn ang="0">
                  <a:pos x="387" y="16"/>
                </a:cxn>
                <a:cxn ang="0">
                  <a:pos x="283" y="8"/>
                </a:cxn>
                <a:cxn ang="0">
                  <a:pos x="283" y="67"/>
                </a:cxn>
                <a:cxn ang="0">
                  <a:pos x="230" y="101"/>
                </a:cxn>
                <a:cxn ang="0">
                  <a:pos x="167" y="109"/>
                </a:cxn>
                <a:cxn ang="0">
                  <a:pos x="72" y="159"/>
                </a:cxn>
                <a:cxn ang="0">
                  <a:pos x="0" y="176"/>
                </a:cxn>
                <a:cxn ang="0">
                  <a:pos x="0" y="185"/>
                </a:cxn>
                <a:cxn ang="0">
                  <a:pos x="72" y="269"/>
                </a:cxn>
                <a:cxn ang="0">
                  <a:pos x="72" y="294"/>
                </a:cxn>
              </a:cxnLst>
              <a:rect l="0" t="0" r="r" b="b"/>
              <a:pathLst>
                <a:path w="568" h="421">
                  <a:moveTo>
                    <a:pt x="72" y="294"/>
                  </a:moveTo>
                  <a:lnTo>
                    <a:pt x="157" y="352"/>
                  </a:lnTo>
                  <a:lnTo>
                    <a:pt x="220" y="361"/>
                  </a:lnTo>
                  <a:lnTo>
                    <a:pt x="283" y="361"/>
                  </a:lnTo>
                  <a:lnTo>
                    <a:pt x="303" y="361"/>
                  </a:lnTo>
                  <a:lnTo>
                    <a:pt x="325" y="352"/>
                  </a:lnTo>
                  <a:lnTo>
                    <a:pt x="345" y="370"/>
                  </a:lnTo>
                  <a:lnTo>
                    <a:pt x="345" y="386"/>
                  </a:lnTo>
                  <a:lnTo>
                    <a:pt x="378" y="403"/>
                  </a:lnTo>
                  <a:lnTo>
                    <a:pt x="420" y="403"/>
                  </a:lnTo>
                  <a:lnTo>
                    <a:pt x="451" y="420"/>
                  </a:lnTo>
                  <a:lnTo>
                    <a:pt x="472" y="411"/>
                  </a:lnTo>
                  <a:lnTo>
                    <a:pt x="493" y="420"/>
                  </a:lnTo>
                  <a:lnTo>
                    <a:pt x="514" y="394"/>
                  </a:lnTo>
                  <a:lnTo>
                    <a:pt x="535" y="386"/>
                  </a:lnTo>
                  <a:lnTo>
                    <a:pt x="535" y="361"/>
                  </a:lnTo>
                  <a:lnTo>
                    <a:pt x="535" y="318"/>
                  </a:lnTo>
                  <a:lnTo>
                    <a:pt x="504" y="336"/>
                  </a:lnTo>
                  <a:lnTo>
                    <a:pt x="472" y="310"/>
                  </a:lnTo>
                  <a:lnTo>
                    <a:pt x="440" y="286"/>
                  </a:lnTo>
                  <a:lnTo>
                    <a:pt x="472" y="269"/>
                  </a:lnTo>
                  <a:lnTo>
                    <a:pt x="472" y="243"/>
                  </a:lnTo>
                  <a:lnTo>
                    <a:pt x="493" y="227"/>
                  </a:lnTo>
                  <a:lnTo>
                    <a:pt x="493" y="192"/>
                  </a:lnTo>
                  <a:lnTo>
                    <a:pt x="504" y="185"/>
                  </a:lnTo>
                  <a:lnTo>
                    <a:pt x="524" y="192"/>
                  </a:lnTo>
                  <a:lnTo>
                    <a:pt x="535" y="210"/>
                  </a:lnTo>
                  <a:lnTo>
                    <a:pt x="556" y="192"/>
                  </a:lnTo>
                  <a:lnTo>
                    <a:pt x="567" y="185"/>
                  </a:lnTo>
                  <a:lnTo>
                    <a:pt x="567" y="168"/>
                  </a:lnTo>
                  <a:lnTo>
                    <a:pt x="535" y="150"/>
                  </a:lnTo>
                  <a:lnTo>
                    <a:pt x="535" y="134"/>
                  </a:lnTo>
                  <a:lnTo>
                    <a:pt x="472" y="143"/>
                  </a:lnTo>
                  <a:lnTo>
                    <a:pt x="429" y="109"/>
                  </a:lnTo>
                  <a:lnTo>
                    <a:pt x="409" y="109"/>
                  </a:lnTo>
                  <a:lnTo>
                    <a:pt x="409" y="91"/>
                  </a:lnTo>
                  <a:lnTo>
                    <a:pt x="504" y="8"/>
                  </a:lnTo>
                  <a:lnTo>
                    <a:pt x="472" y="16"/>
                  </a:lnTo>
                  <a:lnTo>
                    <a:pt x="451" y="25"/>
                  </a:lnTo>
                  <a:lnTo>
                    <a:pt x="440" y="16"/>
                  </a:lnTo>
                  <a:lnTo>
                    <a:pt x="440" y="8"/>
                  </a:lnTo>
                  <a:lnTo>
                    <a:pt x="420" y="0"/>
                  </a:lnTo>
                  <a:lnTo>
                    <a:pt x="387" y="16"/>
                  </a:lnTo>
                  <a:lnTo>
                    <a:pt x="283" y="8"/>
                  </a:lnTo>
                  <a:lnTo>
                    <a:pt x="283" y="67"/>
                  </a:lnTo>
                  <a:lnTo>
                    <a:pt x="230" y="101"/>
                  </a:lnTo>
                  <a:lnTo>
                    <a:pt x="167" y="109"/>
                  </a:lnTo>
                  <a:lnTo>
                    <a:pt x="72" y="159"/>
                  </a:lnTo>
                  <a:lnTo>
                    <a:pt x="0" y="176"/>
                  </a:lnTo>
                  <a:lnTo>
                    <a:pt x="0" y="185"/>
                  </a:lnTo>
                  <a:lnTo>
                    <a:pt x="72" y="269"/>
                  </a:lnTo>
                  <a:lnTo>
                    <a:pt x="72" y="294"/>
                  </a:lnTo>
                </a:path>
              </a:pathLst>
            </a:custGeom>
            <a:grpFill/>
            <a:ln w="9525" cap="flat" cmpd="sng">
              <a:solidFill>
                <a:srgbClr val="FFFFFF"/>
              </a:solidFill>
              <a:prstDash val="solid"/>
              <a:round/>
              <a:headEnd type="none" w="med" len="med"/>
              <a:tailEnd type="none" w="med" len="med"/>
            </a:ln>
            <a:effectLst/>
          </p:spPr>
          <p:txBody>
            <a:bodyPr/>
            <a:lstStyle/>
            <a:p>
              <a:pPr latinLnBrk="0"/>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88" name="Freeform 97"/>
            <p:cNvSpPr>
              <a:spLocks noChangeAspect="1"/>
            </p:cNvSpPr>
            <p:nvPr/>
          </p:nvSpPr>
          <p:spPr bwMode="auto">
            <a:xfrm>
              <a:off x="2618" y="1507"/>
              <a:ext cx="231" cy="405"/>
            </a:xfrm>
            <a:custGeom>
              <a:avLst/>
              <a:gdLst/>
              <a:ahLst/>
              <a:cxnLst>
                <a:cxn ang="0">
                  <a:pos x="239" y="204"/>
                </a:cxn>
                <a:cxn ang="0">
                  <a:pos x="239" y="170"/>
                </a:cxn>
                <a:cxn ang="0">
                  <a:pos x="261" y="153"/>
                </a:cxn>
                <a:cxn ang="0">
                  <a:pos x="249" y="136"/>
                </a:cxn>
                <a:cxn ang="0">
                  <a:pos x="167" y="110"/>
                </a:cxn>
                <a:cxn ang="0">
                  <a:pos x="177" y="84"/>
                </a:cxn>
                <a:cxn ang="0">
                  <a:pos x="197" y="50"/>
                </a:cxn>
                <a:cxn ang="0">
                  <a:pos x="187" y="8"/>
                </a:cxn>
                <a:cxn ang="0">
                  <a:pos x="177" y="0"/>
                </a:cxn>
                <a:cxn ang="0">
                  <a:pos x="125" y="34"/>
                </a:cxn>
                <a:cxn ang="0">
                  <a:pos x="104" y="93"/>
                </a:cxn>
                <a:cxn ang="0">
                  <a:pos x="93" y="145"/>
                </a:cxn>
                <a:cxn ang="0">
                  <a:pos x="51" y="170"/>
                </a:cxn>
                <a:cxn ang="0">
                  <a:pos x="19" y="178"/>
                </a:cxn>
                <a:cxn ang="0">
                  <a:pos x="0" y="188"/>
                </a:cxn>
                <a:cxn ang="0">
                  <a:pos x="62" y="247"/>
                </a:cxn>
                <a:cxn ang="0">
                  <a:pos x="73" y="298"/>
                </a:cxn>
                <a:cxn ang="0">
                  <a:pos x="73" y="324"/>
                </a:cxn>
                <a:cxn ang="0">
                  <a:pos x="113" y="350"/>
                </a:cxn>
                <a:cxn ang="0">
                  <a:pos x="113" y="366"/>
                </a:cxn>
                <a:cxn ang="0">
                  <a:pos x="155" y="376"/>
                </a:cxn>
                <a:cxn ang="0">
                  <a:pos x="177" y="376"/>
                </a:cxn>
                <a:cxn ang="0">
                  <a:pos x="177" y="341"/>
                </a:cxn>
                <a:cxn ang="0">
                  <a:pos x="209" y="341"/>
                </a:cxn>
                <a:cxn ang="0">
                  <a:pos x="209" y="307"/>
                </a:cxn>
                <a:cxn ang="0">
                  <a:pos x="187" y="290"/>
                </a:cxn>
                <a:cxn ang="0">
                  <a:pos x="177" y="272"/>
                </a:cxn>
                <a:cxn ang="0">
                  <a:pos x="177" y="212"/>
                </a:cxn>
                <a:cxn ang="0">
                  <a:pos x="197" y="204"/>
                </a:cxn>
                <a:cxn ang="0">
                  <a:pos x="229" y="212"/>
                </a:cxn>
                <a:cxn ang="0">
                  <a:pos x="239" y="204"/>
                </a:cxn>
              </a:cxnLst>
              <a:rect l="0" t="0" r="r" b="b"/>
              <a:pathLst>
                <a:path w="262" h="377">
                  <a:moveTo>
                    <a:pt x="239" y="204"/>
                  </a:moveTo>
                  <a:lnTo>
                    <a:pt x="239" y="170"/>
                  </a:lnTo>
                  <a:lnTo>
                    <a:pt x="261" y="153"/>
                  </a:lnTo>
                  <a:lnTo>
                    <a:pt x="249" y="136"/>
                  </a:lnTo>
                  <a:lnTo>
                    <a:pt x="167" y="110"/>
                  </a:lnTo>
                  <a:lnTo>
                    <a:pt x="177" y="84"/>
                  </a:lnTo>
                  <a:lnTo>
                    <a:pt x="197" y="50"/>
                  </a:lnTo>
                  <a:lnTo>
                    <a:pt x="187" y="8"/>
                  </a:lnTo>
                  <a:lnTo>
                    <a:pt x="177" y="0"/>
                  </a:lnTo>
                  <a:lnTo>
                    <a:pt x="125" y="34"/>
                  </a:lnTo>
                  <a:lnTo>
                    <a:pt x="104" y="93"/>
                  </a:lnTo>
                  <a:lnTo>
                    <a:pt x="93" y="145"/>
                  </a:lnTo>
                  <a:lnTo>
                    <a:pt x="51" y="170"/>
                  </a:lnTo>
                  <a:lnTo>
                    <a:pt x="19" y="178"/>
                  </a:lnTo>
                  <a:lnTo>
                    <a:pt x="0" y="188"/>
                  </a:lnTo>
                  <a:lnTo>
                    <a:pt x="62" y="247"/>
                  </a:lnTo>
                  <a:lnTo>
                    <a:pt x="73" y="298"/>
                  </a:lnTo>
                  <a:lnTo>
                    <a:pt x="73" y="324"/>
                  </a:lnTo>
                  <a:lnTo>
                    <a:pt x="113" y="350"/>
                  </a:lnTo>
                  <a:lnTo>
                    <a:pt x="113" y="366"/>
                  </a:lnTo>
                  <a:lnTo>
                    <a:pt x="155" y="376"/>
                  </a:lnTo>
                  <a:lnTo>
                    <a:pt x="177" y="376"/>
                  </a:lnTo>
                  <a:lnTo>
                    <a:pt x="177" y="341"/>
                  </a:lnTo>
                  <a:lnTo>
                    <a:pt x="209" y="341"/>
                  </a:lnTo>
                  <a:lnTo>
                    <a:pt x="209" y="307"/>
                  </a:lnTo>
                  <a:lnTo>
                    <a:pt x="187" y="290"/>
                  </a:lnTo>
                  <a:lnTo>
                    <a:pt x="177" y="272"/>
                  </a:lnTo>
                  <a:lnTo>
                    <a:pt x="177" y="212"/>
                  </a:lnTo>
                  <a:lnTo>
                    <a:pt x="197" y="204"/>
                  </a:lnTo>
                  <a:lnTo>
                    <a:pt x="229" y="212"/>
                  </a:lnTo>
                  <a:lnTo>
                    <a:pt x="239" y="204"/>
                  </a:lnTo>
                </a:path>
              </a:pathLst>
            </a:custGeom>
            <a:grpFill/>
            <a:ln w="9525" cap="flat" cmpd="sng">
              <a:solidFill>
                <a:srgbClr val="FFFFFF"/>
              </a:solidFill>
              <a:prstDash val="solid"/>
              <a:round/>
              <a:headEnd type="none" w="med" len="med"/>
              <a:tailEnd type="none" w="med" len="me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89" name="Freeform 98"/>
            <p:cNvSpPr>
              <a:spLocks noChangeAspect="1"/>
            </p:cNvSpPr>
            <p:nvPr/>
          </p:nvSpPr>
          <p:spPr bwMode="auto">
            <a:xfrm>
              <a:off x="3782" y="713"/>
              <a:ext cx="710" cy="472"/>
            </a:xfrm>
            <a:custGeom>
              <a:avLst/>
              <a:gdLst/>
              <a:ahLst/>
              <a:cxnLst>
                <a:cxn ang="0">
                  <a:pos x="780" y="127"/>
                </a:cxn>
                <a:cxn ang="0">
                  <a:pos x="717" y="118"/>
                </a:cxn>
                <a:cxn ang="0">
                  <a:pos x="686" y="110"/>
                </a:cxn>
                <a:cxn ang="0">
                  <a:pos x="634" y="135"/>
                </a:cxn>
                <a:cxn ang="0">
                  <a:pos x="612" y="143"/>
                </a:cxn>
                <a:cxn ang="0">
                  <a:pos x="561" y="118"/>
                </a:cxn>
                <a:cxn ang="0">
                  <a:pos x="518" y="93"/>
                </a:cxn>
                <a:cxn ang="0">
                  <a:pos x="509" y="135"/>
                </a:cxn>
                <a:cxn ang="0">
                  <a:pos x="467" y="93"/>
                </a:cxn>
                <a:cxn ang="0">
                  <a:pos x="426" y="59"/>
                </a:cxn>
                <a:cxn ang="0">
                  <a:pos x="342" y="59"/>
                </a:cxn>
                <a:cxn ang="0">
                  <a:pos x="301" y="33"/>
                </a:cxn>
                <a:cxn ang="0">
                  <a:pos x="238" y="51"/>
                </a:cxn>
                <a:cxn ang="0">
                  <a:pos x="176" y="42"/>
                </a:cxn>
                <a:cxn ang="0">
                  <a:pos x="93" y="8"/>
                </a:cxn>
                <a:cxn ang="0">
                  <a:pos x="72" y="59"/>
                </a:cxn>
                <a:cxn ang="0">
                  <a:pos x="0" y="59"/>
                </a:cxn>
                <a:cxn ang="0">
                  <a:pos x="42" y="93"/>
                </a:cxn>
                <a:cxn ang="0">
                  <a:pos x="42" y="143"/>
                </a:cxn>
                <a:cxn ang="0">
                  <a:pos x="62" y="186"/>
                </a:cxn>
                <a:cxn ang="0">
                  <a:pos x="125" y="160"/>
                </a:cxn>
                <a:cxn ang="0">
                  <a:pos x="176" y="236"/>
                </a:cxn>
                <a:cxn ang="0">
                  <a:pos x="207" y="245"/>
                </a:cxn>
                <a:cxn ang="0">
                  <a:pos x="281" y="279"/>
                </a:cxn>
                <a:cxn ang="0">
                  <a:pos x="301" y="262"/>
                </a:cxn>
                <a:cxn ang="0">
                  <a:pos x="373" y="372"/>
                </a:cxn>
                <a:cxn ang="0">
                  <a:pos x="426" y="440"/>
                </a:cxn>
                <a:cxn ang="0">
                  <a:pos x="489" y="346"/>
                </a:cxn>
                <a:cxn ang="0">
                  <a:pos x="541" y="363"/>
                </a:cxn>
                <a:cxn ang="0">
                  <a:pos x="612" y="338"/>
                </a:cxn>
                <a:cxn ang="0">
                  <a:pos x="603" y="296"/>
                </a:cxn>
                <a:cxn ang="0">
                  <a:pos x="675" y="245"/>
                </a:cxn>
                <a:cxn ang="0">
                  <a:pos x="706" y="203"/>
                </a:cxn>
                <a:cxn ang="0">
                  <a:pos x="727" y="177"/>
                </a:cxn>
                <a:cxn ang="0">
                  <a:pos x="758" y="203"/>
                </a:cxn>
                <a:cxn ang="0">
                  <a:pos x="800" y="135"/>
                </a:cxn>
              </a:cxnLst>
              <a:rect l="0" t="0" r="r" b="b"/>
              <a:pathLst>
                <a:path w="801" h="441">
                  <a:moveTo>
                    <a:pt x="800" y="127"/>
                  </a:moveTo>
                  <a:lnTo>
                    <a:pt x="780" y="127"/>
                  </a:lnTo>
                  <a:lnTo>
                    <a:pt x="748" y="127"/>
                  </a:lnTo>
                  <a:lnTo>
                    <a:pt x="717" y="118"/>
                  </a:lnTo>
                  <a:lnTo>
                    <a:pt x="706" y="101"/>
                  </a:lnTo>
                  <a:lnTo>
                    <a:pt x="686" y="110"/>
                  </a:lnTo>
                  <a:lnTo>
                    <a:pt x="675" y="101"/>
                  </a:lnTo>
                  <a:lnTo>
                    <a:pt x="634" y="135"/>
                  </a:lnTo>
                  <a:lnTo>
                    <a:pt x="624" y="143"/>
                  </a:lnTo>
                  <a:lnTo>
                    <a:pt x="612" y="143"/>
                  </a:lnTo>
                  <a:lnTo>
                    <a:pt x="582" y="127"/>
                  </a:lnTo>
                  <a:lnTo>
                    <a:pt x="561" y="118"/>
                  </a:lnTo>
                  <a:lnTo>
                    <a:pt x="541" y="84"/>
                  </a:lnTo>
                  <a:lnTo>
                    <a:pt x="518" y="93"/>
                  </a:lnTo>
                  <a:lnTo>
                    <a:pt x="518" y="127"/>
                  </a:lnTo>
                  <a:lnTo>
                    <a:pt x="509" y="135"/>
                  </a:lnTo>
                  <a:lnTo>
                    <a:pt x="477" y="101"/>
                  </a:lnTo>
                  <a:lnTo>
                    <a:pt x="467" y="93"/>
                  </a:lnTo>
                  <a:lnTo>
                    <a:pt x="435" y="93"/>
                  </a:lnTo>
                  <a:lnTo>
                    <a:pt x="426" y="59"/>
                  </a:lnTo>
                  <a:lnTo>
                    <a:pt x="394" y="42"/>
                  </a:lnTo>
                  <a:lnTo>
                    <a:pt x="342" y="59"/>
                  </a:lnTo>
                  <a:lnTo>
                    <a:pt x="332" y="59"/>
                  </a:lnTo>
                  <a:lnTo>
                    <a:pt x="301" y="33"/>
                  </a:lnTo>
                  <a:lnTo>
                    <a:pt x="260" y="51"/>
                  </a:lnTo>
                  <a:lnTo>
                    <a:pt x="238" y="51"/>
                  </a:lnTo>
                  <a:lnTo>
                    <a:pt x="218" y="59"/>
                  </a:lnTo>
                  <a:lnTo>
                    <a:pt x="176" y="42"/>
                  </a:lnTo>
                  <a:lnTo>
                    <a:pt x="155" y="0"/>
                  </a:lnTo>
                  <a:lnTo>
                    <a:pt x="93" y="8"/>
                  </a:lnTo>
                  <a:lnTo>
                    <a:pt x="72" y="33"/>
                  </a:lnTo>
                  <a:lnTo>
                    <a:pt x="72" y="59"/>
                  </a:lnTo>
                  <a:lnTo>
                    <a:pt x="10" y="42"/>
                  </a:lnTo>
                  <a:lnTo>
                    <a:pt x="0" y="59"/>
                  </a:lnTo>
                  <a:lnTo>
                    <a:pt x="0" y="76"/>
                  </a:lnTo>
                  <a:lnTo>
                    <a:pt x="42" y="93"/>
                  </a:lnTo>
                  <a:lnTo>
                    <a:pt x="42" y="118"/>
                  </a:lnTo>
                  <a:lnTo>
                    <a:pt x="42" y="143"/>
                  </a:lnTo>
                  <a:lnTo>
                    <a:pt x="62" y="169"/>
                  </a:lnTo>
                  <a:lnTo>
                    <a:pt x="62" y="186"/>
                  </a:lnTo>
                  <a:lnTo>
                    <a:pt x="83" y="194"/>
                  </a:lnTo>
                  <a:lnTo>
                    <a:pt x="125" y="160"/>
                  </a:lnTo>
                  <a:lnTo>
                    <a:pt x="176" y="211"/>
                  </a:lnTo>
                  <a:lnTo>
                    <a:pt x="176" y="236"/>
                  </a:lnTo>
                  <a:lnTo>
                    <a:pt x="207" y="253"/>
                  </a:lnTo>
                  <a:lnTo>
                    <a:pt x="207" y="245"/>
                  </a:lnTo>
                  <a:lnTo>
                    <a:pt x="249" y="253"/>
                  </a:lnTo>
                  <a:lnTo>
                    <a:pt x="281" y="279"/>
                  </a:lnTo>
                  <a:lnTo>
                    <a:pt x="301" y="270"/>
                  </a:lnTo>
                  <a:lnTo>
                    <a:pt x="301" y="262"/>
                  </a:lnTo>
                  <a:lnTo>
                    <a:pt x="373" y="338"/>
                  </a:lnTo>
                  <a:lnTo>
                    <a:pt x="373" y="372"/>
                  </a:lnTo>
                  <a:lnTo>
                    <a:pt x="415" y="406"/>
                  </a:lnTo>
                  <a:lnTo>
                    <a:pt x="426" y="440"/>
                  </a:lnTo>
                  <a:lnTo>
                    <a:pt x="457" y="422"/>
                  </a:lnTo>
                  <a:lnTo>
                    <a:pt x="489" y="346"/>
                  </a:lnTo>
                  <a:lnTo>
                    <a:pt x="509" y="346"/>
                  </a:lnTo>
                  <a:lnTo>
                    <a:pt x="541" y="363"/>
                  </a:lnTo>
                  <a:lnTo>
                    <a:pt x="603" y="355"/>
                  </a:lnTo>
                  <a:lnTo>
                    <a:pt x="612" y="338"/>
                  </a:lnTo>
                  <a:lnTo>
                    <a:pt x="592" y="304"/>
                  </a:lnTo>
                  <a:lnTo>
                    <a:pt x="603" y="296"/>
                  </a:lnTo>
                  <a:lnTo>
                    <a:pt x="654" y="279"/>
                  </a:lnTo>
                  <a:lnTo>
                    <a:pt x="675" y="245"/>
                  </a:lnTo>
                  <a:lnTo>
                    <a:pt x="696" y="236"/>
                  </a:lnTo>
                  <a:lnTo>
                    <a:pt x="706" y="203"/>
                  </a:lnTo>
                  <a:lnTo>
                    <a:pt x="706" y="177"/>
                  </a:lnTo>
                  <a:lnTo>
                    <a:pt x="727" y="177"/>
                  </a:lnTo>
                  <a:lnTo>
                    <a:pt x="737" y="186"/>
                  </a:lnTo>
                  <a:lnTo>
                    <a:pt x="758" y="203"/>
                  </a:lnTo>
                  <a:lnTo>
                    <a:pt x="789" y="160"/>
                  </a:lnTo>
                  <a:lnTo>
                    <a:pt x="800" y="135"/>
                  </a:lnTo>
                  <a:lnTo>
                    <a:pt x="800" y="127"/>
                  </a:lnTo>
                </a:path>
              </a:pathLst>
            </a:custGeom>
            <a:grpFill/>
            <a:ln w="9525" cap="flat" cmpd="sng">
              <a:solidFill>
                <a:srgbClr val="FFFFFF"/>
              </a:solidFill>
              <a:prstDash val="solid"/>
              <a:round/>
              <a:headEnd type="none" w="med" len="med"/>
              <a:tailEnd type="none" w="med" len="me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90" name="Freeform 99"/>
            <p:cNvSpPr>
              <a:spLocks noChangeAspect="1"/>
            </p:cNvSpPr>
            <p:nvPr/>
          </p:nvSpPr>
          <p:spPr bwMode="auto">
            <a:xfrm>
              <a:off x="3616" y="0"/>
              <a:ext cx="988" cy="871"/>
            </a:xfrm>
            <a:custGeom>
              <a:avLst/>
              <a:gdLst/>
              <a:ahLst/>
              <a:cxnLst>
                <a:cxn ang="0">
                  <a:pos x="343" y="667"/>
                </a:cxn>
                <a:cxn ang="0">
                  <a:pos x="406" y="727"/>
                </a:cxn>
                <a:cxn ang="0">
                  <a:pos x="447" y="719"/>
                </a:cxn>
                <a:cxn ang="0">
                  <a:pos x="520" y="727"/>
                </a:cxn>
                <a:cxn ang="0">
                  <a:pos x="582" y="709"/>
                </a:cxn>
                <a:cxn ang="0">
                  <a:pos x="623" y="761"/>
                </a:cxn>
                <a:cxn ang="0">
                  <a:pos x="665" y="769"/>
                </a:cxn>
                <a:cxn ang="0">
                  <a:pos x="706" y="795"/>
                </a:cxn>
                <a:cxn ang="0">
                  <a:pos x="728" y="752"/>
                </a:cxn>
                <a:cxn ang="0">
                  <a:pos x="769" y="795"/>
                </a:cxn>
                <a:cxn ang="0">
                  <a:pos x="811" y="812"/>
                </a:cxn>
                <a:cxn ang="0">
                  <a:pos x="863" y="769"/>
                </a:cxn>
                <a:cxn ang="0">
                  <a:pos x="893" y="769"/>
                </a:cxn>
                <a:cxn ang="0">
                  <a:pos x="936" y="795"/>
                </a:cxn>
                <a:cxn ang="0">
                  <a:pos x="987" y="795"/>
                </a:cxn>
                <a:cxn ang="0">
                  <a:pos x="967" y="735"/>
                </a:cxn>
                <a:cxn ang="0">
                  <a:pos x="947" y="651"/>
                </a:cxn>
                <a:cxn ang="0">
                  <a:pos x="1050" y="617"/>
                </a:cxn>
                <a:cxn ang="0">
                  <a:pos x="1061" y="583"/>
                </a:cxn>
                <a:cxn ang="0">
                  <a:pos x="1081" y="541"/>
                </a:cxn>
                <a:cxn ang="0">
                  <a:pos x="1081" y="388"/>
                </a:cxn>
                <a:cxn ang="0">
                  <a:pos x="1081" y="320"/>
                </a:cxn>
                <a:cxn ang="0">
                  <a:pos x="1070" y="295"/>
                </a:cxn>
                <a:cxn ang="0">
                  <a:pos x="999" y="338"/>
                </a:cxn>
                <a:cxn ang="0">
                  <a:pos x="925" y="397"/>
                </a:cxn>
                <a:cxn ang="0">
                  <a:pos x="790" y="397"/>
                </a:cxn>
                <a:cxn ang="0">
                  <a:pos x="780" y="355"/>
                </a:cxn>
                <a:cxn ang="0">
                  <a:pos x="728" y="320"/>
                </a:cxn>
                <a:cxn ang="0">
                  <a:pos x="645" y="304"/>
                </a:cxn>
                <a:cxn ang="0">
                  <a:pos x="571" y="295"/>
                </a:cxn>
                <a:cxn ang="0">
                  <a:pos x="509" y="262"/>
                </a:cxn>
                <a:cxn ang="0">
                  <a:pos x="478" y="219"/>
                </a:cxn>
                <a:cxn ang="0">
                  <a:pos x="435" y="176"/>
                </a:cxn>
                <a:cxn ang="0">
                  <a:pos x="384" y="101"/>
                </a:cxn>
                <a:cxn ang="0">
                  <a:pos x="322" y="34"/>
                </a:cxn>
                <a:cxn ang="0">
                  <a:pos x="228" y="24"/>
                </a:cxn>
                <a:cxn ang="0">
                  <a:pos x="124" y="0"/>
                </a:cxn>
                <a:cxn ang="0">
                  <a:pos x="10" y="42"/>
                </a:cxn>
                <a:cxn ang="0">
                  <a:pos x="0" y="118"/>
                </a:cxn>
                <a:cxn ang="0">
                  <a:pos x="51" y="143"/>
                </a:cxn>
                <a:cxn ang="0">
                  <a:pos x="113" y="134"/>
                </a:cxn>
                <a:cxn ang="0">
                  <a:pos x="124" y="186"/>
                </a:cxn>
                <a:cxn ang="0">
                  <a:pos x="207" y="219"/>
                </a:cxn>
                <a:cxn ang="0">
                  <a:pos x="249" y="202"/>
                </a:cxn>
                <a:cxn ang="0">
                  <a:pos x="384" y="202"/>
                </a:cxn>
                <a:cxn ang="0">
                  <a:pos x="364" y="346"/>
                </a:cxn>
                <a:cxn ang="0">
                  <a:pos x="343" y="397"/>
                </a:cxn>
                <a:cxn ang="0">
                  <a:pos x="332" y="481"/>
                </a:cxn>
                <a:cxn ang="0">
                  <a:pos x="301" y="465"/>
                </a:cxn>
                <a:cxn ang="0">
                  <a:pos x="239" y="549"/>
                </a:cxn>
                <a:cxn ang="0">
                  <a:pos x="207" y="591"/>
                </a:cxn>
                <a:cxn ang="0">
                  <a:pos x="301" y="617"/>
                </a:cxn>
                <a:cxn ang="0">
                  <a:pos x="301" y="634"/>
                </a:cxn>
                <a:cxn ang="0">
                  <a:pos x="270" y="667"/>
                </a:cxn>
              </a:cxnLst>
              <a:rect l="0" t="0" r="r" b="b"/>
              <a:pathLst>
                <a:path w="1114" h="813">
                  <a:moveTo>
                    <a:pt x="281" y="676"/>
                  </a:moveTo>
                  <a:lnTo>
                    <a:pt x="343" y="667"/>
                  </a:lnTo>
                  <a:lnTo>
                    <a:pt x="364" y="709"/>
                  </a:lnTo>
                  <a:lnTo>
                    <a:pt x="406" y="727"/>
                  </a:lnTo>
                  <a:lnTo>
                    <a:pt x="426" y="719"/>
                  </a:lnTo>
                  <a:lnTo>
                    <a:pt x="447" y="719"/>
                  </a:lnTo>
                  <a:lnTo>
                    <a:pt x="488" y="702"/>
                  </a:lnTo>
                  <a:lnTo>
                    <a:pt x="520" y="727"/>
                  </a:lnTo>
                  <a:lnTo>
                    <a:pt x="529" y="727"/>
                  </a:lnTo>
                  <a:lnTo>
                    <a:pt x="582" y="709"/>
                  </a:lnTo>
                  <a:lnTo>
                    <a:pt x="613" y="727"/>
                  </a:lnTo>
                  <a:lnTo>
                    <a:pt x="623" y="761"/>
                  </a:lnTo>
                  <a:lnTo>
                    <a:pt x="654" y="761"/>
                  </a:lnTo>
                  <a:lnTo>
                    <a:pt x="665" y="769"/>
                  </a:lnTo>
                  <a:lnTo>
                    <a:pt x="697" y="803"/>
                  </a:lnTo>
                  <a:lnTo>
                    <a:pt x="706" y="795"/>
                  </a:lnTo>
                  <a:lnTo>
                    <a:pt x="706" y="761"/>
                  </a:lnTo>
                  <a:lnTo>
                    <a:pt x="728" y="752"/>
                  </a:lnTo>
                  <a:lnTo>
                    <a:pt x="748" y="786"/>
                  </a:lnTo>
                  <a:lnTo>
                    <a:pt x="769" y="795"/>
                  </a:lnTo>
                  <a:lnTo>
                    <a:pt x="800" y="812"/>
                  </a:lnTo>
                  <a:lnTo>
                    <a:pt x="811" y="812"/>
                  </a:lnTo>
                  <a:lnTo>
                    <a:pt x="822" y="803"/>
                  </a:lnTo>
                  <a:lnTo>
                    <a:pt x="863" y="769"/>
                  </a:lnTo>
                  <a:lnTo>
                    <a:pt x="873" y="777"/>
                  </a:lnTo>
                  <a:lnTo>
                    <a:pt x="893" y="769"/>
                  </a:lnTo>
                  <a:lnTo>
                    <a:pt x="905" y="786"/>
                  </a:lnTo>
                  <a:lnTo>
                    <a:pt x="936" y="795"/>
                  </a:lnTo>
                  <a:lnTo>
                    <a:pt x="967" y="795"/>
                  </a:lnTo>
                  <a:lnTo>
                    <a:pt x="987" y="795"/>
                  </a:lnTo>
                  <a:lnTo>
                    <a:pt x="977" y="777"/>
                  </a:lnTo>
                  <a:lnTo>
                    <a:pt x="967" y="735"/>
                  </a:lnTo>
                  <a:lnTo>
                    <a:pt x="925" y="676"/>
                  </a:lnTo>
                  <a:lnTo>
                    <a:pt x="947" y="651"/>
                  </a:lnTo>
                  <a:lnTo>
                    <a:pt x="967" y="617"/>
                  </a:lnTo>
                  <a:lnTo>
                    <a:pt x="1050" y="617"/>
                  </a:lnTo>
                  <a:lnTo>
                    <a:pt x="1070" y="609"/>
                  </a:lnTo>
                  <a:lnTo>
                    <a:pt x="1061" y="583"/>
                  </a:lnTo>
                  <a:lnTo>
                    <a:pt x="1081" y="557"/>
                  </a:lnTo>
                  <a:lnTo>
                    <a:pt x="1081" y="541"/>
                  </a:lnTo>
                  <a:lnTo>
                    <a:pt x="1081" y="515"/>
                  </a:lnTo>
                  <a:lnTo>
                    <a:pt x="1081" y="388"/>
                  </a:lnTo>
                  <a:lnTo>
                    <a:pt x="1113" y="346"/>
                  </a:lnTo>
                  <a:lnTo>
                    <a:pt x="1081" y="320"/>
                  </a:lnTo>
                  <a:lnTo>
                    <a:pt x="1081" y="304"/>
                  </a:lnTo>
                  <a:lnTo>
                    <a:pt x="1070" y="295"/>
                  </a:lnTo>
                  <a:lnTo>
                    <a:pt x="1040" y="304"/>
                  </a:lnTo>
                  <a:lnTo>
                    <a:pt x="999" y="338"/>
                  </a:lnTo>
                  <a:lnTo>
                    <a:pt x="967" y="355"/>
                  </a:lnTo>
                  <a:lnTo>
                    <a:pt x="925" y="397"/>
                  </a:lnTo>
                  <a:lnTo>
                    <a:pt x="831" y="423"/>
                  </a:lnTo>
                  <a:lnTo>
                    <a:pt x="790" y="397"/>
                  </a:lnTo>
                  <a:lnTo>
                    <a:pt x="800" y="381"/>
                  </a:lnTo>
                  <a:lnTo>
                    <a:pt x="780" y="355"/>
                  </a:lnTo>
                  <a:lnTo>
                    <a:pt x="769" y="329"/>
                  </a:lnTo>
                  <a:lnTo>
                    <a:pt x="728" y="320"/>
                  </a:lnTo>
                  <a:lnTo>
                    <a:pt x="665" y="295"/>
                  </a:lnTo>
                  <a:lnTo>
                    <a:pt x="645" y="304"/>
                  </a:lnTo>
                  <a:lnTo>
                    <a:pt x="613" y="295"/>
                  </a:lnTo>
                  <a:lnTo>
                    <a:pt x="571" y="295"/>
                  </a:lnTo>
                  <a:lnTo>
                    <a:pt x="529" y="287"/>
                  </a:lnTo>
                  <a:lnTo>
                    <a:pt x="509" y="262"/>
                  </a:lnTo>
                  <a:lnTo>
                    <a:pt x="488" y="244"/>
                  </a:lnTo>
                  <a:lnTo>
                    <a:pt x="478" y="219"/>
                  </a:lnTo>
                  <a:lnTo>
                    <a:pt x="447" y="194"/>
                  </a:lnTo>
                  <a:lnTo>
                    <a:pt x="435" y="176"/>
                  </a:lnTo>
                  <a:lnTo>
                    <a:pt x="394" y="134"/>
                  </a:lnTo>
                  <a:lnTo>
                    <a:pt x="384" y="101"/>
                  </a:lnTo>
                  <a:lnTo>
                    <a:pt x="332" y="58"/>
                  </a:lnTo>
                  <a:lnTo>
                    <a:pt x="322" y="34"/>
                  </a:lnTo>
                  <a:lnTo>
                    <a:pt x="270" y="8"/>
                  </a:lnTo>
                  <a:lnTo>
                    <a:pt x="228" y="24"/>
                  </a:lnTo>
                  <a:lnTo>
                    <a:pt x="196" y="16"/>
                  </a:lnTo>
                  <a:lnTo>
                    <a:pt x="124" y="0"/>
                  </a:lnTo>
                  <a:lnTo>
                    <a:pt x="30" y="34"/>
                  </a:lnTo>
                  <a:lnTo>
                    <a:pt x="10" y="42"/>
                  </a:lnTo>
                  <a:lnTo>
                    <a:pt x="30" y="66"/>
                  </a:lnTo>
                  <a:lnTo>
                    <a:pt x="0" y="118"/>
                  </a:lnTo>
                  <a:lnTo>
                    <a:pt x="10" y="127"/>
                  </a:lnTo>
                  <a:lnTo>
                    <a:pt x="51" y="143"/>
                  </a:lnTo>
                  <a:lnTo>
                    <a:pt x="72" y="118"/>
                  </a:lnTo>
                  <a:lnTo>
                    <a:pt x="113" y="134"/>
                  </a:lnTo>
                  <a:lnTo>
                    <a:pt x="113" y="151"/>
                  </a:lnTo>
                  <a:lnTo>
                    <a:pt x="124" y="186"/>
                  </a:lnTo>
                  <a:lnTo>
                    <a:pt x="155" y="211"/>
                  </a:lnTo>
                  <a:lnTo>
                    <a:pt x="207" y="219"/>
                  </a:lnTo>
                  <a:lnTo>
                    <a:pt x="217" y="202"/>
                  </a:lnTo>
                  <a:lnTo>
                    <a:pt x="249" y="202"/>
                  </a:lnTo>
                  <a:lnTo>
                    <a:pt x="301" y="160"/>
                  </a:lnTo>
                  <a:lnTo>
                    <a:pt x="384" y="202"/>
                  </a:lnTo>
                  <a:lnTo>
                    <a:pt x="352" y="287"/>
                  </a:lnTo>
                  <a:lnTo>
                    <a:pt x="364" y="346"/>
                  </a:lnTo>
                  <a:lnTo>
                    <a:pt x="364" y="388"/>
                  </a:lnTo>
                  <a:lnTo>
                    <a:pt x="343" y="397"/>
                  </a:lnTo>
                  <a:lnTo>
                    <a:pt x="343" y="491"/>
                  </a:lnTo>
                  <a:lnTo>
                    <a:pt x="332" y="481"/>
                  </a:lnTo>
                  <a:lnTo>
                    <a:pt x="312" y="465"/>
                  </a:lnTo>
                  <a:lnTo>
                    <a:pt x="301" y="465"/>
                  </a:lnTo>
                  <a:lnTo>
                    <a:pt x="301" y="473"/>
                  </a:lnTo>
                  <a:lnTo>
                    <a:pt x="239" y="549"/>
                  </a:lnTo>
                  <a:lnTo>
                    <a:pt x="207" y="583"/>
                  </a:lnTo>
                  <a:lnTo>
                    <a:pt x="207" y="591"/>
                  </a:lnTo>
                  <a:lnTo>
                    <a:pt x="270" y="625"/>
                  </a:lnTo>
                  <a:lnTo>
                    <a:pt x="301" y="617"/>
                  </a:lnTo>
                  <a:lnTo>
                    <a:pt x="312" y="625"/>
                  </a:lnTo>
                  <a:lnTo>
                    <a:pt x="301" y="634"/>
                  </a:lnTo>
                  <a:lnTo>
                    <a:pt x="270" y="642"/>
                  </a:lnTo>
                  <a:lnTo>
                    <a:pt x="270" y="667"/>
                  </a:lnTo>
                  <a:lnTo>
                    <a:pt x="281" y="676"/>
                  </a:lnTo>
                </a:path>
              </a:pathLst>
            </a:custGeom>
            <a:grpFill/>
            <a:ln w="9525" cap="flat" cmpd="sng">
              <a:solidFill>
                <a:srgbClr val="FFFFFF"/>
              </a:solidFill>
              <a:prstDash val="solid"/>
              <a:round/>
              <a:headEnd type="none" w="med" len="med"/>
              <a:tailEnd type="none" w="med" len="me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91" name="Freeform 100"/>
            <p:cNvSpPr>
              <a:spLocks noChangeAspect="1"/>
            </p:cNvSpPr>
            <p:nvPr/>
          </p:nvSpPr>
          <p:spPr bwMode="auto">
            <a:xfrm>
              <a:off x="2731" y="1480"/>
              <a:ext cx="425" cy="753"/>
            </a:xfrm>
            <a:custGeom>
              <a:avLst/>
              <a:gdLst/>
              <a:ahLst/>
              <a:cxnLst>
                <a:cxn ang="0">
                  <a:pos x="394" y="414"/>
                </a:cxn>
                <a:cxn ang="0">
                  <a:pos x="384" y="236"/>
                </a:cxn>
                <a:cxn ang="0">
                  <a:pos x="415" y="177"/>
                </a:cxn>
                <a:cxn ang="0">
                  <a:pos x="415" y="93"/>
                </a:cxn>
                <a:cxn ang="0">
                  <a:pos x="435" y="34"/>
                </a:cxn>
                <a:cxn ang="0">
                  <a:pos x="415" y="0"/>
                </a:cxn>
                <a:cxn ang="0">
                  <a:pos x="343" y="17"/>
                </a:cxn>
                <a:cxn ang="0">
                  <a:pos x="322" y="67"/>
                </a:cxn>
                <a:cxn ang="0">
                  <a:pos x="290" y="84"/>
                </a:cxn>
                <a:cxn ang="0">
                  <a:pos x="196" y="177"/>
                </a:cxn>
                <a:cxn ang="0">
                  <a:pos x="134" y="177"/>
                </a:cxn>
                <a:cxn ang="0">
                  <a:pos x="113" y="228"/>
                </a:cxn>
                <a:cxn ang="0">
                  <a:pos x="196" y="278"/>
                </a:cxn>
                <a:cxn ang="0">
                  <a:pos x="249" y="321"/>
                </a:cxn>
                <a:cxn ang="0">
                  <a:pos x="239" y="372"/>
                </a:cxn>
                <a:cxn ang="0">
                  <a:pos x="176" y="397"/>
                </a:cxn>
                <a:cxn ang="0">
                  <a:pos x="165" y="405"/>
                </a:cxn>
                <a:cxn ang="0">
                  <a:pos x="124" y="422"/>
                </a:cxn>
                <a:cxn ang="0">
                  <a:pos x="62" y="414"/>
                </a:cxn>
                <a:cxn ang="0">
                  <a:pos x="62" y="440"/>
                </a:cxn>
                <a:cxn ang="0">
                  <a:pos x="42" y="464"/>
                </a:cxn>
                <a:cxn ang="0">
                  <a:pos x="51" y="524"/>
                </a:cxn>
                <a:cxn ang="0">
                  <a:pos x="62" y="550"/>
                </a:cxn>
                <a:cxn ang="0">
                  <a:pos x="0" y="557"/>
                </a:cxn>
                <a:cxn ang="0">
                  <a:pos x="0" y="608"/>
                </a:cxn>
                <a:cxn ang="0">
                  <a:pos x="30" y="634"/>
                </a:cxn>
                <a:cxn ang="0">
                  <a:pos x="113" y="625"/>
                </a:cxn>
                <a:cxn ang="0">
                  <a:pos x="124" y="642"/>
                </a:cxn>
                <a:cxn ang="0">
                  <a:pos x="207" y="676"/>
                </a:cxn>
                <a:cxn ang="0">
                  <a:pos x="312" y="684"/>
                </a:cxn>
                <a:cxn ang="0">
                  <a:pos x="364" y="692"/>
                </a:cxn>
                <a:cxn ang="0">
                  <a:pos x="352" y="650"/>
                </a:cxn>
                <a:cxn ang="0">
                  <a:pos x="394" y="616"/>
                </a:cxn>
                <a:cxn ang="0">
                  <a:pos x="384" y="599"/>
                </a:cxn>
                <a:cxn ang="0">
                  <a:pos x="343" y="574"/>
                </a:cxn>
                <a:cxn ang="0">
                  <a:pos x="426" y="566"/>
                </a:cxn>
                <a:cxn ang="0">
                  <a:pos x="447" y="574"/>
                </a:cxn>
                <a:cxn ang="0">
                  <a:pos x="478" y="531"/>
                </a:cxn>
                <a:cxn ang="0">
                  <a:pos x="405" y="440"/>
                </a:cxn>
              </a:cxnLst>
              <a:rect l="0" t="0" r="r" b="b"/>
              <a:pathLst>
                <a:path w="479" h="703">
                  <a:moveTo>
                    <a:pt x="405" y="440"/>
                  </a:moveTo>
                  <a:lnTo>
                    <a:pt x="394" y="414"/>
                  </a:lnTo>
                  <a:lnTo>
                    <a:pt x="415" y="354"/>
                  </a:lnTo>
                  <a:lnTo>
                    <a:pt x="384" y="236"/>
                  </a:lnTo>
                  <a:lnTo>
                    <a:pt x="405" y="202"/>
                  </a:lnTo>
                  <a:lnTo>
                    <a:pt x="415" y="177"/>
                  </a:lnTo>
                  <a:lnTo>
                    <a:pt x="384" y="126"/>
                  </a:lnTo>
                  <a:lnTo>
                    <a:pt x="415" y="93"/>
                  </a:lnTo>
                  <a:lnTo>
                    <a:pt x="415" y="59"/>
                  </a:lnTo>
                  <a:lnTo>
                    <a:pt x="435" y="34"/>
                  </a:lnTo>
                  <a:lnTo>
                    <a:pt x="435" y="8"/>
                  </a:lnTo>
                  <a:lnTo>
                    <a:pt x="415" y="0"/>
                  </a:lnTo>
                  <a:lnTo>
                    <a:pt x="394" y="17"/>
                  </a:lnTo>
                  <a:lnTo>
                    <a:pt x="343" y="17"/>
                  </a:lnTo>
                  <a:lnTo>
                    <a:pt x="322" y="50"/>
                  </a:lnTo>
                  <a:lnTo>
                    <a:pt x="322" y="67"/>
                  </a:lnTo>
                  <a:lnTo>
                    <a:pt x="312" y="84"/>
                  </a:lnTo>
                  <a:lnTo>
                    <a:pt x="290" y="84"/>
                  </a:lnTo>
                  <a:lnTo>
                    <a:pt x="207" y="186"/>
                  </a:lnTo>
                  <a:lnTo>
                    <a:pt x="196" y="177"/>
                  </a:lnTo>
                  <a:lnTo>
                    <a:pt x="176" y="170"/>
                  </a:lnTo>
                  <a:lnTo>
                    <a:pt x="134" y="177"/>
                  </a:lnTo>
                  <a:lnTo>
                    <a:pt x="113" y="193"/>
                  </a:lnTo>
                  <a:lnTo>
                    <a:pt x="113" y="228"/>
                  </a:lnTo>
                  <a:lnTo>
                    <a:pt x="124" y="245"/>
                  </a:lnTo>
                  <a:lnTo>
                    <a:pt x="196" y="278"/>
                  </a:lnTo>
                  <a:lnTo>
                    <a:pt x="249" y="296"/>
                  </a:lnTo>
                  <a:lnTo>
                    <a:pt x="249" y="321"/>
                  </a:lnTo>
                  <a:lnTo>
                    <a:pt x="228" y="346"/>
                  </a:lnTo>
                  <a:lnTo>
                    <a:pt x="239" y="372"/>
                  </a:lnTo>
                  <a:lnTo>
                    <a:pt x="239" y="388"/>
                  </a:lnTo>
                  <a:lnTo>
                    <a:pt x="176" y="397"/>
                  </a:lnTo>
                  <a:lnTo>
                    <a:pt x="165" y="397"/>
                  </a:lnTo>
                  <a:lnTo>
                    <a:pt x="165" y="405"/>
                  </a:lnTo>
                  <a:lnTo>
                    <a:pt x="165" y="422"/>
                  </a:lnTo>
                  <a:lnTo>
                    <a:pt x="124" y="422"/>
                  </a:lnTo>
                  <a:lnTo>
                    <a:pt x="93" y="414"/>
                  </a:lnTo>
                  <a:lnTo>
                    <a:pt x="62" y="414"/>
                  </a:lnTo>
                  <a:lnTo>
                    <a:pt x="62" y="422"/>
                  </a:lnTo>
                  <a:lnTo>
                    <a:pt x="62" y="440"/>
                  </a:lnTo>
                  <a:lnTo>
                    <a:pt x="51" y="447"/>
                  </a:lnTo>
                  <a:lnTo>
                    <a:pt x="42" y="464"/>
                  </a:lnTo>
                  <a:lnTo>
                    <a:pt x="72" y="489"/>
                  </a:lnTo>
                  <a:lnTo>
                    <a:pt x="51" y="524"/>
                  </a:lnTo>
                  <a:lnTo>
                    <a:pt x="62" y="540"/>
                  </a:lnTo>
                  <a:lnTo>
                    <a:pt x="62" y="550"/>
                  </a:lnTo>
                  <a:lnTo>
                    <a:pt x="20" y="550"/>
                  </a:lnTo>
                  <a:lnTo>
                    <a:pt x="0" y="557"/>
                  </a:lnTo>
                  <a:lnTo>
                    <a:pt x="20" y="582"/>
                  </a:lnTo>
                  <a:lnTo>
                    <a:pt x="0" y="608"/>
                  </a:lnTo>
                  <a:lnTo>
                    <a:pt x="20" y="616"/>
                  </a:lnTo>
                  <a:lnTo>
                    <a:pt x="30" y="634"/>
                  </a:lnTo>
                  <a:lnTo>
                    <a:pt x="42" y="634"/>
                  </a:lnTo>
                  <a:lnTo>
                    <a:pt x="113" y="625"/>
                  </a:lnTo>
                  <a:lnTo>
                    <a:pt x="124" y="625"/>
                  </a:lnTo>
                  <a:lnTo>
                    <a:pt x="124" y="642"/>
                  </a:lnTo>
                  <a:lnTo>
                    <a:pt x="155" y="650"/>
                  </a:lnTo>
                  <a:lnTo>
                    <a:pt x="207" y="676"/>
                  </a:lnTo>
                  <a:lnTo>
                    <a:pt x="239" y="659"/>
                  </a:lnTo>
                  <a:lnTo>
                    <a:pt x="312" y="684"/>
                  </a:lnTo>
                  <a:lnTo>
                    <a:pt x="322" y="702"/>
                  </a:lnTo>
                  <a:lnTo>
                    <a:pt x="364" y="692"/>
                  </a:lnTo>
                  <a:lnTo>
                    <a:pt x="352" y="659"/>
                  </a:lnTo>
                  <a:lnTo>
                    <a:pt x="352" y="650"/>
                  </a:lnTo>
                  <a:lnTo>
                    <a:pt x="352" y="625"/>
                  </a:lnTo>
                  <a:lnTo>
                    <a:pt x="394" y="616"/>
                  </a:lnTo>
                  <a:lnTo>
                    <a:pt x="405" y="599"/>
                  </a:lnTo>
                  <a:lnTo>
                    <a:pt x="384" y="599"/>
                  </a:lnTo>
                  <a:lnTo>
                    <a:pt x="364" y="592"/>
                  </a:lnTo>
                  <a:lnTo>
                    <a:pt x="343" y="574"/>
                  </a:lnTo>
                  <a:lnTo>
                    <a:pt x="352" y="566"/>
                  </a:lnTo>
                  <a:lnTo>
                    <a:pt x="426" y="566"/>
                  </a:lnTo>
                  <a:lnTo>
                    <a:pt x="435" y="566"/>
                  </a:lnTo>
                  <a:lnTo>
                    <a:pt x="447" y="574"/>
                  </a:lnTo>
                  <a:lnTo>
                    <a:pt x="478" y="557"/>
                  </a:lnTo>
                  <a:lnTo>
                    <a:pt x="478" y="531"/>
                  </a:lnTo>
                  <a:lnTo>
                    <a:pt x="405" y="447"/>
                  </a:lnTo>
                  <a:lnTo>
                    <a:pt x="405" y="440"/>
                  </a:lnTo>
                </a:path>
              </a:pathLst>
            </a:custGeom>
            <a:grpFill/>
            <a:ln w="9525" cap="flat" cmpd="sng">
              <a:solidFill>
                <a:srgbClr val="FFFFFF"/>
              </a:solidFill>
              <a:prstDash val="solid"/>
              <a:round/>
              <a:headEnd type="none" w="med" len="med"/>
              <a:tailEnd type="none" w="med" len="me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92" name="Freeform 101"/>
            <p:cNvSpPr>
              <a:spLocks noChangeAspect="1"/>
            </p:cNvSpPr>
            <p:nvPr/>
          </p:nvSpPr>
          <p:spPr bwMode="auto">
            <a:xfrm>
              <a:off x="3502" y="3064"/>
              <a:ext cx="67" cy="54"/>
            </a:xfrm>
            <a:custGeom>
              <a:avLst/>
              <a:gdLst/>
              <a:ahLst/>
              <a:cxnLst>
                <a:cxn ang="0">
                  <a:pos x="10" y="16"/>
                </a:cxn>
                <a:cxn ang="0">
                  <a:pos x="42" y="16"/>
                </a:cxn>
                <a:cxn ang="0">
                  <a:pos x="62" y="0"/>
                </a:cxn>
                <a:cxn ang="0">
                  <a:pos x="74" y="32"/>
                </a:cxn>
                <a:cxn ang="0">
                  <a:pos x="52" y="49"/>
                </a:cxn>
                <a:cxn ang="0">
                  <a:pos x="10" y="40"/>
                </a:cxn>
                <a:cxn ang="0">
                  <a:pos x="0" y="16"/>
                </a:cxn>
                <a:cxn ang="0">
                  <a:pos x="10" y="16"/>
                </a:cxn>
              </a:cxnLst>
              <a:rect l="0" t="0" r="r" b="b"/>
              <a:pathLst>
                <a:path w="75" h="50">
                  <a:moveTo>
                    <a:pt x="10" y="16"/>
                  </a:moveTo>
                  <a:lnTo>
                    <a:pt x="42" y="16"/>
                  </a:lnTo>
                  <a:lnTo>
                    <a:pt x="62" y="0"/>
                  </a:lnTo>
                  <a:lnTo>
                    <a:pt x="74" y="32"/>
                  </a:lnTo>
                  <a:lnTo>
                    <a:pt x="52" y="49"/>
                  </a:lnTo>
                  <a:lnTo>
                    <a:pt x="10" y="40"/>
                  </a:lnTo>
                  <a:lnTo>
                    <a:pt x="0" y="16"/>
                  </a:lnTo>
                  <a:lnTo>
                    <a:pt x="10" y="16"/>
                  </a:lnTo>
                </a:path>
              </a:pathLst>
            </a:custGeom>
            <a:grpFill/>
            <a:ln w="12700" cap="rnd" cmpd="sng">
              <a:solidFill>
                <a:srgbClr val="FFFFFF"/>
              </a:solidFill>
              <a:prstDash val="solid"/>
              <a:round/>
              <a:headEnd type="none" w="med" len="med"/>
              <a:tailEnd type="none" w="med" len="me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93" name="Freeform 102"/>
            <p:cNvSpPr>
              <a:spLocks noChangeAspect="1"/>
            </p:cNvSpPr>
            <p:nvPr/>
          </p:nvSpPr>
          <p:spPr bwMode="auto">
            <a:xfrm>
              <a:off x="3133" y="2801"/>
              <a:ext cx="650" cy="523"/>
            </a:xfrm>
            <a:custGeom>
              <a:avLst/>
              <a:gdLst/>
              <a:ahLst/>
              <a:cxnLst>
                <a:cxn ang="0">
                  <a:pos x="219" y="66"/>
                </a:cxn>
                <a:cxn ang="0">
                  <a:pos x="229" y="32"/>
                </a:cxn>
                <a:cxn ang="0">
                  <a:pos x="291" y="50"/>
                </a:cxn>
                <a:cxn ang="0">
                  <a:pos x="291" y="24"/>
                </a:cxn>
                <a:cxn ang="0">
                  <a:pos x="323" y="0"/>
                </a:cxn>
                <a:cxn ang="0">
                  <a:pos x="395" y="0"/>
                </a:cxn>
                <a:cxn ang="0">
                  <a:pos x="459" y="0"/>
                </a:cxn>
                <a:cxn ang="0">
                  <a:pos x="459" y="32"/>
                </a:cxn>
                <a:cxn ang="0">
                  <a:pos x="427" y="66"/>
                </a:cxn>
                <a:cxn ang="0">
                  <a:pos x="530" y="50"/>
                </a:cxn>
                <a:cxn ang="0">
                  <a:pos x="584" y="50"/>
                </a:cxn>
                <a:cxn ang="0">
                  <a:pos x="573" y="24"/>
                </a:cxn>
                <a:cxn ang="0">
                  <a:pos x="656" y="42"/>
                </a:cxn>
                <a:cxn ang="0">
                  <a:pos x="698" y="66"/>
                </a:cxn>
                <a:cxn ang="0">
                  <a:pos x="708" y="133"/>
                </a:cxn>
                <a:cxn ang="0">
                  <a:pos x="678" y="168"/>
                </a:cxn>
                <a:cxn ang="0">
                  <a:pos x="604" y="201"/>
                </a:cxn>
                <a:cxn ang="0">
                  <a:pos x="573" y="210"/>
                </a:cxn>
                <a:cxn ang="0">
                  <a:pos x="562" y="217"/>
                </a:cxn>
                <a:cxn ang="0">
                  <a:pos x="510" y="227"/>
                </a:cxn>
                <a:cxn ang="0">
                  <a:pos x="479" y="234"/>
                </a:cxn>
                <a:cxn ang="0">
                  <a:pos x="375" y="227"/>
                </a:cxn>
                <a:cxn ang="0">
                  <a:pos x="395" y="276"/>
                </a:cxn>
                <a:cxn ang="0">
                  <a:pos x="332" y="318"/>
                </a:cxn>
                <a:cxn ang="0">
                  <a:pos x="261" y="335"/>
                </a:cxn>
                <a:cxn ang="0">
                  <a:pos x="187" y="360"/>
                </a:cxn>
                <a:cxn ang="0">
                  <a:pos x="72" y="402"/>
                </a:cxn>
                <a:cxn ang="0">
                  <a:pos x="83" y="470"/>
                </a:cxn>
                <a:cxn ang="0">
                  <a:pos x="30" y="487"/>
                </a:cxn>
                <a:cxn ang="0">
                  <a:pos x="0" y="395"/>
                </a:cxn>
                <a:cxn ang="0">
                  <a:pos x="30" y="344"/>
                </a:cxn>
                <a:cxn ang="0">
                  <a:pos x="62" y="318"/>
                </a:cxn>
                <a:cxn ang="0">
                  <a:pos x="93" y="276"/>
                </a:cxn>
                <a:cxn ang="0">
                  <a:pos x="155" y="192"/>
                </a:cxn>
                <a:cxn ang="0">
                  <a:pos x="198" y="133"/>
                </a:cxn>
                <a:cxn ang="0">
                  <a:pos x="198" y="84"/>
                </a:cxn>
              </a:cxnLst>
              <a:rect l="0" t="0" r="r" b="b"/>
              <a:pathLst>
                <a:path w="731" h="488">
                  <a:moveTo>
                    <a:pt x="198" y="84"/>
                  </a:moveTo>
                  <a:lnTo>
                    <a:pt x="219" y="66"/>
                  </a:lnTo>
                  <a:lnTo>
                    <a:pt x="219" y="42"/>
                  </a:lnTo>
                  <a:lnTo>
                    <a:pt x="229" y="32"/>
                  </a:lnTo>
                  <a:lnTo>
                    <a:pt x="249" y="42"/>
                  </a:lnTo>
                  <a:lnTo>
                    <a:pt x="291" y="50"/>
                  </a:lnTo>
                  <a:lnTo>
                    <a:pt x="301" y="42"/>
                  </a:lnTo>
                  <a:lnTo>
                    <a:pt x="291" y="24"/>
                  </a:lnTo>
                  <a:lnTo>
                    <a:pt x="291" y="16"/>
                  </a:lnTo>
                  <a:lnTo>
                    <a:pt x="323" y="0"/>
                  </a:lnTo>
                  <a:lnTo>
                    <a:pt x="365" y="8"/>
                  </a:lnTo>
                  <a:lnTo>
                    <a:pt x="395" y="0"/>
                  </a:lnTo>
                  <a:lnTo>
                    <a:pt x="417" y="8"/>
                  </a:lnTo>
                  <a:lnTo>
                    <a:pt x="459" y="0"/>
                  </a:lnTo>
                  <a:lnTo>
                    <a:pt x="468" y="16"/>
                  </a:lnTo>
                  <a:lnTo>
                    <a:pt x="459" y="32"/>
                  </a:lnTo>
                  <a:lnTo>
                    <a:pt x="427" y="58"/>
                  </a:lnTo>
                  <a:lnTo>
                    <a:pt x="427" y="66"/>
                  </a:lnTo>
                  <a:lnTo>
                    <a:pt x="448" y="75"/>
                  </a:lnTo>
                  <a:lnTo>
                    <a:pt x="530" y="50"/>
                  </a:lnTo>
                  <a:lnTo>
                    <a:pt x="573" y="58"/>
                  </a:lnTo>
                  <a:lnTo>
                    <a:pt x="584" y="50"/>
                  </a:lnTo>
                  <a:lnTo>
                    <a:pt x="573" y="32"/>
                  </a:lnTo>
                  <a:lnTo>
                    <a:pt x="573" y="24"/>
                  </a:lnTo>
                  <a:lnTo>
                    <a:pt x="636" y="32"/>
                  </a:lnTo>
                  <a:lnTo>
                    <a:pt x="656" y="42"/>
                  </a:lnTo>
                  <a:lnTo>
                    <a:pt x="666" y="42"/>
                  </a:lnTo>
                  <a:lnTo>
                    <a:pt x="698" y="66"/>
                  </a:lnTo>
                  <a:lnTo>
                    <a:pt x="730" y="126"/>
                  </a:lnTo>
                  <a:lnTo>
                    <a:pt x="708" y="133"/>
                  </a:lnTo>
                  <a:lnTo>
                    <a:pt x="687" y="159"/>
                  </a:lnTo>
                  <a:lnTo>
                    <a:pt x="678" y="168"/>
                  </a:lnTo>
                  <a:lnTo>
                    <a:pt x="656" y="184"/>
                  </a:lnTo>
                  <a:lnTo>
                    <a:pt x="604" y="201"/>
                  </a:lnTo>
                  <a:lnTo>
                    <a:pt x="594" y="192"/>
                  </a:lnTo>
                  <a:lnTo>
                    <a:pt x="573" y="210"/>
                  </a:lnTo>
                  <a:lnTo>
                    <a:pt x="573" y="217"/>
                  </a:lnTo>
                  <a:lnTo>
                    <a:pt x="562" y="217"/>
                  </a:lnTo>
                  <a:lnTo>
                    <a:pt x="530" y="217"/>
                  </a:lnTo>
                  <a:lnTo>
                    <a:pt x="510" y="227"/>
                  </a:lnTo>
                  <a:lnTo>
                    <a:pt x="490" y="217"/>
                  </a:lnTo>
                  <a:lnTo>
                    <a:pt x="479" y="234"/>
                  </a:lnTo>
                  <a:lnTo>
                    <a:pt x="427" y="252"/>
                  </a:lnTo>
                  <a:lnTo>
                    <a:pt x="375" y="227"/>
                  </a:lnTo>
                  <a:lnTo>
                    <a:pt x="375" y="243"/>
                  </a:lnTo>
                  <a:lnTo>
                    <a:pt x="395" y="276"/>
                  </a:lnTo>
                  <a:lnTo>
                    <a:pt x="354" y="294"/>
                  </a:lnTo>
                  <a:lnTo>
                    <a:pt x="332" y="318"/>
                  </a:lnTo>
                  <a:lnTo>
                    <a:pt x="291" y="327"/>
                  </a:lnTo>
                  <a:lnTo>
                    <a:pt x="261" y="335"/>
                  </a:lnTo>
                  <a:lnTo>
                    <a:pt x="219" y="335"/>
                  </a:lnTo>
                  <a:lnTo>
                    <a:pt x="187" y="360"/>
                  </a:lnTo>
                  <a:lnTo>
                    <a:pt x="104" y="378"/>
                  </a:lnTo>
                  <a:lnTo>
                    <a:pt x="72" y="402"/>
                  </a:lnTo>
                  <a:lnTo>
                    <a:pt x="51" y="420"/>
                  </a:lnTo>
                  <a:lnTo>
                    <a:pt x="83" y="470"/>
                  </a:lnTo>
                  <a:lnTo>
                    <a:pt x="62" y="487"/>
                  </a:lnTo>
                  <a:lnTo>
                    <a:pt x="30" y="487"/>
                  </a:lnTo>
                  <a:lnTo>
                    <a:pt x="0" y="428"/>
                  </a:lnTo>
                  <a:lnTo>
                    <a:pt x="0" y="395"/>
                  </a:lnTo>
                  <a:lnTo>
                    <a:pt x="0" y="378"/>
                  </a:lnTo>
                  <a:lnTo>
                    <a:pt x="30" y="344"/>
                  </a:lnTo>
                  <a:lnTo>
                    <a:pt x="62" y="335"/>
                  </a:lnTo>
                  <a:lnTo>
                    <a:pt x="62" y="318"/>
                  </a:lnTo>
                  <a:lnTo>
                    <a:pt x="93" y="311"/>
                  </a:lnTo>
                  <a:lnTo>
                    <a:pt x="93" y="276"/>
                  </a:lnTo>
                  <a:lnTo>
                    <a:pt x="155" y="243"/>
                  </a:lnTo>
                  <a:lnTo>
                    <a:pt x="155" y="192"/>
                  </a:lnTo>
                  <a:lnTo>
                    <a:pt x="198" y="151"/>
                  </a:lnTo>
                  <a:lnTo>
                    <a:pt x="198" y="133"/>
                  </a:lnTo>
                  <a:lnTo>
                    <a:pt x="207" y="117"/>
                  </a:lnTo>
                  <a:lnTo>
                    <a:pt x="198" y="84"/>
                  </a:lnTo>
                </a:path>
              </a:pathLst>
            </a:custGeom>
            <a:grpFill/>
            <a:ln w="9525" cap="flat" cmpd="sng">
              <a:solidFill>
                <a:srgbClr val="FFFFFF"/>
              </a:solidFill>
              <a:prstDash val="solid"/>
              <a:round/>
              <a:headEnd type="none" w="med" len="med"/>
              <a:tailEnd type="none" w="med" len="me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94" name="Freeform 103"/>
            <p:cNvSpPr>
              <a:spLocks noChangeAspect="1"/>
            </p:cNvSpPr>
            <p:nvPr/>
          </p:nvSpPr>
          <p:spPr bwMode="auto">
            <a:xfrm>
              <a:off x="3050" y="3337"/>
              <a:ext cx="215" cy="200"/>
            </a:xfrm>
            <a:custGeom>
              <a:avLst/>
              <a:gdLst/>
              <a:ahLst/>
              <a:cxnLst>
                <a:cxn ang="0">
                  <a:pos x="240" y="33"/>
                </a:cxn>
                <a:cxn ang="0">
                  <a:pos x="197" y="100"/>
                </a:cxn>
                <a:cxn ang="0">
                  <a:pos x="197" y="125"/>
                </a:cxn>
                <a:cxn ang="0">
                  <a:pos x="104" y="185"/>
                </a:cxn>
                <a:cxn ang="0">
                  <a:pos x="10" y="159"/>
                </a:cxn>
                <a:cxn ang="0">
                  <a:pos x="0" y="100"/>
                </a:cxn>
                <a:cxn ang="0">
                  <a:pos x="0" y="83"/>
                </a:cxn>
                <a:cxn ang="0">
                  <a:pos x="51" y="41"/>
                </a:cxn>
                <a:cxn ang="0">
                  <a:pos x="72" y="24"/>
                </a:cxn>
                <a:cxn ang="0">
                  <a:pos x="146" y="16"/>
                </a:cxn>
                <a:cxn ang="0">
                  <a:pos x="188" y="16"/>
                </a:cxn>
                <a:cxn ang="0">
                  <a:pos x="197" y="0"/>
                </a:cxn>
                <a:cxn ang="0">
                  <a:pos x="229" y="8"/>
                </a:cxn>
                <a:cxn ang="0">
                  <a:pos x="240" y="33"/>
                </a:cxn>
              </a:cxnLst>
              <a:rect l="0" t="0" r="r" b="b"/>
              <a:pathLst>
                <a:path w="241" h="186">
                  <a:moveTo>
                    <a:pt x="240" y="33"/>
                  </a:moveTo>
                  <a:lnTo>
                    <a:pt x="197" y="100"/>
                  </a:lnTo>
                  <a:lnTo>
                    <a:pt x="197" y="125"/>
                  </a:lnTo>
                  <a:lnTo>
                    <a:pt x="104" y="185"/>
                  </a:lnTo>
                  <a:lnTo>
                    <a:pt x="10" y="159"/>
                  </a:lnTo>
                  <a:lnTo>
                    <a:pt x="0" y="100"/>
                  </a:lnTo>
                  <a:lnTo>
                    <a:pt x="0" y="83"/>
                  </a:lnTo>
                  <a:lnTo>
                    <a:pt x="51" y="41"/>
                  </a:lnTo>
                  <a:lnTo>
                    <a:pt x="72" y="24"/>
                  </a:lnTo>
                  <a:lnTo>
                    <a:pt x="146" y="16"/>
                  </a:lnTo>
                  <a:lnTo>
                    <a:pt x="188" y="16"/>
                  </a:lnTo>
                  <a:lnTo>
                    <a:pt x="197" y="0"/>
                  </a:lnTo>
                  <a:lnTo>
                    <a:pt x="229" y="8"/>
                  </a:lnTo>
                  <a:lnTo>
                    <a:pt x="240" y="33"/>
                  </a:lnTo>
                </a:path>
              </a:pathLst>
            </a:custGeom>
            <a:grpFill/>
            <a:ln w="9525" cap="flat" cmpd="sng">
              <a:solidFill>
                <a:srgbClr val="FFFFFF"/>
              </a:solidFill>
              <a:prstDash val="solid"/>
              <a:round/>
              <a:headEnd type="none" w="med" len="med"/>
              <a:tailEnd type="none" w="med" len="me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95" name="Freeform 104"/>
            <p:cNvSpPr>
              <a:spLocks noChangeAspect="1"/>
            </p:cNvSpPr>
            <p:nvPr/>
          </p:nvSpPr>
          <p:spPr bwMode="auto">
            <a:xfrm>
              <a:off x="2035" y="2019"/>
              <a:ext cx="1062" cy="786"/>
            </a:xfrm>
            <a:custGeom>
              <a:avLst/>
              <a:gdLst/>
              <a:ahLst/>
              <a:cxnLst>
                <a:cxn ang="0">
                  <a:pos x="467" y="67"/>
                </a:cxn>
                <a:cxn ang="0">
                  <a:pos x="446" y="25"/>
                </a:cxn>
                <a:cxn ang="0">
                  <a:pos x="530" y="0"/>
                </a:cxn>
                <a:cxn ang="0">
                  <a:pos x="540" y="41"/>
                </a:cxn>
                <a:cxn ang="0">
                  <a:pos x="603" y="92"/>
                </a:cxn>
                <a:cxn ang="0">
                  <a:pos x="644" y="92"/>
                </a:cxn>
                <a:cxn ang="0">
                  <a:pos x="675" y="143"/>
                </a:cxn>
                <a:cxn ang="0">
                  <a:pos x="749" y="134"/>
                </a:cxn>
                <a:cxn ang="0">
                  <a:pos x="780" y="108"/>
                </a:cxn>
                <a:cxn ang="0">
                  <a:pos x="811" y="134"/>
                </a:cxn>
                <a:cxn ang="0">
                  <a:pos x="894" y="126"/>
                </a:cxn>
                <a:cxn ang="0">
                  <a:pos x="905" y="143"/>
                </a:cxn>
                <a:cxn ang="0">
                  <a:pos x="988" y="176"/>
                </a:cxn>
                <a:cxn ang="0">
                  <a:pos x="1092" y="185"/>
                </a:cxn>
                <a:cxn ang="0">
                  <a:pos x="1145" y="192"/>
                </a:cxn>
                <a:cxn ang="0">
                  <a:pos x="1186" y="218"/>
                </a:cxn>
                <a:cxn ang="0">
                  <a:pos x="1186" y="277"/>
                </a:cxn>
                <a:cxn ang="0">
                  <a:pos x="1133" y="302"/>
                </a:cxn>
                <a:cxn ang="0">
                  <a:pos x="1039" y="327"/>
                </a:cxn>
                <a:cxn ang="0">
                  <a:pos x="1062" y="377"/>
                </a:cxn>
                <a:cxn ang="0">
                  <a:pos x="1123" y="437"/>
                </a:cxn>
                <a:cxn ang="0">
                  <a:pos x="1092" y="521"/>
                </a:cxn>
                <a:cxn ang="0">
                  <a:pos x="1039" y="470"/>
                </a:cxn>
                <a:cxn ang="0">
                  <a:pos x="1019" y="444"/>
                </a:cxn>
                <a:cxn ang="0">
                  <a:pos x="957" y="437"/>
                </a:cxn>
                <a:cxn ang="0">
                  <a:pos x="905" y="470"/>
                </a:cxn>
                <a:cxn ang="0">
                  <a:pos x="874" y="495"/>
                </a:cxn>
                <a:cxn ang="0">
                  <a:pos x="811" y="486"/>
                </a:cxn>
                <a:cxn ang="0">
                  <a:pos x="780" y="521"/>
                </a:cxn>
                <a:cxn ang="0">
                  <a:pos x="852" y="563"/>
                </a:cxn>
                <a:cxn ang="0">
                  <a:pos x="749" y="580"/>
                </a:cxn>
                <a:cxn ang="0">
                  <a:pos x="717" y="545"/>
                </a:cxn>
                <a:cxn ang="0">
                  <a:pos x="655" y="554"/>
                </a:cxn>
                <a:cxn ang="0">
                  <a:pos x="644" y="521"/>
                </a:cxn>
                <a:cxn ang="0">
                  <a:pos x="613" y="495"/>
                </a:cxn>
                <a:cxn ang="0">
                  <a:pos x="603" y="528"/>
                </a:cxn>
                <a:cxn ang="0">
                  <a:pos x="572" y="554"/>
                </a:cxn>
                <a:cxn ang="0">
                  <a:pos x="520" y="629"/>
                </a:cxn>
                <a:cxn ang="0">
                  <a:pos x="499" y="713"/>
                </a:cxn>
                <a:cxn ang="0">
                  <a:pos x="416" y="731"/>
                </a:cxn>
                <a:cxn ang="0">
                  <a:pos x="311" y="587"/>
                </a:cxn>
                <a:cxn ang="0">
                  <a:pos x="249" y="563"/>
                </a:cxn>
                <a:cxn ang="0">
                  <a:pos x="249" y="521"/>
                </a:cxn>
                <a:cxn ang="0">
                  <a:pos x="197" y="528"/>
                </a:cxn>
                <a:cxn ang="0">
                  <a:pos x="145" y="461"/>
                </a:cxn>
                <a:cxn ang="0">
                  <a:pos x="134" y="327"/>
                </a:cxn>
                <a:cxn ang="0">
                  <a:pos x="124" y="251"/>
                </a:cxn>
                <a:cxn ang="0">
                  <a:pos x="0" y="126"/>
                </a:cxn>
                <a:cxn ang="0">
                  <a:pos x="20" y="92"/>
                </a:cxn>
                <a:cxn ang="0">
                  <a:pos x="187" y="92"/>
                </a:cxn>
                <a:cxn ang="0">
                  <a:pos x="239" y="101"/>
                </a:cxn>
                <a:cxn ang="0">
                  <a:pos x="332" y="134"/>
                </a:cxn>
                <a:cxn ang="0">
                  <a:pos x="342" y="101"/>
                </a:cxn>
                <a:cxn ang="0">
                  <a:pos x="395" y="108"/>
                </a:cxn>
                <a:cxn ang="0">
                  <a:pos x="458" y="92"/>
                </a:cxn>
              </a:cxnLst>
              <a:rect l="0" t="0" r="r" b="b"/>
              <a:pathLst>
                <a:path w="1198" h="732">
                  <a:moveTo>
                    <a:pt x="458" y="92"/>
                  </a:moveTo>
                  <a:lnTo>
                    <a:pt x="467" y="67"/>
                  </a:lnTo>
                  <a:lnTo>
                    <a:pt x="446" y="50"/>
                  </a:lnTo>
                  <a:lnTo>
                    <a:pt x="446" y="25"/>
                  </a:lnTo>
                  <a:lnTo>
                    <a:pt x="509" y="0"/>
                  </a:lnTo>
                  <a:lnTo>
                    <a:pt x="530" y="0"/>
                  </a:lnTo>
                  <a:lnTo>
                    <a:pt x="530" y="25"/>
                  </a:lnTo>
                  <a:lnTo>
                    <a:pt x="540" y="41"/>
                  </a:lnTo>
                  <a:lnTo>
                    <a:pt x="572" y="59"/>
                  </a:lnTo>
                  <a:lnTo>
                    <a:pt x="603" y="92"/>
                  </a:lnTo>
                  <a:lnTo>
                    <a:pt x="635" y="83"/>
                  </a:lnTo>
                  <a:lnTo>
                    <a:pt x="644" y="92"/>
                  </a:lnTo>
                  <a:lnTo>
                    <a:pt x="655" y="126"/>
                  </a:lnTo>
                  <a:lnTo>
                    <a:pt x="675" y="143"/>
                  </a:lnTo>
                  <a:lnTo>
                    <a:pt x="738" y="143"/>
                  </a:lnTo>
                  <a:lnTo>
                    <a:pt x="749" y="134"/>
                  </a:lnTo>
                  <a:lnTo>
                    <a:pt x="749" y="117"/>
                  </a:lnTo>
                  <a:lnTo>
                    <a:pt x="780" y="108"/>
                  </a:lnTo>
                  <a:lnTo>
                    <a:pt x="800" y="117"/>
                  </a:lnTo>
                  <a:lnTo>
                    <a:pt x="811" y="134"/>
                  </a:lnTo>
                  <a:lnTo>
                    <a:pt x="822" y="134"/>
                  </a:lnTo>
                  <a:lnTo>
                    <a:pt x="894" y="126"/>
                  </a:lnTo>
                  <a:lnTo>
                    <a:pt x="905" y="126"/>
                  </a:lnTo>
                  <a:lnTo>
                    <a:pt x="905" y="143"/>
                  </a:lnTo>
                  <a:lnTo>
                    <a:pt x="936" y="150"/>
                  </a:lnTo>
                  <a:lnTo>
                    <a:pt x="988" y="176"/>
                  </a:lnTo>
                  <a:lnTo>
                    <a:pt x="1019" y="159"/>
                  </a:lnTo>
                  <a:lnTo>
                    <a:pt x="1092" y="185"/>
                  </a:lnTo>
                  <a:lnTo>
                    <a:pt x="1103" y="202"/>
                  </a:lnTo>
                  <a:lnTo>
                    <a:pt x="1145" y="192"/>
                  </a:lnTo>
                  <a:lnTo>
                    <a:pt x="1165" y="192"/>
                  </a:lnTo>
                  <a:lnTo>
                    <a:pt x="1186" y="218"/>
                  </a:lnTo>
                  <a:lnTo>
                    <a:pt x="1197" y="268"/>
                  </a:lnTo>
                  <a:lnTo>
                    <a:pt x="1186" y="277"/>
                  </a:lnTo>
                  <a:lnTo>
                    <a:pt x="1175" y="277"/>
                  </a:lnTo>
                  <a:lnTo>
                    <a:pt x="1133" y="302"/>
                  </a:lnTo>
                  <a:lnTo>
                    <a:pt x="1062" y="310"/>
                  </a:lnTo>
                  <a:lnTo>
                    <a:pt x="1039" y="327"/>
                  </a:lnTo>
                  <a:lnTo>
                    <a:pt x="1051" y="344"/>
                  </a:lnTo>
                  <a:lnTo>
                    <a:pt x="1062" y="377"/>
                  </a:lnTo>
                  <a:lnTo>
                    <a:pt x="1082" y="385"/>
                  </a:lnTo>
                  <a:lnTo>
                    <a:pt x="1123" y="437"/>
                  </a:lnTo>
                  <a:lnTo>
                    <a:pt x="1133" y="503"/>
                  </a:lnTo>
                  <a:lnTo>
                    <a:pt x="1092" y="521"/>
                  </a:lnTo>
                  <a:lnTo>
                    <a:pt x="1071" y="495"/>
                  </a:lnTo>
                  <a:lnTo>
                    <a:pt x="1039" y="470"/>
                  </a:lnTo>
                  <a:lnTo>
                    <a:pt x="1039" y="444"/>
                  </a:lnTo>
                  <a:lnTo>
                    <a:pt x="1019" y="444"/>
                  </a:lnTo>
                  <a:lnTo>
                    <a:pt x="999" y="453"/>
                  </a:lnTo>
                  <a:lnTo>
                    <a:pt x="957" y="437"/>
                  </a:lnTo>
                  <a:lnTo>
                    <a:pt x="936" y="470"/>
                  </a:lnTo>
                  <a:lnTo>
                    <a:pt x="905" y="470"/>
                  </a:lnTo>
                  <a:lnTo>
                    <a:pt x="884" y="503"/>
                  </a:lnTo>
                  <a:lnTo>
                    <a:pt x="874" y="495"/>
                  </a:lnTo>
                  <a:lnTo>
                    <a:pt x="842" y="503"/>
                  </a:lnTo>
                  <a:lnTo>
                    <a:pt x="811" y="486"/>
                  </a:lnTo>
                  <a:lnTo>
                    <a:pt x="780" y="512"/>
                  </a:lnTo>
                  <a:lnTo>
                    <a:pt x="780" y="521"/>
                  </a:lnTo>
                  <a:lnTo>
                    <a:pt x="842" y="545"/>
                  </a:lnTo>
                  <a:lnTo>
                    <a:pt x="852" y="563"/>
                  </a:lnTo>
                  <a:lnTo>
                    <a:pt x="811" y="580"/>
                  </a:lnTo>
                  <a:lnTo>
                    <a:pt x="749" y="580"/>
                  </a:lnTo>
                  <a:lnTo>
                    <a:pt x="749" y="554"/>
                  </a:lnTo>
                  <a:lnTo>
                    <a:pt x="717" y="545"/>
                  </a:lnTo>
                  <a:lnTo>
                    <a:pt x="687" y="570"/>
                  </a:lnTo>
                  <a:lnTo>
                    <a:pt x="655" y="554"/>
                  </a:lnTo>
                  <a:lnTo>
                    <a:pt x="655" y="528"/>
                  </a:lnTo>
                  <a:lnTo>
                    <a:pt x="644" y="521"/>
                  </a:lnTo>
                  <a:lnTo>
                    <a:pt x="644" y="503"/>
                  </a:lnTo>
                  <a:lnTo>
                    <a:pt x="613" y="495"/>
                  </a:lnTo>
                  <a:lnTo>
                    <a:pt x="603" y="503"/>
                  </a:lnTo>
                  <a:lnTo>
                    <a:pt x="603" y="528"/>
                  </a:lnTo>
                  <a:lnTo>
                    <a:pt x="581" y="537"/>
                  </a:lnTo>
                  <a:lnTo>
                    <a:pt x="572" y="554"/>
                  </a:lnTo>
                  <a:lnTo>
                    <a:pt x="581" y="570"/>
                  </a:lnTo>
                  <a:lnTo>
                    <a:pt x="520" y="629"/>
                  </a:lnTo>
                  <a:lnTo>
                    <a:pt x="530" y="697"/>
                  </a:lnTo>
                  <a:lnTo>
                    <a:pt x="499" y="713"/>
                  </a:lnTo>
                  <a:lnTo>
                    <a:pt x="478" y="705"/>
                  </a:lnTo>
                  <a:lnTo>
                    <a:pt x="416" y="731"/>
                  </a:lnTo>
                  <a:lnTo>
                    <a:pt x="395" y="721"/>
                  </a:lnTo>
                  <a:lnTo>
                    <a:pt x="311" y="587"/>
                  </a:lnTo>
                  <a:lnTo>
                    <a:pt x="281" y="570"/>
                  </a:lnTo>
                  <a:lnTo>
                    <a:pt x="249" y="563"/>
                  </a:lnTo>
                  <a:lnTo>
                    <a:pt x="239" y="545"/>
                  </a:lnTo>
                  <a:lnTo>
                    <a:pt x="249" y="521"/>
                  </a:lnTo>
                  <a:lnTo>
                    <a:pt x="228" y="503"/>
                  </a:lnTo>
                  <a:lnTo>
                    <a:pt x="197" y="528"/>
                  </a:lnTo>
                  <a:lnTo>
                    <a:pt x="165" y="528"/>
                  </a:lnTo>
                  <a:lnTo>
                    <a:pt x="145" y="461"/>
                  </a:lnTo>
                  <a:lnTo>
                    <a:pt x="145" y="437"/>
                  </a:lnTo>
                  <a:lnTo>
                    <a:pt x="134" y="327"/>
                  </a:lnTo>
                  <a:lnTo>
                    <a:pt x="104" y="268"/>
                  </a:lnTo>
                  <a:lnTo>
                    <a:pt x="124" y="251"/>
                  </a:lnTo>
                  <a:lnTo>
                    <a:pt x="72" y="167"/>
                  </a:lnTo>
                  <a:lnTo>
                    <a:pt x="0" y="126"/>
                  </a:lnTo>
                  <a:lnTo>
                    <a:pt x="10" y="101"/>
                  </a:lnTo>
                  <a:lnTo>
                    <a:pt x="20" y="92"/>
                  </a:lnTo>
                  <a:lnTo>
                    <a:pt x="124" y="75"/>
                  </a:lnTo>
                  <a:lnTo>
                    <a:pt x="187" y="92"/>
                  </a:lnTo>
                  <a:lnTo>
                    <a:pt x="228" y="83"/>
                  </a:lnTo>
                  <a:lnTo>
                    <a:pt x="239" y="101"/>
                  </a:lnTo>
                  <a:lnTo>
                    <a:pt x="290" y="143"/>
                  </a:lnTo>
                  <a:lnTo>
                    <a:pt x="332" y="134"/>
                  </a:lnTo>
                  <a:lnTo>
                    <a:pt x="332" y="117"/>
                  </a:lnTo>
                  <a:lnTo>
                    <a:pt x="342" y="101"/>
                  </a:lnTo>
                  <a:lnTo>
                    <a:pt x="384" y="83"/>
                  </a:lnTo>
                  <a:lnTo>
                    <a:pt x="395" y="108"/>
                  </a:lnTo>
                  <a:lnTo>
                    <a:pt x="416" y="92"/>
                  </a:lnTo>
                  <a:lnTo>
                    <a:pt x="458" y="92"/>
                  </a:lnTo>
                </a:path>
              </a:pathLst>
            </a:custGeom>
            <a:grpFill/>
            <a:ln w="9525" cap="flat" cmpd="sng">
              <a:solidFill>
                <a:srgbClr val="FFFFFF"/>
              </a:solidFill>
              <a:prstDash val="solid"/>
              <a:round/>
              <a:headEnd type="none" w="med" len="med"/>
              <a:tailEnd type="none" w="med" len="me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96" name="Freeform 105"/>
            <p:cNvSpPr/>
            <p:nvPr/>
          </p:nvSpPr>
          <p:spPr bwMode="auto">
            <a:xfrm>
              <a:off x="2678" y="2213"/>
              <a:ext cx="221" cy="351"/>
            </a:xfrm>
            <a:custGeom>
              <a:avLst/>
              <a:gdLst/>
              <a:ahLst/>
              <a:cxnLst>
                <a:cxn ang="0">
                  <a:pos x="143" y="0"/>
                </a:cxn>
                <a:cxn ang="0">
                  <a:pos x="134" y="27"/>
                </a:cxn>
                <a:cxn ang="0">
                  <a:pos x="116" y="46"/>
                </a:cxn>
                <a:cxn ang="0">
                  <a:pos x="88" y="101"/>
                </a:cxn>
                <a:cxn ang="0">
                  <a:pos x="24" y="101"/>
                </a:cxn>
                <a:cxn ang="0">
                  <a:pos x="33" y="128"/>
                </a:cxn>
                <a:cxn ang="0">
                  <a:pos x="24" y="155"/>
                </a:cxn>
                <a:cxn ang="0">
                  <a:pos x="6" y="174"/>
                </a:cxn>
                <a:cxn ang="0">
                  <a:pos x="61" y="229"/>
                </a:cxn>
              </a:cxnLst>
              <a:rect l="0" t="0" r="r" b="b"/>
              <a:pathLst>
                <a:path w="143" h="229">
                  <a:moveTo>
                    <a:pt x="143" y="0"/>
                  </a:moveTo>
                  <a:cubicBezTo>
                    <a:pt x="140" y="9"/>
                    <a:pt x="139" y="19"/>
                    <a:pt x="134" y="27"/>
                  </a:cubicBezTo>
                  <a:cubicBezTo>
                    <a:pt x="130" y="35"/>
                    <a:pt x="120" y="38"/>
                    <a:pt x="116" y="46"/>
                  </a:cubicBezTo>
                  <a:cubicBezTo>
                    <a:pt x="84" y="112"/>
                    <a:pt x="131" y="58"/>
                    <a:pt x="88" y="101"/>
                  </a:cubicBezTo>
                  <a:cubicBezTo>
                    <a:pt x="71" y="95"/>
                    <a:pt x="42" y="78"/>
                    <a:pt x="24" y="101"/>
                  </a:cubicBezTo>
                  <a:cubicBezTo>
                    <a:pt x="18" y="109"/>
                    <a:pt x="30" y="119"/>
                    <a:pt x="33" y="128"/>
                  </a:cubicBezTo>
                  <a:cubicBezTo>
                    <a:pt x="30" y="137"/>
                    <a:pt x="29" y="147"/>
                    <a:pt x="24" y="155"/>
                  </a:cubicBezTo>
                  <a:cubicBezTo>
                    <a:pt x="20" y="163"/>
                    <a:pt x="8" y="165"/>
                    <a:pt x="6" y="174"/>
                  </a:cubicBezTo>
                  <a:cubicBezTo>
                    <a:pt x="0" y="205"/>
                    <a:pt x="41" y="218"/>
                    <a:pt x="61" y="229"/>
                  </a:cubicBezTo>
                </a:path>
              </a:pathLst>
            </a:custGeom>
            <a:grpFill/>
            <a:ln w="9525" cap="flat" cmpd="sng">
              <a:solidFill>
                <a:srgbClr val="FFFFFF"/>
              </a:solidFill>
              <a:prstDash val="solid"/>
              <a:rou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97" name="Freeform 106"/>
            <p:cNvSpPr>
              <a:spLocks noChangeAspect="1"/>
            </p:cNvSpPr>
            <p:nvPr/>
          </p:nvSpPr>
          <p:spPr bwMode="auto">
            <a:xfrm>
              <a:off x="3529" y="1377"/>
              <a:ext cx="31" cy="53"/>
            </a:xfrm>
            <a:custGeom>
              <a:avLst/>
              <a:gdLst/>
              <a:ahLst/>
              <a:cxnLst>
                <a:cxn ang="0">
                  <a:pos x="35" y="0"/>
                </a:cxn>
                <a:cxn ang="0">
                  <a:pos x="35" y="25"/>
                </a:cxn>
                <a:cxn ang="0">
                  <a:pos x="35" y="33"/>
                </a:cxn>
                <a:cxn ang="0">
                  <a:pos x="11" y="51"/>
                </a:cxn>
                <a:cxn ang="0">
                  <a:pos x="0" y="25"/>
                </a:cxn>
                <a:cxn ang="0">
                  <a:pos x="0" y="17"/>
                </a:cxn>
                <a:cxn ang="0">
                  <a:pos x="35" y="0"/>
                </a:cxn>
              </a:cxnLst>
              <a:rect l="0" t="0" r="r" b="b"/>
              <a:pathLst>
                <a:path w="36" h="52">
                  <a:moveTo>
                    <a:pt x="35" y="0"/>
                  </a:moveTo>
                  <a:lnTo>
                    <a:pt x="35" y="25"/>
                  </a:lnTo>
                  <a:lnTo>
                    <a:pt x="35" y="33"/>
                  </a:lnTo>
                  <a:lnTo>
                    <a:pt x="11" y="51"/>
                  </a:lnTo>
                  <a:lnTo>
                    <a:pt x="0" y="25"/>
                  </a:lnTo>
                  <a:lnTo>
                    <a:pt x="0" y="17"/>
                  </a:lnTo>
                  <a:lnTo>
                    <a:pt x="35" y="0"/>
                  </a:lnTo>
                </a:path>
              </a:pathLst>
            </a:custGeom>
            <a:grpFill/>
            <a:ln w="12700" cap="rnd" cmpd="sng">
              <a:solidFill>
                <a:srgbClr val="FFFFFF"/>
              </a:solidFill>
              <a:prstDash val="solid"/>
              <a:round/>
              <a:headEnd type="none" w="med" len="med"/>
              <a:tailEnd type="none" w="med" len="me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98" name="Freeform 107"/>
            <p:cNvSpPr>
              <a:spLocks noChangeAspect="1"/>
            </p:cNvSpPr>
            <p:nvPr/>
          </p:nvSpPr>
          <p:spPr bwMode="auto">
            <a:xfrm>
              <a:off x="3986" y="2136"/>
              <a:ext cx="71" cy="75"/>
            </a:xfrm>
            <a:custGeom>
              <a:avLst/>
              <a:gdLst/>
              <a:ahLst/>
              <a:cxnLst>
                <a:cxn ang="0">
                  <a:pos x="39" y="70"/>
                </a:cxn>
                <a:cxn ang="0">
                  <a:pos x="0" y="43"/>
                </a:cxn>
                <a:cxn ang="0">
                  <a:pos x="18" y="26"/>
                </a:cxn>
                <a:cxn ang="0">
                  <a:pos x="29" y="0"/>
                </a:cxn>
                <a:cxn ang="0">
                  <a:pos x="67" y="8"/>
                </a:cxn>
                <a:cxn ang="0">
                  <a:pos x="78" y="26"/>
                </a:cxn>
                <a:cxn ang="0">
                  <a:pos x="67" y="43"/>
                </a:cxn>
                <a:cxn ang="0">
                  <a:pos x="39" y="70"/>
                </a:cxn>
              </a:cxnLst>
              <a:rect l="0" t="0" r="r" b="b"/>
              <a:pathLst>
                <a:path w="79" h="71">
                  <a:moveTo>
                    <a:pt x="39" y="70"/>
                  </a:moveTo>
                  <a:lnTo>
                    <a:pt x="0" y="43"/>
                  </a:lnTo>
                  <a:lnTo>
                    <a:pt x="18" y="26"/>
                  </a:lnTo>
                  <a:lnTo>
                    <a:pt x="29" y="0"/>
                  </a:lnTo>
                  <a:lnTo>
                    <a:pt x="67" y="8"/>
                  </a:lnTo>
                  <a:lnTo>
                    <a:pt x="78" y="26"/>
                  </a:lnTo>
                  <a:lnTo>
                    <a:pt x="67" y="43"/>
                  </a:lnTo>
                  <a:lnTo>
                    <a:pt x="39" y="70"/>
                  </a:lnTo>
                </a:path>
              </a:pathLst>
            </a:custGeom>
            <a:solidFill>
              <a:srgbClr val="00AEEF"/>
            </a:solidFill>
            <a:ln w="9525" cap="flat" cmpd="sng">
              <a:solidFill>
                <a:srgbClr val="FFFFFF"/>
              </a:solidFill>
              <a:prstDash val="solid"/>
              <a:round/>
              <a:headEnd type="none" w="med" len="med"/>
              <a:tailEnd type="none" w="med" len="me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dirty="0">
                <a:solidFill>
                  <a:srgbClr val="000000"/>
                </a:solidFill>
                <a:latin typeface="微软雅黑" panose="020B0503020204020204" pitchFamily="34" charset="-122"/>
                <a:ea typeface="微软雅黑" panose="020B0503020204020204" pitchFamily="34" charset="-122"/>
              </a:endParaRPr>
            </a:p>
          </p:txBody>
        </p:sp>
        <p:sp>
          <p:nvSpPr>
            <p:cNvPr id="99" name="Freeform 108"/>
            <p:cNvSpPr>
              <a:spLocks noChangeAspect="1"/>
            </p:cNvSpPr>
            <p:nvPr/>
          </p:nvSpPr>
          <p:spPr bwMode="auto">
            <a:xfrm>
              <a:off x="3560" y="1827"/>
              <a:ext cx="492" cy="384"/>
            </a:xfrm>
            <a:custGeom>
              <a:avLst/>
              <a:gdLst/>
              <a:ahLst/>
              <a:cxnLst>
                <a:cxn ang="0">
                  <a:pos x="511" y="288"/>
                </a:cxn>
                <a:cxn ang="0">
                  <a:pos x="501" y="313"/>
                </a:cxn>
                <a:cxn ang="0">
                  <a:pos x="480" y="330"/>
                </a:cxn>
                <a:cxn ang="0">
                  <a:pos x="459" y="356"/>
                </a:cxn>
                <a:cxn ang="0">
                  <a:pos x="417" y="356"/>
                </a:cxn>
                <a:cxn ang="0">
                  <a:pos x="377" y="338"/>
                </a:cxn>
                <a:cxn ang="0">
                  <a:pos x="354" y="347"/>
                </a:cxn>
                <a:cxn ang="0">
                  <a:pos x="281" y="338"/>
                </a:cxn>
                <a:cxn ang="0">
                  <a:pos x="281" y="313"/>
                </a:cxn>
                <a:cxn ang="0">
                  <a:pos x="241" y="296"/>
                </a:cxn>
                <a:cxn ang="0">
                  <a:pos x="229" y="271"/>
                </a:cxn>
                <a:cxn ang="0">
                  <a:pos x="250" y="253"/>
                </a:cxn>
                <a:cxn ang="0">
                  <a:pos x="250" y="245"/>
                </a:cxn>
                <a:cxn ang="0">
                  <a:pos x="250" y="228"/>
                </a:cxn>
                <a:cxn ang="0">
                  <a:pos x="292" y="228"/>
                </a:cxn>
                <a:cxn ang="0">
                  <a:pos x="292" y="211"/>
                </a:cxn>
                <a:cxn ang="0">
                  <a:pos x="281" y="195"/>
                </a:cxn>
                <a:cxn ang="0">
                  <a:pos x="261" y="195"/>
                </a:cxn>
                <a:cxn ang="0">
                  <a:pos x="241" y="211"/>
                </a:cxn>
                <a:cxn ang="0">
                  <a:pos x="209" y="202"/>
                </a:cxn>
                <a:cxn ang="0">
                  <a:pos x="199" y="195"/>
                </a:cxn>
                <a:cxn ang="0">
                  <a:pos x="167" y="178"/>
                </a:cxn>
                <a:cxn ang="0">
                  <a:pos x="178" y="134"/>
                </a:cxn>
                <a:cxn ang="0">
                  <a:pos x="178" y="127"/>
                </a:cxn>
                <a:cxn ang="0">
                  <a:pos x="147" y="134"/>
                </a:cxn>
                <a:cxn ang="0">
                  <a:pos x="125" y="118"/>
                </a:cxn>
                <a:cxn ang="0">
                  <a:pos x="83" y="109"/>
                </a:cxn>
                <a:cxn ang="0">
                  <a:pos x="63" y="92"/>
                </a:cxn>
                <a:cxn ang="0">
                  <a:pos x="0" y="66"/>
                </a:cxn>
                <a:cxn ang="0">
                  <a:pos x="11" y="50"/>
                </a:cxn>
                <a:cxn ang="0">
                  <a:pos x="31" y="42"/>
                </a:cxn>
                <a:cxn ang="0">
                  <a:pos x="73" y="66"/>
                </a:cxn>
                <a:cxn ang="0">
                  <a:pos x="83" y="66"/>
                </a:cxn>
                <a:cxn ang="0">
                  <a:pos x="125" y="66"/>
                </a:cxn>
                <a:cxn ang="0">
                  <a:pos x="147" y="50"/>
                </a:cxn>
                <a:cxn ang="0">
                  <a:pos x="178" y="76"/>
                </a:cxn>
                <a:cxn ang="0">
                  <a:pos x="187" y="50"/>
                </a:cxn>
                <a:cxn ang="0">
                  <a:pos x="187" y="42"/>
                </a:cxn>
                <a:cxn ang="0">
                  <a:pos x="219" y="33"/>
                </a:cxn>
                <a:cxn ang="0">
                  <a:pos x="219" y="8"/>
                </a:cxn>
                <a:cxn ang="0">
                  <a:pos x="250" y="0"/>
                </a:cxn>
                <a:cxn ang="0">
                  <a:pos x="312" y="42"/>
                </a:cxn>
                <a:cxn ang="0">
                  <a:pos x="354" y="50"/>
                </a:cxn>
                <a:cxn ang="0">
                  <a:pos x="439" y="169"/>
                </a:cxn>
                <a:cxn ang="0">
                  <a:pos x="439" y="178"/>
                </a:cxn>
                <a:cxn ang="0">
                  <a:pos x="490" y="202"/>
                </a:cxn>
                <a:cxn ang="0">
                  <a:pos x="511" y="220"/>
                </a:cxn>
                <a:cxn ang="0">
                  <a:pos x="542" y="237"/>
                </a:cxn>
                <a:cxn ang="0">
                  <a:pos x="553" y="253"/>
                </a:cxn>
                <a:cxn ang="0">
                  <a:pos x="532" y="262"/>
                </a:cxn>
                <a:cxn ang="0">
                  <a:pos x="501" y="253"/>
                </a:cxn>
                <a:cxn ang="0">
                  <a:pos x="459" y="253"/>
                </a:cxn>
                <a:cxn ang="0">
                  <a:pos x="428" y="245"/>
                </a:cxn>
                <a:cxn ang="0">
                  <a:pos x="407" y="253"/>
                </a:cxn>
                <a:cxn ang="0">
                  <a:pos x="448" y="262"/>
                </a:cxn>
                <a:cxn ang="0">
                  <a:pos x="480" y="271"/>
                </a:cxn>
                <a:cxn ang="0">
                  <a:pos x="511" y="288"/>
                </a:cxn>
              </a:cxnLst>
              <a:rect l="0" t="0" r="r" b="b"/>
              <a:pathLst>
                <a:path w="554" h="357">
                  <a:moveTo>
                    <a:pt x="511" y="288"/>
                  </a:moveTo>
                  <a:lnTo>
                    <a:pt x="501" y="313"/>
                  </a:lnTo>
                  <a:lnTo>
                    <a:pt x="480" y="330"/>
                  </a:lnTo>
                  <a:lnTo>
                    <a:pt x="459" y="356"/>
                  </a:lnTo>
                  <a:lnTo>
                    <a:pt x="417" y="356"/>
                  </a:lnTo>
                  <a:lnTo>
                    <a:pt x="377" y="338"/>
                  </a:lnTo>
                  <a:lnTo>
                    <a:pt x="354" y="347"/>
                  </a:lnTo>
                  <a:lnTo>
                    <a:pt x="281" y="338"/>
                  </a:lnTo>
                  <a:lnTo>
                    <a:pt x="281" y="313"/>
                  </a:lnTo>
                  <a:lnTo>
                    <a:pt x="241" y="296"/>
                  </a:lnTo>
                  <a:lnTo>
                    <a:pt x="229" y="271"/>
                  </a:lnTo>
                  <a:lnTo>
                    <a:pt x="250" y="253"/>
                  </a:lnTo>
                  <a:lnTo>
                    <a:pt x="250" y="245"/>
                  </a:lnTo>
                  <a:lnTo>
                    <a:pt x="250" y="228"/>
                  </a:lnTo>
                  <a:lnTo>
                    <a:pt x="292" y="228"/>
                  </a:lnTo>
                  <a:lnTo>
                    <a:pt x="292" y="211"/>
                  </a:lnTo>
                  <a:lnTo>
                    <a:pt x="281" y="195"/>
                  </a:lnTo>
                  <a:lnTo>
                    <a:pt x="261" y="195"/>
                  </a:lnTo>
                  <a:lnTo>
                    <a:pt x="241" y="211"/>
                  </a:lnTo>
                  <a:lnTo>
                    <a:pt x="209" y="202"/>
                  </a:lnTo>
                  <a:lnTo>
                    <a:pt x="199" y="195"/>
                  </a:lnTo>
                  <a:lnTo>
                    <a:pt x="167" y="178"/>
                  </a:lnTo>
                  <a:lnTo>
                    <a:pt x="178" y="134"/>
                  </a:lnTo>
                  <a:lnTo>
                    <a:pt x="178" y="127"/>
                  </a:lnTo>
                  <a:lnTo>
                    <a:pt x="147" y="134"/>
                  </a:lnTo>
                  <a:lnTo>
                    <a:pt x="125" y="118"/>
                  </a:lnTo>
                  <a:lnTo>
                    <a:pt x="83" y="109"/>
                  </a:lnTo>
                  <a:lnTo>
                    <a:pt x="63" y="92"/>
                  </a:lnTo>
                  <a:lnTo>
                    <a:pt x="0" y="66"/>
                  </a:lnTo>
                  <a:lnTo>
                    <a:pt x="11" y="50"/>
                  </a:lnTo>
                  <a:lnTo>
                    <a:pt x="31" y="42"/>
                  </a:lnTo>
                  <a:lnTo>
                    <a:pt x="73" y="66"/>
                  </a:lnTo>
                  <a:lnTo>
                    <a:pt x="83" y="66"/>
                  </a:lnTo>
                  <a:lnTo>
                    <a:pt x="125" y="66"/>
                  </a:lnTo>
                  <a:lnTo>
                    <a:pt x="147" y="50"/>
                  </a:lnTo>
                  <a:lnTo>
                    <a:pt x="178" y="76"/>
                  </a:lnTo>
                  <a:lnTo>
                    <a:pt x="187" y="50"/>
                  </a:lnTo>
                  <a:lnTo>
                    <a:pt x="187" y="42"/>
                  </a:lnTo>
                  <a:lnTo>
                    <a:pt x="219" y="33"/>
                  </a:lnTo>
                  <a:lnTo>
                    <a:pt x="219" y="8"/>
                  </a:lnTo>
                  <a:lnTo>
                    <a:pt x="250" y="0"/>
                  </a:lnTo>
                  <a:lnTo>
                    <a:pt x="312" y="42"/>
                  </a:lnTo>
                  <a:lnTo>
                    <a:pt x="354" y="50"/>
                  </a:lnTo>
                  <a:lnTo>
                    <a:pt x="439" y="169"/>
                  </a:lnTo>
                  <a:lnTo>
                    <a:pt x="439" y="178"/>
                  </a:lnTo>
                  <a:lnTo>
                    <a:pt x="490" y="202"/>
                  </a:lnTo>
                  <a:lnTo>
                    <a:pt x="511" y="220"/>
                  </a:lnTo>
                  <a:lnTo>
                    <a:pt x="542" y="237"/>
                  </a:lnTo>
                  <a:lnTo>
                    <a:pt x="553" y="253"/>
                  </a:lnTo>
                  <a:lnTo>
                    <a:pt x="532" y="262"/>
                  </a:lnTo>
                  <a:lnTo>
                    <a:pt x="501" y="253"/>
                  </a:lnTo>
                  <a:lnTo>
                    <a:pt x="459" y="253"/>
                  </a:lnTo>
                  <a:lnTo>
                    <a:pt x="428" y="245"/>
                  </a:lnTo>
                  <a:lnTo>
                    <a:pt x="407" y="253"/>
                  </a:lnTo>
                  <a:lnTo>
                    <a:pt x="448" y="262"/>
                  </a:lnTo>
                  <a:lnTo>
                    <a:pt x="480" y="271"/>
                  </a:lnTo>
                  <a:lnTo>
                    <a:pt x="511" y="288"/>
                  </a:lnTo>
                </a:path>
              </a:pathLst>
            </a:custGeom>
            <a:grpFill/>
            <a:ln w="9525" cap="flat" cmpd="sng">
              <a:solidFill>
                <a:srgbClr val="FFFFFF"/>
              </a:solidFill>
              <a:prstDash val="solid"/>
              <a:round/>
              <a:headEnd type="none" w="med" len="med"/>
              <a:tailEnd type="none" w="med" len="med"/>
            </a:ln>
            <a:effectLst/>
          </p:spPr>
          <p:txBody>
            <a:bodyPr/>
            <a:lstStyle/>
            <a:p>
              <a:pPr latinLnBrk="0"/>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100" name="Freeform 109"/>
            <p:cNvSpPr>
              <a:spLocks noChangeAspect="1"/>
            </p:cNvSpPr>
            <p:nvPr/>
          </p:nvSpPr>
          <p:spPr bwMode="auto">
            <a:xfrm>
              <a:off x="3768" y="2178"/>
              <a:ext cx="337" cy="370"/>
            </a:xfrm>
            <a:custGeom>
              <a:avLst/>
              <a:gdLst/>
              <a:ahLst/>
              <a:cxnLst>
                <a:cxn ang="0">
                  <a:pos x="273" y="329"/>
                </a:cxn>
                <a:cxn ang="0">
                  <a:pos x="220" y="346"/>
                </a:cxn>
                <a:cxn ang="0">
                  <a:pos x="189" y="321"/>
                </a:cxn>
                <a:cxn ang="0">
                  <a:pos x="167" y="346"/>
                </a:cxn>
                <a:cxn ang="0">
                  <a:pos x="125" y="346"/>
                </a:cxn>
                <a:cxn ang="0">
                  <a:pos x="115" y="321"/>
                </a:cxn>
                <a:cxn ang="0">
                  <a:pos x="94" y="287"/>
                </a:cxn>
                <a:cxn ang="0">
                  <a:pos x="63" y="279"/>
                </a:cxn>
                <a:cxn ang="0">
                  <a:pos x="30" y="227"/>
                </a:cxn>
                <a:cxn ang="0">
                  <a:pos x="0" y="203"/>
                </a:cxn>
                <a:cxn ang="0">
                  <a:pos x="21" y="185"/>
                </a:cxn>
                <a:cxn ang="0">
                  <a:pos x="30" y="185"/>
                </a:cxn>
                <a:cxn ang="0">
                  <a:pos x="63" y="143"/>
                </a:cxn>
                <a:cxn ang="0">
                  <a:pos x="63" y="109"/>
                </a:cxn>
                <a:cxn ang="0">
                  <a:pos x="72" y="93"/>
                </a:cxn>
                <a:cxn ang="0">
                  <a:pos x="105" y="84"/>
                </a:cxn>
                <a:cxn ang="0">
                  <a:pos x="115" y="75"/>
                </a:cxn>
                <a:cxn ang="0">
                  <a:pos x="105" y="59"/>
                </a:cxn>
                <a:cxn ang="0">
                  <a:pos x="115" y="42"/>
                </a:cxn>
                <a:cxn ang="0">
                  <a:pos x="115" y="17"/>
                </a:cxn>
                <a:cxn ang="0">
                  <a:pos x="136" y="8"/>
                </a:cxn>
                <a:cxn ang="0">
                  <a:pos x="177" y="25"/>
                </a:cxn>
                <a:cxn ang="0">
                  <a:pos x="220" y="25"/>
                </a:cxn>
                <a:cxn ang="0">
                  <a:pos x="242" y="0"/>
                </a:cxn>
                <a:cxn ang="0">
                  <a:pos x="284" y="25"/>
                </a:cxn>
                <a:cxn ang="0">
                  <a:pos x="262" y="33"/>
                </a:cxn>
                <a:cxn ang="0">
                  <a:pos x="252" y="59"/>
                </a:cxn>
                <a:cxn ang="0">
                  <a:pos x="220" y="59"/>
                </a:cxn>
                <a:cxn ang="0">
                  <a:pos x="210" y="67"/>
                </a:cxn>
                <a:cxn ang="0">
                  <a:pos x="242" y="75"/>
                </a:cxn>
                <a:cxn ang="0">
                  <a:pos x="284" y="59"/>
                </a:cxn>
                <a:cxn ang="0">
                  <a:pos x="368" y="93"/>
                </a:cxn>
                <a:cxn ang="0">
                  <a:pos x="379" y="143"/>
                </a:cxn>
                <a:cxn ang="0">
                  <a:pos x="347" y="143"/>
                </a:cxn>
                <a:cxn ang="0">
                  <a:pos x="347" y="160"/>
                </a:cxn>
                <a:cxn ang="0">
                  <a:pos x="356" y="185"/>
                </a:cxn>
                <a:cxn ang="0">
                  <a:pos x="347" y="203"/>
                </a:cxn>
                <a:cxn ang="0">
                  <a:pos x="368" y="227"/>
                </a:cxn>
                <a:cxn ang="0">
                  <a:pos x="336" y="253"/>
                </a:cxn>
                <a:cxn ang="0">
                  <a:pos x="326" y="236"/>
                </a:cxn>
                <a:cxn ang="0">
                  <a:pos x="284" y="321"/>
                </a:cxn>
                <a:cxn ang="0">
                  <a:pos x="273" y="329"/>
                </a:cxn>
              </a:cxnLst>
              <a:rect l="0" t="0" r="r" b="b"/>
              <a:pathLst>
                <a:path w="380" h="347">
                  <a:moveTo>
                    <a:pt x="273" y="329"/>
                  </a:moveTo>
                  <a:lnTo>
                    <a:pt x="220" y="346"/>
                  </a:lnTo>
                  <a:lnTo>
                    <a:pt x="189" y="321"/>
                  </a:lnTo>
                  <a:lnTo>
                    <a:pt x="167" y="346"/>
                  </a:lnTo>
                  <a:lnTo>
                    <a:pt x="125" y="346"/>
                  </a:lnTo>
                  <a:lnTo>
                    <a:pt x="115" y="321"/>
                  </a:lnTo>
                  <a:lnTo>
                    <a:pt x="94" y="287"/>
                  </a:lnTo>
                  <a:lnTo>
                    <a:pt x="63" y="279"/>
                  </a:lnTo>
                  <a:lnTo>
                    <a:pt x="30" y="227"/>
                  </a:lnTo>
                  <a:lnTo>
                    <a:pt x="0" y="203"/>
                  </a:lnTo>
                  <a:lnTo>
                    <a:pt x="21" y="185"/>
                  </a:lnTo>
                  <a:lnTo>
                    <a:pt x="30" y="185"/>
                  </a:lnTo>
                  <a:lnTo>
                    <a:pt x="63" y="143"/>
                  </a:lnTo>
                  <a:lnTo>
                    <a:pt x="63" y="109"/>
                  </a:lnTo>
                  <a:lnTo>
                    <a:pt x="72" y="93"/>
                  </a:lnTo>
                  <a:lnTo>
                    <a:pt x="105" y="84"/>
                  </a:lnTo>
                  <a:lnTo>
                    <a:pt x="115" y="75"/>
                  </a:lnTo>
                  <a:lnTo>
                    <a:pt x="105" y="59"/>
                  </a:lnTo>
                  <a:lnTo>
                    <a:pt x="115" y="42"/>
                  </a:lnTo>
                  <a:lnTo>
                    <a:pt x="115" y="17"/>
                  </a:lnTo>
                  <a:lnTo>
                    <a:pt x="136" y="8"/>
                  </a:lnTo>
                  <a:lnTo>
                    <a:pt x="177" y="25"/>
                  </a:lnTo>
                  <a:lnTo>
                    <a:pt x="220" y="25"/>
                  </a:lnTo>
                  <a:lnTo>
                    <a:pt x="242" y="0"/>
                  </a:lnTo>
                  <a:lnTo>
                    <a:pt x="284" y="25"/>
                  </a:lnTo>
                  <a:lnTo>
                    <a:pt x="262" y="33"/>
                  </a:lnTo>
                  <a:lnTo>
                    <a:pt x="252" y="59"/>
                  </a:lnTo>
                  <a:lnTo>
                    <a:pt x="220" y="59"/>
                  </a:lnTo>
                  <a:lnTo>
                    <a:pt x="210" y="67"/>
                  </a:lnTo>
                  <a:lnTo>
                    <a:pt x="242" y="75"/>
                  </a:lnTo>
                  <a:lnTo>
                    <a:pt x="284" y="59"/>
                  </a:lnTo>
                  <a:lnTo>
                    <a:pt x="368" y="93"/>
                  </a:lnTo>
                  <a:lnTo>
                    <a:pt x="379" y="143"/>
                  </a:lnTo>
                  <a:lnTo>
                    <a:pt x="347" y="143"/>
                  </a:lnTo>
                  <a:lnTo>
                    <a:pt x="347" y="160"/>
                  </a:lnTo>
                  <a:lnTo>
                    <a:pt x="356" y="185"/>
                  </a:lnTo>
                  <a:lnTo>
                    <a:pt x="347" y="203"/>
                  </a:lnTo>
                  <a:lnTo>
                    <a:pt x="368" y="227"/>
                  </a:lnTo>
                  <a:lnTo>
                    <a:pt x="336" y="253"/>
                  </a:lnTo>
                  <a:lnTo>
                    <a:pt x="326" y="236"/>
                  </a:lnTo>
                  <a:lnTo>
                    <a:pt x="284" y="321"/>
                  </a:lnTo>
                  <a:lnTo>
                    <a:pt x="273" y="329"/>
                  </a:lnTo>
                </a:path>
              </a:pathLst>
            </a:custGeom>
            <a:grpFill/>
            <a:ln w="9525" cap="flat" cmpd="sng">
              <a:solidFill>
                <a:srgbClr val="FFFFFF"/>
              </a:solidFill>
              <a:prstDash val="solid"/>
              <a:round/>
              <a:headEnd type="none" w="med" len="med"/>
              <a:tailEnd type="none" w="med" len="me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101" name="Freeform 110"/>
            <p:cNvSpPr>
              <a:spLocks noChangeAspect="1"/>
            </p:cNvSpPr>
            <p:nvPr/>
          </p:nvSpPr>
          <p:spPr bwMode="auto">
            <a:xfrm>
              <a:off x="3540" y="1354"/>
              <a:ext cx="76" cy="167"/>
            </a:xfrm>
            <a:custGeom>
              <a:avLst/>
              <a:gdLst/>
              <a:ahLst/>
              <a:cxnLst>
                <a:cxn ang="0">
                  <a:pos x="62" y="144"/>
                </a:cxn>
                <a:cxn ang="0">
                  <a:pos x="43" y="153"/>
                </a:cxn>
                <a:cxn ang="0">
                  <a:pos x="0" y="136"/>
                </a:cxn>
                <a:cxn ang="0">
                  <a:pos x="0" y="127"/>
                </a:cxn>
                <a:cxn ang="0">
                  <a:pos x="0" y="67"/>
                </a:cxn>
                <a:cxn ang="0">
                  <a:pos x="20" y="50"/>
                </a:cxn>
                <a:cxn ang="0">
                  <a:pos x="20" y="42"/>
                </a:cxn>
                <a:cxn ang="0">
                  <a:pos x="20" y="16"/>
                </a:cxn>
                <a:cxn ang="0">
                  <a:pos x="20" y="0"/>
                </a:cxn>
                <a:cxn ang="0">
                  <a:pos x="43" y="8"/>
                </a:cxn>
                <a:cxn ang="0">
                  <a:pos x="52" y="34"/>
                </a:cxn>
                <a:cxn ang="0">
                  <a:pos x="43" y="42"/>
                </a:cxn>
                <a:cxn ang="0">
                  <a:pos x="85" y="67"/>
                </a:cxn>
                <a:cxn ang="0">
                  <a:pos x="85" y="85"/>
                </a:cxn>
                <a:cxn ang="0">
                  <a:pos x="62" y="92"/>
                </a:cxn>
                <a:cxn ang="0">
                  <a:pos x="62" y="118"/>
                </a:cxn>
                <a:cxn ang="0">
                  <a:pos x="62" y="144"/>
                </a:cxn>
              </a:cxnLst>
              <a:rect l="0" t="0" r="r" b="b"/>
              <a:pathLst>
                <a:path w="86" h="154">
                  <a:moveTo>
                    <a:pt x="62" y="144"/>
                  </a:moveTo>
                  <a:lnTo>
                    <a:pt x="43" y="153"/>
                  </a:lnTo>
                  <a:lnTo>
                    <a:pt x="0" y="136"/>
                  </a:lnTo>
                  <a:lnTo>
                    <a:pt x="0" y="127"/>
                  </a:lnTo>
                  <a:lnTo>
                    <a:pt x="0" y="67"/>
                  </a:lnTo>
                  <a:lnTo>
                    <a:pt x="20" y="50"/>
                  </a:lnTo>
                  <a:lnTo>
                    <a:pt x="20" y="42"/>
                  </a:lnTo>
                  <a:lnTo>
                    <a:pt x="20" y="16"/>
                  </a:lnTo>
                  <a:lnTo>
                    <a:pt x="20" y="0"/>
                  </a:lnTo>
                  <a:lnTo>
                    <a:pt x="43" y="8"/>
                  </a:lnTo>
                  <a:lnTo>
                    <a:pt x="52" y="34"/>
                  </a:lnTo>
                  <a:lnTo>
                    <a:pt x="43" y="42"/>
                  </a:lnTo>
                  <a:lnTo>
                    <a:pt x="85" y="67"/>
                  </a:lnTo>
                  <a:lnTo>
                    <a:pt x="85" y="85"/>
                  </a:lnTo>
                  <a:lnTo>
                    <a:pt x="62" y="92"/>
                  </a:lnTo>
                  <a:lnTo>
                    <a:pt x="62" y="118"/>
                  </a:lnTo>
                  <a:lnTo>
                    <a:pt x="62" y="144"/>
                  </a:lnTo>
                </a:path>
              </a:pathLst>
            </a:custGeom>
            <a:grpFill/>
            <a:ln w="9525" cap="flat" cmpd="sng">
              <a:solidFill>
                <a:srgbClr val="FFFFFF"/>
              </a:solidFill>
              <a:prstDash val="solid"/>
              <a:round/>
              <a:headEnd type="none" w="med" len="med"/>
              <a:tailEnd type="none" w="med" len="me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102" name="Freeform 111"/>
            <p:cNvSpPr>
              <a:spLocks noChangeAspect="1"/>
            </p:cNvSpPr>
            <p:nvPr/>
          </p:nvSpPr>
          <p:spPr bwMode="auto">
            <a:xfrm>
              <a:off x="3292" y="1123"/>
              <a:ext cx="455" cy="656"/>
            </a:xfrm>
            <a:custGeom>
              <a:avLst/>
              <a:gdLst/>
              <a:ahLst/>
              <a:cxnLst>
                <a:cxn ang="0">
                  <a:pos x="207" y="593"/>
                </a:cxn>
                <a:cxn ang="0">
                  <a:pos x="249" y="475"/>
                </a:cxn>
                <a:cxn ang="0">
                  <a:pos x="343" y="424"/>
                </a:cxn>
                <a:cxn ang="0">
                  <a:pos x="365" y="381"/>
                </a:cxn>
                <a:cxn ang="0">
                  <a:pos x="323" y="364"/>
                </a:cxn>
                <a:cxn ang="0">
                  <a:pos x="281" y="339"/>
                </a:cxn>
                <a:cxn ang="0">
                  <a:pos x="249" y="288"/>
                </a:cxn>
                <a:cxn ang="0">
                  <a:pos x="207" y="288"/>
                </a:cxn>
                <a:cxn ang="0">
                  <a:pos x="155" y="280"/>
                </a:cxn>
                <a:cxn ang="0">
                  <a:pos x="187" y="220"/>
                </a:cxn>
                <a:cxn ang="0">
                  <a:pos x="229" y="152"/>
                </a:cxn>
                <a:cxn ang="0">
                  <a:pos x="301" y="177"/>
                </a:cxn>
                <a:cxn ang="0">
                  <a:pos x="323" y="220"/>
                </a:cxn>
                <a:cxn ang="0">
                  <a:pos x="323" y="254"/>
                </a:cxn>
                <a:cxn ang="0">
                  <a:pos x="365" y="296"/>
                </a:cxn>
                <a:cxn ang="0">
                  <a:pos x="468" y="271"/>
                </a:cxn>
                <a:cxn ang="0">
                  <a:pos x="511" y="203"/>
                </a:cxn>
                <a:cxn ang="0">
                  <a:pos x="459" y="170"/>
                </a:cxn>
                <a:cxn ang="0">
                  <a:pos x="427" y="109"/>
                </a:cxn>
                <a:cxn ang="0">
                  <a:pos x="343" y="67"/>
                </a:cxn>
                <a:cxn ang="0">
                  <a:pos x="301" y="0"/>
                </a:cxn>
                <a:cxn ang="0">
                  <a:pos x="229" y="43"/>
                </a:cxn>
                <a:cxn ang="0">
                  <a:pos x="239" y="67"/>
                </a:cxn>
                <a:cxn ang="0">
                  <a:pos x="177" y="85"/>
                </a:cxn>
                <a:cxn ang="0">
                  <a:pos x="135" y="93"/>
                </a:cxn>
                <a:cxn ang="0">
                  <a:pos x="83" y="109"/>
                </a:cxn>
                <a:cxn ang="0">
                  <a:pos x="62" y="67"/>
                </a:cxn>
                <a:cxn ang="0">
                  <a:pos x="10" y="128"/>
                </a:cxn>
                <a:cxn ang="0">
                  <a:pos x="42" y="212"/>
                </a:cxn>
                <a:cxn ang="0">
                  <a:pos x="62" y="271"/>
                </a:cxn>
                <a:cxn ang="0">
                  <a:pos x="72" y="339"/>
                </a:cxn>
                <a:cxn ang="0">
                  <a:pos x="10" y="414"/>
                </a:cxn>
                <a:cxn ang="0">
                  <a:pos x="72" y="482"/>
                </a:cxn>
                <a:cxn ang="0">
                  <a:pos x="51" y="533"/>
                </a:cxn>
                <a:cxn ang="0">
                  <a:pos x="30" y="576"/>
                </a:cxn>
                <a:cxn ang="0">
                  <a:pos x="155" y="610"/>
                </a:cxn>
                <a:cxn ang="0">
                  <a:pos x="207" y="601"/>
                </a:cxn>
              </a:cxnLst>
              <a:rect l="0" t="0" r="r" b="b"/>
              <a:pathLst>
                <a:path w="512" h="611">
                  <a:moveTo>
                    <a:pt x="207" y="601"/>
                  </a:moveTo>
                  <a:lnTo>
                    <a:pt x="207" y="593"/>
                  </a:lnTo>
                  <a:lnTo>
                    <a:pt x="198" y="567"/>
                  </a:lnTo>
                  <a:lnTo>
                    <a:pt x="249" y="475"/>
                  </a:lnTo>
                  <a:lnTo>
                    <a:pt x="301" y="433"/>
                  </a:lnTo>
                  <a:lnTo>
                    <a:pt x="343" y="424"/>
                  </a:lnTo>
                  <a:lnTo>
                    <a:pt x="375" y="390"/>
                  </a:lnTo>
                  <a:lnTo>
                    <a:pt x="365" y="381"/>
                  </a:lnTo>
                  <a:lnTo>
                    <a:pt x="343" y="356"/>
                  </a:lnTo>
                  <a:lnTo>
                    <a:pt x="323" y="364"/>
                  </a:lnTo>
                  <a:lnTo>
                    <a:pt x="281" y="348"/>
                  </a:lnTo>
                  <a:lnTo>
                    <a:pt x="281" y="339"/>
                  </a:lnTo>
                  <a:lnTo>
                    <a:pt x="281" y="280"/>
                  </a:lnTo>
                  <a:lnTo>
                    <a:pt x="249" y="288"/>
                  </a:lnTo>
                  <a:lnTo>
                    <a:pt x="239" y="296"/>
                  </a:lnTo>
                  <a:lnTo>
                    <a:pt x="207" y="288"/>
                  </a:lnTo>
                  <a:lnTo>
                    <a:pt x="166" y="296"/>
                  </a:lnTo>
                  <a:lnTo>
                    <a:pt x="155" y="280"/>
                  </a:lnTo>
                  <a:lnTo>
                    <a:pt x="155" y="246"/>
                  </a:lnTo>
                  <a:lnTo>
                    <a:pt x="187" y="220"/>
                  </a:lnTo>
                  <a:lnTo>
                    <a:pt x="198" y="186"/>
                  </a:lnTo>
                  <a:lnTo>
                    <a:pt x="229" y="152"/>
                  </a:lnTo>
                  <a:lnTo>
                    <a:pt x="291" y="177"/>
                  </a:lnTo>
                  <a:lnTo>
                    <a:pt x="301" y="177"/>
                  </a:lnTo>
                  <a:lnTo>
                    <a:pt x="301" y="212"/>
                  </a:lnTo>
                  <a:lnTo>
                    <a:pt x="323" y="220"/>
                  </a:lnTo>
                  <a:lnTo>
                    <a:pt x="333" y="246"/>
                  </a:lnTo>
                  <a:lnTo>
                    <a:pt x="323" y="254"/>
                  </a:lnTo>
                  <a:lnTo>
                    <a:pt x="365" y="280"/>
                  </a:lnTo>
                  <a:lnTo>
                    <a:pt x="365" y="296"/>
                  </a:lnTo>
                  <a:lnTo>
                    <a:pt x="396" y="305"/>
                  </a:lnTo>
                  <a:lnTo>
                    <a:pt x="468" y="271"/>
                  </a:lnTo>
                  <a:lnTo>
                    <a:pt x="468" y="254"/>
                  </a:lnTo>
                  <a:lnTo>
                    <a:pt x="511" y="203"/>
                  </a:lnTo>
                  <a:lnTo>
                    <a:pt x="479" y="170"/>
                  </a:lnTo>
                  <a:lnTo>
                    <a:pt x="459" y="170"/>
                  </a:lnTo>
                  <a:lnTo>
                    <a:pt x="417" y="144"/>
                  </a:lnTo>
                  <a:lnTo>
                    <a:pt x="427" y="109"/>
                  </a:lnTo>
                  <a:lnTo>
                    <a:pt x="365" y="102"/>
                  </a:lnTo>
                  <a:lnTo>
                    <a:pt x="343" y="67"/>
                  </a:lnTo>
                  <a:lnTo>
                    <a:pt x="343" y="51"/>
                  </a:lnTo>
                  <a:lnTo>
                    <a:pt x="301" y="0"/>
                  </a:lnTo>
                  <a:lnTo>
                    <a:pt x="260" y="17"/>
                  </a:lnTo>
                  <a:lnTo>
                    <a:pt x="229" y="43"/>
                  </a:lnTo>
                  <a:lnTo>
                    <a:pt x="239" y="59"/>
                  </a:lnTo>
                  <a:lnTo>
                    <a:pt x="239" y="67"/>
                  </a:lnTo>
                  <a:lnTo>
                    <a:pt x="187" y="76"/>
                  </a:lnTo>
                  <a:lnTo>
                    <a:pt x="177" y="85"/>
                  </a:lnTo>
                  <a:lnTo>
                    <a:pt x="155" y="85"/>
                  </a:lnTo>
                  <a:lnTo>
                    <a:pt x="135" y="93"/>
                  </a:lnTo>
                  <a:lnTo>
                    <a:pt x="93" y="119"/>
                  </a:lnTo>
                  <a:lnTo>
                    <a:pt x="83" y="109"/>
                  </a:lnTo>
                  <a:lnTo>
                    <a:pt x="83" y="76"/>
                  </a:lnTo>
                  <a:lnTo>
                    <a:pt x="62" y="67"/>
                  </a:lnTo>
                  <a:lnTo>
                    <a:pt x="42" y="76"/>
                  </a:lnTo>
                  <a:lnTo>
                    <a:pt x="10" y="128"/>
                  </a:lnTo>
                  <a:lnTo>
                    <a:pt x="0" y="170"/>
                  </a:lnTo>
                  <a:lnTo>
                    <a:pt x="42" y="212"/>
                  </a:lnTo>
                  <a:lnTo>
                    <a:pt x="62" y="238"/>
                  </a:lnTo>
                  <a:lnTo>
                    <a:pt x="62" y="271"/>
                  </a:lnTo>
                  <a:lnTo>
                    <a:pt x="83" y="305"/>
                  </a:lnTo>
                  <a:lnTo>
                    <a:pt x="72" y="339"/>
                  </a:lnTo>
                  <a:lnTo>
                    <a:pt x="30" y="356"/>
                  </a:lnTo>
                  <a:lnTo>
                    <a:pt x="10" y="414"/>
                  </a:lnTo>
                  <a:lnTo>
                    <a:pt x="51" y="449"/>
                  </a:lnTo>
                  <a:lnTo>
                    <a:pt x="72" y="482"/>
                  </a:lnTo>
                  <a:lnTo>
                    <a:pt x="51" y="508"/>
                  </a:lnTo>
                  <a:lnTo>
                    <a:pt x="51" y="533"/>
                  </a:lnTo>
                  <a:lnTo>
                    <a:pt x="42" y="551"/>
                  </a:lnTo>
                  <a:lnTo>
                    <a:pt x="30" y="576"/>
                  </a:lnTo>
                  <a:lnTo>
                    <a:pt x="51" y="601"/>
                  </a:lnTo>
                  <a:lnTo>
                    <a:pt x="155" y="610"/>
                  </a:lnTo>
                  <a:lnTo>
                    <a:pt x="187" y="593"/>
                  </a:lnTo>
                  <a:lnTo>
                    <a:pt x="207" y="601"/>
                  </a:lnTo>
                </a:path>
              </a:pathLst>
            </a:custGeom>
            <a:grpFill/>
            <a:ln w="9525" cap="flat" cmpd="sng">
              <a:solidFill>
                <a:srgbClr val="FFFFFF"/>
              </a:solidFill>
              <a:prstDash val="solid"/>
              <a:round/>
              <a:headEnd type="none" w="med" len="med"/>
              <a:tailEnd type="none" w="med" len="me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103" name="Freeform 112"/>
            <p:cNvSpPr>
              <a:spLocks noChangeAspect="1"/>
            </p:cNvSpPr>
            <p:nvPr/>
          </p:nvSpPr>
          <p:spPr bwMode="auto">
            <a:xfrm>
              <a:off x="3449" y="1548"/>
              <a:ext cx="546" cy="370"/>
            </a:xfrm>
            <a:custGeom>
              <a:avLst/>
              <a:gdLst/>
              <a:ahLst/>
              <a:cxnLst>
                <a:cxn ang="0">
                  <a:pos x="124" y="324"/>
                </a:cxn>
                <a:cxn ang="0">
                  <a:pos x="135" y="308"/>
                </a:cxn>
                <a:cxn ang="0">
                  <a:pos x="155" y="300"/>
                </a:cxn>
                <a:cxn ang="0">
                  <a:pos x="197" y="324"/>
                </a:cxn>
                <a:cxn ang="0">
                  <a:pos x="207" y="324"/>
                </a:cxn>
                <a:cxn ang="0">
                  <a:pos x="249" y="324"/>
                </a:cxn>
                <a:cxn ang="0">
                  <a:pos x="270" y="308"/>
                </a:cxn>
                <a:cxn ang="0">
                  <a:pos x="301" y="333"/>
                </a:cxn>
                <a:cxn ang="0">
                  <a:pos x="311" y="308"/>
                </a:cxn>
                <a:cxn ang="0">
                  <a:pos x="311" y="300"/>
                </a:cxn>
                <a:cxn ang="0">
                  <a:pos x="343" y="291"/>
                </a:cxn>
                <a:cxn ang="0">
                  <a:pos x="343" y="266"/>
                </a:cxn>
                <a:cxn ang="0">
                  <a:pos x="374" y="259"/>
                </a:cxn>
                <a:cxn ang="0">
                  <a:pos x="437" y="166"/>
                </a:cxn>
                <a:cxn ang="0">
                  <a:pos x="426" y="150"/>
                </a:cxn>
                <a:cxn ang="0">
                  <a:pos x="437" y="140"/>
                </a:cxn>
                <a:cxn ang="0">
                  <a:pos x="458" y="150"/>
                </a:cxn>
                <a:cxn ang="0">
                  <a:pos x="478" y="133"/>
                </a:cxn>
                <a:cxn ang="0">
                  <a:pos x="488" y="117"/>
                </a:cxn>
                <a:cxn ang="0">
                  <a:pos x="551" y="75"/>
                </a:cxn>
                <a:cxn ang="0">
                  <a:pos x="593" y="58"/>
                </a:cxn>
                <a:cxn ang="0">
                  <a:pos x="614" y="41"/>
                </a:cxn>
                <a:cxn ang="0">
                  <a:pos x="614" y="8"/>
                </a:cxn>
                <a:cxn ang="0">
                  <a:pos x="582" y="8"/>
                </a:cxn>
                <a:cxn ang="0">
                  <a:pos x="509" y="16"/>
                </a:cxn>
                <a:cxn ang="0">
                  <a:pos x="468" y="0"/>
                </a:cxn>
                <a:cxn ang="0">
                  <a:pos x="437" y="0"/>
                </a:cxn>
                <a:cxn ang="0">
                  <a:pos x="364" y="75"/>
                </a:cxn>
                <a:cxn ang="0">
                  <a:pos x="343" y="82"/>
                </a:cxn>
                <a:cxn ang="0">
                  <a:pos x="301" y="65"/>
                </a:cxn>
                <a:cxn ang="0">
                  <a:pos x="301" y="49"/>
                </a:cxn>
                <a:cxn ang="0">
                  <a:pos x="290" y="16"/>
                </a:cxn>
                <a:cxn ang="0">
                  <a:pos x="259" y="8"/>
                </a:cxn>
                <a:cxn ang="0">
                  <a:pos x="229" y="8"/>
                </a:cxn>
                <a:cxn ang="0">
                  <a:pos x="197" y="0"/>
                </a:cxn>
                <a:cxn ang="0">
                  <a:pos x="166" y="33"/>
                </a:cxn>
                <a:cxn ang="0">
                  <a:pos x="124" y="41"/>
                </a:cxn>
                <a:cxn ang="0">
                  <a:pos x="72" y="82"/>
                </a:cxn>
                <a:cxn ang="0">
                  <a:pos x="20" y="174"/>
                </a:cxn>
                <a:cxn ang="0">
                  <a:pos x="30" y="200"/>
                </a:cxn>
                <a:cxn ang="0">
                  <a:pos x="30" y="207"/>
                </a:cxn>
                <a:cxn ang="0">
                  <a:pos x="30" y="216"/>
                </a:cxn>
                <a:cxn ang="0">
                  <a:pos x="41" y="224"/>
                </a:cxn>
                <a:cxn ang="0">
                  <a:pos x="62" y="216"/>
                </a:cxn>
                <a:cxn ang="0">
                  <a:pos x="93" y="207"/>
                </a:cxn>
                <a:cxn ang="0">
                  <a:pos x="0" y="291"/>
                </a:cxn>
                <a:cxn ang="0">
                  <a:pos x="0" y="308"/>
                </a:cxn>
                <a:cxn ang="0">
                  <a:pos x="20" y="308"/>
                </a:cxn>
                <a:cxn ang="0">
                  <a:pos x="62" y="342"/>
                </a:cxn>
                <a:cxn ang="0">
                  <a:pos x="124" y="333"/>
                </a:cxn>
                <a:cxn ang="0">
                  <a:pos x="124" y="324"/>
                </a:cxn>
              </a:cxnLst>
              <a:rect l="0" t="0" r="r" b="b"/>
              <a:pathLst>
                <a:path w="615" h="343">
                  <a:moveTo>
                    <a:pt x="124" y="324"/>
                  </a:moveTo>
                  <a:lnTo>
                    <a:pt x="135" y="308"/>
                  </a:lnTo>
                  <a:lnTo>
                    <a:pt x="155" y="300"/>
                  </a:lnTo>
                  <a:lnTo>
                    <a:pt x="197" y="324"/>
                  </a:lnTo>
                  <a:lnTo>
                    <a:pt x="207" y="324"/>
                  </a:lnTo>
                  <a:lnTo>
                    <a:pt x="249" y="324"/>
                  </a:lnTo>
                  <a:lnTo>
                    <a:pt x="270" y="308"/>
                  </a:lnTo>
                  <a:lnTo>
                    <a:pt x="301" y="333"/>
                  </a:lnTo>
                  <a:lnTo>
                    <a:pt x="311" y="308"/>
                  </a:lnTo>
                  <a:lnTo>
                    <a:pt x="311" y="300"/>
                  </a:lnTo>
                  <a:lnTo>
                    <a:pt x="343" y="291"/>
                  </a:lnTo>
                  <a:lnTo>
                    <a:pt x="343" y="266"/>
                  </a:lnTo>
                  <a:lnTo>
                    <a:pt x="374" y="259"/>
                  </a:lnTo>
                  <a:lnTo>
                    <a:pt x="437" y="166"/>
                  </a:lnTo>
                  <a:lnTo>
                    <a:pt x="426" y="150"/>
                  </a:lnTo>
                  <a:lnTo>
                    <a:pt x="437" y="140"/>
                  </a:lnTo>
                  <a:lnTo>
                    <a:pt x="458" y="150"/>
                  </a:lnTo>
                  <a:lnTo>
                    <a:pt x="478" y="133"/>
                  </a:lnTo>
                  <a:lnTo>
                    <a:pt x="488" y="117"/>
                  </a:lnTo>
                  <a:lnTo>
                    <a:pt x="551" y="75"/>
                  </a:lnTo>
                  <a:lnTo>
                    <a:pt x="593" y="58"/>
                  </a:lnTo>
                  <a:lnTo>
                    <a:pt x="614" y="41"/>
                  </a:lnTo>
                  <a:lnTo>
                    <a:pt x="614" y="8"/>
                  </a:lnTo>
                  <a:lnTo>
                    <a:pt x="582" y="8"/>
                  </a:lnTo>
                  <a:lnTo>
                    <a:pt x="509" y="16"/>
                  </a:lnTo>
                  <a:lnTo>
                    <a:pt x="468" y="0"/>
                  </a:lnTo>
                  <a:lnTo>
                    <a:pt x="437" y="0"/>
                  </a:lnTo>
                  <a:lnTo>
                    <a:pt x="364" y="75"/>
                  </a:lnTo>
                  <a:lnTo>
                    <a:pt x="343" y="82"/>
                  </a:lnTo>
                  <a:lnTo>
                    <a:pt x="301" y="65"/>
                  </a:lnTo>
                  <a:lnTo>
                    <a:pt x="301" y="49"/>
                  </a:lnTo>
                  <a:lnTo>
                    <a:pt x="290" y="16"/>
                  </a:lnTo>
                  <a:lnTo>
                    <a:pt x="259" y="8"/>
                  </a:lnTo>
                  <a:lnTo>
                    <a:pt x="229" y="8"/>
                  </a:lnTo>
                  <a:lnTo>
                    <a:pt x="197" y="0"/>
                  </a:lnTo>
                  <a:lnTo>
                    <a:pt x="166" y="33"/>
                  </a:lnTo>
                  <a:lnTo>
                    <a:pt x="124" y="41"/>
                  </a:lnTo>
                  <a:lnTo>
                    <a:pt x="72" y="82"/>
                  </a:lnTo>
                  <a:lnTo>
                    <a:pt x="20" y="174"/>
                  </a:lnTo>
                  <a:lnTo>
                    <a:pt x="30" y="200"/>
                  </a:lnTo>
                  <a:lnTo>
                    <a:pt x="30" y="207"/>
                  </a:lnTo>
                  <a:lnTo>
                    <a:pt x="30" y="216"/>
                  </a:lnTo>
                  <a:lnTo>
                    <a:pt x="41" y="224"/>
                  </a:lnTo>
                  <a:lnTo>
                    <a:pt x="62" y="216"/>
                  </a:lnTo>
                  <a:lnTo>
                    <a:pt x="93" y="207"/>
                  </a:lnTo>
                  <a:lnTo>
                    <a:pt x="0" y="291"/>
                  </a:lnTo>
                  <a:lnTo>
                    <a:pt x="0" y="308"/>
                  </a:lnTo>
                  <a:lnTo>
                    <a:pt x="20" y="308"/>
                  </a:lnTo>
                  <a:lnTo>
                    <a:pt x="62" y="342"/>
                  </a:lnTo>
                  <a:lnTo>
                    <a:pt x="124" y="333"/>
                  </a:lnTo>
                  <a:lnTo>
                    <a:pt x="124" y="324"/>
                  </a:lnTo>
                </a:path>
              </a:pathLst>
            </a:custGeom>
            <a:grpFill/>
            <a:ln w="9525" cap="flat" cmpd="sng">
              <a:solidFill>
                <a:srgbClr val="FFFFFF"/>
              </a:solidFill>
              <a:prstDash val="solid"/>
              <a:round/>
              <a:headEnd type="none" w="med" len="med"/>
              <a:tailEnd type="none" w="med" len="me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104" name="Freeform 113"/>
            <p:cNvSpPr>
              <a:spLocks noChangeAspect="1"/>
            </p:cNvSpPr>
            <p:nvPr/>
          </p:nvSpPr>
          <p:spPr bwMode="auto">
            <a:xfrm>
              <a:off x="3661" y="978"/>
              <a:ext cx="496" cy="467"/>
            </a:xfrm>
            <a:custGeom>
              <a:avLst/>
              <a:gdLst/>
              <a:ahLst/>
              <a:cxnLst>
                <a:cxn ang="0">
                  <a:pos x="452" y="301"/>
                </a:cxn>
                <a:cxn ang="0">
                  <a:pos x="515" y="226"/>
                </a:cxn>
                <a:cxn ang="0">
                  <a:pos x="556" y="192"/>
                </a:cxn>
                <a:cxn ang="0">
                  <a:pos x="545" y="159"/>
                </a:cxn>
                <a:cxn ang="0">
                  <a:pos x="504" y="124"/>
                </a:cxn>
                <a:cxn ang="0">
                  <a:pos x="504" y="91"/>
                </a:cxn>
                <a:cxn ang="0">
                  <a:pos x="431" y="16"/>
                </a:cxn>
                <a:cxn ang="0">
                  <a:pos x="431" y="24"/>
                </a:cxn>
                <a:cxn ang="0">
                  <a:pos x="412" y="33"/>
                </a:cxn>
                <a:cxn ang="0">
                  <a:pos x="380" y="8"/>
                </a:cxn>
                <a:cxn ang="0">
                  <a:pos x="339" y="0"/>
                </a:cxn>
                <a:cxn ang="0">
                  <a:pos x="339" y="8"/>
                </a:cxn>
                <a:cxn ang="0">
                  <a:pos x="339" y="24"/>
                </a:cxn>
                <a:cxn ang="0">
                  <a:pos x="319" y="33"/>
                </a:cxn>
                <a:cxn ang="0">
                  <a:pos x="287" y="65"/>
                </a:cxn>
                <a:cxn ang="0">
                  <a:pos x="246" y="65"/>
                </a:cxn>
                <a:cxn ang="0">
                  <a:pos x="236" y="83"/>
                </a:cxn>
                <a:cxn ang="0">
                  <a:pos x="216" y="83"/>
                </a:cxn>
                <a:cxn ang="0">
                  <a:pos x="195" y="108"/>
                </a:cxn>
                <a:cxn ang="0">
                  <a:pos x="175" y="108"/>
                </a:cxn>
                <a:cxn ang="0">
                  <a:pos x="143" y="133"/>
                </a:cxn>
                <a:cxn ang="0">
                  <a:pos x="124" y="133"/>
                </a:cxn>
                <a:cxn ang="0">
                  <a:pos x="83" y="192"/>
                </a:cxn>
                <a:cxn ang="0">
                  <a:pos x="60" y="159"/>
                </a:cxn>
                <a:cxn ang="0">
                  <a:pos x="31" y="142"/>
                </a:cxn>
                <a:cxn ang="0">
                  <a:pos x="10" y="150"/>
                </a:cxn>
                <a:cxn ang="0">
                  <a:pos x="31" y="226"/>
                </a:cxn>
                <a:cxn ang="0">
                  <a:pos x="10" y="250"/>
                </a:cxn>
                <a:cxn ang="0">
                  <a:pos x="0" y="284"/>
                </a:cxn>
                <a:cxn ang="0">
                  <a:pos x="40" y="310"/>
                </a:cxn>
                <a:cxn ang="0">
                  <a:pos x="60" y="310"/>
                </a:cxn>
                <a:cxn ang="0">
                  <a:pos x="92" y="343"/>
                </a:cxn>
                <a:cxn ang="0">
                  <a:pos x="112" y="334"/>
                </a:cxn>
                <a:cxn ang="0">
                  <a:pos x="154" y="301"/>
                </a:cxn>
                <a:cxn ang="0">
                  <a:pos x="184" y="250"/>
                </a:cxn>
                <a:cxn ang="0">
                  <a:pos x="246" y="242"/>
                </a:cxn>
                <a:cxn ang="0">
                  <a:pos x="278" y="268"/>
                </a:cxn>
                <a:cxn ang="0">
                  <a:pos x="257" y="317"/>
                </a:cxn>
                <a:cxn ang="0">
                  <a:pos x="216" y="359"/>
                </a:cxn>
                <a:cxn ang="0">
                  <a:pos x="246" y="385"/>
                </a:cxn>
                <a:cxn ang="0">
                  <a:pos x="246" y="401"/>
                </a:cxn>
                <a:cxn ang="0">
                  <a:pos x="227" y="426"/>
                </a:cxn>
                <a:cxn ang="0">
                  <a:pos x="227" y="435"/>
                </a:cxn>
                <a:cxn ang="0">
                  <a:pos x="268" y="410"/>
                </a:cxn>
                <a:cxn ang="0">
                  <a:pos x="328" y="343"/>
                </a:cxn>
                <a:cxn ang="0">
                  <a:pos x="431" y="301"/>
                </a:cxn>
                <a:cxn ang="0">
                  <a:pos x="452" y="301"/>
                </a:cxn>
              </a:cxnLst>
              <a:rect l="0" t="0" r="r" b="b"/>
              <a:pathLst>
                <a:path w="557" h="436">
                  <a:moveTo>
                    <a:pt x="452" y="301"/>
                  </a:moveTo>
                  <a:lnTo>
                    <a:pt x="515" y="226"/>
                  </a:lnTo>
                  <a:lnTo>
                    <a:pt x="556" y="192"/>
                  </a:lnTo>
                  <a:lnTo>
                    <a:pt x="545" y="159"/>
                  </a:lnTo>
                  <a:lnTo>
                    <a:pt x="504" y="124"/>
                  </a:lnTo>
                  <a:lnTo>
                    <a:pt x="504" y="91"/>
                  </a:lnTo>
                  <a:lnTo>
                    <a:pt x="431" y="16"/>
                  </a:lnTo>
                  <a:lnTo>
                    <a:pt x="431" y="24"/>
                  </a:lnTo>
                  <a:lnTo>
                    <a:pt x="412" y="33"/>
                  </a:lnTo>
                  <a:lnTo>
                    <a:pt x="380" y="8"/>
                  </a:lnTo>
                  <a:lnTo>
                    <a:pt x="339" y="0"/>
                  </a:lnTo>
                  <a:lnTo>
                    <a:pt x="339" y="8"/>
                  </a:lnTo>
                  <a:lnTo>
                    <a:pt x="339" y="24"/>
                  </a:lnTo>
                  <a:lnTo>
                    <a:pt x="319" y="33"/>
                  </a:lnTo>
                  <a:lnTo>
                    <a:pt x="287" y="65"/>
                  </a:lnTo>
                  <a:lnTo>
                    <a:pt x="246" y="65"/>
                  </a:lnTo>
                  <a:lnTo>
                    <a:pt x="236" y="83"/>
                  </a:lnTo>
                  <a:lnTo>
                    <a:pt x="216" y="83"/>
                  </a:lnTo>
                  <a:lnTo>
                    <a:pt x="195" y="108"/>
                  </a:lnTo>
                  <a:lnTo>
                    <a:pt x="175" y="108"/>
                  </a:lnTo>
                  <a:lnTo>
                    <a:pt x="143" y="133"/>
                  </a:lnTo>
                  <a:lnTo>
                    <a:pt x="124" y="133"/>
                  </a:lnTo>
                  <a:lnTo>
                    <a:pt x="83" y="192"/>
                  </a:lnTo>
                  <a:lnTo>
                    <a:pt x="60" y="159"/>
                  </a:lnTo>
                  <a:lnTo>
                    <a:pt x="31" y="142"/>
                  </a:lnTo>
                  <a:lnTo>
                    <a:pt x="10" y="150"/>
                  </a:lnTo>
                  <a:lnTo>
                    <a:pt x="31" y="226"/>
                  </a:lnTo>
                  <a:lnTo>
                    <a:pt x="10" y="250"/>
                  </a:lnTo>
                  <a:lnTo>
                    <a:pt x="0" y="284"/>
                  </a:lnTo>
                  <a:lnTo>
                    <a:pt x="40" y="310"/>
                  </a:lnTo>
                  <a:lnTo>
                    <a:pt x="60" y="310"/>
                  </a:lnTo>
                  <a:lnTo>
                    <a:pt x="92" y="343"/>
                  </a:lnTo>
                  <a:lnTo>
                    <a:pt x="112" y="334"/>
                  </a:lnTo>
                  <a:lnTo>
                    <a:pt x="154" y="301"/>
                  </a:lnTo>
                  <a:lnTo>
                    <a:pt x="184" y="250"/>
                  </a:lnTo>
                  <a:lnTo>
                    <a:pt x="246" y="242"/>
                  </a:lnTo>
                  <a:lnTo>
                    <a:pt x="278" y="268"/>
                  </a:lnTo>
                  <a:lnTo>
                    <a:pt x="257" y="317"/>
                  </a:lnTo>
                  <a:lnTo>
                    <a:pt x="216" y="359"/>
                  </a:lnTo>
                  <a:lnTo>
                    <a:pt x="246" y="385"/>
                  </a:lnTo>
                  <a:lnTo>
                    <a:pt x="246" y="401"/>
                  </a:lnTo>
                  <a:lnTo>
                    <a:pt x="227" y="426"/>
                  </a:lnTo>
                  <a:lnTo>
                    <a:pt x="227" y="435"/>
                  </a:lnTo>
                  <a:lnTo>
                    <a:pt x="268" y="410"/>
                  </a:lnTo>
                  <a:lnTo>
                    <a:pt x="328" y="343"/>
                  </a:lnTo>
                  <a:lnTo>
                    <a:pt x="431" y="301"/>
                  </a:lnTo>
                  <a:lnTo>
                    <a:pt x="452" y="301"/>
                  </a:lnTo>
                </a:path>
              </a:pathLst>
            </a:custGeom>
            <a:grpFill/>
            <a:ln w="9525" cap="flat" cmpd="sng">
              <a:solidFill>
                <a:srgbClr val="FFFFFF"/>
              </a:solidFill>
              <a:prstDash val="solid"/>
              <a:round/>
              <a:headEnd type="none" w="med" len="med"/>
              <a:tailEnd type="none" w="med" len="me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105" name="Freeform 114"/>
            <p:cNvSpPr>
              <a:spLocks noChangeAspect="1"/>
            </p:cNvSpPr>
            <p:nvPr/>
          </p:nvSpPr>
          <p:spPr bwMode="auto">
            <a:xfrm>
              <a:off x="3425" y="1292"/>
              <a:ext cx="135" cy="153"/>
            </a:xfrm>
            <a:custGeom>
              <a:avLst/>
              <a:gdLst/>
              <a:ahLst/>
              <a:cxnLst>
                <a:cxn ang="0">
                  <a:pos x="129" y="125"/>
                </a:cxn>
                <a:cxn ang="0">
                  <a:pos x="119" y="100"/>
                </a:cxn>
                <a:cxn ang="0">
                  <a:pos x="119" y="92"/>
                </a:cxn>
                <a:cxn ang="0">
                  <a:pos x="151" y="75"/>
                </a:cxn>
                <a:cxn ang="0">
                  <a:pos x="151" y="59"/>
                </a:cxn>
                <a:cxn ang="0">
                  <a:pos x="151" y="25"/>
                </a:cxn>
                <a:cxn ang="0">
                  <a:pos x="140" y="25"/>
                </a:cxn>
                <a:cxn ang="0">
                  <a:pos x="76" y="0"/>
                </a:cxn>
                <a:cxn ang="0">
                  <a:pos x="43" y="33"/>
                </a:cxn>
                <a:cxn ang="0">
                  <a:pos x="32" y="66"/>
                </a:cxn>
                <a:cxn ang="0">
                  <a:pos x="0" y="92"/>
                </a:cxn>
                <a:cxn ang="0">
                  <a:pos x="0" y="125"/>
                </a:cxn>
                <a:cxn ang="0">
                  <a:pos x="10" y="142"/>
                </a:cxn>
                <a:cxn ang="0">
                  <a:pos x="53" y="133"/>
                </a:cxn>
                <a:cxn ang="0">
                  <a:pos x="86" y="142"/>
                </a:cxn>
                <a:cxn ang="0">
                  <a:pos x="97" y="133"/>
                </a:cxn>
                <a:cxn ang="0">
                  <a:pos x="129" y="125"/>
                </a:cxn>
              </a:cxnLst>
              <a:rect l="0" t="0" r="r" b="b"/>
              <a:pathLst>
                <a:path w="152" h="143">
                  <a:moveTo>
                    <a:pt x="129" y="125"/>
                  </a:moveTo>
                  <a:lnTo>
                    <a:pt x="119" y="100"/>
                  </a:lnTo>
                  <a:lnTo>
                    <a:pt x="119" y="92"/>
                  </a:lnTo>
                  <a:lnTo>
                    <a:pt x="151" y="75"/>
                  </a:lnTo>
                  <a:lnTo>
                    <a:pt x="151" y="59"/>
                  </a:lnTo>
                  <a:lnTo>
                    <a:pt x="151" y="25"/>
                  </a:lnTo>
                  <a:lnTo>
                    <a:pt x="140" y="25"/>
                  </a:lnTo>
                  <a:lnTo>
                    <a:pt x="76" y="0"/>
                  </a:lnTo>
                  <a:lnTo>
                    <a:pt x="43" y="33"/>
                  </a:lnTo>
                  <a:lnTo>
                    <a:pt x="32" y="66"/>
                  </a:lnTo>
                  <a:lnTo>
                    <a:pt x="0" y="92"/>
                  </a:lnTo>
                  <a:lnTo>
                    <a:pt x="0" y="125"/>
                  </a:lnTo>
                  <a:lnTo>
                    <a:pt x="10" y="142"/>
                  </a:lnTo>
                  <a:lnTo>
                    <a:pt x="53" y="133"/>
                  </a:lnTo>
                  <a:lnTo>
                    <a:pt x="86" y="142"/>
                  </a:lnTo>
                  <a:lnTo>
                    <a:pt x="97" y="133"/>
                  </a:lnTo>
                  <a:lnTo>
                    <a:pt x="129" y="125"/>
                  </a:lnTo>
                </a:path>
              </a:pathLst>
            </a:custGeom>
            <a:grpFill/>
            <a:ln w="9525" cap="flat" cmpd="sng">
              <a:solidFill>
                <a:srgbClr val="FFFFFF"/>
              </a:solidFill>
              <a:prstDash val="solid"/>
              <a:round/>
              <a:headEnd type="none" w="med" len="med"/>
              <a:tailEnd type="none" w="med" len="me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106" name="Freeform 122"/>
            <p:cNvSpPr/>
            <p:nvPr/>
          </p:nvSpPr>
          <p:spPr bwMode="auto">
            <a:xfrm>
              <a:off x="3937" y="2750"/>
              <a:ext cx="129" cy="281"/>
            </a:xfrm>
            <a:custGeom>
              <a:avLst/>
              <a:gdLst/>
              <a:ahLst/>
              <a:cxnLst>
                <a:cxn ang="0">
                  <a:pos x="109" y="0"/>
                </a:cxn>
                <a:cxn ang="0">
                  <a:pos x="77" y="14"/>
                </a:cxn>
                <a:cxn ang="0">
                  <a:pos x="48" y="55"/>
                </a:cxn>
                <a:cxn ang="0">
                  <a:pos x="36" y="83"/>
                </a:cxn>
                <a:cxn ang="0">
                  <a:pos x="20" y="118"/>
                </a:cxn>
                <a:cxn ang="0">
                  <a:pos x="13" y="149"/>
                </a:cxn>
                <a:cxn ang="0">
                  <a:pos x="0" y="184"/>
                </a:cxn>
                <a:cxn ang="0">
                  <a:pos x="16" y="226"/>
                </a:cxn>
                <a:cxn ang="0">
                  <a:pos x="32" y="236"/>
                </a:cxn>
                <a:cxn ang="0">
                  <a:pos x="66" y="276"/>
                </a:cxn>
                <a:cxn ang="0">
                  <a:pos x="90" y="268"/>
                </a:cxn>
                <a:cxn ang="0">
                  <a:pos x="91" y="228"/>
                </a:cxn>
                <a:cxn ang="0">
                  <a:pos x="101" y="187"/>
                </a:cxn>
                <a:cxn ang="0">
                  <a:pos x="129" y="138"/>
                </a:cxn>
                <a:cxn ang="0">
                  <a:pos x="125" y="14"/>
                </a:cxn>
                <a:cxn ang="0">
                  <a:pos x="109" y="0"/>
                </a:cxn>
              </a:cxnLst>
              <a:rect l="0" t="0" r="r" b="b"/>
              <a:pathLst>
                <a:path w="129" h="281">
                  <a:moveTo>
                    <a:pt x="109" y="0"/>
                  </a:moveTo>
                  <a:cubicBezTo>
                    <a:pt x="100" y="9"/>
                    <a:pt x="89" y="11"/>
                    <a:pt x="77" y="14"/>
                  </a:cubicBezTo>
                  <a:cubicBezTo>
                    <a:pt x="68" y="28"/>
                    <a:pt x="57" y="41"/>
                    <a:pt x="48" y="55"/>
                  </a:cubicBezTo>
                  <a:cubicBezTo>
                    <a:pt x="46" y="71"/>
                    <a:pt x="48" y="75"/>
                    <a:pt x="36" y="83"/>
                  </a:cubicBezTo>
                  <a:cubicBezTo>
                    <a:pt x="31" y="97"/>
                    <a:pt x="36" y="112"/>
                    <a:pt x="20" y="118"/>
                  </a:cubicBezTo>
                  <a:cubicBezTo>
                    <a:pt x="16" y="129"/>
                    <a:pt x="17" y="137"/>
                    <a:pt x="13" y="149"/>
                  </a:cubicBezTo>
                  <a:cubicBezTo>
                    <a:pt x="12" y="178"/>
                    <a:pt x="20" y="171"/>
                    <a:pt x="0" y="184"/>
                  </a:cubicBezTo>
                  <a:cubicBezTo>
                    <a:pt x="10" y="190"/>
                    <a:pt x="10" y="217"/>
                    <a:pt x="16" y="226"/>
                  </a:cubicBezTo>
                  <a:cubicBezTo>
                    <a:pt x="22" y="235"/>
                    <a:pt x="24" y="235"/>
                    <a:pt x="32" y="236"/>
                  </a:cubicBezTo>
                  <a:cubicBezTo>
                    <a:pt x="40" y="245"/>
                    <a:pt x="55" y="273"/>
                    <a:pt x="66" y="276"/>
                  </a:cubicBezTo>
                  <a:cubicBezTo>
                    <a:pt x="71" y="281"/>
                    <a:pt x="83" y="273"/>
                    <a:pt x="90" y="268"/>
                  </a:cubicBezTo>
                  <a:cubicBezTo>
                    <a:pt x="86" y="255"/>
                    <a:pt x="95" y="242"/>
                    <a:pt x="91" y="228"/>
                  </a:cubicBezTo>
                  <a:cubicBezTo>
                    <a:pt x="93" y="199"/>
                    <a:pt x="94" y="206"/>
                    <a:pt x="101" y="187"/>
                  </a:cubicBezTo>
                  <a:cubicBezTo>
                    <a:pt x="103" y="162"/>
                    <a:pt x="121" y="161"/>
                    <a:pt x="129" y="138"/>
                  </a:cubicBezTo>
                  <a:cubicBezTo>
                    <a:pt x="128" y="103"/>
                    <a:pt x="128" y="23"/>
                    <a:pt x="125" y="14"/>
                  </a:cubicBezTo>
                  <a:cubicBezTo>
                    <a:pt x="122" y="5"/>
                    <a:pt x="111" y="12"/>
                    <a:pt x="109" y="0"/>
                  </a:cubicBezTo>
                  <a:close/>
                </a:path>
              </a:pathLst>
            </a:custGeom>
            <a:grpFill/>
            <a:ln w="9525" cap="flat" cmpd="sng">
              <a:solidFill>
                <a:srgbClr val="FFFFFF"/>
              </a:solidFill>
              <a:prstDash val="solid"/>
              <a:round/>
              <a:headEnd type="none" w="med" len="med"/>
              <a:tailEnd type="none" w="med" len="me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endParaRPr>
            </a:p>
          </p:txBody>
        </p:sp>
      </p:grpSp>
      <p:sp>
        <p:nvSpPr>
          <p:cNvPr id="111" name="五边形 110"/>
          <p:cNvSpPr/>
          <p:nvPr/>
        </p:nvSpPr>
        <p:spPr>
          <a:xfrm>
            <a:off x="4067944" y="5000065"/>
            <a:ext cx="4608512" cy="396000"/>
          </a:xfrm>
          <a:prstGeom prst="homePlate">
            <a:avLst/>
          </a:prstGeom>
          <a:solidFill>
            <a:srgbClr val="D5E4F3">
              <a:alpha val="5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265430" latinLnBrk="0"/>
            <a:r>
              <a:rPr lang="zh-CN" altLang="en-US" sz="1500" dirty="0" smtClean="0">
                <a:solidFill>
                  <a:srgbClr val="002060"/>
                </a:solidFill>
                <a:latin typeface="微软雅黑" panose="020B0503020204020204" pitchFamily="34" charset="-122"/>
                <a:ea typeface="微软雅黑" panose="020B0503020204020204" pitchFamily="34" charset="-122"/>
              </a:rPr>
              <a:t>参数放行有利于加速企业国际化进程，增进国际交流和合作，推动中国药品的国际化发展。</a:t>
            </a:r>
            <a:endParaRPr lang="zh-CN" altLang="en-US" sz="1500" dirty="0" smtClean="0">
              <a:solidFill>
                <a:srgbClr val="002060"/>
              </a:solidFill>
              <a:latin typeface="微软雅黑" panose="020B0503020204020204" pitchFamily="34" charset="-122"/>
              <a:ea typeface="微软雅黑" panose="020B0503020204020204" pitchFamily="34" charset="-122"/>
            </a:endParaRPr>
          </a:p>
        </p:txBody>
      </p:sp>
      <p:sp>
        <p:nvSpPr>
          <p:cNvPr id="112" name="椭圆 111"/>
          <p:cNvSpPr/>
          <p:nvPr/>
        </p:nvSpPr>
        <p:spPr>
          <a:xfrm>
            <a:off x="3923928" y="5011665"/>
            <a:ext cx="360000" cy="360000"/>
          </a:xfrm>
          <a:prstGeom prst="ellipse">
            <a:avLst/>
          </a:prstGeom>
          <a:solidFill>
            <a:srgbClr val="00B0F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200" b="1" dirty="0" smtClean="0">
                <a:solidFill>
                  <a:schemeClr val="bg1"/>
                </a:solidFill>
                <a:latin typeface="微软雅黑" panose="020B0503020204020204" pitchFamily="34" charset="-122"/>
                <a:ea typeface="微软雅黑" panose="020B0503020204020204" pitchFamily="34" charset="-122"/>
              </a:rPr>
              <a:t>5</a:t>
            </a:r>
            <a:endParaRPr lang="zh-CN" altLang="en-US" sz="1200" b="1" dirty="0" err="1" smtClean="0">
              <a:solidFill>
                <a:schemeClr val="bg1"/>
              </a:solidFill>
              <a:latin typeface="微软雅黑" panose="020B0503020204020204" pitchFamily="34" charset="-122"/>
              <a:ea typeface="微软雅黑" panose="020B0503020204020204" pitchFamily="34" charset="-122"/>
            </a:endParaRPr>
          </a:p>
        </p:txBody>
      </p:sp>
      <p:sp>
        <p:nvSpPr>
          <p:cNvPr id="113" name="五边形 112"/>
          <p:cNvSpPr/>
          <p:nvPr/>
        </p:nvSpPr>
        <p:spPr>
          <a:xfrm>
            <a:off x="4067944" y="4189933"/>
            <a:ext cx="4608512" cy="396000"/>
          </a:xfrm>
          <a:prstGeom prst="homePlate">
            <a:avLst/>
          </a:prstGeom>
          <a:solidFill>
            <a:srgbClr val="D5E4F3">
              <a:alpha val="5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265430" latinLnBrk="0"/>
            <a:r>
              <a:rPr lang="zh-CN" altLang="en-US" sz="1500" dirty="0" smtClean="0">
                <a:solidFill>
                  <a:srgbClr val="002060"/>
                </a:solidFill>
                <a:latin typeface="微软雅黑" panose="020B0503020204020204" pitchFamily="34" charset="-122"/>
                <a:ea typeface="微软雅黑" panose="020B0503020204020204" pitchFamily="34" charset="-122"/>
              </a:rPr>
              <a:t>参数放行可以有效提高产品质量，保证人民用药安全，为“健康中国”做出贡献。</a:t>
            </a:r>
            <a:endParaRPr lang="zh-CN" altLang="en-US" sz="1500" dirty="0" smtClean="0">
              <a:solidFill>
                <a:srgbClr val="002060"/>
              </a:solidFill>
              <a:latin typeface="微软雅黑" panose="020B0503020204020204" pitchFamily="34" charset="-122"/>
              <a:ea typeface="微软雅黑" panose="020B0503020204020204" pitchFamily="34" charset="-122"/>
            </a:endParaRPr>
          </a:p>
        </p:txBody>
      </p:sp>
      <p:sp>
        <p:nvSpPr>
          <p:cNvPr id="114" name="椭圆 113"/>
          <p:cNvSpPr/>
          <p:nvPr/>
        </p:nvSpPr>
        <p:spPr>
          <a:xfrm>
            <a:off x="3923928" y="4201533"/>
            <a:ext cx="360000" cy="360000"/>
          </a:xfrm>
          <a:prstGeom prst="ellipse">
            <a:avLst/>
          </a:prstGeom>
          <a:solidFill>
            <a:srgbClr val="00B0F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200" b="1" dirty="0" smtClean="0">
                <a:solidFill>
                  <a:schemeClr val="bg1"/>
                </a:solidFill>
                <a:latin typeface="微软雅黑" panose="020B0503020204020204" pitchFamily="34" charset="-122"/>
                <a:ea typeface="微软雅黑" panose="020B0503020204020204" pitchFamily="34" charset="-122"/>
              </a:rPr>
              <a:t>4</a:t>
            </a:r>
            <a:endParaRPr lang="zh-CN" altLang="en-US" sz="1200" b="1" dirty="0" err="1" smtClean="0">
              <a:solidFill>
                <a:schemeClr val="bg1"/>
              </a:solidFill>
              <a:latin typeface="微软雅黑" panose="020B0503020204020204" pitchFamily="34" charset="-122"/>
              <a:ea typeface="微软雅黑" panose="020B0503020204020204" pitchFamily="34" charset="-122"/>
            </a:endParaRPr>
          </a:p>
        </p:txBody>
      </p:sp>
      <p:sp>
        <p:nvSpPr>
          <p:cNvPr id="116" name="五边形 115"/>
          <p:cNvSpPr/>
          <p:nvPr/>
        </p:nvSpPr>
        <p:spPr>
          <a:xfrm>
            <a:off x="4067964" y="3368285"/>
            <a:ext cx="4608512" cy="396000"/>
          </a:xfrm>
          <a:prstGeom prst="homePlate">
            <a:avLst/>
          </a:prstGeom>
          <a:solidFill>
            <a:srgbClr val="D5E4F3">
              <a:alpha val="5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265430" latinLnBrk="0"/>
            <a:r>
              <a:rPr lang="zh-CN" altLang="en-US" sz="1500" dirty="0" smtClean="0">
                <a:solidFill>
                  <a:srgbClr val="002060"/>
                </a:solidFill>
                <a:latin typeface="微软雅黑" panose="020B0503020204020204" pitchFamily="34" charset="-122"/>
                <a:ea typeface="微软雅黑" panose="020B0503020204020204" pitchFamily="34" charset="-122"/>
              </a:rPr>
              <a:t>参数放行可以有效提高产品无菌保证水平，完善质量管理体系建设</a:t>
            </a:r>
            <a:endParaRPr lang="zh-CN" altLang="en-US" sz="1500" dirty="0" smtClean="0">
              <a:solidFill>
                <a:srgbClr val="002060"/>
              </a:solidFill>
              <a:latin typeface="微软雅黑" panose="020B0503020204020204" pitchFamily="34" charset="-122"/>
              <a:ea typeface="微软雅黑" panose="020B0503020204020204" pitchFamily="34" charset="-122"/>
            </a:endParaRPr>
          </a:p>
        </p:txBody>
      </p:sp>
      <p:sp>
        <p:nvSpPr>
          <p:cNvPr id="117" name="椭圆 116"/>
          <p:cNvSpPr/>
          <p:nvPr/>
        </p:nvSpPr>
        <p:spPr>
          <a:xfrm>
            <a:off x="3923948" y="3379885"/>
            <a:ext cx="360000" cy="360000"/>
          </a:xfrm>
          <a:prstGeom prst="ellipse">
            <a:avLst/>
          </a:prstGeom>
          <a:solidFill>
            <a:srgbClr val="00B0F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200" b="1" dirty="0" smtClean="0">
                <a:solidFill>
                  <a:schemeClr val="bg1"/>
                </a:solidFill>
                <a:latin typeface="微软雅黑" panose="020B0503020204020204" pitchFamily="34" charset="-122"/>
                <a:ea typeface="微软雅黑" panose="020B0503020204020204" pitchFamily="34" charset="-122"/>
              </a:rPr>
              <a:t>3</a:t>
            </a:r>
            <a:endParaRPr lang="zh-CN" altLang="en-US" sz="1200" b="1" dirty="0" err="1" smtClean="0">
              <a:solidFill>
                <a:schemeClr val="bg1"/>
              </a:solidFill>
              <a:latin typeface="微软雅黑" panose="020B0503020204020204" pitchFamily="34" charset="-122"/>
              <a:ea typeface="微软雅黑" panose="020B0503020204020204" pitchFamily="34" charset="-122"/>
            </a:endParaRPr>
          </a:p>
        </p:txBody>
      </p:sp>
      <p:sp>
        <p:nvSpPr>
          <p:cNvPr id="118" name="五边形 117"/>
          <p:cNvSpPr/>
          <p:nvPr/>
        </p:nvSpPr>
        <p:spPr>
          <a:xfrm>
            <a:off x="4067964" y="2549834"/>
            <a:ext cx="4608512" cy="396000"/>
          </a:xfrm>
          <a:prstGeom prst="homePlate">
            <a:avLst/>
          </a:prstGeom>
          <a:solidFill>
            <a:srgbClr val="D5E4F3">
              <a:alpha val="5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265430" latinLnBrk="0"/>
            <a:r>
              <a:rPr lang="zh-CN" altLang="en-US" sz="1500" dirty="0" smtClean="0">
                <a:solidFill>
                  <a:srgbClr val="002060"/>
                </a:solidFill>
                <a:latin typeface="微软雅黑" panose="020B0503020204020204" pitchFamily="34" charset="-122"/>
                <a:ea typeface="微软雅黑" panose="020B0503020204020204" pitchFamily="34" charset="-122"/>
              </a:rPr>
              <a:t>契合工业</a:t>
            </a:r>
            <a:r>
              <a:rPr lang="en-US" altLang="zh-CN" sz="1500" dirty="0" smtClean="0">
                <a:solidFill>
                  <a:srgbClr val="002060"/>
                </a:solidFill>
                <a:latin typeface="微软雅黑" panose="020B0503020204020204" pitchFamily="34" charset="-122"/>
                <a:ea typeface="微软雅黑" panose="020B0503020204020204" pitchFamily="34" charset="-122"/>
              </a:rPr>
              <a:t>4.0</a:t>
            </a:r>
            <a:r>
              <a:rPr lang="zh-CN" altLang="en-US" sz="1500" dirty="0" smtClean="0">
                <a:solidFill>
                  <a:srgbClr val="002060"/>
                </a:solidFill>
                <a:latin typeface="微软雅黑" panose="020B0503020204020204" pitchFamily="34" charset="-122"/>
                <a:ea typeface="微软雅黑" panose="020B0503020204020204" pitchFamily="34" charset="-122"/>
              </a:rPr>
              <a:t>理念，符合供给侧改革的降成本、提质量、增效率的精神。</a:t>
            </a:r>
            <a:endParaRPr lang="zh-CN" altLang="en-US" sz="1500" dirty="0" smtClean="0">
              <a:solidFill>
                <a:srgbClr val="002060"/>
              </a:solidFill>
              <a:latin typeface="微软雅黑" panose="020B0503020204020204" pitchFamily="34" charset="-122"/>
              <a:ea typeface="微软雅黑" panose="020B0503020204020204" pitchFamily="34" charset="-122"/>
            </a:endParaRPr>
          </a:p>
        </p:txBody>
      </p:sp>
      <p:sp>
        <p:nvSpPr>
          <p:cNvPr id="119" name="椭圆 118"/>
          <p:cNvSpPr/>
          <p:nvPr/>
        </p:nvSpPr>
        <p:spPr>
          <a:xfrm>
            <a:off x="3923948" y="2561434"/>
            <a:ext cx="360000" cy="360000"/>
          </a:xfrm>
          <a:prstGeom prst="ellipse">
            <a:avLst/>
          </a:prstGeom>
          <a:solidFill>
            <a:srgbClr val="00B0F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200" b="1" dirty="0" smtClean="0">
                <a:solidFill>
                  <a:schemeClr val="bg1"/>
                </a:solidFill>
                <a:latin typeface="微软雅黑" panose="020B0503020204020204" pitchFamily="34" charset="-122"/>
                <a:ea typeface="微软雅黑" panose="020B0503020204020204" pitchFamily="34" charset="-122"/>
              </a:rPr>
              <a:t>2</a:t>
            </a:r>
            <a:endParaRPr lang="zh-CN" altLang="en-US" sz="1200" b="1" dirty="0" err="1" smtClean="0">
              <a:solidFill>
                <a:schemeClr val="bg1"/>
              </a:solidFill>
              <a:latin typeface="微软雅黑" panose="020B0503020204020204" pitchFamily="34" charset="-122"/>
              <a:ea typeface="微软雅黑" panose="020B0503020204020204" pitchFamily="34" charset="-122"/>
            </a:endParaRPr>
          </a:p>
        </p:txBody>
      </p:sp>
      <p:sp>
        <p:nvSpPr>
          <p:cNvPr id="6" name="下箭头 5"/>
          <p:cNvSpPr/>
          <p:nvPr/>
        </p:nvSpPr>
        <p:spPr>
          <a:xfrm>
            <a:off x="2045746" y="3615630"/>
            <a:ext cx="301509" cy="267285"/>
          </a:xfrm>
          <a:prstGeom prst="downArrow">
            <a:avLst/>
          </a:prstGeom>
          <a:solidFill>
            <a:srgbClr val="002060"/>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zh-CN" altLang="en-US" sz="1400" dirty="0" err="1" smtClean="0">
              <a:solidFill>
                <a:srgbClr val="00B0F0"/>
              </a:solidFill>
              <a:latin typeface="微软雅黑" panose="020B0503020204020204" pitchFamily="34" charset="-122"/>
              <a:ea typeface="微软雅黑" panose="020B0503020204020204" pitchFamily="34" charset="-122"/>
            </a:endParaRPr>
          </a:p>
        </p:txBody>
      </p:sp>
      <p:sp>
        <p:nvSpPr>
          <p:cNvPr id="59" name="灯片编号占位符 4"/>
          <p:cNvSpPr>
            <a:spLocks noGrp="1"/>
          </p:cNvSpPr>
          <p:nvPr>
            <p:ph type="sldNum" sz="quarter" idx="12"/>
          </p:nvPr>
        </p:nvSpPr>
        <p:spPr>
          <a:xfrm>
            <a:off x="8604448" y="6388184"/>
            <a:ext cx="228600" cy="137160"/>
          </a:xfrm>
        </p:spPr>
        <p:txBody>
          <a:bodyPr/>
          <a:lstStyle/>
          <a:p>
            <a:fld id="{823FCCBC-0010-4C26-B64B-C555F35257CA}" type="slidenum">
              <a:rPr lang="en-US" smtClean="0">
                <a:latin typeface="微软雅黑" panose="020B0503020204020204" pitchFamily="34" charset="-122"/>
                <a:ea typeface="微软雅黑" panose="020B0503020204020204" pitchFamily="34" charset="-122"/>
              </a:rPr>
            </a:fld>
            <a:endParaRPr lang="en-US" dirty="0">
              <a:latin typeface="微软雅黑" panose="020B0503020204020204" pitchFamily="34" charset="-122"/>
              <a:ea typeface="微软雅黑" panose="020B0503020204020204" pitchFamily="34" charset="-122"/>
            </a:endParaRPr>
          </a:p>
        </p:txBody>
      </p:sp>
      <p:sp>
        <p:nvSpPr>
          <p:cNvPr id="53" name="五边形 52"/>
          <p:cNvSpPr/>
          <p:nvPr/>
        </p:nvSpPr>
        <p:spPr>
          <a:xfrm>
            <a:off x="4067944" y="1772816"/>
            <a:ext cx="4608512" cy="396000"/>
          </a:xfrm>
          <a:prstGeom prst="homePlate">
            <a:avLst/>
          </a:prstGeom>
          <a:solidFill>
            <a:srgbClr val="D5E4F3">
              <a:alpha val="5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265430" latinLnBrk="0"/>
            <a:r>
              <a:rPr lang="zh-CN" altLang="en-US" sz="1500" dirty="0" smtClean="0">
                <a:solidFill>
                  <a:srgbClr val="002060"/>
                </a:solidFill>
                <a:latin typeface="微软雅黑" panose="020B0503020204020204" pitchFamily="34" charset="-122"/>
                <a:ea typeface="微软雅黑" panose="020B0503020204020204" pitchFamily="34" charset="-122"/>
              </a:rPr>
              <a:t>响应了政府和领导人的号召，符合“四个最严”的监管理念</a:t>
            </a:r>
            <a:endParaRPr lang="zh-CN" altLang="en-US" sz="1500" dirty="0" smtClean="0">
              <a:solidFill>
                <a:srgbClr val="002060"/>
              </a:solidFill>
              <a:latin typeface="微软雅黑" panose="020B0503020204020204" pitchFamily="34" charset="-122"/>
              <a:ea typeface="微软雅黑" panose="020B0503020204020204" pitchFamily="34" charset="-122"/>
            </a:endParaRPr>
          </a:p>
        </p:txBody>
      </p:sp>
      <p:sp>
        <p:nvSpPr>
          <p:cNvPr id="54" name="椭圆 53"/>
          <p:cNvSpPr/>
          <p:nvPr/>
        </p:nvSpPr>
        <p:spPr>
          <a:xfrm>
            <a:off x="3923928" y="1784416"/>
            <a:ext cx="360000" cy="360000"/>
          </a:xfrm>
          <a:prstGeom prst="ellipse">
            <a:avLst/>
          </a:prstGeom>
          <a:solidFill>
            <a:srgbClr val="00B0F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200" b="1" dirty="0" smtClean="0">
                <a:solidFill>
                  <a:schemeClr val="bg1"/>
                </a:solidFill>
                <a:latin typeface="微软雅黑" panose="020B0503020204020204" pitchFamily="34" charset="-122"/>
                <a:ea typeface="微软雅黑" panose="020B0503020204020204" pitchFamily="34" charset="-122"/>
              </a:rPr>
              <a:t>1</a:t>
            </a:r>
            <a:endParaRPr lang="zh-CN" altLang="en-US" sz="1200" b="1" dirty="0" err="1" smtClean="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688" y="404664"/>
            <a:ext cx="8172764" cy="720080"/>
          </a:xfrm>
        </p:spPr>
        <p:txBody>
          <a:bodyPr/>
          <a:lstStyle/>
          <a:p>
            <a:pPr latinLnBrk="0"/>
            <a:r>
              <a:rPr lang="zh-CN" altLang="en-US" dirty="0" smtClean="0">
                <a:latin typeface="微软雅黑" panose="020B0503020204020204" pitchFamily="34" charset="-122"/>
                <a:ea typeface="微软雅黑" panose="020B0503020204020204" pitchFamily="34" charset="-122"/>
              </a:rPr>
              <a:t>参数放行对产品发展、行业的需求和新型的监管模式的运用都有</a:t>
            </a:r>
            <a:r>
              <a:rPr lang="zh-CN" altLang="en-US" dirty="0">
                <a:latin typeface="微软雅黑" panose="020B0503020204020204" pitchFamily="34" charset="-122"/>
                <a:ea typeface="微软雅黑" panose="020B0503020204020204" pitchFamily="34" charset="-122"/>
              </a:rPr>
              <a:t>引导</a:t>
            </a:r>
            <a:r>
              <a:rPr lang="zh-CN" altLang="en-US" dirty="0" smtClean="0">
                <a:latin typeface="微软雅黑" panose="020B0503020204020204" pitchFamily="34" charset="-122"/>
                <a:ea typeface="微软雅黑" panose="020B0503020204020204" pitchFamily="34" charset="-122"/>
              </a:rPr>
              <a:t>作用</a:t>
            </a:r>
            <a:endParaRPr lang="zh-CN" altLang="en-US" dirty="0" smtClean="0">
              <a:latin typeface="微软雅黑" panose="020B0503020204020204" pitchFamily="34" charset="-122"/>
              <a:ea typeface="微软雅黑" panose="020B0503020204020204" pitchFamily="34" charset="-122"/>
            </a:endParaRPr>
          </a:p>
        </p:txBody>
      </p:sp>
      <p:sp>
        <p:nvSpPr>
          <p:cNvPr id="10" name="矩形 9"/>
          <p:cNvSpPr/>
          <p:nvPr/>
        </p:nvSpPr>
        <p:spPr>
          <a:xfrm>
            <a:off x="716929" y="1088740"/>
            <a:ext cx="7565999" cy="438156"/>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zh-CN" altLang="en-US" sz="1600" b="1" dirty="0" smtClean="0">
              <a:solidFill>
                <a:srgbClr val="002060"/>
              </a:solidFill>
              <a:latin typeface="微软雅黑" panose="020B0503020204020204" pitchFamily="34" charset="-122"/>
              <a:ea typeface="微软雅黑" panose="020B0503020204020204" pitchFamily="34" charset="-122"/>
            </a:endParaRPr>
          </a:p>
        </p:txBody>
      </p:sp>
      <p:grpSp>
        <p:nvGrpSpPr>
          <p:cNvPr id="5" name="组合 4"/>
          <p:cNvGrpSpPr/>
          <p:nvPr/>
        </p:nvGrpSpPr>
        <p:grpSpPr>
          <a:xfrm>
            <a:off x="394401" y="4377074"/>
            <a:ext cx="8271602" cy="1500198"/>
            <a:chOff x="500034" y="1357298"/>
            <a:chExt cx="8271602" cy="1500198"/>
          </a:xfrm>
        </p:grpSpPr>
        <p:sp>
          <p:nvSpPr>
            <p:cNvPr id="9" name="矩形 8"/>
            <p:cNvSpPr/>
            <p:nvPr/>
          </p:nvSpPr>
          <p:spPr>
            <a:xfrm>
              <a:off x="500034" y="2071678"/>
              <a:ext cx="2628000" cy="785818"/>
            </a:xfrm>
            <a:prstGeom prst="rect">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latinLnBrk="0"/>
              <a:r>
                <a:rPr lang="zh-CN" altLang="en-US" sz="1600" dirty="0" smtClean="0">
                  <a:solidFill>
                    <a:srgbClr val="002060"/>
                  </a:solidFill>
                  <a:latin typeface="微软雅黑" panose="020B0503020204020204" pitchFamily="34" charset="-122"/>
                  <a:ea typeface="微软雅黑" panose="020B0503020204020204" pitchFamily="34" charset="-122"/>
                </a:rPr>
                <a:t>实施参数放行可以促进产品质量的提升。推动高质量产品的发展。</a:t>
              </a:r>
              <a:endParaRPr lang="en-US" altLang="zh-CN" sz="1600" dirty="0" smtClean="0">
                <a:solidFill>
                  <a:srgbClr val="002060"/>
                </a:solidFill>
                <a:latin typeface="微软雅黑" panose="020B0503020204020204" pitchFamily="34" charset="-122"/>
                <a:ea typeface="微软雅黑" panose="020B0503020204020204" pitchFamily="34" charset="-122"/>
              </a:endParaRPr>
            </a:p>
          </p:txBody>
        </p:sp>
        <p:sp>
          <p:nvSpPr>
            <p:cNvPr id="13" name="燕尾形 12"/>
            <p:cNvSpPr/>
            <p:nvPr/>
          </p:nvSpPr>
          <p:spPr>
            <a:xfrm>
              <a:off x="513384" y="1357298"/>
              <a:ext cx="2628000" cy="648000"/>
            </a:xfrm>
            <a:prstGeom prst="chevron">
              <a:avLst>
                <a:gd name="adj" fmla="val 22121"/>
              </a:avLst>
            </a:prstGeom>
            <a:noFill/>
            <a:ln w="9525" cap="flat" cmpd="sng" algn="ctr">
              <a:solidFill>
                <a:schemeClr val="bg1">
                  <a:lumMod val="75000"/>
                </a:schemeClr>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b="1" i="0" u="none" strike="noStrike" kern="0" cap="none" spc="0" normalizeH="0" baseline="0" noProof="0" dirty="0" smtClean="0">
                  <a:ln>
                    <a:noFill/>
                  </a:ln>
                  <a:solidFill>
                    <a:srgbClr val="002060"/>
                  </a:solidFill>
                  <a:effectLst/>
                  <a:uLnTx/>
                  <a:uFillTx/>
                  <a:latin typeface="微软雅黑" panose="020B0503020204020204" pitchFamily="34" charset="-122"/>
                  <a:ea typeface="微软雅黑" panose="020B0503020204020204" pitchFamily="34" charset="-122"/>
                </a:rPr>
                <a:t>产品发展</a:t>
              </a:r>
              <a:endParaRPr kumimoji="0" lang="en-US" altLang="zh-CN" b="1" i="0" u="none" strike="noStrike" kern="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endParaRPr>
            </a:p>
          </p:txBody>
        </p:sp>
        <p:sp>
          <p:nvSpPr>
            <p:cNvPr id="14" name="燕尾形 13"/>
            <p:cNvSpPr/>
            <p:nvPr/>
          </p:nvSpPr>
          <p:spPr>
            <a:xfrm>
              <a:off x="6130008" y="1357298"/>
              <a:ext cx="2556284" cy="648000"/>
            </a:xfrm>
            <a:prstGeom prst="chevron">
              <a:avLst>
                <a:gd name="adj" fmla="val 22121"/>
              </a:avLst>
            </a:prstGeom>
            <a:noFill/>
            <a:ln w="9525" cap="flat" cmpd="sng" algn="ctr">
              <a:solidFill>
                <a:schemeClr val="bg1">
                  <a:lumMod val="75000"/>
                </a:schemeClr>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b="1" i="0" u="none" strike="noStrike" kern="0" cap="none" spc="0" normalizeH="0" baseline="0" noProof="0" dirty="0" smtClean="0">
                  <a:ln>
                    <a:noFill/>
                  </a:ln>
                  <a:solidFill>
                    <a:srgbClr val="002060"/>
                  </a:solidFill>
                  <a:effectLst/>
                  <a:uLnTx/>
                  <a:uFillTx/>
                  <a:latin typeface="微软雅黑" panose="020B0503020204020204" pitchFamily="34" charset="-122"/>
                  <a:ea typeface="微软雅黑" panose="020B0503020204020204" pitchFamily="34" charset="-122"/>
                </a:rPr>
                <a:t>监管模式</a:t>
              </a:r>
              <a:endParaRPr kumimoji="0" lang="en-US" altLang="zh-CN" b="1" i="0" u="none" strike="noStrike" kern="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endParaRPr>
            </a:p>
          </p:txBody>
        </p:sp>
        <p:sp>
          <p:nvSpPr>
            <p:cNvPr id="15" name="燕尾形 14"/>
            <p:cNvSpPr/>
            <p:nvPr/>
          </p:nvSpPr>
          <p:spPr>
            <a:xfrm>
              <a:off x="3357554" y="1357298"/>
              <a:ext cx="2556284" cy="648000"/>
            </a:xfrm>
            <a:prstGeom prst="chevron">
              <a:avLst>
                <a:gd name="adj" fmla="val 22121"/>
              </a:avLst>
            </a:prstGeom>
            <a:noFill/>
            <a:ln w="9525" cap="flat" cmpd="sng" algn="ctr">
              <a:solidFill>
                <a:schemeClr val="bg1">
                  <a:lumMod val="75000"/>
                </a:schemeClr>
              </a:solidFill>
              <a:prstDash val="solid"/>
            </a:ln>
            <a:effectLst/>
          </p:spPr>
          <p:txBody>
            <a:bodyPr wrap="none" lIns="0" tIns="0" rIns="0" bIns="0" anchor="ctr"/>
            <a:lstStyle/>
            <a:p>
              <a:pPr marL="92075" marR="0" lvl="0" algn="ctr" defTabSz="914400" eaLnBrk="1" fontAlgn="auto" latinLnBrk="0" hangingPunct="1">
                <a:lnSpc>
                  <a:spcPct val="100000"/>
                </a:lnSpc>
                <a:spcBef>
                  <a:spcPts val="0"/>
                </a:spcBef>
                <a:spcAft>
                  <a:spcPts val="0"/>
                </a:spcAft>
                <a:buClrTx/>
                <a:buSzTx/>
                <a:buFontTx/>
                <a:buNone/>
                <a:defRPr/>
              </a:pPr>
              <a:r>
                <a:rPr kumimoji="0" lang="zh-CN" altLang="en-US" b="1" i="0" u="none" strike="noStrike" kern="0" cap="none" spc="0" normalizeH="0" baseline="0" noProof="0" dirty="0" smtClean="0">
                  <a:ln>
                    <a:noFill/>
                  </a:ln>
                  <a:solidFill>
                    <a:srgbClr val="002060"/>
                  </a:solidFill>
                  <a:effectLst/>
                  <a:uLnTx/>
                  <a:uFillTx/>
                  <a:latin typeface="微软雅黑" panose="020B0503020204020204" pitchFamily="34" charset="-122"/>
                  <a:ea typeface="微软雅黑" panose="020B0503020204020204" pitchFamily="34" charset="-122"/>
                </a:rPr>
                <a:t>行业需求</a:t>
              </a:r>
              <a:endParaRPr kumimoji="0" lang="en-US" altLang="zh-CN" b="1" i="0" u="none" strike="noStrike" kern="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endParaRPr>
            </a:p>
          </p:txBody>
        </p:sp>
        <p:sp>
          <p:nvSpPr>
            <p:cNvPr id="21" name="矩形 20"/>
            <p:cNvSpPr/>
            <p:nvPr/>
          </p:nvSpPr>
          <p:spPr>
            <a:xfrm>
              <a:off x="3357554" y="2071678"/>
              <a:ext cx="2628000" cy="785818"/>
            </a:xfrm>
            <a:prstGeom prst="rect">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latinLnBrk="0"/>
              <a:r>
                <a:rPr lang="zh-CN" altLang="en-US" sz="1600" dirty="0" smtClean="0">
                  <a:solidFill>
                    <a:srgbClr val="002060"/>
                  </a:solidFill>
                  <a:latin typeface="微软雅黑" panose="020B0503020204020204" pitchFamily="34" charset="-122"/>
                  <a:ea typeface="微软雅黑" panose="020B0503020204020204" pitchFamily="34" charset="-122"/>
                </a:rPr>
                <a:t>实施参数放行可以满足行业对生产和质量的精益控制需求</a:t>
              </a:r>
              <a:endParaRPr lang="en-US" altLang="zh-CN" sz="1600" dirty="0" smtClean="0">
                <a:solidFill>
                  <a:srgbClr val="002060"/>
                </a:solidFill>
                <a:latin typeface="微软雅黑" panose="020B0503020204020204" pitchFamily="34" charset="-122"/>
                <a:ea typeface="微软雅黑" panose="020B0503020204020204" pitchFamily="34" charset="-122"/>
              </a:endParaRPr>
            </a:p>
          </p:txBody>
        </p:sp>
        <p:sp>
          <p:nvSpPr>
            <p:cNvPr id="22" name="矩形 21"/>
            <p:cNvSpPr/>
            <p:nvPr/>
          </p:nvSpPr>
          <p:spPr>
            <a:xfrm>
              <a:off x="6143636" y="2071678"/>
              <a:ext cx="2628000" cy="785818"/>
            </a:xfrm>
            <a:prstGeom prst="rect">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latinLnBrk="0"/>
              <a:r>
                <a:rPr lang="zh-CN" altLang="en-US" sz="1600" dirty="0" smtClean="0">
                  <a:solidFill>
                    <a:srgbClr val="002060"/>
                  </a:solidFill>
                  <a:latin typeface="微软雅黑" panose="020B0503020204020204" pitchFamily="34" charset="-122"/>
                  <a:ea typeface="微软雅黑" panose="020B0503020204020204" pitchFamily="34" charset="-122"/>
                </a:rPr>
                <a:t>实施参数放行可以让监管部门有一个更好的监管模式去监管行政相对人</a:t>
              </a:r>
              <a:endParaRPr lang="en-US" altLang="zh-CN" sz="1600" dirty="0" smtClean="0">
                <a:solidFill>
                  <a:srgbClr val="002060"/>
                </a:solidFill>
                <a:latin typeface="微软雅黑" panose="020B0503020204020204" pitchFamily="34" charset="-122"/>
                <a:ea typeface="微软雅黑" panose="020B0503020204020204" pitchFamily="34" charset="-122"/>
              </a:endParaRPr>
            </a:p>
          </p:txBody>
        </p:sp>
      </p:grpSp>
      <p:sp>
        <p:nvSpPr>
          <p:cNvPr id="23" name="灯片编号占位符 4"/>
          <p:cNvSpPr>
            <a:spLocks noGrp="1"/>
          </p:cNvSpPr>
          <p:nvPr>
            <p:ph type="sldNum" sz="quarter" idx="12"/>
          </p:nvPr>
        </p:nvSpPr>
        <p:spPr>
          <a:xfrm>
            <a:off x="8604448" y="6388184"/>
            <a:ext cx="228600" cy="137160"/>
          </a:xfrm>
        </p:spPr>
        <p:txBody>
          <a:bodyPr/>
          <a:lstStyle/>
          <a:p>
            <a:fld id="{823FCCBC-0010-4C26-B64B-C555F35257CA}" type="slidenum">
              <a:rPr lang="en-US" smtClean="0">
                <a:latin typeface="微软雅黑" panose="020B0503020204020204" pitchFamily="34" charset="-122"/>
                <a:ea typeface="微软雅黑" panose="020B0503020204020204" pitchFamily="34" charset="-122"/>
              </a:rPr>
            </a:fld>
            <a:endParaRPr lang="en-US" dirty="0">
              <a:latin typeface="微软雅黑" panose="020B0503020204020204" pitchFamily="34" charset="-122"/>
              <a:ea typeface="微软雅黑" panose="020B0503020204020204" pitchFamily="34" charset="-122"/>
            </a:endParaRPr>
          </a:p>
        </p:txBody>
      </p:sp>
      <p:grpSp>
        <p:nvGrpSpPr>
          <p:cNvPr id="6" name="组合 5"/>
          <p:cNvGrpSpPr/>
          <p:nvPr/>
        </p:nvGrpSpPr>
        <p:grpSpPr>
          <a:xfrm>
            <a:off x="743988" y="1321378"/>
            <a:ext cx="7572428" cy="2736314"/>
            <a:chOff x="857224" y="3121578"/>
            <a:chExt cx="7572428" cy="2736314"/>
          </a:xfrm>
        </p:grpSpPr>
        <p:sp>
          <p:nvSpPr>
            <p:cNvPr id="37" name="矩形 36"/>
            <p:cNvSpPr/>
            <p:nvPr/>
          </p:nvSpPr>
          <p:spPr>
            <a:xfrm>
              <a:off x="857224" y="5500702"/>
              <a:ext cx="7572428" cy="357190"/>
            </a:xfrm>
            <a:prstGeom prst="rect">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latinLnBrk="0"/>
              <a:r>
                <a:rPr lang="zh-CN" altLang="en-US" sz="1600" dirty="0" smtClean="0">
                  <a:solidFill>
                    <a:srgbClr val="002060"/>
                  </a:solidFill>
                  <a:latin typeface="微软雅黑" panose="020B0503020204020204" pitchFamily="34" charset="-122"/>
                  <a:ea typeface="微软雅黑" panose="020B0503020204020204" pitchFamily="34" charset="-122"/>
                </a:rPr>
                <a:t>参数放行将企业认证、生产认证和产品认证这三个监管理念有机的结合在了一起。</a:t>
              </a:r>
              <a:endParaRPr lang="en-US" altLang="zh-CN" sz="1600" dirty="0" smtClean="0">
                <a:solidFill>
                  <a:srgbClr val="002060"/>
                </a:solidFill>
                <a:latin typeface="微软雅黑" panose="020B0503020204020204" pitchFamily="34" charset="-122"/>
                <a:ea typeface="微软雅黑" panose="020B0503020204020204" pitchFamily="34" charset="-122"/>
              </a:endParaRPr>
            </a:p>
          </p:txBody>
        </p:sp>
        <p:pic>
          <p:nvPicPr>
            <p:cNvPr id="250882"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050868" y="3121578"/>
              <a:ext cx="2800291" cy="23236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cxnSp>
        <p:nvCxnSpPr>
          <p:cNvPr id="4" name="直接箭头连接符 3"/>
          <p:cNvCxnSpPr/>
          <p:nvPr/>
        </p:nvCxnSpPr>
        <p:spPr>
          <a:xfrm flipH="1">
            <a:off x="2910726" y="2266610"/>
            <a:ext cx="1400145" cy="1387542"/>
          </a:xfrm>
          <a:prstGeom prst="straightConnector1">
            <a:avLst/>
          </a:prstGeom>
          <a:ln>
            <a:solidFill>
              <a:schemeClr val="accent3"/>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688" y="404664"/>
            <a:ext cx="8172764" cy="720080"/>
          </a:xfrm>
        </p:spPr>
        <p:txBody>
          <a:bodyPr/>
          <a:lstStyle/>
          <a:p>
            <a:pPr latinLnBrk="0"/>
            <a:r>
              <a:rPr lang="zh-CN" altLang="en-US" dirty="0" smtClean="0">
                <a:latin typeface="微软雅黑" panose="020B0503020204020204" pitchFamily="34" charset="-122"/>
                <a:ea typeface="微软雅黑" panose="020B0503020204020204" pitchFamily="34" charset="-122"/>
              </a:rPr>
              <a:t>参数放行符合国家药监局建立新的标准体系、制度体系的理念</a:t>
            </a:r>
            <a:endParaRPr lang="zh-CN" altLang="en-US" dirty="0" smtClean="0">
              <a:latin typeface="微软雅黑" panose="020B0503020204020204" pitchFamily="34" charset="-122"/>
              <a:ea typeface="微软雅黑" panose="020B0503020204020204" pitchFamily="34" charset="-122"/>
            </a:endParaRPr>
          </a:p>
        </p:txBody>
      </p:sp>
      <p:sp>
        <p:nvSpPr>
          <p:cNvPr id="10" name="矩形 9"/>
          <p:cNvSpPr/>
          <p:nvPr/>
        </p:nvSpPr>
        <p:spPr>
          <a:xfrm>
            <a:off x="716929" y="1088740"/>
            <a:ext cx="7565999" cy="438156"/>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zh-CN" altLang="en-US" sz="1600" b="1" dirty="0" smtClean="0">
              <a:solidFill>
                <a:srgbClr val="002060"/>
              </a:solidFill>
              <a:latin typeface="微软雅黑" panose="020B0503020204020204" pitchFamily="34" charset="-122"/>
              <a:ea typeface="微软雅黑" panose="020B0503020204020204" pitchFamily="34" charset="-122"/>
            </a:endParaRPr>
          </a:p>
        </p:txBody>
      </p:sp>
      <p:sp>
        <p:nvSpPr>
          <p:cNvPr id="68" name="TextBox 67"/>
          <p:cNvSpPr txBox="1"/>
          <p:nvPr/>
        </p:nvSpPr>
        <p:spPr>
          <a:xfrm>
            <a:off x="3262425" y="5594151"/>
            <a:ext cx="2857520" cy="357190"/>
          </a:xfrm>
          <a:prstGeom prst="rect">
            <a:avLst/>
          </a:prstGeom>
          <a:noFill/>
          <a:ln w="9525">
            <a:noFill/>
          </a:ln>
        </p:spPr>
        <p:txBody>
          <a:bodyPr wrap="square" lIns="36000" tIns="36000" rIns="36000" bIns="36000" rtlCol="0" anchor="ctr" anchorCtr="0">
            <a:noAutofit/>
          </a:bodyPr>
          <a:lstStyle/>
          <a:p>
            <a:pPr latinLnBrk="0"/>
            <a:r>
              <a:rPr lang="zh-CN" altLang="en-US" sz="1400" b="1" kern="0" dirty="0" smtClean="0">
                <a:solidFill>
                  <a:srgbClr val="002060"/>
                </a:solidFill>
                <a:ea typeface="微软雅黑" panose="020B0503020204020204" pitchFamily="34" charset="-122"/>
              </a:rPr>
              <a:t>提升质量、消除存量、提高效率</a:t>
            </a:r>
            <a:endParaRPr lang="zh-CN" altLang="en-US" sz="1400" b="1" kern="0" dirty="0" smtClean="0">
              <a:solidFill>
                <a:srgbClr val="002060"/>
              </a:solidFill>
              <a:ea typeface="微软雅黑" panose="020B0503020204020204" pitchFamily="34" charset="-122"/>
            </a:endParaRPr>
          </a:p>
        </p:txBody>
      </p:sp>
      <p:sp>
        <p:nvSpPr>
          <p:cNvPr id="23" name="灯片编号占位符 4"/>
          <p:cNvSpPr>
            <a:spLocks noGrp="1"/>
          </p:cNvSpPr>
          <p:nvPr>
            <p:ph type="sldNum" sz="quarter" idx="12"/>
          </p:nvPr>
        </p:nvSpPr>
        <p:spPr>
          <a:xfrm>
            <a:off x="8604448" y="6388184"/>
            <a:ext cx="228600" cy="137160"/>
          </a:xfrm>
        </p:spPr>
        <p:txBody>
          <a:bodyPr/>
          <a:lstStyle/>
          <a:p>
            <a:fld id="{823FCCBC-0010-4C26-B64B-C555F35257CA}" type="slidenum">
              <a:rPr lang="en-US" smtClean="0">
                <a:latin typeface="微软雅黑" panose="020B0503020204020204" pitchFamily="34" charset="-122"/>
                <a:ea typeface="微软雅黑" panose="020B0503020204020204" pitchFamily="34" charset="-122"/>
              </a:rPr>
            </a:fld>
            <a:endParaRPr lang="en-US" dirty="0">
              <a:latin typeface="微软雅黑" panose="020B0503020204020204" pitchFamily="34" charset="-122"/>
              <a:ea typeface="微软雅黑" panose="020B0503020204020204" pitchFamily="34" charset="-122"/>
            </a:endParaRPr>
          </a:p>
        </p:txBody>
      </p:sp>
      <p:sp>
        <p:nvSpPr>
          <p:cNvPr id="22" name="矩形 21"/>
          <p:cNvSpPr/>
          <p:nvPr/>
        </p:nvSpPr>
        <p:spPr>
          <a:xfrm>
            <a:off x="467317" y="3405889"/>
            <a:ext cx="2628000" cy="2006818"/>
          </a:xfrm>
          <a:prstGeom prst="rect">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algn="ctr"/>
            <a:r>
              <a:rPr lang="zh-CN" altLang="en-US" sz="1600" b="1" dirty="0" smtClean="0">
                <a:solidFill>
                  <a:srgbClr val="002060"/>
                </a:solidFill>
                <a:latin typeface="+mj-lt"/>
                <a:ea typeface="微软雅黑" panose="020B0503020204020204" pitchFamily="34" charset="-122"/>
              </a:rPr>
              <a:t>   标准体系</a:t>
            </a:r>
            <a:r>
              <a:rPr lang="en-US" altLang="zh-CN" sz="1600" b="1" dirty="0" smtClean="0">
                <a:solidFill>
                  <a:srgbClr val="002060"/>
                </a:solidFill>
                <a:latin typeface="+mj-lt"/>
                <a:ea typeface="微软雅黑" panose="020B0503020204020204" pitchFamily="34" charset="-122"/>
              </a:rPr>
              <a:t>-</a:t>
            </a:r>
            <a:r>
              <a:rPr lang="zh-CN" altLang="en-US" sz="1600" b="1" dirty="0" smtClean="0">
                <a:solidFill>
                  <a:srgbClr val="002060"/>
                </a:solidFill>
                <a:latin typeface="+mj-lt"/>
                <a:ea typeface="微软雅黑" panose="020B0503020204020204" pitchFamily="34" charset="-122"/>
              </a:rPr>
              <a:t>提高要求</a:t>
            </a:r>
            <a:endParaRPr lang="en-US" altLang="zh-CN" sz="1600" b="1" dirty="0" smtClean="0">
              <a:solidFill>
                <a:srgbClr val="002060"/>
              </a:solidFill>
              <a:latin typeface="+mj-lt"/>
              <a:ea typeface="微软雅黑" panose="020B0503020204020204" pitchFamily="34" charset="-122"/>
            </a:endParaRPr>
          </a:p>
          <a:p>
            <a:pPr algn="ctr"/>
            <a:endParaRPr lang="en-US" altLang="zh-CN" sz="1600" b="1" dirty="0" smtClean="0">
              <a:solidFill>
                <a:srgbClr val="002060"/>
              </a:solidFill>
              <a:latin typeface="+mj-lt"/>
              <a:ea typeface="微软雅黑" panose="020B0503020204020204" pitchFamily="34" charset="-122"/>
            </a:endParaRPr>
          </a:p>
          <a:p>
            <a:pPr latinLnBrk="0">
              <a:lnSpc>
                <a:spcPct val="150000"/>
              </a:lnSpc>
            </a:pPr>
            <a:r>
              <a:rPr lang="zh-CN" altLang="en-US" sz="1400" kern="0" dirty="0">
                <a:solidFill>
                  <a:srgbClr val="002060"/>
                </a:solidFill>
                <a:ea typeface="微软雅黑" panose="020B0503020204020204" pitchFamily="34" charset="-122"/>
              </a:rPr>
              <a:t>通过参数放行建立新的标准体系。高标准的带动作用、导向作用可以淘汰落后产业、产能、产品及企业。</a:t>
            </a:r>
            <a:endParaRPr lang="en-US" altLang="zh-CN" sz="1400" kern="0" dirty="0">
              <a:solidFill>
                <a:srgbClr val="002060"/>
              </a:solidFill>
              <a:ea typeface="微软雅黑" panose="020B0503020204020204" pitchFamily="34" charset="-122"/>
            </a:endParaRPr>
          </a:p>
        </p:txBody>
      </p:sp>
      <p:sp>
        <p:nvSpPr>
          <p:cNvPr id="25" name="矩形 24"/>
          <p:cNvSpPr/>
          <p:nvPr/>
        </p:nvSpPr>
        <p:spPr>
          <a:xfrm>
            <a:off x="6083941" y="3405889"/>
            <a:ext cx="2556284" cy="2006818"/>
          </a:xfrm>
          <a:prstGeom prst="rect">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algn="ctr"/>
            <a:r>
              <a:rPr lang="zh-CN" altLang="en-US" sz="1600" b="1" dirty="0" smtClean="0">
                <a:solidFill>
                  <a:srgbClr val="002060"/>
                </a:solidFill>
                <a:latin typeface="+mj-lt"/>
                <a:ea typeface="微软雅黑" panose="020B0503020204020204" pitchFamily="34" charset="-122"/>
              </a:rPr>
              <a:t>  监管体系</a:t>
            </a:r>
            <a:r>
              <a:rPr lang="en-US" altLang="zh-CN" sz="1600" b="1" dirty="0" smtClean="0">
                <a:solidFill>
                  <a:srgbClr val="002060"/>
                </a:solidFill>
                <a:latin typeface="+mj-lt"/>
                <a:ea typeface="微软雅黑" panose="020B0503020204020204" pitchFamily="34" charset="-122"/>
              </a:rPr>
              <a:t>–</a:t>
            </a:r>
            <a:r>
              <a:rPr lang="zh-CN" altLang="en-US" sz="1600" b="1" dirty="0" smtClean="0">
                <a:solidFill>
                  <a:srgbClr val="002060"/>
                </a:solidFill>
                <a:latin typeface="+mj-lt"/>
                <a:ea typeface="微软雅黑" panose="020B0503020204020204" pitchFamily="34" charset="-122"/>
              </a:rPr>
              <a:t>过程监管</a:t>
            </a:r>
            <a:endParaRPr lang="en-US" altLang="zh-CN" sz="1600" b="1" dirty="0" smtClean="0">
              <a:solidFill>
                <a:srgbClr val="002060"/>
              </a:solidFill>
              <a:latin typeface="+mj-lt"/>
              <a:ea typeface="微软雅黑" panose="020B0503020204020204" pitchFamily="34" charset="-122"/>
            </a:endParaRPr>
          </a:p>
          <a:p>
            <a:pPr algn="ctr"/>
            <a:endParaRPr lang="en-US" altLang="zh-CN" sz="1600" b="1" dirty="0" smtClean="0">
              <a:solidFill>
                <a:srgbClr val="002060"/>
              </a:solidFill>
              <a:latin typeface="+mj-lt"/>
              <a:ea typeface="微软雅黑" panose="020B0503020204020204" pitchFamily="34" charset="-122"/>
            </a:endParaRPr>
          </a:p>
          <a:p>
            <a:pPr latinLnBrk="0">
              <a:lnSpc>
                <a:spcPct val="150000"/>
              </a:lnSpc>
            </a:pPr>
            <a:r>
              <a:rPr lang="zh-CN" altLang="en-US" sz="1400" kern="0" dirty="0">
                <a:solidFill>
                  <a:srgbClr val="002060"/>
                </a:solidFill>
                <a:ea typeface="微软雅黑" panose="020B0503020204020204" pitchFamily="34" charset="-122"/>
              </a:rPr>
              <a:t>通过参数放行建立了标准体系和制度体系以后，监管的体系自然随之转变，更注重产品生产过程控制的监管。</a:t>
            </a:r>
            <a:endParaRPr lang="en-US" altLang="zh-CN" sz="1400" kern="0" dirty="0">
              <a:solidFill>
                <a:srgbClr val="002060"/>
              </a:solidFill>
              <a:ea typeface="微软雅黑" panose="020B0503020204020204" pitchFamily="34" charset="-122"/>
            </a:endParaRPr>
          </a:p>
          <a:p>
            <a:pPr latinLnBrk="0"/>
            <a:endParaRPr lang="zh-CN" altLang="en-US" sz="1400" dirty="0"/>
          </a:p>
        </p:txBody>
      </p:sp>
      <p:sp>
        <p:nvSpPr>
          <p:cNvPr id="31" name="矩形 30"/>
          <p:cNvSpPr/>
          <p:nvPr/>
        </p:nvSpPr>
        <p:spPr>
          <a:xfrm>
            <a:off x="3311487" y="3405889"/>
            <a:ext cx="2556284" cy="2006818"/>
          </a:xfrm>
          <a:prstGeom prst="rect">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algn="ctr"/>
            <a:r>
              <a:rPr lang="zh-CN" altLang="en-US" sz="1600" b="1" dirty="0" smtClean="0">
                <a:solidFill>
                  <a:srgbClr val="002060"/>
                </a:solidFill>
                <a:latin typeface="+mj-lt"/>
                <a:ea typeface="微软雅黑" panose="020B0503020204020204" pitchFamily="34" charset="-122"/>
              </a:rPr>
              <a:t>制度体系</a:t>
            </a:r>
            <a:r>
              <a:rPr lang="en-US" altLang="zh-CN" sz="1600" b="1" dirty="0" smtClean="0">
                <a:solidFill>
                  <a:srgbClr val="002060"/>
                </a:solidFill>
                <a:latin typeface="+mj-lt"/>
                <a:ea typeface="微软雅黑" panose="020B0503020204020204" pitchFamily="34" charset="-122"/>
              </a:rPr>
              <a:t>-</a:t>
            </a:r>
            <a:r>
              <a:rPr lang="zh-CN" altLang="en-US" sz="1600" b="1" dirty="0" smtClean="0">
                <a:solidFill>
                  <a:srgbClr val="002060"/>
                </a:solidFill>
                <a:latin typeface="+mj-lt"/>
                <a:ea typeface="微软雅黑" panose="020B0503020204020204" pitchFamily="34" charset="-122"/>
              </a:rPr>
              <a:t>质量保障</a:t>
            </a:r>
            <a:endParaRPr lang="en-US" altLang="zh-CN" sz="1600" b="1" dirty="0" smtClean="0">
              <a:solidFill>
                <a:srgbClr val="002060"/>
              </a:solidFill>
              <a:latin typeface="+mj-lt"/>
              <a:ea typeface="微软雅黑" panose="020B0503020204020204" pitchFamily="34" charset="-122"/>
            </a:endParaRPr>
          </a:p>
          <a:p>
            <a:pPr algn="ctr"/>
            <a:endParaRPr lang="en-US" altLang="zh-CN" sz="1600" b="1" dirty="0" smtClean="0">
              <a:solidFill>
                <a:srgbClr val="002060"/>
              </a:solidFill>
              <a:latin typeface="+mj-lt"/>
              <a:ea typeface="微软雅黑" panose="020B0503020204020204" pitchFamily="34" charset="-122"/>
            </a:endParaRPr>
          </a:p>
          <a:p>
            <a:pPr latinLnBrk="0">
              <a:lnSpc>
                <a:spcPct val="150000"/>
              </a:lnSpc>
            </a:pPr>
            <a:r>
              <a:rPr lang="zh-CN" altLang="en-US" sz="1400" kern="0" dirty="0">
                <a:solidFill>
                  <a:srgbClr val="002060"/>
                </a:solidFill>
                <a:ea typeface="微软雅黑" panose="020B0503020204020204" pitchFamily="34" charset="-122"/>
              </a:rPr>
              <a:t>通过参数放行建立新的制度体系。让过程控制的制度理念深入人心，通过过程的控制，保证了产品的高质量</a:t>
            </a:r>
            <a:endParaRPr lang="en-US" altLang="zh-CN" sz="1400" kern="0" dirty="0">
              <a:solidFill>
                <a:srgbClr val="002060"/>
              </a:solidFill>
              <a:ea typeface="微软雅黑" panose="020B0503020204020204" pitchFamily="34" charset="-122"/>
            </a:endParaRPr>
          </a:p>
        </p:txBody>
      </p:sp>
      <p:sp>
        <p:nvSpPr>
          <p:cNvPr id="32" name="燕尾形 31"/>
          <p:cNvSpPr/>
          <p:nvPr/>
        </p:nvSpPr>
        <p:spPr>
          <a:xfrm>
            <a:off x="719505" y="1908988"/>
            <a:ext cx="1512000" cy="648000"/>
          </a:xfrm>
          <a:prstGeom prst="chevron">
            <a:avLst>
              <a:gd name="adj" fmla="val 22121"/>
            </a:avLst>
          </a:prstGeom>
          <a:noFill/>
          <a:ln w="9525" cap="flat" cmpd="sng" algn="ctr">
            <a:solidFill>
              <a:schemeClr val="bg1">
                <a:lumMod val="75000"/>
              </a:schemeClr>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400" i="0" u="none" strike="noStrike" kern="0" cap="none" spc="0" normalizeH="0" baseline="0" noProof="0" dirty="0" smtClean="0">
                <a:ln>
                  <a:noFill/>
                </a:ln>
                <a:solidFill>
                  <a:srgbClr val="002060"/>
                </a:solidFill>
                <a:effectLst/>
                <a:uLnTx/>
                <a:uFillTx/>
                <a:latin typeface="+mj-lt"/>
                <a:ea typeface="微软雅黑" panose="020B0503020204020204" pitchFamily="34" charset="-122"/>
              </a:rPr>
              <a:t>标准体系</a:t>
            </a:r>
            <a:endParaRPr kumimoji="0" lang="en-US" altLang="zh-CN" sz="1400" i="0" u="none" strike="noStrike" kern="0" cap="none" spc="0" normalizeH="0" baseline="0" noProof="0" dirty="0">
              <a:ln>
                <a:noFill/>
              </a:ln>
              <a:solidFill>
                <a:srgbClr val="002060"/>
              </a:solidFill>
              <a:effectLst/>
              <a:uLnTx/>
              <a:uFillTx/>
              <a:latin typeface="+mj-lt"/>
              <a:ea typeface="微软雅黑" panose="020B0503020204020204" pitchFamily="34" charset="-122"/>
            </a:endParaRPr>
          </a:p>
        </p:txBody>
      </p:sp>
      <p:sp>
        <p:nvSpPr>
          <p:cNvPr id="33" name="燕尾形 32"/>
          <p:cNvSpPr/>
          <p:nvPr/>
        </p:nvSpPr>
        <p:spPr>
          <a:xfrm>
            <a:off x="3761763" y="1908988"/>
            <a:ext cx="1512000" cy="648000"/>
          </a:xfrm>
          <a:prstGeom prst="chevron">
            <a:avLst>
              <a:gd name="adj" fmla="val 22121"/>
            </a:avLst>
          </a:prstGeom>
          <a:noFill/>
          <a:ln w="9525" cap="flat" cmpd="sng" algn="ctr">
            <a:solidFill>
              <a:schemeClr val="bg1">
                <a:lumMod val="75000"/>
              </a:schemeClr>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400" i="0" u="none" strike="noStrike" kern="0" cap="none" spc="0" normalizeH="0" baseline="0" noProof="0" dirty="0" smtClean="0">
                <a:ln>
                  <a:noFill/>
                </a:ln>
                <a:solidFill>
                  <a:srgbClr val="002060"/>
                </a:solidFill>
                <a:effectLst/>
                <a:uLnTx/>
                <a:uFillTx/>
                <a:latin typeface="+mj-lt"/>
                <a:ea typeface="微软雅黑" panose="020B0503020204020204" pitchFamily="34" charset="-122"/>
              </a:rPr>
              <a:t>制度体系</a:t>
            </a:r>
            <a:endParaRPr kumimoji="0" lang="en-US" altLang="zh-CN" sz="1400" i="0" u="none" strike="noStrike" kern="0" cap="none" spc="0" normalizeH="0" baseline="0" noProof="0" dirty="0">
              <a:ln>
                <a:noFill/>
              </a:ln>
              <a:solidFill>
                <a:srgbClr val="002060"/>
              </a:solidFill>
              <a:effectLst/>
              <a:uLnTx/>
              <a:uFillTx/>
              <a:latin typeface="+mj-lt"/>
              <a:ea typeface="微软雅黑" panose="020B0503020204020204" pitchFamily="34" charset="-122"/>
            </a:endParaRPr>
          </a:p>
        </p:txBody>
      </p:sp>
      <p:sp>
        <p:nvSpPr>
          <p:cNvPr id="35" name="燕尾形 34"/>
          <p:cNvSpPr/>
          <p:nvPr/>
        </p:nvSpPr>
        <p:spPr>
          <a:xfrm>
            <a:off x="5282892" y="1908988"/>
            <a:ext cx="1512000" cy="648000"/>
          </a:xfrm>
          <a:prstGeom prst="chevron">
            <a:avLst>
              <a:gd name="adj" fmla="val 22121"/>
            </a:avLst>
          </a:prstGeom>
          <a:noFill/>
          <a:ln w="9525" cap="flat" cmpd="sng" algn="ctr">
            <a:solidFill>
              <a:schemeClr val="bg1">
                <a:lumMod val="75000"/>
              </a:schemeClr>
            </a:solidFill>
            <a:prstDash val="solid"/>
          </a:ln>
          <a:effectLst/>
        </p:spPr>
        <p:txBody>
          <a:bodyPr wrap="none" lIns="0" tIns="0" rIns="0" bIns="0" anchor="ctr"/>
          <a:lstStyle/>
          <a:p>
            <a:pPr algn="ctr" latinLnBrk="0"/>
            <a:r>
              <a:rPr lang="zh-CN" altLang="en-US" sz="1400" kern="0" dirty="0" smtClean="0">
                <a:solidFill>
                  <a:srgbClr val="002060"/>
                </a:solidFill>
                <a:latin typeface="+mj-lt"/>
                <a:ea typeface="微软雅黑" panose="020B0503020204020204" pitchFamily="34" charset="-122"/>
              </a:rPr>
              <a:t>责任体系</a:t>
            </a:r>
            <a:endParaRPr lang="en-US" altLang="zh-CN" sz="1400" kern="0" dirty="0">
              <a:solidFill>
                <a:srgbClr val="002060"/>
              </a:solidFill>
              <a:latin typeface="+mj-lt"/>
              <a:ea typeface="微软雅黑" panose="020B0503020204020204" pitchFamily="34" charset="-122"/>
            </a:endParaRPr>
          </a:p>
        </p:txBody>
      </p:sp>
      <p:sp>
        <p:nvSpPr>
          <p:cNvPr id="37" name="燕尾形 36"/>
          <p:cNvSpPr/>
          <p:nvPr/>
        </p:nvSpPr>
        <p:spPr>
          <a:xfrm>
            <a:off x="6804021" y="1908988"/>
            <a:ext cx="1512000" cy="648000"/>
          </a:xfrm>
          <a:prstGeom prst="chevron">
            <a:avLst>
              <a:gd name="adj" fmla="val 22121"/>
            </a:avLst>
          </a:prstGeom>
          <a:noFill/>
          <a:ln w="9525" cap="flat" cmpd="sng" algn="ctr">
            <a:solidFill>
              <a:schemeClr val="bg1">
                <a:lumMod val="75000"/>
              </a:schemeClr>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400" i="0" u="none" strike="noStrike" kern="0" cap="none" spc="0" normalizeH="0" baseline="0" noProof="0" dirty="0" smtClean="0">
                <a:ln>
                  <a:noFill/>
                </a:ln>
                <a:solidFill>
                  <a:srgbClr val="002060"/>
                </a:solidFill>
                <a:effectLst/>
                <a:uLnTx/>
                <a:uFillTx/>
                <a:latin typeface="+mj-lt"/>
                <a:ea typeface="微软雅黑" panose="020B0503020204020204" pitchFamily="34" charset="-122"/>
              </a:rPr>
              <a:t>监管体系</a:t>
            </a:r>
            <a:endParaRPr kumimoji="0" lang="en-US" altLang="zh-CN" sz="1400" i="0" u="none" strike="noStrike" kern="0" cap="none" spc="0" normalizeH="0" baseline="0" noProof="0" dirty="0">
              <a:ln>
                <a:noFill/>
              </a:ln>
              <a:solidFill>
                <a:srgbClr val="002060"/>
              </a:solidFill>
              <a:effectLst/>
              <a:uLnTx/>
              <a:uFillTx/>
              <a:latin typeface="+mj-lt"/>
              <a:ea typeface="微软雅黑" panose="020B0503020204020204" pitchFamily="34" charset="-122"/>
            </a:endParaRPr>
          </a:p>
        </p:txBody>
      </p:sp>
      <p:sp>
        <p:nvSpPr>
          <p:cNvPr id="38" name="燕尾形 37"/>
          <p:cNvSpPr/>
          <p:nvPr/>
        </p:nvSpPr>
        <p:spPr>
          <a:xfrm>
            <a:off x="2240634" y="1908988"/>
            <a:ext cx="1512000" cy="648000"/>
          </a:xfrm>
          <a:prstGeom prst="chevron">
            <a:avLst>
              <a:gd name="adj" fmla="val 22121"/>
            </a:avLst>
          </a:prstGeom>
          <a:noFill/>
          <a:ln w="9525" cap="flat" cmpd="sng" algn="ctr">
            <a:solidFill>
              <a:schemeClr val="bg1">
                <a:lumMod val="75000"/>
              </a:schemeClr>
            </a:solidFill>
            <a:prstDash val="solid"/>
          </a:ln>
          <a:effectLst/>
        </p:spPr>
        <p:txBody>
          <a:bodyPr wrap="none" lIns="0" tIns="0" rIns="0" bIns="0" anchor="ctr"/>
          <a:lstStyle/>
          <a:p>
            <a:pPr marL="92075" marR="0" lvl="0" algn="ctr" defTabSz="914400" eaLnBrk="1" fontAlgn="auto" latinLnBrk="0" hangingPunct="1">
              <a:lnSpc>
                <a:spcPct val="100000"/>
              </a:lnSpc>
              <a:spcBef>
                <a:spcPts val="0"/>
              </a:spcBef>
              <a:spcAft>
                <a:spcPts val="0"/>
              </a:spcAft>
              <a:buClrTx/>
              <a:buSzTx/>
              <a:buFontTx/>
              <a:buNone/>
              <a:defRPr/>
            </a:pPr>
            <a:r>
              <a:rPr kumimoji="0" lang="zh-CN" altLang="en-US" sz="1400" i="0" u="none" strike="noStrike" kern="0" cap="none" spc="0" normalizeH="0" baseline="0" noProof="0" dirty="0" smtClean="0">
                <a:ln>
                  <a:noFill/>
                </a:ln>
                <a:solidFill>
                  <a:srgbClr val="002060"/>
                </a:solidFill>
                <a:effectLst/>
                <a:uLnTx/>
                <a:uFillTx/>
                <a:latin typeface="+mj-lt"/>
                <a:ea typeface="微软雅黑" panose="020B0503020204020204" pitchFamily="34" charset="-122"/>
              </a:rPr>
              <a:t>技术支撑体系</a:t>
            </a:r>
            <a:endParaRPr kumimoji="0" lang="en-US" altLang="zh-CN" sz="1400" i="0" u="none" strike="noStrike" kern="0" cap="none" spc="0" normalizeH="0" baseline="0" noProof="0" dirty="0">
              <a:ln>
                <a:noFill/>
              </a:ln>
              <a:solidFill>
                <a:srgbClr val="002060"/>
              </a:solidFill>
              <a:effectLst/>
              <a:uLnTx/>
              <a:uFillTx/>
              <a:latin typeface="+mj-lt"/>
              <a:ea typeface="微软雅黑" panose="020B0503020204020204" pitchFamily="34" charset="-122"/>
            </a:endParaRPr>
          </a:p>
        </p:txBody>
      </p:sp>
      <p:sp>
        <p:nvSpPr>
          <p:cNvPr id="40" name="矩形 132"/>
          <p:cNvSpPr/>
          <p:nvPr/>
        </p:nvSpPr>
        <p:spPr>
          <a:xfrm>
            <a:off x="467317" y="1484784"/>
            <a:ext cx="8209139" cy="307777"/>
          </a:xfrm>
          <a:prstGeom prst="rect">
            <a:avLst/>
          </a:prstGeom>
          <a:noFill/>
        </p:spPr>
        <p:txBody>
          <a:bodyPr wrap="square" rtlCol="0">
            <a:noAutofit/>
          </a:bodyPr>
          <a:lstStyle/>
          <a:p>
            <a:pPr algn="ctr" fontAlgn="base" latinLnBrk="0">
              <a:spcBef>
                <a:spcPts val="600"/>
              </a:spcBef>
              <a:spcAft>
                <a:spcPct val="0"/>
              </a:spcAft>
            </a:pPr>
            <a:r>
              <a:rPr lang="zh-CN" altLang="en-US" sz="1600" b="1" dirty="0" smtClean="0">
                <a:solidFill>
                  <a:srgbClr val="002060"/>
                </a:solidFill>
                <a:latin typeface="+mj-lt"/>
                <a:ea typeface="微软雅黑" panose="020B0503020204020204" pitchFamily="34" charset="-122"/>
              </a:rPr>
              <a:t>参数放行</a:t>
            </a:r>
            <a:endParaRPr lang="en-US" altLang="zh-CN" sz="1600" b="1" dirty="0" smtClean="0">
              <a:solidFill>
                <a:srgbClr val="002060"/>
              </a:solidFill>
              <a:latin typeface="+mj-lt"/>
              <a:ea typeface="微软雅黑" panose="020B0503020204020204" pitchFamily="34" charset="-122"/>
            </a:endParaRPr>
          </a:p>
        </p:txBody>
      </p:sp>
      <p:sp>
        <p:nvSpPr>
          <p:cNvPr id="42" name="等腰三角形 41"/>
          <p:cNvSpPr/>
          <p:nvPr/>
        </p:nvSpPr>
        <p:spPr>
          <a:xfrm rot="10800000">
            <a:off x="2951953" y="2836716"/>
            <a:ext cx="3240000" cy="360000"/>
          </a:xfrm>
          <a:prstGeom prst="triangle">
            <a:avLst/>
          </a:prstGeom>
          <a:gradFill>
            <a:gsLst>
              <a:gs pos="0">
                <a:srgbClr val="D5E4F3"/>
              </a:gs>
              <a:gs pos="100000">
                <a:schemeClr val="bg1"/>
              </a:gs>
            </a:gsLst>
            <a:lin ang="5400000" scaled="0"/>
          </a:gradFill>
          <a:ln w="285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zh-CN" altLang="en-US" sz="1400" dirty="0" err="1" smtClean="0">
              <a:solidFill>
                <a:srgbClr val="00B0F0"/>
              </a:solidFill>
              <a:latin typeface="+mj-lt"/>
              <a:ea typeface="微软雅黑" panose="020B0503020204020204" pitchFamily="34" charset="-122"/>
            </a:endParaRPr>
          </a:p>
        </p:txBody>
      </p:sp>
      <p:pic>
        <p:nvPicPr>
          <p:cNvPr id="46" name="Picture 3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5975989" y="3268785"/>
            <a:ext cx="540000" cy="540000"/>
          </a:xfrm>
          <a:prstGeom prst="rect">
            <a:avLst/>
          </a:prstGeom>
        </p:spPr>
      </p:pic>
      <p:sp>
        <p:nvSpPr>
          <p:cNvPr id="49" name="TextBox 48"/>
          <p:cNvSpPr txBox="1"/>
          <p:nvPr/>
        </p:nvSpPr>
        <p:spPr>
          <a:xfrm>
            <a:off x="3059605" y="2512641"/>
            <a:ext cx="3060340" cy="576064"/>
          </a:xfrm>
          <a:prstGeom prst="rect">
            <a:avLst/>
          </a:prstGeom>
          <a:noFill/>
          <a:ln w="28575">
            <a:noFill/>
          </a:ln>
        </p:spPr>
        <p:txBody>
          <a:bodyPr wrap="square" lIns="36000" tIns="36000" rIns="36000" bIns="36000" rtlCol="0" anchor="ctr" anchorCtr="0">
            <a:noAutofit/>
          </a:bodyPr>
          <a:lstStyle/>
          <a:p>
            <a:pPr algn="ctr" latinLnBrk="0"/>
            <a:r>
              <a:rPr lang="zh-CN" altLang="en-US" sz="1400" dirty="0" smtClean="0">
                <a:solidFill>
                  <a:srgbClr val="F98F1E"/>
                </a:solidFill>
                <a:latin typeface="+mj-lt"/>
                <a:ea typeface="微软雅黑" panose="020B0503020204020204" pitchFamily="34" charset="-122"/>
              </a:rPr>
              <a:t>重点关注以下三个方面</a:t>
            </a:r>
            <a:endParaRPr lang="zh-CN" altLang="en-US" sz="1400" dirty="0" smtClean="0">
              <a:solidFill>
                <a:srgbClr val="F98F1E"/>
              </a:solidFill>
              <a:latin typeface="+mj-lt"/>
              <a:ea typeface="微软雅黑" panose="020B0503020204020204" pitchFamily="34" charset="-122"/>
            </a:endParaRPr>
          </a:p>
        </p:txBody>
      </p:sp>
      <p:pic>
        <p:nvPicPr>
          <p:cNvPr id="50"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3268785"/>
            <a:ext cx="540000" cy="540000"/>
          </a:xfrm>
          <a:prstGeom prst="rect">
            <a:avLst/>
          </a:prstGeom>
        </p:spPr>
      </p:pic>
      <p:pic>
        <p:nvPicPr>
          <p:cNvPr id="51"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67904" y="3268785"/>
            <a:ext cx="540000" cy="540000"/>
          </a:xfrm>
          <a:prstGeom prst="rect">
            <a:avLst/>
          </a:prstGeom>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688" y="404664"/>
            <a:ext cx="8172764" cy="720080"/>
          </a:xfrm>
        </p:spPr>
        <p:txBody>
          <a:bodyPr/>
          <a:lstStyle/>
          <a:p>
            <a:pPr latinLnBrk="0"/>
            <a:r>
              <a:rPr lang="zh-CN" altLang="en-US" dirty="0" smtClean="0">
                <a:latin typeface="微软雅黑" panose="020B0503020204020204" pitchFamily="34" charset="-122"/>
                <a:ea typeface="微软雅黑" panose="020B0503020204020204" pitchFamily="34" charset="-122"/>
              </a:rPr>
              <a:t>参数放行引入了多种理念</a:t>
            </a:r>
            <a:endParaRPr lang="zh-CN" altLang="en-US" dirty="0" smtClean="0">
              <a:latin typeface="微软雅黑" panose="020B0503020204020204" pitchFamily="34" charset="-122"/>
              <a:ea typeface="微软雅黑" panose="020B0503020204020204" pitchFamily="34" charset="-122"/>
            </a:endParaRPr>
          </a:p>
        </p:txBody>
      </p:sp>
      <p:sp>
        <p:nvSpPr>
          <p:cNvPr id="10" name="矩形 9"/>
          <p:cNvSpPr/>
          <p:nvPr/>
        </p:nvSpPr>
        <p:spPr>
          <a:xfrm>
            <a:off x="716929" y="1088740"/>
            <a:ext cx="7565999" cy="438156"/>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zh-CN" altLang="en-US" sz="1600" b="1" dirty="0" smtClean="0">
              <a:solidFill>
                <a:srgbClr val="002060"/>
              </a:solidFill>
              <a:latin typeface="微软雅黑" panose="020B0503020204020204" pitchFamily="34" charset="-122"/>
              <a:ea typeface="微软雅黑" panose="020B0503020204020204" pitchFamily="34" charset="-122"/>
            </a:endParaRPr>
          </a:p>
        </p:txBody>
      </p:sp>
      <p:sp>
        <p:nvSpPr>
          <p:cNvPr id="78" name="等腰三角形 77"/>
          <p:cNvSpPr/>
          <p:nvPr/>
        </p:nvSpPr>
        <p:spPr>
          <a:xfrm rot="5400000">
            <a:off x="3053911" y="3336068"/>
            <a:ext cx="2568165" cy="468013"/>
          </a:xfrm>
          <a:prstGeom prst="triangle">
            <a:avLst/>
          </a:prstGeom>
          <a:gradFill>
            <a:gsLst>
              <a:gs pos="0">
                <a:srgbClr val="D5E4F3"/>
              </a:gs>
              <a:gs pos="100000">
                <a:schemeClr val="bg1"/>
              </a:gs>
            </a:gsLst>
            <a:lin ang="5400000" scaled="0"/>
          </a:gradFill>
          <a:ln w="285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zh-CN" altLang="en-US" sz="1400" dirty="0" err="1" smtClean="0">
              <a:solidFill>
                <a:srgbClr val="00B0F0"/>
              </a:solidFill>
              <a:latin typeface="微软雅黑" panose="020B0503020204020204" pitchFamily="34" charset="-122"/>
              <a:ea typeface="微软雅黑" panose="020B0503020204020204" pitchFamily="34" charset="-122"/>
            </a:endParaRPr>
          </a:p>
        </p:txBody>
      </p:sp>
      <p:sp>
        <p:nvSpPr>
          <p:cNvPr id="79" name="矩形 78"/>
          <p:cNvSpPr/>
          <p:nvPr/>
        </p:nvSpPr>
        <p:spPr>
          <a:xfrm>
            <a:off x="4624237" y="1916832"/>
            <a:ext cx="1764196" cy="602856"/>
          </a:xfrm>
          <a:prstGeom prst="rect">
            <a:avLst/>
          </a:prstGeom>
          <a:solidFill>
            <a:srgbClr val="D5E4F3"/>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zh-CN" altLang="en-US" sz="1400" b="1" dirty="0" smtClean="0">
                <a:solidFill>
                  <a:srgbClr val="002060"/>
                </a:solidFill>
                <a:latin typeface="微软雅黑" panose="020B0503020204020204" pitchFamily="34" charset="-122"/>
                <a:ea typeface="微软雅黑" panose="020B0503020204020204" pitchFamily="34" charset="-122"/>
              </a:rPr>
              <a:t>质量管理理念</a:t>
            </a:r>
            <a:endParaRPr lang="zh-CN" altLang="en-US" sz="1400" b="1" dirty="0" smtClean="0">
              <a:solidFill>
                <a:srgbClr val="002060"/>
              </a:solidFill>
              <a:latin typeface="微软雅黑" panose="020B0503020204020204" pitchFamily="34" charset="-122"/>
              <a:ea typeface="微软雅黑" panose="020B0503020204020204" pitchFamily="34" charset="-122"/>
            </a:endParaRPr>
          </a:p>
        </p:txBody>
      </p:sp>
      <p:sp>
        <p:nvSpPr>
          <p:cNvPr id="80" name="矩形 79"/>
          <p:cNvSpPr/>
          <p:nvPr/>
        </p:nvSpPr>
        <p:spPr>
          <a:xfrm>
            <a:off x="4624237" y="2697729"/>
            <a:ext cx="1764196" cy="602856"/>
          </a:xfrm>
          <a:prstGeom prst="rect">
            <a:avLst/>
          </a:prstGeom>
          <a:solidFill>
            <a:srgbClr val="D5E4F3"/>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zh-CN" altLang="en-US" sz="1400" b="1" dirty="0" smtClean="0">
                <a:solidFill>
                  <a:srgbClr val="002060"/>
                </a:solidFill>
                <a:latin typeface="微软雅黑" panose="020B0503020204020204" pitchFamily="34" charset="-122"/>
                <a:ea typeface="微软雅黑" panose="020B0503020204020204" pitchFamily="34" charset="-122"/>
              </a:rPr>
              <a:t>过程控制理念</a:t>
            </a:r>
            <a:endParaRPr lang="zh-CN" altLang="en-US" sz="1400" b="1" dirty="0" smtClean="0">
              <a:solidFill>
                <a:srgbClr val="002060"/>
              </a:solidFill>
              <a:latin typeface="微软雅黑" panose="020B0503020204020204" pitchFamily="34" charset="-122"/>
              <a:ea typeface="微软雅黑" panose="020B0503020204020204" pitchFamily="34" charset="-122"/>
            </a:endParaRPr>
          </a:p>
        </p:txBody>
      </p:sp>
      <p:sp>
        <p:nvSpPr>
          <p:cNvPr id="81" name="矩形 80"/>
          <p:cNvSpPr/>
          <p:nvPr/>
        </p:nvSpPr>
        <p:spPr>
          <a:xfrm>
            <a:off x="4624237" y="3478626"/>
            <a:ext cx="1764196" cy="602856"/>
          </a:xfrm>
          <a:prstGeom prst="rect">
            <a:avLst/>
          </a:prstGeom>
          <a:solidFill>
            <a:srgbClr val="D5E4F3"/>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zh-CN" altLang="en-US" sz="1400" b="1" dirty="0" smtClean="0">
                <a:solidFill>
                  <a:srgbClr val="002060"/>
                </a:solidFill>
                <a:latin typeface="微软雅黑" panose="020B0503020204020204" pitchFamily="34" charset="-122"/>
                <a:ea typeface="微软雅黑" panose="020B0503020204020204" pitchFamily="34" charset="-122"/>
              </a:rPr>
              <a:t>循证思想理念</a:t>
            </a:r>
            <a:endParaRPr lang="zh-CN" altLang="en-US" sz="1400" b="1" dirty="0" smtClean="0">
              <a:solidFill>
                <a:srgbClr val="002060"/>
              </a:solidFill>
              <a:latin typeface="微软雅黑" panose="020B0503020204020204" pitchFamily="34" charset="-122"/>
              <a:ea typeface="微软雅黑" panose="020B0503020204020204" pitchFamily="34" charset="-122"/>
            </a:endParaRPr>
          </a:p>
        </p:txBody>
      </p:sp>
      <p:sp>
        <p:nvSpPr>
          <p:cNvPr id="82" name="矩形 81"/>
          <p:cNvSpPr/>
          <p:nvPr/>
        </p:nvSpPr>
        <p:spPr>
          <a:xfrm>
            <a:off x="4624237" y="4259522"/>
            <a:ext cx="1764196" cy="602856"/>
          </a:xfrm>
          <a:prstGeom prst="rect">
            <a:avLst/>
          </a:prstGeom>
          <a:solidFill>
            <a:srgbClr val="D5E4F3"/>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zh-CN" altLang="en-US" sz="1400" b="1" dirty="0" smtClean="0">
                <a:solidFill>
                  <a:srgbClr val="002060"/>
                </a:solidFill>
                <a:latin typeface="微软雅黑" panose="020B0503020204020204" pitchFamily="34" charset="-122"/>
                <a:ea typeface="微软雅黑" panose="020B0503020204020204" pitchFamily="34" charset="-122"/>
              </a:rPr>
              <a:t>风险管理理念</a:t>
            </a:r>
            <a:endParaRPr lang="zh-CN" altLang="en-US" sz="1400" b="1" dirty="0" smtClean="0">
              <a:solidFill>
                <a:srgbClr val="002060"/>
              </a:solidFill>
              <a:latin typeface="微软雅黑" panose="020B0503020204020204" pitchFamily="34" charset="-122"/>
              <a:ea typeface="微软雅黑" panose="020B0503020204020204" pitchFamily="34" charset="-122"/>
            </a:endParaRPr>
          </a:p>
        </p:txBody>
      </p:sp>
      <p:sp>
        <p:nvSpPr>
          <p:cNvPr id="83" name="TextBox 82"/>
          <p:cNvSpPr txBox="1"/>
          <p:nvPr/>
        </p:nvSpPr>
        <p:spPr>
          <a:xfrm>
            <a:off x="6480424" y="1916832"/>
            <a:ext cx="1908000" cy="597715"/>
          </a:xfrm>
          <a:prstGeom prst="rect">
            <a:avLst/>
          </a:prstGeom>
          <a:noFill/>
          <a:ln w="28575">
            <a:noFill/>
          </a:ln>
        </p:spPr>
        <p:txBody>
          <a:bodyPr wrap="square" lIns="36000" tIns="36000" rIns="36000" bIns="36000" rtlCol="0" anchor="t" anchorCtr="0">
            <a:noAutofit/>
          </a:bodyPr>
          <a:lstStyle/>
          <a:p>
            <a:pPr marL="285750" indent="-285750" latinLnBrk="0">
              <a:spcBef>
                <a:spcPts val="300"/>
              </a:spcBef>
              <a:buFont typeface="Arial" panose="020B0604020202020204" pitchFamily="34" charset="0"/>
              <a:buChar char="•"/>
            </a:pPr>
            <a:r>
              <a:rPr lang="zh-CN" altLang="en-US" sz="1200" dirty="0" smtClean="0">
                <a:solidFill>
                  <a:srgbClr val="002060"/>
                </a:solidFill>
                <a:latin typeface="+mj-lt"/>
                <a:ea typeface="微软雅黑" panose="020B0503020204020204" pitchFamily="34" charset="-122"/>
              </a:rPr>
              <a:t>本身参数放行就是一种质量管理形式，质量管理理念一直贯穿其中。</a:t>
            </a:r>
            <a:endParaRPr lang="en-US" altLang="zh-CN" sz="1200" dirty="0" smtClean="0">
              <a:solidFill>
                <a:srgbClr val="002060"/>
              </a:solidFill>
              <a:latin typeface="+mj-lt"/>
              <a:ea typeface="微软雅黑" panose="020B0503020204020204" pitchFamily="34" charset="-122"/>
            </a:endParaRPr>
          </a:p>
        </p:txBody>
      </p:sp>
      <p:sp>
        <p:nvSpPr>
          <p:cNvPr id="84" name="TextBox 83"/>
          <p:cNvSpPr txBox="1"/>
          <p:nvPr/>
        </p:nvSpPr>
        <p:spPr>
          <a:xfrm>
            <a:off x="6480424" y="2702870"/>
            <a:ext cx="1908000" cy="597715"/>
          </a:xfrm>
          <a:prstGeom prst="rect">
            <a:avLst/>
          </a:prstGeom>
          <a:noFill/>
          <a:ln w="28575">
            <a:noFill/>
          </a:ln>
        </p:spPr>
        <p:txBody>
          <a:bodyPr wrap="square" lIns="36000" tIns="36000" rIns="36000" bIns="36000" rtlCol="0" anchor="t" anchorCtr="0">
            <a:noAutofit/>
          </a:bodyPr>
          <a:lstStyle/>
          <a:p>
            <a:pPr marL="285750" indent="-285750" latinLnBrk="0">
              <a:spcBef>
                <a:spcPts val="300"/>
              </a:spcBef>
              <a:buFont typeface="Arial" panose="020B0604020202020204" pitchFamily="34" charset="0"/>
              <a:buChar char="•"/>
            </a:pPr>
            <a:r>
              <a:rPr lang="zh-CN" altLang="en-US" sz="1200" dirty="0" smtClean="0">
                <a:solidFill>
                  <a:srgbClr val="002060"/>
                </a:solidFill>
                <a:latin typeface="+mj-lt"/>
                <a:ea typeface="微软雅黑" panose="020B0503020204020204" pitchFamily="34" charset="-122"/>
              </a:rPr>
              <a:t>参数放行注重对生产过程中各个关键参数的控制。</a:t>
            </a:r>
            <a:endParaRPr lang="en-US" altLang="zh-CN" sz="1200" dirty="0" smtClean="0">
              <a:solidFill>
                <a:srgbClr val="002060"/>
              </a:solidFill>
              <a:latin typeface="+mj-lt"/>
              <a:ea typeface="微软雅黑" panose="020B0503020204020204" pitchFamily="34" charset="-122"/>
            </a:endParaRPr>
          </a:p>
        </p:txBody>
      </p:sp>
      <p:sp>
        <p:nvSpPr>
          <p:cNvPr id="85" name="TextBox 84"/>
          <p:cNvSpPr txBox="1"/>
          <p:nvPr/>
        </p:nvSpPr>
        <p:spPr>
          <a:xfrm>
            <a:off x="6480424" y="3429000"/>
            <a:ext cx="1908000" cy="597715"/>
          </a:xfrm>
          <a:prstGeom prst="rect">
            <a:avLst/>
          </a:prstGeom>
          <a:noFill/>
          <a:ln w="28575">
            <a:noFill/>
          </a:ln>
        </p:spPr>
        <p:txBody>
          <a:bodyPr wrap="square" lIns="36000" tIns="36000" rIns="36000" bIns="36000" rtlCol="0" anchor="t" anchorCtr="0">
            <a:noAutofit/>
          </a:bodyPr>
          <a:lstStyle/>
          <a:p>
            <a:pPr marL="285750" indent="-285750" latinLnBrk="0">
              <a:spcBef>
                <a:spcPts val="300"/>
              </a:spcBef>
              <a:buFont typeface="Arial" panose="020B0604020202020204" pitchFamily="34" charset="0"/>
              <a:buChar char="•"/>
            </a:pPr>
            <a:r>
              <a:rPr lang="zh-CN" altLang="en-US" sz="1200" dirty="0" smtClean="0">
                <a:solidFill>
                  <a:srgbClr val="002060"/>
                </a:solidFill>
                <a:latin typeface="+mj-lt"/>
                <a:ea typeface="微软雅黑" panose="020B0503020204020204" pitchFamily="34" charset="-122"/>
              </a:rPr>
              <a:t>参数放行在运行过程可以通过追溯循证的步骤找到影响质量的关键参数</a:t>
            </a:r>
            <a:endParaRPr lang="en-US" altLang="zh-CN" sz="1200" dirty="0" smtClean="0">
              <a:solidFill>
                <a:srgbClr val="002060"/>
              </a:solidFill>
              <a:latin typeface="+mj-lt"/>
              <a:ea typeface="微软雅黑" panose="020B0503020204020204" pitchFamily="34" charset="-122"/>
            </a:endParaRPr>
          </a:p>
        </p:txBody>
      </p:sp>
      <p:sp>
        <p:nvSpPr>
          <p:cNvPr id="86" name="TextBox 85"/>
          <p:cNvSpPr txBox="1"/>
          <p:nvPr/>
        </p:nvSpPr>
        <p:spPr>
          <a:xfrm>
            <a:off x="6480424" y="4271445"/>
            <a:ext cx="1908000" cy="597715"/>
          </a:xfrm>
          <a:prstGeom prst="rect">
            <a:avLst/>
          </a:prstGeom>
          <a:noFill/>
          <a:ln w="28575">
            <a:noFill/>
          </a:ln>
        </p:spPr>
        <p:txBody>
          <a:bodyPr wrap="square" lIns="36000" tIns="36000" rIns="36000" bIns="36000" rtlCol="0" anchor="t" anchorCtr="0">
            <a:noAutofit/>
          </a:bodyPr>
          <a:lstStyle/>
          <a:p>
            <a:pPr marL="285750" indent="-285750" latinLnBrk="0">
              <a:spcBef>
                <a:spcPts val="300"/>
              </a:spcBef>
              <a:buFont typeface="Arial" panose="020B0604020202020204" pitchFamily="34" charset="0"/>
              <a:buChar char="•"/>
            </a:pPr>
            <a:r>
              <a:rPr lang="zh-CN" altLang="en-US" sz="1200" dirty="0" smtClean="0">
                <a:solidFill>
                  <a:srgbClr val="002060"/>
                </a:solidFill>
                <a:latin typeface="+mj-lt"/>
                <a:ea typeface="微软雅黑" panose="020B0503020204020204" pitchFamily="34" charset="-122"/>
              </a:rPr>
              <a:t>参数放行中对关键因素的判定及执行都展现除了深刻的风险管理理念。</a:t>
            </a:r>
            <a:endParaRPr lang="en-US" altLang="zh-CN" sz="1200" dirty="0" smtClean="0">
              <a:solidFill>
                <a:srgbClr val="002060"/>
              </a:solidFill>
              <a:latin typeface="+mj-lt"/>
              <a:ea typeface="微软雅黑" panose="020B0503020204020204" pitchFamily="34" charset="-122"/>
            </a:endParaRPr>
          </a:p>
        </p:txBody>
      </p:sp>
      <p:sp>
        <p:nvSpPr>
          <p:cNvPr id="60" name="灯片编号占位符 4"/>
          <p:cNvSpPr>
            <a:spLocks noGrp="1"/>
          </p:cNvSpPr>
          <p:nvPr>
            <p:ph type="sldNum" sz="quarter" idx="12"/>
          </p:nvPr>
        </p:nvSpPr>
        <p:spPr>
          <a:xfrm>
            <a:off x="8604448" y="6388184"/>
            <a:ext cx="228600" cy="137160"/>
          </a:xfrm>
        </p:spPr>
        <p:txBody>
          <a:bodyPr/>
          <a:lstStyle/>
          <a:p>
            <a:fld id="{823FCCBC-0010-4C26-B64B-C555F35257CA}" type="slidenum">
              <a:rPr lang="en-US" smtClean="0">
                <a:latin typeface="微软雅黑" panose="020B0503020204020204" pitchFamily="34" charset="-122"/>
                <a:ea typeface="微软雅黑" panose="020B0503020204020204" pitchFamily="34" charset="-122"/>
              </a:rPr>
            </a:fld>
            <a:endParaRPr lang="en-US" dirty="0">
              <a:latin typeface="微软雅黑" panose="020B0503020204020204" pitchFamily="34" charset="-122"/>
              <a:ea typeface="微软雅黑" panose="020B0503020204020204" pitchFamily="34" charset="-122"/>
            </a:endParaRPr>
          </a:p>
        </p:txBody>
      </p:sp>
      <p:grpSp>
        <p:nvGrpSpPr>
          <p:cNvPr id="23" name="Group 5"/>
          <p:cNvGrpSpPr/>
          <p:nvPr/>
        </p:nvGrpSpPr>
        <p:grpSpPr>
          <a:xfrm>
            <a:off x="784076" y="2072269"/>
            <a:ext cx="3000375" cy="3000375"/>
            <a:chOff x="3665537" y="1990725"/>
            <a:chExt cx="3000375" cy="3000375"/>
          </a:xfrm>
        </p:grpSpPr>
        <p:sp>
          <p:nvSpPr>
            <p:cNvPr id="24" name="TextBox 23"/>
            <p:cNvSpPr txBox="1"/>
            <p:nvPr/>
          </p:nvSpPr>
          <p:spPr bwMode="gray">
            <a:xfrm>
              <a:off x="5645714" y="2516606"/>
              <a:ext cx="986850" cy="602856"/>
            </a:xfrm>
            <a:prstGeom prst="rect">
              <a:avLst/>
            </a:prstGeom>
            <a:noFill/>
            <a:ln w="9525">
              <a:noFill/>
              <a:miter lim="800000"/>
            </a:ln>
            <a:effectLst/>
          </p:spPr>
          <p:txBody>
            <a:bodyPr vert="horz" wrap="square" lIns="108000" tIns="46800" rIns="108000" bIns="46800" numCol="1" rtlCol="0" anchor="ctr" anchorCtr="0" compatLnSpc="1">
              <a:noAutofit/>
            </a:bodyPr>
            <a:lstStyle/>
            <a:p>
              <a:pPr marL="0" marR="0" lvl="0" indent="0" algn="ctr" defTabSz="914400" rtl="0" eaLnBrk="1" fontAlgn="base" latinLnBrk="0" hangingPunct="1">
                <a:lnSpc>
                  <a:spcPct val="100000"/>
                </a:lnSpc>
                <a:spcBef>
                  <a:spcPts val="0"/>
                </a:spcBef>
                <a:spcAft>
                  <a:spcPct val="0"/>
                </a:spcAft>
                <a:buClr>
                  <a:srgbClr val="002868"/>
                </a:buClr>
                <a:buSzTx/>
                <a:buFont typeface="Arial" panose="020B0604020202020204" pitchFamily="34" charset="0"/>
                <a:buNone/>
                <a:defRPr/>
              </a:pPr>
              <a:r>
                <a:rPr kumimoji="0" lang="zh-CN" altLang="en-US" sz="1400" b="0" i="0" u="none" strike="noStrike" kern="0" cap="none" spc="0" normalizeH="0" baseline="0" noProof="0" dirty="0" smtClean="0">
                  <a:ln>
                    <a:noFill/>
                  </a:ln>
                  <a:solidFill>
                    <a:srgbClr val="002868"/>
                  </a:solidFill>
                  <a:effectLst/>
                  <a:uLnTx/>
                  <a:uFillTx/>
                  <a:latin typeface="微软雅黑" panose="020B0503020204020204" pitchFamily="34" charset="-122"/>
                  <a:ea typeface="微软雅黑" panose="020B0503020204020204" pitchFamily="34" charset="-122"/>
                </a:rPr>
                <a:t>循证</a:t>
              </a:r>
              <a:endParaRPr kumimoji="0" lang="en-US" altLang="zh-CN" sz="1400" b="0" i="0" u="none" strike="noStrike" kern="0" cap="none" spc="0" normalizeH="0" baseline="0" noProof="0" dirty="0" smtClean="0">
                <a:ln>
                  <a:noFill/>
                </a:ln>
                <a:solidFill>
                  <a:srgbClr val="002868"/>
                </a:solidFill>
                <a:effectLst/>
                <a:uLnTx/>
                <a:uFillTx/>
                <a:latin typeface="微软雅黑" panose="020B0503020204020204" pitchFamily="34" charset="-122"/>
                <a:ea typeface="微软雅黑" panose="020B0503020204020204" pitchFamily="34" charset="-122"/>
              </a:endParaRPr>
            </a:p>
            <a:p>
              <a:pPr marL="0" marR="0" lvl="0" indent="0" algn="ctr" defTabSz="914400" rtl="0" eaLnBrk="1" fontAlgn="base" latinLnBrk="0" hangingPunct="1">
                <a:lnSpc>
                  <a:spcPct val="100000"/>
                </a:lnSpc>
                <a:spcBef>
                  <a:spcPts val="0"/>
                </a:spcBef>
                <a:spcAft>
                  <a:spcPct val="0"/>
                </a:spcAft>
                <a:buClr>
                  <a:srgbClr val="002868"/>
                </a:buClr>
                <a:buSzTx/>
                <a:buFont typeface="Arial" panose="020B0604020202020204" pitchFamily="34" charset="0"/>
                <a:buNone/>
                <a:defRPr/>
              </a:pPr>
              <a:r>
                <a:rPr kumimoji="0" lang="zh-CN" altLang="en-US" sz="1400" b="0" i="0" u="none" strike="noStrike" kern="0" cap="none" spc="0" normalizeH="0" baseline="0" noProof="0" dirty="0" smtClean="0">
                  <a:ln>
                    <a:noFill/>
                  </a:ln>
                  <a:solidFill>
                    <a:srgbClr val="002868"/>
                  </a:solidFill>
                  <a:effectLst/>
                  <a:uLnTx/>
                  <a:uFillTx/>
                  <a:latin typeface="微软雅黑" panose="020B0503020204020204" pitchFamily="34" charset="-122"/>
                  <a:ea typeface="微软雅黑" panose="020B0503020204020204" pitchFamily="34" charset="-122"/>
                </a:rPr>
                <a:t>思想理念</a:t>
              </a:r>
              <a:endParaRPr kumimoji="0" lang="en-GB" sz="1400" b="0" i="0" u="none" strike="noStrike" kern="0" cap="none" spc="0" normalizeH="0" baseline="0" noProof="0" dirty="0" smtClean="0">
                <a:ln>
                  <a:noFill/>
                </a:ln>
                <a:solidFill>
                  <a:srgbClr val="002868"/>
                </a:solidFill>
                <a:effectLst/>
                <a:uLnTx/>
                <a:uFillTx/>
                <a:latin typeface="微软雅黑" panose="020B0503020204020204" pitchFamily="34" charset="-122"/>
                <a:ea typeface="微软雅黑" panose="020B0503020204020204" pitchFamily="34" charset="-122"/>
              </a:endParaRPr>
            </a:p>
          </p:txBody>
        </p:sp>
        <p:sp>
          <p:nvSpPr>
            <p:cNvPr id="25" name="TextBox 24"/>
            <p:cNvSpPr txBox="1"/>
            <p:nvPr/>
          </p:nvSpPr>
          <p:spPr bwMode="gray">
            <a:xfrm>
              <a:off x="5448300" y="4088242"/>
              <a:ext cx="986850" cy="602856"/>
            </a:xfrm>
            <a:prstGeom prst="rect">
              <a:avLst/>
            </a:prstGeom>
            <a:noFill/>
            <a:ln w="9525">
              <a:noFill/>
              <a:miter lim="800000"/>
            </a:ln>
            <a:effectLst/>
          </p:spPr>
          <p:txBody>
            <a:bodyPr vert="horz" wrap="square" lIns="108000" tIns="46800" rIns="108000" bIns="46800" numCol="1" rtlCol="0" anchor="ctr" anchorCtr="0" compatLnSpc="1">
              <a:noAutofit/>
            </a:bodyPr>
            <a:lstStyle/>
            <a:p>
              <a:pPr marL="0" marR="0" lvl="0" indent="0" algn="ctr" defTabSz="914400" rtl="0" eaLnBrk="1" fontAlgn="base" latinLnBrk="0" hangingPunct="1">
                <a:lnSpc>
                  <a:spcPct val="100000"/>
                </a:lnSpc>
                <a:spcBef>
                  <a:spcPts val="0"/>
                </a:spcBef>
                <a:spcAft>
                  <a:spcPct val="0"/>
                </a:spcAft>
                <a:buClr>
                  <a:srgbClr val="002868"/>
                </a:buClr>
                <a:buSzTx/>
                <a:buFont typeface="Arial" panose="020B0604020202020204" pitchFamily="34" charset="0"/>
                <a:buNone/>
                <a:defRPr/>
              </a:pPr>
              <a:r>
                <a:rPr kumimoji="0" lang="zh-CN" altLang="en-US" sz="1400" b="0" i="0" u="none" strike="noStrike" kern="0" cap="none" spc="0" normalizeH="0" baseline="0" noProof="0" dirty="0" smtClean="0">
                  <a:ln>
                    <a:noFill/>
                  </a:ln>
                  <a:solidFill>
                    <a:srgbClr val="002868"/>
                  </a:solidFill>
                  <a:effectLst/>
                  <a:uLnTx/>
                  <a:uFillTx/>
                  <a:latin typeface="微软雅黑" panose="020B0503020204020204" pitchFamily="34" charset="-122"/>
                  <a:ea typeface="微软雅黑" panose="020B0503020204020204" pitchFamily="34" charset="-122"/>
                </a:rPr>
                <a:t>风险管理理念</a:t>
              </a:r>
              <a:endParaRPr kumimoji="0" lang="en-GB" sz="1400" b="0" i="0" u="none" strike="noStrike" kern="0" cap="none" spc="0" normalizeH="0" baseline="0" noProof="0" dirty="0" smtClean="0">
                <a:ln>
                  <a:noFill/>
                </a:ln>
                <a:solidFill>
                  <a:srgbClr val="002868"/>
                </a:solidFill>
                <a:effectLst/>
                <a:uLnTx/>
                <a:uFillTx/>
                <a:latin typeface="微软雅黑" panose="020B0503020204020204" pitchFamily="34" charset="-122"/>
                <a:ea typeface="微软雅黑" panose="020B0503020204020204" pitchFamily="34" charset="-122"/>
              </a:endParaRPr>
            </a:p>
          </p:txBody>
        </p:sp>
        <p:sp>
          <p:nvSpPr>
            <p:cNvPr id="31" name="TextBox 30"/>
            <p:cNvSpPr txBox="1"/>
            <p:nvPr/>
          </p:nvSpPr>
          <p:spPr bwMode="gray">
            <a:xfrm>
              <a:off x="3716888" y="3886200"/>
              <a:ext cx="986850" cy="602856"/>
            </a:xfrm>
            <a:prstGeom prst="rect">
              <a:avLst/>
            </a:prstGeom>
            <a:noFill/>
            <a:ln w="9525">
              <a:noFill/>
              <a:miter lim="800000"/>
            </a:ln>
            <a:effectLst/>
          </p:spPr>
          <p:txBody>
            <a:bodyPr vert="horz" wrap="square" lIns="108000" tIns="46800" rIns="108000" bIns="46800" numCol="1" rtlCol="0" anchor="ctr" anchorCtr="0" compatLnSpc="1">
              <a:noAutofit/>
            </a:bodyPr>
            <a:lstStyle/>
            <a:p>
              <a:pPr marL="0" marR="0" lvl="0" indent="0" algn="ctr" defTabSz="914400" rtl="0" eaLnBrk="1" fontAlgn="base" latinLnBrk="0" hangingPunct="1">
                <a:lnSpc>
                  <a:spcPct val="100000"/>
                </a:lnSpc>
                <a:spcBef>
                  <a:spcPts val="0"/>
                </a:spcBef>
                <a:spcAft>
                  <a:spcPct val="0"/>
                </a:spcAft>
                <a:buClr>
                  <a:srgbClr val="002868"/>
                </a:buClr>
                <a:buSzTx/>
                <a:buFont typeface="Arial" panose="020B0604020202020204" pitchFamily="34" charset="0"/>
                <a:buNone/>
                <a:defRPr/>
              </a:pPr>
              <a:r>
                <a:rPr kumimoji="0" lang="zh-CN" altLang="en-US" sz="1400" b="0" i="0" u="none" strike="noStrike" kern="0" cap="none" spc="0" normalizeH="0" baseline="0" noProof="0" dirty="0" smtClean="0">
                  <a:ln>
                    <a:noFill/>
                  </a:ln>
                  <a:solidFill>
                    <a:srgbClr val="002868"/>
                  </a:solidFill>
                  <a:effectLst/>
                  <a:uLnTx/>
                  <a:uFillTx/>
                  <a:latin typeface="微软雅黑" panose="020B0503020204020204" pitchFamily="34" charset="-122"/>
                  <a:ea typeface="微软雅黑" panose="020B0503020204020204" pitchFamily="34" charset="-122"/>
                </a:rPr>
                <a:t>质量管理</a:t>
              </a:r>
              <a:endParaRPr kumimoji="0" lang="en-US" altLang="zh-CN" sz="1400" b="0" i="0" u="none" strike="noStrike" kern="0" cap="none" spc="0" normalizeH="0" baseline="0" noProof="0" dirty="0" smtClean="0">
                <a:ln>
                  <a:noFill/>
                </a:ln>
                <a:solidFill>
                  <a:srgbClr val="002868"/>
                </a:solidFill>
                <a:effectLst/>
                <a:uLnTx/>
                <a:uFillTx/>
                <a:latin typeface="微软雅黑" panose="020B0503020204020204" pitchFamily="34" charset="-122"/>
                <a:ea typeface="微软雅黑" panose="020B0503020204020204" pitchFamily="34" charset="-122"/>
              </a:endParaRPr>
            </a:p>
            <a:p>
              <a:pPr marL="0" marR="0" lvl="0" indent="0" algn="ctr" defTabSz="914400" rtl="0" eaLnBrk="1" fontAlgn="base" latinLnBrk="0" hangingPunct="1">
                <a:lnSpc>
                  <a:spcPct val="100000"/>
                </a:lnSpc>
                <a:spcBef>
                  <a:spcPts val="0"/>
                </a:spcBef>
                <a:spcAft>
                  <a:spcPct val="0"/>
                </a:spcAft>
                <a:buClr>
                  <a:srgbClr val="002868"/>
                </a:buClr>
                <a:buSzTx/>
                <a:buFont typeface="Arial" panose="020B0604020202020204" pitchFamily="34" charset="0"/>
                <a:buNone/>
                <a:defRPr/>
              </a:pPr>
              <a:r>
                <a:rPr lang="zh-CN" altLang="en-US" sz="1400" kern="0" dirty="0" smtClean="0">
                  <a:solidFill>
                    <a:srgbClr val="002868"/>
                  </a:solidFill>
                  <a:latin typeface="微软雅黑" panose="020B0503020204020204" pitchFamily="34" charset="-122"/>
                  <a:ea typeface="微软雅黑" panose="020B0503020204020204" pitchFamily="34" charset="-122"/>
                </a:rPr>
                <a:t>理念</a:t>
              </a:r>
              <a:endParaRPr kumimoji="0" lang="en-GB" sz="1400" b="0" i="0" u="none" strike="noStrike" kern="0" cap="none" spc="0" normalizeH="0" baseline="0" noProof="0" dirty="0" smtClean="0">
                <a:ln>
                  <a:noFill/>
                </a:ln>
                <a:solidFill>
                  <a:srgbClr val="002868"/>
                </a:solidFill>
                <a:effectLst/>
                <a:uLnTx/>
                <a:uFillTx/>
                <a:latin typeface="微软雅黑" panose="020B0503020204020204" pitchFamily="34" charset="-122"/>
                <a:ea typeface="微软雅黑" panose="020B0503020204020204" pitchFamily="34" charset="-122"/>
              </a:endParaRPr>
            </a:p>
          </p:txBody>
        </p:sp>
        <p:grpSp>
          <p:nvGrpSpPr>
            <p:cNvPr id="32" name="Group 4"/>
            <p:cNvGrpSpPr/>
            <p:nvPr/>
          </p:nvGrpSpPr>
          <p:grpSpPr>
            <a:xfrm>
              <a:off x="3665537" y="1990725"/>
              <a:ext cx="3000375" cy="3000375"/>
              <a:chOff x="3665537" y="1990725"/>
              <a:chExt cx="3000375" cy="3000375"/>
            </a:xfrm>
          </p:grpSpPr>
          <p:grpSp>
            <p:nvGrpSpPr>
              <p:cNvPr id="37" name="Group 15"/>
              <p:cNvGrpSpPr/>
              <p:nvPr/>
            </p:nvGrpSpPr>
            <p:grpSpPr>
              <a:xfrm rot="2700000">
                <a:off x="3665537" y="1990725"/>
                <a:ext cx="3000375" cy="3000375"/>
                <a:chOff x="-1500188" y="2057400"/>
                <a:chExt cx="3000375" cy="3000375"/>
              </a:xfrm>
            </p:grpSpPr>
            <p:grpSp>
              <p:nvGrpSpPr>
                <p:cNvPr id="46" name="Group 16"/>
                <p:cNvGrpSpPr/>
                <p:nvPr/>
              </p:nvGrpSpPr>
              <p:grpSpPr>
                <a:xfrm>
                  <a:off x="-1500188" y="2057400"/>
                  <a:ext cx="3000375" cy="3000375"/>
                  <a:chOff x="-1500188" y="2057400"/>
                  <a:chExt cx="3000375" cy="3000375"/>
                </a:xfrm>
              </p:grpSpPr>
              <p:sp>
                <p:nvSpPr>
                  <p:cNvPr id="75" name="Oval 40"/>
                  <p:cNvSpPr/>
                  <p:nvPr/>
                </p:nvSpPr>
                <p:spPr>
                  <a:xfrm>
                    <a:off x="-1500188" y="2057400"/>
                    <a:ext cx="3000375" cy="3000375"/>
                  </a:xfrm>
                  <a:prstGeom prst="ellipse">
                    <a:avLst/>
                  </a:prstGeom>
                  <a:noFill/>
                  <a:ln w="12700" cap="flat" cmpd="sng" algn="ctr">
                    <a:solidFill>
                      <a:srgbClr val="002868"/>
                    </a:solidFill>
                    <a:prstDash val="solid"/>
                  </a:ln>
                  <a:effectLst/>
                </p:spPr>
                <p:txBody>
                  <a:bodyPr rtlCol="0" anchor="t" anchorCtr="0"/>
                  <a:lstStyle/>
                  <a:p>
                    <a:pPr marL="0" marR="0" lvl="0" indent="0" algn="l" defTabSz="914400" eaLnBrk="1" fontAlgn="auto" latinLnBrk="0" hangingPunct="1">
                      <a:lnSpc>
                        <a:spcPct val="100000"/>
                      </a:lnSpc>
                      <a:spcBef>
                        <a:spcPts val="0"/>
                      </a:spcBef>
                      <a:spcAft>
                        <a:spcPts val="0"/>
                      </a:spcAft>
                      <a:buClrTx/>
                      <a:buSzTx/>
                      <a:buFontTx/>
                      <a:buNone/>
                      <a:defRPr/>
                    </a:pPr>
                    <a:endParaRPr kumimoji="0" lang="en-GB" sz="1400" b="0" i="0" u="none" strike="noStrike" kern="0" cap="none" spc="0" normalizeH="0" baseline="0" noProof="0" dirty="0" smtClean="0">
                      <a:ln>
                        <a:noFill/>
                      </a:ln>
                      <a:solidFill>
                        <a:srgbClr val="002868"/>
                      </a:solidFill>
                      <a:effectLst/>
                      <a:uLnTx/>
                      <a:uFillTx/>
                      <a:latin typeface="微软雅黑" panose="020B0503020204020204" pitchFamily="34" charset="-122"/>
                      <a:ea typeface="微软雅黑" panose="020B0503020204020204" pitchFamily="34" charset="-122"/>
                    </a:endParaRPr>
                  </a:p>
                </p:txBody>
              </p:sp>
              <p:sp>
                <p:nvSpPr>
                  <p:cNvPr id="76" name="Oval 41"/>
                  <p:cNvSpPr/>
                  <p:nvPr/>
                </p:nvSpPr>
                <p:spPr>
                  <a:xfrm>
                    <a:off x="-790576" y="2767012"/>
                    <a:ext cx="1581150" cy="1581150"/>
                  </a:xfrm>
                  <a:prstGeom prst="ellipse">
                    <a:avLst/>
                  </a:prstGeom>
                  <a:noFill/>
                  <a:ln w="12700" cap="flat" cmpd="sng" algn="ctr">
                    <a:solidFill>
                      <a:srgbClr val="002868"/>
                    </a:solidFill>
                    <a:prstDash val="solid"/>
                  </a:ln>
                  <a:effectLst/>
                </p:spPr>
                <p:txBody>
                  <a:bodyPr rtlCol="0" anchor="t" anchorCtr="0"/>
                  <a:lstStyle/>
                  <a:p>
                    <a:pPr marL="0" marR="0" lvl="0" indent="0" algn="l" defTabSz="914400" eaLnBrk="1" fontAlgn="auto" latinLnBrk="0" hangingPunct="1">
                      <a:lnSpc>
                        <a:spcPct val="100000"/>
                      </a:lnSpc>
                      <a:spcBef>
                        <a:spcPts val="0"/>
                      </a:spcBef>
                      <a:spcAft>
                        <a:spcPts val="0"/>
                      </a:spcAft>
                      <a:buClrTx/>
                      <a:buSzTx/>
                      <a:buFontTx/>
                      <a:buNone/>
                      <a:defRPr/>
                    </a:pPr>
                    <a:endParaRPr kumimoji="0" lang="en-GB" sz="1400" b="0" i="0" u="none" strike="noStrike" kern="0" cap="none" spc="0" normalizeH="0" baseline="0" noProof="0" dirty="0" smtClean="0">
                      <a:ln>
                        <a:noFill/>
                      </a:ln>
                      <a:solidFill>
                        <a:srgbClr val="002868"/>
                      </a:solidFill>
                      <a:effectLst/>
                      <a:uLnTx/>
                      <a:uFillTx/>
                      <a:latin typeface="微软雅黑" panose="020B0503020204020204" pitchFamily="34" charset="-122"/>
                      <a:ea typeface="微软雅黑" panose="020B0503020204020204" pitchFamily="34" charset="-122"/>
                    </a:endParaRPr>
                  </a:p>
                </p:txBody>
              </p:sp>
            </p:grpSp>
            <p:grpSp>
              <p:nvGrpSpPr>
                <p:cNvPr id="47" name="Group 17"/>
                <p:cNvGrpSpPr/>
                <p:nvPr/>
              </p:nvGrpSpPr>
              <p:grpSpPr>
                <a:xfrm rot="19065931">
                  <a:off x="-850902" y="2299812"/>
                  <a:ext cx="244475" cy="745806"/>
                  <a:chOff x="1949450" y="1227929"/>
                  <a:chExt cx="244475" cy="745806"/>
                </a:xfrm>
              </p:grpSpPr>
              <p:sp>
                <p:nvSpPr>
                  <p:cNvPr id="71" name="Rectangle 36"/>
                  <p:cNvSpPr/>
                  <p:nvPr/>
                </p:nvSpPr>
                <p:spPr>
                  <a:xfrm>
                    <a:off x="1951831" y="1227929"/>
                    <a:ext cx="79375" cy="45719"/>
                  </a:xfrm>
                  <a:prstGeom prst="rect">
                    <a:avLst/>
                  </a:prstGeom>
                  <a:solidFill>
                    <a:srgbClr val="FFFFFF"/>
                  </a:solidFill>
                  <a:ln w="12700" cap="flat" cmpd="sng" algn="ctr">
                    <a:noFill/>
                    <a:prstDash val="solid"/>
                  </a:ln>
                  <a:effectLst/>
                </p:spPr>
                <p:txBody>
                  <a:bodyPr rtlCol="0" anchor="t" anchorCtr="0"/>
                  <a:lstStyle/>
                  <a:p>
                    <a:pPr marL="0" marR="0" lvl="0" indent="0" algn="l" defTabSz="914400" eaLnBrk="1" fontAlgn="auto" latinLnBrk="0" hangingPunct="1">
                      <a:lnSpc>
                        <a:spcPct val="100000"/>
                      </a:lnSpc>
                      <a:spcBef>
                        <a:spcPts val="0"/>
                      </a:spcBef>
                      <a:spcAft>
                        <a:spcPts val="0"/>
                      </a:spcAft>
                      <a:buClrTx/>
                      <a:buSzTx/>
                      <a:buFontTx/>
                      <a:buNone/>
                      <a:defRPr/>
                    </a:pPr>
                    <a:endParaRPr kumimoji="0" lang="en-GB" sz="1400" b="0" i="0" u="none" strike="noStrike" kern="0" cap="none" spc="0" normalizeH="0" baseline="0" noProof="0" dirty="0" smtClean="0">
                      <a:ln>
                        <a:noFill/>
                      </a:ln>
                      <a:solidFill>
                        <a:srgbClr val="002868"/>
                      </a:solidFill>
                      <a:effectLst/>
                      <a:uLnTx/>
                      <a:uFillTx/>
                      <a:latin typeface="微软雅黑" panose="020B0503020204020204" pitchFamily="34" charset="-122"/>
                      <a:ea typeface="微软雅黑" panose="020B0503020204020204" pitchFamily="34" charset="-122"/>
                    </a:endParaRPr>
                  </a:p>
                </p:txBody>
              </p:sp>
              <p:sp>
                <p:nvSpPr>
                  <p:cNvPr id="72" name="Rectangle 37"/>
                  <p:cNvSpPr/>
                  <p:nvPr/>
                </p:nvSpPr>
                <p:spPr>
                  <a:xfrm>
                    <a:off x="1951831" y="1928016"/>
                    <a:ext cx="79375" cy="45719"/>
                  </a:xfrm>
                  <a:prstGeom prst="rect">
                    <a:avLst/>
                  </a:prstGeom>
                  <a:solidFill>
                    <a:srgbClr val="FFFFFF"/>
                  </a:solidFill>
                  <a:ln w="12700" cap="flat" cmpd="sng" algn="ctr">
                    <a:noFill/>
                    <a:prstDash val="solid"/>
                  </a:ln>
                  <a:effectLst/>
                </p:spPr>
                <p:txBody>
                  <a:bodyPr rtlCol="0" anchor="t" anchorCtr="0"/>
                  <a:lstStyle/>
                  <a:p>
                    <a:pPr marL="0" marR="0" lvl="0" indent="0" algn="l" defTabSz="914400" eaLnBrk="1" fontAlgn="auto" latinLnBrk="0" hangingPunct="1">
                      <a:lnSpc>
                        <a:spcPct val="100000"/>
                      </a:lnSpc>
                      <a:spcBef>
                        <a:spcPts val="0"/>
                      </a:spcBef>
                      <a:spcAft>
                        <a:spcPts val="0"/>
                      </a:spcAft>
                      <a:buClrTx/>
                      <a:buSzTx/>
                      <a:buFontTx/>
                      <a:buNone/>
                      <a:defRPr/>
                    </a:pPr>
                    <a:endParaRPr kumimoji="0" lang="en-GB" sz="1400" b="0" i="0" u="none" strike="noStrike" kern="0" cap="none" spc="0" normalizeH="0" baseline="0" noProof="0" dirty="0" smtClean="0">
                      <a:ln>
                        <a:noFill/>
                      </a:ln>
                      <a:solidFill>
                        <a:srgbClr val="002868"/>
                      </a:solidFill>
                      <a:effectLst/>
                      <a:uLnTx/>
                      <a:uFillTx/>
                      <a:latin typeface="微软雅黑" panose="020B0503020204020204" pitchFamily="34" charset="-122"/>
                      <a:ea typeface="微软雅黑" panose="020B0503020204020204" pitchFamily="34" charset="-122"/>
                    </a:endParaRPr>
                  </a:p>
                </p:txBody>
              </p:sp>
              <p:sp>
                <p:nvSpPr>
                  <p:cNvPr id="73" name="Freeform 38"/>
                  <p:cNvSpPr/>
                  <p:nvPr/>
                </p:nvSpPr>
                <p:spPr>
                  <a:xfrm>
                    <a:off x="1949450" y="1241425"/>
                    <a:ext cx="171450" cy="714375"/>
                  </a:xfrm>
                  <a:custGeom>
                    <a:avLst/>
                    <a:gdLst>
                      <a:gd name="connsiteX0" fmla="*/ 0 w 171450"/>
                      <a:gd name="connsiteY0" fmla="*/ 0 h 714375"/>
                      <a:gd name="connsiteX1" fmla="*/ 171450 w 171450"/>
                      <a:gd name="connsiteY1" fmla="*/ 358775 h 714375"/>
                      <a:gd name="connsiteX2" fmla="*/ 3175 w 171450"/>
                      <a:gd name="connsiteY2" fmla="*/ 714375 h 714375"/>
                    </a:gdLst>
                    <a:ahLst/>
                    <a:cxnLst>
                      <a:cxn ang="0">
                        <a:pos x="connsiteX0" y="connsiteY0"/>
                      </a:cxn>
                      <a:cxn ang="0">
                        <a:pos x="connsiteX1" y="connsiteY1"/>
                      </a:cxn>
                      <a:cxn ang="0">
                        <a:pos x="connsiteX2" y="connsiteY2"/>
                      </a:cxn>
                    </a:cxnLst>
                    <a:rect l="l" t="t" r="r" b="b"/>
                    <a:pathLst>
                      <a:path w="171450" h="714375">
                        <a:moveTo>
                          <a:pt x="0" y="0"/>
                        </a:moveTo>
                        <a:lnTo>
                          <a:pt x="171450" y="358775"/>
                        </a:lnTo>
                        <a:lnTo>
                          <a:pt x="3175" y="714375"/>
                        </a:lnTo>
                      </a:path>
                    </a:pathLst>
                  </a:custGeom>
                  <a:noFill/>
                  <a:ln w="12700" cap="flat" cmpd="sng" algn="ctr">
                    <a:solidFill>
                      <a:srgbClr val="002868"/>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dirty="0">
                      <a:ln>
                        <a:noFill/>
                      </a:ln>
                      <a:solidFill>
                        <a:srgbClr val="002868"/>
                      </a:solidFill>
                      <a:effectLst/>
                      <a:uLnTx/>
                      <a:uFillTx/>
                      <a:latin typeface="微软雅黑" panose="020B0503020204020204" pitchFamily="34" charset="-122"/>
                      <a:ea typeface="微软雅黑" panose="020B0503020204020204" pitchFamily="34" charset="-122"/>
                    </a:endParaRPr>
                  </a:p>
                </p:txBody>
              </p:sp>
              <p:sp>
                <p:nvSpPr>
                  <p:cNvPr id="74" name="Freeform 39"/>
                  <p:cNvSpPr/>
                  <p:nvPr/>
                </p:nvSpPr>
                <p:spPr>
                  <a:xfrm>
                    <a:off x="2022475" y="1241425"/>
                    <a:ext cx="171450" cy="714375"/>
                  </a:xfrm>
                  <a:custGeom>
                    <a:avLst/>
                    <a:gdLst>
                      <a:gd name="connsiteX0" fmla="*/ 0 w 171450"/>
                      <a:gd name="connsiteY0" fmla="*/ 0 h 714375"/>
                      <a:gd name="connsiteX1" fmla="*/ 171450 w 171450"/>
                      <a:gd name="connsiteY1" fmla="*/ 358775 h 714375"/>
                      <a:gd name="connsiteX2" fmla="*/ 3175 w 171450"/>
                      <a:gd name="connsiteY2" fmla="*/ 714375 h 714375"/>
                    </a:gdLst>
                    <a:ahLst/>
                    <a:cxnLst>
                      <a:cxn ang="0">
                        <a:pos x="connsiteX0" y="connsiteY0"/>
                      </a:cxn>
                      <a:cxn ang="0">
                        <a:pos x="connsiteX1" y="connsiteY1"/>
                      </a:cxn>
                      <a:cxn ang="0">
                        <a:pos x="connsiteX2" y="connsiteY2"/>
                      </a:cxn>
                    </a:cxnLst>
                    <a:rect l="l" t="t" r="r" b="b"/>
                    <a:pathLst>
                      <a:path w="171450" h="714375">
                        <a:moveTo>
                          <a:pt x="0" y="0"/>
                        </a:moveTo>
                        <a:lnTo>
                          <a:pt x="171450" y="358775"/>
                        </a:lnTo>
                        <a:lnTo>
                          <a:pt x="3175" y="714375"/>
                        </a:lnTo>
                      </a:path>
                    </a:pathLst>
                  </a:custGeom>
                  <a:noFill/>
                  <a:ln w="12700" cap="flat" cmpd="sng" algn="ctr">
                    <a:solidFill>
                      <a:srgbClr val="002868"/>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dirty="0">
                      <a:ln>
                        <a:noFill/>
                      </a:ln>
                      <a:solidFill>
                        <a:srgbClr val="002868"/>
                      </a:solidFill>
                      <a:effectLst/>
                      <a:uLnTx/>
                      <a:uFillTx/>
                      <a:latin typeface="微软雅黑" panose="020B0503020204020204" pitchFamily="34" charset="-122"/>
                      <a:ea typeface="微软雅黑" panose="020B0503020204020204" pitchFamily="34" charset="-122"/>
                    </a:endParaRPr>
                  </a:p>
                </p:txBody>
              </p:sp>
            </p:grpSp>
            <p:grpSp>
              <p:nvGrpSpPr>
                <p:cNvPr id="49" name="Group 18"/>
                <p:cNvGrpSpPr/>
                <p:nvPr/>
              </p:nvGrpSpPr>
              <p:grpSpPr>
                <a:xfrm rot="3083404">
                  <a:off x="825500" y="2541109"/>
                  <a:ext cx="244475" cy="745806"/>
                  <a:chOff x="1949450" y="1227929"/>
                  <a:chExt cx="244475" cy="745806"/>
                </a:xfrm>
              </p:grpSpPr>
              <p:sp>
                <p:nvSpPr>
                  <p:cNvPr id="66" name="Rectangle 32"/>
                  <p:cNvSpPr/>
                  <p:nvPr/>
                </p:nvSpPr>
                <p:spPr>
                  <a:xfrm>
                    <a:off x="1951831" y="1227929"/>
                    <a:ext cx="79375" cy="45719"/>
                  </a:xfrm>
                  <a:prstGeom prst="rect">
                    <a:avLst/>
                  </a:prstGeom>
                  <a:solidFill>
                    <a:srgbClr val="FFFFFF"/>
                  </a:solidFill>
                  <a:ln w="12700" cap="flat" cmpd="sng" algn="ctr">
                    <a:noFill/>
                    <a:prstDash val="solid"/>
                  </a:ln>
                  <a:effectLst/>
                </p:spPr>
                <p:txBody>
                  <a:bodyPr rtlCol="0" anchor="t" anchorCtr="0"/>
                  <a:lstStyle/>
                  <a:p>
                    <a:pPr marL="0" marR="0" lvl="0" indent="0" algn="l" defTabSz="914400" eaLnBrk="1" fontAlgn="auto" latinLnBrk="0" hangingPunct="1">
                      <a:lnSpc>
                        <a:spcPct val="100000"/>
                      </a:lnSpc>
                      <a:spcBef>
                        <a:spcPts val="0"/>
                      </a:spcBef>
                      <a:spcAft>
                        <a:spcPts val="0"/>
                      </a:spcAft>
                      <a:buClrTx/>
                      <a:buSzTx/>
                      <a:buFontTx/>
                      <a:buNone/>
                      <a:defRPr/>
                    </a:pPr>
                    <a:endParaRPr kumimoji="0" lang="en-GB" sz="1400" b="0" i="0" u="none" strike="noStrike" kern="0" cap="none" spc="0" normalizeH="0" baseline="0" noProof="0" dirty="0" smtClean="0">
                      <a:ln>
                        <a:noFill/>
                      </a:ln>
                      <a:solidFill>
                        <a:srgbClr val="002868"/>
                      </a:solidFill>
                      <a:effectLst/>
                      <a:uLnTx/>
                      <a:uFillTx/>
                      <a:latin typeface="微软雅黑" panose="020B0503020204020204" pitchFamily="34" charset="-122"/>
                      <a:ea typeface="微软雅黑" panose="020B0503020204020204" pitchFamily="34" charset="-122"/>
                    </a:endParaRPr>
                  </a:p>
                </p:txBody>
              </p:sp>
              <p:sp>
                <p:nvSpPr>
                  <p:cNvPr id="67" name="Rectangle 33"/>
                  <p:cNvSpPr/>
                  <p:nvPr/>
                </p:nvSpPr>
                <p:spPr>
                  <a:xfrm>
                    <a:off x="1951831" y="1928016"/>
                    <a:ext cx="79375" cy="45719"/>
                  </a:xfrm>
                  <a:prstGeom prst="rect">
                    <a:avLst/>
                  </a:prstGeom>
                  <a:solidFill>
                    <a:srgbClr val="FFFFFF"/>
                  </a:solidFill>
                  <a:ln w="12700" cap="flat" cmpd="sng" algn="ctr">
                    <a:noFill/>
                    <a:prstDash val="solid"/>
                  </a:ln>
                  <a:effectLst/>
                </p:spPr>
                <p:txBody>
                  <a:bodyPr rtlCol="0" anchor="t" anchorCtr="0"/>
                  <a:lstStyle/>
                  <a:p>
                    <a:pPr marL="0" marR="0" lvl="0" indent="0" algn="l" defTabSz="914400" eaLnBrk="1" fontAlgn="auto" latinLnBrk="0" hangingPunct="1">
                      <a:lnSpc>
                        <a:spcPct val="100000"/>
                      </a:lnSpc>
                      <a:spcBef>
                        <a:spcPts val="0"/>
                      </a:spcBef>
                      <a:spcAft>
                        <a:spcPts val="0"/>
                      </a:spcAft>
                      <a:buClrTx/>
                      <a:buSzTx/>
                      <a:buFontTx/>
                      <a:buNone/>
                      <a:defRPr/>
                    </a:pPr>
                    <a:endParaRPr kumimoji="0" lang="en-GB" sz="1400" b="0" i="0" u="none" strike="noStrike" kern="0" cap="none" spc="0" normalizeH="0" baseline="0" noProof="0" dirty="0" smtClean="0">
                      <a:ln>
                        <a:noFill/>
                      </a:ln>
                      <a:solidFill>
                        <a:srgbClr val="002868"/>
                      </a:solidFill>
                      <a:effectLst/>
                      <a:uLnTx/>
                      <a:uFillTx/>
                      <a:latin typeface="微软雅黑" panose="020B0503020204020204" pitchFamily="34" charset="-122"/>
                      <a:ea typeface="微软雅黑" panose="020B0503020204020204" pitchFamily="34" charset="-122"/>
                    </a:endParaRPr>
                  </a:p>
                </p:txBody>
              </p:sp>
              <p:sp>
                <p:nvSpPr>
                  <p:cNvPr id="69" name="Freeform 34"/>
                  <p:cNvSpPr/>
                  <p:nvPr/>
                </p:nvSpPr>
                <p:spPr>
                  <a:xfrm>
                    <a:off x="1949450" y="1241425"/>
                    <a:ext cx="171450" cy="714375"/>
                  </a:xfrm>
                  <a:custGeom>
                    <a:avLst/>
                    <a:gdLst>
                      <a:gd name="connsiteX0" fmla="*/ 0 w 171450"/>
                      <a:gd name="connsiteY0" fmla="*/ 0 h 714375"/>
                      <a:gd name="connsiteX1" fmla="*/ 171450 w 171450"/>
                      <a:gd name="connsiteY1" fmla="*/ 358775 h 714375"/>
                      <a:gd name="connsiteX2" fmla="*/ 3175 w 171450"/>
                      <a:gd name="connsiteY2" fmla="*/ 714375 h 714375"/>
                    </a:gdLst>
                    <a:ahLst/>
                    <a:cxnLst>
                      <a:cxn ang="0">
                        <a:pos x="connsiteX0" y="connsiteY0"/>
                      </a:cxn>
                      <a:cxn ang="0">
                        <a:pos x="connsiteX1" y="connsiteY1"/>
                      </a:cxn>
                      <a:cxn ang="0">
                        <a:pos x="connsiteX2" y="connsiteY2"/>
                      </a:cxn>
                    </a:cxnLst>
                    <a:rect l="l" t="t" r="r" b="b"/>
                    <a:pathLst>
                      <a:path w="171450" h="714375">
                        <a:moveTo>
                          <a:pt x="0" y="0"/>
                        </a:moveTo>
                        <a:lnTo>
                          <a:pt x="171450" y="358775"/>
                        </a:lnTo>
                        <a:lnTo>
                          <a:pt x="3175" y="714375"/>
                        </a:lnTo>
                      </a:path>
                    </a:pathLst>
                  </a:custGeom>
                  <a:noFill/>
                  <a:ln w="12700" cap="flat" cmpd="sng" algn="ctr">
                    <a:solidFill>
                      <a:srgbClr val="002868"/>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dirty="0">
                      <a:ln>
                        <a:noFill/>
                      </a:ln>
                      <a:solidFill>
                        <a:srgbClr val="002868"/>
                      </a:solidFill>
                      <a:effectLst/>
                      <a:uLnTx/>
                      <a:uFillTx/>
                      <a:latin typeface="微软雅黑" panose="020B0503020204020204" pitchFamily="34" charset="-122"/>
                      <a:ea typeface="微软雅黑" panose="020B0503020204020204" pitchFamily="34" charset="-122"/>
                    </a:endParaRPr>
                  </a:p>
                </p:txBody>
              </p:sp>
              <p:sp>
                <p:nvSpPr>
                  <p:cNvPr id="70" name="Freeform 35"/>
                  <p:cNvSpPr/>
                  <p:nvPr/>
                </p:nvSpPr>
                <p:spPr>
                  <a:xfrm>
                    <a:off x="2022475" y="1241425"/>
                    <a:ext cx="171450" cy="714375"/>
                  </a:xfrm>
                  <a:custGeom>
                    <a:avLst/>
                    <a:gdLst>
                      <a:gd name="connsiteX0" fmla="*/ 0 w 171450"/>
                      <a:gd name="connsiteY0" fmla="*/ 0 h 714375"/>
                      <a:gd name="connsiteX1" fmla="*/ 171450 w 171450"/>
                      <a:gd name="connsiteY1" fmla="*/ 358775 h 714375"/>
                      <a:gd name="connsiteX2" fmla="*/ 3175 w 171450"/>
                      <a:gd name="connsiteY2" fmla="*/ 714375 h 714375"/>
                    </a:gdLst>
                    <a:ahLst/>
                    <a:cxnLst>
                      <a:cxn ang="0">
                        <a:pos x="connsiteX0" y="connsiteY0"/>
                      </a:cxn>
                      <a:cxn ang="0">
                        <a:pos x="connsiteX1" y="connsiteY1"/>
                      </a:cxn>
                      <a:cxn ang="0">
                        <a:pos x="connsiteX2" y="connsiteY2"/>
                      </a:cxn>
                    </a:cxnLst>
                    <a:rect l="l" t="t" r="r" b="b"/>
                    <a:pathLst>
                      <a:path w="171450" h="714375">
                        <a:moveTo>
                          <a:pt x="0" y="0"/>
                        </a:moveTo>
                        <a:lnTo>
                          <a:pt x="171450" y="358775"/>
                        </a:lnTo>
                        <a:lnTo>
                          <a:pt x="3175" y="714375"/>
                        </a:lnTo>
                      </a:path>
                    </a:pathLst>
                  </a:custGeom>
                  <a:noFill/>
                  <a:ln w="12700" cap="flat" cmpd="sng" algn="ctr">
                    <a:solidFill>
                      <a:srgbClr val="002868"/>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dirty="0">
                      <a:ln>
                        <a:noFill/>
                      </a:ln>
                      <a:solidFill>
                        <a:srgbClr val="002868"/>
                      </a:solidFill>
                      <a:effectLst/>
                      <a:uLnTx/>
                      <a:uFillTx/>
                      <a:latin typeface="微软雅黑" panose="020B0503020204020204" pitchFamily="34" charset="-122"/>
                      <a:ea typeface="微软雅黑" panose="020B0503020204020204" pitchFamily="34" charset="-122"/>
                    </a:endParaRPr>
                  </a:p>
                </p:txBody>
              </p:sp>
            </p:grpSp>
            <p:grpSp>
              <p:nvGrpSpPr>
                <p:cNvPr id="50" name="Group 22"/>
                <p:cNvGrpSpPr/>
                <p:nvPr/>
              </p:nvGrpSpPr>
              <p:grpSpPr>
                <a:xfrm rot="18956318" flipH="1" flipV="1">
                  <a:off x="606264" y="4071459"/>
                  <a:ext cx="244475" cy="745806"/>
                  <a:chOff x="1949450" y="1227929"/>
                  <a:chExt cx="244475" cy="745806"/>
                </a:xfrm>
              </p:grpSpPr>
              <p:sp>
                <p:nvSpPr>
                  <p:cNvPr id="59" name="Rectangle 28"/>
                  <p:cNvSpPr/>
                  <p:nvPr/>
                </p:nvSpPr>
                <p:spPr>
                  <a:xfrm>
                    <a:off x="1951831" y="1227929"/>
                    <a:ext cx="79375" cy="45719"/>
                  </a:xfrm>
                  <a:prstGeom prst="rect">
                    <a:avLst/>
                  </a:prstGeom>
                  <a:solidFill>
                    <a:srgbClr val="FFFFFF"/>
                  </a:solidFill>
                  <a:ln w="12700" cap="flat" cmpd="sng" algn="ctr">
                    <a:noFill/>
                    <a:prstDash val="solid"/>
                  </a:ln>
                  <a:effectLst/>
                </p:spPr>
                <p:txBody>
                  <a:bodyPr rtlCol="0" anchor="t" anchorCtr="0"/>
                  <a:lstStyle/>
                  <a:p>
                    <a:pPr marL="0" marR="0" lvl="0" indent="0" algn="l" defTabSz="914400" eaLnBrk="1" fontAlgn="auto" latinLnBrk="0" hangingPunct="1">
                      <a:lnSpc>
                        <a:spcPct val="100000"/>
                      </a:lnSpc>
                      <a:spcBef>
                        <a:spcPts val="0"/>
                      </a:spcBef>
                      <a:spcAft>
                        <a:spcPts val="0"/>
                      </a:spcAft>
                      <a:buClrTx/>
                      <a:buSzTx/>
                      <a:buFontTx/>
                      <a:buNone/>
                      <a:defRPr/>
                    </a:pPr>
                    <a:endParaRPr kumimoji="0" lang="en-GB" sz="1400" b="0" i="0" u="none" strike="noStrike" kern="0" cap="none" spc="0" normalizeH="0" baseline="0" noProof="0" dirty="0" smtClean="0">
                      <a:ln>
                        <a:noFill/>
                      </a:ln>
                      <a:solidFill>
                        <a:srgbClr val="002868"/>
                      </a:solidFill>
                      <a:effectLst/>
                      <a:uLnTx/>
                      <a:uFillTx/>
                      <a:latin typeface="微软雅黑" panose="020B0503020204020204" pitchFamily="34" charset="-122"/>
                      <a:ea typeface="微软雅黑" panose="020B0503020204020204" pitchFamily="34" charset="-122"/>
                    </a:endParaRPr>
                  </a:p>
                </p:txBody>
              </p:sp>
              <p:sp>
                <p:nvSpPr>
                  <p:cNvPr id="61" name="Rectangle 29"/>
                  <p:cNvSpPr/>
                  <p:nvPr/>
                </p:nvSpPr>
                <p:spPr>
                  <a:xfrm>
                    <a:off x="1951831" y="1928016"/>
                    <a:ext cx="79375" cy="45719"/>
                  </a:xfrm>
                  <a:prstGeom prst="rect">
                    <a:avLst/>
                  </a:prstGeom>
                  <a:solidFill>
                    <a:srgbClr val="FFFFFF"/>
                  </a:solidFill>
                  <a:ln w="12700" cap="flat" cmpd="sng" algn="ctr">
                    <a:noFill/>
                    <a:prstDash val="solid"/>
                  </a:ln>
                  <a:effectLst/>
                </p:spPr>
                <p:txBody>
                  <a:bodyPr rtlCol="0" anchor="t" anchorCtr="0"/>
                  <a:lstStyle/>
                  <a:p>
                    <a:pPr marL="0" marR="0" lvl="0" indent="0" algn="l" defTabSz="914400" eaLnBrk="1" fontAlgn="auto" latinLnBrk="0" hangingPunct="1">
                      <a:lnSpc>
                        <a:spcPct val="100000"/>
                      </a:lnSpc>
                      <a:spcBef>
                        <a:spcPts val="0"/>
                      </a:spcBef>
                      <a:spcAft>
                        <a:spcPts val="0"/>
                      </a:spcAft>
                      <a:buClrTx/>
                      <a:buSzTx/>
                      <a:buFontTx/>
                      <a:buNone/>
                      <a:defRPr/>
                    </a:pPr>
                    <a:endParaRPr kumimoji="0" lang="en-GB" sz="1400" b="0" i="0" u="none" strike="noStrike" kern="0" cap="none" spc="0" normalizeH="0" baseline="0" noProof="0" dirty="0" smtClean="0">
                      <a:ln>
                        <a:noFill/>
                      </a:ln>
                      <a:solidFill>
                        <a:srgbClr val="002868"/>
                      </a:solidFill>
                      <a:effectLst/>
                      <a:uLnTx/>
                      <a:uFillTx/>
                      <a:latin typeface="微软雅黑" panose="020B0503020204020204" pitchFamily="34" charset="-122"/>
                      <a:ea typeface="微软雅黑" panose="020B0503020204020204" pitchFamily="34" charset="-122"/>
                    </a:endParaRPr>
                  </a:p>
                </p:txBody>
              </p:sp>
              <p:sp>
                <p:nvSpPr>
                  <p:cNvPr id="62" name="Freeform 30"/>
                  <p:cNvSpPr/>
                  <p:nvPr/>
                </p:nvSpPr>
                <p:spPr>
                  <a:xfrm>
                    <a:off x="1949450" y="1241425"/>
                    <a:ext cx="171450" cy="714375"/>
                  </a:xfrm>
                  <a:custGeom>
                    <a:avLst/>
                    <a:gdLst>
                      <a:gd name="connsiteX0" fmla="*/ 0 w 171450"/>
                      <a:gd name="connsiteY0" fmla="*/ 0 h 714375"/>
                      <a:gd name="connsiteX1" fmla="*/ 171450 w 171450"/>
                      <a:gd name="connsiteY1" fmla="*/ 358775 h 714375"/>
                      <a:gd name="connsiteX2" fmla="*/ 3175 w 171450"/>
                      <a:gd name="connsiteY2" fmla="*/ 714375 h 714375"/>
                    </a:gdLst>
                    <a:ahLst/>
                    <a:cxnLst>
                      <a:cxn ang="0">
                        <a:pos x="connsiteX0" y="connsiteY0"/>
                      </a:cxn>
                      <a:cxn ang="0">
                        <a:pos x="connsiteX1" y="connsiteY1"/>
                      </a:cxn>
                      <a:cxn ang="0">
                        <a:pos x="connsiteX2" y="connsiteY2"/>
                      </a:cxn>
                    </a:cxnLst>
                    <a:rect l="l" t="t" r="r" b="b"/>
                    <a:pathLst>
                      <a:path w="171450" h="714375">
                        <a:moveTo>
                          <a:pt x="0" y="0"/>
                        </a:moveTo>
                        <a:lnTo>
                          <a:pt x="171450" y="358775"/>
                        </a:lnTo>
                        <a:lnTo>
                          <a:pt x="3175" y="714375"/>
                        </a:lnTo>
                      </a:path>
                    </a:pathLst>
                  </a:custGeom>
                  <a:noFill/>
                  <a:ln w="12700" cap="flat" cmpd="sng" algn="ctr">
                    <a:solidFill>
                      <a:srgbClr val="002868"/>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dirty="0">
                      <a:ln>
                        <a:noFill/>
                      </a:ln>
                      <a:solidFill>
                        <a:srgbClr val="002868"/>
                      </a:solidFill>
                      <a:effectLst/>
                      <a:uLnTx/>
                      <a:uFillTx/>
                      <a:latin typeface="微软雅黑" panose="020B0503020204020204" pitchFamily="34" charset="-122"/>
                      <a:ea typeface="微软雅黑" panose="020B0503020204020204" pitchFamily="34" charset="-122"/>
                    </a:endParaRPr>
                  </a:p>
                </p:txBody>
              </p:sp>
              <p:sp>
                <p:nvSpPr>
                  <p:cNvPr id="63" name="Freeform 31"/>
                  <p:cNvSpPr/>
                  <p:nvPr/>
                </p:nvSpPr>
                <p:spPr>
                  <a:xfrm>
                    <a:off x="2022475" y="1241425"/>
                    <a:ext cx="171450" cy="714375"/>
                  </a:xfrm>
                  <a:custGeom>
                    <a:avLst/>
                    <a:gdLst>
                      <a:gd name="connsiteX0" fmla="*/ 0 w 171450"/>
                      <a:gd name="connsiteY0" fmla="*/ 0 h 714375"/>
                      <a:gd name="connsiteX1" fmla="*/ 171450 w 171450"/>
                      <a:gd name="connsiteY1" fmla="*/ 358775 h 714375"/>
                      <a:gd name="connsiteX2" fmla="*/ 3175 w 171450"/>
                      <a:gd name="connsiteY2" fmla="*/ 714375 h 714375"/>
                    </a:gdLst>
                    <a:ahLst/>
                    <a:cxnLst>
                      <a:cxn ang="0">
                        <a:pos x="connsiteX0" y="connsiteY0"/>
                      </a:cxn>
                      <a:cxn ang="0">
                        <a:pos x="connsiteX1" y="connsiteY1"/>
                      </a:cxn>
                      <a:cxn ang="0">
                        <a:pos x="connsiteX2" y="connsiteY2"/>
                      </a:cxn>
                    </a:cxnLst>
                    <a:rect l="l" t="t" r="r" b="b"/>
                    <a:pathLst>
                      <a:path w="171450" h="714375">
                        <a:moveTo>
                          <a:pt x="0" y="0"/>
                        </a:moveTo>
                        <a:lnTo>
                          <a:pt x="171450" y="358775"/>
                        </a:lnTo>
                        <a:lnTo>
                          <a:pt x="3175" y="714375"/>
                        </a:lnTo>
                      </a:path>
                    </a:pathLst>
                  </a:custGeom>
                  <a:noFill/>
                  <a:ln w="12700" cap="flat" cmpd="sng" algn="ctr">
                    <a:solidFill>
                      <a:srgbClr val="002868"/>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dirty="0">
                      <a:ln>
                        <a:noFill/>
                      </a:ln>
                      <a:solidFill>
                        <a:srgbClr val="002868"/>
                      </a:solidFill>
                      <a:effectLst/>
                      <a:uLnTx/>
                      <a:uFillTx/>
                      <a:latin typeface="微软雅黑" panose="020B0503020204020204" pitchFamily="34" charset="-122"/>
                      <a:ea typeface="微软雅黑" panose="020B0503020204020204" pitchFamily="34" charset="-122"/>
                    </a:endParaRPr>
                  </a:p>
                </p:txBody>
              </p:sp>
            </p:grpSp>
            <p:grpSp>
              <p:nvGrpSpPr>
                <p:cNvPr id="51" name="Group 23"/>
                <p:cNvGrpSpPr/>
                <p:nvPr/>
              </p:nvGrpSpPr>
              <p:grpSpPr>
                <a:xfrm rot="3083404" flipH="1" flipV="1">
                  <a:off x="-1095536" y="3804760"/>
                  <a:ext cx="244475" cy="745806"/>
                  <a:chOff x="1949450" y="1227929"/>
                  <a:chExt cx="244475" cy="745806"/>
                </a:xfrm>
              </p:grpSpPr>
              <p:sp>
                <p:nvSpPr>
                  <p:cNvPr id="52" name="Rectangle 24"/>
                  <p:cNvSpPr/>
                  <p:nvPr/>
                </p:nvSpPr>
                <p:spPr>
                  <a:xfrm>
                    <a:off x="1951831" y="1227929"/>
                    <a:ext cx="79375" cy="45719"/>
                  </a:xfrm>
                  <a:prstGeom prst="rect">
                    <a:avLst/>
                  </a:prstGeom>
                  <a:solidFill>
                    <a:srgbClr val="FFFFFF"/>
                  </a:solidFill>
                  <a:ln w="12700" cap="flat" cmpd="sng" algn="ctr">
                    <a:noFill/>
                    <a:prstDash val="solid"/>
                  </a:ln>
                  <a:effectLst/>
                </p:spPr>
                <p:txBody>
                  <a:bodyPr rtlCol="0" anchor="t" anchorCtr="0"/>
                  <a:lstStyle/>
                  <a:p>
                    <a:pPr marL="0" marR="0" lvl="0" indent="0" algn="l" defTabSz="914400" eaLnBrk="1" fontAlgn="auto" latinLnBrk="0" hangingPunct="1">
                      <a:lnSpc>
                        <a:spcPct val="100000"/>
                      </a:lnSpc>
                      <a:spcBef>
                        <a:spcPts val="0"/>
                      </a:spcBef>
                      <a:spcAft>
                        <a:spcPts val="0"/>
                      </a:spcAft>
                      <a:buClrTx/>
                      <a:buSzTx/>
                      <a:buFontTx/>
                      <a:buNone/>
                      <a:defRPr/>
                    </a:pPr>
                    <a:endParaRPr kumimoji="0" lang="en-GB" sz="1400" b="0" i="0" u="none" strike="noStrike" kern="0" cap="none" spc="0" normalizeH="0" baseline="0" noProof="0" dirty="0" smtClean="0">
                      <a:ln>
                        <a:noFill/>
                      </a:ln>
                      <a:solidFill>
                        <a:srgbClr val="002868"/>
                      </a:solidFill>
                      <a:effectLst/>
                      <a:uLnTx/>
                      <a:uFillTx/>
                      <a:latin typeface="微软雅黑" panose="020B0503020204020204" pitchFamily="34" charset="-122"/>
                      <a:ea typeface="微软雅黑" panose="020B0503020204020204" pitchFamily="34" charset="-122"/>
                    </a:endParaRPr>
                  </a:p>
                </p:txBody>
              </p:sp>
              <p:sp>
                <p:nvSpPr>
                  <p:cNvPr id="53" name="Rectangle 25"/>
                  <p:cNvSpPr/>
                  <p:nvPr/>
                </p:nvSpPr>
                <p:spPr>
                  <a:xfrm>
                    <a:off x="1951831" y="1928016"/>
                    <a:ext cx="79375" cy="45719"/>
                  </a:xfrm>
                  <a:prstGeom prst="rect">
                    <a:avLst/>
                  </a:prstGeom>
                  <a:solidFill>
                    <a:srgbClr val="FFFFFF"/>
                  </a:solidFill>
                  <a:ln w="12700" cap="flat" cmpd="sng" algn="ctr">
                    <a:noFill/>
                    <a:prstDash val="solid"/>
                  </a:ln>
                  <a:effectLst/>
                </p:spPr>
                <p:txBody>
                  <a:bodyPr rtlCol="0" anchor="t" anchorCtr="0"/>
                  <a:lstStyle/>
                  <a:p>
                    <a:pPr marL="0" marR="0" lvl="0" indent="0" algn="l" defTabSz="914400" eaLnBrk="1" fontAlgn="auto" latinLnBrk="0" hangingPunct="1">
                      <a:lnSpc>
                        <a:spcPct val="100000"/>
                      </a:lnSpc>
                      <a:spcBef>
                        <a:spcPts val="0"/>
                      </a:spcBef>
                      <a:spcAft>
                        <a:spcPts val="0"/>
                      </a:spcAft>
                      <a:buClrTx/>
                      <a:buSzTx/>
                      <a:buFontTx/>
                      <a:buNone/>
                      <a:defRPr/>
                    </a:pPr>
                    <a:endParaRPr kumimoji="0" lang="en-GB" sz="1400" b="0" i="0" u="none" strike="noStrike" kern="0" cap="none" spc="0" normalizeH="0" baseline="0" noProof="0" dirty="0" smtClean="0">
                      <a:ln>
                        <a:noFill/>
                      </a:ln>
                      <a:solidFill>
                        <a:srgbClr val="002868"/>
                      </a:solidFill>
                      <a:effectLst/>
                      <a:uLnTx/>
                      <a:uFillTx/>
                      <a:latin typeface="微软雅黑" panose="020B0503020204020204" pitchFamily="34" charset="-122"/>
                      <a:ea typeface="微软雅黑" panose="020B0503020204020204" pitchFamily="34" charset="-122"/>
                    </a:endParaRPr>
                  </a:p>
                </p:txBody>
              </p:sp>
              <p:sp>
                <p:nvSpPr>
                  <p:cNvPr id="54" name="Freeform 26"/>
                  <p:cNvSpPr/>
                  <p:nvPr/>
                </p:nvSpPr>
                <p:spPr>
                  <a:xfrm>
                    <a:off x="1949450" y="1241425"/>
                    <a:ext cx="171450" cy="714375"/>
                  </a:xfrm>
                  <a:custGeom>
                    <a:avLst/>
                    <a:gdLst>
                      <a:gd name="connsiteX0" fmla="*/ 0 w 171450"/>
                      <a:gd name="connsiteY0" fmla="*/ 0 h 714375"/>
                      <a:gd name="connsiteX1" fmla="*/ 171450 w 171450"/>
                      <a:gd name="connsiteY1" fmla="*/ 358775 h 714375"/>
                      <a:gd name="connsiteX2" fmla="*/ 3175 w 171450"/>
                      <a:gd name="connsiteY2" fmla="*/ 714375 h 714375"/>
                    </a:gdLst>
                    <a:ahLst/>
                    <a:cxnLst>
                      <a:cxn ang="0">
                        <a:pos x="connsiteX0" y="connsiteY0"/>
                      </a:cxn>
                      <a:cxn ang="0">
                        <a:pos x="connsiteX1" y="connsiteY1"/>
                      </a:cxn>
                      <a:cxn ang="0">
                        <a:pos x="connsiteX2" y="connsiteY2"/>
                      </a:cxn>
                    </a:cxnLst>
                    <a:rect l="l" t="t" r="r" b="b"/>
                    <a:pathLst>
                      <a:path w="171450" h="714375">
                        <a:moveTo>
                          <a:pt x="0" y="0"/>
                        </a:moveTo>
                        <a:lnTo>
                          <a:pt x="171450" y="358775"/>
                        </a:lnTo>
                        <a:lnTo>
                          <a:pt x="3175" y="714375"/>
                        </a:lnTo>
                      </a:path>
                    </a:pathLst>
                  </a:custGeom>
                  <a:noFill/>
                  <a:ln w="12700" cap="flat" cmpd="sng" algn="ctr">
                    <a:solidFill>
                      <a:srgbClr val="002868"/>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dirty="0">
                      <a:ln>
                        <a:noFill/>
                      </a:ln>
                      <a:solidFill>
                        <a:srgbClr val="002868"/>
                      </a:solidFill>
                      <a:effectLst/>
                      <a:uLnTx/>
                      <a:uFillTx/>
                      <a:latin typeface="微软雅黑" panose="020B0503020204020204" pitchFamily="34" charset="-122"/>
                      <a:ea typeface="微软雅黑" panose="020B0503020204020204" pitchFamily="34" charset="-122"/>
                    </a:endParaRPr>
                  </a:p>
                </p:txBody>
              </p:sp>
              <p:sp>
                <p:nvSpPr>
                  <p:cNvPr id="55" name="Freeform 27"/>
                  <p:cNvSpPr/>
                  <p:nvPr/>
                </p:nvSpPr>
                <p:spPr>
                  <a:xfrm>
                    <a:off x="2022475" y="1241425"/>
                    <a:ext cx="171450" cy="714375"/>
                  </a:xfrm>
                  <a:custGeom>
                    <a:avLst/>
                    <a:gdLst>
                      <a:gd name="connsiteX0" fmla="*/ 0 w 171450"/>
                      <a:gd name="connsiteY0" fmla="*/ 0 h 714375"/>
                      <a:gd name="connsiteX1" fmla="*/ 171450 w 171450"/>
                      <a:gd name="connsiteY1" fmla="*/ 358775 h 714375"/>
                      <a:gd name="connsiteX2" fmla="*/ 3175 w 171450"/>
                      <a:gd name="connsiteY2" fmla="*/ 714375 h 714375"/>
                    </a:gdLst>
                    <a:ahLst/>
                    <a:cxnLst>
                      <a:cxn ang="0">
                        <a:pos x="connsiteX0" y="connsiteY0"/>
                      </a:cxn>
                      <a:cxn ang="0">
                        <a:pos x="connsiteX1" y="connsiteY1"/>
                      </a:cxn>
                      <a:cxn ang="0">
                        <a:pos x="connsiteX2" y="connsiteY2"/>
                      </a:cxn>
                    </a:cxnLst>
                    <a:rect l="l" t="t" r="r" b="b"/>
                    <a:pathLst>
                      <a:path w="171450" h="714375">
                        <a:moveTo>
                          <a:pt x="0" y="0"/>
                        </a:moveTo>
                        <a:lnTo>
                          <a:pt x="171450" y="358775"/>
                        </a:lnTo>
                        <a:lnTo>
                          <a:pt x="3175" y="714375"/>
                        </a:lnTo>
                      </a:path>
                    </a:pathLst>
                  </a:custGeom>
                  <a:noFill/>
                  <a:ln w="12700" cap="flat" cmpd="sng" algn="ctr">
                    <a:solidFill>
                      <a:srgbClr val="002868"/>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dirty="0">
                      <a:ln>
                        <a:noFill/>
                      </a:ln>
                      <a:solidFill>
                        <a:srgbClr val="002868"/>
                      </a:solidFill>
                      <a:effectLst/>
                      <a:uLnTx/>
                      <a:uFillTx/>
                      <a:latin typeface="微软雅黑" panose="020B0503020204020204" pitchFamily="34" charset="-122"/>
                      <a:ea typeface="微软雅黑" panose="020B0503020204020204" pitchFamily="34" charset="-122"/>
                    </a:endParaRPr>
                  </a:p>
                </p:txBody>
              </p:sp>
            </p:grpSp>
          </p:grpSp>
          <p:grpSp>
            <p:nvGrpSpPr>
              <p:cNvPr id="38" name="Group 3"/>
              <p:cNvGrpSpPr/>
              <p:nvPr/>
            </p:nvGrpSpPr>
            <p:grpSpPr>
              <a:xfrm>
                <a:off x="3916681" y="2000250"/>
                <a:ext cx="1217294" cy="685800"/>
                <a:chOff x="3916681" y="2000250"/>
                <a:chExt cx="1217294" cy="685800"/>
              </a:xfrm>
            </p:grpSpPr>
            <p:sp>
              <p:nvSpPr>
                <p:cNvPr id="42" name="Rectangle 43"/>
                <p:cNvSpPr/>
                <p:nvPr/>
              </p:nvSpPr>
              <p:spPr>
                <a:xfrm>
                  <a:off x="3916681" y="2571750"/>
                  <a:ext cx="1217294" cy="114300"/>
                </a:xfrm>
                <a:prstGeom prst="rect">
                  <a:avLst/>
                </a:prstGeom>
                <a:solidFill>
                  <a:srgbClr val="FFFFFF"/>
                </a:solidFill>
                <a:ln w="12700" cap="flat" cmpd="sng" algn="ctr">
                  <a:noFill/>
                  <a:prstDash val="solid"/>
                </a:ln>
                <a:effectLst/>
              </p:spPr>
              <p:txBody>
                <a:bodyPr rtlCol="0" anchor="t" anchorCtr="0"/>
                <a:lstStyle/>
                <a:p>
                  <a:pPr marL="0" marR="0" lvl="0" indent="0" algn="l" defTabSz="914400" eaLnBrk="1" fontAlgn="auto" latinLnBrk="0" hangingPunct="1">
                    <a:lnSpc>
                      <a:spcPct val="100000"/>
                    </a:lnSpc>
                    <a:spcBef>
                      <a:spcPts val="0"/>
                    </a:spcBef>
                    <a:spcAft>
                      <a:spcPts val="0"/>
                    </a:spcAft>
                    <a:buClrTx/>
                    <a:buSzTx/>
                    <a:buFontTx/>
                    <a:buNone/>
                    <a:defRPr/>
                  </a:pPr>
                  <a:endParaRPr kumimoji="0" lang="en-GB" sz="1400" b="0" i="0" u="none" strike="noStrike" kern="0" cap="none" spc="0" normalizeH="0" baseline="0" noProof="0" dirty="0" smtClean="0">
                    <a:ln>
                      <a:noFill/>
                    </a:ln>
                    <a:solidFill>
                      <a:srgbClr val="002868"/>
                    </a:solidFill>
                    <a:effectLst/>
                    <a:uLnTx/>
                    <a:uFillTx/>
                    <a:latin typeface="微软雅黑" panose="020B0503020204020204" pitchFamily="34" charset="-122"/>
                    <a:ea typeface="微软雅黑" panose="020B0503020204020204" pitchFamily="34" charset="-122"/>
                  </a:endParaRPr>
                </a:p>
              </p:txBody>
            </p:sp>
            <p:sp>
              <p:nvSpPr>
                <p:cNvPr id="43" name="Rectangle 52"/>
                <p:cNvSpPr/>
                <p:nvPr/>
              </p:nvSpPr>
              <p:spPr>
                <a:xfrm>
                  <a:off x="5088255" y="2000250"/>
                  <a:ext cx="45719" cy="619125"/>
                </a:xfrm>
                <a:prstGeom prst="rect">
                  <a:avLst/>
                </a:prstGeom>
                <a:solidFill>
                  <a:srgbClr val="FFFFFF"/>
                </a:solidFill>
                <a:ln w="12700" cap="flat" cmpd="sng" algn="ctr">
                  <a:noFill/>
                  <a:prstDash val="solid"/>
                </a:ln>
                <a:effectLst/>
              </p:spPr>
              <p:txBody>
                <a:bodyPr rtlCol="0" anchor="t" anchorCtr="0"/>
                <a:lstStyle/>
                <a:p>
                  <a:pPr marL="0" marR="0" lvl="0" indent="0" algn="l" defTabSz="914400" eaLnBrk="1" fontAlgn="auto" latinLnBrk="0" hangingPunct="1">
                    <a:lnSpc>
                      <a:spcPct val="100000"/>
                    </a:lnSpc>
                    <a:spcBef>
                      <a:spcPts val="0"/>
                    </a:spcBef>
                    <a:spcAft>
                      <a:spcPts val="0"/>
                    </a:spcAft>
                    <a:buClrTx/>
                    <a:buSzTx/>
                    <a:buFontTx/>
                    <a:buNone/>
                    <a:defRPr/>
                  </a:pPr>
                  <a:endParaRPr kumimoji="0" lang="en-GB" sz="1400" b="0" i="0" u="none" strike="noStrike" kern="0" cap="none" spc="0" normalizeH="0" baseline="0" noProof="0" dirty="0" smtClean="0">
                    <a:ln>
                      <a:noFill/>
                    </a:ln>
                    <a:solidFill>
                      <a:srgbClr val="002868"/>
                    </a:solidFill>
                    <a:effectLst/>
                    <a:uLnTx/>
                    <a:uFillTx/>
                    <a:latin typeface="微软雅黑" panose="020B0503020204020204" pitchFamily="34" charset="-122"/>
                    <a:ea typeface="微软雅黑" panose="020B0503020204020204" pitchFamily="34" charset="-122"/>
                  </a:endParaRPr>
                </a:p>
              </p:txBody>
            </p:sp>
          </p:grpSp>
        </p:grpSp>
        <p:sp>
          <p:nvSpPr>
            <p:cNvPr id="35" name="TextBox 34"/>
            <p:cNvSpPr txBox="1"/>
            <p:nvPr/>
          </p:nvSpPr>
          <p:spPr bwMode="gray">
            <a:xfrm>
              <a:off x="3917920" y="2333644"/>
              <a:ext cx="1123661" cy="602856"/>
            </a:xfrm>
            <a:prstGeom prst="rect">
              <a:avLst/>
            </a:prstGeom>
            <a:noFill/>
            <a:ln w="9525">
              <a:noFill/>
              <a:miter lim="800000"/>
            </a:ln>
            <a:effectLst/>
          </p:spPr>
          <p:txBody>
            <a:bodyPr vert="horz" wrap="square" lIns="108000" tIns="46800" rIns="108000" bIns="46800" numCol="1" rtlCol="0" anchor="ctr" anchorCtr="0" compatLnSpc="1">
              <a:noAutofit/>
            </a:bodyPr>
            <a:lstStyle/>
            <a:p>
              <a:pPr marL="0" marR="0" lvl="0" indent="0" algn="ctr" defTabSz="914400" rtl="0" eaLnBrk="1" fontAlgn="base" latinLnBrk="0" hangingPunct="1">
                <a:lnSpc>
                  <a:spcPct val="100000"/>
                </a:lnSpc>
                <a:spcBef>
                  <a:spcPts val="0"/>
                </a:spcBef>
                <a:spcAft>
                  <a:spcPct val="0"/>
                </a:spcAft>
                <a:buClr>
                  <a:srgbClr val="002868"/>
                </a:buClr>
                <a:buSzTx/>
                <a:buFont typeface="Arial" panose="020B0604020202020204" pitchFamily="34" charset="0"/>
                <a:buNone/>
                <a:defRPr/>
              </a:pPr>
              <a:r>
                <a:rPr kumimoji="0" lang="zh-CN" altLang="en-US" sz="1400" b="0" i="0" u="none" strike="noStrike" kern="0" cap="none" spc="0" normalizeH="0" baseline="0" noProof="0" dirty="0" smtClean="0">
                  <a:ln>
                    <a:noFill/>
                  </a:ln>
                  <a:solidFill>
                    <a:srgbClr val="002868"/>
                  </a:solidFill>
                  <a:effectLst/>
                  <a:uLnTx/>
                  <a:uFillTx/>
                  <a:latin typeface="微软雅黑" panose="020B0503020204020204" pitchFamily="34" charset="-122"/>
                  <a:ea typeface="微软雅黑" panose="020B0503020204020204" pitchFamily="34" charset="-122"/>
                </a:rPr>
                <a:t>过程控制</a:t>
              </a:r>
              <a:endParaRPr kumimoji="0" lang="en-US" altLang="zh-CN" sz="1400" b="0" i="0" u="none" strike="noStrike" kern="0" cap="none" spc="0" normalizeH="0" baseline="0" noProof="0" dirty="0" smtClean="0">
                <a:ln>
                  <a:noFill/>
                </a:ln>
                <a:solidFill>
                  <a:srgbClr val="002868"/>
                </a:solidFill>
                <a:effectLst/>
                <a:uLnTx/>
                <a:uFillTx/>
                <a:latin typeface="微软雅黑" panose="020B0503020204020204" pitchFamily="34" charset="-122"/>
                <a:ea typeface="微软雅黑" panose="020B0503020204020204" pitchFamily="34" charset="-122"/>
              </a:endParaRPr>
            </a:p>
            <a:p>
              <a:pPr marL="0" marR="0" lvl="0" indent="0" algn="ctr" defTabSz="914400" rtl="0" eaLnBrk="1" fontAlgn="base" latinLnBrk="0" hangingPunct="1">
                <a:lnSpc>
                  <a:spcPct val="100000"/>
                </a:lnSpc>
                <a:spcBef>
                  <a:spcPts val="0"/>
                </a:spcBef>
                <a:spcAft>
                  <a:spcPct val="0"/>
                </a:spcAft>
                <a:buClr>
                  <a:srgbClr val="002868"/>
                </a:buClr>
                <a:buSzTx/>
                <a:buFont typeface="Arial" panose="020B0604020202020204" pitchFamily="34" charset="0"/>
                <a:buNone/>
                <a:defRPr/>
              </a:pPr>
              <a:r>
                <a:rPr lang="zh-CN" altLang="en-US" sz="1400" kern="0" dirty="0" smtClean="0">
                  <a:solidFill>
                    <a:srgbClr val="002868"/>
                  </a:solidFill>
                  <a:latin typeface="微软雅黑" panose="020B0503020204020204" pitchFamily="34" charset="-122"/>
                  <a:ea typeface="微软雅黑" panose="020B0503020204020204" pitchFamily="34" charset="-122"/>
                </a:rPr>
                <a:t>理念</a:t>
              </a:r>
              <a:endParaRPr kumimoji="0" lang="en-GB" sz="1400" b="0" i="0" u="none" strike="noStrike" kern="0" cap="none" spc="0" normalizeH="0" baseline="0" noProof="0" dirty="0" smtClean="0">
                <a:ln>
                  <a:noFill/>
                </a:ln>
                <a:solidFill>
                  <a:srgbClr val="002868"/>
                </a:solidFill>
                <a:effectLst/>
                <a:uLnTx/>
                <a:uFillTx/>
                <a:latin typeface="微软雅黑" panose="020B0503020204020204" pitchFamily="34" charset="-122"/>
                <a:ea typeface="微软雅黑" panose="020B0503020204020204" pitchFamily="34" charset="-122"/>
              </a:endParaRPr>
            </a:p>
          </p:txBody>
        </p:sp>
        <p:sp>
          <p:nvSpPr>
            <p:cNvPr id="77" name="TextBox 76"/>
            <p:cNvSpPr txBox="1"/>
            <p:nvPr/>
          </p:nvSpPr>
          <p:spPr bwMode="gray">
            <a:xfrm>
              <a:off x="4632300" y="3190900"/>
              <a:ext cx="1123661" cy="602856"/>
            </a:xfrm>
            <a:prstGeom prst="rect">
              <a:avLst/>
            </a:prstGeom>
            <a:noFill/>
            <a:ln w="9525">
              <a:noFill/>
              <a:miter lim="800000"/>
            </a:ln>
            <a:effectLst/>
          </p:spPr>
          <p:txBody>
            <a:bodyPr vert="horz" wrap="square" lIns="108000" tIns="46800" rIns="108000" bIns="46800" numCol="1" rtlCol="0" anchor="ctr" anchorCtr="0" compatLnSpc="1">
              <a:noAutofit/>
            </a:bodyPr>
            <a:lstStyle/>
            <a:p>
              <a:pPr marL="0" marR="0" lvl="0" indent="0" algn="ctr" defTabSz="914400" rtl="0" eaLnBrk="1" fontAlgn="base" latinLnBrk="0" hangingPunct="1">
                <a:lnSpc>
                  <a:spcPct val="100000"/>
                </a:lnSpc>
                <a:spcBef>
                  <a:spcPts val="0"/>
                </a:spcBef>
                <a:spcAft>
                  <a:spcPct val="0"/>
                </a:spcAft>
                <a:buClr>
                  <a:srgbClr val="002868"/>
                </a:buClr>
                <a:buSzTx/>
                <a:buFont typeface="Arial" panose="020B0604020202020204" pitchFamily="34" charset="0"/>
                <a:buNone/>
                <a:defRPr/>
              </a:pPr>
              <a:r>
                <a:rPr kumimoji="0" lang="zh-CN" altLang="en-US" sz="1400" b="0" i="0" u="none" strike="noStrike" kern="0" cap="none" spc="0" normalizeH="0" baseline="0" noProof="0" dirty="0" smtClean="0">
                  <a:ln>
                    <a:noFill/>
                  </a:ln>
                  <a:solidFill>
                    <a:srgbClr val="002868"/>
                  </a:solidFill>
                  <a:effectLst/>
                  <a:uLnTx/>
                  <a:uFillTx/>
                  <a:latin typeface="微软雅黑" panose="020B0503020204020204" pitchFamily="34" charset="-122"/>
                  <a:ea typeface="微软雅黑" panose="020B0503020204020204" pitchFamily="34" charset="-122"/>
                </a:rPr>
                <a:t>参数放行</a:t>
              </a:r>
              <a:endParaRPr kumimoji="0" lang="en-GB" sz="1400" b="0" i="0" u="none" strike="noStrike" kern="0" cap="none" spc="0" normalizeH="0" baseline="0" noProof="0" dirty="0" smtClean="0">
                <a:ln>
                  <a:noFill/>
                </a:ln>
                <a:solidFill>
                  <a:srgbClr val="002868"/>
                </a:solidFill>
                <a:effectLst/>
                <a:uLnTx/>
                <a:uFillTx/>
                <a:latin typeface="微软雅黑" panose="020B0503020204020204" pitchFamily="34" charset="-122"/>
                <a:ea typeface="微软雅黑" panose="020B0503020204020204" pitchFamily="34" charset="-122"/>
              </a:endParaRPr>
            </a:p>
          </p:txBody>
        </p:sp>
      </p:grpSp>
      <p:sp>
        <p:nvSpPr>
          <p:cNvPr id="3" name="椭圆 2"/>
          <p:cNvSpPr/>
          <p:nvPr/>
        </p:nvSpPr>
        <p:spPr>
          <a:xfrm>
            <a:off x="395536" y="1700808"/>
            <a:ext cx="3705769" cy="3705769"/>
          </a:xfrm>
          <a:prstGeom prst="ellipse">
            <a:avLst/>
          </a:prstGeom>
          <a:no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zh-CN" altLang="en-US" sz="1400" dirty="0" err="1" smtClean="0">
              <a:solidFill>
                <a:srgbClr val="00B0F0"/>
              </a:solidFill>
            </a:endParaRPr>
          </a:p>
        </p:txBody>
      </p:sp>
      <p:sp>
        <p:nvSpPr>
          <p:cNvPr id="4" name="矩形 3"/>
          <p:cNvSpPr/>
          <p:nvPr/>
        </p:nvSpPr>
        <p:spPr>
          <a:xfrm>
            <a:off x="1537529" y="5065439"/>
            <a:ext cx="1441421" cy="307777"/>
          </a:xfrm>
          <a:prstGeom prst="rect">
            <a:avLst/>
          </a:prstGeom>
        </p:spPr>
        <p:txBody>
          <a:bodyPr wrap="none">
            <a:spAutoFit/>
          </a:bodyPr>
          <a:lstStyle/>
          <a:p>
            <a:pPr lvl="0" algn="ctr" fontAlgn="base" latinLnBrk="0">
              <a:spcAft>
                <a:spcPct val="0"/>
              </a:spcAft>
              <a:buClr>
                <a:srgbClr val="002868"/>
              </a:buClr>
              <a:defRPr/>
            </a:pPr>
            <a:r>
              <a:rPr lang="zh-CN" altLang="en-US" sz="1400" kern="0" dirty="0" smtClean="0">
                <a:solidFill>
                  <a:srgbClr val="002868"/>
                </a:solidFill>
                <a:latin typeface="微软雅黑" panose="020B0503020204020204" pitchFamily="34" charset="-122"/>
                <a:ea typeface="微软雅黑" panose="020B0503020204020204" pitchFamily="34" charset="-122"/>
              </a:rPr>
              <a:t>大数据分析理念</a:t>
            </a:r>
            <a:endParaRPr lang="en-US" altLang="zh-CN" sz="1400" kern="0" dirty="0">
              <a:solidFill>
                <a:srgbClr val="002868"/>
              </a:solidFill>
              <a:latin typeface="微软雅黑" panose="020B0503020204020204" pitchFamily="34" charset="-122"/>
              <a:ea typeface="微软雅黑" panose="020B0503020204020204" pitchFamily="34" charset="-122"/>
            </a:endParaRPr>
          </a:p>
        </p:txBody>
      </p:sp>
      <p:sp>
        <p:nvSpPr>
          <p:cNvPr id="58" name="矩形 57"/>
          <p:cNvSpPr/>
          <p:nvPr/>
        </p:nvSpPr>
        <p:spPr>
          <a:xfrm>
            <a:off x="1610821" y="1794982"/>
            <a:ext cx="1441421" cy="307777"/>
          </a:xfrm>
          <a:prstGeom prst="rect">
            <a:avLst/>
          </a:prstGeom>
        </p:spPr>
        <p:txBody>
          <a:bodyPr wrap="none">
            <a:spAutoFit/>
          </a:bodyPr>
          <a:lstStyle/>
          <a:p>
            <a:pPr lvl="0" algn="ctr" fontAlgn="base" latinLnBrk="0">
              <a:spcAft>
                <a:spcPct val="0"/>
              </a:spcAft>
              <a:buClr>
                <a:srgbClr val="002868"/>
              </a:buClr>
              <a:defRPr/>
            </a:pPr>
            <a:r>
              <a:rPr lang="zh-CN" altLang="en-US" sz="1400" kern="0" dirty="0" smtClean="0">
                <a:solidFill>
                  <a:srgbClr val="002868"/>
                </a:solidFill>
                <a:latin typeface="微软雅黑" panose="020B0503020204020204" pitchFamily="34" charset="-122"/>
                <a:ea typeface="微软雅黑" panose="020B0503020204020204" pitchFamily="34" charset="-122"/>
              </a:rPr>
              <a:t>大数据分析理念</a:t>
            </a:r>
            <a:endParaRPr lang="en-US" altLang="zh-CN" sz="1400" kern="0" dirty="0">
              <a:solidFill>
                <a:srgbClr val="002868"/>
              </a:solidFill>
              <a:latin typeface="微软雅黑" panose="020B0503020204020204" pitchFamily="34" charset="-122"/>
              <a:ea typeface="微软雅黑" panose="020B0503020204020204" pitchFamily="34" charset="-122"/>
            </a:endParaRPr>
          </a:p>
        </p:txBody>
      </p:sp>
      <p:sp>
        <p:nvSpPr>
          <p:cNvPr id="56" name="矩形 55"/>
          <p:cNvSpPr/>
          <p:nvPr/>
        </p:nvSpPr>
        <p:spPr>
          <a:xfrm>
            <a:off x="4624237" y="4988380"/>
            <a:ext cx="1764196" cy="602856"/>
          </a:xfrm>
          <a:prstGeom prst="rect">
            <a:avLst/>
          </a:prstGeom>
          <a:solidFill>
            <a:srgbClr val="D5E4F3"/>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zh-CN" altLang="en-US" sz="1400" b="1" dirty="0" smtClean="0">
                <a:solidFill>
                  <a:srgbClr val="002060"/>
                </a:solidFill>
                <a:latin typeface="微软雅黑" panose="020B0503020204020204" pitchFamily="34" charset="-122"/>
                <a:ea typeface="微软雅黑" panose="020B0503020204020204" pitchFamily="34" charset="-122"/>
              </a:rPr>
              <a:t>大数据分析理念</a:t>
            </a:r>
            <a:endParaRPr lang="zh-CN" altLang="en-US" sz="1400" b="1" dirty="0" smtClean="0">
              <a:solidFill>
                <a:srgbClr val="002060"/>
              </a:solidFill>
              <a:latin typeface="微软雅黑" panose="020B0503020204020204" pitchFamily="34" charset="-122"/>
              <a:ea typeface="微软雅黑" panose="020B0503020204020204" pitchFamily="34" charset="-122"/>
            </a:endParaRPr>
          </a:p>
        </p:txBody>
      </p:sp>
      <p:sp>
        <p:nvSpPr>
          <p:cNvPr id="57" name="TextBox 56"/>
          <p:cNvSpPr txBox="1"/>
          <p:nvPr/>
        </p:nvSpPr>
        <p:spPr>
          <a:xfrm>
            <a:off x="6460514" y="4988380"/>
            <a:ext cx="1908000" cy="597715"/>
          </a:xfrm>
          <a:prstGeom prst="rect">
            <a:avLst/>
          </a:prstGeom>
          <a:noFill/>
          <a:ln w="28575">
            <a:noFill/>
          </a:ln>
        </p:spPr>
        <p:txBody>
          <a:bodyPr wrap="square" lIns="36000" tIns="36000" rIns="36000" bIns="36000" rtlCol="0" anchor="t" anchorCtr="0">
            <a:noAutofit/>
          </a:bodyPr>
          <a:lstStyle/>
          <a:p>
            <a:pPr marL="285750" indent="-285750" latinLnBrk="0">
              <a:spcBef>
                <a:spcPts val="300"/>
              </a:spcBef>
              <a:buFont typeface="Arial" panose="020B0604020202020204" pitchFamily="34" charset="0"/>
              <a:buChar char="•"/>
            </a:pPr>
            <a:r>
              <a:rPr lang="zh-CN" altLang="en-US" sz="1200" dirty="0" smtClean="0">
                <a:solidFill>
                  <a:srgbClr val="002060"/>
                </a:solidFill>
                <a:latin typeface="+mj-lt"/>
                <a:ea typeface="微软雅黑" panose="020B0503020204020204" pitchFamily="34" charset="-122"/>
              </a:rPr>
              <a:t>通过大数据对上述理念进行细致深入的分析，从而得到正确的认识。</a:t>
            </a:r>
            <a:endParaRPr lang="en-US" altLang="zh-CN" sz="1200" dirty="0" smtClean="0">
              <a:solidFill>
                <a:srgbClr val="002060"/>
              </a:solidFill>
              <a:latin typeface="+mj-lt"/>
              <a:ea typeface="微软雅黑" panose="020B0503020204020204" pitchFamily="34" charset="-122"/>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688" y="404664"/>
            <a:ext cx="8172764" cy="720080"/>
          </a:xfrm>
        </p:spPr>
        <p:txBody>
          <a:bodyPr/>
          <a:lstStyle/>
          <a:p>
            <a:pPr latinLnBrk="0"/>
            <a:r>
              <a:rPr lang="zh-CN" altLang="en-US" dirty="0" smtClean="0">
                <a:ea typeface="微软雅黑" panose="020B0503020204020204" pitchFamily="34" charset="-122"/>
              </a:rPr>
              <a:t>实施参数放行的建议一</a:t>
            </a:r>
            <a:endParaRPr lang="zh-CN" altLang="en-US" dirty="0" smtClean="0">
              <a:ea typeface="微软雅黑" panose="020B0503020204020204" pitchFamily="34" charset="-122"/>
            </a:endParaRPr>
          </a:p>
        </p:txBody>
      </p:sp>
      <p:sp>
        <p:nvSpPr>
          <p:cNvPr id="10" name="矩形 9"/>
          <p:cNvSpPr/>
          <p:nvPr/>
        </p:nvSpPr>
        <p:spPr>
          <a:xfrm>
            <a:off x="716929" y="1406668"/>
            <a:ext cx="7565999" cy="438156"/>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zh-CN" altLang="en-US" sz="2000" dirty="0" smtClean="0">
                <a:solidFill>
                  <a:srgbClr val="002060"/>
                </a:solidFill>
                <a:latin typeface="+mj-lt"/>
                <a:ea typeface="微软雅黑" panose="020B0503020204020204" pitchFamily="34" charset="-122"/>
              </a:rPr>
              <a:t>对政府相关监管部门的建议</a:t>
            </a:r>
            <a:endParaRPr lang="zh-CN" altLang="en-US" sz="2000" dirty="0" smtClean="0">
              <a:solidFill>
                <a:srgbClr val="002060"/>
              </a:solidFill>
              <a:latin typeface="+mj-lt"/>
              <a:ea typeface="微软雅黑" panose="020B0503020204020204" pitchFamily="34" charset="-122"/>
            </a:endParaRPr>
          </a:p>
        </p:txBody>
      </p:sp>
      <p:sp>
        <p:nvSpPr>
          <p:cNvPr id="128" name="矩形 127"/>
          <p:cNvSpPr/>
          <p:nvPr/>
        </p:nvSpPr>
        <p:spPr>
          <a:xfrm>
            <a:off x="4247964" y="3464796"/>
            <a:ext cx="4253126" cy="711004"/>
          </a:xfrm>
          <a:prstGeom prst="rect">
            <a:avLst/>
          </a:prstGeom>
          <a:noFill/>
          <a:ln w="12700" cap="flat" cmpd="sng" algn="ctr">
            <a:noFill/>
            <a:prstDash val="solid"/>
          </a:ln>
          <a:effectLst/>
        </p:spPr>
        <p:txBody>
          <a:bodyPr lIns="72000" tIns="36000" rIns="36000" bIns="36000" rtlCol="0" anchor="ctr"/>
          <a:lstStyle/>
          <a:p>
            <a:pPr marL="171450" marR="0" lvl="0" indent="-171450" defTabSz="914400" eaLnBrk="1" fontAlgn="auto" latinLnBrk="0" hangingPunct="1">
              <a:lnSpc>
                <a:spcPct val="100000"/>
              </a:lnSpc>
              <a:spcBef>
                <a:spcPts val="600"/>
              </a:spcBef>
              <a:spcAft>
                <a:spcPts val="0"/>
              </a:spcAft>
              <a:buClrTx/>
              <a:buSzTx/>
              <a:buFont typeface="Arial" panose="020B0604020202020204" pitchFamily="34" charset="0"/>
              <a:buChar char="•"/>
              <a:defRPr/>
            </a:pPr>
            <a:r>
              <a:rPr kumimoji="0" lang="zh-CN" altLang="en-US" sz="1400" b="0" i="0" u="none" strike="noStrike" kern="0" cap="none" spc="0" normalizeH="0" noProof="0" dirty="0" smtClean="0">
                <a:ln>
                  <a:noFill/>
                </a:ln>
                <a:solidFill>
                  <a:srgbClr val="002060"/>
                </a:solidFill>
                <a:effectLst/>
                <a:uLnTx/>
                <a:uFillTx/>
                <a:latin typeface="+mj-lt"/>
                <a:ea typeface="微软雅黑" panose="020B0503020204020204" pitchFamily="34" charset="-122"/>
              </a:rPr>
              <a:t>建议中国药典委员会起草参数放行的技术要求和检验方法等，并在新版药典中加入该部分的内容。</a:t>
            </a:r>
            <a:endParaRPr kumimoji="0" lang="en-US" altLang="zh-CN" sz="1400" b="0" i="0" u="none" strike="noStrike" kern="0" cap="none" spc="0" normalizeH="0" noProof="0" dirty="0" smtClean="0">
              <a:ln>
                <a:noFill/>
              </a:ln>
              <a:solidFill>
                <a:srgbClr val="002060"/>
              </a:solidFill>
              <a:effectLst/>
              <a:uLnTx/>
              <a:uFillTx/>
              <a:latin typeface="+mj-lt"/>
              <a:ea typeface="微软雅黑" panose="020B0503020204020204" pitchFamily="34" charset="-122"/>
            </a:endParaRPr>
          </a:p>
        </p:txBody>
      </p:sp>
      <p:sp>
        <p:nvSpPr>
          <p:cNvPr id="129" name="五边形 128"/>
          <p:cNvSpPr/>
          <p:nvPr/>
        </p:nvSpPr>
        <p:spPr>
          <a:xfrm>
            <a:off x="4211960" y="3104230"/>
            <a:ext cx="4356484" cy="396000"/>
          </a:xfrm>
          <a:prstGeom prst="homePlate">
            <a:avLst/>
          </a:prstGeom>
          <a:solidFill>
            <a:srgbClr val="D5E4F3">
              <a:alpha val="5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latinLnBrk="0"/>
            <a:r>
              <a:rPr lang="zh-CN" altLang="en-US" sz="1400" b="1" dirty="0" smtClean="0">
                <a:solidFill>
                  <a:srgbClr val="002060"/>
                </a:solidFill>
                <a:latin typeface="+mj-lt"/>
                <a:ea typeface="微软雅黑" panose="020B0503020204020204" pitchFamily="34" charset="-122"/>
              </a:rPr>
              <a:t>   在药典附录中增加湿热灭菌参数放行相关内容</a:t>
            </a:r>
            <a:endParaRPr lang="en-US" altLang="zh-CN" sz="1400" b="1" dirty="0" smtClean="0">
              <a:solidFill>
                <a:srgbClr val="002060"/>
              </a:solidFill>
              <a:latin typeface="+mj-lt"/>
              <a:ea typeface="微软雅黑" panose="020B0503020204020204" pitchFamily="34" charset="-122"/>
            </a:endParaRPr>
          </a:p>
        </p:txBody>
      </p:sp>
      <p:sp>
        <p:nvSpPr>
          <p:cNvPr id="130" name="五边形 129"/>
          <p:cNvSpPr/>
          <p:nvPr/>
        </p:nvSpPr>
        <p:spPr>
          <a:xfrm>
            <a:off x="4211960" y="2060848"/>
            <a:ext cx="4356484" cy="396000"/>
          </a:xfrm>
          <a:prstGeom prst="homePlate">
            <a:avLst/>
          </a:prstGeom>
          <a:solidFill>
            <a:srgbClr val="D5E4F3">
              <a:alpha val="5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latinLnBrk="0"/>
            <a:r>
              <a:rPr lang="zh-CN" altLang="en-US" sz="1400" b="1" dirty="0" smtClean="0">
                <a:solidFill>
                  <a:srgbClr val="002060"/>
                </a:solidFill>
                <a:latin typeface="微软雅黑" panose="020B0503020204020204" pitchFamily="34" charset="-122"/>
                <a:ea typeface="微软雅黑" panose="020B0503020204020204" pitchFamily="34" charset="-122"/>
              </a:rPr>
              <a:t>   </a:t>
            </a:r>
            <a:r>
              <a:rPr lang="zh-CN" altLang="en-US" sz="1400" b="1" dirty="0" smtClean="0">
                <a:solidFill>
                  <a:srgbClr val="002060"/>
                </a:solidFill>
                <a:latin typeface="+mj-lt"/>
                <a:ea typeface="微软雅黑" panose="020B0503020204020204" pitchFamily="34" charset="-122"/>
              </a:rPr>
              <a:t>在</a:t>
            </a:r>
            <a:r>
              <a:rPr lang="en-US" altLang="zh-CN" sz="1400" b="1" dirty="0" smtClean="0">
                <a:solidFill>
                  <a:srgbClr val="002060"/>
                </a:solidFill>
                <a:latin typeface="+mj-lt"/>
                <a:ea typeface="微软雅黑" panose="020B0503020204020204" pitchFamily="34" charset="-122"/>
              </a:rPr>
              <a:t>GMP</a:t>
            </a:r>
            <a:r>
              <a:rPr lang="zh-CN" altLang="en-US" sz="1400" b="1" dirty="0" smtClean="0">
                <a:solidFill>
                  <a:srgbClr val="002060"/>
                </a:solidFill>
                <a:latin typeface="+mj-lt"/>
                <a:ea typeface="微软雅黑" panose="020B0503020204020204" pitchFamily="34" charset="-122"/>
              </a:rPr>
              <a:t>中以附录形式增加参数放行相关内容</a:t>
            </a:r>
            <a:endParaRPr lang="zh-CN" altLang="en-US" sz="1400" b="1" dirty="0" smtClean="0">
              <a:solidFill>
                <a:srgbClr val="002060"/>
              </a:solidFill>
              <a:latin typeface="+mj-lt"/>
              <a:ea typeface="微软雅黑" panose="020B0503020204020204" pitchFamily="34" charset="-122"/>
            </a:endParaRPr>
          </a:p>
        </p:txBody>
      </p:sp>
      <p:sp>
        <p:nvSpPr>
          <p:cNvPr id="131" name="矩形 130"/>
          <p:cNvSpPr/>
          <p:nvPr/>
        </p:nvSpPr>
        <p:spPr>
          <a:xfrm>
            <a:off x="4247964" y="2517113"/>
            <a:ext cx="4253126" cy="587117"/>
          </a:xfrm>
          <a:prstGeom prst="rect">
            <a:avLst/>
          </a:prstGeom>
          <a:noFill/>
          <a:ln w="12700" cap="flat" cmpd="sng" algn="ctr">
            <a:noFill/>
            <a:prstDash val="solid"/>
          </a:ln>
          <a:effectLst/>
        </p:spPr>
        <p:txBody>
          <a:bodyPr lIns="72000" tIns="36000" rIns="36000" bIns="36000" rtlCol="0" anchor="ctr"/>
          <a:lstStyle/>
          <a:p>
            <a:pPr marL="171450" lvl="0" indent="-171450" latinLnBrk="0">
              <a:spcBef>
                <a:spcPts val="600"/>
              </a:spcBef>
              <a:buFont typeface="Arial" panose="020B0604020202020204" pitchFamily="34" charset="0"/>
              <a:buChar char="•"/>
              <a:defRPr/>
            </a:pPr>
            <a:r>
              <a:rPr lang="zh-CN" altLang="en-US" sz="1400" kern="0" dirty="0" smtClean="0">
                <a:solidFill>
                  <a:srgbClr val="002060"/>
                </a:solidFill>
                <a:latin typeface="+mj-lt"/>
                <a:ea typeface="微软雅黑" panose="020B0503020204020204" pitchFamily="34" charset="-122"/>
              </a:rPr>
              <a:t>建议国家局的相关职能部门，如安监司、核查中心起草相关的参数放行附录</a:t>
            </a:r>
            <a:endParaRPr kumimoji="0" lang="en-US" altLang="zh-CN" sz="1400" b="0" i="0" u="none" strike="noStrike" kern="0" cap="none" spc="0" normalizeH="0" noProof="0" dirty="0" smtClean="0">
              <a:ln>
                <a:noFill/>
              </a:ln>
              <a:solidFill>
                <a:srgbClr val="002060"/>
              </a:solidFill>
              <a:effectLst/>
              <a:uLnTx/>
              <a:uFillTx/>
              <a:latin typeface="+mj-lt"/>
              <a:ea typeface="微软雅黑" panose="020B0503020204020204" pitchFamily="34" charset="-122"/>
            </a:endParaRPr>
          </a:p>
        </p:txBody>
      </p:sp>
      <p:sp>
        <p:nvSpPr>
          <p:cNvPr id="217" name="矩形 216"/>
          <p:cNvSpPr/>
          <p:nvPr/>
        </p:nvSpPr>
        <p:spPr>
          <a:xfrm>
            <a:off x="467544" y="1821975"/>
            <a:ext cx="8172908" cy="4229476"/>
          </a:xfrm>
          <a:prstGeom prst="rect">
            <a:avLst/>
          </a:prstGeom>
          <a:no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zh-CN" altLang="en-US" sz="1400" dirty="0" err="1" smtClean="0">
              <a:solidFill>
                <a:srgbClr val="00B0F0"/>
              </a:solidFill>
              <a:latin typeface="+mj-lt"/>
              <a:ea typeface="微软雅黑" panose="020B0503020204020204" pitchFamily="34" charset="-122"/>
            </a:endParaRPr>
          </a:p>
        </p:txBody>
      </p:sp>
      <p:sp>
        <p:nvSpPr>
          <p:cNvPr id="7" name="椭圆 6"/>
          <p:cNvSpPr/>
          <p:nvPr/>
        </p:nvSpPr>
        <p:spPr>
          <a:xfrm>
            <a:off x="3995936" y="2072448"/>
            <a:ext cx="360000" cy="360000"/>
          </a:xfrm>
          <a:prstGeom prst="ellipse">
            <a:avLst/>
          </a:prstGeom>
          <a:solidFill>
            <a:srgbClr val="00B0F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200" b="1" dirty="0" smtClean="0">
                <a:solidFill>
                  <a:schemeClr val="bg1"/>
                </a:solidFill>
                <a:latin typeface="+mj-lt"/>
                <a:ea typeface="微软雅黑" panose="020B0503020204020204" pitchFamily="34" charset="-122"/>
              </a:rPr>
              <a:t>1</a:t>
            </a:r>
            <a:endParaRPr lang="zh-CN" altLang="en-US" sz="1200" b="1" dirty="0" err="1" smtClean="0">
              <a:solidFill>
                <a:schemeClr val="bg1"/>
              </a:solidFill>
              <a:latin typeface="+mj-lt"/>
              <a:ea typeface="微软雅黑" panose="020B0503020204020204" pitchFamily="34" charset="-122"/>
            </a:endParaRPr>
          </a:p>
        </p:txBody>
      </p:sp>
      <p:sp>
        <p:nvSpPr>
          <p:cNvPr id="110" name="椭圆 109"/>
          <p:cNvSpPr/>
          <p:nvPr/>
        </p:nvSpPr>
        <p:spPr>
          <a:xfrm>
            <a:off x="3995936" y="3119370"/>
            <a:ext cx="360000" cy="360000"/>
          </a:xfrm>
          <a:prstGeom prst="ellipse">
            <a:avLst/>
          </a:prstGeom>
          <a:solidFill>
            <a:srgbClr val="00B0F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200" b="1" dirty="0" smtClean="0">
                <a:solidFill>
                  <a:schemeClr val="bg1"/>
                </a:solidFill>
                <a:latin typeface="+mj-lt"/>
                <a:ea typeface="微软雅黑" panose="020B0503020204020204" pitchFamily="34" charset="-122"/>
              </a:rPr>
              <a:t>2</a:t>
            </a:r>
            <a:endParaRPr lang="zh-CN" altLang="en-US" sz="1200" b="1" dirty="0" err="1" smtClean="0">
              <a:solidFill>
                <a:schemeClr val="bg1"/>
              </a:solidFill>
              <a:latin typeface="+mj-lt"/>
              <a:ea typeface="微软雅黑" panose="020B0503020204020204" pitchFamily="34" charset="-122"/>
            </a:endParaRPr>
          </a:p>
        </p:txBody>
      </p:sp>
      <p:pic>
        <p:nvPicPr>
          <p:cNvPr id="111" name="Picture 3"/>
          <p:cNvPicPr>
            <a:picLocks noChangeAspect="1" noChangeArrowheads="1"/>
          </p:cNvPicPr>
          <p:nvPr/>
        </p:nvPicPr>
        <p:blipFill>
          <a:blip r:embed="rId1"/>
          <a:srcRect/>
          <a:stretch>
            <a:fillRect/>
          </a:stretch>
        </p:blipFill>
        <p:spPr bwMode="auto">
          <a:xfrm>
            <a:off x="857224" y="2214554"/>
            <a:ext cx="2774703" cy="3143272"/>
          </a:xfrm>
          <a:prstGeom prst="rect">
            <a:avLst/>
          </a:prstGeom>
          <a:noFill/>
          <a:ln w="9525">
            <a:noFill/>
            <a:miter lim="800000"/>
            <a:headEnd/>
            <a:tailEnd/>
          </a:ln>
          <a:effectLst/>
        </p:spPr>
      </p:pic>
      <p:sp>
        <p:nvSpPr>
          <p:cNvPr id="112" name="矩形 111"/>
          <p:cNvSpPr/>
          <p:nvPr/>
        </p:nvSpPr>
        <p:spPr>
          <a:xfrm>
            <a:off x="4252048" y="4461552"/>
            <a:ext cx="4320480" cy="996756"/>
          </a:xfrm>
          <a:prstGeom prst="rect">
            <a:avLst/>
          </a:prstGeom>
          <a:noFill/>
          <a:ln w="12700" cap="flat" cmpd="sng" algn="ctr">
            <a:noFill/>
            <a:prstDash val="solid"/>
          </a:ln>
          <a:effectLst/>
        </p:spPr>
        <p:txBody>
          <a:bodyPr lIns="72000" tIns="36000" rIns="36000" bIns="36000" rtlCol="0" anchor="ctr"/>
          <a:lstStyle/>
          <a:p>
            <a:pPr marL="171450" lvl="0" indent="-171450" latinLnBrk="0">
              <a:spcBef>
                <a:spcPts val="600"/>
              </a:spcBef>
              <a:buFont typeface="Arial" panose="020B0604020202020204" pitchFamily="34" charset="0"/>
              <a:buChar char="•"/>
              <a:defRPr/>
            </a:pPr>
            <a:r>
              <a:rPr lang="zh-CN" altLang="en-US" sz="1400" kern="0" dirty="0" smtClean="0">
                <a:solidFill>
                  <a:srgbClr val="002060"/>
                </a:solidFill>
                <a:ea typeface="微软雅黑" panose="020B0503020204020204" pitchFamily="34" charset="-122"/>
              </a:rPr>
              <a:t>建议国家局的注册司、法制司、</a:t>
            </a:r>
            <a:r>
              <a:rPr lang="en-US" altLang="zh-CN" sz="1400" kern="0" dirty="0" smtClean="0">
                <a:solidFill>
                  <a:srgbClr val="002060"/>
                </a:solidFill>
                <a:ea typeface="微软雅黑" panose="020B0503020204020204" pitchFamily="34" charset="-122"/>
              </a:rPr>
              <a:t>CDE</a:t>
            </a:r>
            <a:r>
              <a:rPr lang="zh-CN" altLang="en-US" sz="1400" kern="0" dirty="0" smtClean="0">
                <a:solidFill>
                  <a:srgbClr val="002060"/>
                </a:solidFill>
                <a:ea typeface="微软雅黑" panose="020B0503020204020204" pitchFamily="34" charset="-122"/>
              </a:rPr>
              <a:t>等部门制定关于参数放行申报、审核审批的相关技术文件要求，并制定申请程序，可以让企业按照要求进行申请。</a:t>
            </a:r>
            <a:endParaRPr lang="en-US" altLang="zh-CN" sz="1400" kern="0" dirty="0" smtClean="0">
              <a:solidFill>
                <a:srgbClr val="002060"/>
              </a:solidFill>
              <a:ea typeface="微软雅黑" panose="020B0503020204020204" pitchFamily="34" charset="-122"/>
            </a:endParaRPr>
          </a:p>
        </p:txBody>
      </p:sp>
      <p:sp>
        <p:nvSpPr>
          <p:cNvPr id="113" name="五边形 112"/>
          <p:cNvSpPr/>
          <p:nvPr/>
        </p:nvSpPr>
        <p:spPr>
          <a:xfrm>
            <a:off x="4216044" y="4175800"/>
            <a:ext cx="4356484" cy="396000"/>
          </a:xfrm>
          <a:prstGeom prst="homePlate">
            <a:avLst/>
          </a:prstGeom>
          <a:solidFill>
            <a:srgbClr val="D5E4F3">
              <a:alpha val="5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latinLnBrk="0">
              <a:spcBef>
                <a:spcPts val="600"/>
              </a:spcBef>
            </a:pPr>
            <a:r>
              <a:rPr lang="zh-CN" altLang="en-US" sz="1400" b="1" dirty="0" smtClean="0">
                <a:solidFill>
                  <a:srgbClr val="002060"/>
                </a:solidFill>
                <a:latin typeface="+mj-lt"/>
                <a:ea typeface="微软雅黑" panose="020B0503020204020204" pitchFamily="34" charset="-122"/>
              </a:rPr>
              <a:t>制定参数放行申报、审核</a:t>
            </a:r>
            <a:r>
              <a:rPr lang="en-US" altLang="zh-CN" sz="1400" b="1" dirty="0" smtClean="0">
                <a:solidFill>
                  <a:srgbClr val="002060"/>
                </a:solidFill>
                <a:latin typeface="+mj-lt"/>
                <a:ea typeface="微软雅黑" panose="020B0503020204020204" pitchFamily="34" charset="-122"/>
              </a:rPr>
              <a:t>/</a:t>
            </a:r>
            <a:r>
              <a:rPr lang="zh-CN" altLang="en-US" sz="1400" b="1" dirty="0" smtClean="0">
                <a:solidFill>
                  <a:srgbClr val="002060"/>
                </a:solidFill>
                <a:latin typeface="+mj-lt"/>
                <a:ea typeface="微软雅黑" panose="020B0503020204020204" pitchFamily="34" charset="-122"/>
              </a:rPr>
              <a:t>审批的技术要求和指南</a:t>
            </a:r>
            <a:endParaRPr lang="en-US" altLang="zh-CN" sz="1400" b="1" dirty="0" smtClean="0">
              <a:solidFill>
                <a:srgbClr val="002060"/>
              </a:solidFill>
              <a:latin typeface="+mj-lt"/>
              <a:ea typeface="微软雅黑" panose="020B0503020204020204" pitchFamily="34" charset="-122"/>
            </a:endParaRPr>
          </a:p>
        </p:txBody>
      </p:sp>
      <p:sp>
        <p:nvSpPr>
          <p:cNvPr id="114" name="椭圆 113"/>
          <p:cNvSpPr/>
          <p:nvPr/>
        </p:nvSpPr>
        <p:spPr>
          <a:xfrm>
            <a:off x="4000020" y="4190940"/>
            <a:ext cx="360000" cy="360000"/>
          </a:xfrm>
          <a:prstGeom prst="ellipse">
            <a:avLst/>
          </a:prstGeom>
          <a:solidFill>
            <a:srgbClr val="00B0F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200" b="1" dirty="0" smtClean="0">
                <a:solidFill>
                  <a:schemeClr val="bg1"/>
                </a:solidFill>
                <a:latin typeface="+mj-lt"/>
                <a:ea typeface="微软雅黑" panose="020B0503020204020204" pitchFamily="34" charset="-122"/>
              </a:rPr>
              <a:t>3</a:t>
            </a:r>
            <a:endParaRPr lang="zh-CN" altLang="en-US" sz="1200" b="1" dirty="0" err="1" smtClean="0">
              <a:solidFill>
                <a:schemeClr val="bg1"/>
              </a:solidFill>
              <a:latin typeface="+mj-lt"/>
              <a:ea typeface="微软雅黑" panose="020B0503020204020204" pitchFamily="34" charset="-122"/>
            </a:endParaRPr>
          </a:p>
        </p:txBody>
      </p:sp>
      <p:sp>
        <p:nvSpPr>
          <p:cNvPr id="119" name="矩形 118"/>
          <p:cNvSpPr/>
          <p:nvPr/>
        </p:nvSpPr>
        <p:spPr>
          <a:xfrm>
            <a:off x="4250814" y="5505262"/>
            <a:ext cx="4253126" cy="711004"/>
          </a:xfrm>
          <a:prstGeom prst="rect">
            <a:avLst/>
          </a:prstGeom>
          <a:noFill/>
          <a:ln w="12700" cap="flat" cmpd="sng" algn="ctr">
            <a:noFill/>
            <a:prstDash val="solid"/>
          </a:ln>
          <a:effectLst/>
        </p:spPr>
        <p:txBody>
          <a:bodyPr lIns="72000" tIns="36000" rIns="36000" bIns="36000" rtlCol="0" anchor="ctr"/>
          <a:lstStyle/>
          <a:p>
            <a:pPr marL="171450" marR="0" lvl="0" indent="-171450" defTabSz="914400" eaLnBrk="1" fontAlgn="auto" latinLnBrk="0" hangingPunct="1">
              <a:lnSpc>
                <a:spcPct val="100000"/>
              </a:lnSpc>
              <a:spcBef>
                <a:spcPts val="600"/>
              </a:spcBef>
              <a:spcAft>
                <a:spcPts val="0"/>
              </a:spcAft>
              <a:buClrTx/>
              <a:buSzTx/>
              <a:buFont typeface="Arial" panose="020B0604020202020204" pitchFamily="34" charset="0"/>
              <a:buChar char="•"/>
              <a:defRPr/>
            </a:pPr>
            <a:r>
              <a:rPr kumimoji="0" lang="zh-CN" altLang="en-US" sz="1400" b="0" i="0" u="none" strike="noStrike" kern="0" cap="none" spc="0" normalizeH="0" noProof="0" dirty="0" smtClean="0">
                <a:ln>
                  <a:noFill/>
                </a:ln>
                <a:solidFill>
                  <a:srgbClr val="002060"/>
                </a:solidFill>
                <a:effectLst/>
                <a:uLnTx/>
                <a:uFillTx/>
                <a:latin typeface="+mj-lt"/>
                <a:ea typeface="微软雅黑" panose="020B0503020204020204" pitchFamily="34" charset="-122"/>
              </a:rPr>
              <a:t>建议国家局公布一个参数放行的征求意见稿。</a:t>
            </a:r>
            <a:endParaRPr kumimoji="0" lang="en-US" altLang="zh-CN" sz="1400" b="0" i="0" u="none" strike="noStrike" kern="0" cap="none" spc="0" normalizeH="0" noProof="0" dirty="0" smtClean="0">
              <a:ln>
                <a:noFill/>
              </a:ln>
              <a:solidFill>
                <a:srgbClr val="002060"/>
              </a:solidFill>
              <a:effectLst/>
              <a:uLnTx/>
              <a:uFillTx/>
              <a:latin typeface="+mj-lt"/>
              <a:ea typeface="微软雅黑" panose="020B0503020204020204" pitchFamily="34" charset="-122"/>
            </a:endParaRPr>
          </a:p>
        </p:txBody>
      </p:sp>
      <p:sp>
        <p:nvSpPr>
          <p:cNvPr id="120" name="五边形 119"/>
          <p:cNvSpPr/>
          <p:nvPr/>
        </p:nvSpPr>
        <p:spPr>
          <a:xfrm>
            <a:off x="4214810" y="5318808"/>
            <a:ext cx="4356484" cy="396000"/>
          </a:xfrm>
          <a:prstGeom prst="homePlate">
            <a:avLst/>
          </a:prstGeom>
          <a:solidFill>
            <a:srgbClr val="D5E4F3">
              <a:alpha val="5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latinLnBrk="0"/>
            <a:r>
              <a:rPr lang="zh-CN" altLang="en-US" sz="1400" b="1" dirty="0" smtClean="0">
                <a:solidFill>
                  <a:srgbClr val="002060"/>
                </a:solidFill>
                <a:latin typeface="+mj-lt"/>
                <a:ea typeface="微软雅黑" panose="020B0503020204020204" pitchFamily="34" charset="-122"/>
              </a:rPr>
              <a:t>   建议先公布参数放行法规的征求意见稿</a:t>
            </a:r>
            <a:endParaRPr lang="en-US" altLang="zh-CN" sz="1400" b="1" dirty="0" smtClean="0">
              <a:solidFill>
                <a:srgbClr val="002060"/>
              </a:solidFill>
              <a:latin typeface="+mj-lt"/>
              <a:ea typeface="微软雅黑" panose="020B0503020204020204" pitchFamily="34" charset="-122"/>
            </a:endParaRPr>
          </a:p>
        </p:txBody>
      </p:sp>
      <p:sp>
        <p:nvSpPr>
          <p:cNvPr id="121" name="椭圆 120"/>
          <p:cNvSpPr/>
          <p:nvPr/>
        </p:nvSpPr>
        <p:spPr>
          <a:xfrm>
            <a:off x="3998786" y="5333948"/>
            <a:ext cx="360000" cy="360000"/>
          </a:xfrm>
          <a:prstGeom prst="ellipse">
            <a:avLst/>
          </a:prstGeom>
          <a:solidFill>
            <a:srgbClr val="00B0F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200" b="1" dirty="0" smtClean="0">
                <a:solidFill>
                  <a:schemeClr val="bg1"/>
                </a:solidFill>
                <a:latin typeface="+mj-lt"/>
                <a:ea typeface="微软雅黑" panose="020B0503020204020204" pitchFamily="34" charset="-122"/>
              </a:rPr>
              <a:t>4</a:t>
            </a:r>
            <a:endParaRPr lang="zh-CN" altLang="en-US" sz="1200" b="1" dirty="0" err="1" smtClean="0">
              <a:solidFill>
                <a:schemeClr val="bg1"/>
              </a:solidFill>
              <a:latin typeface="+mj-lt"/>
              <a:ea typeface="微软雅黑" panose="020B0503020204020204" pitchFamily="34" charset="-122"/>
            </a:endParaRPr>
          </a:p>
        </p:txBody>
      </p:sp>
      <p:pic>
        <p:nvPicPr>
          <p:cNvPr id="210946" name="Picture 2"/>
          <p:cNvPicPr>
            <a:picLocks noChangeAspect="1" noChangeArrowheads="1"/>
          </p:cNvPicPr>
          <p:nvPr/>
        </p:nvPicPr>
        <p:blipFill>
          <a:blip r:embed="rId2"/>
          <a:srcRect/>
          <a:stretch>
            <a:fillRect/>
          </a:stretch>
        </p:blipFill>
        <p:spPr bwMode="auto">
          <a:xfrm>
            <a:off x="857224" y="2214554"/>
            <a:ext cx="2786082" cy="3162203"/>
          </a:xfrm>
          <a:prstGeom prst="rect">
            <a:avLst/>
          </a:prstGeom>
          <a:noFill/>
          <a:ln w="9525">
            <a:noFill/>
            <a:miter lim="800000"/>
            <a:headEnd/>
            <a:tailEnd/>
          </a:ln>
          <a:effectLst/>
        </p:spPr>
      </p:pic>
      <p:sp>
        <p:nvSpPr>
          <p:cNvPr id="122" name="矩形 121"/>
          <p:cNvSpPr/>
          <p:nvPr/>
        </p:nvSpPr>
        <p:spPr>
          <a:xfrm>
            <a:off x="251520" y="4797152"/>
            <a:ext cx="2857520" cy="711004"/>
          </a:xfrm>
          <a:prstGeom prst="rect">
            <a:avLst/>
          </a:prstGeom>
          <a:noFill/>
          <a:ln w="12700" cap="flat" cmpd="sng" algn="ctr">
            <a:noFill/>
            <a:prstDash val="solid"/>
          </a:ln>
          <a:effectLst/>
        </p:spPr>
        <p:txBody>
          <a:bodyPr lIns="72000" tIns="36000" rIns="36000" bIns="36000" rtlCol="0" anchor="ctr"/>
          <a:lstStyle/>
          <a:p>
            <a:pPr marR="0" lvl="0" defTabSz="914400" eaLnBrk="1" fontAlgn="auto" latinLnBrk="0" hangingPunct="1">
              <a:lnSpc>
                <a:spcPct val="100000"/>
              </a:lnSpc>
              <a:spcBef>
                <a:spcPts val="600"/>
              </a:spcBef>
              <a:spcAft>
                <a:spcPts val="0"/>
              </a:spcAft>
              <a:buClrTx/>
              <a:buSzTx/>
              <a:defRPr/>
            </a:pPr>
            <a:r>
              <a:rPr lang="zh-CN" altLang="en-US" sz="2000" i="1" kern="0" dirty="0">
                <a:solidFill>
                  <a:srgbClr val="002060"/>
                </a:solidFill>
                <a:latin typeface="+mj-lt"/>
                <a:ea typeface="微软雅黑" panose="020B0503020204020204" pitchFamily="34" charset="-122"/>
              </a:rPr>
              <a:t> </a:t>
            </a:r>
            <a:r>
              <a:rPr lang="zh-CN" altLang="en-US" sz="2000" i="1" kern="0" dirty="0" smtClean="0">
                <a:solidFill>
                  <a:srgbClr val="002060"/>
                </a:solidFill>
                <a:latin typeface="+mj-lt"/>
                <a:ea typeface="微软雅黑" panose="020B0503020204020204" pitchFamily="34" charset="-122"/>
              </a:rPr>
              <a:t>             </a:t>
            </a:r>
            <a:r>
              <a:rPr kumimoji="0" lang="zh-CN" altLang="en-US" sz="2000" b="0" i="1" u="none" strike="noStrike" kern="0" cap="none" spc="0" normalizeH="0" noProof="0" dirty="0" smtClean="0">
                <a:ln>
                  <a:noFill/>
                </a:ln>
                <a:solidFill>
                  <a:srgbClr val="002060"/>
                </a:solidFill>
                <a:effectLst/>
                <a:uLnTx/>
                <a:uFillTx/>
                <a:latin typeface="+mj-lt"/>
                <a:ea typeface="微软雅黑" panose="020B0503020204020204" pitchFamily="34" charset="-122"/>
              </a:rPr>
              <a:t>鼓励支持！</a:t>
            </a:r>
            <a:endParaRPr kumimoji="0" lang="en-US" altLang="zh-CN" sz="2000" b="0" i="1" u="none" strike="noStrike" kern="0" cap="none" spc="0" normalizeH="0" noProof="0" dirty="0" smtClean="0">
              <a:ln>
                <a:noFill/>
              </a:ln>
              <a:solidFill>
                <a:srgbClr val="002060"/>
              </a:solidFill>
              <a:effectLst/>
              <a:uLnTx/>
              <a:uFillTx/>
              <a:latin typeface="+mj-lt"/>
              <a:ea typeface="微软雅黑" panose="020B0503020204020204" pitchFamily="34" charset="-122"/>
            </a:endParaRPr>
          </a:p>
        </p:txBody>
      </p:sp>
      <p:sp>
        <p:nvSpPr>
          <p:cNvPr id="26" name="灯片编号占位符 4"/>
          <p:cNvSpPr>
            <a:spLocks noGrp="1"/>
          </p:cNvSpPr>
          <p:nvPr>
            <p:ph type="sldNum" sz="quarter" idx="12"/>
          </p:nvPr>
        </p:nvSpPr>
        <p:spPr>
          <a:xfrm>
            <a:off x="8604448" y="6388184"/>
            <a:ext cx="228600" cy="137160"/>
          </a:xfrm>
        </p:spPr>
        <p:txBody>
          <a:bodyPr/>
          <a:lstStyle/>
          <a:p>
            <a:fld id="{823FCCBC-0010-4C26-B64B-C555F35257CA}" type="slidenum">
              <a:rPr lang="en-US" smtClean="0">
                <a:latin typeface="微软雅黑" panose="020B0503020204020204" pitchFamily="34" charset="-122"/>
                <a:ea typeface="微软雅黑" panose="020B0503020204020204" pitchFamily="34" charset="-122"/>
              </a:rPr>
            </a:fld>
            <a:endParaRPr lang="en-US" dirty="0">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688" y="404664"/>
            <a:ext cx="8172764" cy="720080"/>
          </a:xfrm>
        </p:spPr>
        <p:txBody>
          <a:bodyPr/>
          <a:lstStyle/>
          <a:p>
            <a:pPr latinLnBrk="0"/>
            <a:r>
              <a:rPr lang="zh-CN" altLang="en-US" dirty="0" smtClean="0">
                <a:ea typeface="微软雅黑" panose="020B0503020204020204" pitchFamily="34" charset="-122"/>
              </a:rPr>
              <a:t>实施参数放行的建议二</a:t>
            </a:r>
            <a:endParaRPr lang="zh-CN" altLang="en-US" dirty="0" smtClean="0">
              <a:ea typeface="微软雅黑" panose="020B0503020204020204" pitchFamily="34" charset="-122"/>
            </a:endParaRPr>
          </a:p>
        </p:txBody>
      </p:sp>
      <p:sp>
        <p:nvSpPr>
          <p:cNvPr id="10" name="矩形 9"/>
          <p:cNvSpPr/>
          <p:nvPr/>
        </p:nvSpPr>
        <p:spPr>
          <a:xfrm>
            <a:off x="716929" y="1406668"/>
            <a:ext cx="7565999" cy="438156"/>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zh-CN" altLang="en-US" sz="2000" dirty="0" smtClean="0">
                <a:solidFill>
                  <a:srgbClr val="002060"/>
                </a:solidFill>
                <a:latin typeface="+mj-lt"/>
                <a:ea typeface="微软雅黑" panose="020B0503020204020204" pitchFamily="34" charset="-122"/>
              </a:rPr>
              <a:t>对协会的建议</a:t>
            </a:r>
            <a:endParaRPr lang="zh-CN" altLang="en-US" sz="2000" dirty="0" smtClean="0">
              <a:solidFill>
                <a:srgbClr val="002060"/>
              </a:solidFill>
              <a:latin typeface="+mj-lt"/>
              <a:ea typeface="微软雅黑" panose="020B0503020204020204" pitchFamily="34" charset="-122"/>
            </a:endParaRPr>
          </a:p>
        </p:txBody>
      </p:sp>
      <p:sp>
        <p:nvSpPr>
          <p:cNvPr id="128" name="矩形 127"/>
          <p:cNvSpPr/>
          <p:nvPr/>
        </p:nvSpPr>
        <p:spPr>
          <a:xfrm>
            <a:off x="4247964" y="3261312"/>
            <a:ext cx="3962956" cy="711004"/>
          </a:xfrm>
          <a:prstGeom prst="rect">
            <a:avLst/>
          </a:prstGeom>
          <a:noFill/>
          <a:ln w="12700" cap="flat" cmpd="sng" algn="ctr">
            <a:noFill/>
            <a:prstDash val="solid"/>
          </a:ln>
          <a:effectLst/>
        </p:spPr>
        <p:txBody>
          <a:bodyPr lIns="72000" tIns="36000" rIns="36000" bIns="36000" rtlCol="0" anchor="ctr"/>
          <a:lstStyle/>
          <a:p>
            <a:pPr marL="171450" marR="0" lvl="0" indent="-171450" defTabSz="914400" eaLnBrk="1" fontAlgn="auto" latinLnBrk="0" hangingPunct="1">
              <a:lnSpc>
                <a:spcPct val="100000"/>
              </a:lnSpc>
              <a:spcBef>
                <a:spcPts val="600"/>
              </a:spcBef>
              <a:spcAft>
                <a:spcPts val="0"/>
              </a:spcAft>
              <a:buClrTx/>
              <a:buSzTx/>
              <a:buFont typeface="Arial" panose="020B0604020202020204" pitchFamily="34" charset="0"/>
              <a:buChar char="•"/>
              <a:defRPr/>
            </a:pPr>
            <a:r>
              <a:rPr kumimoji="0" lang="zh-CN" altLang="en-US" sz="1400" b="0" i="0" u="none" strike="noStrike" kern="0" cap="none" spc="0" normalizeH="0" noProof="0" dirty="0" smtClean="0">
                <a:ln>
                  <a:noFill/>
                </a:ln>
                <a:solidFill>
                  <a:srgbClr val="002060"/>
                </a:solidFill>
                <a:effectLst/>
                <a:uLnTx/>
                <a:uFillTx/>
                <a:latin typeface="+mj-lt"/>
                <a:ea typeface="微软雅黑" panose="020B0503020204020204" pitchFamily="34" charset="-122"/>
              </a:rPr>
              <a:t>翻译整理国外成熟的参数放行法规要求，并形成汇编，供政府参考。</a:t>
            </a:r>
            <a:endParaRPr kumimoji="0" lang="en-US" altLang="zh-CN" sz="1400" b="0" i="0" u="none" strike="noStrike" kern="0" cap="none" spc="0" normalizeH="0" noProof="0" dirty="0" smtClean="0">
              <a:ln>
                <a:noFill/>
              </a:ln>
              <a:solidFill>
                <a:srgbClr val="002060"/>
              </a:solidFill>
              <a:effectLst/>
              <a:uLnTx/>
              <a:uFillTx/>
              <a:latin typeface="+mj-lt"/>
              <a:ea typeface="微软雅黑" panose="020B0503020204020204" pitchFamily="34" charset="-122"/>
            </a:endParaRPr>
          </a:p>
        </p:txBody>
      </p:sp>
      <p:sp>
        <p:nvSpPr>
          <p:cNvPr id="129" name="五边形 128"/>
          <p:cNvSpPr/>
          <p:nvPr/>
        </p:nvSpPr>
        <p:spPr>
          <a:xfrm>
            <a:off x="4211960" y="2975560"/>
            <a:ext cx="4356484" cy="396000"/>
          </a:xfrm>
          <a:prstGeom prst="homePlate">
            <a:avLst/>
          </a:prstGeom>
          <a:solidFill>
            <a:srgbClr val="D5E4F3">
              <a:alpha val="5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latinLnBrk="0"/>
            <a:r>
              <a:rPr lang="zh-CN" altLang="en-US" sz="1400" b="1" dirty="0" smtClean="0">
                <a:solidFill>
                  <a:srgbClr val="002060"/>
                </a:solidFill>
                <a:latin typeface="+mj-lt"/>
                <a:ea typeface="微软雅黑" panose="020B0503020204020204" pitchFamily="34" charset="-122"/>
              </a:rPr>
              <a:t>   整理国外实施参数放行法规要求汇编，供政府参考。</a:t>
            </a:r>
            <a:endParaRPr lang="en-US" altLang="zh-CN" sz="1400" b="1" dirty="0" smtClean="0">
              <a:solidFill>
                <a:srgbClr val="002060"/>
              </a:solidFill>
              <a:latin typeface="+mj-lt"/>
              <a:ea typeface="微软雅黑" panose="020B0503020204020204" pitchFamily="34" charset="-122"/>
            </a:endParaRPr>
          </a:p>
        </p:txBody>
      </p:sp>
      <p:sp>
        <p:nvSpPr>
          <p:cNvPr id="130" name="五边形 129"/>
          <p:cNvSpPr/>
          <p:nvPr/>
        </p:nvSpPr>
        <p:spPr>
          <a:xfrm>
            <a:off x="4211960" y="1928802"/>
            <a:ext cx="4356484" cy="396000"/>
          </a:xfrm>
          <a:prstGeom prst="homePlate">
            <a:avLst/>
          </a:prstGeom>
          <a:solidFill>
            <a:srgbClr val="D5E4F3">
              <a:alpha val="5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latinLnBrk="0"/>
            <a:r>
              <a:rPr lang="zh-CN" altLang="en-US" sz="1400" b="1" dirty="0" smtClean="0">
                <a:solidFill>
                  <a:srgbClr val="002060"/>
                </a:solidFill>
                <a:latin typeface="+mj-lt"/>
                <a:ea typeface="微软雅黑" panose="020B0503020204020204" pitchFamily="34" charset="-122"/>
              </a:rPr>
              <a:t>   起草参数放行方法、协会标准，为相关提供参考</a:t>
            </a:r>
            <a:endParaRPr lang="en-US" altLang="zh-CN" sz="1400" b="1" dirty="0" smtClean="0">
              <a:solidFill>
                <a:srgbClr val="002060"/>
              </a:solidFill>
              <a:latin typeface="+mj-lt"/>
              <a:ea typeface="微软雅黑" panose="020B0503020204020204" pitchFamily="34" charset="-122"/>
            </a:endParaRPr>
          </a:p>
        </p:txBody>
      </p:sp>
      <p:sp>
        <p:nvSpPr>
          <p:cNvPr id="131" name="矩形 130"/>
          <p:cNvSpPr/>
          <p:nvPr/>
        </p:nvSpPr>
        <p:spPr>
          <a:xfrm>
            <a:off x="4247964" y="2341817"/>
            <a:ext cx="4038812" cy="587117"/>
          </a:xfrm>
          <a:prstGeom prst="rect">
            <a:avLst/>
          </a:prstGeom>
          <a:noFill/>
          <a:ln w="12700" cap="flat" cmpd="sng" algn="ctr">
            <a:noFill/>
            <a:prstDash val="solid"/>
          </a:ln>
          <a:effectLst/>
        </p:spPr>
        <p:txBody>
          <a:bodyPr lIns="72000" tIns="36000" rIns="36000" bIns="36000" rtlCol="0" anchor="ctr"/>
          <a:lstStyle/>
          <a:p>
            <a:pPr marL="171450" lvl="0" indent="-171450" latinLnBrk="0">
              <a:spcBef>
                <a:spcPts val="600"/>
              </a:spcBef>
              <a:buFont typeface="Arial" panose="020B0604020202020204" pitchFamily="34" charset="0"/>
              <a:buChar char="•"/>
              <a:defRPr/>
            </a:pPr>
            <a:r>
              <a:rPr lang="zh-CN" altLang="en-US" sz="1400" kern="0" dirty="0" smtClean="0">
                <a:solidFill>
                  <a:srgbClr val="002060"/>
                </a:solidFill>
                <a:latin typeface="+mj-lt"/>
                <a:ea typeface="微软雅黑" panose="020B0503020204020204" pitchFamily="34" charset="-122"/>
              </a:rPr>
              <a:t>组织相关企业和专家，起草具体参数放行的方法和对应的协会标准，为药典委及相关部门提供参考。</a:t>
            </a:r>
            <a:endParaRPr kumimoji="0" lang="en-US" altLang="zh-CN" sz="1400" b="0" i="0" u="none" strike="noStrike" kern="0" cap="none" spc="0" normalizeH="0" noProof="0" dirty="0" smtClean="0">
              <a:ln>
                <a:noFill/>
              </a:ln>
              <a:solidFill>
                <a:srgbClr val="002060"/>
              </a:solidFill>
              <a:effectLst/>
              <a:uLnTx/>
              <a:uFillTx/>
              <a:latin typeface="+mj-lt"/>
              <a:ea typeface="微软雅黑" panose="020B0503020204020204" pitchFamily="34" charset="-122"/>
            </a:endParaRPr>
          </a:p>
        </p:txBody>
      </p:sp>
      <p:sp>
        <p:nvSpPr>
          <p:cNvPr id="217" name="矩形 216"/>
          <p:cNvSpPr/>
          <p:nvPr/>
        </p:nvSpPr>
        <p:spPr>
          <a:xfrm>
            <a:off x="467544" y="1821975"/>
            <a:ext cx="8172908" cy="4229476"/>
          </a:xfrm>
          <a:prstGeom prst="rect">
            <a:avLst/>
          </a:prstGeom>
          <a:no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zh-CN" altLang="en-US" sz="1400" dirty="0" err="1" smtClean="0">
              <a:solidFill>
                <a:srgbClr val="00B0F0"/>
              </a:solidFill>
              <a:latin typeface="+mj-lt"/>
              <a:ea typeface="微软雅黑" panose="020B0503020204020204" pitchFamily="34" charset="-122"/>
            </a:endParaRPr>
          </a:p>
        </p:txBody>
      </p:sp>
      <p:sp>
        <p:nvSpPr>
          <p:cNvPr id="7" name="椭圆 6"/>
          <p:cNvSpPr/>
          <p:nvPr/>
        </p:nvSpPr>
        <p:spPr>
          <a:xfrm>
            <a:off x="3995936" y="1940402"/>
            <a:ext cx="360000" cy="360000"/>
          </a:xfrm>
          <a:prstGeom prst="ellipse">
            <a:avLst/>
          </a:prstGeom>
          <a:solidFill>
            <a:srgbClr val="00B0F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200" b="1" dirty="0" smtClean="0">
                <a:solidFill>
                  <a:schemeClr val="bg1"/>
                </a:solidFill>
                <a:latin typeface="+mj-lt"/>
                <a:ea typeface="微软雅黑" panose="020B0503020204020204" pitchFamily="34" charset="-122"/>
              </a:rPr>
              <a:t>1</a:t>
            </a:r>
            <a:endParaRPr lang="zh-CN" altLang="en-US" sz="1200" b="1" dirty="0" err="1" smtClean="0">
              <a:solidFill>
                <a:schemeClr val="bg1"/>
              </a:solidFill>
              <a:latin typeface="+mj-lt"/>
              <a:ea typeface="微软雅黑" panose="020B0503020204020204" pitchFamily="34" charset="-122"/>
            </a:endParaRPr>
          </a:p>
        </p:txBody>
      </p:sp>
      <p:sp>
        <p:nvSpPr>
          <p:cNvPr id="110" name="椭圆 109"/>
          <p:cNvSpPr/>
          <p:nvPr/>
        </p:nvSpPr>
        <p:spPr>
          <a:xfrm>
            <a:off x="3995936" y="2990700"/>
            <a:ext cx="360000" cy="360000"/>
          </a:xfrm>
          <a:prstGeom prst="ellipse">
            <a:avLst/>
          </a:prstGeom>
          <a:solidFill>
            <a:srgbClr val="00B0F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200" b="1" dirty="0" smtClean="0">
                <a:solidFill>
                  <a:schemeClr val="bg1"/>
                </a:solidFill>
                <a:latin typeface="+mj-lt"/>
                <a:ea typeface="微软雅黑" panose="020B0503020204020204" pitchFamily="34" charset="-122"/>
              </a:rPr>
              <a:t>2</a:t>
            </a:r>
            <a:endParaRPr lang="zh-CN" altLang="en-US" sz="1200" b="1" dirty="0" err="1" smtClean="0">
              <a:solidFill>
                <a:schemeClr val="bg1"/>
              </a:solidFill>
              <a:latin typeface="+mj-lt"/>
              <a:ea typeface="微软雅黑" panose="020B0503020204020204" pitchFamily="34" charset="-122"/>
            </a:endParaRPr>
          </a:p>
        </p:txBody>
      </p:sp>
      <p:sp>
        <p:nvSpPr>
          <p:cNvPr id="112" name="矩形 111"/>
          <p:cNvSpPr/>
          <p:nvPr/>
        </p:nvSpPr>
        <p:spPr>
          <a:xfrm>
            <a:off x="4252048" y="5329638"/>
            <a:ext cx="4249042" cy="642942"/>
          </a:xfrm>
          <a:prstGeom prst="rect">
            <a:avLst/>
          </a:prstGeom>
          <a:noFill/>
          <a:ln w="12700" cap="flat" cmpd="sng" algn="ctr">
            <a:noFill/>
            <a:prstDash val="solid"/>
          </a:ln>
          <a:effectLst/>
        </p:spPr>
        <p:txBody>
          <a:bodyPr lIns="72000" tIns="36000" rIns="36000" bIns="36000" rtlCol="0" anchor="ctr"/>
          <a:lstStyle/>
          <a:p>
            <a:pPr marL="171450" lvl="0" indent="-171450" latinLnBrk="0">
              <a:spcBef>
                <a:spcPts val="600"/>
              </a:spcBef>
              <a:buFont typeface="Arial" panose="020B0604020202020204" pitchFamily="34" charset="0"/>
              <a:buChar char="•"/>
              <a:defRPr/>
            </a:pPr>
            <a:r>
              <a:rPr lang="zh-CN" altLang="en-US" sz="1400" kern="0" dirty="0" smtClean="0">
                <a:solidFill>
                  <a:srgbClr val="002060"/>
                </a:solidFill>
                <a:ea typeface="微软雅黑" panose="020B0503020204020204" pitchFamily="34" charset="-122"/>
              </a:rPr>
              <a:t>针对企业进行参数放行的培训和宣贯，通过培训提升企业无菌工艺水平，通过宣贯让社会公众了解参数放行，从而积极推动参数放行的落地。</a:t>
            </a:r>
            <a:endParaRPr lang="en-US" altLang="zh-CN" sz="1400" kern="0" dirty="0" smtClean="0">
              <a:solidFill>
                <a:srgbClr val="002060"/>
              </a:solidFill>
              <a:ea typeface="微软雅黑" panose="020B0503020204020204" pitchFamily="34" charset="-122"/>
            </a:endParaRPr>
          </a:p>
        </p:txBody>
      </p:sp>
      <p:sp>
        <p:nvSpPr>
          <p:cNvPr id="113" name="五边形 112"/>
          <p:cNvSpPr/>
          <p:nvPr/>
        </p:nvSpPr>
        <p:spPr>
          <a:xfrm>
            <a:off x="4216044" y="4972448"/>
            <a:ext cx="4356484" cy="396000"/>
          </a:xfrm>
          <a:prstGeom prst="homePlate">
            <a:avLst/>
          </a:prstGeom>
          <a:solidFill>
            <a:srgbClr val="D5E4F3">
              <a:alpha val="5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latinLnBrk="0">
              <a:spcBef>
                <a:spcPts val="600"/>
              </a:spcBef>
            </a:pPr>
            <a:r>
              <a:rPr lang="zh-CN" altLang="en-US" sz="1400" b="1" dirty="0" smtClean="0">
                <a:solidFill>
                  <a:srgbClr val="002060"/>
                </a:solidFill>
                <a:latin typeface="+mj-lt"/>
                <a:ea typeface="微软雅黑" panose="020B0503020204020204" pitchFamily="34" charset="-122"/>
              </a:rPr>
              <a:t>   组织企业进行参数放行培训和宣贯。</a:t>
            </a:r>
            <a:endParaRPr lang="en-US" altLang="zh-CN" sz="1400" b="1" dirty="0" smtClean="0">
              <a:solidFill>
                <a:srgbClr val="002060"/>
              </a:solidFill>
              <a:latin typeface="+mj-lt"/>
              <a:ea typeface="微软雅黑" panose="020B0503020204020204" pitchFamily="34" charset="-122"/>
            </a:endParaRPr>
          </a:p>
        </p:txBody>
      </p:sp>
      <p:sp>
        <p:nvSpPr>
          <p:cNvPr id="114" name="椭圆 113"/>
          <p:cNvSpPr/>
          <p:nvPr/>
        </p:nvSpPr>
        <p:spPr>
          <a:xfrm>
            <a:off x="4000020" y="4987588"/>
            <a:ext cx="360000" cy="360000"/>
          </a:xfrm>
          <a:prstGeom prst="ellipse">
            <a:avLst/>
          </a:prstGeom>
          <a:solidFill>
            <a:srgbClr val="00B0F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200" b="1" dirty="0" smtClean="0">
                <a:solidFill>
                  <a:schemeClr val="bg1"/>
                </a:solidFill>
                <a:latin typeface="+mj-lt"/>
                <a:ea typeface="微软雅黑" panose="020B0503020204020204" pitchFamily="34" charset="-122"/>
              </a:rPr>
              <a:t>4</a:t>
            </a:r>
            <a:endParaRPr lang="zh-CN" altLang="en-US" sz="1200" b="1" dirty="0" err="1" smtClean="0">
              <a:solidFill>
                <a:schemeClr val="bg1"/>
              </a:solidFill>
              <a:latin typeface="+mj-lt"/>
              <a:ea typeface="微软雅黑" panose="020B0503020204020204" pitchFamily="34" charset="-122"/>
            </a:endParaRPr>
          </a:p>
        </p:txBody>
      </p:sp>
      <p:pic>
        <p:nvPicPr>
          <p:cNvPr id="208898" name="Picture 2"/>
          <p:cNvPicPr>
            <a:picLocks noChangeAspect="1" noChangeArrowheads="1"/>
          </p:cNvPicPr>
          <p:nvPr/>
        </p:nvPicPr>
        <p:blipFill>
          <a:blip r:embed="rId1"/>
          <a:srcRect/>
          <a:stretch>
            <a:fillRect/>
          </a:stretch>
        </p:blipFill>
        <p:spPr bwMode="auto">
          <a:xfrm>
            <a:off x="857224" y="2357787"/>
            <a:ext cx="2643206" cy="3000039"/>
          </a:xfrm>
          <a:prstGeom prst="rect">
            <a:avLst/>
          </a:prstGeom>
          <a:noFill/>
          <a:ln w="9525">
            <a:noFill/>
            <a:miter lim="800000"/>
            <a:headEnd/>
            <a:tailEnd/>
          </a:ln>
          <a:effectLst/>
        </p:spPr>
      </p:pic>
      <p:sp>
        <p:nvSpPr>
          <p:cNvPr id="19" name="矩形 18"/>
          <p:cNvSpPr/>
          <p:nvPr/>
        </p:nvSpPr>
        <p:spPr>
          <a:xfrm>
            <a:off x="4250814" y="4261444"/>
            <a:ext cx="3962956" cy="711004"/>
          </a:xfrm>
          <a:prstGeom prst="rect">
            <a:avLst/>
          </a:prstGeom>
          <a:noFill/>
          <a:ln w="12700" cap="flat" cmpd="sng" algn="ctr">
            <a:noFill/>
            <a:prstDash val="solid"/>
          </a:ln>
          <a:effectLst/>
        </p:spPr>
        <p:txBody>
          <a:bodyPr lIns="72000" tIns="36000" rIns="36000" bIns="36000" rtlCol="0" anchor="ctr"/>
          <a:lstStyle/>
          <a:p>
            <a:pPr marL="171450" marR="0" lvl="0" indent="-171450" defTabSz="914400" eaLnBrk="1" fontAlgn="auto" latinLnBrk="0" hangingPunct="1">
              <a:lnSpc>
                <a:spcPct val="100000"/>
              </a:lnSpc>
              <a:spcBef>
                <a:spcPts val="600"/>
              </a:spcBef>
              <a:spcAft>
                <a:spcPts val="0"/>
              </a:spcAft>
              <a:buClrTx/>
              <a:buSzTx/>
              <a:buFont typeface="Arial" panose="020B0604020202020204" pitchFamily="34" charset="0"/>
              <a:buChar char="•"/>
              <a:defRPr/>
            </a:pPr>
            <a:r>
              <a:rPr lang="zh-CN" altLang="en-US" sz="1400" kern="0" dirty="0" smtClean="0">
                <a:solidFill>
                  <a:srgbClr val="002060"/>
                </a:solidFill>
                <a:latin typeface="+mj-lt"/>
                <a:ea typeface="微软雅黑" panose="020B0503020204020204" pitchFamily="34" charset="-122"/>
              </a:rPr>
              <a:t>对国内外参数放行的实施情况进行调研，分析国内外差距及条件，向政府提出合理化建议</a:t>
            </a:r>
            <a:r>
              <a:rPr kumimoji="0" lang="zh-CN" altLang="en-US" sz="1400" b="0" i="0" u="none" strike="noStrike" kern="0" cap="none" spc="0" normalizeH="0" noProof="0" dirty="0" smtClean="0">
                <a:ln>
                  <a:noFill/>
                </a:ln>
                <a:solidFill>
                  <a:srgbClr val="002060"/>
                </a:solidFill>
                <a:effectLst/>
                <a:uLnTx/>
                <a:uFillTx/>
                <a:latin typeface="+mj-lt"/>
                <a:ea typeface="微软雅黑" panose="020B0503020204020204" pitchFamily="34" charset="-122"/>
              </a:rPr>
              <a:t>。</a:t>
            </a:r>
            <a:endParaRPr kumimoji="0" lang="en-US" altLang="zh-CN" sz="1400" b="0" i="0" u="none" strike="noStrike" kern="0" cap="none" spc="0" normalizeH="0" noProof="0" dirty="0" smtClean="0">
              <a:ln>
                <a:noFill/>
              </a:ln>
              <a:solidFill>
                <a:srgbClr val="002060"/>
              </a:solidFill>
              <a:effectLst/>
              <a:uLnTx/>
              <a:uFillTx/>
              <a:latin typeface="+mj-lt"/>
              <a:ea typeface="微软雅黑" panose="020B0503020204020204" pitchFamily="34" charset="-122"/>
            </a:endParaRPr>
          </a:p>
        </p:txBody>
      </p:sp>
      <p:sp>
        <p:nvSpPr>
          <p:cNvPr id="20" name="五边形 19"/>
          <p:cNvSpPr/>
          <p:nvPr/>
        </p:nvSpPr>
        <p:spPr>
          <a:xfrm>
            <a:off x="4214810" y="3975692"/>
            <a:ext cx="4356484" cy="396000"/>
          </a:xfrm>
          <a:prstGeom prst="homePlate">
            <a:avLst/>
          </a:prstGeom>
          <a:solidFill>
            <a:srgbClr val="D5E4F3">
              <a:alpha val="5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latinLnBrk="0"/>
            <a:r>
              <a:rPr lang="zh-CN" altLang="en-US" sz="1400" b="1" dirty="0" smtClean="0">
                <a:solidFill>
                  <a:srgbClr val="002060"/>
                </a:solidFill>
                <a:latin typeface="+mj-lt"/>
                <a:ea typeface="微软雅黑" panose="020B0503020204020204" pitchFamily="34" charset="-122"/>
              </a:rPr>
              <a:t>   调研国内外情况，分析总结形成建议，提交给政府。</a:t>
            </a:r>
            <a:endParaRPr lang="en-US" altLang="zh-CN" sz="1400" b="1" dirty="0" smtClean="0">
              <a:solidFill>
                <a:srgbClr val="002060"/>
              </a:solidFill>
              <a:latin typeface="+mj-lt"/>
              <a:ea typeface="微软雅黑" panose="020B0503020204020204" pitchFamily="34" charset="-122"/>
            </a:endParaRPr>
          </a:p>
        </p:txBody>
      </p:sp>
      <p:sp>
        <p:nvSpPr>
          <p:cNvPr id="21" name="椭圆 20"/>
          <p:cNvSpPr/>
          <p:nvPr/>
        </p:nvSpPr>
        <p:spPr>
          <a:xfrm>
            <a:off x="3998786" y="3990832"/>
            <a:ext cx="360000" cy="360000"/>
          </a:xfrm>
          <a:prstGeom prst="ellipse">
            <a:avLst/>
          </a:prstGeom>
          <a:solidFill>
            <a:srgbClr val="00B0F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200" b="1" dirty="0" smtClean="0">
                <a:solidFill>
                  <a:schemeClr val="bg1"/>
                </a:solidFill>
                <a:latin typeface="+mj-lt"/>
                <a:ea typeface="微软雅黑" panose="020B0503020204020204" pitchFamily="34" charset="-122"/>
              </a:rPr>
              <a:t>3</a:t>
            </a:r>
            <a:endParaRPr lang="zh-CN" altLang="en-US" sz="1200" b="1" dirty="0" err="1" smtClean="0">
              <a:solidFill>
                <a:schemeClr val="bg1"/>
              </a:solidFill>
              <a:latin typeface="+mj-lt"/>
              <a:ea typeface="微软雅黑" panose="020B0503020204020204" pitchFamily="34" charset="-122"/>
            </a:endParaRPr>
          </a:p>
        </p:txBody>
      </p:sp>
      <p:sp>
        <p:nvSpPr>
          <p:cNvPr id="22" name="矩形 21"/>
          <p:cNvSpPr/>
          <p:nvPr/>
        </p:nvSpPr>
        <p:spPr>
          <a:xfrm>
            <a:off x="107504" y="4806228"/>
            <a:ext cx="2857520" cy="711004"/>
          </a:xfrm>
          <a:prstGeom prst="rect">
            <a:avLst/>
          </a:prstGeom>
          <a:noFill/>
          <a:ln w="12700" cap="flat" cmpd="sng" algn="ctr">
            <a:noFill/>
            <a:prstDash val="solid"/>
          </a:ln>
          <a:effectLst/>
        </p:spPr>
        <p:txBody>
          <a:bodyPr lIns="72000" tIns="36000" rIns="36000" bIns="36000" rtlCol="0" anchor="ctr"/>
          <a:lstStyle/>
          <a:p>
            <a:pPr marL="171450" marR="0" lvl="0" indent="-171450" defTabSz="914400" eaLnBrk="1" fontAlgn="auto" latinLnBrk="0" hangingPunct="1">
              <a:lnSpc>
                <a:spcPct val="100000"/>
              </a:lnSpc>
              <a:spcBef>
                <a:spcPts val="600"/>
              </a:spcBef>
              <a:spcAft>
                <a:spcPts val="0"/>
              </a:spcAft>
              <a:buClrTx/>
              <a:buSzTx/>
              <a:defRPr/>
            </a:pPr>
            <a:r>
              <a:rPr kumimoji="0" lang="zh-CN" altLang="en-US" sz="2000" b="0" i="1" u="none" strike="noStrike" kern="0" cap="none" spc="0" normalizeH="0" noProof="0" dirty="0" smtClean="0">
                <a:ln>
                  <a:noFill/>
                </a:ln>
                <a:solidFill>
                  <a:srgbClr val="002060"/>
                </a:solidFill>
                <a:effectLst/>
                <a:uLnTx/>
                <a:uFillTx/>
                <a:latin typeface="+mj-lt"/>
                <a:ea typeface="微软雅黑" panose="020B0503020204020204" pitchFamily="34" charset="-122"/>
              </a:rPr>
              <a:t>              提供平台！</a:t>
            </a:r>
            <a:endParaRPr kumimoji="0" lang="en-US" altLang="zh-CN" sz="2000" b="0" i="1" u="none" strike="noStrike" kern="0" cap="none" spc="0" normalizeH="0" noProof="0" dirty="0" smtClean="0">
              <a:ln>
                <a:noFill/>
              </a:ln>
              <a:solidFill>
                <a:srgbClr val="002060"/>
              </a:solidFill>
              <a:effectLst/>
              <a:uLnTx/>
              <a:uFillTx/>
              <a:latin typeface="+mj-lt"/>
              <a:ea typeface="微软雅黑" panose="020B0503020204020204" pitchFamily="34" charset="-122"/>
            </a:endParaRPr>
          </a:p>
        </p:txBody>
      </p:sp>
      <p:sp>
        <p:nvSpPr>
          <p:cNvPr id="26" name="灯片编号占位符 4"/>
          <p:cNvSpPr>
            <a:spLocks noGrp="1"/>
          </p:cNvSpPr>
          <p:nvPr>
            <p:ph type="sldNum" sz="quarter" idx="12"/>
          </p:nvPr>
        </p:nvSpPr>
        <p:spPr>
          <a:xfrm>
            <a:off x="8604448" y="6388184"/>
            <a:ext cx="228600" cy="137160"/>
          </a:xfrm>
        </p:spPr>
        <p:txBody>
          <a:bodyPr/>
          <a:lstStyle/>
          <a:p>
            <a:fld id="{823FCCBC-0010-4C26-B64B-C555F35257CA}" type="slidenum">
              <a:rPr lang="en-US" smtClean="0">
                <a:latin typeface="微软雅黑" panose="020B0503020204020204" pitchFamily="34" charset="-122"/>
                <a:ea typeface="微软雅黑" panose="020B0503020204020204" pitchFamily="34" charset="-122"/>
              </a:rPr>
            </a:fld>
            <a:endParaRPr lang="en-US" dirty="0">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688" y="404664"/>
            <a:ext cx="8172764" cy="720080"/>
          </a:xfrm>
        </p:spPr>
        <p:txBody>
          <a:bodyPr/>
          <a:lstStyle/>
          <a:p>
            <a:pPr latinLnBrk="0"/>
            <a:r>
              <a:rPr lang="zh-CN" altLang="en-US" dirty="0" smtClean="0">
                <a:ea typeface="微软雅黑" panose="020B0503020204020204" pitchFamily="34" charset="-122"/>
              </a:rPr>
              <a:t>实施参数放行的建议三</a:t>
            </a:r>
            <a:endParaRPr lang="zh-CN" altLang="en-US" dirty="0" smtClean="0">
              <a:ea typeface="微软雅黑" panose="020B0503020204020204" pitchFamily="34" charset="-122"/>
            </a:endParaRPr>
          </a:p>
        </p:txBody>
      </p:sp>
      <p:sp>
        <p:nvSpPr>
          <p:cNvPr id="10" name="矩形 9"/>
          <p:cNvSpPr/>
          <p:nvPr/>
        </p:nvSpPr>
        <p:spPr>
          <a:xfrm>
            <a:off x="716929" y="1406668"/>
            <a:ext cx="7565999" cy="438156"/>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zh-CN" altLang="en-US" sz="2000" dirty="0" smtClean="0">
                <a:solidFill>
                  <a:srgbClr val="002060"/>
                </a:solidFill>
                <a:latin typeface="+mj-lt"/>
                <a:ea typeface="微软雅黑" panose="020B0503020204020204" pitchFamily="34" charset="-122"/>
              </a:rPr>
              <a:t>对企业的建议</a:t>
            </a:r>
            <a:endParaRPr lang="zh-CN" altLang="en-US" sz="2000" dirty="0" smtClean="0">
              <a:solidFill>
                <a:srgbClr val="002060"/>
              </a:solidFill>
              <a:latin typeface="+mj-lt"/>
              <a:ea typeface="微软雅黑" panose="020B0503020204020204" pitchFamily="34" charset="-122"/>
            </a:endParaRPr>
          </a:p>
        </p:txBody>
      </p:sp>
      <p:sp>
        <p:nvSpPr>
          <p:cNvPr id="128" name="矩形 127"/>
          <p:cNvSpPr/>
          <p:nvPr/>
        </p:nvSpPr>
        <p:spPr>
          <a:xfrm>
            <a:off x="4247964" y="3261312"/>
            <a:ext cx="3962956" cy="711004"/>
          </a:xfrm>
          <a:prstGeom prst="rect">
            <a:avLst/>
          </a:prstGeom>
          <a:noFill/>
          <a:ln w="12700" cap="flat" cmpd="sng" algn="ctr">
            <a:noFill/>
            <a:prstDash val="solid"/>
          </a:ln>
          <a:effectLst/>
        </p:spPr>
        <p:txBody>
          <a:bodyPr lIns="72000" tIns="36000" rIns="36000" bIns="36000" rtlCol="0" anchor="ctr"/>
          <a:lstStyle/>
          <a:p>
            <a:pPr marL="171450" lvl="0" indent="-171450" latinLnBrk="0">
              <a:spcBef>
                <a:spcPts val="600"/>
              </a:spcBef>
              <a:buFont typeface="Arial" panose="020B0604020202020204" pitchFamily="34" charset="0"/>
              <a:buChar char="•"/>
              <a:defRPr/>
            </a:pPr>
            <a:r>
              <a:rPr lang="zh-CN" altLang="en-US" sz="1400" kern="0" dirty="0" smtClean="0">
                <a:solidFill>
                  <a:srgbClr val="002060"/>
                </a:solidFill>
                <a:ea typeface="微软雅黑" panose="020B0503020204020204" pitchFamily="34" charset="-122"/>
              </a:rPr>
              <a:t>建议参与参数放行试点的企业，对试点的参数放行运营进行总结并出具报告，分享经验。</a:t>
            </a:r>
            <a:endParaRPr lang="en-US" altLang="zh-CN" sz="1400" kern="0" dirty="0" smtClean="0">
              <a:solidFill>
                <a:srgbClr val="002060"/>
              </a:solidFill>
              <a:ea typeface="微软雅黑" panose="020B0503020204020204" pitchFamily="34" charset="-122"/>
            </a:endParaRPr>
          </a:p>
        </p:txBody>
      </p:sp>
      <p:sp>
        <p:nvSpPr>
          <p:cNvPr id="129" name="五边形 128"/>
          <p:cNvSpPr/>
          <p:nvPr/>
        </p:nvSpPr>
        <p:spPr>
          <a:xfrm>
            <a:off x="4211960" y="2975560"/>
            <a:ext cx="4356484" cy="396000"/>
          </a:xfrm>
          <a:prstGeom prst="homePlate">
            <a:avLst/>
          </a:prstGeom>
          <a:solidFill>
            <a:srgbClr val="D5E4F3">
              <a:alpha val="5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latinLnBrk="0"/>
            <a:r>
              <a:rPr lang="zh-CN" altLang="en-US" sz="1400" b="1" dirty="0" smtClean="0">
                <a:solidFill>
                  <a:srgbClr val="002060"/>
                </a:solidFill>
                <a:latin typeface="+mj-lt"/>
                <a:ea typeface="微软雅黑" panose="020B0503020204020204" pitchFamily="34" charset="-122"/>
              </a:rPr>
              <a:t>   起草参数放行试点单位的试点总结报告，经验分享。</a:t>
            </a:r>
            <a:endParaRPr lang="en-US" altLang="zh-CN" sz="1400" b="1" dirty="0" smtClean="0">
              <a:solidFill>
                <a:srgbClr val="002060"/>
              </a:solidFill>
              <a:latin typeface="+mj-lt"/>
              <a:ea typeface="微软雅黑" panose="020B0503020204020204" pitchFamily="34" charset="-122"/>
            </a:endParaRPr>
          </a:p>
        </p:txBody>
      </p:sp>
      <p:sp>
        <p:nvSpPr>
          <p:cNvPr id="130" name="五边形 129"/>
          <p:cNvSpPr/>
          <p:nvPr/>
        </p:nvSpPr>
        <p:spPr>
          <a:xfrm>
            <a:off x="4211960" y="1928802"/>
            <a:ext cx="4356484" cy="396000"/>
          </a:xfrm>
          <a:prstGeom prst="homePlate">
            <a:avLst/>
          </a:prstGeom>
          <a:solidFill>
            <a:srgbClr val="D5E4F3">
              <a:alpha val="5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latinLnBrk="0"/>
            <a:r>
              <a:rPr lang="zh-CN" altLang="en-US" sz="1400" b="1" dirty="0" smtClean="0">
                <a:solidFill>
                  <a:srgbClr val="002060"/>
                </a:solidFill>
                <a:latin typeface="+mj-lt"/>
                <a:ea typeface="微软雅黑" panose="020B0503020204020204" pitchFamily="34" charset="-122"/>
              </a:rPr>
              <a:t>   起草参数放行企业操作指南，作为其它企业的借鉴。</a:t>
            </a:r>
            <a:endParaRPr lang="en-US" altLang="zh-CN" sz="1400" b="1" dirty="0" smtClean="0">
              <a:solidFill>
                <a:srgbClr val="002060"/>
              </a:solidFill>
              <a:latin typeface="+mj-lt"/>
              <a:ea typeface="微软雅黑" panose="020B0503020204020204" pitchFamily="34" charset="-122"/>
            </a:endParaRPr>
          </a:p>
        </p:txBody>
      </p:sp>
      <p:sp>
        <p:nvSpPr>
          <p:cNvPr id="131" name="矩形 130"/>
          <p:cNvSpPr/>
          <p:nvPr/>
        </p:nvSpPr>
        <p:spPr>
          <a:xfrm>
            <a:off x="4247964" y="2313629"/>
            <a:ext cx="3960000" cy="587117"/>
          </a:xfrm>
          <a:prstGeom prst="rect">
            <a:avLst/>
          </a:prstGeom>
          <a:noFill/>
          <a:ln w="12700" cap="flat" cmpd="sng" algn="ctr">
            <a:noFill/>
            <a:prstDash val="solid"/>
          </a:ln>
          <a:effectLst/>
        </p:spPr>
        <p:txBody>
          <a:bodyPr lIns="72000" tIns="36000" rIns="36000" bIns="36000" rtlCol="0" anchor="ctr"/>
          <a:lstStyle/>
          <a:p>
            <a:pPr marL="171450" lvl="0" indent="-171450" latinLnBrk="0">
              <a:spcBef>
                <a:spcPts val="600"/>
              </a:spcBef>
              <a:buFont typeface="Arial" panose="020B0604020202020204" pitchFamily="34" charset="0"/>
              <a:buChar char="•"/>
              <a:defRPr/>
            </a:pPr>
            <a:r>
              <a:rPr lang="zh-CN" altLang="en-US" sz="1400" kern="0" dirty="0" smtClean="0">
                <a:solidFill>
                  <a:srgbClr val="002060"/>
                </a:solidFill>
                <a:latin typeface="+mj-lt"/>
                <a:ea typeface="微软雅黑" panose="020B0503020204020204" pitchFamily="34" charset="-122"/>
              </a:rPr>
              <a:t>建议有参数放行经验的企业，按照经验起草参数放行的企业操作指南，为其它企业提供借鉴。</a:t>
            </a:r>
            <a:endParaRPr kumimoji="0" lang="en-US" altLang="zh-CN" sz="1400" b="0" i="0" u="none" strike="noStrike" kern="0" cap="none" spc="0" normalizeH="0" noProof="0" dirty="0" smtClean="0">
              <a:ln>
                <a:noFill/>
              </a:ln>
              <a:solidFill>
                <a:srgbClr val="002060"/>
              </a:solidFill>
              <a:effectLst/>
              <a:uLnTx/>
              <a:uFillTx/>
              <a:latin typeface="+mj-lt"/>
              <a:ea typeface="微软雅黑" panose="020B0503020204020204" pitchFamily="34" charset="-122"/>
            </a:endParaRPr>
          </a:p>
        </p:txBody>
      </p:sp>
      <p:sp>
        <p:nvSpPr>
          <p:cNvPr id="217" name="矩形 216"/>
          <p:cNvSpPr/>
          <p:nvPr/>
        </p:nvSpPr>
        <p:spPr>
          <a:xfrm>
            <a:off x="467544" y="1821975"/>
            <a:ext cx="8172908" cy="4229476"/>
          </a:xfrm>
          <a:prstGeom prst="rect">
            <a:avLst/>
          </a:prstGeom>
          <a:no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zh-CN" altLang="en-US" sz="1400" dirty="0" err="1" smtClean="0">
              <a:solidFill>
                <a:srgbClr val="00B0F0"/>
              </a:solidFill>
              <a:latin typeface="+mj-lt"/>
              <a:ea typeface="微软雅黑" panose="020B0503020204020204" pitchFamily="34" charset="-122"/>
            </a:endParaRPr>
          </a:p>
        </p:txBody>
      </p:sp>
      <p:sp>
        <p:nvSpPr>
          <p:cNvPr id="7" name="椭圆 6"/>
          <p:cNvSpPr/>
          <p:nvPr/>
        </p:nvSpPr>
        <p:spPr>
          <a:xfrm>
            <a:off x="3995936" y="1940402"/>
            <a:ext cx="360000" cy="360000"/>
          </a:xfrm>
          <a:prstGeom prst="ellipse">
            <a:avLst/>
          </a:prstGeom>
          <a:solidFill>
            <a:srgbClr val="00B0F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200" b="1" dirty="0" smtClean="0">
                <a:solidFill>
                  <a:schemeClr val="bg1"/>
                </a:solidFill>
                <a:latin typeface="+mj-lt"/>
                <a:ea typeface="微软雅黑" panose="020B0503020204020204" pitchFamily="34" charset="-122"/>
              </a:rPr>
              <a:t>1</a:t>
            </a:r>
            <a:endParaRPr lang="zh-CN" altLang="en-US" sz="1200" b="1" dirty="0" err="1" smtClean="0">
              <a:solidFill>
                <a:schemeClr val="bg1"/>
              </a:solidFill>
              <a:latin typeface="+mj-lt"/>
              <a:ea typeface="微软雅黑" panose="020B0503020204020204" pitchFamily="34" charset="-122"/>
            </a:endParaRPr>
          </a:p>
        </p:txBody>
      </p:sp>
      <p:sp>
        <p:nvSpPr>
          <p:cNvPr id="110" name="椭圆 109"/>
          <p:cNvSpPr/>
          <p:nvPr/>
        </p:nvSpPr>
        <p:spPr>
          <a:xfrm>
            <a:off x="3995936" y="2990700"/>
            <a:ext cx="360000" cy="360000"/>
          </a:xfrm>
          <a:prstGeom prst="ellipse">
            <a:avLst/>
          </a:prstGeom>
          <a:solidFill>
            <a:srgbClr val="00B0F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200" b="1" dirty="0" smtClean="0">
                <a:solidFill>
                  <a:schemeClr val="bg1"/>
                </a:solidFill>
                <a:latin typeface="+mj-lt"/>
                <a:ea typeface="微软雅黑" panose="020B0503020204020204" pitchFamily="34" charset="-122"/>
              </a:rPr>
              <a:t>2</a:t>
            </a:r>
            <a:endParaRPr lang="zh-CN" altLang="en-US" sz="1200" b="1" dirty="0" err="1" smtClean="0">
              <a:solidFill>
                <a:schemeClr val="bg1"/>
              </a:solidFill>
              <a:latin typeface="+mj-lt"/>
              <a:ea typeface="微软雅黑" panose="020B0503020204020204" pitchFamily="34" charset="-122"/>
            </a:endParaRPr>
          </a:p>
        </p:txBody>
      </p:sp>
      <p:sp>
        <p:nvSpPr>
          <p:cNvPr id="112" name="矩形 111"/>
          <p:cNvSpPr/>
          <p:nvPr/>
        </p:nvSpPr>
        <p:spPr>
          <a:xfrm>
            <a:off x="4252048" y="5329638"/>
            <a:ext cx="3962956" cy="642942"/>
          </a:xfrm>
          <a:prstGeom prst="rect">
            <a:avLst/>
          </a:prstGeom>
          <a:noFill/>
          <a:ln w="12700" cap="flat" cmpd="sng" algn="ctr">
            <a:noFill/>
            <a:prstDash val="solid"/>
          </a:ln>
          <a:effectLst/>
        </p:spPr>
        <p:txBody>
          <a:bodyPr lIns="72000" tIns="36000" rIns="36000" bIns="36000" rtlCol="0" anchor="ctr"/>
          <a:lstStyle/>
          <a:p>
            <a:pPr marL="171450" lvl="0" indent="-171450" latinLnBrk="0">
              <a:spcBef>
                <a:spcPts val="600"/>
              </a:spcBef>
              <a:buFont typeface="Arial" panose="020B0604020202020204" pitchFamily="34" charset="0"/>
              <a:buChar char="•"/>
              <a:defRPr/>
            </a:pPr>
            <a:r>
              <a:rPr lang="zh-CN" altLang="en-US" sz="1400" kern="0" dirty="0" smtClean="0">
                <a:solidFill>
                  <a:srgbClr val="002060"/>
                </a:solidFill>
                <a:ea typeface="微软雅黑" panose="020B0503020204020204" pitchFamily="34" charset="-122"/>
              </a:rPr>
              <a:t>与协会一起，成立参数放行实施企业联盟，建立参数放行企业的评估体系，对要加入的企业进行初步的评估。</a:t>
            </a:r>
            <a:endParaRPr lang="en-US" altLang="zh-CN" sz="1400" kern="0" dirty="0" smtClean="0">
              <a:solidFill>
                <a:srgbClr val="002060"/>
              </a:solidFill>
              <a:ea typeface="微软雅黑" panose="020B0503020204020204" pitchFamily="34" charset="-122"/>
            </a:endParaRPr>
          </a:p>
        </p:txBody>
      </p:sp>
      <p:sp>
        <p:nvSpPr>
          <p:cNvPr id="113" name="五边形 112"/>
          <p:cNvSpPr/>
          <p:nvPr/>
        </p:nvSpPr>
        <p:spPr>
          <a:xfrm>
            <a:off x="4216044" y="4972448"/>
            <a:ext cx="4356484" cy="396000"/>
          </a:xfrm>
          <a:prstGeom prst="homePlate">
            <a:avLst/>
          </a:prstGeom>
          <a:solidFill>
            <a:srgbClr val="D5E4F3">
              <a:alpha val="5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latinLnBrk="0">
              <a:spcBef>
                <a:spcPts val="600"/>
              </a:spcBef>
            </a:pPr>
            <a:r>
              <a:rPr lang="zh-CN" altLang="en-US" sz="1400" b="1" dirty="0" smtClean="0">
                <a:solidFill>
                  <a:srgbClr val="002060"/>
                </a:solidFill>
                <a:latin typeface="+mj-lt"/>
                <a:ea typeface="微软雅黑" panose="020B0503020204020204" pitchFamily="34" charset="-122"/>
              </a:rPr>
              <a:t>   与协会一起成立参数放行企业联盟。</a:t>
            </a:r>
            <a:endParaRPr lang="en-US" altLang="zh-CN" sz="1400" b="1" dirty="0" smtClean="0">
              <a:solidFill>
                <a:srgbClr val="002060"/>
              </a:solidFill>
              <a:latin typeface="+mj-lt"/>
              <a:ea typeface="微软雅黑" panose="020B0503020204020204" pitchFamily="34" charset="-122"/>
            </a:endParaRPr>
          </a:p>
        </p:txBody>
      </p:sp>
      <p:sp>
        <p:nvSpPr>
          <p:cNvPr id="114" name="椭圆 113"/>
          <p:cNvSpPr/>
          <p:nvPr/>
        </p:nvSpPr>
        <p:spPr>
          <a:xfrm>
            <a:off x="4000020" y="4987588"/>
            <a:ext cx="360000" cy="360000"/>
          </a:xfrm>
          <a:prstGeom prst="ellipse">
            <a:avLst/>
          </a:prstGeom>
          <a:solidFill>
            <a:srgbClr val="00B0F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200" b="1" dirty="0" smtClean="0">
                <a:solidFill>
                  <a:schemeClr val="bg1"/>
                </a:solidFill>
                <a:latin typeface="+mj-lt"/>
                <a:ea typeface="微软雅黑" panose="020B0503020204020204" pitchFamily="34" charset="-122"/>
              </a:rPr>
              <a:t>4</a:t>
            </a:r>
            <a:endParaRPr lang="zh-CN" altLang="en-US" sz="1200" b="1" dirty="0" err="1" smtClean="0">
              <a:solidFill>
                <a:schemeClr val="bg1"/>
              </a:solidFill>
              <a:latin typeface="+mj-lt"/>
              <a:ea typeface="微软雅黑" panose="020B0503020204020204" pitchFamily="34" charset="-122"/>
            </a:endParaRPr>
          </a:p>
        </p:txBody>
      </p:sp>
      <p:pic>
        <p:nvPicPr>
          <p:cNvPr id="208898" name="Picture 2"/>
          <p:cNvPicPr>
            <a:picLocks noChangeAspect="1" noChangeArrowheads="1"/>
          </p:cNvPicPr>
          <p:nvPr/>
        </p:nvPicPr>
        <p:blipFill>
          <a:blip r:embed="rId1"/>
          <a:srcRect/>
          <a:stretch>
            <a:fillRect/>
          </a:stretch>
        </p:blipFill>
        <p:spPr bwMode="auto">
          <a:xfrm>
            <a:off x="857224" y="2500306"/>
            <a:ext cx="2517639" cy="2857520"/>
          </a:xfrm>
          <a:prstGeom prst="rect">
            <a:avLst/>
          </a:prstGeom>
          <a:noFill/>
          <a:ln w="9525">
            <a:noFill/>
            <a:miter lim="800000"/>
            <a:headEnd/>
            <a:tailEnd/>
          </a:ln>
          <a:effectLst/>
        </p:spPr>
      </p:pic>
      <p:sp>
        <p:nvSpPr>
          <p:cNvPr id="19" name="矩形 18"/>
          <p:cNvSpPr/>
          <p:nvPr/>
        </p:nvSpPr>
        <p:spPr>
          <a:xfrm>
            <a:off x="4250814" y="4261444"/>
            <a:ext cx="3962956" cy="711004"/>
          </a:xfrm>
          <a:prstGeom prst="rect">
            <a:avLst/>
          </a:prstGeom>
          <a:noFill/>
          <a:ln w="12700" cap="flat" cmpd="sng" algn="ctr">
            <a:noFill/>
            <a:prstDash val="solid"/>
          </a:ln>
          <a:effectLst/>
        </p:spPr>
        <p:txBody>
          <a:bodyPr lIns="72000" tIns="36000" rIns="36000" bIns="36000" rtlCol="0" anchor="ctr"/>
          <a:lstStyle/>
          <a:p>
            <a:pPr marL="171450" marR="0" lvl="0" indent="-171450" defTabSz="914400" eaLnBrk="1" fontAlgn="auto" latinLnBrk="0" hangingPunct="1">
              <a:lnSpc>
                <a:spcPct val="100000"/>
              </a:lnSpc>
              <a:spcBef>
                <a:spcPts val="600"/>
              </a:spcBef>
              <a:spcAft>
                <a:spcPts val="0"/>
              </a:spcAft>
              <a:buClrTx/>
              <a:buSzTx/>
              <a:buFont typeface="Arial" panose="020B0604020202020204" pitchFamily="34" charset="0"/>
              <a:buChar char="•"/>
              <a:defRPr/>
            </a:pPr>
            <a:r>
              <a:rPr kumimoji="0" lang="zh-CN" altLang="en-US" sz="1400" b="0" i="0" u="none" strike="noStrike" kern="0" cap="none" spc="0" normalizeH="0" noProof="0" dirty="0" smtClean="0">
                <a:ln>
                  <a:noFill/>
                </a:ln>
                <a:solidFill>
                  <a:srgbClr val="002060"/>
                </a:solidFill>
                <a:effectLst/>
                <a:uLnTx/>
                <a:uFillTx/>
                <a:latin typeface="+mj-lt"/>
                <a:ea typeface="微软雅黑" panose="020B0503020204020204" pitchFamily="34" charset="-122"/>
              </a:rPr>
              <a:t>鼓励有条件，有基础的企业探索实施参数放行，积极申请参与试点。</a:t>
            </a:r>
            <a:endParaRPr kumimoji="0" lang="en-US" altLang="zh-CN" sz="1400" b="0" i="0" u="none" strike="noStrike" kern="0" cap="none" spc="0" normalizeH="0" noProof="0" dirty="0" smtClean="0">
              <a:ln>
                <a:noFill/>
              </a:ln>
              <a:solidFill>
                <a:srgbClr val="002060"/>
              </a:solidFill>
              <a:effectLst/>
              <a:uLnTx/>
              <a:uFillTx/>
              <a:latin typeface="+mj-lt"/>
              <a:ea typeface="微软雅黑" panose="020B0503020204020204" pitchFamily="34" charset="-122"/>
            </a:endParaRPr>
          </a:p>
        </p:txBody>
      </p:sp>
      <p:sp>
        <p:nvSpPr>
          <p:cNvPr id="20" name="五边形 19"/>
          <p:cNvSpPr/>
          <p:nvPr/>
        </p:nvSpPr>
        <p:spPr>
          <a:xfrm>
            <a:off x="4214810" y="3975692"/>
            <a:ext cx="4356484" cy="396000"/>
          </a:xfrm>
          <a:prstGeom prst="homePlate">
            <a:avLst/>
          </a:prstGeom>
          <a:solidFill>
            <a:srgbClr val="D5E4F3">
              <a:alpha val="5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latinLnBrk="0"/>
            <a:r>
              <a:rPr lang="zh-CN" altLang="en-US" sz="1400" dirty="0" smtClean="0">
                <a:solidFill>
                  <a:srgbClr val="002060"/>
                </a:solidFill>
                <a:latin typeface="微软雅黑" panose="020B0503020204020204" pitchFamily="34" charset="-122"/>
                <a:ea typeface="微软雅黑" panose="020B0503020204020204" pitchFamily="34" charset="-122"/>
              </a:rPr>
              <a:t>   </a:t>
            </a:r>
            <a:r>
              <a:rPr lang="zh-CN" altLang="en-US" sz="1400" b="1" dirty="0" smtClean="0">
                <a:solidFill>
                  <a:srgbClr val="002060"/>
                </a:solidFill>
                <a:latin typeface="+mj-lt"/>
                <a:ea typeface="微软雅黑" panose="020B0503020204020204" pitchFamily="34" charset="-122"/>
              </a:rPr>
              <a:t>有条件的企业探索试行参数放行，并积极参与试点。</a:t>
            </a:r>
            <a:endParaRPr lang="en-US" altLang="zh-CN" sz="1400" b="1" dirty="0" smtClean="0">
              <a:solidFill>
                <a:srgbClr val="002060"/>
              </a:solidFill>
              <a:latin typeface="+mj-lt"/>
              <a:ea typeface="微软雅黑" panose="020B0503020204020204" pitchFamily="34" charset="-122"/>
            </a:endParaRPr>
          </a:p>
        </p:txBody>
      </p:sp>
      <p:sp>
        <p:nvSpPr>
          <p:cNvPr id="21" name="椭圆 20"/>
          <p:cNvSpPr/>
          <p:nvPr/>
        </p:nvSpPr>
        <p:spPr>
          <a:xfrm>
            <a:off x="3998786" y="3990832"/>
            <a:ext cx="360000" cy="360000"/>
          </a:xfrm>
          <a:prstGeom prst="ellipse">
            <a:avLst/>
          </a:prstGeom>
          <a:solidFill>
            <a:srgbClr val="00B0F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200" b="1" dirty="0" smtClean="0">
                <a:solidFill>
                  <a:schemeClr val="bg1"/>
                </a:solidFill>
                <a:latin typeface="+mj-lt"/>
                <a:ea typeface="微软雅黑" panose="020B0503020204020204" pitchFamily="34" charset="-122"/>
              </a:rPr>
              <a:t>3</a:t>
            </a:r>
            <a:endParaRPr lang="zh-CN" altLang="en-US" sz="1200" b="1" dirty="0" err="1" smtClean="0">
              <a:solidFill>
                <a:schemeClr val="bg1"/>
              </a:solidFill>
              <a:latin typeface="+mj-lt"/>
              <a:ea typeface="微软雅黑" panose="020B0503020204020204" pitchFamily="34" charset="-122"/>
            </a:endParaRPr>
          </a:p>
        </p:txBody>
      </p:sp>
      <p:pic>
        <p:nvPicPr>
          <p:cNvPr id="209922" name="Picture 2"/>
          <p:cNvPicPr>
            <a:picLocks noChangeAspect="1" noChangeArrowheads="1"/>
          </p:cNvPicPr>
          <p:nvPr/>
        </p:nvPicPr>
        <p:blipFill>
          <a:blip r:embed="rId2"/>
          <a:srcRect/>
          <a:stretch>
            <a:fillRect/>
          </a:stretch>
        </p:blipFill>
        <p:spPr bwMode="auto">
          <a:xfrm>
            <a:off x="857224" y="2428868"/>
            <a:ext cx="2660292" cy="3019431"/>
          </a:xfrm>
          <a:prstGeom prst="rect">
            <a:avLst/>
          </a:prstGeom>
          <a:noFill/>
          <a:ln w="9525">
            <a:noFill/>
            <a:miter lim="800000"/>
            <a:headEnd/>
            <a:tailEnd/>
          </a:ln>
          <a:effectLst/>
        </p:spPr>
      </p:pic>
      <p:sp>
        <p:nvSpPr>
          <p:cNvPr id="22" name="矩形 21"/>
          <p:cNvSpPr/>
          <p:nvPr/>
        </p:nvSpPr>
        <p:spPr>
          <a:xfrm>
            <a:off x="179512" y="4878236"/>
            <a:ext cx="2857520" cy="711004"/>
          </a:xfrm>
          <a:prstGeom prst="rect">
            <a:avLst/>
          </a:prstGeom>
          <a:noFill/>
          <a:ln w="12700" cap="flat" cmpd="sng" algn="ctr">
            <a:noFill/>
            <a:prstDash val="solid"/>
          </a:ln>
          <a:effectLst/>
        </p:spPr>
        <p:txBody>
          <a:bodyPr lIns="72000" tIns="36000" rIns="36000" bIns="36000" rtlCol="0" anchor="ctr"/>
          <a:lstStyle/>
          <a:p>
            <a:pPr marL="171450" marR="0" lvl="0" indent="-171450" defTabSz="914400" eaLnBrk="1" fontAlgn="auto" latinLnBrk="0" hangingPunct="1">
              <a:lnSpc>
                <a:spcPct val="100000"/>
              </a:lnSpc>
              <a:spcBef>
                <a:spcPts val="600"/>
              </a:spcBef>
              <a:spcAft>
                <a:spcPts val="0"/>
              </a:spcAft>
              <a:buClrTx/>
              <a:buSzTx/>
              <a:defRPr/>
            </a:pPr>
            <a:r>
              <a:rPr kumimoji="0" lang="zh-CN" altLang="en-US" sz="2000" b="0" i="1" u="none" strike="noStrike" kern="0" cap="none" spc="0" normalizeH="0" noProof="0" dirty="0" smtClean="0">
                <a:ln>
                  <a:noFill/>
                </a:ln>
                <a:solidFill>
                  <a:srgbClr val="002060"/>
                </a:solidFill>
                <a:effectLst/>
                <a:uLnTx/>
                <a:uFillTx/>
                <a:latin typeface="+mj-lt"/>
                <a:ea typeface="微软雅黑" panose="020B0503020204020204" pitchFamily="34" charset="-122"/>
              </a:rPr>
              <a:t>             积极参于！</a:t>
            </a:r>
            <a:endParaRPr kumimoji="0" lang="en-US" altLang="zh-CN" sz="2000" b="0" i="1" u="none" strike="noStrike" kern="0" cap="none" spc="0" normalizeH="0" noProof="0" dirty="0" smtClean="0">
              <a:ln>
                <a:noFill/>
              </a:ln>
              <a:solidFill>
                <a:srgbClr val="002060"/>
              </a:solidFill>
              <a:effectLst/>
              <a:uLnTx/>
              <a:uFillTx/>
              <a:latin typeface="+mj-lt"/>
              <a:ea typeface="微软雅黑" panose="020B0503020204020204" pitchFamily="34" charset="-122"/>
            </a:endParaRPr>
          </a:p>
        </p:txBody>
      </p:sp>
      <p:sp>
        <p:nvSpPr>
          <p:cNvPr id="26" name="灯片编号占位符 4"/>
          <p:cNvSpPr>
            <a:spLocks noGrp="1"/>
          </p:cNvSpPr>
          <p:nvPr>
            <p:ph type="sldNum" sz="quarter" idx="12"/>
          </p:nvPr>
        </p:nvSpPr>
        <p:spPr>
          <a:xfrm>
            <a:off x="8604448" y="6388184"/>
            <a:ext cx="228600" cy="137160"/>
          </a:xfrm>
        </p:spPr>
        <p:txBody>
          <a:bodyPr/>
          <a:lstStyle/>
          <a:p>
            <a:fld id="{823FCCBC-0010-4C26-B64B-C555F35257CA}" type="slidenum">
              <a:rPr lang="en-US" smtClean="0">
                <a:latin typeface="微软雅黑" panose="020B0503020204020204" pitchFamily="34" charset="-122"/>
                <a:ea typeface="微软雅黑" panose="020B0503020204020204" pitchFamily="34" charset="-122"/>
              </a:rPr>
            </a:fld>
            <a:endParaRPr lang="en-US" dirty="0">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49100" y="404664"/>
            <a:ext cx="8208000" cy="720080"/>
          </a:xfrm>
        </p:spPr>
        <p:txBody>
          <a:bodyPr/>
          <a:lstStyle/>
          <a:p>
            <a:r>
              <a:rPr lang="zh-CN" altLang="en-US" dirty="0" smtClean="0">
                <a:latin typeface="微软雅黑" panose="020B0503020204020204" pitchFamily="34" charset="-122"/>
                <a:ea typeface="微软雅黑" panose="020B0503020204020204" pitchFamily="34" charset="-122"/>
              </a:rPr>
              <a:t>   课题组</a:t>
            </a:r>
            <a:r>
              <a:rPr lang="zh-CN" altLang="en-US" dirty="0">
                <a:latin typeface="微软雅黑" panose="020B0503020204020204" pitchFamily="34" charset="-122"/>
                <a:ea typeface="微软雅黑" panose="020B0503020204020204" pitchFamily="34" charset="-122"/>
              </a:rPr>
              <a:t>翻译了</a:t>
            </a:r>
            <a:r>
              <a:rPr lang="zh-CN" altLang="en-US" dirty="0" smtClean="0">
                <a:latin typeface="微软雅黑" panose="020B0503020204020204" pitchFamily="34" charset="-122"/>
                <a:ea typeface="微软雅黑" panose="020B0503020204020204" pitchFamily="34" charset="-122"/>
              </a:rPr>
              <a:t>欧盟与美国的相关法律</a:t>
            </a:r>
            <a:r>
              <a:rPr lang="en-US" altLang="zh-CN" dirty="0" smtClean="0">
                <a:latin typeface="微软雅黑" panose="020B0503020204020204" pitchFamily="34" charset="-122"/>
                <a:ea typeface="微软雅黑" panose="020B0503020204020204" pitchFamily="34" charset="-122"/>
              </a:rPr>
              <a:t>&amp;</a:t>
            </a:r>
            <a:r>
              <a:rPr lang="zh-CN" altLang="en-US" dirty="0" smtClean="0">
                <a:latin typeface="微软雅黑" panose="020B0503020204020204" pitchFamily="34" charset="-122"/>
                <a:ea typeface="微软雅黑" panose="020B0503020204020204" pitchFamily="34" charset="-122"/>
              </a:rPr>
              <a:t>法规</a:t>
            </a:r>
            <a:endParaRPr lang="zh-CN" altLang="en-US" dirty="0">
              <a:latin typeface="微软雅黑" panose="020B0503020204020204" pitchFamily="34" charset="-122"/>
              <a:ea typeface="微软雅黑" panose="020B0503020204020204" pitchFamily="34" charset="-122"/>
            </a:endParaRPr>
          </a:p>
        </p:txBody>
      </p:sp>
      <p:sp>
        <p:nvSpPr>
          <p:cNvPr id="26" name="灯片编号占位符 4"/>
          <p:cNvSpPr>
            <a:spLocks noGrp="1"/>
          </p:cNvSpPr>
          <p:nvPr>
            <p:ph type="sldNum" sz="quarter" idx="12"/>
          </p:nvPr>
        </p:nvSpPr>
        <p:spPr>
          <a:xfrm>
            <a:off x="8604448" y="6388184"/>
            <a:ext cx="228600" cy="137160"/>
          </a:xfrm>
        </p:spPr>
        <p:txBody>
          <a:bodyPr/>
          <a:lstStyle/>
          <a:p>
            <a:fld id="{823FCCBC-0010-4C26-B64B-C555F35257CA}" type="slidenum">
              <a:rPr lang="en-US" smtClean="0">
                <a:latin typeface="微软雅黑" panose="020B0503020204020204" pitchFamily="34" charset="-122"/>
                <a:ea typeface="微软雅黑" panose="020B0503020204020204" pitchFamily="34" charset="-122"/>
              </a:rPr>
            </a:fld>
            <a:endParaRPr lang="en-US" dirty="0">
              <a:latin typeface="微软雅黑" panose="020B0503020204020204" pitchFamily="34" charset="-122"/>
              <a:ea typeface="微软雅黑" panose="020B0503020204020204" pitchFamily="34" charset="-122"/>
            </a:endParaRPr>
          </a:p>
        </p:txBody>
      </p:sp>
      <p:sp>
        <p:nvSpPr>
          <p:cNvPr id="4" name="矩形 3"/>
          <p:cNvSpPr/>
          <p:nvPr/>
        </p:nvSpPr>
        <p:spPr>
          <a:xfrm>
            <a:off x="467544" y="1484784"/>
            <a:ext cx="8208912" cy="4612545"/>
          </a:xfrm>
          <a:prstGeom prst="rect">
            <a:avLst/>
          </a:prstGeom>
        </p:spPr>
        <p:txBody>
          <a:bodyPr wrap="square">
            <a:spAutoFit/>
          </a:bodyPr>
          <a:lstStyle/>
          <a:p>
            <a:pPr>
              <a:lnSpc>
                <a:spcPct val="150000"/>
              </a:lnSpc>
            </a:pPr>
            <a:r>
              <a:rPr lang="zh-CN" altLang="zh-CN" b="1" dirty="0">
                <a:solidFill>
                  <a:srgbClr val="002060"/>
                </a:solidFill>
                <a:latin typeface="+mj-lt"/>
                <a:ea typeface="微软雅黑" panose="020B0503020204020204" pitchFamily="34" charset="-122"/>
              </a:rPr>
              <a:t>欧盟关于参数放行方面的</a:t>
            </a:r>
            <a:r>
              <a:rPr lang="zh-CN" altLang="zh-CN" b="1" dirty="0" smtClean="0">
                <a:solidFill>
                  <a:srgbClr val="002060"/>
                </a:solidFill>
                <a:latin typeface="+mj-lt"/>
                <a:ea typeface="微软雅黑" panose="020B0503020204020204" pitchFamily="34" charset="-122"/>
              </a:rPr>
              <a:t>法规</a:t>
            </a:r>
            <a:endParaRPr lang="en-US" altLang="zh-CN" b="1" dirty="0" smtClean="0">
              <a:solidFill>
                <a:srgbClr val="002060"/>
              </a:solidFill>
              <a:latin typeface="+mj-lt"/>
              <a:ea typeface="微软雅黑" panose="020B0503020204020204" pitchFamily="34" charset="-122"/>
            </a:endParaRPr>
          </a:p>
          <a:p>
            <a:pPr>
              <a:lnSpc>
                <a:spcPct val="150000"/>
              </a:lnSpc>
            </a:pPr>
            <a:r>
              <a:rPr lang="en-US" altLang="zh-CN" dirty="0" smtClean="0">
                <a:solidFill>
                  <a:srgbClr val="002060"/>
                </a:solidFill>
                <a:latin typeface="+mj-lt"/>
                <a:ea typeface="微软雅黑" panose="020B0503020204020204" pitchFamily="34" charset="-122"/>
              </a:rPr>
              <a:t>1.1</a:t>
            </a:r>
            <a:r>
              <a:rPr lang="zh-CN" altLang="zh-CN" dirty="0">
                <a:solidFill>
                  <a:srgbClr val="002060"/>
                </a:solidFill>
                <a:latin typeface="+mj-lt"/>
                <a:ea typeface="微软雅黑" panose="020B0503020204020204" pitchFamily="34" charset="-122"/>
              </a:rPr>
              <a:t>参数放行指南</a:t>
            </a:r>
            <a:r>
              <a:rPr lang="en-US" altLang="zh-CN" dirty="0">
                <a:solidFill>
                  <a:srgbClr val="002060"/>
                </a:solidFill>
                <a:latin typeface="+mj-lt"/>
                <a:ea typeface="微软雅黑" panose="020B0503020204020204" pitchFamily="34" charset="-122"/>
              </a:rPr>
              <a:t>PIC/S</a:t>
            </a:r>
            <a:r>
              <a:rPr lang="zh-CN" altLang="zh-CN" dirty="0">
                <a:solidFill>
                  <a:srgbClr val="002060"/>
                </a:solidFill>
                <a:latin typeface="+mj-lt"/>
                <a:ea typeface="微软雅黑" panose="020B0503020204020204" pitchFamily="34" charset="-122"/>
              </a:rPr>
              <a:t>（翻译共</a:t>
            </a:r>
            <a:r>
              <a:rPr lang="en-US" altLang="zh-CN" dirty="0">
                <a:solidFill>
                  <a:srgbClr val="002060"/>
                </a:solidFill>
                <a:latin typeface="+mj-lt"/>
                <a:ea typeface="微软雅黑" panose="020B0503020204020204" pitchFamily="34" charset="-122"/>
              </a:rPr>
              <a:t>13</a:t>
            </a:r>
            <a:r>
              <a:rPr lang="zh-CN" altLang="zh-CN" dirty="0">
                <a:solidFill>
                  <a:srgbClr val="002060"/>
                </a:solidFill>
                <a:latin typeface="+mj-lt"/>
                <a:ea typeface="微软雅黑" panose="020B0503020204020204" pitchFamily="34" charset="-122"/>
              </a:rPr>
              <a:t>页，备索）</a:t>
            </a:r>
            <a:endParaRPr lang="zh-CN" altLang="zh-CN" dirty="0">
              <a:solidFill>
                <a:srgbClr val="002060"/>
              </a:solidFill>
              <a:latin typeface="+mj-lt"/>
              <a:ea typeface="微软雅黑" panose="020B0503020204020204" pitchFamily="34" charset="-122"/>
            </a:endParaRPr>
          </a:p>
          <a:p>
            <a:pPr>
              <a:lnSpc>
                <a:spcPct val="150000"/>
              </a:lnSpc>
            </a:pPr>
            <a:r>
              <a:rPr lang="en-US" altLang="zh-CN" dirty="0" smtClean="0">
                <a:solidFill>
                  <a:srgbClr val="002060"/>
                </a:solidFill>
                <a:latin typeface="+mj-lt"/>
                <a:ea typeface="微软雅黑" panose="020B0503020204020204" pitchFamily="34" charset="-122"/>
              </a:rPr>
              <a:t>1.2</a:t>
            </a:r>
            <a:r>
              <a:rPr lang="zh-CN" altLang="zh-CN" dirty="0">
                <a:solidFill>
                  <a:srgbClr val="002060"/>
                </a:solidFill>
                <a:latin typeface="+mj-lt"/>
                <a:ea typeface="微软雅黑" panose="020B0503020204020204" pitchFamily="34" charset="-122"/>
              </a:rPr>
              <a:t>关于微生物的基本描述</a:t>
            </a:r>
            <a:r>
              <a:rPr lang="en-US" altLang="zh-CN" dirty="0">
                <a:solidFill>
                  <a:srgbClr val="002060"/>
                </a:solidFill>
                <a:latin typeface="+mj-lt"/>
                <a:ea typeface="微软雅黑" panose="020B0503020204020204" pitchFamily="34" charset="-122"/>
              </a:rPr>
              <a:t>EP5.1.1</a:t>
            </a:r>
            <a:r>
              <a:rPr lang="zh-CN" altLang="zh-CN" dirty="0">
                <a:solidFill>
                  <a:srgbClr val="002060"/>
                </a:solidFill>
                <a:latin typeface="+mj-lt"/>
                <a:ea typeface="微软雅黑" panose="020B0503020204020204" pitchFamily="34" charset="-122"/>
              </a:rPr>
              <a:t>（翻译共</a:t>
            </a:r>
            <a:r>
              <a:rPr lang="en-US" altLang="zh-CN" dirty="0">
                <a:solidFill>
                  <a:srgbClr val="002060"/>
                </a:solidFill>
                <a:latin typeface="+mj-lt"/>
                <a:ea typeface="微软雅黑" panose="020B0503020204020204" pitchFamily="34" charset="-122"/>
              </a:rPr>
              <a:t>3</a:t>
            </a:r>
            <a:r>
              <a:rPr lang="zh-CN" altLang="zh-CN" dirty="0">
                <a:solidFill>
                  <a:srgbClr val="002060"/>
                </a:solidFill>
                <a:latin typeface="+mj-lt"/>
                <a:ea typeface="微软雅黑" panose="020B0503020204020204" pitchFamily="34" charset="-122"/>
              </a:rPr>
              <a:t>页，备索）</a:t>
            </a:r>
            <a:endParaRPr lang="zh-CN" altLang="zh-CN" dirty="0">
              <a:solidFill>
                <a:srgbClr val="002060"/>
              </a:solidFill>
              <a:latin typeface="+mj-lt"/>
              <a:ea typeface="微软雅黑" panose="020B0503020204020204" pitchFamily="34" charset="-122"/>
            </a:endParaRPr>
          </a:p>
          <a:p>
            <a:pPr>
              <a:lnSpc>
                <a:spcPct val="150000"/>
              </a:lnSpc>
            </a:pPr>
            <a:r>
              <a:rPr lang="en-US" altLang="zh-CN" dirty="0" smtClean="0">
                <a:solidFill>
                  <a:srgbClr val="002060"/>
                </a:solidFill>
                <a:latin typeface="+mj-lt"/>
                <a:ea typeface="微软雅黑" panose="020B0503020204020204" pitchFamily="34" charset="-122"/>
              </a:rPr>
              <a:t>1.3 </a:t>
            </a:r>
            <a:r>
              <a:rPr lang="zh-CN" altLang="zh-CN" dirty="0">
                <a:solidFill>
                  <a:srgbClr val="002060"/>
                </a:solidFill>
                <a:latin typeface="+mj-lt"/>
                <a:ea typeface="微软雅黑" panose="020B0503020204020204" pitchFamily="34" charset="-122"/>
              </a:rPr>
              <a:t>欧盟实时放行测试指南（完整翻译共</a:t>
            </a:r>
            <a:r>
              <a:rPr lang="en-US" altLang="zh-CN" dirty="0">
                <a:solidFill>
                  <a:srgbClr val="002060"/>
                </a:solidFill>
                <a:latin typeface="+mj-lt"/>
                <a:ea typeface="微软雅黑" panose="020B0503020204020204" pitchFamily="34" charset="-122"/>
              </a:rPr>
              <a:t>78</a:t>
            </a:r>
            <a:r>
              <a:rPr lang="zh-CN" altLang="zh-CN" dirty="0">
                <a:solidFill>
                  <a:srgbClr val="002060"/>
                </a:solidFill>
                <a:latin typeface="+mj-lt"/>
                <a:ea typeface="微软雅黑" panose="020B0503020204020204" pitchFamily="34" charset="-122"/>
              </a:rPr>
              <a:t>页，备索）</a:t>
            </a:r>
            <a:endParaRPr lang="zh-CN" altLang="zh-CN" dirty="0">
              <a:solidFill>
                <a:srgbClr val="002060"/>
              </a:solidFill>
              <a:latin typeface="+mj-lt"/>
              <a:ea typeface="微软雅黑" panose="020B0503020204020204" pitchFamily="34" charset="-122"/>
            </a:endParaRPr>
          </a:p>
          <a:p>
            <a:pPr>
              <a:lnSpc>
                <a:spcPct val="150000"/>
              </a:lnSpc>
            </a:pPr>
            <a:r>
              <a:rPr lang="en-US" altLang="zh-CN" dirty="0" smtClean="0">
                <a:solidFill>
                  <a:srgbClr val="002060"/>
                </a:solidFill>
                <a:latin typeface="+mj-lt"/>
                <a:ea typeface="微软雅黑" panose="020B0503020204020204" pitchFamily="34" charset="-122"/>
              </a:rPr>
              <a:t>1.4 </a:t>
            </a:r>
            <a:r>
              <a:rPr lang="zh-CN" altLang="zh-CN" dirty="0">
                <a:solidFill>
                  <a:srgbClr val="002060"/>
                </a:solidFill>
                <a:latin typeface="+mj-lt"/>
                <a:ea typeface="微软雅黑" panose="020B0503020204020204" pitchFamily="34" charset="-122"/>
              </a:rPr>
              <a:t>欧盟</a:t>
            </a:r>
            <a:r>
              <a:rPr lang="en-US" altLang="zh-CN" dirty="0">
                <a:solidFill>
                  <a:srgbClr val="002060"/>
                </a:solidFill>
                <a:latin typeface="+mj-lt"/>
                <a:ea typeface="微软雅黑" panose="020B0503020204020204" pitchFamily="34" charset="-122"/>
              </a:rPr>
              <a:t>GMP</a:t>
            </a:r>
            <a:r>
              <a:rPr lang="zh-CN" altLang="zh-CN" dirty="0">
                <a:solidFill>
                  <a:srgbClr val="002060"/>
                </a:solidFill>
                <a:latin typeface="+mj-lt"/>
                <a:ea typeface="微软雅黑" panose="020B0503020204020204" pitchFamily="34" charset="-122"/>
              </a:rPr>
              <a:t>附录</a:t>
            </a:r>
            <a:r>
              <a:rPr lang="en-US" altLang="zh-CN" dirty="0">
                <a:solidFill>
                  <a:srgbClr val="002060"/>
                </a:solidFill>
                <a:latin typeface="+mj-lt"/>
                <a:ea typeface="微软雅黑" panose="020B0503020204020204" pitchFamily="34" charset="-122"/>
              </a:rPr>
              <a:t>17 </a:t>
            </a:r>
            <a:r>
              <a:rPr lang="zh-CN" altLang="zh-CN" dirty="0">
                <a:solidFill>
                  <a:srgbClr val="002060"/>
                </a:solidFill>
                <a:latin typeface="+mj-lt"/>
                <a:ea typeface="微软雅黑" panose="020B0503020204020204" pitchFamily="34" charset="-122"/>
              </a:rPr>
              <a:t>实时放行测试（完整翻译共</a:t>
            </a:r>
            <a:r>
              <a:rPr lang="en-US" altLang="zh-CN" dirty="0">
                <a:solidFill>
                  <a:srgbClr val="002060"/>
                </a:solidFill>
                <a:latin typeface="+mj-lt"/>
                <a:ea typeface="微软雅黑" panose="020B0503020204020204" pitchFamily="34" charset="-122"/>
              </a:rPr>
              <a:t>8</a:t>
            </a:r>
            <a:r>
              <a:rPr lang="zh-CN" altLang="zh-CN" dirty="0">
                <a:solidFill>
                  <a:srgbClr val="002060"/>
                </a:solidFill>
                <a:latin typeface="+mj-lt"/>
                <a:ea typeface="微软雅黑" panose="020B0503020204020204" pitchFamily="34" charset="-122"/>
              </a:rPr>
              <a:t>页，备索）</a:t>
            </a:r>
            <a:endParaRPr lang="zh-CN" altLang="zh-CN" dirty="0">
              <a:solidFill>
                <a:srgbClr val="002060"/>
              </a:solidFill>
              <a:latin typeface="+mj-lt"/>
              <a:ea typeface="微软雅黑" panose="020B0503020204020204" pitchFamily="34" charset="-122"/>
            </a:endParaRPr>
          </a:p>
          <a:p>
            <a:pPr>
              <a:lnSpc>
                <a:spcPct val="150000"/>
              </a:lnSpc>
            </a:pPr>
            <a:endParaRPr lang="zh-CN" altLang="zh-CN" dirty="0">
              <a:solidFill>
                <a:srgbClr val="002060"/>
              </a:solidFill>
              <a:latin typeface="+mj-lt"/>
              <a:ea typeface="微软雅黑" panose="020B0503020204020204" pitchFamily="34" charset="-122"/>
            </a:endParaRPr>
          </a:p>
          <a:p>
            <a:pPr>
              <a:lnSpc>
                <a:spcPct val="150000"/>
              </a:lnSpc>
            </a:pPr>
            <a:r>
              <a:rPr lang="zh-CN" altLang="zh-CN" b="1" dirty="0">
                <a:solidFill>
                  <a:srgbClr val="002060"/>
                </a:solidFill>
                <a:latin typeface="+mj-lt"/>
                <a:ea typeface="微软雅黑" panose="020B0503020204020204" pitchFamily="34" charset="-122"/>
              </a:rPr>
              <a:t>美国关于参数放行方面的法规</a:t>
            </a:r>
            <a:endParaRPr lang="zh-CN" altLang="zh-CN" b="1" dirty="0">
              <a:solidFill>
                <a:srgbClr val="002060"/>
              </a:solidFill>
              <a:latin typeface="+mj-lt"/>
              <a:ea typeface="微软雅黑" panose="020B0503020204020204" pitchFamily="34" charset="-122"/>
            </a:endParaRPr>
          </a:p>
          <a:p>
            <a:pPr>
              <a:lnSpc>
                <a:spcPct val="150000"/>
              </a:lnSpc>
            </a:pPr>
            <a:r>
              <a:rPr lang="en-US" altLang="zh-CN" dirty="0" smtClean="0">
                <a:solidFill>
                  <a:srgbClr val="002060"/>
                </a:solidFill>
                <a:latin typeface="+mj-lt"/>
                <a:ea typeface="微软雅黑" panose="020B0503020204020204" pitchFamily="34" charset="-122"/>
              </a:rPr>
              <a:t>2.1 </a:t>
            </a:r>
            <a:r>
              <a:rPr lang="en-US" altLang="zh-CN" dirty="0">
                <a:solidFill>
                  <a:srgbClr val="002060"/>
                </a:solidFill>
                <a:latin typeface="+mj-lt"/>
                <a:ea typeface="微软雅黑" panose="020B0503020204020204" pitchFamily="34" charset="-122"/>
              </a:rPr>
              <a:t>PR-FDA-GFI </a:t>
            </a:r>
            <a:r>
              <a:rPr lang="zh-CN" altLang="zh-CN" dirty="0">
                <a:solidFill>
                  <a:srgbClr val="002060"/>
                </a:solidFill>
                <a:latin typeface="+mj-lt"/>
                <a:ea typeface="微软雅黑" panose="020B0503020204020204" pitchFamily="34" charset="-122"/>
              </a:rPr>
              <a:t>参数放行应用文件行业指导原则（翻译</a:t>
            </a:r>
            <a:r>
              <a:rPr lang="en-US" altLang="zh-CN" dirty="0">
                <a:solidFill>
                  <a:srgbClr val="002060"/>
                </a:solidFill>
                <a:latin typeface="+mj-lt"/>
                <a:ea typeface="微软雅黑" panose="020B0503020204020204" pitchFamily="34" charset="-122"/>
              </a:rPr>
              <a:t>3</a:t>
            </a:r>
            <a:r>
              <a:rPr lang="zh-CN" altLang="zh-CN" dirty="0">
                <a:solidFill>
                  <a:srgbClr val="002060"/>
                </a:solidFill>
                <a:latin typeface="+mj-lt"/>
                <a:ea typeface="微软雅黑" panose="020B0503020204020204" pitchFamily="34" charset="-122"/>
              </a:rPr>
              <a:t>页，备索）</a:t>
            </a:r>
            <a:endParaRPr lang="zh-CN" altLang="zh-CN" dirty="0">
              <a:solidFill>
                <a:srgbClr val="002060"/>
              </a:solidFill>
              <a:latin typeface="+mj-lt"/>
              <a:ea typeface="微软雅黑" panose="020B0503020204020204" pitchFamily="34" charset="-122"/>
            </a:endParaRPr>
          </a:p>
          <a:p>
            <a:pPr>
              <a:lnSpc>
                <a:spcPct val="150000"/>
              </a:lnSpc>
            </a:pPr>
            <a:r>
              <a:rPr lang="en-US" altLang="zh-CN" dirty="0" smtClean="0">
                <a:solidFill>
                  <a:srgbClr val="002060"/>
                </a:solidFill>
                <a:latin typeface="+mj-lt"/>
                <a:ea typeface="微软雅黑" panose="020B0503020204020204" pitchFamily="34" charset="-122"/>
              </a:rPr>
              <a:t>2.2 </a:t>
            </a:r>
            <a:r>
              <a:rPr lang="en-US" altLang="zh-CN" dirty="0">
                <a:solidFill>
                  <a:srgbClr val="002060"/>
                </a:solidFill>
                <a:latin typeface="+mj-lt"/>
                <a:ea typeface="微软雅黑" panose="020B0503020204020204" pitchFamily="34" charset="-122"/>
              </a:rPr>
              <a:t>US CPG Sec.490.200</a:t>
            </a:r>
            <a:r>
              <a:rPr lang="zh-CN" altLang="zh-CN" dirty="0">
                <a:solidFill>
                  <a:srgbClr val="002060"/>
                </a:solidFill>
                <a:latin typeface="+mj-lt"/>
                <a:ea typeface="微软雅黑" panose="020B0503020204020204" pitchFamily="34" charset="-122"/>
              </a:rPr>
              <a:t>参数放行</a:t>
            </a:r>
            <a:r>
              <a:rPr lang="en-US" altLang="zh-CN" dirty="0">
                <a:solidFill>
                  <a:srgbClr val="002060"/>
                </a:solidFill>
                <a:latin typeface="+mj-lt"/>
                <a:ea typeface="微软雅黑" panose="020B0503020204020204" pitchFamily="34" charset="-122"/>
              </a:rPr>
              <a:t>-</a:t>
            </a:r>
            <a:r>
              <a:rPr lang="zh-CN" altLang="zh-CN" dirty="0">
                <a:solidFill>
                  <a:srgbClr val="002060"/>
                </a:solidFill>
                <a:latin typeface="+mj-lt"/>
                <a:ea typeface="微软雅黑" panose="020B0503020204020204" pitchFamily="34" charset="-122"/>
              </a:rPr>
              <a:t>湿热灭菌的注射药物（翻译</a:t>
            </a:r>
            <a:r>
              <a:rPr lang="en-US" altLang="zh-CN" dirty="0">
                <a:solidFill>
                  <a:srgbClr val="002060"/>
                </a:solidFill>
                <a:latin typeface="+mj-lt"/>
                <a:ea typeface="微软雅黑" panose="020B0503020204020204" pitchFamily="34" charset="-122"/>
              </a:rPr>
              <a:t>5</a:t>
            </a:r>
            <a:r>
              <a:rPr lang="zh-CN" altLang="zh-CN" dirty="0">
                <a:solidFill>
                  <a:srgbClr val="002060"/>
                </a:solidFill>
                <a:latin typeface="+mj-lt"/>
                <a:ea typeface="微软雅黑" panose="020B0503020204020204" pitchFamily="34" charset="-122"/>
              </a:rPr>
              <a:t>页，备索）</a:t>
            </a:r>
            <a:endParaRPr lang="zh-CN" altLang="zh-CN" dirty="0">
              <a:solidFill>
                <a:srgbClr val="002060"/>
              </a:solidFill>
              <a:latin typeface="+mj-lt"/>
              <a:ea typeface="微软雅黑" panose="020B0503020204020204" pitchFamily="34" charset="-122"/>
            </a:endParaRPr>
          </a:p>
          <a:p>
            <a:pPr>
              <a:lnSpc>
                <a:spcPct val="150000"/>
              </a:lnSpc>
            </a:pPr>
            <a:r>
              <a:rPr lang="en-US" altLang="zh-CN" dirty="0" smtClean="0">
                <a:solidFill>
                  <a:srgbClr val="002060"/>
                </a:solidFill>
                <a:latin typeface="+mj-lt"/>
                <a:ea typeface="微软雅黑" panose="020B0503020204020204" pitchFamily="34" charset="-122"/>
              </a:rPr>
              <a:t>2.3</a:t>
            </a:r>
            <a:r>
              <a:rPr lang="zh-CN" altLang="zh-CN" dirty="0">
                <a:solidFill>
                  <a:srgbClr val="002060"/>
                </a:solidFill>
                <a:latin typeface="+mj-lt"/>
                <a:ea typeface="微软雅黑" panose="020B0503020204020204" pitchFamily="34" charset="-122"/>
              </a:rPr>
              <a:t>美国</a:t>
            </a:r>
            <a:r>
              <a:rPr lang="en-US" altLang="zh-CN" dirty="0">
                <a:solidFill>
                  <a:srgbClr val="002060"/>
                </a:solidFill>
                <a:latin typeface="+mj-lt"/>
                <a:ea typeface="微软雅黑" panose="020B0503020204020204" pitchFamily="34" charset="-122"/>
              </a:rPr>
              <a:t>USP 1222 </a:t>
            </a:r>
            <a:r>
              <a:rPr lang="zh-CN" altLang="zh-CN" dirty="0">
                <a:solidFill>
                  <a:srgbClr val="002060"/>
                </a:solidFill>
                <a:latin typeface="+mj-lt"/>
                <a:ea typeface="微软雅黑" panose="020B0503020204020204" pitchFamily="34" charset="-122"/>
              </a:rPr>
              <a:t>最终灭菌产品</a:t>
            </a:r>
            <a:r>
              <a:rPr lang="en-US" altLang="zh-CN" dirty="0">
                <a:solidFill>
                  <a:srgbClr val="002060"/>
                </a:solidFill>
                <a:latin typeface="+mj-lt"/>
                <a:ea typeface="微软雅黑" panose="020B0503020204020204" pitchFamily="34" charset="-122"/>
              </a:rPr>
              <a:t>-</a:t>
            </a:r>
            <a:r>
              <a:rPr lang="zh-CN" altLang="zh-CN" dirty="0">
                <a:solidFill>
                  <a:srgbClr val="002060"/>
                </a:solidFill>
                <a:latin typeface="+mj-lt"/>
                <a:ea typeface="微软雅黑" panose="020B0503020204020204" pitchFamily="34" charset="-122"/>
              </a:rPr>
              <a:t>参数放行（翻译</a:t>
            </a:r>
            <a:r>
              <a:rPr lang="en-US" altLang="zh-CN" dirty="0">
                <a:solidFill>
                  <a:srgbClr val="002060"/>
                </a:solidFill>
                <a:latin typeface="+mj-lt"/>
                <a:ea typeface="微软雅黑" panose="020B0503020204020204" pitchFamily="34" charset="-122"/>
              </a:rPr>
              <a:t>4</a:t>
            </a:r>
            <a:r>
              <a:rPr lang="zh-CN" altLang="zh-CN" dirty="0">
                <a:solidFill>
                  <a:srgbClr val="002060"/>
                </a:solidFill>
                <a:latin typeface="+mj-lt"/>
                <a:ea typeface="微软雅黑" panose="020B0503020204020204" pitchFamily="34" charset="-122"/>
              </a:rPr>
              <a:t>页，备索）</a:t>
            </a:r>
            <a:endParaRPr lang="zh-CN" altLang="zh-CN" dirty="0">
              <a:solidFill>
                <a:srgbClr val="002060"/>
              </a:solidFill>
              <a:latin typeface="+mj-lt"/>
              <a:ea typeface="微软雅黑" panose="020B0503020204020204" pitchFamily="34" charset="-122"/>
            </a:endParaRPr>
          </a:p>
          <a:p>
            <a:pPr>
              <a:lnSpc>
                <a:spcPct val="150000"/>
              </a:lnSpc>
            </a:pPr>
            <a:r>
              <a:rPr lang="en-US" altLang="zh-CN" dirty="0" smtClean="0">
                <a:solidFill>
                  <a:srgbClr val="002060"/>
                </a:solidFill>
                <a:latin typeface="+mj-lt"/>
                <a:ea typeface="微软雅黑" panose="020B0503020204020204" pitchFamily="34" charset="-122"/>
              </a:rPr>
              <a:t>2.4 </a:t>
            </a:r>
            <a:r>
              <a:rPr lang="en-US" altLang="zh-CN" dirty="0">
                <a:solidFill>
                  <a:srgbClr val="002060"/>
                </a:solidFill>
                <a:latin typeface="+mj-lt"/>
                <a:ea typeface="微软雅黑" panose="020B0503020204020204" pitchFamily="34" charset="-122"/>
              </a:rPr>
              <a:t>PDA30</a:t>
            </a:r>
            <a:r>
              <a:rPr lang="zh-CN" altLang="zh-CN" dirty="0">
                <a:solidFill>
                  <a:srgbClr val="002060"/>
                </a:solidFill>
                <a:latin typeface="+mj-lt"/>
                <a:ea typeface="微软雅黑" panose="020B0503020204020204" pitchFamily="34" charset="-122"/>
              </a:rPr>
              <a:t>技术报告</a:t>
            </a:r>
            <a:r>
              <a:rPr lang="en-US" altLang="zh-CN" dirty="0">
                <a:solidFill>
                  <a:srgbClr val="002060"/>
                </a:solidFill>
                <a:latin typeface="+mj-lt"/>
                <a:ea typeface="微软雅黑" panose="020B0503020204020204" pitchFamily="34" charset="-122"/>
              </a:rPr>
              <a:t>-</a:t>
            </a:r>
            <a:r>
              <a:rPr lang="zh-CN" altLang="zh-CN" dirty="0">
                <a:solidFill>
                  <a:srgbClr val="002060"/>
                </a:solidFill>
                <a:latin typeface="+mj-lt"/>
                <a:ea typeface="微软雅黑" panose="020B0503020204020204" pitchFamily="34" charset="-122"/>
              </a:rPr>
              <a:t>湿热灭菌法灭菌产品的参数放行（翻译</a:t>
            </a:r>
            <a:r>
              <a:rPr lang="en-US" altLang="zh-CN" dirty="0">
                <a:solidFill>
                  <a:srgbClr val="002060"/>
                </a:solidFill>
                <a:latin typeface="+mj-lt"/>
                <a:ea typeface="微软雅黑" panose="020B0503020204020204" pitchFamily="34" charset="-122"/>
              </a:rPr>
              <a:t>46</a:t>
            </a:r>
            <a:r>
              <a:rPr lang="zh-CN" altLang="zh-CN" dirty="0">
                <a:solidFill>
                  <a:srgbClr val="002060"/>
                </a:solidFill>
                <a:latin typeface="+mj-lt"/>
                <a:ea typeface="微软雅黑" panose="020B0503020204020204" pitchFamily="34" charset="-122"/>
              </a:rPr>
              <a:t>页，备索</a:t>
            </a:r>
            <a:r>
              <a:rPr lang="zh-CN" altLang="zh-CN" dirty="0" smtClean="0">
                <a:solidFill>
                  <a:srgbClr val="002060"/>
                </a:solidFill>
                <a:latin typeface="+mj-lt"/>
                <a:ea typeface="微软雅黑" panose="020B0503020204020204" pitchFamily="34" charset="-122"/>
              </a:rPr>
              <a:t>）</a:t>
            </a:r>
            <a:endParaRPr lang="zh-CN" altLang="zh-CN" dirty="0">
              <a:solidFill>
                <a:srgbClr val="002060"/>
              </a:solidFill>
              <a:latin typeface="+mj-lt"/>
              <a:ea typeface="微软雅黑" panose="020B0503020204020204" pitchFamily="34" charset="-122"/>
            </a:endParaRPr>
          </a:p>
        </p:txBody>
      </p:sp>
      <p:pic>
        <p:nvPicPr>
          <p:cNvPr id="251908" name="Picture 4" descr="Image result for 美国国旗"/>
          <p:cNvPicPr>
            <a:picLocks noChangeAspect="1" noChangeArrowheads="1"/>
          </p:cNvPicPr>
          <p:nvPr/>
        </p:nvPicPr>
        <p:blipFill>
          <a:blip r:embed="rId1">
            <a:extLst>
              <a:ext uri="{BEBA8EAE-BF5A-486C-A8C5-ECC9F3942E4B}">
                <a14:imgProps xmlns:a14="http://schemas.microsoft.com/office/drawing/2010/main">
                  <a14:imgLayer r:embed="rId2">
                    <a14:imgEffect>
                      <a14:backgroundRemoval t="9581" b="92216" l="2273" r="95909">
                        <a14:foregroundMark x1="5000" y1="59880" x2="4091" y2="79641"/>
                        <a14:foregroundMark x1="7273" y1="83832" x2="93182" y2="85030"/>
                      </a14:backgroundRemoval>
                    </a14:imgEffect>
                  </a14:imgLayer>
                </a14:imgProps>
              </a:ext>
              <a:ext uri="{28A0092B-C50C-407E-A947-70E740481C1C}">
                <a14:useLocalDpi xmlns:a14="http://schemas.microsoft.com/office/drawing/2010/main" val="0"/>
              </a:ext>
            </a:extLst>
          </a:blip>
          <a:srcRect/>
          <a:stretch>
            <a:fillRect/>
          </a:stretch>
        </p:blipFill>
        <p:spPr bwMode="auto">
          <a:xfrm>
            <a:off x="3635896" y="3717032"/>
            <a:ext cx="1080120" cy="819909"/>
          </a:xfrm>
          <a:prstGeom prst="rect">
            <a:avLst/>
          </a:prstGeom>
          <a:noFill/>
          <a:extLst>
            <a:ext uri="{909E8E84-426E-40DD-AFC4-6F175D3DCCD1}">
              <a14:hiddenFill xmlns:a14="http://schemas.microsoft.com/office/drawing/2010/main">
                <a:solidFill>
                  <a:srgbClr val="FFFFFF"/>
                </a:solidFill>
              </a14:hiddenFill>
            </a:ext>
          </a:extLst>
        </p:spPr>
      </p:pic>
      <p:pic>
        <p:nvPicPr>
          <p:cNvPr id="251910" name="Picture 6" descr="Image result for 欧盟国旗"/>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7332" y="1308109"/>
            <a:ext cx="1016675" cy="68073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49100" y="404664"/>
            <a:ext cx="8208000" cy="720080"/>
          </a:xfrm>
        </p:spPr>
        <p:txBody>
          <a:bodyPr/>
          <a:lstStyle/>
          <a:p>
            <a:r>
              <a:rPr lang="zh-CN" altLang="en-US" dirty="0" smtClean="0">
                <a:latin typeface="微软雅黑" panose="020B0503020204020204" pitchFamily="34" charset="-122"/>
                <a:ea typeface="微软雅黑" panose="020B0503020204020204" pitchFamily="34" charset="-122"/>
              </a:rPr>
              <a:t>  协会组织翻译出版的</a:t>
            </a:r>
            <a:r>
              <a:rPr lang="en-US" altLang="zh-CN" dirty="0" smtClean="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湿热灭菌工艺的验证</a:t>
            </a:r>
            <a:r>
              <a:rPr lang="en-US" altLang="zh-CN" dirty="0" smtClean="0">
                <a:latin typeface="微软雅黑" panose="020B0503020204020204" pitchFamily="34" charset="-122"/>
                <a:ea typeface="微软雅黑" panose="020B0503020204020204" pitchFamily="34" charset="-122"/>
              </a:rPr>
              <a:t>》</a:t>
            </a:r>
            <a:r>
              <a:rPr lang="zh-CN" altLang="en-US" dirty="0" smtClean="0">
                <a:latin typeface="微软雅黑" panose="020B0503020204020204" pitchFamily="34" charset="-122"/>
                <a:ea typeface="微软雅黑" panose="020B0503020204020204" pitchFamily="34" charset="-122"/>
              </a:rPr>
              <a:t>为参数放行提供技术支持</a:t>
            </a:r>
            <a:endParaRPr lang="zh-CN" altLang="en-US" dirty="0">
              <a:latin typeface="微软雅黑" panose="020B0503020204020204" pitchFamily="34" charset="-122"/>
              <a:ea typeface="微软雅黑" panose="020B0503020204020204" pitchFamily="34" charset="-122"/>
            </a:endParaRPr>
          </a:p>
        </p:txBody>
      </p:sp>
      <p:sp>
        <p:nvSpPr>
          <p:cNvPr id="13" name="等腰三角形 12"/>
          <p:cNvSpPr/>
          <p:nvPr/>
        </p:nvSpPr>
        <p:spPr>
          <a:xfrm rot="5400000">
            <a:off x="2254242" y="3367488"/>
            <a:ext cx="2916324" cy="423047"/>
          </a:xfrm>
          <a:prstGeom prst="triangle">
            <a:avLst/>
          </a:prstGeom>
          <a:gradFill>
            <a:gsLst>
              <a:gs pos="0">
                <a:srgbClr val="D5E4F3"/>
              </a:gs>
              <a:gs pos="100000">
                <a:schemeClr val="bg1"/>
              </a:gs>
            </a:gsLst>
            <a:lin ang="5400000" scaled="0"/>
          </a:gradFill>
          <a:ln w="285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zh-CN" altLang="en-US" sz="1400" dirty="0" err="1" smtClean="0">
              <a:solidFill>
                <a:srgbClr val="00B0F0"/>
              </a:solidFill>
              <a:latin typeface="微软雅黑" panose="020B0503020204020204" pitchFamily="34" charset="-122"/>
              <a:ea typeface="微软雅黑" panose="020B0503020204020204" pitchFamily="34" charset="-122"/>
            </a:endParaRPr>
          </a:p>
        </p:txBody>
      </p:sp>
      <p:sp>
        <p:nvSpPr>
          <p:cNvPr id="30" name="TextBox 29"/>
          <p:cNvSpPr txBox="1"/>
          <p:nvPr/>
        </p:nvSpPr>
        <p:spPr>
          <a:xfrm>
            <a:off x="4644008" y="1651589"/>
            <a:ext cx="3523361" cy="2120902"/>
          </a:xfrm>
          <a:prstGeom prst="rect">
            <a:avLst/>
          </a:prstGeom>
          <a:solidFill>
            <a:srgbClr val="CCCCFF"/>
          </a:solidFill>
        </p:spPr>
        <p:txBody>
          <a:bodyPr wrap="square" rtlCol="0">
            <a:spAutoFit/>
          </a:bodyPr>
          <a:lstStyle/>
          <a:p>
            <a:pPr>
              <a:lnSpc>
                <a:spcPct val="150000"/>
              </a:lnSpc>
            </a:pPr>
            <a:r>
              <a:rPr lang="zh-CN" altLang="en-US" dirty="0" smtClean="0">
                <a:solidFill>
                  <a:srgbClr val="002960"/>
                </a:solidFill>
                <a:latin typeface="微软雅黑" panose="020B0503020204020204" pitchFamily="34" charset="-122"/>
                <a:ea typeface="微软雅黑" panose="020B0503020204020204" pitchFamily="34" charset="-122"/>
              </a:rPr>
              <a:t>这是一本由十多位国际知名专家（很多是美国注射剂协会技术报告的专家组成员）编写的关于注射剂湿热灭菌工艺验证与参数放行方面的 技术专著。</a:t>
            </a:r>
            <a:endParaRPr lang="en-US" dirty="0">
              <a:solidFill>
                <a:srgbClr val="002960"/>
              </a:solidFill>
              <a:latin typeface="微软雅黑" panose="020B0503020204020204" pitchFamily="34" charset="-122"/>
              <a:ea typeface="微软雅黑" panose="020B0503020204020204" pitchFamily="34" charset="-122"/>
            </a:endParaRPr>
          </a:p>
        </p:txBody>
      </p:sp>
      <p:sp>
        <p:nvSpPr>
          <p:cNvPr id="31" name="TextBox 30"/>
          <p:cNvSpPr txBox="1"/>
          <p:nvPr/>
        </p:nvSpPr>
        <p:spPr>
          <a:xfrm>
            <a:off x="4644008" y="4027853"/>
            <a:ext cx="3523361" cy="1705403"/>
          </a:xfrm>
          <a:prstGeom prst="rect">
            <a:avLst/>
          </a:prstGeom>
          <a:solidFill>
            <a:srgbClr val="CCCCFF"/>
          </a:solidFill>
        </p:spPr>
        <p:txBody>
          <a:bodyPr wrap="square" rtlCol="0">
            <a:spAutoFit/>
          </a:bodyPr>
          <a:lstStyle>
            <a:defPPr>
              <a:defRPr lang="en-US"/>
            </a:defPPr>
            <a:lvl1pPr>
              <a:defRPr b="1" i="1">
                <a:solidFill>
                  <a:schemeClr val="accent3"/>
                </a:solidFill>
              </a:defRPr>
            </a:lvl1pPr>
          </a:lstStyle>
          <a:p>
            <a:pPr>
              <a:lnSpc>
                <a:spcPct val="150000"/>
              </a:lnSpc>
            </a:pPr>
            <a:r>
              <a:rPr lang="zh-CN" altLang="en-US" b="0" i="0" dirty="0" smtClean="0">
                <a:solidFill>
                  <a:srgbClr val="002960"/>
                </a:solidFill>
                <a:latin typeface="微软雅黑" panose="020B0503020204020204" pitchFamily="34" charset="-122"/>
                <a:ea typeface="微软雅黑" panose="020B0503020204020204" pitchFamily="34" charset="-122"/>
              </a:rPr>
              <a:t>中国医药设备工程协会希望通过引进这本专著，对行业规范化</a:t>
            </a:r>
            <a:r>
              <a:rPr lang="zh-CN" altLang="en-US" b="0" i="0" dirty="0">
                <a:solidFill>
                  <a:srgbClr val="002960"/>
                </a:solidFill>
                <a:latin typeface="微软雅黑" panose="020B0503020204020204" pitchFamily="34" charset="-122"/>
                <a:ea typeface="微软雅黑" panose="020B0503020204020204" pitchFamily="34" charset="-122"/>
              </a:rPr>
              <a:t>湿热灭菌</a:t>
            </a:r>
            <a:r>
              <a:rPr lang="zh-CN" altLang="en-US" b="0" i="0" dirty="0" smtClean="0">
                <a:solidFill>
                  <a:srgbClr val="002960"/>
                </a:solidFill>
                <a:latin typeface="微软雅黑" panose="020B0503020204020204" pitchFamily="34" charset="-122"/>
                <a:ea typeface="微软雅黑" panose="020B0503020204020204" pitchFamily="34" charset="-122"/>
              </a:rPr>
              <a:t>提供技术指导。从而为参数放行提供技术支持</a:t>
            </a:r>
            <a:endParaRPr lang="en-US" altLang="zh-CN" b="0" i="0" dirty="0">
              <a:solidFill>
                <a:srgbClr val="002960"/>
              </a:solidFill>
              <a:latin typeface="微软雅黑" panose="020B0503020204020204" pitchFamily="34" charset="-122"/>
              <a:ea typeface="微软雅黑" panose="020B0503020204020204" pitchFamily="34" charset="-122"/>
            </a:endParaRPr>
          </a:p>
        </p:txBody>
      </p:sp>
      <p:sp>
        <p:nvSpPr>
          <p:cNvPr id="37" name="椭圆 36"/>
          <p:cNvSpPr/>
          <p:nvPr/>
        </p:nvSpPr>
        <p:spPr>
          <a:xfrm>
            <a:off x="4211960" y="2570891"/>
            <a:ext cx="282281" cy="282298"/>
          </a:xfrm>
          <a:prstGeom prst="ellipse">
            <a:avLst/>
          </a:prstGeom>
          <a:solidFill>
            <a:srgbClr val="002960"/>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35280" tIns="35280" rIns="35280" bIns="35280" rtlCol="0" anchor="ctr"/>
          <a:lstStyle/>
          <a:p>
            <a:pPr algn="ctr"/>
            <a:r>
              <a:rPr lang="en-US" altLang="zh-CN" sz="1400" dirty="0">
                <a:solidFill>
                  <a:schemeClr val="bg1"/>
                </a:solidFill>
                <a:latin typeface="微软雅黑" panose="020B0503020204020204" pitchFamily="34" charset="-122"/>
                <a:ea typeface="微软雅黑" panose="020B0503020204020204" pitchFamily="34" charset="-122"/>
              </a:rPr>
              <a:t>1</a:t>
            </a:r>
            <a:endParaRPr lang="zh-CN" altLang="en-US" sz="1400" dirty="0" err="1">
              <a:solidFill>
                <a:schemeClr val="bg1"/>
              </a:solidFill>
              <a:latin typeface="微软雅黑" panose="020B0503020204020204" pitchFamily="34" charset="-122"/>
              <a:ea typeface="微软雅黑" panose="020B0503020204020204" pitchFamily="34" charset="-122"/>
            </a:endParaRPr>
          </a:p>
        </p:txBody>
      </p:sp>
      <p:sp>
        <p:nvSpPr>
          <p:cNvPr id="38" name="椭圆 37"/>
          <p:cNvSpPr/>
          <p:nvPr/>
        </p:nvSpPr>
        <p:spPr>
          <a:xfrm>
            <a:off x="4211960" y="4718681"/>
            <a:ext cx="282281" cy="282298"/>
          </a:xfrm>
          <a:prstGeom prst="ellipse">
            <a:avLst/>
          </a:prstGeom>
          <a:solidFill>
            <a:srgbClr val="002960"/>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35280" tIns="35280" rIns="35280" bIns="35280" rtlCol="0" anchor="ctr"/>
          <a:lstStyle/>
          <a:p>
            <a:pPr algn="ctr"/>
            <a:r>
              <a:rPr lang="en-US" altLang="zh-CN" sz="1400" dirty="0" smtClean="0">
                <a:solidFill>
                  <a:schemeClr val="bg1"/>
                </a:solidFill>
                <a:latin typeface="微软雅黑" panose="020B0503020204020204" pitchFamily="34" charset="-122"/>
                <a:ea typeface="微软雅黑" panose="020B0503020204020204" pitchFamily="34" charset="-122"/>
              </a:rPr>
              <a:t>2</a:t>
            </a:r>
            <a:endParaRPr lang="zh-CN" altLang="en-US" sz="1400" dirty="0" err="1">
              <a:solidFill>
                <a:schemeClr val="bg1"/>
              </a:solidFill>
              <a:latin typeface="微软雅黑" panose="020B0503020204020204" pitchFamily="34" charset="-122"/>
              <a:ea typeface="微软雅黑" panose="020B0503020204020204" pitchFamily="34" charset="-122"/>
            </a:endParaRPr>
          </a:p>
        </p:txBody>
      </p:sp>
      <p:sp>
        <p:nvSpPr>
          <p:cNvPr id="26" name="灯片编号占位符 4"/>
          <p:cNvSpPr>
            <a:spLocks noGrp="1"/>
          </p:cNvSpPr>
          <p:nvPr>
            <p:ph type="sldNum" sz="quarter" idx="12"/>
          </p:nvPr>
        </p:nvSpPr>
        <p:spPr>
          <a:xfrm>
            <a:off x="8604448" y="6388184"/>
            <a:ext cx="228600" cy="137160"/>
          </a:xfrm>
        </p:spPr>
        <p:txBody>
          <a:bodyPr/>
          <a:lstStyle/>
          <a:p>
            <a:fld id="{823FCCBC-0010-4C26-B64B-C555F35257CA}" type="slidenum">
              <a:rPr lang="en-US" smtClean="0">
                <a:latin typeface="微软雅黑" panose="020B0503020204020204" pitchFamily="34" charset="-122"/>
                <a:ea typeface="微软雅黑" panose="020B0503020204020204" pitchFamily="34" charset="-122"/>
              </a:rPr>
            </a:fld>
            <a:endParaRPr lang="en-US" dirty="0">
              <a:latin typeface="微软雅黑" panose="020B0503020204020204" pitchFamily="34" charset="-122"/>
              <a:ea typeface="微软雅黑" panose="020B0503020204020204" pitchFamily="34" charset="-122"/>
            </a:endParaRPr>
          </a:p>
        </p:txBody>
      </p:sp>
      <p:pic>
        <p:nvPicPr>
          <p:cNvPr id="252931" name="Picture 3" descr="C:\Users\songz\D盘20140110\MD GA Team\2013\Parametric Release\参数放行课题\NAVIGATOR课题延展-参数放行相关法规制度的研究\钟局PPT\FullSizeRenderV2_副本.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90464" y="1838776"/>
            <a:ext cx="2520280" cy="386743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7" name="图示 6"/>
          <p:cNvGraphicFramePr/>
          <p:nvPr/>
        </p:nvGraphicFramePr>
        <p:xfrm>
          <a:off x="670500" y="1484590"/>
          <a:ext cx="8293988" cy="464471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8" name="TextBox 7"/>
          <p:cNvSpPr txBox="1"/>
          <p:nvPr/>
        </p:nvSpPr>
        <p:spPr>
          <a:xfrm>
            <a:off x="611560" y="1907540"/>
            <a:ext cx="877163" cy="369332"/>
          </a:xfrm>
          <a:prstGeom prst="rect">
            <a:avLst/>
          </a:prstGeom>
          <a:noFill/>
        </p:spPr>
        <p:txBody>
          <a:bodyPr wrap="none" rtlCol="0">
            <a:spAutoFit/>
          </a:bodyPr>
          <a:lstStyle/>
          <a:p>
            <a:r>
              <a:rPr lang="zh-CN" altLang="en-US" dirty="0">
                <a:solidFill>
                  <a:srgbClr val="002868"/>
                </a:solidFill>
                <a:latin typeface="微软雅黑" panose="020B0503020204020204" pitchFamily="34" charset="-122"/>
                <a:ea typeface="微软雅黑" panose="020B0503020204020204" pitchFamily="34" charset="-122"/>
              </a:rPr>
              <a:t>习近平</a:t>
            </a:r>
            <a:endParaRPr lang="zh-CN" altLang="en-US" dirty="0">
              <a:solidFill>
                <a:srgbClr val="002868"/>
              </a:solidFill>
              <a:latin typeface="微软雅黑" panose="020B0503020204020204" pitchFamily="34" charset="-122"/>
              <a:ea typeface="微软雅黑" panose="020B0503020204020204" pitchFamily="34" charset="-122"/>
            </a:endParaRPr>
          </a:p>
        </p:txBody>
      </p:sp>
      <p:sp>
        <p:nvSpPr>
          <p:cNvPr id="9" name="TextBox 8"/>
          <p:cNvSpPr txBox="1"/>
          <p:nvPr/>
        </p:nvSpPr>
        <p:spPr>
          <a:xfrm>
            <a:off x="670500" y="4293096"/>
            <a:ext cx="877163" cy="369332"/>
          </a:xfrm>
          <a:prstGeom prst="rect">
            <a:avLst/>
          </a:prstGeom>
          <a:noFill/>
        </p:spPr>
        <p:txBody>
          <a:bodyPr wrap="none" rtlCol="0">
            <a:spAutoFit/>
          </a:bodyPr>
          <a:lstStyle/>
          <a:p>
            <a:r>
              <a:rPr lang="zh-CN" altLang="en-US" dirty="0">
                <a:solidFill>
                  <a:srgbClr val="002868"/>
                </a:solidFill>
                <a:latin typeface="微软雅黑" panose="020B0503020204020204" pitchFamily="34" charset="-122"/>
                <a:ea typeface="微软雅黑" panose="020B0503020204020204" pitchFamily="34" charset="-122"/>
              </a:rPr>
              <a:t>李克强</a:t>
            </a:r>
            <a:endParaRPr lang="zh-CN" altLang="en-US" dirty="0">
              <a:solidFill>
                <a:srgbClr val="002868"/>
              </a:solidFill>
              <a:latin typeface="微软雅黑" panose="020B0503020204020204" pitchFamily="34" charset="-122"/>
              <a:ea typeface="微软雅黑" panose="020B0503020204020204" pitchFamily="34" charset="-122"/>
            </a:endParaRPr>
          </a:p>
        </p:txBody>
      </p:sp>
      <p:sp>
        <p:nvSpPr>
          <p:cNvPr id="11" name="标题 1"/>
          <p:cNvSpPr>
            <a:spLocks noGrp="1"/>
          </p:cNvSpPr>
          <p:nvPr>
            <p:ph type="title"/>
          </p:nvPr>
        </p:nvSpPr>
        <p:spPr>
          <a:xfrm>
            <a:off x="467688" y="404664"/>
            <a:ext cx="8208000" cy="720080"/>
          </a:xfrm>
        </p:spPr>
        <p:txBody>
          <a:bodyPr/>
          <a:lstStyle/>
          <a:p>
            <a:r>
              <a:rPr lang="zh-CN" altLang="en-US" b="1" dirty="0">
                <a:latin typeface="微软雅黑" panose="020B0503020204020204" pitchFamily="34" charset="-122"/>
                <a:ea typeface="微软雅黑" panose="020B0503020204020204" pitchFamily="34" charset="-122"/>
              </a:rPr>
              <a:t>国家领导人对人民用药安全十分关注</a:t>
            </a:r>
            <a:endParaRPr lang="zh-CN" altLang="en-US" b="1" dirty="0">
              <a:latin typeface="微软雅黑" panose="020B0503020204020204" pitchFamily="34" charset="-122"/>
              <a:ea typeface="微软雅黑" panose="020B0503020204020204" pitchFamily="34" charset="-122"/>
            </a:endParaRPr>
          </a:p>
        </p:txBody>
      </p:sp>
      <p:sp>
        <p:nvSpPr>
          <p:cNvPr id="12" name="灯片编号占位符 4"/>
          <p:cNvSpPr>
            <a:spLocks noGrp="1"/>
          </p:cNvSpPr>
          <p:nvPr>
            <p:ph type="sldNum" sz="quarter" idx="12"/>
          </p:nvPr>
        </p:nvSpPr>
        <p:spPr>
          <a:xfrm>
            <a:off x="8604448" y="6388184"/>
            <a:ext cx="228600" cy="137160"/>
          </a:xfrm>
        </p:spPr>
        <p:txBody>
          <a:bodyPr/>
          <a:lstStyle/>
          <a:p>
            <a:fld id="{823FCCBC-0010-4C26-B64B-C555F35257CA}" type="slidenum">
              <a:rPr lang="en-US" smtClean="0">
                <a:latin typeface="微软雅黑" panose="020B0503020204020204" pitchFamily="34" charset="-122"/>
                <a:ea typeface="微软雅黑" panose="020B0503020204020204" pitchFamily="34" charset="-122"/>
              </a:rPr>
            </a:fld>
            <a:endParaRPr lang="en-US" dirty="0">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对象 9" hidden="1"/>
          <p:cNvGraphicFramePr/>
          <p:nvPr>
            <p:custDataLst>
              <p:tags r:id="rId1"/>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148645" name="think-cell Slide" r:id="rId2" imgW="12700" imgH="12700" progId="">
                  <p:embed/>
                </p:oleObj>
              </mc:Choice>
              <mc:Fallback>
                <p:oleObj name="think-cell Slide" r:id="rId2" imgW="12700" imgH="12700" progId="">
                  <p:embed/>
                  <p:pic>
                    <p:nvPicPr>
                      <p:cNvPr id="0" name="Picture 120"/>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标题 1"/>
          <p:cNvSpPr>
            <a:spLocks noGrp="1"/>
          </p:cNvSpPr>
          <p:nvPr>
            <p:ph type="title"/>
          </p:nvPr>
        </p:nvSpPr>
        <p:spPr>
          <a:xfrm>
            <a:off x="467688" y="404664"/>
            <a:ext cx="8244772" cy="720080"/>
          </a:xfrm>
        </p:spPr>
        <p:txBody>
          <a:bodyPr/>
          <a:lstStyle/>
          <a:p>
            <a:r>
              <a:rPr lang="zh-CN" altLang="en-US" dirty="0" smtClean="0">
                <a:latin typeface="微软雅黑" panose="020B0503020204020204" pitchFamily="34" charset="-122"/>
                <a:ea typeface="微软雅黑" panose="020B0503020204020204" pitchFamily="34" charset="-122"/>
              </a:rPr>
              <a:t>目标：实施参数放行，最终要实现保障患者用药安全</a:t>
            </a:r>
            <a:endParaRPr lang="zh-CN" altLang="en-US" dirty="0">
              <a:latin typeface="微软雅黑" panose="020B0503020204020204" pitchFamily="34" charset="-122"/>
              <a:ea typeface="微软雅黑" panose="020B0503020204020204" pitchFamily="34" charset="-122"/>
            </a:endParaRPr>
          </a:p>
        </p:txBody>
      </p:sp>
      <p:sp>
        <p:nvSpPr>
          <p:cNvPr id="19" name="矩形 18"/>
          <p:cNvSpPr/>
          <p:nvPr/>
        </p:nvSpPr>
        <p:spPr>
          <a:xfrm>
            <a:off x="3275856" y="3214686"/>
            <a:ext cx="2520280" cy="428627"/>
          </a:xfrm>
          <a:prstGeom prst="rect">
            <a:avLst/>
          </a:prstGeom>
          <a:noFill/>
          <a:ln w="12700" cap="flat" cmpd="sng" algn="ctr">
            <a:noFill/>
            <a:prstDash val="solid"/>
          </a:ln>
          <a:effectLst/>
        </p:spPr>
        <p:txBody>
          <a:bodyPr lIns="72000" tIns="36000" rIns="36000" bIns="36000" rtlCol="0" anchor="ctr"/>
          <a:lstStyle/>
          <a:p>
            <a:pPr marL="285750" lvl="1" indent="-285750" fontAlgn="base" latinLnBrk="0">
              <a:spcBef>
                <a:spcPts val="300"/>
              </a:spcBef>
              <a:spcAft>
                <a:spcPct val="0"/>
              </a:spcAft>
              <a:buClr>
                <a:srgbClr val="002868"/>
              </a:buClr>
              <a:buBlip>
                <a:blip r:embed="rId4"/>
              </a:buBlip>
              <a:defRPr/>
            </a:pPr>
            <a:r>
              <a:rPr lang="zh-CN" altLang="en-US" sz="1400" dirty="0">
                <a:solidFill>
                  <a:srgbClr val="002060"/>
                </a:solidFill>
                <a:latin typeface="微软雅黑" panose="020B0503020204020204" pitchFamily="34" charset="-122"/>
                <a:ea typeface="微软雅黑" panose="020B0503020204020204" pitchFamily="34" charset="-122"/>
              </a:rPr>
              <a:t>患者</a:t>
            </a:r>
            <a:r>
              <a:rPr lang="zh-CN" altLang="en-US" sz="1400" dirty="0" smtClean="0">
                <a:solidFill>
                  <a:srgbClr val="002060"/>
                </a:solidFill>
                <a:latin typeface="微软雅黑" panose="020B0503020204020204" pitchFamily="34" charset="-122"/>
                <a:ea typeface="微软雅黑" panose="020B0503020204020204" pitchFamily="34" charset="-122"/>
              </a:rPr>
              <a:t>吃放心药，睡安心觉</a:t>
            </a:r>
            <a:endParaRPr lang="en-US" altLang="zh-CN" sz="1400" dirty="0" smtClean="0">
              <a:solidFill>
                <a:srgbClr val="002060"/>
              </a:solidFill>
              <a:latin typeface="微软雅黑" panose="020B0503020204020204" pitchFamily="34" charset="-122"/>
              <a:ea typeface="微软雅黑" panose="020B0503020204020204" pitchFamily="34" charset="-122"/>
            </a:endParaRPr>
          </a:p>
        </p:txBody>
      </p:sp>
      <p:sp>
        <p:nvSpPr>
          <p:cNvPr id="14" name="灯片编号占位符 4"/>
          <p:cNvSpPr>
            <a:spLocks noGrp="1"/>
          </p:cNvSpPr>
          <p:nvPr>
            <p:ph type="sldNum" sz="quarter" idx="12"/>
          </p:nvPr>
        </p:nvSpPr>
        <p:spPr>
          <a:xfrm>
            <a:off x="8604448" y="6388184"/>
            <a:ext cx="228600" cy="137160"/>
          </a:xfrm>
        </p:spPr>
        <p:txBody>
          <a:bodyPr/>
          <a:lstStyle/>
          <a:p>
            <a:fld id="{823FCCBC-0010-4C26-B64B-C555F35257CA}" type="slidenum">
              <a:rPr lang="en-US" smtClean="0">
                <a:latin typeface="微软雅黑" panose="020B0503020204020204" pitchFamily="34" charset="-122"/>
                <a:ea typeface="微软雅黑" panose="020B0503020204020204" pitchFamily="34" charset="-122"/>
              </a:rPr>
            </a:fld>
            <a:endParaRPr lang="en-US" dirty="0">
              <a:latin typeface="微软雅黑" panose="020B0503020204020204" pitchFamily="34" charset="-122"/>
              <a:ea typeface="微软雅黑" panose="020B0503020204020204" pitchFamily="34" charset="-122"/>
            </a:endParaRPr>
          </a:p>
        </p:txBody>
      </p:sp>
      <p:grpSp>
        <p:nvGrpSpPr>
          <p:cNvPr id="20" name="组合 19"/>
          <p:cNvGrpSpPr/>
          <p:nvPr/>
        </p:nvGrpSpPr>
        <p:grpSpPr>
          <a:xfrm>
            <a:off x="857224" y="3683739"/>
            <a:ext cx="3000396" cy="2245592"/>
            <a:chOff x="1071537" y="1428737"/>
            <a:chExt cx="2571768" cy="1924793"/>
          </a:xfrm>
        </p:grpSpPr>
        <p:pic>
          <p:nvPicPr>
            <p:cNvPr id="148601" name="Picture 121" descr="C:\Users\Administrator\Desktop\20131029112851625162.jpg"/>
            <p:cNvPicPr>
              <a:picLocks noChangeAspect="1" noChangeArrowheads="1"/>
            </p:cNvPicPr>
            <p:nvPr/>
          </p:nvPicPr>
          <p:blipFill>
            <a:blip r:embed="rId5"/>
            <a:srcRect/>
            <a:stretch>
              <a:fillRect/>
            </a:stretch>
          </p:blipFill>
          <p:spPr bwMode="auto">
            <a:xfrm>
              <a:off x="1071537" y="1428737"/>
              <a:ext cx="2571768" cy="1843204"/>
            </a:xfrm>
            <a:prstGeom prst="rect">
              <a:avLst/>
            </a:prstGeom>
            <a:noFill/>
          </p:spPr>
        </p:pic>
        <p:sp>
          <p:nvSpPr>
            <p:cNvPr id="16" name="矩形 15"/>
            <p:cNvSpPr/>
            <p:nvPr/>
          </p:nvSpPr>
          <p:spPr>
            <a:xfrm rot="3447912">
              <a:off x="1350980" y="2843681"/>
              <a:ext cx="777757" cy="241942"/>
            </a:xfrm>
            <a:prstGeom prst="rect">
              <a:avLst/>
            </a:prstGeom>
            <a:noFill/>
            <a:ln w="12700" cap="flat" cmpd="sng" algn="ctr">
              <a:noFill/>
              <a:prstDash val="solid"/>
            </a:ln>
            <a:effectLst/>
          </p:spPr>
          <p:txBody>
            <a:bodyPr lIns="72000" tIns="36000" rIns="36000" bIns="36000" rtlCol="0" anchor="ctr"/>
            <a:lstStyle/>
            <a:p>
              <a:pPr marL="85725" lvl="1" indent="-85725" algn="ctr" fontAlgn="base" latinLnBrk="0">
                <a:spcBef>
                  <a:spcPts val="300"/>
                </a:spcBef>
                <a:spcAft>
                  <a:spcPct val="0"/>
                </a:spcAft>
                <a:buClr>
                  <a:srgbClr val="002868"/>
                </a:buClr>
                <a:defRPr/>
              </a:pPr>
              <a:r>
                <a:rPr lang="zh-CN" altLang="en-US" sz="600" dirty="0" smtClean="0">
                  <a:solidFill>
                    <a:srgbClr val="002060"/>
                  </a:solidFill>
                  <a:latin typeface="微软雅黑" panose="020B0503020204020204" pitchFamily="34" charset="-122"/>
                  <a:ea typeface="微软雅黑" panose="020B0503020204020204" pitchFamily="34" charset="-122"/>
                </a:rPr>
                <a:t>药品监管</a:t>
              </a:r>
              <a:endParaRPr lang="en-US" altLang="zh-CN" sz="600" dirty="0" smtClean="0">
                <a:solidFill>
                  <a:srgbClr val="002060"/>
                </a:solidFill>
                <a:latin typeface="微软雅黑" panose="020B0503020204020204" pitchFamily="34" charset="-122"/>
                <a:ea typeface="微软雅黑" panose="020B0503020204020204" pitchFamily="34" charset="-122"/>
              </a:endParaRPr>
            </a:p>
            <a:p>
              <a:pPr marL="85725" lvl="1" indent="-85725" algn="ctr" fontAlgn="base" latinLnBrk="0">
                <a:spcBef>
                  <a:spcPts val="300"/>
                </a:spcBef>
                <a:spcAft>
                  <a:spcPct val="0"/>
                </a:spcAft>
                <a:buClr>
                  <a:srgbClr val="002868"/>
                </a:buClr>
                <a:defRPr/>
              </a:pPr>
              <a:r>
                <a:rPr lang="zh-CN" altLang="en-US" sz="600" dirty="0" smtClean="0">
                  <a:solidFill>
                    <a:srgbClr val="002060"/>
                  </a:solidFill>
                  <a:latin typeface="微软雅黑" panose="020B0503020204020204" pitchFamily="34" charset="-122"/>
                  <a:ea typeface="微软雅黑" panose="020B0503020204020204" pitchFamily="34" charset="-122"/>
                </a:rPr>
                <a:t>方法论</a:t>
              </a:r>
              <a:endParaRPr lang="en-US" altLang="zh-CN" sz="600" dirty="0" smtClean="0">
                <a:solidFill>
                  <a:srgbClr val="002060"/>
                </a:solidFill>
                <a:latin typeface="微软雅黑" panose="020B0503020204020204" pitchFamily="34" charset="-122"/>
                <a:ea typeface="微软雅黑" panose="020B0503020204020204" pitchFamily="34" charset="-122"/>
              </a:endParaRPr>
            </a:p>
          </p:txBody>
        </p:sp>
      </p:grpSp>
      <p:pic>
        <p:nvPicPr>
          <p:cNvPr id="148603" name="Picture 123"/>
          <p:cNvPicPr>
            <a:picLocks noChangeAspect="1" noChangeArrowheads="1"/>
          </p:cNvPicPr>
          <p:nvPr/>
        </p:nvPicPr>
        <p:blipFill>
          <a:blip r:embed="rId6"/>
          <a:srcRect/>
          <a:stretch>
            <a:fillRect/>
          </a:stretch>
        </p:blipFill>
        <p:spPr bwMode="auto">
          <a:xfrm>
            <a:off x="4929190" y="3714753"/>
            <a:ext cx="3143272" cy="2143140"/>
          </a:xfrm>
          <a:prstGeom prst="rect">
            <a:avLst/>
          </a:prstGeom>
          <a:noFill/>
          <a:ln w="9525">
            <a:noFill/>
            <a:miter lim="800000"/>
            <a:headEnd/>
            <a:tailEnd/>
          </a:ln>
          <a:effectLst/>
        </p:spPr>
      </p:pic>
      <p:pic>
        <p:nvPicPr>
          <p:cNvPr id="148606" name="Picture 126"/>
          <p:cNvPicPr>
            <a:picLocks noChangeAspect="1" noChangeArrowheads="1"/>
          </p:cNvPicPr>
          <p:nvPr/>
        </p:nvPicPr>
        <p:blipFill>
          <a:blip r:embed="rId7"/>
          <a:srcRect/>
          <a:stretch>
            <a:fillRect/>
          </a:stretch>
        </p:blipFill>
        <p:spPr bwMode="auto">
          <a:xfrm>
            <a:off x="3000364" y="1285860"/>
            <a:ext cx="2786082" cy="2028821"/>
          </a:xfrm>
          <a:prstGeom prst="rect">
            <a:avLst/>
          </a:prstGeom>
          <a:noFill/>
          <a:ln w="9525">
            <a:noFill/>
            <a:miter lim="800000"/>
            <a:headEnd/>
            <a:tailEnd/>
          </a:ln>
          <a:effectLst/>
        </p:spPr>
      </p:pic>
      <p:sp>
        <p:nvSpPr>
          <p:cNvPr id="21" name="矩形 20"/>
          <p:cNvSpPr/>
          <p:nvPr/>
        </p:nvSpPr>
        <p:spPr>
          <a:xfrm>
            <a:off x="1493326" y="5786455"/>
            <a:ext cx="1728192" cy="428627"/>
          </a:xfrm>
          <a:prstGeom prst="rect">
            <a:avLst/>
          </a:prstGeom>
          <a:noFill/>
          <a:ln w="12700" cap="flat" cmpd="sng" algn="ctr">
            <a:noFill/>
            <a:prstDash val="solid"/>
          </a:ln>
          <a:effectLst/>
        </p:spPr>
        <p:txBody>
          <a:bodyPr lIns="72000" tIns="36000" rIns="36000" bIns="36000" rtlCol="0" anchor="ctr"/>
          <a:lstStyle/>
          <a:p>
            <a:pPr marL="285750" lvl="1" indent="-285750" fontAlgn="base" latinLnBrk="0">
              <a:spcBef>
                <a:spcPts val="300"/>
              </a:spcBef>
              <a:spcAft>
                <a:spcPct val="0"/>
              </a:spcAft>
              <a:buClr>
                <a:srgbClr val="002868"/>
              </a:buClr>
              <a:buBlip>
                <a:blip r:embed="rId4"/>
              </a:buBlip>
              <a:defRPr/>
            </a:pPr>
            <a:r>
              <a:rPr lang="zh-CN" altLang="en-US" sz="1400" dirty="0">
                <a:solidFill>
                  <a:srgbClr val="002060"/>
                </a:solidFill>
                <a:latin typeface="微软雅黑" panose="020B0503020204020204" pitchFamily="34" charset="-122"/>
                <a:ea typeface="微软雅黑" panose="020B0503020204020204" pitchFamily="34" charset="-122"/>
              </a:rPr>
              <a:t>监管</a:t>
            </a:r>
            <a:r>
              <a:rPr lang="zh-CN" altLang="en-US" sz="1400" dirty="0" smtClean="0">
                <a:solidFill>
                  <a:srgbClr val="002060"/>
                </a:solidFill>
                <a:latin typeface="微软雅黑" panose="020B0503020204020204" pitchFamily="34" charset="-122"/>
                <a:ea typeface="微软雅黑" panose="020B0503020204020204" pitchFamily="34" charset="-122"/>
              </a:rPr>
              <a:t>者睡安心觉</a:t>
            </a:r>
            <a:endParaRPr lang="en-US" altLang="zh-CN" sz="1400" dirty="0" smtClean="0">
              <a:solidFill>
                <a:srgbClr val="002060"/>
              </a:solidFill>
              <a:latin typeface="微软雅黑" panose="020B0503020204020204" pitchFamily="34" charset="-122"/>
              <a:ea typeface="微软雅黑" panose="020B0503020204020204" pitchFamily="34" charset="-122"/>
            </a:endParaRPr>
          </a:p>
        </p:txBody>
      </p:sp>
      <p:sp>
        <p:nvSpPr>
          <p:cNvPr id="22" name="矩形 21"/>
          <p:cNvSpPr/>
          <p:nvPr/>
        </p:nvSpPr>
        <p:spPr>
          <a:xfrm>
            <a:off x="5636730" y="5824339"/>
            <a:ext cx="1728192" cy="428627"/>
          </a:xfrm>
          <a:prstGeom prst="rect">
            <a:avLst/>
          </a:prstGeom>
          <a:noFill/>
          <a:ln w="12700" cap="flat" cmpd="sng" algn="ctr">
            <a:noFill/>
            <a:prstDash val="solid"/>
          </a:ln>
          <a:effectLst/>
        </p:spPr>
        <p:txBody>
          <a:bodyPr lIns="72000" tIns="36000" rIns="36000" bIns="36000" rtlCol="0" anchor="ctr"/>
          <a:lstStyle/>
          <a:p>
            <a:pPr marL="285750" lvl="1" indent="-285750" fontAlgn="base" latinLnBrk="0">
              <a:spcBef>
                <a:spcPts val="300"/>
              </a:spcBef>
              <a:spcAft>
                <a:spcPct val="0"/>
              </a:spcAft>
              <a:buClr>
                <a:srgbClr val="002868"/>
              </a:buClr>
              <a:buBlip>
                <a:blip r:embed="rId4"/>
              </a:buBlip>
              <a:defRPr/>
            </a:pPr>
            <a:r>
              <a:rPr lang="zh-CN" altLang="en-US" sz="1400" dirty="0" smtClean="0">
                <a:solidFill>
                  <a:srgbClr val="002060"/>
                </a:solidFill>
                <a:latin typeface="微软雅黑" panose="020B0503020204020204" pitchFamily="34" charset="-122"/>
                <a:ea typeface="微软雅黑" panose="020B0503020204020204" pitchFamily="34" charset="-122"/>
              </a:rPr>
              <a:t>生产者睡安心觉</a:t>
            </a:r>
            <a:endParaRPr lang="en-US" altLang="zh-CN" sz="1400" dirty="0" smtClean="0">
              <a:solidFill>
                <a:srgbClr val="002060"/>
              </a:solidFill>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3" name="副标题 2"/>
          <p:cNvSpPr>
            <a:spLocks noGrp="1" noChangeArrowheads="1"/>
          </p:cNvSpPr>
          <p:nvPr>
            <p:ph type="subTitle" idx="1"/>
          </p:nvPr>
        </p:nvSpPr>
        <p:spPr>
          <a:xfrm>
            <a:off x="496570" y="2013585"/>
            <a:ext cx="7545070" cy="1677035"/>
          </a:xfrm>
        </p:spPr>
        <p:txBody>
          <a:bodyPr/>
          <a:p>
            <a:r>
              <a:rPr lang="en-US" altLang="zh-CN"/>
              <a:t>                                         </a:t>
            </a:r>
            <a:r>
              <a:rPr lang="en-US" altLang="zh-CN" sz="5400"/>
              <a:t> </a:t>
            </a:r>
            <a:r>
              <a:rPr lang="zh-CN" altLang="en-US" sz="6000" b="1">
                <a:solidFill>
                  <a:schemeClr val="accent3"/>
                </a:solidFill>
              </a:rPr>
              <a:t>谢谢</a:t>
            </a:r>
            <a:endParaRPr lang="zh-CN" altLang="en-US" sz="6000" b="1">
              <a:solidFill>
                <a:schemeClr val="accent3"/>
              </a:solidFill>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2400" dirty="0" smtClean="0">
                <a:latin typeface="微软雅黑" panose="020B0503020204020204" pitchFamily="34" charset="-122"/>
                <a:ea typeface="微软雅黑" panose="020B0503020204020204" pitchFamily="34" charset="-122"/>
              </a:rPr>
              <a:t>什么是参数放行</a:t>
            </a:r>
            <a:r>
              <a:rPr lang="en-US" altLang="zh-CN" sz="2400" dirty="0" smtClean="0">
                <a:latin typeface="微软雅黑" panose="020B0503020204020204" pitchFamily="34" charset="-122"/>
                <a:ea typeface="微软雅黑" panose="020B0503020204020204" pitchFamily="34" charset="-122"/>
              </a:rPr>
              <a:t>-</a:t>
            </a:r>
            <a:r>
              <a:rPr lang="zh-CN" altLang="en-US" sz="2400" dirty="0" smtClean="0">
                <a:latin typeface="微软雅黑" panose="020B0503020204020204" pitchFamily="34" charset="-122"/>
                <a:ea typeface="微软雅黑" panose="020B0503020204020204" pitchFamily="34" charset="-122"/>
              </a:rPr>
              <a:t>为何对人民用药安全影响巨大</a:t>
            </a:r>
            <a:endParaRPr lang="zh-CN" altLang="en-US" sz="2400" dirty="0">
              <a:latin typeface="微软雅黑" panose="020B0503020204020204" pitchFamily="34" charset="-122"/>
              <a:ea typeface="微软雅黑" panose="020B0503020204020204" pitchFamily="34" charset="-122"/>
            </a:endParaRPr>
          </a:p>
        </p:txBody>
      </p:sp>
      <p:grpSp>
        <p:nvGrpSpPr>
          <p:cNvPr id="3" name="组合 2"/>
          <p:cNvGrpSpPr/>
          <p:nvPr/>
        </p:nvGrpSpPr>
        <p:grpSpPr>
          <a:xfrm>
            <a:off x="437909" y="1340768"/>
            <a:ext cx="8229600" cy="1289097"/>
            <a:chOff x="461842" y="3704993"/>
            <a:chExt cx="8229600" cy="1289097"/>
          </a:xfrm>
        </p:grpSpPr>
        <p:sp>
          <p:nvSpPr>
            <p:cNvPr id="13" name="Rectangle 20"/>
            <p:cNvSpPr/>
            <p:nvPr/>
          </p:nvSpPr>
          <p:spPr>
            <a:xfrm>
              <a:off x="461842" y="3704993"/>
              <a:ext cx="8229600" cy="1289097"/>
            </a:xfrm>
            <a:prstGeom prst="rect">
              <a:avLst/>
            </a:prstGeom>
            <a:noFill/>
            <a:ln w="12700" cap="flat" cmpd="sng" algn="ctr">
              <a:solidFill>
                <a:schemeClr val="bg1">
                  <a:lumMod val="75000"/>
                </a:schemeClr>
              </a:solidFill>
              <a:prstDash val="solid"/>
              <a:round/>
            </a:ln>
            <a:effectLst/>
          </p:spPr>
          <p:txBody>
            <a:bodyPr rtlCol="0" anchor="ctr"/>
            <a:lstStyle/>
            <a:p>
              <a:pPr lvl="0" latinLnBrk="0">
                <a:spcBef>
                  <a:spcPts val="600"/>
                </a:spcBef>
                <a:buClr>
                  <a:srgbClr val="002868"/>
                </a:buClr>
                <a:defRPr/>
              </a:pPr>
              <a:r>
                <a:rPr lang="zh-CN" altLang="en-US" sz="1600" b="1" kern="0" dirty="0" smtClean="0">
                  <a:solidFill>
                    <a:srgbClr val="080808"/>
                  </a:solidFill>
                  <a:latin typeface="微软雅黑" panose="020B0503020204020204" pitchFamily="34" charset="-122"/>
                  <a:ea typeface="微软雅黑" panose="020B0503020204020204" pitchFamily="34" charset="-122"/>
                </a:rPr>
                <a:t>美国定义</a:t>
              </a:r>
              <a:endParaRPr lang="en-US" altLang="zh-CN" sz="1400" i="1" dirty="0" smtClean="0">
                <a:solidFill>
                  <a:srgbClr val="080808"/>
                </a:solidFill>
                <a:latin typeface="微软雅黑" panose="020B0503020204020204" pitchFamily="34" charset="-122"/>
                <a:ea typeface="微软雅黑" panose="020B0503020204020204" pitchFamily="34" charset="-122"/>
              </a:endParaRPr>
            </a:p>
            <a:p>
              <a:pPr marL="285750" indent="-285750" latinLnBrk="0">
                <a:lnSpc>
                  <a:spcPct val="150000"/>
                </a:lnSpc>
                <a:spcBef>
                  <a:spcPts val="600"/>
                </a:spcBef>
                <a:buClr>
                  <a:srgbClr val="002868"/>
                </a:buClr>
                <a:buBlip>
                  <a:blip r:embed="rId1"/>
                </a:buBlip>
                <a:defRPr/>
              </a:pPr>
              <a:r>
                <a:rPr lang="zh-CN" altLang="en-US" sz="1600" kern="0" dirty="0">
                  <a:solidFill>
                    <a:srgbClr val="002060"/>
                  </a:solidFill>
                  <a:latin typeface="微软雅黑" panose="020B0503020204020204" pitchFamily="34" charset="-122"/>
                  <a:ea typeface="微软雅黑" panose="020B0503020204020204" pitchFamily="34" charset="-122"/>
                </a:rPr>
                <a:t>参数放行是一种无菌保证放行系统，基于对经过验证的灭菌工艺的控制，用确定的关键工艺参数替代无菌检验，满足</a:t>
              </a:r>
              <a:r>
                <a:rPr lang="en-US" altLang="zh-CN" sz="1600" kern="0" dirty="0">
                  <a:solidFill>
                    <a:srgbClr val="002060"/>
                  </a:solidFill>
                  <a:latin typeface="微软雅黑" panose="020B0503020204020204" pitchFamily="34" charset="-122"/>
                  <a:ea typeface="微软雅黑" panose="020B0503020204020204" pitchFamily="34" charset="-122"/>
                </a:rPr>
                <a:t>21CFR211.165(a) </a:t>
              </a:r>
              <a:r>
                <a:rPr lang="zh-CN" altLang="en-US" sz="1600" kern="0" dirty="0">
                  <a:solidFill>
                    <a:srgbClr val="002060"/>
                  </a:solidFill>
                  <a:latin typeface="微软雅黑" panose="020B0503020204020204" pitchFamily="34" charset="-122"/>
                  <a:ea typeface="微软雅黑" panose="020B0503020204020204" pitchFamily="34" charset="-122"/>
                </a:rPr>
                <a:t>和</a:t>
              </a:r>
              <a:r>
                <a:rPr lang="en-US" altLang="zh-CN" sz="1600" kern="0" dirty="0">
                  <a:solidFill>
                    <a:srgbClr val="002060"/>
                  </a:solidFill>
                  <a:latin typeface="微软雅黑" panose="020B0503020204020204" pitchFamily="34" charset="-122"/>
                  <a:ea typeface="微软雅黑" panose="020B0503020204020204" pitchFamily="34" charset="-122"/>
                </a:rPr>
                <a:t>211.167(a) </a:t>
              </a:r>
              <a:r>
                <a:rPr lang="zh-CN" altLang="en-US" sz="1600" kern="0" dirty="0" smtClean="0">
                  <a:solidFill>
                    <a:srgbClr val="002060"/>
                  </a:solidFill>
                  <a:latin typeface="微软雅黑" panose="020B0503020204020204" pitchFamily="34" charset="-122"/>
                  <a:ea typeface="微软雅黑" panose="020B0503020204020204" pitchFamily="34" charset="-122"/>
                </a:rPr>
                <a:t>。</a:t>
              </a:r>
              <a:endParaRPr lang="en-US" altLang="zh-CN" sz="1200" dirty="0" smtClean="0">
                <a:latin typeface="微软雅黑" panose="020B0503020204020204" pitchFamily="34" charset="-122"/>
                <a:ea typeface="微软雅黑" panose="020B0503020204020204" pitchFamily="34" charset="-122"/>
              </a:endParaRPr>
            </a:p>
          </p:txBody>
        </p:sp>
        <p:sp>
          <p:nvSpPr>
            <p:cNvPr id="14" name="Oval 67"/>
            <p:cNvSpPr/>
            <p:nvPr/>
          </p:nvSpPr>
          <p:spPr>
            <a:xfrm>
              <a:off x="1499589" y="3704993"/>
              <a:ext cx="516095" cy="504000"/>
            </a:xfrm>
            <a:prstGeom prst="ellipse">
              <a:avLst/>
            </a:prstGeom>
            <a:blipFill>
              <a:blip r:embed="rId2" cstate="print"/>
              <a:stretch>
                <a:fillRect/>
              </a:stretch>
            </a:blipFill>
            <a:ln w="9525" cap="flat" cmpd="sng" algn="ctr">
              <a:noFill/>
              <a:prstDash val="solid"/>
            </a:ln>
            <a:effectLst/>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GB" sz="14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p:txBody>
        </p:sp>
      </p:grpSp>
      <p:grpSp>
        <p:nvGrpSpPr>
          <p:cNvPr id="5" name="组合 4"/>
          <p:cNvGrpSpPr/>
          <p:nvPr/>
        </p:nvGrpSpPr>
        <p:grpSpPr>
          <a:xfrm>
            <a:off x="446856" y="2708920"/>
            <a:ext cx="8229600" cy="1231182"/>
            <a:chOff x="466913" y="1571660"/>
            <a:chExt cx="8229600" cy="1231182"/>
          </a:xfrm>
        </p:grpSpPr>
        <p:sp>
          <p:nvSpPr>
            <p:cNvPr id="12" name="Rectangle 20"/>
            <p:cNvSpPr/>
            <p:nvPr/>
          </p:nvSpPr>
          <p:spPr>
            <a:xfrm>
              <a:off x="466913" y="1571660"/>
              <a:ext cx="8229600" cy="1231182"/>
            </a:xfrm>
            <a:prstGeom prst="rect">
              <a:avLst/>
            </a:prstGeom>
            <a:noFill/>
            <a:ln w="12700" cap="flat" cmpd="sng" algn="ctr">
              <a:solidFill>
                <a:schemeClr val="bg1">
                  <a:lumMod val="75000"/>
                </a:schemeClr>
              </a:solidFill>
              <a:prstDash val="solid"/>
              <a:round/>
            </a:ln>
            <a:effectLst/>
          </p:spPr>
          <p:txBody>
            <a:bodyPr rtlCol="0" anchor="ctr"/>
            <a:lstStyle/>
            <a:p>
              <a:pPr lvl="0" latinLnBrk="0">
                <a:spcBef>
                  <a:spcPts val="600"/>
                </a:spcBef>
                <a:buClr>
                  <a:srgbClr val="002868"/>
                </a:buClr>
                <a:defRPr/>
              </a:pPr>
              <a:r>
                <a:rPr lang="zh-CN" altLang="en-US" sz="1600" b="1" kern="0" dirty="0" smtClean="0">
                  <a:solidFill>
                    <a:srgbClr val="080808"/>
                  </a:solidFill>
                  <a:latin typeface="微软雅黑" panose="020B0503020204020204" pitchFamily="34" charset="-122"/>
                  <a:ea typeface="微软雅黑" panose="020B0503020204020204" pitchFamily="34" charset="-122"/>
                </a:rPr>
                <a:t>欧洲定义</a:t>
              </a:r>
              <a:endParaRPr lang="en-US" altLang="zh-CN" sz="1600" b="1" kern="0" dirty="0" smtClean="0">
                <a:solidFill>
                  <a:srgbClr val="080808"/>
                </a:solidFill>
                <a:latin typeface="微软雅黑" panose="020B0503020204020204" pitchFamily="34" charset="-122"/>
                <a:ea typeface="微软雅黑" panose="020B0503020204020204" pitchFamily="34" charset="-122"/>
              </a:endParaRPr>
            </a:p>
            <a:p>
              <a:pPr marL="342900" indent="-342900" latinLnBrk="0">
                <a:lnSpc>
                  <a:spcPct val="150000"/>
                </a:lnSpc>
                <a:spcBef>
                  <a:spcPts val="600"/>
                </a:spcBef>
                <a:buClr>
                  <a:srgbClr val="002868"/>
                </a:buClr>
                <a:buBlip>
                  <a:blip r:embed="rId1"/>
                </a:buBlip>
                <a:defRPr/>
              </a:pPr>
              <a:r>
                <a:rPr lang="zh-CN" altLang="en-US" sz="1600" kern="0" dirty="0">
                  <a:solidFill>
                    <a:srgbClr val="002060"/>
                  </a:solidFill>
                  <a:latin typeface="微软雅黑" panose="020B0503020204020204" pitchFamily="34" charset="-122"/>
                  <a:ea typeface="微软雅黑" panose="020B0503020204020204" pitchFamily="34" charset="-122"/>
                </a:rPr>
                <a:t>参数放行是一种放行系统，它基于生产过程中收集到的信息和符合与参数放行相关的具体</a:t>
              </a:r>
              <a:r>
                <a:rPr lang="en-US" altLang="zh-CN" sz="1600" kern="0" dirty="0">
                  <a:solidFill>
                    <a:srgbClr val="002060"/>
                  </a:solidFill>
                  <a:latin typeface="微软雅黑" panose="020B0503020204020204" pitchFamily="34" charset="-122"/>
                  <a:ea typeface="微软雅黑" panose="020B0503020204020204" pitchFamily="34" charset="-122"/>
                </a:rPr>
                <a:t>GMP</a:t>
              </a:r>
              <a:r>
                <a:rPr lang="zh-CN" altLang="en-US" sz="1600" kern="0" dirty="0">
                  <a:solidFill>
                    <a:srgbClr val="002060"/>
                  </a:solidFill>
                  <a:latin typeface="微软雅黑" panose="020B0503020204020204" pitchFamily="34" charset="-122"/>
                  <a:ea typeface="微软雅黑" panose="020B0503020204020204" pitchFamily="34" charset="-122"/>
                </a:rPr>
                <a:t>要求来保证产品符合预期的质量。</a:t>
              </a:r>
              <a:endParaRPr lang="en-US" altLang="zh-CN" sz="1600" kern="0" dirty="0">
                <a:solidFill>
                  <a:srgbClr val="002060"/>
                </a:solidFill>
                <a:latin typeface="微软雅黑" panose="020B0503020204020204" pitchFamily="34" charset="-122"/>
                <a:ea typeface="微软雅黑" panose="020B0503020204020204" pitchFamily="34" charset="-122"/>
              </a:endParaRPr>
            </a:p>
          </p:txBody>
        </p:sp>
        <p:sp>
          <p:nvSpPr>
            <p:cNvPr id="16" name="Oval 58"/>
            <p:cNvSpPr/>
            <p:nvPr/>
          </p:nvSpPr>
          <p:spPr>
            <a:xfrm>
              <a:off x="1495713" y="1571660"/>
              <a:ext cx="504000" cy="504000"/>
            </a:xfrm>
            <a:prstGeom prst="ellipse">
              <a:avLst/>
            </a:prstGeom>
            <a:blipFill>
              <a:blip r:embed="rId3" cstate="print"/>
              <a:stretch>
                <a:fillRect/>
              </a:stretch>
            </a:blipFill>
            <a:ln w="9525" cap="flat" cmpd="sng" algn="ctr">
              <a:noFill/>
              <a:prstDash val="solid"/>
            </a:ln>
            <a:effectLst/>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GB" sz="1400" b="1" i="0" u="none" strike="noStrike" kern="0" cap="none" spc="0" normalizeH="0" baseline="0" noProof="0" dirty="0">
                <a:ln>
                  <a:noFill/>
                </a:ln>
                <a:solidFill>
                  <a:srgbClr val="12306C"/>
                </a:solidFill>
                <a:effectLst/>
                <a:uLnTx/>
                <a:uFillTx/>
                <a:latin typeface="微软雅黑" panose="020B0503020204020204" pitchFamily="34" charset="-122"/>
                <a:ea typeface="微软雅黑" panose="020B0503020204020204" pitchFamily="34" charset="-122"/>
              </a:endParaRPr>
            </a:p>
          </p:txBody>
        </p:sp>
      </p:grpSp>
      <p:sp>
        <p:nvSpPr>
          <p:cNvPr id="23" name="灯片编号占位符 4"/>
          <p:cNvSpPr>
            <a:spLocks noGrp="1"/>
          </p:cNvSpPr>
          <p:nvPr>
            <p:ph type="sldNum" sz="quarter" idx="12"/>
          </p:nvPr>
        </p:nvSpPr>
        <p:spPr>
          <a:xfrm>
            <a:off x="8604448" y="6388184"/>
            <a:ext cx="228600" cy="137160"/>
          </a:xfrm>
        </p:spPr>
        <p:txBody>
          <a:bodyPr/>
          <a:lstStyle/>
          <a:p>
            <a:fld id="{823FCCBC-0010-4C26-B64B-C555F35257CA}" type="slidenum">
              <a:rPr lang="en-US" smtClean="0">
                <a:latin typeface="微软雅黑" panose="020B0503020204020204" pitchFamily="34" charset="-122"/>
                <a:ea typeface="微软雅黑" panose="020B0503020204020204" pitchFamily="34" charset="-122"/>
              </a:rPr>
            </a:fld>
            <a:endParaRPr lang="en-US" dirty="0">
              <a:latin typeface="微软雅黑" panose="020B0503020204020204" pitchFamily="34" charset="-122"/>
              <a:ea typeface="微软雅黑" panose="020B0503020204020204" pitchFamily="34" charset="-122"/>
            </a:endParaRPr>
          </a:p>
        </p:txBody>
      </p:sp>
      <p:sp>
        <p:nvSpPr>
          <p:cNvPr id="4" name="矩形 3"/>
          <p:cNvSpPr/>
          <p:nvPr/>
        </p:nvSpPr>
        <p:spPr>
          <a:xfrm>
            <a:off x="437909" y="4005064"/>
            <a:ext cx="8229600" cy="2306955"/>
          </a:xfrm>
          <a:prstGeom prst="rect">
            <a:avLst/>
          </a:prstGeom>
        </p:spPr>
        <p:txBody>
          <a:bodyPr wrap="square">
            <a:spAutoFit/>
          </a:bodyPr>
          <a:lstStyle/>
          <a:p>
            <a:pPr>
              <a:lnSpc>
                <a:spcPct val="150000"/>
              </a:lnSpc>
            </a:pPr>
            <a:r>
              <a:rPr lang="zh-CN" altLang="en-US" sz="1600" kern="0" dirty="0" smtClean="0">
                <a:solidFill>
                  <a:srgbClr val="002060"/>
                </a:solidFill>
                <a:latin typeface="微软雅黑" panose="020B0503020204020204" pitchFamily="34" charset="-122"/>
                <a:ea typeface="微软雅黑" panose="020B0503020204020204" pitchFamily="34" charset="-122"/>
              </a:rPr>
              <a:t>课题详细参数放行解读</a:t>
            </a:r>
            <a:endParaRPr lang="en-US" altLang="zh-CN" sz="1600" kern="0" dirty="0" smtClean="0">
              <a:solidFill>
                <a:srgbClr val="002060"/>
              </a:solidFill>
              <a:latin typeface="微软雅黑" panose="020B0503020204020204" pitchFamily="34" charset="-122"/>
              <a:ea typeface="微软雅黑" panose="020B0503020204020204" pitchFamily="34" charset="-122"/>
            </a:endParaRPr>
          </a:p>
          <a:p>
            <a:pPr marL="285750" indent="-285750">
              <a:lnSpc>
                <a:spcPct val="150000"/>
              </a:lnSpc>
              <a:buBlip>
                <a:blip r:embed="rId1"/>
              </a:buBlip>
            </a:pPr>
            <a:r>
              <a:rPr lang="zh-CN" altLang="en-US" sz="1600" kern="0" dirty="0" smtClean="0">
                <a:solidFill>
                  <a:srgbClr val="002060"/>
                </a:solidFill>
                <a:latin typeface="微软雅黑" panose="020B0503020204020204" pitchFamily="34" charset="-122"/>
                <a:ea typeface="微软雅黑" panose="020B0503020204020204" pitchFamily="34" charset="-122"/>
              </a:rPr>
              <a:t>参数</a:t>
            </a:r>
            <a:r>
              <a:rPr lang="zh-CN" altLang="en-US" sz="1600" kern="0" dirty="0">
                <a:solidFill>
                  <a:srgbClr val="002060"/>
                </a:solidFill>
                <a:latin typeface="微软雅黑" panose="020B0503020204020204" pitchFamily="34" charset="-122"/>
                <a:ea typeface="微软雅黑" panose="020B0503020204020204" pitchFamily="34" charset="-122"/>
              </a:rPr>
              <a:t>放行系指根据有效的控制、监测以及灭菌工艺验证的数据资料，对产品的无菌保证进行评价，以替代根据成品无菌检查结果的放行系统。</a:t>
            </a:r>
            <a:endParaRPr lang="en-US" altLang="zh-CN" sz="1600" kern="0" dirty="0">
              <a:solidFill>
                <a:srgbClr val="002060"/>
              </a:solidFill>
              <a:latin typeface="微软雅黑" panose="020B0503020204020204" pitchFamily="34" charset="-122"/>
              <a:ea typeface="微软雅黑" panose="020B0503020204020204" pitchFamily="34" charset="-122"/>
            </a:endParaRPr>
          </a:p>
          <a:p>
            <a:pPr marL="285750" indent="-285750">
              <a:lnSpc>
                <a:spcPct val="150000"/>
              </a:lnSpc>
              <a:buBlip>
                <a:blip r:embed="rId1"/>
              </a:buBlip>
            </a:pPr>
            <a:r>
              <a:rPr lang="zh-CN" altLang="en-US" sz="1600" kern="0" dirty="0">
                <a:solidFill>
                  <a:srgbClr val="002060"/>
                </a:solidFill>
                <a:latin typeface="微软雅黑" panose="020B0503020204020204" pitchFamily="34" charset="-122"/>
                <a:ea typeface="微软雅黑" panose="020B0503020204020204" pitchFamily="34" charset="-122"/>
              </a:rPr>
              <a:t> 参数放行是建立在良好的</a:t>
            </a:r>
            <a:r>
              <a:rPr lang="en-US" altLang="zh-CN" sz="1600" kern="0" dirty="0">
                <a:solidFill>
                  <a:srgbClr val="002060"/>
                </a:solidFill>
                <a:latin typeface="微软雅黑" panose="020B0503020204020204" pitchFamily="34" charset="-122"/>
                <a:ea typeface="微软雅黑" panose="020B0503020204020204" pitchFamily="34" charset="-122"/>
              </a:rPr>
              <a:t>GMP</a:t>
            </a:r>
            <a:r>
              <a:rPr lang="zh-CN" altLang="en-US" sz="1600" kern="0" dirty="0">
                <a:solidFill>
                  <a:srgbClr val="002060"/>
                </a:solidFill>
                <a:latin typeface="微软雅黑" panose="020B0503020204020204" pitchFamily="34" charset="-122"/>
                <a:ea typeface="微软雅黑" panose="020B0503020204020204" pitchFamily="34" charset="-122"/>
              </a:rPr>
              <a:t>基础之上，秉承</a:t>
            </a:r>
            <a:r>
              <a:rPr lang="en-US" altLang="zh-CN" sz="1600" kern="0" dirty="0">
                <a:solidFill>
                  <a:srgbClr val="002060"/>
                </a:solidFill>
                <a:latin typeface="微软雅黑" panose="020B0503020204020204" pitchFamily="34" charset="-122"/>
                <a:ea typeface="微软雅黑" panose="020B0503020204020204" pitchFamily="34" charset="-122"/>
              </a:rPr>
              <a:t>GMP</a:t>
            </a:r>
            <a:r>
              <a:rPr lang="zh-CN" altLang="en-US" sz="1600" kern="0" dirty="0">
                <a:solidFill>
                  <a:srgbClr val="002060"/>
                </a:solidFill>
                <a:latin typeface="微软雅黑" panose="020B0503020204020204" pitchFamily="34" charset="-122"/>
                <a:ea typeface="微软雅黑" panose="020B0503020204020204" pitchFamily="34" charset="-122"/>
              </a:rPr>
              <a:t>管理理念，依据产品本身具体特色，结合产品的特点、生产工艺特性、生产过程制定一个更加严格的质量保障控制体系。对提升药品质量具有先导作用</a:t>
            </a:r>
            <a:r>
              <a:rPr lang="zh-CN" altLang="en-US" sz="1600" kern="0" dirty="0" smtClean="0">
                <a:solidFill>
                  <a:srgbClr val="002060"/>
                </a:solidFill>
                <a:latin typeface="微软雅黑" panose="020B0503020204020204" pitchFamily="34" charset="-122"/>
                <a:ea typeface="微软雅黑" panose="020B0503020204020204" pitchFamily="34" charset="-122"/>
              </a:rPr>
              <a:t>，对保障人民安全用药价值</a:t>
            </a:r>
            <a:r>
              <a:rPr lang="zh-CN" altLang="en-US" sz="1600" kern="0" dirty="0">
                <a:solidFill>
                  <a:srgbClr val="002060"/>
                </a:solidFill>
                <a:latin typeface="微软雅黑" panose="020B0503020204020204" pitchFamily="34" charset="-122"/>
                <a:ea typeface="微软雅黑" panose="020B0503020204020204" pitchFamily="34" charset="-122"/>
              </a:rPr>
              <a:t>巨大。</a:t>
            </a:r>
            <a:endParaRPr lang="zh-CN" altLang="en-US" sz="1600" kern="0" dirty="0">
              <a:solidFill>
                <a:srgbClr val="002060"/>
              </a:solidFill>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右箭头 46"/>
          <p:cNvSpPr/>
          <p:nvPr/>
        </p:nvSpPr>
        <p:spPr>
          <a:xfrm>
            <a:off x="1143571" y="2636912"/>
            <a:ext cx="7571833" cy="396044"/>
          </a:xfrm>
          <a:prstGeom prst="rightArrow">
            <a:avLst/>
          </a:prstGeom>
          <a:solidFill>
            <a:srgbClr val="D5E4F3"/>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zh-CN" altLang="en-US" sz="1400" dirty="0" err="1" smtClean="0">
              <a:solidFill>
                <a:srgbClr val="00B0F0"/>
              </a:solidFill>
              <a:latin typeface="微软雅黑" panose="020B0503020204020204" pitchFamily="34" charset="-122"/>
              <a:ea typeface="微软雅黑" panose="020B0503020204020204" pitchFamily="34" charset="-122"/>
            </a:endParaRPr>
          </a:p>
        </p:txBody>
      </p:sp>
      <p:sp>
        <p:nvSpPr>
          <p:cNvPr id="46" name="右箭头 45"/>
          <p:cNvSpPr/>
          <p:nvPr/>
        </p:nvSpPr>
        <p:spPr>
          <a:xfrm>
            <a:off x="7500958" y="3483244"/>
            <a:ext cx="1214446" cy="396044"/>
          </a:xfrm>
          <a:prstGeom prst="rightArrow">
            <a:avLst/>
          </a:prstGeom>
          <a:solidFill>
            <a:schemeClr val="accent5">
              <a:lumMod val="20000"/>
              <a:lumOff val="80000"/>
            </a:schemeClr>
          </a:solidFill>
          <a:ln w="2857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ys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zh-CN" altLang="en-US" sz="1400" dirty="0" err="1" smtClean="0">
              <a:solidFill>
                <a:srgbClr val="00B0F0"/>
              </a:solidFill>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p:txBody>
          <a:bodyPr/>
          <a:lstStyle/>
          <a:p>
            <a:r>
              <a:rPr lang="zh-CN" altLang="en-US" dirty="0">
                <a:latin typeface="微软雅黑" panose="020B0503020204020204" pitchFamily="34" charset="-122"/>
                <a:ea typeface="微软雅黑" panose="020B0503020204020204" pitchFamily="34" charset="-122"/>
              </a:rPr>
              <a:t>与</a:t>
            </a:r>
            <a:r>
              <a:rPr lang="zh-CN" altLang="en-US" dirty="0" smtClean="0">
                <a:latin typeface="微软雅黑" panose="020B0503020204020204" pitchFamily="34" charset="-122"/>
                <a:ea typeface="微软雅黑" panose="020B0503020204020204" pitchFamily="34" charset="-122"/>
              </a:rPr>
              <a:t>美国</a:t>
            </a:r>
            <a:r>
              <a:rPr lang="zh-CN" altLang="en-US" dirty="0">
                <a:latin typeface="微软雅黑" panose="020B0503020204020204" pitchFamily="34" charset="-122"/>
                <a:ea typeface="微软雅黑" panose="020B0503020204020204" pitchFamily="34" charset="-122"/>
              </a:rPr>
              <a:t>、欧盟的差距越来越大</a:t>
            </a:r>
            <a:r>
              <a:rPr lang="zh-CN" altLang="en-US" dirty="0" smtClean="0">
                <a:latin typeface="微软雅黑" panose="020B0503020204020204" pitchFamily="34" charset="-122"/>
                <a:ea typeface="微软雅黑" panose="020B0503020204020204" pitchFamily="34" charset="-122"/>
              </a:rPr>
              <a:t>，已经从</a:t>
            </a:r>
            <a:r>
              <a:rPr lang="en-US" altLang="zh-CN" dirty="0" smtClean="0">
                <a:latin typeface="微软雅黑" panose="020B0503020204020204" pitchFamily="34" charset="-122"/>
                <a:ea typeface="微软雅黑" panose="020B0503020204020204" pitchFamily="34" charset="-122"/>
              </a:rPr>
              <a:t>20</a:t>
            </a:r>
            <a:r>
              <a:rPr lang="zh-CN" altLang="en-US" dirty="0" smtClean="0">
                <a:latin typeface="微软雅黑" panose="020B0503020204020204" pitchFamily="34" charset="-122"/>
                <a:ea typeface="微软雅黑" panose="020B0503020204020204" pitchFamily="34" charset="-122"/>
              </a:rPr>
              <a:t>年扩大到了</a:t>
            </a:r>
            <a:r>
              <a:rPr lang="en-US" altLang="zh-CN" dirty="0" smtClean="0">
                <a:latin typeface="微软雅黑" panose="020B0503020204020204" pitchFamily="34" charset="-122"/>
                <a:ea typeface="微软雅黑" panose="020B0503020204020204" pitchFamily="34" charset="-122"/>
              </a:rPr>
              <a:t>34</a:t>
            </a:r>
            <a:r>
              <a:rPr lang="zh-CN" altLang="en-US" dirty="0" smtClean="0">
                <a:latin typeface="微软雅黑" panose="020B0503020204020204" pitchFamily="34" charset="-122"/>
                <a:ea typeface="微软雅黑" panose="020B0503020204020204" pitchFamily="34" charset="-122"/>
              </a:rPr>
              <a:t>年。</a:t>
            </a:r>
            <a:endParaRPr lang="zh-CN" altLang="en-US" dirty="0">
              <a:latin typeface="微软雅黑" panose="020B0503020204020204" pitchFamily="34" charset="-122"/>
              <a:ea typeface="微软雅黑" panose="020B0503020204020204" pitchFamily="34" charset="-122"/>
            </a:endParaRPr>
          </a:p>
        </p:txBody>
      </p:sp>
      <p:sp>
        <p:nvSpPr>
          <p:cNvPr id="7" name="右箭头 6"/>
          <p:cNvSpPr/>
          <p:nvPr/>
        </p:nvSpPr>
        <p:spPr>
          <a:xfrm>
            <a:off x="1135241" y="1810986"/>
            <a:ext cx="7604918" cy="396044"/>
          </a:xfrm>
          <a:prstGeom prst="rightArrow">
            <a:avLst/>
          </a:prstGeom>
          <a:solidFill>
            <a:srgbClr val="D5E4F3"/>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zh-CN" altLang="en-US" sz="1400" dirty="0" err="1" smtClean="0">
              <a:solidFill>
                <a:srgbClr val="00B0F0"/>
              </a:solidFill>
              <a:latin typeface="微软雅黑" panose="020B0503020204020204" pitchFamily="34" charset="-122"/>
              <a:ea typeface="微软雅黑" panose="020B0503020204020204" pitchFamily="34" charset="-122"/>
            </a:endParaRPr>
          </a:p>
        </p:txBody>
      </p:sp>
      <p:grpSp>
        <p:nvGrpSpPr>
          <p:cNvPr id="3" name="组合 17"/>
          <p:cNvGrpSpPr/>
          <p:nvPr>
            <p:custDataLst>
              <p:tags r:id="rId1"/>
            </p:custDataLst>
          </p:nvPr>
        </p:nvGrpSpPr>
        <p:grpSpPr>
          <a:xfrm>
            <a:off x="1167731" y="1885986"/>
            <a:ext cx="238693" cy="252000"/>
            <a:chOff x="1547664" y="1844824"/>
            <a:chExt cx="504056" cy="504056"/>
          </a:xfrm>
        </p:grpSpPr>
        <p:sp>
          <p:nvSpPr>
            <p:cNvPr id="9" name="椭圆 8"/>
            <p:cNvSpPr/>
            <p:nvPr/>
          </p:nvSpPr>
          <p:spPr bwMode="auto">
            <a:xfrm>
              <a:off x="1547664" y="1844824"/>
              <a:ext cx="504056" cy="504056"/>
            </a:xfrm>
            <a:prstGeom prst="ellipse">
              <a:avLst/>
            </a:prstGeom>
            <a:solidFill>
              <a:srgbClr val="002060"/>
            </a:solidFill>
            <a:ln w="38100" cap="flat" cmpd="sng" algn="ctr">
              <a:solidFill>
                <a:srgbClr val="FFFFFF"/>
              </a:solidFill>
              <a:prstDash val="solid"/>
              <a:round/>
              <a:headEnd type="none" w="med" len="med"/>
              <a:tailEnd type="none" w="med" len="med"/>
            </a:ln>
            <a:effectLst/>
          </p:spPr>
          <p:txBody>
            <a:bodyPr vert="horz" wrap="square" lIns="36000" tIns="36000" rIns="36000" bIns="36000" numCol="1" rtlCol="0"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0" cap="none" spc="0" normalizeH="0" baseline="0" noProof="0" dirty="0" err="1" smtClean="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10" name="椭圆 9"/>
            <p:cNvSpPr/>
            <p:nvPr/>
          </p:nvSpPr>
          <p:spPr bwMode="auto">
            <a:xfrm rot="986122">
              <a:off x="1743364" y="1881102"/>
              <a:ext cx="288032" cy="216024"/>
            </a:xfrm>
            <a:prstGeom prst="ellipse">
              <a:avLst/>
            </a:prstGeom>
            <a:solidFill>
              <a:srgbClr val="FFFFFF"/>
            </a:solidFill>
            <a:ln w="12700" cap="flat" cmpd="sng" algn="ctr">
              <a:noFill/>
              <a:prstDash val="solid"/>
              <a:round/>
              <a:headEnd type="none" w="med" len="med"/>
              <a:tailEnd type="none" w="med" len="med"/>
            </a:ln>
            <a:effectLst>
              <a:softEdge rad="31750"/>
            </a:effectLst>
          </p:spPr>
          <p:txBody>
            <a:bodyPr vert="horz" wrap="square" lIns="36000" tIns="36000" rIns="36000" bIns="36000" numCol="1" rtlCol="0"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0" cap="none" spc="0" normalizeH="0" baseline="0" noProof="0" dirty="0" err="1" smtClean="0">
                <a:ln>
                  <a:noFill/>
                </a:ln>
                <a:solidFill>
                  <a:srgbClr val="FFFFFF"/>
                </a:solidFill>
                <a:effectLst/>
                <a:uLnTx/>
                <a:uFillTx/>
                <a:latin typeface="微软雅黑" panose="020B0503020204020204" pitchFamily="34" charset="-122"/>
                <a:ea typeface="微软雅黑" panose="020B0503020204020204" pitchFamily="34" charset="-122"/>
              </a:endParaRPr>
            </a:p>
          </p:txBody>
        </p:sp>
      </p:grpSp>
      <p:sp>
        <p:nvSpPr>
          <p:cNvPr id="17" name="TextBox 16"/>
          <p:cNvSpPr txBox="1"/>
          <p:nvPr/>
        </p:nvSpPr>
        <p:spPr>
          <a:xfrm>
            <a:off x="667697" y="1423606"/>
            <a:ext cx="2928926" cy="432048"/>
          </a:xfrm>
          <a:prstGeom prst="rect">
            <a:avLst/>
          </a:prstGeom>
          <a:noFill/>
          <a:ln w="28575">
            <a:noFill/>
          </a:ln>
        </p:spPr>
        <p:txBody>
          <a:bodyPr wrap="square" lIns="36000" tIns="36000" rIns="36000" bIns="36000" rtlCol="0" anchor="ctr" anchorCtr="0">
            <a:noAutofit/>
          </a:bodyPr>
          <a:lstStyle/>
          <a:p>
            <a:pPr algn="ctr" latinLnBrk="0"/>
            <a:r>
              <a:rPr lang="en-US" altLang="zh-CN" sz="1400" b="1" dirty="0" smtClean="0">
                <a:solidFill>
                  <a:srgbClr val="002060"/>
                </a:solidFill>
                <a:latin typeface="微软雅黑" panose="020B0503020204020204" pitchFamily="34" charset="-122"/>
                <a:ea typeface="微软雅黑" panose="020B0503020204020204" pitchFamily="34" charset="-122"/>
              </a:rPr>
              <a:t>1985</a:t>
            </a:r>
            <a:r>
              <a:rPr lang="zh-CN" altLang="en-US" sz="1400" b="1" dirty="0" smtClean="0">
                <a:solidFill>
                  <a:srgbClr val="002060"/>
                </a:solidFill>
                <a:latin typeface="微软雅黑" panose="020B0503020204020204" pitchFamily="34" charset="-122"/>
                <a:ea typeface="微软雅黑" panose="020B0503020204020204" pitchFamily="34" charset="-122"/>
              </a:rPr>
              <a:t>年</a:t>
            </a:r>
            <a:r>
              <a:rPr lang="zh-CN" altLang="en-US" sz="1400" dirty="0" smtClean="0">
                <a:solidFill>
                  <a:srgbClr val="002060"/>
                </a:solidFill>
                <a:latin typeface="微软雅黑" panose="020B0503020204020204" pitchFamily="34" charset="-122"/>
                <a:ea typeface="微软雅黑" panose="020B0503020204020204" pitchFamily="34" charset="-122"/>
              </a:rPr>
              <a:t>美国批准实行参数放行</a:t>
            </a:r>
            <a:endParaRPr lang="zh-CN" altLang="en-US" sz="1400" dirty="0" smtClean="0">
              <a:solidFill>
                <a:srgbClr val="002060"/>
              </a:solidFill>
              <a:latin typeface="微软雅黑" panose="020B0503020204020204" pitchFamily="34" charset="-122"/>
              <a:ea typeface="微软雅黑" panose="020B0503020204020204" pitchFamily="34" charset="-122"/>
            </a:endParaRPr>
          </a:p>
        </p:txBody>
      </p:sp>
      <p:sp>
        <p:nvSpPr>
          <p:cNvPr id="19" name="矩形 18"/>
          <p:cNvSpPr/>
          <p:nvPr/>
        </p:nvSpPr>
        <p:spPr>
          <a:xfrm>
            <a:off x="1524921" y="1958308"/>
            <a:ext cx="7000924" cy="102540"/>
          </a:xfrm>
          <a:prstGeom prst="rect">
            <a:avLst/>
          </a:prstGeom>
          <a:solidFill>
            <a:srgbClr val="002060"/>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zh-CN" altLang="en-US" sz="1400" dirty="0" err="1" smtClean="0">
              <a:solidFill>
                <a:srgbClr val="00B0F0"/>
              </a:solidFill>
              <a:latin typeface="微软雅黑" panose="020B0503020204020204" pitchFamily="34" charset="-122"/>
              <a:ea typeface="微软雅黑" panose="020B0503020204020204" pitchFamily="34" charset="-122"/>
            </a:endParaRPr>
          </a:p>
        </p:txBody>
      </p:sp>
      <p:sp>
        <p:nvSpPr>
          <p:cNvPr id="72" name="Oval 67"/>
          <p:cNvSpPr/>
          <p:nvPr/>
        </p:nvSpPr>
        <p:spPr>
          <a:xfrm>
            <a:off x="214282" y="1677196"/>
            <a:ext cx="642942" cy="609658"/>
          </a:xfrm>
          <a:prstGeom prst="ellipse">
            <a:avLst/>
          </a:prstGeom>
          <a:blipFill>
            <a:blip r:embed="rId2" cstate="print"/>
            <a:stretch>
              <a:fillRect/>
            </a:stretch>
          </a:blipFill>
          <a:ln w="9525" cap="flat" cmpd="sng" algn="ctr">
            <a:noFill/>
            <a:prstDash val="solid"/>
          </a:ln>
          <a:effectLst/>
        </p:spPr>
        <p:txBody>
          <a:bodyPr wrap="square" tIns="108000" bIns="108000" rtlCol="0" anchor="ctr">
            <a:sp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GB" sz="14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p:txBody>
      </p:sp>
      <p:pic>
        <p:nvPicPr>
          <p:cNvPr id="197634" name="Picture 2" descr="http://images.clipartlogo.com/files/ss/original/114/114918730/china-flag-button-on-white.jpg"/>
          <p:cNvPicPr>
            <a:picLocks noChangeAspect="1" noChangeArrowheads="1"/>
          </p:cNvPicPr>
          <p:nvPr/>
        </p:nvPicPr>
        <p:blipFill>
          <a:blip r:embed="rId3" cstate="print"/>
          <a:srcRect/>
          <a:stretch>
            <a:fillRect/>
          </a:stretch>
        </p:blipFill>
        <p:spPr bwMode="auto">
          <a:xfrm>
            <a:off x="214282" y="3375770"/>
            <a:ext cx="642942" cy="642942"/>
          </a:xfrm>
          <a:prstGeom prst="rect">
            <a:avLst/>
          </a:prstGeom>
          <a:noFill/>
        </p:spPr>
      </p:pic>
      <p:grpSp>
        <p:nvGrpSpPr>
          <p:cNvPr id="98" name="组合 97"/>
          <p:cNvGrpSpPr/>
          <p:nvPr/>
        </p:nvGrpSpPr>
        <p:grpSpPr>
          <a:xfrm>
            <a:off x="894168" y="2271030"/>
            <a:ext cx="7821236" cy="3606242"/>
            <a:chOff x="894168" y="1395534"/>
            <a:chExt cx="7821236" cy="3606242"/>
          </a:xfrm>
        </p:grpSpPr>
        <p:sp>
          <p:nvSpPr>
            <p:cNvPr id="41" name="右箭头 40"/>
            <p:cNvSpPr/>
            <p:nvPr/>
          </p:nvSpPr>
          <p:spPr>
            <a:xfrm>
              <a:off x="1126055" y="2604328"/>
              <a:ext cx="6326265" cy="396044"/>
            </a:xfrm>
            <a:prstGeom prst="rightArrow">
              <a:avLst/>
            </a:prstGeom>
            <a:solidFill>
              <a:srgbClr val="D5E4F3"/>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zh-CN" altLang="en-US" sz="1400" dirty="0" err="1" smtClean="0">
                <a:solidFill>
                  <a:srgbClr val="00B0F0"/>
                </a:solidFill>
                <a:latin typeface="微软雅黑" panose="020B0503020204020204" pitchFamily="34" charset="-122"/>
                <a:ea typeface="微软雅黑" panose="020B0503020204020204" pitchFamily="34" charset="-122"/>
              </a:endParaRPr>
            </a:p>
          </p:txBody>
        </p:sp>
        <p:grpSp>
          <p:nvGrpSpPr>
            <p:cNvPr id="64" name="组合 17"/>
            <p:cNvGrpSpPr/>
            <p:nvPr>
              <p:custDataLst>
                <p:tags r:id="rId4"/>
              </p:custDataLst>
            </p:nvPr>
          </p:nvGrpSpPr>
          <p:grpSpPr>
            <a:xfrm>
              <a:off x="5644557" y="2676364"/>
              <a:ext cx="1614408" cy="252000"/>
              <a:chOff x="1547664" y="1844824"/>
              <a:chExt cx="3409199" cy="504056"/>
            </a:xfrm>
          </p:grpSpPr>
          <p:sp>
            <p:nvSpPr>
              <p:cNvPr id="65" name="椭圆 64"/>
              <p:cNvSpPr/>
              <p:nvPr/>
            </p:nvSpPr>
            <p:spPr bwMode="auto">
              <a:xfrm>
                <a:off x="1547664" y="1844824"/>
                <a:ext cx="504056" cy="504056"/>
              </a:xfrm>
              <a:prstGeom prst="ellipse">
                <a:avLst/>
              </a:prstGeom>
              <a:solidFill>
                <a:srgbClr val="002060"/>
              </a:solidFill>
              <a:ln w="38100" cap="flat" cmpd="sng" algn="ctr">
                <a:solidFill>
                  <a:srgbClr val="FFFFFF"/>
                </a:solidFill>
                <a:prstDash val="solid"/>
                <a:round/>
                <a:headEnd type="none" w="med" len="med"/>
                <a:tailEnd type="none" w="med" len="med"/>
              </a:ln>
              <a:effectLst/>
            </p:spPr>
            <p:txBody>
              <a:bodyPr vert="horz" wrap="square" lIns="36000" tIns="36000" rIns="36000" bIns="36000" numCol="1" rtlCol="0"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0" cap="none" spc="0" normalizeH="0" baseline="0" noProof="0" dirty="0" err="1" smtClean="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68" name="椭圆 67"/>
              <p:cNvSpPr/>
              <p:nvPr/>
            </p:nvSpPr>
            <p:spPr bwMode="auto">
              <a:xfrm rot="986122">
                <a:off x="1743364" y="1881102"/>
                <a:ext cx="288032" cy="216024"/>
              </a:xfrm>
              <a:prstGeom prst="ellipse">
                <a:avLst/>
              </a:prstGeom>
              <a:solidFill>
                <a:srgbClr val="FFFFFF"/>
              </a:solidFill>
              <a:ln w="12700" cap="flat" cmpd="sng" algn="ctr">
                <a:noFill/>
                <a:prstDash val="solid"/>
                <a:round/>
                <a:headEnd type="none" w="med" len="med"/>
                <a:tailEnd type="none" w="med" len="med"/>
              </a:ln>
              <a:effectLst>
                <a:softEdge rad="31750"/>
              </a:effectLst>
            </p:spPr>
            <p:txBody>
              <a:bodyPr vert="horz" wrap="square" lIns="36000" tIns="36000" rIns="36000" bIns="36000" numCol="1" rtlCol="0"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0" cap="none" spc="0" normalizeH="0" baseline="0" noProof="0" dirty="0" err="1" smtClean="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42" name="椭圆 41"/>
              <p:cNvSpPr/>
              <p:nvPr/>
            </p:nvSpPr>
            <p:spPr bwMode="auto">
              <a:xfrm>
                <a:off x="4452807" y="1844824"/>
                <a:ext cx="504056" cy="504056"/>
              </a:xfrm>
              <a:prstGeom prst="ellipse">
                <a:avLst/>
              </a:prstGeom>
              <a:solidFill>
                <a:srgbClr val="002060"/>
              </a:solidFill>
              <a:ln w="38100" cap="flat" cmpd="sng" algn="ctr">
                <a:solidFill>
                  <a:srgbClr val="FFFFFF"/>
                </a:solidFill>
                <a:prstDash val="solid"/>
                <a:round/>
                <a:headEnd type="none" w="med" len="med"/>
                <a:tailEnd type="none" w="med" len="med"/>
              </a:ln>
              <a:effectLst/>
            </p:spPr>
            <p:txBody>
              <a:bodyPr vert="horz" wrap="square" lIns="36000" tIns="36000" rIns="36000" bIns="36000" numCol="1" rtlCol="0"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0" cap="none" spc="0" normalizeH="0" baseline="0" noProof="0" dirty="0" err="1" smtClean="0">
                  <a:ln>
                    <a:noFill/>
                  </a:ln>
                  <a:solidFill>
                    <a:srgbClr val="FFFFFF"/>
                  </a:solidFill>
                  <a:effectLst/>
                  <a:uLnTx/>
                  <a:uFillTx/>
                  <a:latin typeface="微软雅黑" panose="020B0503020204020204" pitchFamily="34" charset="-122"/>
                  <a:ea typeface="微软雅黑" panose="020B0503020204020204" pitchFamily="34" charset="-122"/>
                </a:endParaRPr>
              </a:p>
            </p:txBody>
          </p:sp>
        </p:grpSp>
        <p:sp>
          <p:nvSpPr>
            <p:cNvPr id="70" name="矩形 69"/>
            <p:cNvSpPr/>
            <p:nvPr/>
          </p:nvSpPr>
          <p:spPr>
            <a:xfrm>
              <a:off x="6006295" y="2757350"/>
              <a:ext cx="941969" cy="100146"/>
            </a:xfrm>
            <a:prstGeom prst="rect">
              <a:avLst/>
            </a:prstGeom>
            <a:solidFill>
              <a:srgbClr val="002060"/>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zh-CN" altLang="en-US" sz="1400" dirty="0" err="1" smtClean="0">
                <a:solidFill>
                  <a:srgbClr val="00B0F0"/>
                </a:solidFill>
                <a:latin typeface="微软雅黑" panose="020B0503020204020204" pitchFamily="34" charset="-122"/>
                <a:ea typeface="微软雅黑" panose="020B0503020204020204" pitchFamily="34" charset="-122"/>
              </a:endParaRPr>
            </a:p>
          </p:txBody>
        </p:sp>
        <p:sp>
          <p:nvSpPr>
            <p:cNvPr id="71" name="TextBox 70"/>
            <p:cNvSpPr txBox="1"/>
            <p:nvPr/>
          </p:nvSpPr>
          <p:spPr>
            <a:xfrm>
              <a:off x="4050102" y="2337480"/>
              <a:ext cx="4482338" cy="432048"/>
            </a:xfrm>
            <a:prstGeom prst="rect">
              <a:avLst/>
            </a:prstGeom>
            <a:noFill/>
            <a:ln w="28575">
              <a:noFill/>
            </a:ln>
          </p:spPr>
          <p:txBody>
            <a:bodyPr wrap="square" lIns="36000" tIns="36000" rIns="36000" bIns="36000" rtlCol="0" anchor="ctr" anchorCtr="0">
              <a:noAutofit/>
            </a:bodyPr>
            <a:lstStyle/>
            <a:p>
              <a:pPr algn="ctr" latinLnBrk="0"/>
              <a:r>
                <a:rPr lang="en-US" altLang="zh-CN" sz="1400" b="1" dirty="0" smtClean="0">
                  <a:solidFill>
                    <a:srgbClr val="002060"/>
                  </a:solidFill>
                  <a:latin typeface="微软雅黑" panose="020B0503020204020204" pitchFamily="34" charset="-122"/>
                  <a:ea typeface="微软雅黑" panose="020B0503020204020204" pitchFamily="34" charset="-122"/>
                </a:rPr>
                <a:t>2005</a:t>
              </a:r>
              <a:r>
                <a:rPr lang="zh-CN" altLang="en-US" sz="1400" b="1" dirty="0" smtClean="0">
                  <a:solidFill>
                    <a:srgbClr val="002060"/>
                  </a:solidFill>
                  <a:latin typeface="微软雅黑" panose="020B0503020204020204" pitchFamily="34" charset="-122"/>
                  <a:ea typeface="微软雅黑" panose="020B0503020204020204" pitchFamily="34" charset="-122"/>
                </a:rPr>
                <a:t>年</a:t>
              </a:r>
              <a:r>
                <a:rPr lang="zh-CN" altLang="en-US" sz="1400" dirty="0" smtClean="0">
                  <a:solidFill>
                    <a:srgbClr val="002060"/>
                  </a:solidFill>
                  <a:latin typeface="微软雅黑" panose="020B0503020204020204" pitchFamily="34" charset="-122"/>
                  <a:ea typeface="微软雅黑" panose="020B0503020204020204" pitchFamily="34" charset="-122"/>
                </a:rPr>
                <a:t>中国试点参数放行</a:t>
              </a:r>
              <a:endParaRPr lang="zh-CN" altLang="en-US" sz="1400" dirty="0" smtClean="0">
                <a:solidFill>
                  <a:srgbClr val="002060"/>
                </a:solidFill>
                <a:latin typeface="微软雅黑" panose="020B0503020204020204" pitchFamily="34" charset="-122"/>
                <a:ea typeface="微软雅黑" panose="020B0503020204020204" pitchFamily="34" charset="-122"/>
              </a:endParaRPr>
            </a:p>
          </p:txBody>
        </p:sp>
        <p:grpSp>
          <p:nvGrpSpPr>
            <p:cNvPr id="73" name="组合 17"/>
            <p:cNvGrpSpPr/>
            <p:nvPr>
              <p:custDataLst>
                <p:tags r:id="rId5"/>
              </p:custDataLst>
            </p:nvPr>
          </p:nvGrpSpPr>
          <p:grpSpPr>
            <a:xfrm>
              <a:off x="1142976" y="2676934"/>
              <a:ext cx="238693" cy="252000"/>
              <a:chOff x="1547664" y="1844824"/>
              <a:chExt cx="504056" cy="504056"/>
            </a:xfrm>
          </p:grpSpPr>
          <p:sp>
            <p:nvSpPr>
              <p:cNvPr id="74" name="椭圆 73"/>
              <p:cNvSpPr/>
              <p:nvPr/>
            </p:nvSpPr>
            <p:spPr bwMode="auto">
              <a:xfrm>
                <a:off x="1547664" y="1844824"/>
                <a:ext cx="504056" cy="504056"/>
              </a:xfrm>
              <a:prstGeom prst="ellipse">
                <a:avLst/>
              </a:prstGeom>
              <a:solidFill>
                <a:srgbClr val="002060"/>
              </a:solidFill>
              <a:ln w="38100" cap="flat" cmpd="sng" algn="ctr">
                <a:solidFill>
                  <a:srgbClr val="FFFFFF"/>
                </a:solidFill>
                <a:prstDash val="solid"/>
                <a:round/>
                <a:headEnd type="none" w="med" len="med"/>
                <a:tailEnd type="none" w="med" len="med"/>
              </a:ln>
              <a:effectLst/>
            </p:spPr>
            <p:txBody>
              <a:bodyPr vert="horz" wrap="square" lIns="36000" tIns="36000" rIns="36000" bIns="36000" numCol="1" rtlCol="0"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0" cap="none" spc="0" normalizeH="0" baseline="0" noProof="0" dirty="0" err="1" smtClean="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75" name="椭圆 74"/>
              <p:cNvSpPr/>
              <p:nvPr/>
            </p:nvSpPr>
            <p:spPr bwMode="auto">
              <a:xfrm rot="986122">
                <a:off x="1743364" y="1881102"/>
                <a:ext cx="288032" cy="216024"/>
              </a:xfrm>
              <a:prstGeom prst="ellipse">
                <a:avLst/>
              </a:prstGeom>
              <a:solidFill>
                <a:srgbClr val="FFFFFF"/>
              </a:solidFill>
              <a:ln w="12700" cap="flat" cmpd="sng" algn="ctr">
                <a:noFill/>
                <a:prstDash val="solid"/>
                <a:round/>
                <a:headEnd type="none" w="med" len="med"/>
                <a:tailEnd type="none" w="med" len="med"/>
              </a:ln>
              <a:effectLst>
                <a:softEdge rad="31750"/>
              </a:effectLst>
            </p:spPr>
            <p:txBody>
              <a:bodyPr vert="horz" wrap="square" lIns="36000" tIns="36000" rIns="36000" bIns="36000" numCol="1" rtlCol="0"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0" cap="none" spc="0" normalizeH="0" baseline="0" noProof="0" dirty="0" err="1" smtClean="0">
                  <a:ln>
                    <a:noFill/>
                  </a:ln>
                  <a:solidFill>
                    <a:srgbClr val="FFFFFF"/>
                  </a:solidFill>
                  <a:effectLst/>
                  <a:uLnTx/>
                  <a:uFillTx/>
                  <a:latin typeface="微软雅黑" panose="020B0503020204020204" pitchFamily="34" charset="-122"/>
                  <a:ea typeface="微软雅黑" panose="020B0503020204020204" pitchFamily="34" charset="-122"/>
                </a:endParaRPr>
              </a:p>
            </p:txBody>
          </p:sp>
        </p:grpSp>
        <p:grpSp>
          <p:nvGrpSpPr>
            <p:cNvPr id="76" name="组合 17"/>
            <p:cNvGrpSpPr/>
            <p:nvPr>
              <p:custDataLst>
                <p:tags r:id="rId6"/>
              </p:custDataLst>
            </p:nvPr>
          </p:nvGrpSpPr>
          <p:grpSpPr>
            <a:xfrm>
              <a:off x="3500430" y="1834485"/>
              <a:ext cx="1958335" cy="1094449"/>
              <a:chOff x="1547664" y="159739"/>
              <a:chExt cx="4135482" cy="2189141"/>
            </a:xfrm>
          </p:grpSpPr>
          <p:sp>
            <p:nvSpPr>
              <p:cNvPr id="77" name="椭圆 76"/>
              <p:cNvSpPr/>
              <p:nvPr/>
            </p:nvSpPr>
            <p:spPr bwMode="auto">
              <a:xfrm>
                <a:off x="1547664" y="1844824"/>
                <a:ext cx="504056" cy="504056"/>
              </a:xfrm>
              <a:prstGeom prst="ellipse">
                <a:avLst/>
              </a:prstGeom>
              <a:solidFill>
                <a:srgbClr val="002060"/>
              </a:solidFill>
              <a:ln w="38100" cap="flat" cmpd="sng" algn="ctr">
                <a:solidFill>
                  <a:srgbClr val="FFFFFF"/>
                </a:solidFill>
                <a:prstDash val="solid"/>
                <a:round/>
                <a:headEnd type="none" w="med" len="med"/>
                <a:tailEnd type="none" w="med" len="med"/>
              </a:ln>
              <a:effectLst/>
            </p:spPr>
            <p:txBody>
              <a:bodyPr vert="horz" wrap="square" lIns="36000" tIns="36000" rIns="36000" bIns="36000" numCol="1" rtlCol="0"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0" cap="none" spc="0" normalizeH="0" baseline="0" noProof="0" dirty="0" err="1" smtClean="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78" name="椭圆 77"/>
              <p:cNvSpPr/>
              <p:nvPr/>
            </p:nvSpPr>
            <p:spPr bwMode="auto">
              <a:xfrm rot="986122">
                <a:off x="1743364" y="1881102"/>
                <a:ext cx="288032" cy="216024"/>
              </a:xfrm>
              <a:prstGeom prst="ellipse">
                <a:avLst/>
              </a:prstGeom>
              <a:solidFill>
                <a:srgbClr val="FFFFFF"/>
              </a:solidFill>
              <a:ln w="12700" cap="flat" cmpd="sng" algn="ctr">
                <a:noFill/>
                <a:prstDash val="solid"/>
                <a:round/>
                <a:headEnd type="none" w="med" len="med"/>
                <a:tailEnd type="none" w="med" len="med"/>
              </a:ln>
              <a:effectLst>
                <a:softEdge rad="31750"/>
              </a:effectLst>
            </p:spPr>
            <p:txBody>
              <a:bodyPr vert="horz" wrap="square" lIns="36000" tIns="36000" rIns="36000" bIns="36000" numCol="1" rtlCol="0"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0" cap="none" spc="0" normalizeH="0" baseline="0" noProof="0" dirty="0" err="1" smtClean="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53" name="椭圆 52"/>
              <p:cNvSpPr/>
              <p:nvPr/>
            </p:nvSpPr>
            <p:spPr bwMode="auto">
              <a:xfrm>
                <a:off x="2546170" y="159739"/>
                <a:ext cx="504056" cy="504056"/>
              </a:xfrm>
              <a:prstGeom prst="ellipse">
                <a:avLst/>
              </a:prstGeom>
              <a:solidFill>
                <a:srgbClr val="002060"/>
              </a:solidFill>
              <a:ln w="38100" cap="flat" cmpd="sng" algn="ctr">
                <a:solidFill>
                  <a:srgbClr val="FFFFFF"/>
                </a:solidFill>
                <a:prstDash val="solid"/>
                <a:round/>
                <a:headEnd type="none" w="med" len="med"/>
                <a:tailEnd type="none" w="med" len="med"/>
              </a:ln>
              <a:effectLst/>
            </p:spPr>
            <p:txBody>
              <a:bodyPr vert="horz" wrap="square" lIns="36000" tIns="36000" rIns="36000" bIns="36000" numCol="1" rtlCol="0"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0" cap="none" spc="0" normalizeH="0" baseline="0" noProof="0" dirty="0" err="1" smtClean="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55" name="椭圆 54"/>
              <p:cNvSpPr/>
              <p:nvPr/>
            </p:nvSpPr>
            <p:spPr bwMode="auto">
              <a:xfrm>
                <a:off x="5179090" y="159739"/>
                <a:ext cx="504056" cy="504056"/>
              </a:xfrm>
              <a:prstGeom prst="ellipse">
                <a:avLst/>
              </a:prstGeom>
              <a:solidFill>
                <a:srgbClr val="002060"/>
              </a:solidFill>
              <a:ln w="38100" cap="flat" cmpd="sng" algn="ctr">
                <a:solidFill>
                  <a:srgbClr val="FFFFFF"/>
                </a:solidFill>
                <a:prstDash val="solid"/>
                <a:round/>
                <a:headEnd type="none" w="med" len="med"/>
                <a:tailEnd type="none" w="med" len="med"/>
              </a:ln>
              <a:effectLst/>
            </p:spPr>
            <p:txBody>
              <a:bodyPr vert="horz" wrap="square" lIns="36000" tIns="36000" rIns="36000" bIns="36000" numCol="1" rtlCol="0"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0" cap="none" spc="0" normalizeH="0" baseline="0" noProof="0" dirty="0" err="1" smtClean="0">
                  <a:ln>
                    <a:noFill/>
                  </a:ln>
                  <a:solidFill>
                    <a:srgbClr val="FFFFFF"/>
                  </a:solidFill>
                  <a:effectLst/>
                  <a:uLnTx/>
                  <a:uFillTx/>
                  <a:latin typeface="微软雅黑" panose="020B0503020204020204" pitchFamily="34" charset="-122"/>
                  <a:ea typeface="微软雅黑" panose="020B0503020204020204" pitchFamily="34" charset="-122"/>
                </a:endParaRPr>
              </a:p>
            </p:txBody>
          </p:sp>
        </p:grpSp>
        <p:grpSp>
          <p:nvGrpSpPr>
            <p:cNvPr id="79" name="组合 17"/>
            <p:cNvGrpSpPr/>
            <p:nvPr>
              <p:custDataLst>
                <p:tags r:id="rId7"/>
              </p:custDataLst>
            </p:nvPr>
          </p:nvGrpSpPr>
          <p:grpSpPr>
            <a:xfrm>
              <a:off x="8308012" y="2661319"/>
              <a:ext cx="247097" cy="252225"/>
              <a:chOff x="1743364" y="1881102"/>
              <a:chExt cx="521802" cy="504506"/>
            </a:xfrm>
          </p:grpSpPr>
          <p:sp>
            <p:nvSpPr>
              <p:cNvPr id="80" name="椭圆 79"/>
              <p:cNvSpPr/>
              <p:nvPr/>
            </p:nvSpPr>
            <p:spPr bwMode="auto">
              <a:xfrm>
                <a:off x="1761111" y="1881552"/>
                <a:ext cx="504055" cy="504056"/>
              </a:xfrm>
              <a:prstGeom prst="ellipse">
                <a:avLst/>
              </a:prstGeom>
              <a:solidFill>
                <a:srgbClr val="002060"/>
              </a:solidFill>
              <a:ln w="38100" cap="flat" cmpd="sng" algn="ctr">
                <a:solidFill>
                  <a:srgbClr val="FFFFFF"/>
                </a:solidFill>
                <a:prstDash val="solid"/>
                <a:round/>
                <a:headEnd type="none" w="med" len="med"/>
                <a:tailEnd type="none" w="med" len="med"/>
              </a:ln>
              <a:effectLst/>
            </p:spPr>
            <p:txBody>
              <a:bodyPr vert="horz" wrap="square" lIns="36000" tIns="36000" rIns="36000" bIns="36000" numCol="1" rtlCol="0"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0" cap="none" spc="0" normalizeH="0" baseline="0" noProof="0" dirty="0" err="1" smtClean="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81" name="椭圆 80"/>
              <p:cNvSpPr/>
              <p:nvPr/>
            </p:nvSpPr>
            <p:spPr bwMode="auto">
              <a:xfrm rot="986122">
                <a:off x="1743364" y="1881102"/>
                <a:ext cx="288032" cy="216024"/>
              </a:xfrm>
              <a:prstGeom prst="ellipse">
                <a:avLst/>
              </a:prstGeom>
              <a:solidFill>
                <a:srgbClr val="FFFFFF"/>
              </a:solidFill>
              <a:ln w="12700" cap="flat" cmpd="sng" algn="ctr">
                <a:noFill/>
                <a:prstDash val="solid"/>
                <a:round/>
                <a:headEnd type="none" w="med" len="med"/>
                <a:tailEnd type="none" w="med" len="med"/>
              </a:ln>
              <a:effectLst>
                <a:softEdge rad="31750"/>
              </a:effectLst>
            </p:spPr>
            <p:txBody>
              <a:bodyPr vert="horz" wrap="square" lIns="36000" tIns="36000" rIns="36000" bIns="36000" numCol="1" rtlCol="0"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0" cap="none" spc="0" normalizeH="0" baseline="0" noProof="0" dirty="0" err="1" smtClean="0">
                  <a:ln>
                    <a:noFill/>
                  </a:ln>
                  <a:solidFill>
                    <a:srgbClr val="FFFFFF"/>
                  </a:solidFill>
                  <a:effectLst/>
                  <a:uLnTx/>
                  <a:uFillTx/>
                  <a:latin typeface="微软雅黑" panose="020B0503020204020204" pitchFamily="34" charset="-122"/>
                  <a:ea typeface="微软雅黑" panose="020B0503020204020204" pitchFamily="34" charset="-122"/>
                </a:endParaRPr>
              </a:p>
            </p:txBody>
          </p:sp>
        </p:grpSp>
        <p:sp>
          <p:nvSpPr>
            <p:cNvPr id="82" name="TextBox 81"/>
            <p:cNvSpPr txBox="1"/>
            <p:nvPr/>
          </p:nvSpPr>
          <p:spPr>
            <a:xfrm>
              <a:off x="977870" y="2928934"/>
              <a:ext cx="785818" cy="432048"/>
            </a:xfrm>
            <a:prstGeom prst="rect">
              <a:avLst/>
            </a:prstGeom>
            <a:noFill/>
            <a:ln w="28575">
              <a:noFill/>
            </a:ln>
          </p:spPr>
          <p:txBody>
            <a:bodyPr wrap="square" lIns="36000" tIns="36000" rIns="36000" bIns="36000" rtlCol="0" anchor="ctr" anchorCtr="0">
              <a:noAutofit/>
            </a:bodyPr>
            <a:lstStyle/>
            <a:p>
              <a:pPr algn="ctr" latinLnBrk="0"/>
              <a:r>
                <a:rPr lang="en-US" altLang="zh-CN" sz="1400" dirty="0" smtClean="0">
                  <a:solidFill>
                    <a:srgbClr val="002060"/>
                  </a:solidFill>
                  <a:latin typeface="微软雅黑" panose="020B0503020204020204" pitchFamily="34" charset="-122"/>
                  <a:ea typeface="微软雅黑" panose="020B0503020204020204" pitchFamily="34" charset="-122"/>
                </a:rPr>
                <a:t>1985</a:t>
              </a:r>
              <a:r>
                <a:rPr lang="zh-CN" altLang="en-US" sz="1400" dirty="0" smtClean="0">
                  <a:solidFill>
                    <a:srgbClr val="002060"/>
                  </a:solidFill>
                  <a:latin typeface="微软雅黑" panose="020B0503020204020204" pitchFamily="34" charset="-122"/>
                  <a:ea typeface="微软雅黑" panose="020B0503020204020204" pitchFamily="34" charset="-122"/>
                </a:rPr>
                <a:t>年</a:t>
              </a:r>
              <a:endParaRPr lang="zh-CN" altLang="en-US" sz="1400" dirty="0" smtClean="0">
                <a:solidFill>
                  <a:srgbClr val="002060"/>
                </a:solidFill>
                <a:latin typeface="微软雅黑" panose="020B0503020204020204" pitchFamily="34" charset="-122"/>
                <a:ea typeface="微软雅黑" panose="020B0503020204020204" pitchFamily="34" charset="-122"/>
              </a:endParaRPr>
            </a:p>
          </p:txBody>
        </p:sp>
        <p:sp>
          <p:nvSpPr>
            <p:cNvPr id="83" name="TextBox 82"/>
            <p:cNvSpPr txBox="1"/>
            <p:nvPr/>
          </p:nvSpPr>
          <p:spPr>
            <a:xfrm>
              <a:off x="3214678" y="2928934"/>
              <a:ext cx="785818" cy="432048"/>
            </a:xfrm>
            <a:prstGeom prst="rect">
              <a:avLst/>
            </a:prstGeom>
            <a:noFill/>
            <a:ln w="28575">
              <a:noFill/>
            </a:ln>
          </p:spPr>
          <p:txBody>
            <a:bodyPr wrap="square" lIns="36000" tIns="36000" rIns="36000" bIns="36000" rtlCol="0" anchor="ctr" anchorCtr="0">
              <a:noAutofit/>
            </a:bodyPr>
            <a:lstStyle/>
            <a:p>
              <a:pPr algn="ctr" latinLnBrk="0"/>
              <a:r>
                <a:rPr lang="en-US" altLang="zh-CN" sz="1400" dirty="0" smtClean="0">
                  <a:solidFill>
                    <a:srgbClr val="002060"/>
                  </a:solidFill>
                  <a:latin typeface="微软雅黑" panose="020B0503020204020204" pitchFamily="34" charset="-122"/>
                  <a:ea typeface="微软雅黑" panose="020B0503020204020204" pitchFamily="34" charset="-122"/>
                </a:rPr>
                <a:t>1995</a:t>
              </a:r>
              <a:r>
                <a:rPr lang="zh-CN" altLang="en-US" sz="1400" dirty="0" smtClean="0">
                  <a:solidFill>
                    <a:srgbClr val="002060"/>
                  </a:solidFill>
                  <a:latin typeface="微软雅黑" panose="020B0503020204020204" pitchFamily="34" charset="-122"/>
                  <a:ea typeface="微软雅黑" panose="020B0503020204020204" pitchFamily="34" charset="-122"/>
                </a:rPr>
                <a:t>年</a:t>
              </a:r>
              <a:endParaRPr lang="zh-CN" altLang="en-US" sz="1400" dirty="0" smtClean="0">
                <a:solidFill>
                  <a:srgbClr val="002060"/>
                </a:solidFill>
                <a:latin typeface="微软雅黑" panose="020B0503020204020204" pitchFamily="34" charset="-122"/>
                <a:ea typeface="微软雅黑" panose="020B0503020204020204" pitchFamily="34" charset="-122"/>
              </a:endParaRPr>
            </a:p>
          </p:txBody>
        </p:sp>
        <p:sp>
          <p:nvSpPr>
            <p:cNvPr id="84" name="TextBox 83"/>
            <p:cNvSpPr txBox="1"/>
            <p:nvPr/>
          </p:nvSpPr>
          <p:spPr>
            <a:xfrm>
              <a:off x="5357818" y="2928934"/>
              <a:ext cx="785818" cy="432048"/>
            </a:xfrm>
            <a:prstGeom prst="rect">
              <a:avLst/>
            </a:prstGeom>
            <a:noFill/>
            <a:ln w="28575">
              <a:noFill/>
            </a:ln>
          </p:spPr>
          <p:txBody>
            <a:bodyPr wrap="square" lIns="36000" tIns="36000" rIns="36000" bIns="36000" rtlCol="0" anchor="ctr" anchorCtr="0">
              <a:noAutofit/>
            </a:bodyPr>
            <a:lstStyle/>
            <a:p>
              <a:pPr algn="ctr" latinLnBrk="0"/>
              <a:r>
                <a:rPr lang="en-US" altLang="zh-CN" sz="1400" dirty="0" smtClean="0">
                  <a:solidFill>
                    <a:srgbClr val="002060"/>
                  </a:solidFill>
                  <a:latin typeface="微软雅黑" panose="020B0503020204020204" pitchFamily="34" charset="-122"/>
                  <a:ea typeface="微软雅黑" panose="020B0503020204020204" pitchFamily="34" charset="-122"/>
                </a:rPr>
                <a:t>2005</a:t>
              </a:r>
              <a:r>
                <a:rPr lang="zh-CN" altLang="en-US" sz="1400" dirty="0" smtClean="0">
                  <a:solidFill>
                    <a:srgbClr val="002060"/>
                  </a:solidFill>
                  <a:latin typeface="微软雅黑" panose="020B0503020204020204" pitchFamily="34" charset="-122"/>
                  <a:ea typeface="微软雅黑" panose="020B0503020204020204" pitchFamily="34" charset="-122"/>
                </a:rPr>
                <a:t>年</a:t>
              </a:r>
              <a:endParaRPr lang="zh-CN" altLang="en-US" sz="1400" dirty="0" smtClean="0">
                <a:solidFill>
                  <a:srgbClr val="002060"/>
                </a:solidFill>
                <a:latin typeface="微软雅黑" panose="020B0503020204020204" pitchFamily="34" charset="-122"/>
                <a:ea typeface="微软雅黑" panose="020B0503020204020204" pitchFamily="34" charset="-122"/>
              </a:endParaRPr>
            </a:p>
          </p:txBody>
        </p:sp>
        <p:sp>
          <p:nvSpPr>
            <p:cNvPr id="85" name="TextBox 84"/>
            <p:cNvSpPr txBox="1"/>
            <p:nvPr/>
          </p:nvSpPr>
          <p:spPr>
            <a:xfrm>
              <a:off x="7929586" y="2928934"/>
              <a:ext cx="785818" cy="432048"/>
            </a:xfrm>
            <a:prstGeom prst="rect">
              <a:avLst/>
            </a:prstGeom>
            <a:noFill/>
            <a:ln w="28575">
              <a:noFill/>
            </a:ln>
          </p:spPr>
          <p:txBody>
            <a:bodyPr wrap="square" lIns="36000" tIns="36000" rIns="36000" bIns="36000" rtlCol="0" anchor="ctr" anchorCtr="0">
              <a:noAutofit/>
            </a:bodyPr>
            <a:lstStyle/>
            <a:p>
              <a:pPr algn="ctr" latinLnBrk="0"/>
              <a:r>
                <a:rPr lang="en-US" altLang="zh-CN" sz="1400" dirty="0" smtClean="0">
                  <a:solidFill>
                    <a:srgbClr val="002060"/>
                  </a:solidFill>
                  <a:latin typeface="微软雅黑" panose="020B0503020204020204" pitchFamily="34" charset="-122"/>
                  <a:ea typeface="微软雅黑" panose="020B0503020204020204" pitchFamily="34" charset="-122"/>
                </a:rPr>
                <a:t>2019</a:t>
              </a:r>
              <a:r>
                <a:rPr lang="zh-CN" altLang="en-US" sz="1400" dirty="0" smtClean="0">
                  <a:solidFill>
                    <a:srgbClr val="002060"/>
                  </a:solidFill>
                  <a:latin typeface="微软雅黑" panose="020B0503020204020204" pitchFamily="34" charset="-122"/>
                  <a:ea typeface="微软雅黑" panose="020B0503020204020204" pitchFamily="34" charset="-122"/>
                </a:rPr>
                <a:t>年</a:t>
              </a:r>
              <a:endParaRPr lang="zh-CN" altLang="en-US" sz="1400" dirty="0" smtClean="0">
                <a:solidFill>
                  <a:srgbClr val="002060"/>
                </a:solidFill>
                <a:latin typeface="微软雅黑" panose="020B0503020204020204" pitchFamily="34" charset="-122"/>
                <a:ea typeface="微软雅黑" panose="020B0503020204020204" pitchFamily="34" charset="-122"/>
              </a:endParaRPr>
            </a:p>
          </p:txBody>
        </p:sp>
        <p:sp>
          <p:nvSpPr>
            <p:cNvPr id="86" name="左大括号 85"/>
            <p:cNvSpPr/>
            <p:nvPr/>
          </p:nvSpPr>
          <p:spPr>
            <a:xfrm rot="16200000">
              <a:off x="3321835" y="1312459"/>
              <a:ext cx="357190" cy="4429156"/>
            </a:xfrm>
            <a:prstGeom prst="leftBrace">
              <a:avLst/>
            </a:prstGeom>
            <a:ln>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88" name="TextBox 87"/>
            <p:cNvSpPr txBox="1"/>
            <p:nvPr/>
          </p:nvSpPr>
          <p:spPr>
            <a:xfrm>
              <a:off x="1571604" y="3561616"/>
              <a:ext cx="3929090" cy="432048"/>
            </a:xfrm>
            <a:prstGeom prst="rect">
              <a:avLst/>
            </a:prstGeom>
            <a:noFill/>
            <a:ln w="28575">
              <a:noFill/>
            </a:ln>
          </p:spPr>
          <p:txBody>
            <a:bodyPr wrap="square" lIns="36000" tIns="36000" rIns="36000" bIns="36000" rtlCol="0" anchor="ctr" anchorCtr="0">
              <a:noAutofit/>
            </a:bodyPr>
            <a:lstStyle/>
            <a:p>
              <a:pPr algn="ctr" latinLnBrk="0"/>
              <a:r>
                <a:rPr lang="zh-CN" altLang="en-US" sz="1400" dirty="0" smtClean="0">
                  <a:solidFill>
                    <a:srgbClr val="002060"/>
                  </a:solidFill>
                  <a:latin typeface="微软雅黑" panose="020B0503020204020204" pitchFamily="34" charset="-122"/>
                  <a:ea typeface="微软雅黑" panose="020B0503020204020204" pitchFamily="34" charset="-122"/>
                </a:rPr>
                <a:t>在</a:t>
              </a:r>
              <a:r>
                <a:rPr lang="en-US" altLang="zh-CN" sz="1400" dirty="0" smtClean="0">
                  <a:solidFill>
                    <a:srgbClr val="002060"/>
                  </a:solidFill>
                  <a:latin typeface="微软雅黑" panose="020B0503020204020204" pitchFamily="34" charset="-122"/>
                  <a:ea typeface="微软雅黑" panose="020B0503020204020204" pitchFamily="34" charset="-122"/>
                </a:rPr>
                <a:t>2005</a:t>
              </a:r>
              <a:r>
                <a:rPr lang="zh-CN" altLang="en-US" sz="1400" dirty="0" smtClean="0">
                  <a:solidFill>
                    <a:srgbClr val="002060"/>
                  </a:solidFill>
                  <a:latin typeface="微软雅黑" panose="020B0503020204020204" pitchFamily="34" charset="-122"/>
                  <a:ea typeface="微软雅黑" panose="020B0503020204020204" pitchFamily="34" charset="-122"/>
                </a:rPr>
                <a:t>年的时候，与美国的差距是</a:t>
              </a:r>
              <a:r>
                <a:rPr lang="en-US" altLang="zh-CN" b="1" dirty="0" smtClean="0">
                  <a:solidFill>
                    <a:srgbClr val="002060"/>
                  </a:solidFill>
                  <a:latin typeface="微软雅黑" panose="020B0503020204020204" pitchFamily="34" charset="-122"/>
                  <a:ea typeface="微软雅黑" panose="020B0503020204020204" pitchFamily="34" charset="-122"/>
                </a:rPr>
                <a:t>20</a:t>
              </a:r>
              <a:r>
                <a:rPr lang="zh-CN" altLang="en-US" sz="1400" dirty="0" smtClean="0">
                  <a:solidFill>
                    <a:srgbClr val="002060"/>
                  </a:solidFill>
                  <a:latin typeface="微软雅黑" panose="020B0503020204020204" pitchFamily="34" charset="-122"/>
                  <a:ea typeface="微软雅黑" panose="020B0503020204020204" pitchFamily="34" charset="-122"/>
                </a:rPr>
                <a:t>年</a:t>
              </a:r>
              <a:endParaRPr lang="zh-CN" altLang="en-US" sz="1400" dirty="0" smtClean="0">
                <a:solidFill>
                  <a:srgbClr val="002060"/>
                </a:solidFill>
                <a:latin typeface="微软雅黑" panose="020B0503020204020204" pitchFamily="34" charset="-122"/>
                <a:ea typeface="微软雅黑" panose="020B0503020204020204" pitchFamily="34" charset="-122"/>
              </a:endParaRPr>
            </a:p>
          </p:txBody>
        </p:sp>
        <p:sp>
          <p:nvSpPr>
            <p:cNvPr id="89" name="左大括号 88"/>
            <p:cNvSpPr/>
            <p:nvPr/>
          </p:nvSpPr>
          <p:spPr>
            <a:xfrm rot="16200000">
              <a:off x="4501131" y="562360"/>
              <a:ext cx="713241" cy="7143800"/>
            </a:xfrm>
            <a:prstGeom prst="leftBrace">
              <a:avLst>
                <a:gd name="adj1" fmla="val 8333"/>
                <a:gd name="adj2" fmla="val 50000"/>
              </a:avLst>
            </a:prstGeom>
            <a:ln>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0" name="TextBox 89"/>
            <p:cNvSpPr txBox="1"/>
            <p:nvPr/>
          </p:nvSpPr>
          <p:spPr>
            <a:xfrm>
              <a:off x="1907705" y="4569728"/>
              <a:ext cx="6200476" cy="432048"/>
            </a:xfrm>
            <a:prstGeom prst="rect">
              <a:avLst/>
            </a:prstGeom>
            <a:noFill/>
            <a:ln w="28575">
              <a:noFill/>
            </a:ln>
          </p:spPr>
          <p:txBody>
            <a:bodyPr wrap="square" lIns="36000" tIns="36000" rIns="36000" bIns="36000" rtlCol="0" anchor="ctr" anchorCtr="0">
              <a:noAutofit/>
            </a:bodyPr>
            <a:lstStyle/>
            <a:p>
              <a:pPr algn="ctr" latinLnBrk="0">
                <a:lnSpc>
                  <a:spcPct val="120000"/>
                </a:lnSpc>
              </a:pPr>
              <a:r>
                <a:rPr lang="zh-CN" altLang="en-US" sz="1400" dirty="0" smtClean="0">
                  <a:solidFill>
                    <a:srgbClr val="002060"/>
                  </a:solidFill>
                  <a:latin typeface="微软雅黑" panose="020B0503020204020204" pitchFamily="34" charset="-122"/>
                  <a:ea typeface="微软雅黑" panose="020B0503020204020204" pitchFamily="34" charset="-122"/>
                </a:rPr>
                <a:t>到现在</a:t>
              </a:r>
              <a:r>
                <a:rPr lang="en-US" altLang="zh-CN" sz="1400" dirty="0" smtClean="0">
                  <a:solidFill>
                    <a:srgbClr val="002060"/>
                  </a:solidFill>
                  <a:latin typeface="微软雅黑" panose="020B0503020204020204" pitchFamily="34" charset="-122"/>
                  <a:ea typeface="微软雅黑" panose="020B0503020204020204" pitchFamily="34" charset="-122"/>
                </a:rPr>
                <a:t>2019</a:t>
              </a:r>
              <a:r>
                <a:rPr lang="zh-CN" altLang="en-US" sz="1400" dirty="0" smtClean="0">
                  <a:solidFill>
                    <a:srgbClr val="002060"/>
                  </a:solidFill>
                  <a:latin typeface="微软雅黑" panose="020B0503020204020204" pitchFamily="34" charset="-122"/>
                  <a:ea typeface="微软雅黑" panose="020B0503020204020204" pitchFamily="34" charset="-122"/>
                </a:rPr>
                <a:t>年，我们与美国的差距已经到了</a:t>
              </a:r>
              <a:r>
                <a:rPr lang="en-US" altLang="zh-CN" b="1" dirty="0" smtClean="0">
                  <a:solidFill>
                    <a:srgbClr val="002060"/>
                  </a:solidFill>
                  <a:latin typeface="微软雅黑" panose="020B0503020204020204" pitchFamily="34" charset="-122"/>
                  <a:ea typeface="微软雅黑" panose="020B0503020204020204" pitchFamily="34" charset="-122"/>
                </a:rPr>
                <a:t>34</a:t>
              </a:r>
              <a:r>
                <a:rPr lang="zh-CN" altLang="en-US" sz="1400" dirty="0" smtClean="0">
                  <a:solidFill>
                    <a:srgbClr val="002060"/>
                  </a:solidFill>
                  <a:latin typeface="微软雅黑" panose="020B0503020204020204" pitchFamily="34" charset="-122"/>
                  <a:ea typeface="微软雅黑" panose="020B0503020204020204" pitchFamily="34" charset="-122"/>
                </a:rPr>
                <a:t>年！</a:t>
              </a:r>
              <a:endParaRPr lang="en-US" altLang="zh-CN" sz="1400" dirty="0" smtClean="0">
                <a:solidFill>
                  <a:srgbClr val="002060"/>
                </a:solidFill>
                <a:latin typeface="微软雅黑" panose="020B0503020204020204" pitchFamily="34" charset="-122"/>
                <a:ea typeface="微软雅黑" panose="020B0503020204020204" pitchFamily="34" charset="-122"/>
              </a:endParaRPr>
            </a:p>
            <a:p>
              <a:pPr algn="ctr" latinLnBrk="0">
                <a:lnSpc>
                  <a:spcPct val="120000"/>
                </a:lnSpc>
              </a:pPr>
              <a:r>
                <a:rPr lang="zh-CN" altLang="en-US" b="1" dirty="0" smtClean="0">
                  <a:solidFill>
                    <a:srgbClr val="002060"/>
                  </a:solidFill>
                  <a:latin typeface="微软雅黑" panose="020B0503020204020204" pitchFamily="34" charset="-122"/>
                  <a:ea typeface="微软雅黑" panose="020B0503020204020204" pitchFamily="34" charset="-122"/>
                </a:rPr>
                <a:t>我们在这方面与美国的差距要拉大到</a:t>
              </a:r>
              <a:r>
                <a:rPr lang="en-US" altLang="zh-CN" b="1" dirty="0" smtClean="0">
                  <a:solidFill>
                    <a:srgbClr val="002060"/>
                  </a:solidFill>
                  <a:latin typeface="微软雅黑" panose="020B0503020204020204" pitchFamily="34" charset="-122"/>
                  <a:ea typeface="微软雅黑" panose="020B0503020204020204" pitchFamily="34" charset="-122"/>
                </a:rPr>
                <a:t>40</a:t>
              </a:r>
              <a:r>
                <a:rPr lang="zh-CN" altLang="en-US" b="1" dirty="0" smtClean="0">
                  <a:solidFill>
                    <a:srgbClr val="002060"/>
                  </a:solidFill>
                  <a:latin typeface="微软雅黑" panose="020B0503020204020204" pitchFamily="34" charset="-122"/>
                  <a:ea typeface="微软雅黑" panose="020B0503020204020204" pitchFamily="34" charset="-122"/>
                </a:rPr>
                <a:t>年？</a:t>
              </a:r>
              <a:r>
                <a:rPr lang="en-US" altLang="zh-CN" b="1" dirty="0" smtClean="0">
                  <a:solidFill>
                    <a:srgbClr val="002060"/>
                  </a:solidFill>
                  <a:latin typeface="微软雅黑" panose="020B0503020204020204" pitchFamily="34" charset="-122"/>
                  <a:ea typeface="微软雅黑" panose="020B0503020204020204" pitchFamily="34" charset="-122"/>
                </a:rPr>
                <a:t>50</a:t>
              </a:r>
              <a:r>
                <a:rPr lang="zh-CN" altLang="en-US" b="1" dirty="0" smtClean="0">
                  <a:solidFill>
                    <a:srgbClr val="002060"/>
                  </a:solidFill>
                  <a:latin typeface="微软雅黑" panose="020B0503020204020204" pitchFamily="34" charset="-122"/>
                  <a:ea typeface="微软雅黑" panose="020B0503020204020204" pitchFamily="34" charset="-122"/>
                </a:rPr>
                <a:t>年么？</a:t>
              </a:r>
              <a:endParaRPr lang="zh-CN" altLang="en-US" dirty="0" smtClean="0">
                <a:solidFill>
                  <a:srgbClr val="002060"/>
                </a:solidFill>
                <a:latin typeface="微软雅黑" panose="020B0503020204020204" pitchFamily="34" charset="-122"/>
                <a:ea typeface="微软雅黑" panose="020B0503020204020204" pitchFamily="34" charset="-122"/>
              </a:endParaRPr>
            </a:p>
          </p:txBody>
        </p:sp>
        <p:cxnSp>
          <p:nvCxnSpPr>
            <p:cNvPr id="92" name="直接连接符 91"/>
            <p:cNvCxnSpPr>
              <a:endCxn id="89" idx="0"/>
            </p:cNvCxnSpPr>
            <p:nvPr/>
          </p:nvCxnSpPr>
          <p:spPr>
            <a:xfrm flipH="1">
              <a:off x="1285851" y="2848601"/>
              <a:ext cx="796" cy="929039"/>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5" name="直接连接符 94"/>
            <p:cNvCxnSpPr>
              <a:stCxn id="89" idx="2"/>
            </p:cNvCxnSpPr>
            <p:nvPr/>
          </p:nvCxnSpPr>
          <p:spPr>
            <a:xfrm flipV="1">
              <a:off x="8429652" y="2847808"/>
              <a:ext cx="0" cy="929832"/>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rot="5400000" flipH="1" flipV="1">
              <a:off x="5572926" y="3357562"/>
              <a:ext cx="285752" cy="1588"/>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6746709" y="2928934"/>
              <a:ext cx="785818" cy="432048"/>
            </a:xfrm>
            <a:prstGeom prst="rect">
              <a:avLst/>
            </a:prstGeom>
            <a:noFill/>
            <a:ln w="28575">
              <a:noFill/>
            </a:ln>
          </p:spPr>
          <p:txBody>
            <a:bodyPr wrap="square" lIns="36000" tIns="36000" rIns="36000" bIns="36000" rtlCol="0" anchor="ctr" anchorCtr="0">
              <a:noAutofit/>
            </a:bodyPr>
            <a:lstStyle/>
            <a:p>
              <a:pPr algn="ctr" latinLnBrk="0"/>
              <a:r>
                <a:rPr lang="en-US" altLang="zh-CN" sz="1400" dirty="0" smtClean="0">
                  <a:solidFill>
                    <a:srgbClr val="002060"/>
                  </a:solidFill>
                  <a:latin typeface="微软雅黑" panose="020B0503020204020204" pitchFamily="34" charset="-122"/>
                  <a:ea typeface="微软雅黑" panose="020B0503020204020204" pitchFamily="34" charset="-122"/>
                </a:rPr>
                <a:t>2010</a:t>
              </a:r>
              <a:r>
                <a:rPr lang="zh-CN" altLang="en-US" sz="1400" dirty="0" smtClean="0">
                  <a:solidFill>
                    <a:srgbClr val="002060"/>
                  </a:solidFill>
                  <a:latin typeface="微软雅黑" panose="020B0503020204020204" pitchFamily="34" charset="-122"/>
                  <a:ea typeface="微软雅黑" panose="020B0503020204020204" pitchFamily="34" charset="-122"/>
                </a:rPr>
                <a:t>年</a:t>
              </a:r>
              <a:endParaRPr lang="zh-CN" altLang="en-US" sz="1400" dirty="0" smtClean="0">
                <a:solidFill>
                  <a:srgbClr val="002060"/>
                </a:solidFill>
                <a:latin typeface="微软雅黑" panose="020B0503020204020204" pitchFamily="34" charset="-122"/>
                <a:ea typeface="微软雅黑" panose="020B0503020204020204" pitchFamily="34" charset="-122"/>
              </a:endParaRPr>
            </a:p>
          </p:txBody>
        </p:sp>
        <p:sp>
          <p:nvSpPr>
            <p:cNvPr id="52" name="TextBox 51"/>
            <p:cNvSpPr txBox="1"/>
            <p:nvPr/>
          </p:nvSpPr>
          <p:spPr>
            <a:xfrm>
              <a:off x="894168" y="1395534"/>
              <a:ext cx="785818" cy="432048"/>
            </a:xfrm>
            <a:prstGeom prst="rect">
              <a:avLst/>
            </a:prstGeom>
            <a:noFill/>
            <a:ln w="28575">
              <a:noFill/>
            </a:ln>
          </p:spPr>
          <p:txBody>
            <a:bodyPr wrap="square" lIns="36000" tIns="36000" rIns="36000" bIns="36000" rtlCol="0" anchor="ctr" anchorCtr="0">
              <a:noAutofit/>
            </a:bodyPr>
            <a:lstStyle/>
            <a:p>
              <a:pPr algn="ctr" latinLnBrk="0"/>
              <a:r>
                <a:rPr lang="en-US" altLang="zh-CN" sz="1400" dirty="0" smtClean="0">
                  <a:solidFill>
                    <a:srgbClr val="002060"/>
                  </a:solidFill>
                  <a:latin typeface="微软雅黑" panose="020B0503020204020204" pitchFamily="34" charset="-122"/>
                  <a:ea typeface="微软雅黑" panose="020B0503020204020204" pitchFamily="34" charset="-122"/>
                </a:rPr>
                <a:t>1985</a:t>
              </a:r>
              <a:r>
                <a:rPr lang="zh-CN" altLang="en-US" sz="1400" dirty="0" smtClean="0">
                  <a:solidFill>
                    <a:srgbClr val="002060"/>
                  </a:solidFill>
                  <a:latin typeface="微软雅黑" panose="020B0503020204020204" pitchFamily="34" charset="-122"/>
                  <a:ea typeface="微软雅黑" panose="020B0503020204020204" pitchFamily="34" charset="-122"/>
                </a:rPr>
                <a:t>年</a:t>
              </a:r>
              <a:endParaRPr lang="zh-CN" altLang="en-US" sz="1400" dirty="0" smtClean="0">
                <a:solidFill>
                  <a:srgbClr val="002060"/>
                </a:solidFill>
                <a:latin typeface="微软雅黑" panose="020B0503020204020204" pitchFamily="34" charset="-122"/>
                <a:ea typeface="微软雅黑" panose="020B0503020204020204" pitchFamily="34" charset="-122"/>
              </a:endParaRPr>
            </a:p>
          </p:txBody>
        </p:sp>
        <p:sp>
          <p:nvSpPr>
            <p:cNvPr id="54" name="TextBox 53"/>
            <p:cNvSpPr txBox="1"/>
            <p:nvPr/>
          </p:nvSpPr>
          <p:spPr>
            <a:xfrm>
              <a:off x="2461526" y="1473384"/>
              <a:ext cx="3262602" cy="432048"/>
            </a:xfrm>
            <a:prstGeom prst="rect">
              <a:avLst/>
            </a:prstGeom>
            <a:noFill/>
            <a:ln w="28575">
              <a:noFill/>
            </a:ln>
          </p:spPr>
          <p:txBody>
            <a:bodyPr wrap="square" lIns="36000" tIns="36000" rIns="36000" bIns="36000" rtlCol="0" anchor="ctr" anchorCtr="0">
              <a:noAutofit/>
            </a:bodyPr>
            <a:lstStyle/>
            <a:p>
              <a:pPr algn="ctr" latinLnBrk="0"/>
              <a:r>
                <a:rPr lang="zh-CN" altLang="en-US" sz="1400" dirty="0" smtClean="0">
                  <a:solidFill>
                    <a:srgbClr val="002060"/>
                  </a:solidFill>
                  <a:latin typeface="微软雅黑" panose="020B0503020204020204" pitchFamily="34" charset="-122"/>
                  <a:ea typeface="微软雅黑" panose="020B0503020204020204" pitchFamily="34" charset="-122"/>
                </a:rPr>
                <a:t>国际药品认证组织讨论</a:t>
              </a:r>
              <a:endParaRPr lang="en-US" altLang="zh-CN" sz="1400" dirty="0" smtClean="0">
                <a:solidFill>
                  <a:srgbClr val="002060"/>
                </a:solidFill>
                <a:latin typeface="微软雅黑" panose="020B0503020204020204" pitchFamily="34" charset="-122"/>
                <a:ea typeface="微软雅黑" panose="020B0503020204020204" pitchFamily="34" charset="-122"/>
              </a:endParaRPr>
            </a:p>
            <a:p>
              <a:pPr algn="ctr" latinLnBrk="0"/>
              <a:r>
                <a:rPr lang="en-US" altLang="zh-CN" sz="1400" dirty="0">
                  <a:solidFill>
                    <a:srgbClr val="002060"/>
                  </a:solidFill>
                  <a:latin typeface="微软雅黑" panose="020B0503020204020204" pitchFamily="34" charset="-122"/>
                  <a:ea typeface="微软雅黑" panose="020B0503020204020204" pitchFamily="34" charset="-122"/>
                </a:rPr>
                <a:t>1998</a:t>
              </a:r>
              <a:r>
                <a:rPr lang="zh-CN" altLang="en-US" sz="1400" dirty="0">
                  <a:solidFill>
                    <a:srgbClr val="002060"/>
                  </a:solidFill>
                  <a:latin typeface="微软雅黑" panose="020B0503020204020204" pitchFamily="34" charset="-122"/>
                  <a:ea typeface="微软雅黑" panose="020B0503020204020204" pitchFamily="34" charset="-122"/>
                </a:rPr>
                <a:t>年</a:t>
              </a:r>
              <a:endParaRPr lang="en-US" altLang="zh-CN" sz="1400" dirty="0">
                <a:solidFill>
                  <a:srgbClr val="002060"/>
                </a:solidFill>
                <a:latin typeface="微软雅黑" panose="020B0503020204020204" pitchFamily="34" charset="-122"/>
                <a:ea typeface="微软雅黑" panose="020B0503020204020204" pitchFamily="34" charset="-122"/>
              </a:endParaRPr>
            </a:p>
            <a:p>
              <a:pPr algn="ctr" latinLnBrk="0"/>
              <a:endParaRPr lang="zh-CN" altLang="en-US" sz="1400" b="1" dirty="0" smtClean="0">
                <a:solidFill>
                  <a:srgbClr val="002060"/>
                </a:solidFill>
                <a:latin typeface="微软雅黑" panose="020B0503020204020204" pitchFamily="34" charset="-122"/>
                <a:ea typeface="微软雅黑" panose="020B0503020204020204" pitchFamily="34" charset="-122"/>
              </a:endParaRPr>
            </a:p>
          </p:txBody>
        </p:sp>
      </p:grpSp>
      <p:sp>
        <p:nvSpPr>
          <p:cNvPr id="44" name="灯片编号占位符 4"/>
          <p:cNvSpPr>
            <a:spLocks noGrp="1"/>
          </p:cNvSpPr>
          <p:nvPr>
            <p:ph type="sldNum" sz="quarter" idx="12"/>
          </p:nvPr>
        </p:nvSpPr>
        <p:spPr>
          <a:xfrm>
            <a:off x="8604448" y="6388184"/>
            <a:ext cx="228600" cy="137160"/>
          </a:xfrm>
        </p:spPr>
        <p:txBody>
          <a:bodyPr/>
          <a:lstStyle/>
          <a:p>
            <a:fld id="{823FCCBC-0010-4C26-B64B-C555F35257CA}" type="slidenum">
              <a:rPr lang="en-US" smtClean="0">
                <a:latin typeface="微软雅黑" panose="020B0503020204020204" pitchFamily="34" charset="-122"/>
                <a:ea typeface="微软雅黑" panose="020B0503020204020204" pitchFamily="34" charset="-122"/>
              </a:rPr>
            </a:fld>
            <a:endParaRPr lang="en-US" dirty="0">
              <a:latin typeface="微软雅黑" panose="020B0503020204020204" pitchFamily="34" charset="-122"/>
              <a:ea typeface="微软雅黑" panose="020B0503020204020204" pitchFamily="34" charset="-122"/>
            </a:endParaRPr>
          </a:p>
        </p:txBody>
      </p:sp>
      <p:grpSp>
        <p:nvGrpSpPr>
          <p:cNvPr id="48" name="组合 17"/>
          <p:cNvGrpSpPr/>
          <p:nvPr>
            <p:custDataLst>
              <p:tags r:id="rId8"/>
            </p:custDataLst>
          </p:nvPr>
        </p:nvGrpSpPr>
        <p:grpSpPr>
          <a:xfrm>
            <a:off x="1184500" y="2708934"/>
            <a:ext cx="238693" cy="252000"/>
            <a:chOff x="1547664" y="1844824"/>
            <a:chExt cx="504056" cy="504056"/>
          </a:xfrm>
        </p:grpSpPr>
        <p:sp>
          <p:nvSpPr>
            <p:cNvPr id="49" name="椭圆 48"/>
            <p:cNvSpPr/>
            <p:nvPr/>
          </p:nvSpPr>
          <p:spPr bwMode="auto">
            <a:xfrm>
              <a:off x="1547664" y="1844824"/>
              <a:ext cx="504056" cy="504056"/>
            </a:xfrm>
            <a:prstGeom prst="ellipse">
              <a:avLst/>
            </a:prstGeom>
            <a:solidFill>
              <a:srgbClr val="002060"/>
            </a:solidFill>
            <a:ln w="38100" cap="flat" cmpd="sng" algn="ctr">
              <a:solidFill>
                <a:srgbClr val="FFFFFF"/>
              </a:solidFill>
              <a:prstDash val="solid"/>
              <a:round/>
              <a:headEnd type="none" w="med" len="med"/>
              <a:tailEnd type="none" w="med" len="med"/>
            </a:ln>
            <a:effectLst/>
          </p:spPr>
          <p:txBody>
            <a:bodyPr vert="horz" wrap="square" lIns="36000" tIns="36000" rIns="36000" bIns="36000" numCol="1" rtlCol="0"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0" cap="none" spc="0" normalizeH="0" baseline="0" noProof="0" dirty="0" err="1" smtClean="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50" name="椭圆 49"/>
            <p:cNvSpPr/>
            <p:nvPr/>
          </p:nvSpPr>
          <p:spPr bwMode="auto">
            <a:xfrm rot="986122">
              <a:off x="1743364" y="1881102"/>
              <a:ext cx="288032" cy="216024"/>
            </a:xfrm>
            <a:prstGeom prst="ellipse">
              <a:avLst/>
            </a:prstGeom>
            <a:solidFill>
              <a:srgbClr val="FFFFFF"/>
            </a:solidFill>
            <a:ln w="12700" cap="flat" cmpd="sng" algn="ctr">
              <a:noFill/>
              <a:prstDash val="solid"/>
              <a:round/>
              <a:headEnd type="none" w="med" len="med"/>
              <a:tailEnd type="none" w="med" len="med"/>
            </a:ln>
            <a:effectLst>
              <a:softEdge rad="31750"/>
            </a:effectLst>
          </p:spPr>
          <p:txBody>
            <a:bodyPr vert="horz" wrap="square" lIns="36000" tIns="36000" rIns="36000" bIns="36000" numCol="1" rtlCol="0"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0" cap="none" spc="0" normalizeH="0" baseline="0" noProof="0" dirty="0" err="1" smtClean="0">
                <a:ln>
                  <a:noFill/>
                </a:ln>
                <a:solidFill>
                  <a:srgbClr val="FFFFFF"/>
                </a:solidFill>
                <a:effectLst/>
                <a:uLnTx/>
                <a:uFillTx/>
                <a:latin typeface="微软雅黑" panose="020B0503020204020204" pitchFamily="34" charset="-122"/>
                <a:ea typeface="微软雅黑" panose="020B0503020204020204" pitchFamily="34" charset="-122"/>
              </a:endParaRPr>
            </a:p>
          </p:txBody>
        </p:sp>
      </p:grpSp>
      <p:sp>
        <p:nvSpPr>
          <p:cNvPr id="51" name="Oval 58"/>
          <p:cNvSpPr/>
          <p:nvPr/>
        </p:nvSpPr>
        <p:spPr>
          <a:xfrm>
            <a:off x="283752" y="2529070"/>
            <a:ext cx="573471" cy="573471"/>
          </a:xfrm>
          <a:prstGeom prst="ellipse">
            <a:avLst/>
          </a:prstGeom>
          <a:blipFill>
            <a:blip r:embed="rId9" cstate="print"/>
            <a:stretch>
              <a:fillRect/>
            </a:stretch>
          </a:blipFill>
          <a:ln w="9525" cap="flat" cmpd="sng" algn="ctr">
            <a:noFill/>
            <a:prstDash val="solid"/>
          </a:ln>
          <a:effectLst/>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GB" sz="1400" b="1" i="0" u="none" strike="noStrike" kern="0" cap="none" spc="0" normalizeH="0" baseline="0" noProof="0" dirty="0">
              <a:ln>
                <a:noFill/>
              </a:ln>
              <a:solidFill>
                <a:srgbClr val="12306C"/>
              </a:solidFill>
              <a:effectLst/>
              <a:uLnTx/>
              <a:uFillTx/>
              <a:latin typeface="微软雅黑" panose="020B0503020204020204" pitchFamily="34" charset="-122"/>
              <a:ea typeface="微软雅黑" panose="020B0503020204020204" pitchFamily="34" charset="-122"/>
            </a:endParaRPr>
          </a:p>
        </p:txBody>
      </p:sp>
      <p:sp>
        <p:nvSpPr>
          <p:cNvPr id="56" name="矩形 55"/>
          <p:cNvSpPr/>
          <p:nvPr/>
        </p:nvSpPr>
        <p:spPr>
          <a:xfrm>
            <a:off x="5500694" y="2786478"/>
            <a:ext cx="2956206" cy="99006"/>
          </a:xfrm>
          <a:prstGeom prst="rect">
            <a:avLst/>
          </a:prstGeom>
          <a:solidFill>
            <a:srgbClr val="002060"/>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zh-CN" altLang="en-US" sz="1400" dirty="0" err="1" smtClean="0">
              <a:solidFill>
                <a:srgbClr val="00B0F0"/>
              </a:solidFill>
              <a:latin typeface="微软雅黑" panose="020B0503020204020204" pitchFamily="34" charset="-122"/>
              <a:ea typeface="微软雅黑" panose="020B0503020204020204" pitchFamily="34" charset="-122"/>
            </a:endParaRPr>
          </a:p>
        </p:txBody>
      </p:sp>
      <p:sp>
        <p:nvSpPr>
          <p:cNvPr id="57" name="TextBox 56"/>
          <p:cNvSpPr txBox="1"/>
          <p:nvPr/>
        </p:nvSpPr>
        <p:spPr>
          <a:xfrm>
            <a:off x="4644008" y="2276872"/>
            <a:ext cx="2928926" cy="432048"/>
          </a:xfrm>
          <a:prstGeom prst="rect">
            <a:avLst/>
          </a:prstGeom>
          <a:noFill/>
          <a:ln w="28575">
            <a:noFill/>
          </a:ln>
        </p:spPr>
        <p:txBody>
          <a:bodyPr wrap="square" lIns="36000" tIns="36000" rIns="36000" bIns="36000" rtlCol="0" anchor="ctr" anchorCtr="0">
            <a:noAutofit/>
          </a:bodyPr>
          <a:lstStyle/>
          <a:p>
            <a:pPr algn="ctr" latinLnBrk="0"/>
            <a:r>
              <a:rPr lang="en-US" altLang="zh-CN" sz="1400" b="1" dirty="0" smtClean="0">
                <a:solidFill>
                  <a:srgbClr val="002060"/>
                </a:solidFill>
                <a:latin typeface="微软雅黑" panose="020B0503020204020204" pitchFamily="34" charset="-122"/>
                <a:ea typeface="微软雅黑" panose="020B0503020204020204" pitchFamily="34" charset="-122"/>
              </a:rPr>
              <a:t>2002</a:t>
            </a:r>
            <a:r>
              <a:rPr lang="zh-CN" altLang="en-US" sz="1400" b="1" dirty="0" smtClean="0">
                <a:solidFill>
                  <a:srgbClr val="002060"/>
                </a:solidFill>
                <a:latin typeface="微软雅黑" panose="020B0503020204020204" pitchFamily="34" charset="-122"/>
                <a:ea typeface="微软雅黑" panose="020B0503020204020204" pitchFamily="34" charset="-122"/>
              </a:rPr>
              <a:t>年</a:t>
            </a:r>
            <a:r>
              <a:rPr lang="zh-CN" altLang="en-US" sz="1400" dirty="0" smtClean="0">
                <a:solidFill>
                  <a:srgbClr val="002060"/>
                </a:solidFill>
                <a:latin typeface="微软雅黑" panose="020B0503020204020204" pitchFamily="34" charset="-122"/>
                <a:ea typeface="微软雅黑" panose="020B0503020204020204" pitchFamily="34" charset="-122"/>
              </a:rPr>
              <a:t>欧盟实行参数放行</a:t>
            </a:r>
            <a:endParaRPr lang="zh-CN" altLang="en-US" sz="1400" dirty="0" smtClean="0">
              <a:solidFill>
                <a:srgbClr val="002060"/>
              </a:solidFill>
              <a:latin typeface="微软雅黑" panose="020B0503020204020204" pitchFamily="34" charset="-122"/>
              <a:ea typeface="微软雅黑" panose="020B0503020204020204" pitchFamily="34" charset="-122"/>
            </a:endParaRPr>
          </a:p>
        </p:txBody>
      </p:sp>
      <p:sp>
        <p:nvSpPr>
          <p:cNvPr id="59" name="矩形 58"/>
          <p:cNvSpPr/>
          <p:nvPr/>
        </p:nvSpPr>
        <p:spPr>
          <a:xfrm>
            <a:off x="4278103" y="2781071"/>
            <a:ext cx="941969" cy="100146"/>
          </a:xfrm>
          <a:prstGeom prst="rect">
            <a:avLst/>
          </a:prstGeom>
          <a:solidFill>
            <a:schemeClr val="accent3">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zh-CN" altLang="en-US" sz="1400" dirty="0" err="1" smtClean="0">
              <a:solidFill>
                <a:srgbClr val="00B0F0"/>
              </a:solidFill>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latin typeface="微软雅黑" panose="020B0503020204020204" pitchFamily="34" charset="-122"/>
                <a:ea typeface="微软雅黑" panose="020B0503020204020204" pitchFamily="34" charset="-122"/>
              </a:rPr>
              <a:t>参数放行已在多个国家</a:t>
            </a:r>
            <a:r>
              <a:rPr lang="zh-CN" altLang="en-US" dirty="0" smtClean="0">
                <a:latin typeface="微软雅黑" panose="020B0503020204020204" pitchFamily="34" charset="-122"/>
                <a:ea typeface="微软雅黑" panose="020B0503020204020204" pitchFamily="34" charset="-122"/>
              </a:rPr>
              <a:t>实施，</a:t>
            </a:r>
            <a:r>
              <a:rPr lang="zh-CN" altLang="en-US" dirty="0">
                <a:latin typeface="微软雅黑" panose="020B0503020204020204" pitchFamily="34" charset="-122"/>
                <a:ea typeface="微软雅黑" panose="020B0503020204020204" pitchFamily="34" charset="-122"/>
              </a:rPr>
              <a:t>在</a:t>
            </a:r>
            <a:r>
              <a:rPr lang="zh-CN" altLang="en-US" dirty="0" smtClean="0">
                <a:latin typeface="微软雅黑" panose="020B0503020204020204" pitchFamily="34" charset="-122"/>
                <a:ea typeface="微软雅黑" panose="020B0503020204020204" pitchFamily="34" charset="-122"/>
              </a:rPr>
              <a:t>国内有</a:t>
            </a:r>
            <a:r>
              <a:rPr lang="en-US" altLang="zh-CN" dirty="0" smtClean="0">
                <a:latin typeface="微软雅黑" panose="020B0503020204020204" pitchFamily="34" charset="-122"/>
                <a:ea typeface="微软雅黑" panose="020B0503020204020204" pitchFamily="34" charset="-122"/>
              </a:rPr>
              <a:t>3</a:t>
            </a:r>
            <a:r>
              <a:rPr lang="zh-CN" altLang="en-US" dirty="0" smtClean="0">
                <a:latin typeface="微软雅黑" panose="020B0503020204020204" pitchFamily="34" charset="-122"/>
                <a:ea typeface="微软雅黑" panose="020B0503020204020204" pitchFamily="34" charset="-122"/>
              </a:rPr>
              <a:t>家公司有参数放行经验</a:t>
            </a:r>
            <a:endParaRPr lang="zh-CN" altLang="en-US" dirty="0">
              <a:latin typeface="微软雅黑" panose="020B0503020204020204" pitchFamily="34" charset="-122"/>
              <a:ea typeface="微软雅黑" panose="020B0503020204020204" pitchFamily="34" charset="-122"/>
            </a:endParaRPr>
          </a:p>
        </p:txBody>
      </p:sp>
      <p:sp>
        <p:nvSpPr>
          <p:cNvPr id="7" name="右箭头 6"/>
          <p:cNvSpPr/>
          <p:nvPr/>
        </p:nvSpPr>
        <p:spPr>
          <a:xfrm>
            <a:off x="467544" y="1844824"/>
            <a:ext cx="8176422" cy="396044"/>
          </a:xfrm>
          <a:prstGeom prst="rightArrow">
            <a:avLst/>
          </a:prstGeom>
          <a:solidFill>
            <a:srgbClr val="D5E4F3"/>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zh-CN" altLang="en-US" sz="1400" dirty="0" err="1" smtClean="0">
              <a:solidFill>
                <a:srgbClr val="00B0F0"/>
              </a:solidFill>
              <a:latin typeface="微软雅黑" panose="020B0503020204020204" pitchFamily="34" charset="-122"/>
              <a:ea typeface="微软雅黑" panose="020B0503020204020204" pitchFamily="34" charset="-122"/>
            </a:endParaRPr>
          </a:p>
        </p:txBody>
      </p:sp>
      <p:grpSp>
        <p:nvGrpSpPr>
          <p:cNvPr id="8" name="组合 17"/>
          <p:cNvGrpSpPr/>
          <p:nvPr>
            <p:custDataLst>
              <p:tags r:id="rId1"/>
            </p:custDataLst>
          </p:nvPr>
        </p:nvGrpSpPr>
        <p:grpSpPr>
          <a:xfrm>
            <a:off x="500034" y="1916860"/>
            <a:ext cx="252000" cy="252000"/>
            <a:chOff x="1547664" y="1844824"/>
            <a:chExt cx="504056" cy="504056"/>
          </a:xfrm>
        </p:grpSpPr>
        <p:sp>
          <p:nvSpPr>
            <p:cNvPr id="9" name="椭圆 8"/>
            <p:cNvSpPr/>
            <p:nvPr/>
          </p:nvSpPr>
          <p:spPr bwMode="auto">
            <a:xfrm>
              <a:off x="1547664" y="1844824"/>
              <a:ext cx="504056" cy="504056"/>
            </a:xfrm>
            <a:prstGeom prst="ellipse">
              <a:avLst/>
            </a:prstGeom>
            <a:solidFill>
              <a:srgbClr val="002060"/>
            </a:solidFill>
            <a:ln w="38100" cap="flat" cmpd="sng" algn="ctr">
              <a:solidFill>
                <a:srgbClr val="FFFFFF"/>
              </a:solidFill>
              <a:prstDash val="solid"/>
              <a:round/>
              <a:headEnd type="none" w="med" len="med"/>
              <a:tailEnd type="none" w="med" len="med"/>
            </a:ln>
            <a:effectLst/>
          </p:spPr>
          <p:txBody>
            <a:bodyPr vert="horz" wrap="square" lIns="36000" tIns="36000" rIns="36000" bIns="36000" numCol="1" rtlCol="0"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0" cap="none" spc="0" normalizeH="0" baseline="0" noProof="0" dirty="0" err="1" smtClean="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10" name="椭圆 9"/>
            <p:cNvSpPr/>
            <p:nvPr/>
          </p:nvSpPr>
          <p:spPr bwMode="auto">
            <a:xfrm rot="986122">
              <a:off x="1743364" y="1881102"/>
              <a:ext cx="288032" cy="216024"/>
            </a:xfrm>
            <a:prstGeom prst="ellipse">
              <a:avLst/>
            </a:prstGeom>
            <a:solidFill>
              <a:srgbClr val="FFFFFF"/>
            </a:solidFill>
            <a:ln w="12700" cap="flat" cmpd="sng" algn="ctr">
              <a:noFill/>
              <a:prstDash val="solid"/>
              <a:round/>
              <a:headEnd type="none" w="med" len="med"/>
              <a:tailEnd type="none" w="med" len="med"/>
            </a:ln>
            <a:effectLst>
              <a:softEdge rad="31750"/>
            </a:effectLst>
          </p:spPr>
          <p:txBody>
            <a:bodyPr vert="horz" wrap="square" lIns="36000" tIns="36000" rIns="36000" bIns="36000" numCol="1" rtlCol="0"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0" cap="none" spc="0" normalizeH="0" baseline="0" noProof="0" dirty="0" err="1" smtClean="0">
                <a:ln>
                  <a:noFill/>
                </a:ln>
                <a:solidFill>
                  <a:srgbClr val="FFFFFF"/>
                </a:solidFill>
                <a:effectLst/>
                <a:uLnTx/>
                <a:uFillTx/>
                <a:latin typeface="微软雅黑" panose="020B0503020204020204" pitchFamily="34" charset="-122"/>
                <a:ea typeface="微软雅黑" panose="020B0503020204020204" pitchFamily="34" charset="-122"/>
              </a:endParaRPr>
            </a:p>
          </p:txBody>
        </p:sp>
      </p:grpSp>
      <p:grpSp>
        <p:nvGrpSpPr>
          <p:cNvPr id="11" name="组合 17"/>
          <p:cNvGrpSpPr/>
          <p:nvPr>
            <p:custDataLst>
              <p:tags r:id="rId2"/>
            </p:custDataLst>
          </p:nvPr>
        </p:nvGrpSpPr>
        <p:grpSpPr>
          <a:xfrm>
            <a:off x="4462876" y="1916860"/>
            <a:ext cx="252000" cy="252000"/>
            <a:chOff x="1547664" y="1844824"/>
            <a:chExt cx="504056" cy="504056"/>
          </a:xfrm>
        </p:grpSpPr>
        <p:sp>
          <p:nvSpPr>
            <p:cNvPr id="12" name="椭圆 11"/>
            <p:cNvSpPr/>
            <p:nvPr/>
          </p:nvSpPr>
          <p:spPr bwMode="auto">
            <a:xfrm>
              <a:off x="1547664" y="1844824"/>
              <a:ext cx="504056" cy="504056"/>
            </a:xfrm>
            <a:prstGeom prst="ellipse">
              <a:avLst/>
            </a:prstGeom>
            <a:solidFill>
              <a:srgbClr val="002060"/>
            </a:solidFill>
            <a:ln w="38100" cap="flat" cmpd="sng" algn="ctr">
              <a:solidFill>
                <a:srgbClr val="FFFFFF"/>
              </a:solidFill>
              <a:prstDash val="solid"/>
              <a:round/>
              <a:headEnd type="none" w="med" len="med"/>
              <a:tailEnd type="none" w="med" len="med"/>
            </a:ln>
            <a:effectLst/>
          </p:spPr>
          <p:txBody>
            <a:bodyPr vert="horz" wrap="square" lIns="36000" tIns="36000" rIns="36000" bIns="36000" numCol="1" rtlCol="0"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0" cap="none" spc="0" normalizeH="0" baseline="0" noProof="0" dirty="0" err="1" smtClean="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13" name="椭圆 12"/>
            <p:cNvSpPr/>
            <p:nvPr/>
          </p:nvSpPr>
          <p:spPr bwMode="auto">
            <a:xfrm rot="986122">
              <a:off x="1743364" y="1881102"/>
              <a:ext cx="288032" cy="216024"/>
            </a:xfrm>
            <a:prstGeom prst="ellipse">
              <a:avLst/>
            </a:prstGeom>
            <a:solidFill>
              <a:srgbClr val="FFFFFF"/>
            </a:solidFill>
            <a:ln w="12700" cap="flat" cmpd="sng" algn="ctr">
              <a:noFill/>
              <a:prstDash val="solid"/>
              <a:round/>
              <a:headEnd type="none" w="med" len="med"/>
              <a:tailEnd type="none" w="med" len="med"/>
            </a:ln>
            <a:effectLst>
              <a:softEdge rad="31750"/>
            </a:effectLst>
          </p:spPr>
          <p:txBody>
            <a:bodyPr vert="horz" wrap="square" lIns="36000" tIns="36000" rIns="36000" bIns="36000" numCol="1" rtlCol="0"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0" cap="none" spc="0" normalizeH="0" baseline="0" noProof="0" dirty="0" err="1" smtClean="0">
                <a:ln>
                  <a:noFill/>
                </a:ln>
                <a:solidFill>
                  <a:srgbClr val="FFFFFF"/>
                </a:solidFill>
                <a:effectLst/>
                <a:uLnTx/>
                <a:uFillTx/>
                <a:latin typeface="微软雅黑" panose="020B0503020204020204" pitchFamily="34" charset="-122"/>
                <a:ea typeface="微软雅黑" panose="020B0503020204020204" pitchFamily="34" charset="-122"/>
              </a:endParaRPr>
            </a:p>
          </p:txBody>
        </p:sp>
      </p:grpSp>
      <p:sp>
        <p:nvSpPr>
          <p:cNvPr id="17" name="TextBox 16"/>
          <p:cNvSpPr txBox="1"/>
          <p:nvPr/>
        </p:nvSpPr>
        <p:spPr>
          <a:xfrm>
            <a:off x="-540568" y="1520788"/>
            <a:ext cx="4140460" cy="432048"/>
          </a:xfrm>
          <a:prstGeom prst="rect">
            <a:avLst/>
          </a:prstGeom>
          <a:noFill/>
          <a:ln w="28575">
            <a:noFill/>
          </a:ln>
        </p:spPr>
        <p:txBody>
          <a:bodyPr wrap="square" lIns="36000" tIns="36000" rIns="36000" bIns="36000" rtlCol="0" anchor="ctr" anchorCtr="0">
            <a:noAutofit/>
          </a:bodyPr>
          <a:lstStyle/>
          <a:p>
            <a:pPr algn="ctr" latinLnBrk="0"/>
            <a:r>
              <a:rPr lang="en-US" altLang="zh-CN" sz="1400" dirty="0" smtClean="0">
                <a:solidFill>
                  <a:srgbClr val="002060"/>
                </a:solidFill>
                <a:latin typeface="微软雅黑" panose="020B0503020204020204" pitchFamily="34" charset="-122"/>
                <a:ea typeface="微软雅黑" panose="020B0503020204020204" pitchFamily="34" charset="-122"/>
              </a:rPr>
              <a:t>1985</a:t>
            </a:r>
            <a:r>
              <a:rPr lang="zh-CN" altLang="en-US" sz="1400" dirty="0" smtClean="0">
                <a:solidFill>
                  <a:srgbClr val="002060"/>
                </a:solidFill>
                <a:latin typeface="微软雅黑" panose="020B0503020204020204" pitchFamily="34" charset="-122"/>
                <a:ea typeface="微软雅黑" panose="020B0503020204020204" pitchFamily="34" charset="-122"/>
              </a:rPr>
              <a:t>年</a:t>
            </a:r>
            <a:r>
              <a:rPr lang="en-US" altLang="zh-CN" sz="1400" dirty="0" smtClean="0">
                <a:solidFill>
                  <a:srgbClr val="002060"/>
                </a:solidFill>
                <a:latin typeface="微软雅黑" panose="020B0503020204020204" pitchFamily="34" charset="-122"/>
                <a:ea typeface="微软雅黑" panose="020B0503020204020204" pitchFamily="34" charset="-122"/>
              </a:rPr>
              <a:t>FDA</a:t>
            </a:r>
            <a:r>
              <a:rPr lang="zh-CN" altLang="en-US" sz="1400" dirty="0" smtClean="0">
                <a:solidFill>
                  <a:srgbClr val="002060"/>
                </a:solidFill>
                <a:latin typeface="微软雅黑" panose="020B0503020204020204" pitchFamily="34" charset="-122"/>
                <a:ea typeface="微软雅黑" panose="020B0503020204020204" pitchFamily="34" charset="-122"/>
              </a:rPr>
              <a:t>批准实行参数放行</a:t>
            </a:r>
            <a:endParaRPr lang="zh-CN" altLang="en-US" sz="1400" dirty="0" smtClean="0">
              <a:solidFill>
                <a:srgbClr val="002060"/>
              </a:solidFill>
              <a:latin typeface="微软雅黑" panose="020B0503020204020204" pitchFamily="34" charset="-122"/>
              <a:ea typeface="微软雅黑" panose="020B0503020204020204" pitchFamily="34" charset="-122"/>
            </a:endParaRPr>
          </a:p>
        </p:txBody>
      </p:sp>
      <p:sp>
        <p:nvSpPr>
          <p:cNvPr id="19" name="矩形 18"/>
          <p:cNvSpPr/>
          <p:nvPr/>
        </p:nvSpPr>
        <p:spPr>
          <a:xfrm>
            <a:off x="785786" y="1997846"/>
            <a:ext cx="3636432" cy="99006"/>
          </a:xfrm>
          <a:prstGeom prst="rect">
            <a:avLst/>
          </a:prstGeom>
          <a:solidFill>
            <a:srgbClr val="002060"/>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zh-CN" altLang="en-US" sz="1400" dirty="0" err="1" smtClean="0">
              <a:solidFill>
                <a:srgbClr val="00B0F0"/>
              </a:solidFill>
              <a:latin typeface="微软雅黑" panose="020B0503020204020204" pitchFamily="34" charset="-122"/>
              <a:ea typeface="微软雅黑" panose="020B0503020204020204" pitchFamily="34" charset="-122"/>
            </a:endParaRPr>
          </a:p>
        </p:txBody>
      </p:sp>
      <p:sp>
        <p:nvSpPr>
          <p:cNvPr id="24" name="矩形 23"/>
          <p:cNvSpPr/>
          <p:nvPr/>
        </p:nvSpPr>
        <p:spPr>
          <a:xfrm>
            <a:off x="493559" y="2852934"/>
            <a:ext cx="3935565" cy="2556285"/>
          </a:xfrm>
          <a:prstGeom prst="rect">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a:spcBef>
                <a:spcPts val="300"/>
              </a:spcBef>
            </a:pPr>
            <a:r>
              <a:rPr lang="zh-CN" altLang="en-US" sz="1400" b="1" dirty="0" smtClean="0">
                <a:solidFill>
                  <a:srgbClr val="002060"/>
                </a:solidFill>
                <a:latin typeface="微软雅黑" panose="020B0503020204020204" pitchFamily="34" charset="-122"/>
                <a:ea typeface="微软雅黑" panose="020B0503020204020204" pitchFamily="34" charset="-122"/>
              </a:rPr>
              <a:t>目前实行无菌参数放行的国家（不限于以下）</a:t>
            </a:r>
            <a:endParaRPr lang="zh-CN" altLang="en-US" sz="1400" b="1" dirty="0" smtClean="0">
              <a:solidFill>
                <a:srgbClr val="002060"/>
              </a:solidFill>
              <a:latin typeface="微软雅黑" panose="020B0503020204020204" pitchFamily="34" charset="-122"/>
              <a:ea typeface="微软雅黑" panose="020B0503020204020204" pitchFamily="34" charset="-122"/>
            </a:endParaRPr>
          </a:p>
        </p:txBody>
      </p:sp>
      <p:sp>
        <p:nvSpPr>
          <p:cNvPr id="26" name="梯形 25"/>
          <p:cNvSpPr/>
          <p:nvPr/>
        </p:nvSpPr>
        <p:spPr>
          <a:xfrm>
            <a:off x="428596" y="2240868"/>
            <a:ext cx="4000528" cy="473752"/>
          </a:xfrm>
          <a:custGeom>
            <a:avLst/>
            <a:gdLst>
              <a:gd name="connsiteX0" fmla="*/ 0 w 4114445"/>
              <a:gd name="connsiteY0" fmla="*/ 504056 h 504056"/>
              <a:gd name="connsiteX1" fmla="*/ 623724 w 4114445"/>
              <a:gd name="connsiteY1" fmla="*/ 0 h 504056"/>
              <a:gd name="connsiteX2" fmla="*/ 3490721 w 4114445"/>
              <a:gd name="connsiteY2" fmla="*/ 0 h 504056"/>
              <a:gd name="connsiteX3" fmla="*/ 4114445 w 4114445"/>
              <a:gd name="connsiteY3" fmla="*/ 504056 h 504056"/>
              <a:gd name="connsiteX4" fmla="*/ 0 w 4114445"/>
              <a:gd name="connsiteY4" fmla="*/ 504056 h 504056"/>
              <a:gd name="connsiteX0-1" fmla="*/ 0 w 4820500"/>
              <a:gd name="connsiteY0-2" fmla="*/ 504056 h 504056"/>
              <a:gd name="connsiteX1-3" fmla="*/ 1329779 w 4820500"/>
              <a:gd name="connsiteY1-4" fmla="*/ 0 h 504056"/>
              <a:gd name="connsiteX2-5" fmla="*/ 4196776 w 4820500"/>
              <a:gd name="connsiteY2-6" fmla="*/ 0 h 504056"/>
              <a:gd name="connsiteX3-7" fmla="*/ 4820500 w 4820500"/>
              <a:gd name="connsiteY3-8" fmla="*/ 504056 h 504056"/>
              <a:gd name="connsiteX4-9" fmla="*/ 0 w 4820500"/>
              <a:gd name="connsiteY4-10" fmla="*/ 504056 h 50405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820500" h="504056">
                <a:moveTo>
                  <a:pt x="0" y="504056"/>
                </a:moveTo>
                <a:lnTo>
                  <a:pt x="1329779" y="0"/>
                </a:lnTo>
                <a:lnTo>
                  <a:pt x="4196776" y="0"/>
                </a:lnTo>
                <a:lnTo>
                  <a:pt x="4820500" y="504056"/>
                </a:lnTo>
                <a:lnTo>
                  <a:pt x="0" y="504056"/>
                </a:lnTo>
                <a:close/>
              </a:path>
            </a:pathLst>
          </a:custGeom>
          <a:gradFill>
            <a:gsLst>
              <a:gs pos="0">
                <a:srgbClr val="D5E4F3"/>
              </a:gs>
              <a:gs pos="100000">
                <a:schemeClr val="bg1"/>
              </a:gs>
            </a:gsLst>
            <a:lin ang="5400000" scaled="0"/>
          </a:gradFill>
          <a:ln w="285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zh-CN" altLang="en-US" sz="1400" dirty="0" err="1" smtClean="0">
              <a:solidFill>
                <a:srgbClr val="00B0F0"/>
              </a:solidFill>
              <a:latin typeface="微软雅黑" panose="020B0503020204020204" pitchFamily="34" charset="-122"/>
              <a:ea typeface="微软雅黑" panose="020B0503020204020204" pitchFamily="34" charset="-122"/>
            </a:endParaRPr>
          </a:p>
        </p:txBody>
      </p:sp>
      <p:sp>
        <p:nvSpPr>
          <p:cNvPr id="29" name="TextBox 28"/>
          <p:cNvSpPr txBox="1"/>
          <p:nvPr/>
        </p:nvSpPr>
        <p:spPr>
          <a:xfrm>
            <a:off x="4099707" y="1484784"/>
            <a:ext cx="4482338" cy="432048"/>
          </a:xfrm>
          <a:prstGeom prst="rect">
            <a:avLst/>
          </a:prstGeom>
          <a:noFill/>
          <a:ln w="28575">
            <a:noFill/>
          </a:ln>
        </p:spPr>
        <p:txBody>
          <a:bodyPr wrap="square" lIns="36000" tIns="36000" rIns="36000" bIns="36000" rtlCol="0" anchor="ctr" anchorCtr="0">
            <a:noAutofit/>
          </a:bodyPr>
          <a:lstStyle/>
          <a:p>
            <a:pPr algn="ctr" latinLnBrk="0"/>
            <a:r>
              <a:rPr lang="en-US" altLang="zh-CN" sz="1400" dirty="0" smtClean="0">
                <a:solidFill>
                  <a:srgbClr val="002060"/>
                </a:solidFill>
                <a:latin typeface="微软雅黑" panose="020B0503020204020204" pitchFamily="34" charset="-122"/>
                <a:ea typeface="微软雅黑" panose="020B0503020204020204" pitchFamily="34" charset="-122"/>
              </a:rPr>
              <a:t>2005</a:t>
            </a:r>
            <a:r>
              <a:rPr lang="zh-CN" altLang="en-US" sz="1400" dirty="0" smtClean="0">
                <a:solidFill>
                  <a:srgbClr val="002060"/>
                </a:solidFill>
                <a:latin typeface="微软雅黑" panose="020B0503020204020204" pitchFamily="34" charset="-122"/>
                <a:ea typeface="微软雅黑" panose="020B0503020204020204" pitchFamily="34" charset="-122"/>
              </a:rPr>
              <a:t>年</a:t>
            </a:r>
            <a:r>
              <a:rPr lang="en-US" altLang="zh-CN" sz="1400" dirty="0" smtClean="0">
                <a:solidFill>
                  <a:srgbClr val="002060"/>
                </a:solidFill>
                <a:latin typeface="微软雅黑" panose="020B0503020204020204" pitchFamily="34" charset="-122"/>
                <a:ea typeface="微软雅黑" panose="020B0503020204020204" pitchFamily="34" charset="-122"/>
              </a:rPr>
              <a:t>CFDA</a:t>
            </a:r>
            <a:r>
              <a:rPr lang="zh-CN" altLang="en-US" sz="1400" dirty="0" smtClean="0">
                <a:solidFill>
                  <a:srgbClr val="002060"/>
                </a:solidFill>
                <a:latin typeface="微软雅黑" panose="020B0503020204020204" pitchFamily="34" charset="-122"/>
                <a:ea typeface="微软雅黑" panose="020B0503020204020204" pitchFamily="34" charset="-122"/>
              </a:rPr>
              <a:t>批准广州百特和无锡华瑞试点</a:t>
            </a:r>
            <a:endParaRPr lang="zh-CN" altLang="en-US" sz="1400" dirty="0" smtClean="0">
              <a:solidFill>
                <a:srgbClr val="002060"/>
              </a:solidFill>
              <a:latin typeface="微软雅黑" panose="020B0503020204020204" pitchFamily="34" charset="-122"/>
              <a:ea typeface="微软雅黑" panose="020B0503020204020204" pitchFamily="34" charset="-122"/>
            </a:endParaRPr>
          </a:p>
        </p:txBody>
      </p:sp>
      <p:sp>
        <p:nvSpPr>
          <p:cNvPr id="37" name="Oval 65"/>
          <p:cNvSpPr/>
          <p:nvPr/>
        </p:nvSpPr>
        <p:spPr>
          <a:xfrm>
            <a:off x="2523268" y="3248980"/>
            <a:ext cx="691898" cy="684000"/>
          </a:xfrm>
          <a:prstGeom prst="ellipse">
            <a:avLst/>
          </a:prstGeom>
          <a:blipFill>
            <a:blip r:embed="rId3" cstate="print"/>
            <a:stretch>
              <a:fillRect/>
            </a:stretch>
          </a:blipFill>
          <a:ln w="9525" cap="flat" cmpd="sng" algn="ctr">
            <a:noFill/>
            <a:prstDash val="solid"/>
          </a:ln>
          <a:effectLst/>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GB" sz="14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38" name="Oval 67"/>
          <p:cNvSpPr/>
          <p:nvPr/>
        </p:nvSpPr>
        <p:spPr>
          <a:xfrm>
            <a:off x="589074" y="3248980"/>
            <a:ext cx="684000" cy="684000"/>
          </a:xfrm>
          <a:prstGeom prst="ellipse">
            <a:avLst/>
          </a:prstGeom>
          <a:blipFill>
            <a:blip r:embed="rId4" cstate="print"/>
            <a:stretch>
              <a:fillRect/>
            </a:stretch>
          </a:blipFill>
          <a:ln w="9525" cap="flat" cmpd="sng" algn="ctr">
            <a:noFill/>
            <a:prstDash val="solid"/>
          </a:ln>
          <a:effectLst/>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GB" sz="1400" b="0" i="0" u="none" strike="noStrike" kern="0" cap="none" spc="0" normalizeH="0" baseline="0" noProof="0" dirty="0">
              <a:ln>
                <a:noFill/>
              </a:ln>
              <a:solidFill>
                <a:srgbClr val="000000"/>
              </a:solidFill>
              <a:effectLst/>
              <a:uLnTx/>
              <a:uFillTx/>
              <a:latin typeface="SimSun-ExtB" panose="02010609060101010101" pitchFamily="49" charset="-122"/>
              <a:ea typeface="SimSun-ExtB" panose="02010609060101010101" pitchFamily="49" charset="-122"/>
            </a:endParaRPr>
          </a:p>
        </p:txBody>
      </p:sp>
      <p:sp>
        <p:nvSpPr>
          <p:cNvPr id="40" name="Oval 69"/>
          <p:cNvSpPr/>
          <p:nvPr/>
        </p:nvSpPr>
        <p:spPr>
          <a:xfrm>
            <a:off x="1515156" y="3248984"/>
            <a:ext cx="691898" cy="684000"/>
          </a:xfrm>
          <a:prstGeom prst="ellipse">
            <a:avLst/>
          </a:prstGeom>
          <a:blipFill>
            <a:blip r:embed="rId5" cstate="print"/>
            <a:stretch>
              <a:fillRect/>
            </a:stretch>
          </a:blipFill>
          <a:ln w="9525" cap="flat" cmpd="sng" algn="ctr">
            <a:noFill/>
            <a:prstDash val="solid"/>
          </a:ln>
          <a:effectLst/>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GB" sz="14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43" name="Oval 58"/>
          <p:cNvSpPr/>
          <p:nvPr/>
        </p:nvSpPr>
        <p:spPr>
          <a:xfrm>
            <a:off x="3459372" y="3195001"/>
            <a:ext cx="684000" cy="684000"/>
          </a:xfrm>
          <a:prstGeom prst="ellipse">
            <a:avLst/>
          </a:prstGeom>
          <a:blipFill>
            <a:blip r:embed="rId6" cstate="print"/>
            <a:stretch>
              <a:fillRect/>
            </a:stretch>
          </a:blipFill>
          <a:ln w="9525" cap="flat" cmpd="sng" algn="ctr">
            <a:noFill/>
            <a:prstDash val="solid"/>
          </a:ln>
          <a:effectLst/>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GB" sz="14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52" name="TextBox 51"/>
          <p:cNvSpPr txBox="1"/>
          <p:nvPr/>
        </p:nvSpPr>
        <p:spPr>
          <a:xfrm>
            <a:off x="805074" y="3973605"/>
            <a:ext cx="4593322" cy="360040"/>
          </a:xfrm>
          <a:prstGeom prst="rect">
            <a:avLst/>
          </a:prstGeom>
          <a:noFill/>
          <a:ln w="28575">
            <a:noFill/>
          </a:ln>
        </p:spPr>
        <p:txBody>
          <a:bodyPr wrap="square" lIns="36000" tIns="36000" rIns="36000" bIns="36000" rtlCol="0" anchor="t" anchorCtr="0">
            <a:noAutofit/>
          </a:bodyPr>
          <a:lstStyle/>
          <a:p>
            <a:pPr latinLnBrk="0">
              <a:spcBef>
                <a:spcPts val="300"/>
              </a:spcBef>
            </a:pPr>
            <a:r>
              <a:rPr lang="zh-CN" altLang="en-US" sz="1400" dirty="0" smtClean="0">
                <a:solidFill>
                  <a:srgbClr val="002060"/>
                </a:solidFill>
                <a:latin typeface="微软雅黑" panose="020B0503020204020204" pitchFamily="34" charset="-122"/>
                <a:ea typeface="微软雅黑" panose="020B0503020204020204" pitchFamily="34" charset="-122"/>
              </a:rPr>
              <a:t>美国          德国              英国          日本</a:t>
            </a:r>
            <a:endParaRPr lang="en-US" altLang="zh-CN" sz="1400" dirty="0" smtClean="0">
              <a:solidFill>
                <a:srgbClr val="002060"/>
              </a:solidFill>
              <a:latin typeface="微软雅黑" panose="020B0503020204020204" pitchFamily="34" charset="-122"/>
              <a:ea typeface="微软雅黑" panose="020B0503020204020204" pitchFamily="34" charset="-122"/>
            </a:endParaRPr>
          </a:p>
        </p:txBody>
      </p:sp>
      <p:sp>
        <p:nvSpPr>
          <p:cNvPr id="53" name="Oval 65"/>
          <p:cNvSpPr/>
          <p:nvPr/>
        </p:nvSpPr>
        <p:spPr>
          <a:xfrm>
            <a:off x="2508278" y="4333641"/>
            <a:ext cx="691898" cy="684000"/>
          </a:xfrm>
          <a:prstGeom prst="ellipse">
            <a:avLst/>
          </a:prstGeom>
          <a:blipFill>
            <a:blip r:embed="rId7" cstate="print"/>
            <a:stretch>
              <a:fillRect/>
            </a:stretch>
          </a:blipFill>
          <a:ln w="9525" cap="flat" cmpd="sng" algn="ctr">
            <a:noFill/>
            <a:prstDash val="solid"/>
          </a:ln>
          <a:effectLst/>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GB" sz="14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54" name="Oval 67"/>
          <p:cNvSpPr/>
          <p:nvPr/>
        </p:nvSpPr>
        <p:spPr>
          <a:xfrm>
            <a:off x="545235" y="4333641"/>
            <a:ext cx="691898" cy="684000"/>
          </a:xfrm>
          <a:prstGeom prst="ellipse">
            <a:avLst/>
          </a:prstGeom>
          <a:blipFill>
            <a:blip r:embed="rId8" cstate="print"/>
            <a:stretch>
              <a:fillRect/>
            </a:stretch>
          </a:blipFill>
          <a:ln w="9525" cap="flat" cmpd="sng" algn="ctr">
            <a:noFill/>
            <a:prstDash val="solid"/>
          </a:ln>
          <a:effectLst/>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GB" sz="14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55" name="Oval 69"/>
          <p:cNvSpPr/>
          <p:nvPr/>
        </p:nvSpPr>
        <p:spPr>
          <a:xfrm>
            <a:off x="1500166" y="4333645"/>
            <a:ext cx="691898" cy="684000"/>
          </a:xfrm>
          <a:prstGeom prst="ellipse">
            <a:avLst/>
          </a:prstGeom>
          <a:blipFill>
            <a:blip r:embed="rId9" cstate="print"/>
            <a:stretch>
              <a:fillRect/>
            </a:stretch>
          </a:blipFill>
          <a:ln w="9525" cap="flat" cmpd="sng" algn="ctr">
            <a:noFill/>
            <a:prstDash val="solid"/>
          </a:ln>
          <a:effectLst/>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GB" sz="14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56" name="Oval 58"/>
          <p:cNvSpPr/>
          <p:nvPr/>
        </p:nvSpPr>
        <p:spPr>
          <a:xfrm>
            <a:off x="3480385" y="4333645"/>
            <a:ext cx="691898" cy="684000"/>
          </a:xfrm>
          <a:prstGeom prst="ellipse">
            <a:avLst/>
          </a:prstGeom>
          <a:blipFill>
            <a:blip r:embed="rId10" cstate="print"/>
            <a:stretch>
              <a:fillRect/>
            </a:stretch>
          </a:blipFill>
          <a:ln w="9525" cap="flat" cmpd="sng" algn="ctr">
            <a:noFill/>
            <a:prstDash val="solid"/>
          </a:ln>
          <a:effectLst/>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GB" sz="14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59" name="TextBox 58"/>
          <p:cNvSpPr txBox="1"/>
          <p:nvPr/>
        </p:nvSpPr>
        <p:spPr>
          <a:xfrm>
            <a:off x="503548" y="5121188"/>
            <a:ext cx="4593322" cy="360040"/>
          </a:xfrm>
          <a:prstGeom prst="rect">
            <a:avLst/>
          </a:prstGeom>
          <a:noFill/>
          <a:ln w="28575">
            <a:noFill/>
          </a:ln>
        </p:spPr>
        <p:txBody>
          <a:bodyPr wrap="square" lIns="36000" tIns="36000" rIns="36000" bIns="36000" rtlCol="0" anchor="t" anchorCtr="0">
            <a:noAutofit/>
          </a:bodyPr>
          <a:lstStyle/>
          <a:p>
            <a:pPr latinLnBrk="0">
              <a:spcBef>
                <a:spcPts val="300"/>
              </a:spcBef>
            </a:pPr>
            <a:r>
              <a:rPr lang="zh-CN" altLang="en-US" sz="1400" dirty="0">
                <a:solidFill>
                  <a:srgbClr val="002060"/>
                </a:solidFill>
                <a:latin typeface="微软雅黑" panose="020B0503020204020204" pitchFamily="34" charset="-122"/>
                <a:ea typeface="微软雅黑" panose="020B0503020204020204" pitchFamily="34" charset="-122"/>
              </a:rPr>
              <a:t>澳大利亚</a:t>
            </a:r>
            <a:r>
              <a:rPr lang="zh-CN" altLang="en-US" sz="1400" dirty="0" smtClean="0">
                <a:solidFill>
                  <a:srgbClr val="002060"/>
                </a:solidFill>
                <a:latin typeface="微软雅黑" panose="020B0503020204020204" pitchFamily="34" charset="-122"/>
                <a:ea typeface="微软雅黑" panose="020B0503020204020204" pitchFamily="34" charset="-122"/>
              </a:rPr>
              <a:t>       加拿大         新加坡          智利</a:t>
            </a:r>
            <a:endParaRPr lang="en-US" altLang="zh-CN" sz="1400" dirty="0" smtClean="0">
              <a:solidFill>
                <a:srgbClr val="002060"/>
              </a:solidFill>
              <a:latin typeface="微软雅黑" panose="020B0503020204020204" pitchFamily="34" charset="-122"/>
              <a:ea typeface="微软雅黑" panose="020B0503020204020204" pitchFamily="34" charset="-122"/>
            </a:endParaRPr>
          </a:p>
        </p:txBody>
      </p:sp>
      <p:sp>
        <p:nvSpPr>
          <p:cNvPr id="42" name="梯形 25"/>
          <p:cNvSpPr/>
          <p:nvPr/>
        </p:nvSpPr>
        <p:spPr>
          <a:xfrm>
            <a:off x="4572000" y="2240868"/>
            <a:ext cx="4000527" cy="504056"/>
          </a:xfrm>
          <a:custGeom>
            <a:avLst/>
            <a:gdLst>
              <a:gd name="connsiteX0" fmla="*/ 0 w 4114445"/>
              <a:gd name="connsiteY0" fmla="*/ 504056 h 504056"/>
              <a:gd name="connsiteX1" fmla="*/ 623724 w 4114445"/>
              <a:gd name="connsiteY1" fmla="*/ 0 h 504056"/>
              <a:gd name="connsiteX2" fmla="*/ 3490721 w 4114445"/>
              <a:gd name="connsiteY2" fmla="*/ 0 h 504056"/>
              <a:gd name="connsiteX3" fmla="*/ 4114445 w 4114445"/>
              <a:gd name="connsiteY3" fmla="*/ 504056 h 504056"/>
              <a:gd name="connsiteX4" fmla="*/ 0 w 4114445"/>
              <a:gd name="connsiteY4" fmla="*/ 504056 h 504056"/>
              <a:gd name="connsiteX0-1" fmla="*/ 0 w 4820500"/>
              <a:gd name="connsiteY0-2" fmla="*/ 504056 h 504056"/>
              <a:gd name="connsiteX1-3" fmla="*/ 1329779 w 4820500"/>
              <a:gd name="connsiteY1-4" fmla="*/ 0 h 504056"/>
              <a:gd name="connsiteX2-5" fmla="*/ 4196776 w 4820500"/>
              <a:gd name="connsiteY2-6" fmla="*/ 0 h 504056"/>
              <a:gd name="connsiteX3-7" fmla="*/ 4820500 w 4820500"/>
              <a:gd name="connsiteY3-8" fmla="*/ 504056 h 504056"/>
              <a:gd name="connsiteX4-9" fmla="*/ 0 w 4820500"/>
              <a:gd name="connsiteY4-10" fmla="*/ 504056 h 50405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820500" h="504056">
                <a:moveTo>
                  <a:pt x="0" y="504056"/>
                </a:moveTo>
                <a:lnTo>
                  <a:pt x="1329779" y="0"/>
                </a:lnTo>
                <a:lnTo>
                  <a:pt x="4196776" y="0"/>
                </a:lnTo>
                <a:lnTo>
                  <a:pt x="4820500" y="504056"/>
                </a:lnTo>
                <a:lnTo>
                  <a:pt x="0" y="504056"/>
                </a:lnTo>
                <a:close/>
              </a:path>
            </a:pathLst>
          </a:custGeom>
          <a:gradFill>
            <a:gsLst>
              <a:gs pos="0">
                <a:srgbClr val="D5E4F3"/>
              </a:gs>
              <a:gs pos="100000">
                <a:schemeClr val="bg1"/>
              </a:gs>
            </a:gsLst>
            <a:lin ang="5400000" scaled="0"/>
          </a:gradFill>
          <a:ln w="285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zh-CN" altLang="en-US" sz="1400" dirty="0" err="1" smtClean="0">
              <a:solidFill>
                <a:srgbClr val="00B0F0"/>
              </a:solidFill>
              <a:latin typeface="微软雅黑" panose="020B0503020204020204" pitchFamily="34" charset="-122"/>
              <a:ea typeface="微软雅黑" panose="020B0503020204020204" pitchFamily="34" charset="-122"/>
            </a:endParaRPr>
          </a:p>
        </p:txBody>
      </p:sp>
      <p:sp>
        <p:nvSpPr>
          <p:cNvPr id="47" name="矩形 46"/>
          <p:cNvSpPr/>
          <p:nvPr/>
        </p:nvSpPr>
        <p:spPr>
          <a:xfrm>
            <a:off x="4643438" y="2852933"/>
            <a:ext cx="3954061" cy="2556285"/>
          </a:xfrm>
          <a:prstGeom prst="rect">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a:spcBef>
                <a:spcPts val="300"/>
              </a:spcBef>
            </a:pPr>
            <a:r>
              <a:rPr lang="zh-CN" altLang="en-US" sz="1400" b="1" dirty="0" smtClean="0">
                <a:solidFill>
                  <a:srgbClr val="002060"/>
                </a:solidFill>
                <a:latin typeface="微软雅黑" panose="020B0503020204020204" pitchFamily="34" charset="-122"/>
                <a:ea typeface="微软雅黑" panose="020B0503020204020204" pitchFamily="34" charset="-122"/>
              </a:rPr>
              <a:t>目前国内有无菌参数放行经验的企业</a:t>
            </a:r>
            <a:endParaRPr lang="en-US" altLang="zh-CN" sz="1400" b="1" dirty="0" smtClean="0">
              <a:solidFill>
                <a:srgbClr val="002060"/>
              </a:solidFill>
              <a:latin typeface="微软雅黑" panose="020B0503020204020204" pitchFamily="34" charset="-122"/>
              <a:ea typeface="微软雅黑" panose="020B0503020204020204" pitchFamily="34" charset="-122"/>
            </a:endParaRPr>
          </a:p>
        </p:txBody>
      </p:sp>
      <p:grpSp>
        <p:nvGrpSpPr>
          <p:cNvPr id="60" name="组合 59"/>
          <p:cNvGrpSpPr/>
          <p:nvPr/>
        </p:nvGrpSpPr>
        <p:grpSpPr>
          <a:xfrm>
            <a:off x="4572000" y="3571876"/>
            <a:ext cx="3929090" cy="1500198"/>
            <a:chOff x="4500562" y="3714752"/>
            <a:chExt cx="3929090" cy="1500198"/>
          </a:xfrm>
        </p:grpSpPr>
        <p:sp>
          <p:nvSpPr>
            <p:cNvPr id="48" name="Oval 58"/>
            <p:cNvSpPr/>
            <p:nvPr/>
          </p:nvSpPr>
          <p:spPr>
            <a:xfrm>
              <a:off x="4929190" y="3714752"/>
              <a:ext cx="684000" cy="684000"/>
            </a:xfrm>
            <a:prstGeom prst="ellipse">
              <a:avLst/>
            </a:prstGeom>
            <a:blipFill>
              <a:blip r:embed="rId11"/>
              <a:stretch>
                <a:fillRect/>
              </a:stretch>
            </a:blipFill>
            <a:ln w="9525" cap="flat" cmpd="sng" algn="ctr">
              <a:solidFill>
                <a:schemeClr val="accent3"/>
              </a:solidFill>
              <a:prstDash val="solid"/>
            </a:ln>
            <a:effectLst/>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GB" sz="14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49" name="Oval 58"/>
            <p:cNvSpPr/>
            <p:nvPr/>
          </p:nvSpPr>
          <p:spPr>
            <a:xfrm>
              <a:off x="6215074" y="3929066"/>
              <a:ext cx="774059" cy="360000"/>
            </a:xfrm>
            <a:prstGeom prst="ellipse">
              <a:avLst/>
            </a:prstGeom>
            <a:blipFill>
              <a:blip r:embed="rId12"/>
              <a:stretch>
                <a:fillRect/>
              </a:stretch>
            </a:blipFill>
            <a:ln w="9525" cap="flat" cmpd="sng" algn="ctr">
              <a:noFill/>
              <a:prstDash val="solid"/>
            </a:ln>
            <a:effectLst/>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GB" sz="14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50" name="Oval 58"/>
            <p:cNvSpPr/>
            <p:nvPr/>
          </p:nvSpPr>
          <p:spPr>
            <a:xfrm>
              <a:off x="7500958" y="3745132"/>
              <a:ext cx="720000" cy="684000"/>
            </a:xfrm>
            <a:prstGeom prst="ellipse">
              <a:avLst/>
            </a:prstGeom>
            <a:blipFill>
              <a:blip r:embed="rId13"/>
              <a:stretch>
                <a:fillRect/>
              </a:stretch>
            </a:blipFill>
            <a:ln w="9525" cap="flat" cmpd="sng" algn="ctr">
              <a:noFill/>
              <a:prstDash val="solid"/>
            </a:ln>
            <a:effectLst/>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GB" sz="14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51" name="TextBox 50"/>
            <p:cNvSpPr txBox="1"/>
            <p:nvPr/>
          </p:nvSpPr>
          <p:spPr>
            <a:xfrm>
              <a:off x="4500562" y="4500570"/>
              <a:ext cx="2574415" cy="365223"/>
            </a:xfrm>
            <a:prstGeom prst="rect">
              <a:avLst/>
            </a:prstGeom>
            <a:noFill/>
            <a:ln w="28575">
              <a:noFill/>
            </a:ln>
          </p:spPr>
          <p:txBody>
            <a:bodyPr wrap="square" lIns="36000" tIns="36000" rIns="36000" bIns="36000" rtlCol="0" anchor="t" anchorCtr="0">
              <a:noAutofit/>
            </a:bodyPr>
            <a:lstStyle/>
            <a:p>
              <a:pPr latinLnBrk="0">
                <a:spcBef>
                  <a:spcPts val="300"/>
                </a:spcBef>
              </a:pPr>
              <a:r>
                <a:rPr lang="zh-CN" altLang="en-US" sz="1400" dirty="0" smtClean="0">
                  <a:solidFill>
                    <a:srgbClr val="002060"/>
                  </a:solidFill>
                  <a:latin typeface="微软雅黑" panose="020B0503020204020204" pitchFamily="34" charset="-122"/>
                  <a:ea typeface="微软雅黑" panose="020B0503020204020204" pitchFamily="34" charset="-122"/>
                </a:rPr>
                <a:t>          华瑞                    百特</a:t>
              </a:r>
              <a:endParaRPr lang="en-US" altLang="zh-CN" sz="1400" dirty="0" smtClean="0">
                <a:solidFill>
                  <a:srgbClr val="002060"/>
                </a:solidFill>
                <a:latin typeface="微软雅黑" panose="020B0503020204020204" pitchFamily="34" charset="-122"/>
                <a:ea typeface="微软雅黑" panose="020B0503020204020204" pitchFamily="34" charset="-122"/>
              </a:endParaRPr>
            </a:p>
          </p:txBody>
        </p:sp>
        <p:sp>
          <p:nvSpPr>
            <p:cNvPr id="57" name="TextBox 56"/>
            <p:cNvSpPr txBox="1"/>
            <p:nvPr/>
          </p:nvSpPr>
          <p:spPr>
            <a:xfrm>
              <a:off x="7109786" y="4511974"/>
              <a:ext cx="1319866" cy="702976"/>
            </a:xfrm>
            <a:prstGeom prst="rect">
              <a:avLst/>
            </a:prstGeom>
            <a:noFill/>
            <a:ln w="28575">
              <a:noFill/>
            </a:ln>
          </p:spPr>
          <p:txBody>
            <a:bodyPr wrap="square" lIns="36000" tIns="36000" rIns="36000" bIns="36000" rtlCol="0" anchor="t" anchorCtr="0">
              <a:noAutofit/>
            </a:bodyPr>
            <a:lstStyle/>
            <a:p>
              <a:pPr algn="ctr" latinLnBrk="0">
                <a:spcBef>
                  <a:spcPts val="300"/>
                </a:spcBef>
              </a:pPr>
              <a:r>
                <a:rPr lang="zh-CN" altLang="en-US" sz="1400" dirty="0" smtClean="0">
                  <a:solidFill>
                    <a:srgbClr val="002060"/>
                  </a:solidFill>
                  <a:latin typeface="微软雅黑" panose="020B0503020204020204" pitchFamily="34" charset="-122"/>
                  <a:ea typeface="微软雅黑" panose="020B0503020204020204" pitchFamily="34" charset="-122"/>
                </a:rPr>
                <a:t> 通用  </a:t>
              </a:r>
              <a:endParaRPr lang="en-US" altLang="zh-CN" sz="1400" dirty="0" smtClean="0">
                <a:solidFill>
                  <a:srgbClr val="002060"/>
                </a:solidFill>
                <a:latin typeface="微软雅黑" panose="020B0503020204020204" pitchFamily="34" charset="-122"/>
                <a:ea typeface="微软雅黑" panose="020B0503020204020204" pitchFamily="34" charset="-122"/>
              </a:endParaRPr>
            </a:p>
            <a:p>
              <a:pPr latinLnBrk="0">
                <a:spcBef>
                  <a:spcPts val="300"/>
                </a:spcBef>
              </a:pPr>
              <a:r>
                <a:rPr lang="zh-CN" altLang="en-US" sz="1400" dirty="0" smtClean="0">
                  <a:solidFill>
                    <a:srgbClr val="002060"/>
                  </a:solidFill>
                  <a:latin typeface="微软雅黑" panose="020B0503020204020204" pitchFamily="34" charset="-122"/>
                  <a:ea typeface="微软雅黑" panose="020B0503020204020204" pitchFamily="34" charset="-122"/>
                </a:rPr>
                <a:t>                 </a:t>
              </a:r>
              <a:endParaRPr lang="en-US" altLang="zh-CN" sz="1400" dirty="0" smtClean="0">
                <a:solidFill>
                  <a:srgbClr val="002060"/>
                </a:solidFill>
                <a:latin typeface="微软雅黑" panose="020B0503020204020204" pitchFamily="34" charset="-122"/>
                <a:ea typeface="微软雅黑" panose="020B0503020204020204" pitchFamily="34" charset="-122"/>
              </a:endParaRPr>
            </a:p>
          </p:txBody>
        </p:sp>
      </p:grpSp>
      <p:sp>
        <p:nvSpPr>
          <p:cNvPr id="66" name="矩形 65"/>
          <p:cNvSpPr/>
          <p:nvPr/>
        </p:nvSpPr>
        <p:spPr>
          <a:xfrm>
            <a:off x="431539" y="5572136"/>
            <a:ext cx="3997585" cy="553998"/>
          </a:xfrm>
          <a:prstGeom prst="rect">
            <a:avLst/>
          </a:prstGeom>
        </p:spPr>
        <p:txBody>
          <a:bodyPr wrap="square">
            <a:spAutoFit/>
          </a:bodyPr>
          <a:lstStyle/>
          <a:p>
            <a:pPr latinLnBrk="0"/>
            <a:r>
              <a:rPr lang="zh-CN" altLang="en-US" sz="1500" dirty="0" smtClean="0">
                <a:solidFill>
                  <a:srgbClr val="080808"/>
                </a:solidFill>
                <a:latin typeface="微软雅黑" panose="020B0503020204020204" pitchFamily="34" charset="-122"/>
                <a:ea typeface="微软雅黑" panose="020B0503020204020204" pitchFamily="34" charset="-122"/>
              </a:rPr>
              <a:t>参数放行已经在上述多个国家实施。相关的法</a:t>
            </a:r>
            <a:endParaRPr lang="en-US" altLang="zh-CN" sz="1500" dirty="0" smtClean="0">
              <a:solidFill>
                <a:srgbClr val="080808"/>
              </a:solidFill>
              <a:latin typeface="微软雅黑" panose="020B0503020204020204" pitchFamily="34" charset="-122"/>
              <a:ea typeface="微软雅黑" panose="020B0503020204020204" pitchFamily="34" charset="-122"/>
            </a:endParaRPr>
          </a:p>
          <a:p>
            <a:pPr latinLnBrk="0"/>
            <a:r>
              <a:rPr lang="zh-CN" altLang="en-US" sz="1500" dirty="0" smtClean="0">
                <a:solidFill>
                  <a:srgbClr val="080808"/>
                </a:solidFill>
                <a:latin typeface="微软雅黑" panose="020B0503020204020204" pitchFamily="34" charset="-122"/>
                <a:ea typeface="微软雅黑" panose="020B0503020204020204" pitchFamily="34" charset="-122"/>
              </a:rPr>
              <a:t>规、指南或指导原则都已齐备。</a:t>
            </a:r>
            <a:endParaRPr lang="en-US" altLang="zh-CN" sz="1500" dirty="0" smtClean="0">
              <a:solidFill>
                <a:srgbClr val="080808"/>
              </a:solidFill>
              <a:latin typeface="微软雅黑" panose="020B0503020204020204" pitchFamily="34" charset="-122"/>
              <a:ea typeface="微软雅黑" panose="020B0503020204020204" pitchFamily="34" charset="-122"/>
            </a:endParaRPr>
          </a:p>
        </p:txBody>
      </p:sp>
      <p:sp>
        <p:nvSpPr>
          <p:cNvPr id="67" name="矩形 66"/>
          <p:cNvSpPr/>
          <p:nvPr/>
        </p:nvSpPr>
        <p:spPr>
          <a:xfrm>
            <a:off x="4643438" y="5572136"/>
            <a:ext cx="3954062" cy="553998"/>
          </a:xfrm>
          <a:prstGeom prst="rect">
            <a:avLst/>
          </a:prstGeom>
        </p:spPr>
        <p:txBody>
          <a:bodyPr wrap="square">
            <a:spAutoFit/>
          </a:bodyPr>
          <a:lstStyle/>
          <a:p>
            <a:pPr latinLnBrk="0"/>
            <a:r>
              <a:rPr lang="zh-CN" altLang="en-US" sz="1500" dirty="0" smtClean="0">
                <a:solidFill>
                  <a:srgbClr val="080808"/>
                </a:solidFill>
                <a:latin typeface="微软雅黑" panose="020B0503020204020204" pitchFamily="34" charset="-122"/>
                <a:ea typeface="微软雅黑" panose="020B0503020204020204" pitchFamily="34" charset="-122"/>
              </a:rPr>
              <a:t>参数放行已经在上述</a:t>
            </a:r>
            <a:r>
              <a:rPr lang="en-US" altLang="zh-CN" sz="1500" dirty="0" smtClean="0">
                <a:solidFill>
                  <a:srgbClr val="080808"/>
                </a:solidFill>
                <a:latin typeface="微软雅黑" panose="020B0503020204020204" pitchFamily="34" charset="-122"/>
                <a:ea typeface="微软雅黑" panose="020B0503020204020204" pitchFamily="34" charset="-122"/>
              </a:rPr>
              <a:t>3</a:t>
            </a:r>
            <a:r>
              <a:rPr lang="zh-CN" altLang="en-US" sz="1500" dirty="0" smtClean="0">
                <a:solidFill>
                  <a:srgbClr val="080808"/>
                </a:solidFill>
                <a:latin typeface="微软雅黑" panose="020B0503020204020204" pitchFamily="34" charset="-122"/>
                <a:ea typeface="微软雅黑" panose="020B0503020204020204" pitchFamily="34" charset="-122"/>
              </a:rPr>
              <a:t>个国内企业实施，积累了十分宝贵的经验。</a:t>
            </a:r>
            <a:endParaRPr lang="en-US" altLang="zh-CN" sz="1500" dirty="0" smtClean="0">
              <a:solidFill>
                <a:srgbClr val="080808"/>
              </a:solidFill>
              <a:latin typeface="微软雅黑" panose="020B0503020204020204" pitchFamily="34" charset="-122"/>
              <a:ea typeface="微软雅黑" panose="020B0503020204020204" pitchFamily="34" charset="-122"/>
            </a:endParaRPr>
          </a:p>
        </p:txBody>
      </p:sp>
      <p:sp>
        <p:nvSpPr>
          <p:cNvPr id="41" name="灯片编号占位符 4"/>
          <p:cNvSpPr>
            <a:spLocks noGrp="1"/>
          </p:cNvSpPr>
          <p:nvPr>
            <p:ph type="sldNum" sz="quarter" idx="12"/>
          </p:nvPr>
        </p:nvSpPr>
        <p:spPr>
          <a:xfrm>
            <a:off x="8604448" y="6388184"/>
            <a:ext cx="228600" cy="137160"/>
          </a:xfrm>
        </p:spPr>
        <p:txBody>
          <a:bodyPr/>
          <a:lstStyle/>
          <a:p>
            <a:fld id="{823FCCBC-0010-4C26-B64B-C555F35257CA}" type="slidenum">
              <a:rPr lang="en-US" smtClean="0">
                <a:latin typeface="微软雅黑" panose="020B0503020204020204" pitchFamily="34" charset="-122"/>
                <a:ea typeface="微软雅黑" panose="020B0503020204020204" pitchFamily="34" charset="-122"/>
              </a:rPr>
            </a:fld>
            <a:endParaRPr lang="en-US" dirty="0">
              <a:latin typeface="微软雅黑" panose="020B0503020204020204" pitchFamily="34" charset="-122"/>
              <a:ea typeface="微软雅黑" panose="020B0503020204020204" pitchFamily="34" charset="-122"/>
            </a:endParaRPr>
          </a:p>
        </p:txBody>
      </p:sp>
      <p:sp>
        <p:nvSpPr>
          <p:cNvPr id="39" name="矩形 38"/>
          <p:cNvSpPr/>
          <p:nvPr/>
        </p:nvSpPr>
        <p:spPr>
          <a:xfrm>
            <a:off x="4793220" y="2000240"/>
            <a:ext cx="3636432" cy="99006"/>
          </a:xfrm>
          <a:prstGeom prst="rect">
            <a:avLst/>
          </a:prstGeom>
          <a:solidFill>
            <a:srgbClr val="002060"/>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zh-CN" altLang="en-US" sz="1400" dirty="0" err="1" smtClean="0">
              <a:solidFill>
                <a:srgbClr val="00B0F0"/>
              </a:solidFill>
              <a:latin typeface="微软雅黑" panose="020B0503020204020204" pitchFamily="34" charset="-122"/>
              <a:ea typeface="微软雅黑" panose="020B0503020204020204" pitchFamily="34" charset="-122"/>
            </a:endParaRPr>
          </a:p>
        </p:txBody>
      </p:sp>
      <p:sp>
        <p:nvSpPr>
          <p:cNvPr id="46" name="TextBox 45"/>
          <p:cNvSpPr txBox="1"/>
          <p:nvPr/>
        </p:nvSpPr>
        <p:spPr>
          <a:xfrm>
            <a:off x="5286380" y="5072074"/>
            <a:ext cx="2891502" cy="357190"/>
          </a:xfrm>
          <a:prstGeom prst="rect">
            <a:avLst/>
          </a:prstGeom>
          <a:noFill/>
          <a:ln w="28575">
            <a:noFill/>
          </a:ln>
        </p:spPr>
        <p:txBody>
          <a:bodyPr wrap="square" lIns="36000" tIns="36000" rIns="36000" bIns="36000" rtlCol="0" anchor="t" anchorCtr="0">
            <a:noAutofit/>
          </a:bodyPr>
          <a:lstStyle/>
          <a:p>
            <a:pPr algn="ctr" latinLnBrk="0">
              <a:spcBef>
                <a:spcPts val="300"/>
              </a:spcBef>
            </a:pPr>
            <a:r>
              <a:rPr lang="zh-CN" altLang="en-US" sz="1200" dirty="0" smtClean="0">
                <a:solidFill>
                  <a:srgbClr val="002060"/>
                </a:solidFill>
                <a:latin typeface="微软雅黑" panose="020B0503020204020204" pitchFamily="34" charset="-122"/>
                <a:ea typeface="微软雅黑" panose="020B0503020204020204" pitchFamily="34" charset="-122"/>
              </a:rPr>
              <a:t>（</a:t>
            </a:r>
            <a:r>
              <a:rPr lang="zh-CN" altLang="en-US" sz="1200" dirty="0">
                <a:solidFill>
                  <a:srgbClr val="002060"/>
                </a:solidFill>
                <a:latin typeface="微软雅黑" panose="020B0503020204020204" pitchFamily="34" charset="-122"/>
                <a:ea typeface="微软雅黑" panose="020B0503020204020204" pitchFamily="34" charset="-122"/>
              </a:rPr>
              <a:t>注：通用药业非试点</a:t>
            </a:r>
            <a:r>
              <a:rPr lang="zh-CN" altLang="en-US" sz="1200" dirty="0" smtClean="0">
                <a:solidFill>
                  <a:srgbClr val="002060"/>
                </a:solidFill>
                <a:latin typeface="微软雅黑" panose="020B0503020204020204" pitchFamily="34" charset="-122"/>
                <a:ea typeface="微软雅黑" panose="020B0503020204020204" pitchFamily="34" charset="-122"/>
              </a:rPr>
              <a:t>企业，</a:t>
            </a:r>
            <a:r>
              <a:rPr lang="en-US" altLang="zh-CN" sz="1200" dirty="0" smtClean="0">
                <a:solidFill>
                  <a:srgbClr val="002060"/>
                </a:solidFill>
                <a:latin typeface="微软雅黑" panose="020B0503020204020204" pitchFamily="34" charset="-122"/>
                <a:ea typeface="微软雅黑" panose="020B0503020204020204" pitchFamily="34" charset="-122"/>
              </a:rPr>
              <a:t>2013</a:t>
            </a:r>
            <a:r>
              <a:rPr lang="zh-CN" altLang="en-US" sz="1200" dirty="0" smtClean="0">
                <a:solidFill>
                  <a:srgbClr val="002060"/>
                </a:solidFill>
                <a:latin typeface="微软雅黑" panose="020B0503020204020204" pitchFamily="34" charset="-122"/>
                <a:ea typeface="微软雅黑" panose="020B0503020204020204" pitchFamily="34" charset="-122"/>
              </a:rPr>
              <a:t>年）</a:t>
            </a:r>
            <a:r>
              <a:rPr lang="zh-CN" altLang="en-US" sz="1400" dirty="0" smtClean="0">
                <a:solidFill>
                  <a:srgbClr val="002060"/>
                </a:solidFill>
                <a:latin typeface="微软雅黑" panose="020B0503020204020204" pitchFamily="34" charset="-122"/>
                <a:ea typeface="微软雅黑" panose="020B0503020204020204" pitchFamily="34" charset="-122"/>
              </a:rPr>
              <a:t>           </a:t>
            </a:r>
            <a:endParaRPr lang="en-US" altLang="zh-CN" sz="1400" dirty="0" smtClean="0">
              <a:solidFill>
                <a:srgbClr val="002060"/>
              </a:solidFill>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4552978" y="1244140"/>
            <a:ext cx="3475406" cy="4916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标题 1"/>
          <p:cNvSpPr>
            <a:spLocks noGrp="1"/>
          </p:cNvSpPr>
          <p:nvPr>
            <p:ph type="title"/>
          </p:nvPr>
        </p:nvSpPr>
        <p:spPr/>
        <p:txBody>
          <a:bodyPr/>
          <a:lstStyle/>
          <a:p>
            <a:r>
              <a:rPr lang="zh-CN" altLang="en-US" dirty="0">
                <a:latin typeface="微软雅黑" panose="020B0503020204020204" pitchFamily="34" charset="-122"/>
                <a:ea typeface="微软雅黑" panose="020B0503020204020204" pitchFamily="34" charset="-122"/>
              </a:rPr>
              <a:t>参数放行在美国已经有</a:t>
            </a:r>
            <a:r>
              <a:rPr lang="en-US" altLang="zh-CN" dirty="0">
                <a:latin typeface="微软雅黑" panose="020B0503020204020204" pitchFamily="34" charset="-122"/>
                <a:ea typeface="微软雅黑" panose="020B0503020204020204" pitchFamily="34" charset="-122"/>
              </a:rPr>
              <a:t>30</a:t>
            </a:r>
            <a:r>
              <a:rPr lang="zh-CN" altLang="en-US" dirty="0">
                <a:latin typeface="微软雅黑" panose="020B0503020204020204" pitchFamily="34" charset="-122"/>
                <a:ea typeface="微软雅黑" panose="020B0503020204020204" pitchFamily="34" charset="-122"/>
              </a:rPr>
              <a:t>多年的历史，在国内曾进行参数放行试点</a:t>
            </a:r>
            <a:r>
              <a:rPr lang="en-US" altLang="zh-CN" dirty="0">
                <a:latin typeface="微软雅黑" panose="020B0503020204020204" pitchFamily="34" charset="-122"/>
                <a:ea typeface="微软雅黑" panose="020B0503020204020204" pitchFamily="34" charset="-122"/>
              </a:rPr>
              <a:t>5</a:t>
            </a:r>
            <a:r>
              <a:rPr lang="zh-CN" altLang="en-US" dirty="0">
                <a:latin typeface="微软雅黑" panose="020B0503020204020204" pitchFamily="34" charset="-122"/>
                <a:ea typeface="微软雅黑" panose="020B0503020204020204" pitchFamily="34" charset="-122"/>
              </a:rPr>
              <a:t>年。</a:t>
            </a:r>
            <a:endParaRPr lang="zh-CN" altLang="en-US" dirty="0">
              <a:latin typeface="微软雅黑" panose="020B0503020204020204" pitchFamily="34" charset="-122"/>
              <a:ea typeface="微软雅黑" panose="020B0503020204020204" pitchFamily="34" charset="-122"/>
            </a:endParaRPr>
          </a:p>
        </p:txBody>
      </p:sp>
      <p:pic>
        <p:nvPicPr>
          <p:cNvPr id="15360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1232756"/>
            <a:ext cx="3486105" cy="49282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矩形 8"/>
          <p:cNvSpPr/>
          <p:nvPr/>
        </p:nvSpPr>
        <p:spPr>
          <a:xfrm>
            <a:off x="1283572" y="1500174"/>
            <a:ext cx="2729464" cy="307777"/>
          </a:xfrm>
          <a:prstGeom prst="rect">
            <a:avLst/>
          </a:prstGeom>
        </p:spPr>
        <p:txBody>
          <a:bodyPr wrap="square">
            <a:spAutoFit/>
          </a:bodyPr>
          <a:lstStyle/>
          <a:p>
            <a:pPr algn="ctr"/>
            <a:r>
              <a:rPr lang="en-US" altLang="zh-CN" sz="1400" b="1" dirty="0" smtClean="0">
                <a:solidFill>
                  <a:srgbClr val="002060"/>
                </a:solidFill>
                <a:latin typeface="微软雅黑" panose="020B0503020204020204" pitchFamily="34" charset="-122"/>
                <a:ea typeface="微软雅黑" panose="020B0503020204020204" pitchFamily="34" charset="-122"/>
              </a:rPr>
              <a:t>2005</a:t>
            </a:r>
            <a:r>
              <a:rPr lang="zh-CN" altLang="en-US" sz="1400" b="1" dirty="0" smtClean="0">
                <a:solidFill>
                  <a:srgbClr val="002060"/>
                </a:solidFill>
                <a:latin typeface="微软雅黑" panose="020B0503020204020204" pitchFamily="34" charset="-122"/>
                <a:ea typeface="微软雅黑" panose="020B0503020204020204" pitchFamily="34" charset="-122"/>
              </a:rPr>
              <a:t>年试点通知</a:t>
            </a:r>
            <a:endParaRPr lang="zh-CN" altLang="en-US" sz="1400" b="1" dirty="0">
              <a:solidFill>
                <a:srgbClr val="002060"/>
              </a:solidFill>
              <a:latin typeface="微软雅黑" panose="020B0503020204020204" pitchFamily="34" charset="-122"/>
              <a:ea typeface="微软雅黑" panose="020B0503020204020204" pitchFamily="34" charset="-122"/>
            </a:endParaRPr>
          </a:p>
        </p:txBody>
      </p:sp>
      <p:sp>
        <p:nvSpPr>
          <p:cNvPr id="10" name="矩形 9"/>
          <p:cNvSpPr/>
          <p:nvPr/>
        </p:nvSpPr>
        <p:spPr>
          <a:xfrm>
            <a:off x="4857752" y="1500174"/>
            <a:ext cx="2729464" cy="307777"/>
          </a:xfrm>
          <a:prstGeom prst="rect">
            <a:avLst/>
          </a:prstGeom>
        </p:spPr>
        <p:txBody>
          <a:bodyPr wrap="square">
            <a:spAutoFit/>
          </a:bodyPr>
          <a:lstStyle/>
          <a:p>
            <a:pPr algn="ctr"/>
            <a:r>
              <a:rPr lang="en-US" altLang="zh-CN" sz="1400" b="1" dirty="0" smtClean="0">
                <a:solidFill>
                  <a:srgbClr val="002060"/>
                </a:solidFill>
                <a:latin typeface="微软雅黑" panose="020B0503020204020204" pitchFamily="34" charset="-122"/>
                <a:ea typeface="微软雅黑" panose="020B0503020204020204" pitchFamily="34" charset="-122"/>
              </a:rPr>
              <a:t>2007</a:t>
            </a:r>
            <a:r>
              <a:rPr lang="zh-CN" altLang="en-US" sz="1400" b="1" dirty="0" smtClean="0">
                <a:solidFill>
                  <a:srgbClr val="002060"/>
                </a:solidFill>
                <a:latin typeface="微软雅黑" panose="020B0503020204020204" pitchFamily="34" charset="-122"/>
                <a:ea typeface="微软雅黑" panose="020B0503020204020204" pitchFamily="34" charset="-122"/>
              </a:rPr>
              <a:t>年继续试点通知</a:t>
            </a:r>
            <a:endParaRPr lang="zh-CN" altLang="en-US" sz="1400" b="1" dirty="0">
              <a:solidFill>
                <a:srgbClr val="002060"/>
              </a:solidFill>
              <a:latin typeface="微软雅黑" panose="020B0503020204020204" pitchFamily="34" charset="-122"/>
              <a:ea typeface="微软雅黑" panose="020B0503020204020204" pitchFamily="34" charset="-122"/>
            </a:endParaRPr>
          </a:p>
        </p:txBody>
      </p:sp>
      <p:sp>
        <p:nvSpPr>
          <p:cNvPr id="11" name="矩形 10"/>
          <p:cNvSpPr/>
          <p:nvPr/>
        </p:nvSpPr>
        <p:spPr>
          <a:xfrm>
            <a:off x="4786314" y="5786454"/>
            <a:ext cx="2872340" cy="307777"/>
          </a:xfrm>
          <a:prstGeom prst="rect">
            <a:avLst/>
          </a:prstGeom>
        </p:spPr>
        <p:txBody>
          <a:bodyPr wrap="square">
            <a:spAutoFit/>
          </a:bodyPr>
          <a:lstStyle/>
          <a:p>
            <a:pPr algn="ctr"/>
            <a:r>
              <a:rPr lang="en-US" altLang="zh-CN" sz="1400" b="1" dirty="0" smtClean="0">
                <a:solidFill>
                  <a:srgbClr val="002060"/>
                </a:solidFill>
                <a:latin typeface="微软雅黑" panose="020B0503020204020204" pitchFamily="34" charset="-122"/>
                <a:ea typeface="微软雅黑" panose="020B0503020204020204" pitchFamily="34" charset="-122"/>
              </a:rPr>
              <a:t>2007</a:t>
            </a:r>
            <a:r>
              <a:rPr lang="zh-CN" altLang="en-US" sz="1400" b="1" dirty="0" smtClean="0">
                <a:solidFill>
                  <a:srgbClr val="002060"/>
                </a:solidFill>
                <a:latin typeface="微软雅黑" panose="020B0503020204020204" pitchFamily="34" charset="-122"/>
                <a:ea typeface="微软雅黑" panose="020B0503020204020204" pitchFamily="34" charset="-122"/>
              </a:rPr>
              <a:t>年</a:t>
            </a:r>
            <a:r>
              <a:rPr lang="en-US" altLang="zh-CN" sz="1400" b="1" dirty="0" smtClean="0">
                <a:solidFill>
                  <a:srgbClr val="002060"/>
                </a:solidFill>
                <a:latin typeface="微软雅黑" panose="020B0503020204020204" pitchFamily="34" charset="-122"/>
                <a:ea typeface="微软雅黑" panose="020B0503020204020204" pitchFamily="34" charset="-122"/>
              </a:rPr>
              <a:t>7</a:t>
            </a:r>
            <a:r>
              <a:rPr lang="zh-CN" altLang="en-US" sz="1400" b="1" dirty="0" smtClean="0">
                <a:solidFill>
                  <a:srgbClr val="002060"/>
                </a:solidFill>
                <a:latin typeface="微软雅黑" panose="020B0503020204020204" pitchFamily="34" charset="-122"/>
                <a:ea typeface="微软雅黑" panose="020B0503020204020204" pitchFamily="34" charset="-122"/>
              </a:rPr>
              <a:t>月</a:t>
            </a:r>
            <a:r>
              <a:rPr lang="en-US" altLang="zh-CN" sz="1400" b="1" dirty="0" smtClean="0">
                <a:solidFill>
                  <a:srgbClr val="002060"/>
                </a:solidFill>
                <a:latin typeface="微软雅黑" panose="020B0503020204020204" pitchFamily="34" charset="-122"/>
                <a:ea typeface="微软雅黑" panose="020B0503020204020204" pitchFamily="34" charset="-122"/>
              </a:rPr>
              <a:t>1</a:t>
            </a:r>
            <a:r>
              <a:rPr lang="zh-CN" altLang="en-US" sz="1400" b="1" dirty="0" smtClean="0">
                <a:solidFill>
                  <a:srgbClr val="002060"/>
                </a:solidFill>
                <a:latin typeface="微软雅黑" panose="020B0503020204020204" pitchFamily="34" charset="-122"/>
                <a:ea typeface="微软雅黑" panose="020B0503020204020204" pitchFamily="34" charset="-122"/>
              </a:rPr>
              <a:t>日</a:t>
            </a:r>
            <a:r>
              <a:rPr lang="en-US" altLang="zh-CN" sz="1400" b="1" dirty="0" smtClean="0">
                <a:solidFill>
                  <a:srgbClr val="002060"/>
                </a:solidFill>
                <a:latin typeface="微软雅黑" panose="020B0503020204020204" pitchFamily="34" charset="-122"/>
                <a:ea typeface="微软雅黑" panose="020B0503020204020204" pitchFamily="34" charset="-122"/>
              </a:rPr>
              <a:t>-2010</a:t>
            </a:r>
            <a:r>
              <a:rPr lang="zh-CN" altLang="en-US" sz="1400" b="1" dirty="0" smtClean="0">
                <a:solidFill>
                  <a:srgbClr val="002060"/>
                </a:solidFill>
                <a:latin typeface="微软雅黑" panose="020B0503020204020204" pitchFamily="34" charset="-122"/>
                <a:ea typeface="微软雅黑" panose="020B0503020204020204" pitchFamily="34" charset="-122"/>
              </a:rPr>
              <a:t>年</a:t>
            </a:r>
            <a:r>
              <a:rPr lang="en-US" altLang="zh-CN" sz="1400" b="1" dirty="0" smtClean="0">
                <a:solidFill>
                  <a:srgbClr val="002060"/>
                </a:solidFill>
                <a:latin typeface="微软雅黑" panose="020B0503020204020204" pitchFamily="34" charset="-122"/>
                <a:ea typeface="微软雅黑" panose="020B0503020204020204" pitchFamily="34" charset="-122"/>
              </a:rPr>
              <a:t>6</a:t>
            </a:r>
            <a:r>
              <a:rPr lang="zh-CN" altLang="en-US" sz="1400" b="1" dirty="0" smtClean="0">
                <a:solidFill>
                  <a:srgbClr val="002060"/>
                </a:solidFill>
                <a:latin typeface="微软雅黑" panose="020B0503020204020204" pitchFamily="34" charset="-122"/>
                <a:ea typeface="微软雅黑" panose="020B0503020204020204" pitchFamily="34" charset="-122"/>
              </a:rPr>
              <a:t>月</a:t>
            </a:r>
            <a:r>
              <a:rPr lang="en-US" altLang="zh-CN" sz="1400" b="1" dirty="0" smtClean="0">
                <a:solidFill>
                  <a:srgbClr val="002060"/>
                </a:solidFill>
                <a:latin typeface="微软雅黑" panose="020B0503020204020204" pitchFamily="34" charset="-122"/>
                <a:ea typeface="微软雅黑" panose="020B0503020204020204" pitchFamily="34" charset="-122"/>
              </a:rPr>
              <a:t>28</a:t>
            </a:r>
            <a:r>
              <a:rPr lang="zh-CN" altLang="en-US" sz="1400" b="1" dirty="0" smtClean="0">
                <a:solidFill>
                  <a:srgbClr val="002060"/>
                </a:solidFill>
                <a:latin typeface="微软雅黑" panose="020B0503020204020204" pitchFamily="34" charset="-122"/>
                <a:ea typeface="微软雅黑" panose="020B0503020204020204" pitchFamily="34" charset="-122"/>
              </a:rPr>
              <a:t>日</a:t>
            </a:r>
            <a:endParaRPr lang="zh-CN" altLang="en-US" sz="1400" b="1" dirty="0">
              <a:solidFill>
                <a:srgbClr val="002060"/>
              </a:solidFill>
              <a:latin typeface="微软雅黑" panose="020B0503020204020204" pitchFamily="34" charset="-122"/>
              <a:ea typeface="微软雅黑" panose="020B0503020204020204" pitchFamily="34" charset="-122"/>
            </a:endParaRPr>
          </a:p>
        </p:txBody>
      </p:sp>
      <p:sp>
        <p:nvSpPr>
          <p:cNvPr id="12" name="矩形 11"/>
          <p:cNvSpPr/>
          <p:nvPr/>
        </p:nvSpPr>
        <p:spPr>
          <a:xfrm>
            <a:off x="1140696" y="5786454"/>
            <a:ext cx="2872340" cy="307777"/>
          </a:xfrm>
          <a:prstGeom prst="rect">
            <a:avLst/>
          </a:prstGeom>
        </p:spPr>
        <p:txBody>
          <a:bodyPr wrap="square">
            <a:spAutoFit/>
          </a:bodyPr>
          <a:lstStyle/>
          <a:p>
            <a:pPr algn="ctr"/>
            <a:r>
              <a:rPr lang="en-US" altLang="zh-CN" sz="1400" b="1" dirty="0" smtClean="0">
                <a:solidFill>
                  <a:srgbClr val="002060"/>
                </a:solidFill>
                <a:latin typeface="微软雅黑" panose="020B0503020204020204" pitchFamily="34" charset="-122"/>
                <a:ea typeface="微软雅黑" panose="020B0503020204020204" pitchFamily="34" charset="-122"/>
              </a:rPr>
              <a:t>2005</a:t>
            </a:r>
            <a:r>
              <a:rPr lang="zh-CN" altLang="en-US" sz="1400" b="1" dirty="0" smtClean="0">
                <a:solidFill>
                  <a:srgbClr val="002060"/>
                </a:solidFill>
                <a:latin typeface="微软雅黑" panose="020B0503020204020204" pitchFamily="34" charset="-122"/>
                <a:ea typeface="微软雅黑" panose="020B0503020204020204" pitchFamily="34" charset="-122"/>
              </a:rPr>
              <a:t>年</a:t>
            </a:r>
            <a:r>
              <a:rPr lang="en-US" altLang="zh-CN" sz="1400" b="1" dirty="0" smtClean="0">
                <a:solidFill>
                  <a:srgbClr val="002060"/>
                </a:solidFill>
                <a:latin typeface="微软雅黑" panose="020B0503020204020204" pitchFamily="34" charset="-122"/>
                <a:ea typeface="微软雅黑" panose="020B0503020204020204" pitchFamily="34" charset="-122"/>
              </a:rPr>
              <a:t>3</a:t>
            </a:r>
            <a:r>
              <a:rPr lang="zh-CN" altLang="en-US" sz="1400" b="1" dirty="0" smtClean="0">
                <a:solidFill>
                  <a:srgbClr val="002060"/>
                </a:solidFill>
                <a:latin typeface="微软雅黑" panose="020B0503020204020204" pitchFamily="34" charset="-122"/>
                <a:ea typeface="微软雅黑" panose="020B0503020204020204" pitchFamily="34" charset="-122"/>
              </a:rPr>
              <a:t>月</a:t>
            </a:r>
            <a:r>
              <a:rPr lang="en-US" altLang="zh-CN" sz="1400" b="1" dirty="0" smtClean="0">
                <a:solidFill>
                  <a:srgbClr val="002060"/>
                </a:solidFill>
                <a:latin typeface="微软雅黑" panose="020B0503020204020204" pitchFamily="34" charset="-122"/>
                <a:ea typeface="微软雅黑" panose="020B0503020204020204" pitchFamily="34" charset="-122"/>
              </a:rPr>
              <a:t>1</a:t>
            </a:r>
            <a:r>
              <a:rPr lang="zh-CN" altLang="en-US" sz="1400" b="1" dirty="0" smtClean="0">
                <a:solidFill>
                  <a:srgbClr val="002060"/>
                </a:solidFill>
                <a:latin typeface="微软雅黑" panose="020B0503020204020204" pitchFamily="34" charset="-122"/>
                <a:ea typeface="微软雅黑" panose="020B0503020204020204" pitchFamily="34" charset="-122"/>
              </a:rPr>
              <a:t>日</a:t>
            </a:r>
            <a:r>
              <a:rPr lang="en-US" altLang="zh-CN" sz="1400" b="1" dirty="0" smtClean="0">
                <a:solidFill>
                  <a:srgbClr val="002060"/>
                </a:solidFill>
                <a:latin typeface="微软雅黑" panose="020B0503020204020204" pitchFamily="34" charset="-122"/>
                <a:ea typeface="微软雅黑" panose="020B0503020204020204" pitchFamily="34" charset="-122"/>
              </a:rPr>
              <a:t>-2007</a:t>
            </a:r>
            <a:r>
              <a:rPr lang="zh-CN" altLang="en-US" sz="1400" b="1" dirty="0" smtClean="0">
                <a:solidFill>
                  <a:srgbClr val="002060"/>
                </a:solidFill>
                <a:latin typeface="微软雅黑" panose="020B0503020204020204" pitchFamily="34" charset="-122"/>
                <a:ea typeface="微软雅黑" panose="020B0503020204020204" pitchFamily="34" charset="-122"/>
              </a:rPr>
              <a:t>年</a:t>
            </a:r>
            <a:r>
              <a:rPr lang="en-US" altLang="zh-CN" sz="1400" b="1" dirty="0" smtClean="0">
                <a:solidFill>
                  <a:srgbClr val="002060"/>
                </a:solidFill>
                <a:latin typeface="微软雅黑" panose="020B0503020204020204" pitchFamily="34" charset="-122"/>
                <a:ea typeface="微软雅黑" panose="020B0503020204020204" pitchFamily="34" charset="-122"/>
              </a:rPr>
              <a:t>2</a:t>
            </a:r>
            <a:r>
              <a:rPr lang="zh-CN" altLang="en-US" sz="1400" b="1" dirty="0" smtClean="0">
                <a:solidFill>
                  <a:srgbClr val="002060"/>
                </a:solidFill>
                <a:latin typeface="微软雅黑" panose="020B0503020204020204" pitchFamily="34" charset="-122"/>
                <a:ea typeface="微软雅黑" panose="020B0503020204020204" pitchFamily="34" charset="-122"/>
              </a:rPr>
              <a:t>月</a:t>
            </a:r>
            <a:r>
              <a:rPr lang="en-US" altLang="zh-CN" sz="1400" b="1" dirty="0" smtClean="0">
                <a:solidFill>
                  <a:srgbClr val="002060"/>
                </a:solidFill>
                <a:latin typeface="微软雅黑" panose="020B0503020204020204" pitchFamily="34" charset="-122"/>
                <a:ea typeface="微软雅黑" panose="020B0503020204020204" pitchFamily="34" charset="-122"/>
              </a:rPr>
              <a:t>28</a:t>
            </a:r>
            <a:r>
              <a:rPr lang="zh-CN" altLang="en-US" sz="1400" b="1" dirty="0" smtClean="0">
                <a:solidFill>
                  <a:srgbClr val="002060"/>
                </a:solidFill>
                <a:latin typeface="微软雅黑" panose="020B0503020204020204" pitchFamily="34" charset="-122"/>
                <a:ea typeface="微软雅黑" panose="020B0503020204020204" pitchFamily="34" charset="-122"/>
              </a:rPr>
              <a:t>日</a:t>
            </a:r>
            <a:endParaRPr lang="zh-CN" altLang="en-US" sz="1400" b="1" dirty="0">
              <a:solidFill>
                <a:srgbClr val="002060"/>
              </a:solidFill>
              <a:latin typeface="微软雅黑" panose="020B0503020204020204" pitchFamily="34" charset="-122"/>
              <a:ea typeface="微软雅黑" panose="020B0503020204020204" pitchFamily="34" charset="-122"/>
            </a:endParaRPr>
          </a:p>
        </p:txBody>
      </p:sp>
      <p:sp>
        <p:nvSpPr>
          <p:cNvPr id="13" name="灯片编号占位符 4"/>
          <p:cNvSpPr>
            <a:spLocks noGrp="1"/>
          </p:cNvSpPr>
          <p:nvPr>
            <p:ph type="sldNum" sz="quarter" idx="12"/>
          </p:nvPr>
        </p:nvSpPr>
        <p:spPr>
          <a:xfrm>
            <a:off x="8604448" y="6388184"/>
            <a:ext cx="228600" cy="137160"/>
          </a:xfrm>
        </p:spPr>
        <p:txBody>
          <a:bodyPr/>
          <a:lstStyle/>
          <a:p>
            <a:fld id="{823FCCBC-0010-4C26-B64B-C555F35257CA}" type="slidenum">
              <a:rPr lang="en-US" smtClean="0">
                <a:latin typeface="微软雅黑" panose="020B0503020204020204" pitchFamily="34" charset="-122"/>
                <a:ea typeface="微软雅黑" panose="020B0503020204020204" pitchFamily="34" charset="-122"/>
              </a:rPr>
            </a:fld>
            <a:endParaRPr lang="en-US" dirty="0">
              <a:latin typeface="微软雅黑" panose="020B0503020204020204" pitchFamily="34" charset="-122"/>
              <a:ea typeface="微软雅黑" panose="020B0503020204020204" pitchFamily="34" charset="-122"/>
            </a:endParaRPr>
          </a:p>
        </p:txBody>
      </p:sp>
      <p:sp>
        <p:nvSpPr>
          <p:cNvPr id="14" name="日期占位符 5"/>
          <p:cNvSpPr>
            <a:spLocks noGrp="1"/>
          </p:cNvSpPr>
          <p:nvPr>
            <p:ph type="dt" sz="quarter" idx="13"/>
          </p:nvPr>
        </p:nvSpPr>
        <p:spPr>
          <a:xfrm>
            <a:off x="467544" y="6381328"/>
            <a:ext cx="6629400" cy="137160"/>
          </a:xfrm>
        </p:spPr>
        <p:txBody>
          <a:bodyPr/>
          <a:lstStyle/>
          <a:p>
            <a:r>
              <a:rPr lang="en-US" altLang="zh-CN" dirty="0" smtClean="0">
                <a:latin typeface="微软雅黑" panose="020B0503020204020204" pitchFamily="34" charset="-122"/>
                <a:ea typeface="微软雅黑" panose="020B0503020204020204" pitchFamily="34" charset="-122"/>
              </a:rPr>
              <a:t>2016</a:t>
            </a:r>
            <a:r>
              <a:rPr lang="zh-CN" altLang="en-US" dirty="0" smtClean="0">
                <a:latin typeface="微软雅黑" panose="020B0503020204020204" pitchFamily="34" charset="-122"/>
                <a:ea typeface="微软雅黑" panose="020B0503020204020204" pitchFamily="34" charset="-122"/>
              </a:rPr>
              <a:t>年</a:t>
            </a:r>
            <a:r>
              <a:rPr lang="en-US" altLang="zh-CN" dirty="0" smtClean="0">
                <a:latin typeface="微软雅黑" panose="020B0503020204020204" pitchFamily="34" charset="-122"/>
                <a:ea typeface="微软雅黑" panose="020B0503020204020204" pitchFamily="34" charset="-122"/>
              </a:rPr>
              <a:t>8</a:t>
            </a:r>
            <a:r>
              <a:rPr lang="zh-CN" altLang="en-US" dirty="0" smtClean="0">
                <a:latin typeface="微软雅黑" panose="020B0503020204020204" pitchFamily="34" charset="-122"/>
                <a:ea typeface="微软雅黑" panose="020B0503020204020204" pitchFamily="34" charset="-122"/>
              </a:rPr>
              <a:t>月</a:t>
            </a:r>
            <a:endParaRPr lang="en-US" dirty="0">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latin typeface="微软雅黑" panose="020B0503020204020204" pitchFamily="34" charset="-122"/>
                <a:ea typeface="微软雅黑" panose="020B0503020204020204" pitchFamily="34" charset="-122"/>
              </a:rPr>
              <a:t>参数放行与传统检验放行对比</a:t>
            </a:r>
            <a:r>
              <a:rPr lang="en-US" altLang="zh-CN" dirty="0" smtClean="0">
                <a:latin typeface="微软雅黑" panose="020B0503020204020204" pitchFamily="34" charset="-122"/>
                <a:ea typeface="微软雅黑" panose="020B0503020204020204" pitchFamily="34" charset="-122"/>
              </a:rPr>
              <a:t>-</a:t>
            </a:r>
            <a:r>
              <a:rPr lang="zh-CN" altLang="en-US" dirty="0" smtClean="0">
                <a:latin typeface="微软雅黑" panose="020B0503020204020204" pitchFamily="34" charset="-122"/>
                <a:ea typeface="微软雅黑" panose="020B0503020204020204" pitchFamily="34" charset="-122"/>
              </a:rPr>
              <a:t>传统检验有很多局限性</a:t>
            </a:r>
            <a:endParaRPr lang="zh-CN" altLang="en-US" dirty="0">
              <a:latin typeface="微软雅黑" panose="020B0503020204020204" pitchFamily="34" charset="-122"/>
              <a:ea typeface="微软雅黑" panose="020B0503020204020204" pitchFamily="34" charset="-122"/>
            </a:endParaRPr>
          </a:p>
        </p:txBody>
      </p:sp>
      <p:sp>
        <p:nvSpPr>
          <p:cNvPr id="9" name="矩形 8"/>
          <p:cNvSpPr/>
          <p:nvPr/>
        </p:nvSpPr>
        <p:spPr>
          <a:xfrm>
            <a:off x="467544" y="2096852"/>
            <a:ext cx="3960000" cy="3096344"/>
          </a:xfrm>
          <a:prstGeom prst="rect">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zh-CN" altLang="en-US" sz="1400" dirty="0" err="1" smtClean="0">
              <a:solidFill>
                <a:srgbClr val="080808"/>
              </a:solidFill>
              <a:latin typeface="微软雅黑" panose="020B0503020204020204" pitchFamily="34" charset="-122"/>
              <a:ea typeface="微软雅黑" panose="020B0503020204020204" pitchFamily="34" charset="-122"/>
            </a:endParaRPr>
          </a:p>
        </p:txBody>
      </p:sp>
      <p:sp>
        <p:nvSpPr>
          <p:cNvPr id="10" name="矩形 9"/>
          <p:cNvSpPr/>
          <p:nvPr/>
        </p:nvSpPr>
        <p:spPr>
          <a:xfrm>
            <a:off x="467544" y="1556792"/>
            <a:ext cx="3960000" cy="468000"/>
          </a:xfrm>
          <a:prstGeom prst="rect">
            <a:avLst/>
          </a:prstGeom>
          <a:solidFill>
            <a:srgbClr val="D5E4F3"/>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zh-CN" altLang="en-US" dirty="0" smtClean="0">
                <a:solidFill>
                  <a:srgbClr val="080808"/>
                </a:solidFill>
                <a:latin typeface="微软雅黑" panose="020B0503020204020204" pitchFamily="34" charset="-122"/>
                <a:ea typeface="微软雅黑" panose="020B0503020204020204" pitchFamily="34" charset="-122"/>
              </a:rPr>
              <a:t>参数放行</a:t>
            </a:r>
            <a:endParaRPr lang="zh-CN" altLang="en-US" dirty="0" smtClean="0">
              <a:solidFill>
                <a:srgbClr val="080808"/>
              </a:solidFill>
              <a:latin typeface="微软雅黑" panose="020B0503020204020204" pitchFamily="34" charset="-122"/>
              <a:ea typeface="微软雅黑" panose="020B0503020204020204" pitchFamily="34" charset="-122"/>
            </a:endParaRPr>
          </a:p>
        </p:txBody>
      </p:sp>
      <p:sp>
        <p:nvSpPr>
          <p:cNvPr id="13" name="矩形 12"/>
          <p:cNvSpPr/>
          <p:nvPr/>
        </p:nvSpPr>
        <p:spPr>
          <a:xfrm>
            <a:off x="4680452" y="2096852"/>
            <a:ext cx="3960000" cy="3096344"/>
          </a:xfrm>
          <a:prstGeom prst="rect">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zh-CN" altLang="en-US" sz="1400" dirty="0" err="1" smtClean="0">
              <a:solidFill>
                <a:srgbClr val="080808"/>
              </a:solidFill>
              <a:latin typeface="微软雅黑" panose="020B0503020204020204" pitchFamily="34" charset="-122"/>
              <a:ea typeface="微软雅黑" panose="020B0503020204020204" pitchFamily="34" charset="-122"/>
            </a:endParaRPr>
          </a:p>
        </p:txBody>
      </p:sp>
      <p:sp>
        <p:nvSpPr>
          <p:cNvPr id="14" name="矩形 13"/>
          <p:cNvSpPr/>
          <p:nvPr/>
        </p:nvSpPr>
        <p:spPr>
          <a:xfrm>
            <a:off x="4680452" y="1556792"/>
            <a:ext cx="3960000" cy="468000"/>
          </a:xfrm>
          <a:prstGeom prst="rect">
            <a:avLst/>
          </a:prstGeom>
          <a:solidFill>
            <a:srgbClr val="D5E4F3"/>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zh-CN" altLang="en-US" dirty="0" smtClean="0">
                <a:solidFill>
                  <a:srgbClr val="080808"/>
                </a:solidFill>
                <a:latin typeface="微软雅黑" panose="020B0503020204020204" pitchFamily="34" charset="-122"/>
                <a:ea typeface="微软雅黑" panose="020B0503020204020204" pitchFamily="34" charset="-122"/>
              </a:rPr>
              <a:t>传统检验放行</a:t>
            </a:r>
            <a:endParaRPr lang="zh-CN" altLang="en-US" dirty="0" smtClean="0">
              <a:solidFill>
                <a:srgbClr val="080808"/>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4788464" y="2132856"/>
            <a:ext cx="3851988" cy="648072"/>
            <a:chOff x="4788464" y="2132856"/>
            <a:chExt cx="3851988" cy="648072"/>
          </a:xfrm>
        </p:grpSpPr>
        <p:sp>
          <p:nvSpPr>
            <p:cNvPr id="15" name="椭圆 14"/>
            <p:cNvSpPr/>
            <p:nvPr/>
          </p:nvSpPr>
          <p:spPr>
            <a:xfrm>
              <a:off x="4788464" y="2210829"/>
              <a:ext cx="288032" cy="288032"/>
            </a:xfrm>
            <a:prstGeom prst="ellipse">
              <a:avLst/>
            </a:prstGeom>
            <a:solidFill>
              <a:srgbClr val="00B0F0"/>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dirty="0" smtClean="0">
                  <a:solidFill>
                    <a:srgbClr val="080808"/>
                  </a:solidFill>
                  <a:latin typeface="微软雅黑" panose="020B0503020204020204" pitchFamily="34" charset="-122"/>
                  <a:ea typeface="微软雅黑" panose="020B0503020204020204" pitchFamily="34" charset="-122"/>
                </a:rPr>
                <a:t>1</a:t>
              </a:r>
              <a:endParaRPr lang="zh-CN" altLang="en-US" sz="1400" b="1" dirty="0" err="1" smtClean="0">
                <a:solidFill>
                  <a:srgbClr val="080808"/>
                </a:solidFill>
                <a:latin typeface="微软雅黑" panose="020B0503020204020204" pitchFamily="34" charset="-122"/>
                <a:ea typeface="微软雅黑" panose="020B0503020204020204" pitchFamily="34" charset="-122"/>
              </a:endParaRPr>
            </a:p>
          </p:txBody>
        </p:sp>
        <p:sp>
          <p:nvSpPr>
            <p:cNvPr id="21" name="TextBox 20"/>
            <p:cNvSpPr txBox="1"/>
            <p:nvPr/>
          </p:nvSpPr>
          <p:spPr>
            <a:xfrm>
              <a:off x="5215228" y="2132856"/>
              <a:ext cx="2597132" cy="396044"/>
            </a:xfrm>
            <a:prstGeom prst="rect">
              <a:avLst/>
            </a:prstGeom>
            <a:noFill/>
            <a:ln w="28575">
              <a:noFill/>
            </a:ln>
          </p:spPr>
          <p:txBody>
            <a:bodyPr wrap="square" lIns="36000" tIns="36000" rIns="36000" bIns="36000" rtlCol="0" anchor="ctr" anchorCtr="0">
              <a:noAutofit/>
            </a:bodyPr>
            <a:lstStyle/>
            <a:p>
              <a:pPr latinLnBrk="0"/>
              <a:r>
                <a:rPr lang="zh-CN" altLang="en-US" sz="1400" b="1" dirty="0" smtClean="0">
                  <a:solidFill>
                    <a:srgbClr val="080808"/>
                  </a:solidFill>
                  <a:latin typeface="微软雅黑" panose="020B0503020204020204" pitchFamily="34" charset="-122"/>
                  <a:ea typeface="微软雅黑" panose="020B0503020204020204" pitchFamily="34" charset="-122"/>
                </a:rPr>
                <a:t>有检测灵敏度的局限</a:t>
              </a:r>
              <a:endParaRPr lang="zh-CN" altLang="en-US" sz="1400" b="1" dirty="0" smtClean="0">
                <a:solidFill>
                  <a:srgbClr val="080808"/>
                </a:solidFill>
                <a:latin typeface="微软雅黑" panose="020B0503020204020204" pitchFamily="34" charset="-122"/>
                <a:ea typeface="微软雅黑" panose="020B0503020204020204" pitchFamily="34" charset="-122"/>
              </a:endParaRPr>
            </a:p>
          </p:txBody>
        </p:sp>
        <p:sp>
          <p:nvSpPr>
            <p:cNvPr id="25" name="TextBox 24"/>
            <p:cNvSpPr txBox="1"/>
            <p:nvPr/>
          </p:nvSpPr>
          <p:spPr>
            <a:xfrm>
              <a:off x="5215228" y="2444855"/>
              <a:ext cx="3425224" cy="336073"/>
            </a:xfrm>
            <a:prstGeom prst="rect">
              <a:avLst/>
            </a:prstGeom>
            <a:noFill/>
            <a:ln w="28575">
              <a:noFill/>
            </a:ln>
          </p:spPr>
          <p:txBody>
            <a:bodyPr wrap="square" lIns="36000" tIns="36000" rIns="36000" bIns="36000" rtlCol="0" anchor="t" anchorCtr="0">
              <a:noAutofit/>
            </a:bodyPr>
            <a:lstStyle/>
            <a:p>
              <a:pPr marL="285750" indent="-285750" latinLnBrk="0">
                <a:spcBef>
                  <a:spcPts val="300"/>
                </a:spcBef>
                <a:buFont typeface="Arial" panose="020B0604020202020204" pitchFamily="34" charset="0"/>
                <a:buChar char="•"/>
              </a:pPr>
              <a:r>
                <a:rPr lang="zh-CN" altLang="en-US" sz="1400" dirty="0" smtClean="0">
                  <a:solidFill>
                    <a:srgbClr val="080808"/>
                  </a:solidFill>
                  <a:latin typeface="微软雅黑" panose="020B0503020204020204" pitchFamily="34" charset="-122"/>
                  <a:ea typeface="微软雅黑" panose="020B0503020204020204" pitchFamily="34" charset="-122"/>
                </a:rPr>
                <a:t>检测的灵敏度低</a:t>
              </a:r>
              <a:endParaRPr lang="en-US" altLang="zh-CN" sz="1400" dirty="0" smtClean="0">
                <a:solidFill>
                  <a:srgbClr val="080808"/>
                </a:solidFill>
                <a:latin typeface="微软雅黑" panose="020B0503020204020204" pitchFamily="34" charset="-122"/>
                <a:ea typeface="微软雅黑" panose="020B0503020204020204" pitchFamily="34" charset="-122"/>
              </a:endParaRPr>
            </a:p>
          </p:txBody>
        </p:sp>
      </p:grpSp>
      <p:grpSp>
        <p:nvGrpSpPr>
          <p:cNvPr id="7" name="组合 6"/>
          <p:cNvGrpSpPr/>
          <p:nvPr/>
        </p:nvGrpSpPr>
        <p:grpSpPr>
          <a:xfrm>
            <a:off x="4788464" y="2744924"/>
            <a:ext cx="3851988" cy="828092"/>
            <a:chOff x="4788464" y="2744924"/>
            <a:chExt cx="3851988" cy="828092"/>
          </a:xfrm>
        </p:grpSpPr>
        <p:sp>
          <p:nvSpPr>
            <p:cNvPr id="17" name="椭圆 16"/>
            <p:cNvSpPr/>
            <p:nvPr/>
          </p:nvSpPr>
          <p:spPr>
            <a:xfrm>
              <a:off x="4788464" y="2781142"/>
              <a:ext cx="288032" cy="288032"/>
            </a:xfrm>
            <a:prstGeom prst="ellipse">
              <a:avLst/>
            </a:prstGeom>
            <a:solidFill>
              <a:srgbClr val="00B0F0"/>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dirty="0" smtClean="0">
                  <a:solidFill>
                    <a:srgbClr val="080808"/>
                  </a:solidFill>
                  <a:latin typeface="微软雅黑" panose="020B0503020204020204" pitchFamily="34" charset="-122"/>
                  <a:ea typeface="微软雅黑" panose="020B0503020204020204" pitchFamily="34" charset="-122"/>
                </a:rPr>
                <a:t>2</a:t>
              </a:r>
              <a:endParaRPr lang="zh-CN" altLang="en-US" sz="1400" b="1" dirty="0" err="1" smtClean="0">
                <a:solidFill>
                  <a:srgbClr val="080808"/>
                </a:solidFill>
                <a:latin typeface="微软雅黑" panose="020B0503020204020204" pitchFamily="34" charset="-122"/>
                <a:ea typeface="微软雅黑" panose="020B0503020204020204" pitchFamily="34" charset="-122"/>
              </a:endParaRPr>
            </a:p>
          </p:txBody>
        </p:sp>
        <p:sp>
          <p:nvSpPr>
            <p:cNvPr id="24" name="TextBox 23"/>
            <p:cNvSpPr txBox="1"/>
            <p:nvPr/>
          </p:nvSpPr>
          <p:spPr>
            <a:xfrm>
              <a:off x="5215228" y="2744924"/>
              <a:ext cx="3425224" cy="396044"/>
            </a:xfrm>
            <a:prstGeom prst="rect">
              <a:avLst/>
            </a:prstGeom>
            <a:noFill/>
            <a:ln w="28575">
              <a:noFill/>
            </a:ln>
          </p:spPr>
          <p:txBody>
            <a:bodyPr wrap="square" lIns="36000" tIns="36000" rIns="36000" bIns="36000" rtlCol="0" anchor="ctr" anchorCtr="0">
              <a:noAutofit/>
            </a:bodyPr>
            <a:lstStyle/>
            <a:p>
              <a:pPr latinLnBrk="0"/>
              <a:r>
                <a:rPr lang="zh-CN" altLang="en-US" sz="1400" b="1" dirty="0" smtClean="0">
                  <a:solidFill>
                    <a:srgbClr val="080808"/>
                  </a:solidFill>
                  <a:latin typeface="微软雅黑" panose="020B0503020204020204" pitchFamily="34" charset="-122"/>
                  <a:ea typeface="微软雅黑" panose="020B0503020204020204" pitchFamily="34" charset="-122"/>
                </a:rPr>
                <a:t>对污染产品抽到检测的检测率低</a:t>
              </a:r>
              <a:endParaRPr lang="zh-CN" altLang="en-US" sz="1400" b="1" dirty="0" smtClean="0">
                <a:solidFill>
                  <a:srgbClr val="080808"/>
                </a:solidFill>
                <a:latin typeface="微软雅黑" panose="020B0503020204020204" pitchFamily="34" charset="-122"/>
                <a:ea typeface="微软雅黑" panose="020B0503020204020204" pitchFamily="34" charset="-122"/>
              </a:endParaRPr>
            </a:p>
          </p:txBody>
        </p:sp>
        <p:sp>
          <p:nvSpPr>
            <p:cNvPr id="26" name="TextBox 25"/>
            <p:cNvSpPr txBox="1"/>
            <p:nvPr/>
          </p:nvSpPr>
          <p:spPr>
            <a:xfrm>
              <a:off x="5215228" y="3069174"/>
              <a:ext cx="3425224" cy="503842"/>
            </a:xfrm>
            <a:prstGeom prst="rect">
              <a:avLst/>
            </a:prstGeom>
            <a:noFill/>
            <a:ln w="28575">
              <a:noFill/>
            </a:ln>
          </p:spPr>
          <p:txBody>
            <a:bodyPr wrap="square" lIns="36000" tIns="36000" rIns="36000" bIns="36000" rtlCol="0" anchor="t" anchorCtr="0">
              <a:noAutofit/>
            </a:bodyPr>
            <a:lstStyle/>
            <a:p>
              <a:pPr marL="285750" indent="-285750" latinLnBrk="0">
                <a:spcBef>
                  <a:spcPts val="300"/>
                </a:spcBef>
                <a:buFont typeface="Arial" panose="020B0604020202020204" pitchFamily="34" charset="0"/>
                <a:buChar char="•"/>
              </a:pPr>
              <a:r>
                <a:rPr lang="zh-CN" altLang="en-US" sz="1400" dirty="0" smtClean="0">
                  <a:solidFill>
                    <a:srgbClr val="080808"/>
                  </a:solidFill>
                  <a:latin typeface="微软雅黑" panose="020B0503020204020204" pitchFamily="34" charset="-122"/>
                  <a:ea typeface="微软雅黑" panose="020B0503020204020204" pitchFamily="34" charset="-122"/>
                </a:rPr>
                <a:t>由于抽样问题，存在污染样品没法被抽到造成假阴性判断。</a:t>
              </a:r>
              <a:endParaRPr lang="en-US" altLang="zh-CN" sz="1400" dirty="0" smtClean="0">
                <a:solidFill>
                  <a:srgbClr val="080808"/>
                </a:solidFill>
                <a:latin typeface="微软雅黑" panose="020B0503020204020204" pitchFamily="34" charset="-122"/>
                <a:ea typeface="微软雅黑" panose="020B0503020204020204" pitchFamily="34" charset="-122"/>
              </a:endParaRPr>
            </a:p>
          </p:txBody>
        </p:sp>
      </p:grpSp>
      <p:grpSp>
        <p:nvGrpSpPr>
          <p:cNvPr id="8" name="组合 7"/>
          <p:cNvGrpSpPr/>
          <p:nvPr/>
        </p:nvGrpSpPr>
        <p:grpSpPr>
          <a:xfrm>
            <a:off x="4788464" y="3573016"/>
            <a:ext cx="3841418" cy="576064"/>
            <a:chOff x="4788464" y="3573016"/>
            <a:chExt cx="3841418" cy="576064"/>
          </a:xfrm>
        </p:grpSpPr>
        <p:sp>
          <p:nvSpPr>
            <p:cNvPr id="19" name="椭圆 18"/>
            <p:cNvSpPr/>
            <p:nvPr/>
          </p:nvSpPr>
          <p:spPr>
            <a:xfrm>
              <a:off x="4788464" y="3612556"/>
              <a:ext cx="288032" cy="288032"/>
            </a:xfrm>
            <a:prstGeom prst="ellipse">
              <a:avLst/>
            </a:prstGeom>
            <a:solidFill>
              <a:srgbClr val="00B0F0"/>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dirty="0" smtClean="0">
                  <a:solidFill>
                    <a:srgbClr val="080808"/>
                  </a:solidFill>
                  <a:latin typeface="微软雅黑" panose="020B0503020204020204" pitchFamily="34" charset="-122"/>
                  <a:ea typeface="微软雅黑" panose="020B0503020204020204" pitchFamily="34" charset="-122"/>
                </a:rPr>
                <a:t>3</a:t>
              </a:r>
              <a:endParaRPr lang="zh-CN" altLang="en-US" sz="1400" b="1" dirty="0" err="1" smtClean="0">
                <a:solidFill>
                  <a:srgbClr val="080808"/>
                </a:solidFill>
                <a:latin typeface="微软雅黑" panose="020B0503020204020204" pitchFamily="34" charset="-122"/>
                <a:ea typeface="微软雅黑" panose="020B0503020204020204" pitchFamily="34" charset="-122"/>
              </a:endParaRPr>
            </a:p>
          </p:txBody>
        </p:sp>
        <p:sp>
          <p:nvSpPr>
            <p:cNvPr id="30" name="TextBox 29"/>
            <p:cNvSpPr txBox="1"/>
            <p:nvPr/>
          </p:nvSpPr>
          <p:spPr>
            <a:xfrm>
              <a:off x="5204658" y="3573016"/>
              <a:ext cx="3425224" cy="396044"/>
            </a:xfrm>
            <a:prstGeom prst="rect">
              <a:avLst/>
            </a:prstGeom>
            <a:noFill/>
            <a:ln w="28575">
              <a:noFill/>
            </a:ln>
          </p:spPr>
          <p:txBody>
            <a:bodyPr wrap="square" lIns="36000" tIns="36000" rIns="36000" bIns="36000" rtlCol="0" anchor="ctr" anchorCtr="0">
              <a:noAutofit/>
            </a:bodyPr>
            <a:lstStyle/>
            <a:p>
              <a:pPr latinLnBrk="0"/>
              <a:r>
                <a:rPr lang="zh-CN" altLang="en-US" sz="1400" b="1" dirty="0" smtClean="0">
                  <a:solidFill>
                    <a:srgbClr val="080808"/>
                  </a:solidFill>
                  <a:latin typeface="微软雅黑" panose="020B0503020204020204" pitchFamily="34" charset="-122"/>
                  <a:ea typeface="微软雅黑" panose="020B0503020204020204" pitchFamily="34" charset="-122"/>
                </a:rPr>
                <a:t>统计学上的局限性</a:t>
              </a:r>
              <a:endParaRPr lang="zh-CN" altLang="en-US" sz="1400" b="1" dirty="0" smtClean="0">
                <a:solidFill>
                  <a:srgbClr val="080808"/>
                </a:solidFill>
                <a:latin typeface="微软雅黑" panose="020B0503020204020204" pitchFamily="34" charset="-122"/>
                <a:ea typeface="微软雅黑" panose="020B0503020204020204" pitchFamily="34" charset="-122"/>
              </a:endParaRPr>
            </a:p>
          </p:txBody>
        </p:sp>
        <p:sp>
          <p:nvSpPr>
            <p:cNvPr id="31" name="TextBox 30"/>
            <p:cNvSpPr txBox="1"/>
            <p:nvPr/>
          </p:nvSpPr>
          <p:spPr>
            <a:xfrm>
              <a:off x="5204658" y="3900588"/>
              <a:ext cx="3425224" cy="248492"/>
            </a:xfrm>
            <a:prstGeom prst="rect">
              <a:avLst/>
            </a:prstGeom>
            <a:noFill/>
            <a:ln w="28575">
              <a:noFill/>
            </a:ln>
          </p:spPr>
          <p:txBody>
            <a:bodyPr wrap="square" lIns="36000" tIns="36000" rIns="36000" bIns="36000" rtlCol="0" anchor="t" anchorCtr="0">
              <a:noAutofit/>
            </a:bodyPr>
            <a:lstStyle/>
            <a:p>
              <a:pPr marL="285750" indent="-285750" latinLnBrk="0">
                <a:spcBef>
                  <a:spcPts val="300"/>
                </a:spcBef>
                <a:buFont typeface="Arial" panose="020B0604020202020204" pitchFamily="34" charset="0"/>
                <a:buChar char="•"/>
              </a:pPr>
              <a:r>
                <a:rPr lang="zh-CN" altLang="en-US" sz="1400" dirty="0" smtClean="0">
                  <a:solidFill>
                    <a:srgbClr val="080808"/>
                  </a:solidFill>
                  <a:latin typeface="微软雅黑" panose="020B0503020204020204" pitchFamily="34" charset="-122"/>
                  <a:ea typeface="微软雅黑" panose="020B0503020204020204" pitchFamily="34" charset="-122"/>
                </a:rPr>
                <a:t>很难达到污染物水平</a:t>
              </a:r>
              <a:r>
                <a:rPr lang="en-US" altLang="zh-CN" sz="1400" dirty="0" smtClean="0">
                  <a:solidFill>
                    <a:srgbClr val="080808"/>
                  </a:solidFill>
                  <a:latin typeface="微软雅黑" panose="020B0503020204020204" pitchFamily="34" charset="-122"/>
                  <a:ea typeface="微软雅黑" panose="020B0503020204020204" pitchFamily="34" charset="-122"/>
                </a:rPr>
                <a:t>10</a:t>
              </a:r>
              <a:r>
                <a:rPr lang="en-US" altLang="zh-CN" sz="1400" baseline="30000" dirty="0" smtClean="0">
                  <a:solidFill>
                    <a:srgbClr val="080808"/>
                  </a:solidFill>
                  <a:latin typeface="微软雅黑" panose="020B0503020204020204" pitchFamily="34" charset="-122"/>
                  <a:ea typeface="微软雅黑" panose="020B0503020204020204" pitchFamily="34" charset="-122"/>
                </a:rPr>
                <a:t>-6</a:t>
              </a:r>
              <a:endParaRPr lang="en-US" altLang="zh-CN" sz="1400" baseline="30000" dirty="0" smtClean="0">
                <a:solidFill>
                  <a:srgbClr val="080808"/>
                </a:solidFill>
                <a:latin typeface="微软雅黑" panose="020B0503020204020204" pitchFamily="34" charset="-122"/>
                <a:ea typeface="微软雅黑" panose="020B0503020204020204" pitchFamily="34" charset="-122"/>
              </a:endParaRPr>
            </a:p>
          </p:txBody>
        </p:sp>
      </p:grpSp>
      <p:grpSp>
        <p:nvGrpSpPr>
          <p:cNvPr id="11" name="组合 10"/>
          <p:cNvGrpSpPr/>
          <p:nvPr/>
        </p:nvGrpSpPr>
        <p:grpSpPr>
          <a:xfrm>
            <a:off x="4788464" y="4257092"/>
            <a:ext cx="3841418" cy="759620"/>
            <a:chOff x="4788464" y="4332636"/>
            <a:chExt cx="3841418" cy="759620"/>
          </a:xfrm>
        </p:grpSpPr>
        <p:sp>
          <p:nvSpPr>
            <p:cNvPr id="33" name="椭圆 32"/>
            <p:cNvSpPr/>
            <p:nvPr/>
          </p:nvSpPr>
          <p:spPr>
            <a:xfrm>
              <a:off x="4788464" y="4372176"/>
              <a:ext cx="288032" cy="288032"/>
            </a:xfrm>
            <a:prstGeom prst="ellipse">
              <a:avLst/>
            </a:prstGeom>
            <a:solidFill>
              <a:srgbClr val="00B0F0"/>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dirty="0">
                  <a:solidFill>
                    <a:srgbClr val="080808"/>
                  </a:solidFill>
                  <a:latin typeface="微软雅黑" panose="020B0503020204020204" pitchFamily="34" charset="-122"/>
                  <a:ea typeface="微软雅黑" panose="020B0503020204020204" pitchFamily="34" charset="-122"/>
                </a:rPr>
                <a:t>4</a:t>
              </a:r>
              <a:endParaRPr lang="zh-CN" altLang="en-US" sz="1400" b="1" dirty="0" err="1" smtClean="0">
                <a:solidFill>
                  <a:srgbClr val="080808"/>
                </a:solidFill>
                <a:latin typeface="微软雅黑" panose="020B0503020204020204" pitchFamily="34" charset="-122"/>
                <a:ea typeface="微软雅黑" panose="020B0503020204020204" pitchFamily="34" charset="-122"/>
              </a:endParaRPr>
            </a:p>
          </p:txBody>
        </p:sp>
        <p:sp>
          <p:nvSpPr>
            <p:cNvPr id="34" name="TextBox 33"/>
            <p:cNvSpPr txBox="1"/>
            <p:nvPr/>
          </p:nvSpPr>
          <p:spPr>
            <a:xfrm>
              <a:off x="5204658" y="4332636"/>
              <a:ext cx="3425224" cy="396044"/>
            </a:xfrm>
            <a:prstGeom prst="rect">
              <a:avLst/>
            </a:prstGeom>
            <a:noFill/>
            <a:ln w="28575">
              <a:noFill/>
            </a:ln>
          </p:spPr>
          <p:txBody>
            <a:bodyPr wrap="square" lIns="36000" tIns="36000" rIns="36000" bIns="36000" rtlCol="0" anchor="ctr" anchorCtr="0">
              <a:noAutofit/>
            </a:bodyPr>
            <a:lstStyle/>
            <a:p>
              <a:pPr latinLnBrk="0"/>
              <a:r>
                <a:rPr lang="zh-CN" altLang="en-US" sz="1400" b="1" dirty="0" smtClean="0">
                  <a:solidFill>
                    <a:srgbClr val="080808"/>
                  </a:solidFill>
                  <a:latin typeface="微软雅黑" panose="020B0503020204020204" pitchFamily="34" charset="-122"/>
                  <a:ea typeface="微软雅黑" panose="020B0503020204020204" pitchFamily="34" charset="-122"/>
                </a:rPr>
                <a:t>仅有不到</a:t>
              </a:r>
              <a:r>
                <a:rPr lang="en-US" altLang="zh-CN" sz="1400" b="1" dirty="0" smtClean="0">
                  <a:solidFill>
                    <a:srgbClr val="080808"/>
                  </a:solidFill>
                  <a:latin typeface="微软雅黑" panose="020B0503020204020204" pitchFamily="34" charset="-122"/>
                  <a:ea typeface="微软雅黑" panose="020B0503020204020204" pitchFamily="34" charset="-122"/>
                </a:rPr>
                <a:t>1%</a:t>
              </a:r>
              <a:r>
                <a:rPr lang="zh-CN" altLang="en-US" sz="1400" b="1" dirty="0" smtClean="0">
                  <a:solidFill>
                    <a:srgbClr val="080808"/>
                  </a:solidFill>
                  <a:latin typeface="微软雅黑" panose="020B0503020204020204" pitchFamily="34" charset="-122"/>
                  <a:ea typeface="微软雅黑" panose="020B0503020204020204" pitchFamily="34" charset="-122"/>
                </a:rPr>
                <a:t>的微生物可以培养</a:t>
              </a:r>
              <a:endParaRPr lang="zh-CN" altLang="en-US" sz="1400" b="1" dirty="0" smtClean="0">
                <a:solidFill>
                  <a:srgbClr val="080808"/>
                </a:solidFill>
                <a:latin typeface="微软雅黑" panose="020B0503020204020204" pitchFamily="34" charset="-122"/>
                <a:ea typeface="微软雅黑" panose="020B0503020204020204" pitchFamily="34" charset="-122"/>
              </a:endParaRPr>
            </a:p>
          </p:txBody>
        </p:sp>
        <p:sp>
          <p:nvSpPr>
            <p:cNvPr id="35" name="TextBox 34"/>
            <p:cNvSpPr txBox="1"/>
            <p:nvPr/>
          </p:nvSpPr>
          <p:spPr>
            <a:xfrm>
              <a:off x="5204658" y="4660208"/>
              <a:ext cx="3425224" cy="432048"/>
            </a:xfrm>
            <a:prstGeom prst="rect">
              <a:avLst/>
            </a:prstGeom>
            <a:noFill/>
            <a:ln w="28575">
              <a:noFill/>
            </a:ln>
          </p:spPr>
          <p:txBody>
            <a:bodyPr wrap="square" lIns="36000" tIns="36000" rIns="36000" bIns="36000" rtlCol="0" anchor="t" anchorCtr="0">
              <a:noAutofit/>
            </a:bodyPr>
            <a:lstStyle/>
            <a:p>
              <a:pPr marL="285750" indent="-285750" latinLnBrk="0">
                <a:spcBef>
                  <a:spcPts val="300"/>
                </a:spcBef>
                <a:buFont typeface="Arial" panose="020B0604020202020204" pitchFamily="34" charset="0"/>
                <a:buChar char="•"/>
              </a:pPr>
              <a:r>
                <a:rPr lang="zh-CN" altLang="en-US" sz="1400" dirty="0" smtClean="0">
                  <a:solidFill>
                    <a:srgbClr val="080808"/>
                  </a:solidFill>
                  <a:latin typeface="微软雅黑" panose="020B0503020204020204" pitchFamily="34" charset="-122"/>
                  <a:ea typeface="微软雅黑" panose="020B0503020204020204" pitchFamily="34" charset="-122"/>
                </a:rPr>
                <a:t>很难通过检测</a:t>
              </a:r>
              <a:r>
                <a:rPr lang="en-US" altLang="zh-CN" sz="1400" dirty="0" smtClean="0">
                  <a:solidFill>
                    <a:srgbClr val="080808"/>
                  </a:solidFill>
                  <a:latin typeface="微软雅黑" panose="020B0503020204020204" pitchFamily="34" charset="-122"/>
                  <a:ea typeface="微软雅黑" panose="020B0503020204020204" pitchFamily="34" charset="-122"/>
                </a:rPr>
                <a:t>1%</a:t>
              </a:r>
              <a:r>
                <a:rPr lang="zh-CN" altLang="en-US" sz="1400" dirty="0" smtClean="0">
                  <a:solidFill>
                    <a:srgbClr val="080808"/>
                  </a:solidFill>
                  <a:latin typeface="微软雅黑" panose="020B0503020204020204" pitchFamily="34" charset="-122"/>
                  <a:ea typeface="微软雅黑" panose="020B0503020204020204" pitchFamily="34" charset="-122"/>
                </a:rPr>
                <a:t>可检测的微生物来达到控制所有微生物含量的目的。</a:t>
              </a:r>
              <a:endParaRPr lang="en-US" altLang="zh-CN" sz="1400" baseline="30000" dirty="0" smtClean="0">
                <a:solidFill>
                  <a:srgbClr val="080808"/>
                </a:solidFill>
                <a:latin typeface="微软雅黑" panose="020B0503020204020204" pitchFamily="34" charset="-122"/>
                <a:ea typeface="微软雅黑" panose="020B0503020204020204" pitchFamily="34" charset="-122"/>
              </a:endParaRPr>
            </a:p>
          </p:txBody>
        </p:sp>
      </p:grpSp>
      <p:grpSp>
        <p:nvGrpSpPr>
          <p:cNvPr id="52" name="组合 51"/>
          <p:cNvGrpSpPr/>
          <p:nvPr/>
        </p:nvGrpSpPr>
        <p:grpSpPr>
          <a:xfrm>
            <a:off x="561256" y="2132856"/>
            <a:ext cx="3851988" cy="648072"/>
            <a:chOff x="4788464" y="2132856"/>
            <a:chExt cx="3851988" cy="648072"/>
          </a:xfrm>
        </p:grpSpPr>
        <p:sp>
          <p:nvSpPr>
            <p:cNvPr id="53" name="椭圆 52"/>
            <p:cNvSpPr/>
            <p:nvPr/>
          </p:nvSpPr>
          <p:spPr>
            <a:xfrm>
              <a:off x="4788464" y="2210829"/>
              <a:ext cx="288032" cy="288032"/>
            </a:xfrm>
            <a:prstGeom prst="ellipse">
              <a:avLst/>
            </a:prstGeom>
            <a:solidFill>
              <a:srgbClr val="00B0F0"/>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dirty="0" smtClean="0">
                  <a:solidFill>
                    <a:srgbClr val="080808"/>
                  </a:solidFill>
                  <a:latin typeface="微软雅黑" panose="020B0503020204020204" pitchFamily="34" charset="-122"/>
                  <a:ea typeface="微软雅黑" panose="020B0503020204020204" pitchFamily="34" charset="-122"/>
                </a:rPr>
                <a:t>1</a:t>
              </a:r>
              <a:endParaRPr lang="zh-CN" altLang="en-US" sz="1400" b="1" dirty="0" err="1" smtClean="0">
                <a:solidFill>
                  <a:srgbClr val="080808"/>
                </a:solidFill>
                <a:latin typeface="微软雅黑" panose="020B0503020204020204" pitchFamily="34" charset="-122"/>
                <a:ea typeface="微软雅黑" panose="020B0503020204020204" pitchFamily="34" charset="-122"/>
              </a:endParaRPr>
            </a:p>
          </p:txBody>
        </p:sp>
        <p:sp>
          <p:nvSpPr>
            <p:cNvPr id="54" name="TextBox 53"/>
            <p:cNvSpPr txBox="1"/>
            <p:nvPr/>
          </p:nvSpPr>
          <p:spPr>
            <a:xfrm>
              <a:off x="5215228" y="2132856"/>
              <a:ext cx="2597132" cy="396044"/>
            </a:xfrm>
            <a:prstGeom prst="rect">
              <a:avLst/>
            </a:prstGeom>
            <a:noFill/>
            <a:ln w="28575">
              <a:noFill/>
            </a:ln>
          </p:spPr>
          <p:txBody>
            <a:bodyPr wrap="square" lIns="36000" tIns="36000" rIns="36000" bIns="36000" rtlCol="0" anchor="ctr" anchorCtr="0">
              <a:noAutofit/>
            </a:bodyPr>
            <a:lstStyle/>
            <a:p>
              <a:pPr latinLnBrk="0"/>
              <a:r>
                <a:rPr lang="zh-CN" altLang="en-US" sz="1400" b="1" dirty="0" smtClean="0">
                  <a:solidFill>
                    <a:srgbClr val="080808"/>
                  </a:solidFill>
                  <a:latin typeface="微软雅黑" panose="020B0503020204020204" pitchFamily="34" charset="-122"/>
                  <a:ea typeface="微软雅黑" panose="020B0503020204020204" pitchFamily="34" charset="-122"/>
                </a:rPr>
                <a:t>不存在灵敏度问题</a:t>
              </a:r>
              <a:endParaRPr lang="zh-CN" altLang="en-US" sz="1400" b="1" dirty="0" smtClean="0">
                <a:solidFill>
                  <a:srgbClr val="080808"/>
                </a:solidFill>
                <a:latin typeface="微软雅黑" panose="020B0503020204020204" pitchFamily="34" charset="-122"/>
                <a:ea typeface="微软雅黑" panose="020B0503020204020204" pitchFamily="34" charset="-122"/>
              </a:endParaRPr>
            </a:p>
          </p:txBody>
        </p:sp>
        <p:sp>
          <p:nvSpPr>
            <p:cNvPr id="55" name="TextBox 54"/>
            <p:cNvSpPr txBox="1"/>
            <p:nvPr/>
          </p:nvSpPr>
          <p:spPr>
            <a:xfrm>
              <a:off x="5215228" y="2444855"/>
              <a:ext cx="3425224" cy="336073"/>
            </a:xfrm>
            <a:prstGeom prst="rect">
              <a:avLst/>
            </a:prstGeom>
            <a:noFill/>
            <a:ln w="28575">
              <a:noFill/>
            </a:ln>
          </p:spPr>
          <p:txBody>
            <a:bodyPr wrap="square" lIns="36000" tIns="36000" rIns="36000" bIns="36000" rtlCol="0" anchor="t" anchorCtr="0">
              <a:noAutofit/>
            </a:bodyPr>
            <a:lstStyle/>
            <a:p>
              <a:pPr marL="285750" indent="-285750" latinLnBrk="0">
                <a:spcBef>
                  <a:spcPts val="300"/>
                </a:spcBef>
                <a:buFont typeface="Arial" panose="020B0604020202020204" pitchFamily="34" charset="0"/>
                <a:buChar char="•"/>
              </a:pPr>
              <a:r>
                <a:rPr lang="zh-CN" altLang="en-US" sz="1400" dirty="0" smtClean="0">
                  <a:solidFill>
                    <a:srgbClr val="080808"/>
                  </a:solidFill>
                  <a:latin typeface="微软雅黑" panose="020B0503020204020204" pitchFamily="34" charset="-122"/>
                  <a:ea typeface="微软雅黑" panose="020B0503020204020204" pitchFamily="34" charset="-122"/>
                </a:rPr>
                <a:t>通过过程参数监控，是否合格一目了然</a:t>
              </a:r>
              <a:endParaRPr lang="en-US" altLang="zh-CN" sz="1400" dirty="0" smtClean="0">
                <a:solidFill>
                  <a:srgbClr val="080808"/>
                </a:solidFill>
                <a:latin typeface="微软雅黑" panose="020B0503020204020204" pitchFamily="34" charset="-122"/>
                <a:ea typeface="微软雅黑" panose="020B0503020204020204" pitchFamily="34" charset="-122"/>
              </a:endParaRPr>
            </a:p>
          </p:txBody>
        </p:sp>
      </p:grpSp>
      <p:grpSp>
        <p:nvGrpSpPr>
          <p:cNvPr id="56" name="组合 55"/>
          <p:cNvGrpSpPr/>
          <p:nvPr/>
        </p:nvGrpSpPr>
        <p:grpSpPr>
          <a:xfrm>
            <a:off x="561256" y="2744924"/>
            <a:ext cx="3851988" cy="828092"/>
            <a:chOff x="4788464" y="2744924"/>
            <a:chExt cx="3851988" cy="828092"/>
          </a:xfrm>
        </p:grpSpPr>
        <p:sp>
          <p:nvSpPr>
            <p:cNvPr id="57" name="椭圆 56"/>
            <p:cNvSpPr/>
            <p:nvPr/>
          </p:nvSpPr>
          <p:spPr>
            <a:xfrm>
              <a:off x="4788464" y="2781142"/>
              <a:ext cx="288032" cy="288032"/>
            </a:xfrm>
            <a:prstGeom prst="ellipse">
              <a:avLst/>
            </a:prstGeom>
            <a:solidFill>
              <a:srgbClr val="00B0F0"/>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dirty="0" smtClean="0">
                  <a:solidFill>
                    <a:srgbClr val="080808"/>
                  </a:solidFill>
                  <a:latin typeface="微软雅黑" panose="020B0503020204020204" pitchFamily="34" charset="-122"/>
                  <a:ea typeface="微软雅黑" panose="020B0503020204020204" pitchFamily="34" charset="-122"/>
                </a:rPr>
                <a:t>2</a:t>
              </a:r>
              <a:endParaRPr lang="zh-CN" altLang="en-US" sz="1400" b="1" dirty="0" err="1" smtClean="0">
                <a:solidFill>
                  <a:srgbClr val="080808"/>
                </a:solidFill>
                <a:latin typeface="微软雅黑" panose="020B0503020204020204" pitchFamily="34" charset="-122"/>
                <a:ea typeface="微软雅黑" panose="020B0503020204020204" pitchFamily="34" charset="-122"/>
              </a:endParaRPr>
            </a:p>
          </p:txBody>
        </p:sp>
        <p:sp>
          <p:nvSpPr>
            <p:cNvPr id="58" name="TextBox 57"/>
            <p:cNvSpPr txBox="1"/>
            <p:nvPr/>
          </p:nvSpPr>
          <p:spPr>
            <a:xfrm>
              <a:off x="5215228" y="2744924"/>
              <a:ext cx="3425224" cy="396044"/>
            </a:xfrm>
            <a:prstGeom prst="rect">
              <a:avLst/>
            </a:prstGeom>
            <a:noFill/>
            <a:ln w="28575">
              <a:noFill/>
            </a:ln>
          </p:spPr>
          <p:txBody>
            <a:bodyPr wrap="square" lIns="36000" tIns="36000" rIns="36000" bIns="36000" rtlCol="0" anchor="ctr" anchorCtr="0">
              <a:noAutofit/>
            </a:bodyPr>
            <a:lstStyle/>
            <a:p>
              <a:pPr latinLnBrk="0"/>
              <a:r>
                <a:rPr lang="zh-CN" altLang="en-US" sz="1400" b="1" dirty="0" smtClean="0">
                  <a:solidFill>
                    <a:srgbClr val="080808"/>
                  </a:solidFill>
                  <a:latin typeface="微软雅黑" panose="020B0503020204020204" pitchFamily="34" charset="-122"/>
                  <a:ea typeface="微软雅黑" panose="020B0503020204020204" pitchFamily="34" charset="-122"/>
                </a:rPr>
                <a:t>不存在检测率低的问题</a:t>
              </a:r>
              <a:endParaRPr lang="zh-CN" altLang="en-US" sz="1400" b="1" dirty="0" smtClean="0">
                <a:solidFill>
                  <a:srgbClr val="080808"/>
                </a:solidFill>
                <a:latin typeface="微软雅黑" panose="020B0503020204020204" pitchFamily="34" charset="-122"/>
                <a:ea typeface="微软雅黑" panose="020B0503020204020204" pitchFamily="34" charset="-122"/>
              </a:endParaRPr>
            </a:p>
          </p:txBody>
        </p:sp>
        <p:sp>
          <p:nvSpPr>
            <p:cNvPr id="59" name="TextBox 58"/>
            <p:cNvSpPr txBox="1"/>
            <p:nvPr/>
          </p:nvSpPr>
          <p:spPr>
            <a:xfrm>
              <a:off x="5215228" y="3069174"/>
              <a:ext cx="3425224" cy="503842"/>
            </a:xfrm>
            <a:prstGeom prst="rect">
              <a:avLst/>
            </a:prstGeom>
            <a:noFill/>
            <a:ln w="28575">
              <a:noFill/>
            </a:ln>
          </p:spPr>
          <p:txBody>
            <a:bodyPr wrap="square" lIns="36000" tIns="36000" rIns="36000" bIns="36000" rtlCol="0" anchor="t" anchorCtr="0">
              <a:noAutofit/>
            </a:bodyPr>
            <a:lstStyle/>
            <a:p>
              <a:pPr marL="285750" indent="-285750" latinLnBrk="0">
                <a:spcBef>
                  <a:spcPts val="300"/>
                </a:spcBef>
                <a:buFont typeface="Arial" panose="020B0604020202020204" pitchFamily="34" charset="0"/>
                <a:buChar char="•"/>
              </a:pPr>
              <a:r>
                <a:rPr lang="zh-CN" altLang="en-US" sz="1400" dirty="0" smtClean="0">
                  <a:solidFill>
                    <a:srgbClr val="080808"/>
                  </a:solidFill>
                  <a:latin typeface="微软雅黑" panose="020B0503020204020204" pitchFamily="34" charset="-122"/>
                  <a:ea typeface="微软雅黑" panose="020B0503020204020204" pitchFamily="34" charset="-122"/>
                </a:rPr>
                <a:t>无需抽检，通过全过程的关键参数控制和监控，减少误判。</a:t>
              </a:r>
              <a:endParaRPr lang="en-US" altLang="zh-CN" sz="1400" dirty="0" smtClean="0">
                <a:solidFill>
                  <a:srgbClr val="080808"/>
                </a:solidFill>
                <a:latin typeface="微软雅黑" panose="020B0503020204020204" pitchFamily="34" charset="-122"/>
                <a:ea typeface="微软雅黑" panose="020B0503020204020204" pitchFamily="34" charset="-122"/>
              </a:endParaRPr>
            </a:p>
          </p:txBody>
        </p:sp>
      </p:grpSp>
      <p:grpSp>
        <p:nvGrpSpPr>
          <p:cNvPr id="60" name="组合 59"/>
          <p:cNvGrpSpPr/>
          <p:nvPr/>
        </p:nvGrpSpPr>
        <p:grpSpPr>
          <a:xfrm>
            <a:off x="561256" y="3573016"/>
            <a:ext cx="3841418" cy="684076"/>
            <a:chOff x="4788464" y="3573016"/>
            <a:chExt cx="3841418" cy="684076"/>
          </a:xfrm>
        </p:grpSpPr>
        <p:sp>
          <p:nvSpPr>
            <p:cNvPr id="61" name="椭圆 60"/>
            <p:cNvSpPr/>
            <p:nvPr/>
          </p:nvSpPr>
          <p:spPr>
            <a:xfrm>
              <a:off x="4788464" y="3612556"/>
              <a:ext cx="288032" cy="288032"/>
            </a:xfrm>
            <a:prstGeom prst="ellipse">
              <a:avLst/>
            </a:prstGeom>
            <a:solidFill>
              <a:srgbClr val="00B0F0"/>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dirty="0" smtClean="0">
                  <a:solidFill>
                    <a:srgbClr val="080808"/>
                  </a:solidFill>
                  <a:latin typeface="微软雅黑" panose="020B0503020204020204" pitchFamily="34" charset="-122"/>
                  <a:ea typeface="微软雅黑" panose="020B0503020204020204" pitchFamily="34" charset="-122"/>
                </a:rPr>
                <a:t>3</a:t>
              </a:r>
              <a:endParaRPr lang="zh-CN" altLang="en-US" sz="1400" b="1" dirty="0" err="1" smtClean="0">
                <a:solidFill>
                  <a:srgbClr val="080808"/>
                </a:solidFill>
                <a:latin typeface="微软雅黑" panose="020B0503020204020204" pitchFamily="34" charset="-122"/>
                <a:ea typeface="微软雅黑" panose="020B0503020204020204" pitchFamily="34" charset="-122"/>
              </a:endParaRPr>
            </a:p>
          </p:txBody>
        </p:sp>
        <p:sp>
          <p:nvSpPr>
            <p:cNvPr id="62" name="TextBox 61"/>
            <p:cNvSpPr txBox="1"/>
            <p:nvPr/>
          </p:nvSpPr>
          <p:spPr>
            <a:xfrm>
              <a:off x="5204658" y="3573016"/>
              <a:ext cx="3425224" cy="396044"/>
            </a:xfrm>
            <a:prstGeom prst="rect">
              <a:avLst/>
            </a:prstGeom>
            <a:noFill/>
            <a:ln w="28575">
              <a:noFill/>
            </a:ln>
          </p:spPr>
          <p:txBody>
            <a:bodyPr wrap="square" lIns="36000" tIns="36000" rIns="36000" bIns="36000" rtlCol="0" anchor="ctr" anchorCtr="0">
              <a:noAutofit/>
            </a:bodyPr>
            <a:lstStyle/>
            <a:p>
              <a:pPr latinLnBrk="0"/>
              <a:r>
                <a:rPr lang="zh-CN" altLang="en-US" sz="1400" b="1" dirty="0">
                  <a:solidFill>
                    <a:srgbClr val="080808"/>
                  </a:solidFill>
                  <a:latin typeface="微软雅黑" panose="020B0503020204020204" pitchFamily="34" charset="-122"/>
                  <a:ea typeface="微软雅黑" panose="020B0503020204020204" pitchFamily="34" charset="-122"/>
                </a:rPr>
                <a:t>无</a:t>
              </a:r>
              <a:r>
                <a:rPr lang="zh-CN" altLang="en-US" sz="1400" b="1" dirty="0" smtClean="0">
                  <a:solidFill>
                    <a:srgbClr val="080808"/>
                  </a:solidFill>
                  <a:latin typeface="微软雅黑" panose="020B0503020204020204" pitchFamily="34" charset="-122"/>
                  <a:ea typeface="微软雅黑" panose="020B0503020204020204" pitchFamily="34" charset="-122"/>
                </a:rPr>
                <a:t>统计学上的局限性</a:t>
              </a:r>
              <a:endParaRPr lang="zh-CN" altLang="en-US" sz="1400" b="1" dirty="0" smtClean="0">
                <a:solidFill>
                  <a:srgbClr val="080808"/>
                </a:solidFill>
                <a:latin typeface="微软雅黑" panose="020B0503020204020204" pitchFamily="34" charset="-122"/>
                <a:ea typeface="微软雅黑" panose="020B0503020204020204" pitchFamily="34" charset="-122"/>
              </a:endParaRPr>
            </a:p>
          </p:txBody>
        </p:sp>
        <p:sp>
          <p:nvSpPr>
            <p:cNvPr id="63" name="TextBox 62"/>
            <p:cNvSpPr txBox="1"/>
            <p:nvPr/>
          </p:nvSpPr>
          <p:spPr>
            <a:xfrm>
              <a:off x="5204658" y="3900588"/>
              <a:ext cx="3425224" cy="356504"/>
            </a:xfrm>
            <a:prstGeom prst="rect">
              <a:avLst/>
            </a:prstGeom>
            <a:noFill/>
            <a:ln w="28575">
              <a:noFill/>
            </a:ln>
          </p:spPr>
          <p:txBody>
            <a:bodyPr wrap="square" lIns="36000" tIns="36000" rIns="36000" bIns="36000" rtlCol="0" anchor="t" anchorCtr="0">
              <a:noAutofit/>
            </a:bodyPr>
            <a:lstStyle/>
            <a:p>
              <a:pPr marL="285750" indent="-285750" latinLnBrk="0">
                <a:spcBef>
                  <a:spcPts val="300"/>
                </a:spcBef>
                <a:buFont typeface="Arial" panose="020B0604020202020204" pitchFamily="34" charset="0"/>
                <a:buChar char="•"/>
              </a:pPr>
              <a:r>
                <a:rPr lang="zh-CN" altLang="en-US" sz="1400" dirty="0" smtClean="0">
                  <a:solidFill>
                    <a:srgbClr val="080808"/>
                  </a:solidFill>
                  <a:latin typeface="微软雅黑" panose="020B0503020204020204" pitchFamily="34" charset="-122"/>
                  <a:ea typeface="微软雅黑" panose="020B0503020204020204" pitchFamily="34" charset="-122"/>
                </a:rPr>
                <a:t>通过控制，可以达到</a:t>
              </a:r>
              <a:r>
                <a:rPr lang="zh-CN" altLang="en-US" sz="1400" dirty="0">
                  <a:solidFill>
                    <a:srgbClr val="080808"/>
                  </a:solidFill>
                  <a:latin typeface="微软雅黑" panose="020B0503020204020204" pitchFamily="34" charset="-122"/>
                  <a:ea typeface="微软雅黑" panose="020B0503020204020204" pitchFamily="34" charset="-122"/>
                </a:rPr>
                <a:t>污染物水平</a:t>
              </a:r>
              <a:r>
                <a:rPr lang="en-US" altLang="zh-CN" sz="1400" dirty="0">
                  <a:solidFill>
                    <a:srgbClr val="080808"/>
                  </a:solidFill>
                  <a:latin typeface="微软雅黑" panose="020B0503020204020204" pitchFamily="34" charset="-122"/>
                  <a:ea typeface="微软雅黑" panose="020B0503020204020204" pitchFamily="34" charset="-122"/>
                </a:rPr>
                <a:t>10</a:t>
              </a:r>
              <a:r>
                <a:rPr lang="en-US" altLang="zh-CN" sz="1400" baseline="30000" dirty="0">
                  <a:solidFill>
                    <a:srgbClr val="080808"/>
                  </a:solidFill>
                  <a:latin typeface="微软雅黑" panose="020B0503020204020204" pitchFamily="34" charset="-122"/>
                  <a:ea typeface="微软雅黑" panose="020B0503020204020204" pitchFamily="34" charset="-122"/>
                </a:rPr>
                <a:t>-6</a:t>
              </a:r>
              <a:endParaRPr lang="en-US" altLang="zh-CN" sz="1400" baseline="30000" dirty="0">
                <a:solidFill>
                  <a:srgbClr val="080808"/>
                </a:solidFill>
                <a:latin typeface="微软雅黑" panose="020B0503020204020204" pitchFamily="34" charset="-122"/>
                <a:ea typeface="微软雅黑" panose="020B0503020204020204" pitchFamily="34" charset="-122"/>
              </a:endParaRPr>
            </a:p>
            <a:p>
              <a:pPr marL="285750" indent="-285750" latinLnBrk="0">
                <a:spcBef>
                  <a:spcPts val="300"/>
                </a:spcBef>
                <a:buFont typeface="Arial" panose="020B0604020202020204" pitchFamily="34" charset="0"/>
                <a:buChar char="•"/>
              </a:pPr>
              <a:endParaRPr lang="en-US" altLang="zh-CN" sz="1400" baseline="30000" dirty="0" smtClean="0">
                <a:solidFill>
                  <a:srgbClr val="080808"/>
                </a:solidFill>
                <a:latin typeface="微软雅黑" panose="020B0503020204020204" pitchFamily="34" charset="-122"/>
                <a:ea typeface="微软雅黑" panose="020B0503020204020204" pitchFamily="34" charset="-122"/>
              </a:endParaRPr>
            </a:p>
          </p:txBody>
        </p:sp>
      </p:grpSp>
      <p:grpSp>
        <p:nvGrpSpPr>
          <p:cNvPr id="64" name="组合 63"/>
          <p:cNvGrpSpPr/>
          <p:nvPr/>
        </p:nvGrpSpPr>
        <p:grpSpPr>
          <a:xfrm>
            <a:off x="561256" y="4257092"/>
            <a:ext cx="3841418" cy="759620"/>
            <a:chOff x="4788464" y="4332636"/>
            <a:chExt cx="3841418" cy="759620"/>
          </a:xfrm>
        </p:grpSpPr>
        <p:sp>
          <p:nvSpPr>
            <p:cNvPr id="65" name="椭圆 64"/>
            <p:cNvSpPr/>
            <p:nvPr/>
          </p:nvSpPr>
          <p:spPr>
            <a:xfrm>
              <a:off x="4788464" y="4372176"/>
              <a:ext cx="288032" cy="288032"/>
            </a:xfrm>
            <a:prstGeom prst="ellipse">
              <a:avLst/>
            </a:prstGeom>
            <a:solidFill>
              <a:srgbClr val="00B0F0"/>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dirty="0">
                  <a:solidFill>
                    <a:srgbClr val="080808"/>
                  </a:solidFill>
                  <a:latin typeface="微软雅黑" panose="020B0503020204020204" pitchFamily="34" charset="-122"/>
                  <a:ea typeface="微软雅黑" panose="020B0503020204020204" pitchFamily="34" charset="-122"/>
                </a:rPr>
                <a:t>4</a:t>
              </a:r>
              <a:endParaRPr lang="zh-CN" altLang="en-US" sz="1400" b="1" dirty="0" err="1" smtClean="0">
                <a:solidFill>
                  <a:srgbClr val="080808"/>
                </a:solidFill>
                <a:latin typeface="微软雅黑" panose="020B0503020204020204" pitchFamily="34" charset="-122"/>
                <a:ea typeface="微软雅黑" panose="020B0503020204020204" pitchFamily="34" charset="-122"/>
              </a:endParaRPr>
            </a:p>
          </p:txBody>
        </p:sp>
        <p:sp>
          <p:nvSpPr>
            <p:cNvPr id="66" name="TextBox 65"/>
            <p:cNvSpPr txBox="1"/>
            <p:nvPr/>
          </p:nvSpPr>
          <p:spPr>
            <a:xfrm>
              <a:off x="5204658" y="4332636"/>
              <a:ext cx="3425224" cy="396044"/>
            </a:xfrm>
            <a:prstGeom prst="rect">
              <a:avLst/>
            </a:prstGeom>
            <a:noFill/>
            <a:ln w="28575">
              <a:noFill/>
            </a:ln>
          </p:spPr>
          <p:txBody>
            <a:bodyPr wrap="square" lIns="36000" tIns="36000" rIns="36000" bIns="36000" rtlCol="0" anchor="ctr" anchorCtr="0">
              <a:noAutofit/>
            </a:bodyPr>
            <a:lstStyle/>
            <a:p>
              <a:pPr latinLnBrk="0"/>
              <a:r>
                <a:rPr lang="zh-CN" altLang="en-US" sz="1400" b="1" dirty="0" smtClean="0">
                  <a:solidFill>
                    <a:srgbClr val="080808"/>
                  </a:solidFill>
                  <a:latin typeface="微软雅黑" panose="020B0503020204020204" pitchFamily="34" charset="-122"/>
                  <a:ea typeface="微软雅黑" panose="020B0503020204020204" pitchFamily="34" charset="-122"/>
                </a:rPr>
                <a:t>不涉及微生物的培养</a:t>
              </a:r>
              <a:endParaRPr lang="zh-CN" altLang="en-US" sz="1400" b="1" dirty="0" smtClean="0">
                <a:solidFill>
                  <a:srgbClr val="080808"/>
                </a:solidFill>
                <a:latin typeface="微软雅黑" panose="020B0503020204020204" pitchFamily="34" charset="-122"/>
                <a:ea typeface="微软雅黑" panose="020B0503020204020204" pitchFamily="34" charset="-122"/>
              </a:endParaRPr>
            </a:p>
          </p:txBody>
        </p:sp>
        <p:sp>
          <p:nvSpPr>
            <p:cNvPr id="67" name="TextBox 66"/>
            <p:cNvSpPr txBox="1"/>
            <p:nvPr/>
          </p:nvSpPr>
          <p:spPr>
            <a:xfrm>
              <a:off x="5204658" y="4660208"/>
              <a:ext cx="3425224" cy="432048"/>
            </a:xfrm>
            <a:prstGeom prst="rect">
              <a:avLst/>
            </a:prstGeom>
            <a:noFill/>
            <a:ln w="28575">
              <a:noFill/>
            </a:ln>
          </p:spPr>
          <p:txBody>
            <a:bodyPr wrap="square" lIns="36000" tIns="36000" rIns="36000" bIns="36000" rtlCol="0" anchor="t" anchorCtr="0">
              <a:noAutofit/>
            </a:bodyPr>
            <a:lstStyle/>
            <a:p>
              <a:pPr marL="285750" indent="-285750" latinLnBrk="0">
                <a:spcBef>
                  <a:spcPts val="300"/>
                </a:spcBef>
                <a:buFont typeface="Arial" panose="020B0604020202020204" pitchFamily="34" charset="0"/>
                <a:buChar char="•"/>
              </a:pPr>
              <a:r>
                <a:rPr lang="zh-CN" altLang="en-US" sz="1400" dirty="0" smtClean="0">
                  <a:solidFill>
                    <a:srgbClr val="080808"/>
                  </a:solidFill>
                  <a:latin typeface="微软雅黑" panose="020B0503020204020204" pitchFamily="34" charset="-122"/>
                  <a:ea typeface="微软雅黑" panose="020B0503020204020204" pitchFamily="34" charset="-122"/>
                </a:rPr>
                <a:t>通过全过程的关键参数控制和监控，无需单独培养微生物进行试验</a:t>
              </a:r>
              <a:endParaRPr lang="en-US" altLang="zh-CN" sz="1400" baseline="30000" dirty="0">
                <a:solidFill>
                  <a:srgbClr val="080808"/>
                </a:solidFill>
                <a:latin typeface="微软雅黑" panose="020B0503020204020204" pitchFamily="34" charset="-122"/>
                <a:ea typeface="微软雅黑" panose="020B0503020204020204" pitchFamily="34" charset="-122"/>
              </a:endParaRPr>
            </a:p>
          </p:txBody>
        </p:sp>
      </p:grpSp>
      <p:sp>
        <p:nvSpPr>
          <p:cNvPr id="68" name="TextBox 67"/>
          <p:cNvSpPr txBox="1"/>
          <p:nvPr/>
        </p:nvSpPr>
        <p:spPr>
          <a:xfrm>
            <a:off x="4103948" y="1326468"/>
            <a:ext cx="914400" cy="914400"/>
          </a:xfrm>
          <a:prstGeom prst="rect">
            <a:avLst/>
          </a:prstGeom>
          <a:noFill/>
          <a:ln w="28575">
            <a:noFill/>
          </a:ln>
        </p:spPr>
        <p:txBody>
          <a:bodyPr wrap="none" lIns="36000" tIns="36000" rIns="36000" bIns="36000" rtlCol="0" anchor="ctr" anchorCtr="0">
            <a:noAutofit/>
          </a:bodyPr>
          <a:lstStyle/>
          <a:p>
            <a:pPr algn="ctr" latinLnBrk="0"/>
            <a:r>
              <a:rPr lang="en-US" altLang="zh-CN" b="1" dirty="0" smtClean="0">
                <a:solidFill>
                  <a:srgbClr val="080808"/>
                </a:solidFill>
                <a:latin typeface="微软雅黑" panose="020B0503020204020204" pitchFamily="34" charset="-122"/>
                <a:ea typeface="微软雅黑" panose="020B0503020204020204" pitchFamily="34" charset="-122"/>
              </a:rPr>
              <a:t>VS</a:t>
            </a:r>
            <a:endParaRPr lang="zh-CN" altLang="en-US" b="1" dirty="0" smtClean="0">
              <a:solidFill>
                <a:srgbClr val="080808"/>
              </a:solidFill>
              <a:latin typeface="微软雅黑" panose="020B0503020204020204" pitchFamily="34" charset="-122"/>
              <a:ea typeface="微软雅黑" panose="020B0503020204020204" pitchFamily="34" charset="-122"/>
            </a:endParaRPr>
          </a:p>
        </p:txBody>
      </p:sp>
      <p:sp>
        <p:nvSpPr>
          <p:cNvPr id="69" name="矩形 68"/>
          <p:cNvSpPr/>
          <p:nvPr/>
        </p:nvSpPr>
        <p:spPr>
          <a:xfrm>
            <a:off x="521704" y="5445224"/>
            <a:ext cx="8118748" cy="646331"/>
          </a:xfrm>
          <a:prstGeom prst="rect">
            <a:avLst/>
          </a:prstGeom>
          <a:ln w="3175">
            <a:solidFill>
              <a:schemeClr val="tx1"/>
            </a:solidFill>
          </a:ln>
        </p:spPr>
        <p:txBody>
          <a:bodyPr wrap="square">
            <a:spAutoFit/>
          </a:bodyPr>
          <a:lstStyle/>
          <a:p>
            <a:pPr latinLnBrk="0">
              <a:spcBef>
                <a:spcPts val="300"/>
              </a:spcBef>
            </a:pPr>
            <a:r>
              <a:rPr lang="zh-CN" altLang="en-US" dirty="0">
                <a:solidFill>
                  <a:srgbClr val="002868"/>
                </a:solidFill>
                <a:latin typeface="微软雅黑" panose="020B0503020204020204" pitchFamily="34" charset="-122"/>
                <a:ea typeface="微软雅黑" panose="020B0503020204020204" pitchFamily="34" charset="-122"/>
                <a:cs typeface="+mj-cs"/>
              </a:rPr>
              <a:t>合格的药品是生产出来的，不是检验出来</a:t>
            </a:r>
            <a:r>
              <a:rPr lang="zh-CN" altLang="en-US" dirty="0" smtClean="0">
                <a:solidFill>
                  <a:srgbClr val="002868"/>
                </a:solidFill>
                <a:latin typeface="微软雅黑" panose="020B0503020204020204" pitchFamily="34" charset="-122"/>
                <a:ea typeface="微软雅黑" panose="020B0503020204020204" pitchFamily="34" charset="-122"/>
                <a:cs typeface="+mj-cs"/>
              </a:rPr>
              <a:t>的，参数放行是最好的过程控制科学实践，能有效规避传统检验放行的多种局限，提高产品质量保证能力和有效性。</a:t>
            </a:r>
            <a:endParaRPr lang="en-US" altLang="zh-CN" dirty="0" smtClean="0">
              <a:solidFill>
                <a:srgbClr val="002868"/>
              </a:solidFill>
              <a:latin typeface="微软雅黑" panose="020B0503020204020204" pitchFamily="34" charset="-122"/>
              <a:ea typeface="微软雅黑" panose="020B0503020204020204" pitchFamily="34" charset="-122"/>
              <a:cs typeface="+mj-cs"/>
            </a:endParaRPr>
          </a:p>
        </p:txBody>
      </p:sp>
      <p:sp>
        <p:nvSpPr>
          <p:cNvPr id="44" name="灯片编号占位符 4"/>
          <p:cNvSpPr>
            <a:spLocks noGrp="1"/>
          </p:cNvSpPr>
          <p:nvPr>
            <p:ph type="sldNum" sz="quarter" idx="12"/>
          </p:nvPr>
        </p:nvSpPr>
        <p:spPr>
          <a:xfrm>
            <a:off x="8604448" y="6388184"/>
            <a:ext cx="228600" cy="137160"/>
          </a:xfrm>
        </p:spPr>
        <p:txBody>
          <a:bodyPr/>
          <a:lstStyle/>
          <a:p>
            <a:fld id="{823FCCBC-0010-4C26-B64B-C555F35257CA}" type="slidenum">
              <a:rPr lang="en-US" smtClean="0">
                <a:latin typeface="微软雅黑" panose="020B0503020204020204" pitchFamily="34" charset="-122"/>
                <a:ea typeface="微软雅黑" panose="020B0503020204020204" pitchFamily="34" charset="-122"/>
              </a:rPr>
            </a:fld>
            <a:endParaRPr lang="en-US" dirty="0">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6" name="对象 155" hidden="1"/>
          <p:cNvGraphicFramePr>
            <a:graphicFrameLocks noChangeAspect="1"/>
          </p:cNvGraphicFramePr>
          <p:nvPr>
            <p:custDataLst>
              <p:tags r:id="rId1"/>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60864" name="think-cell Slide" r:id="rId2" imgW="12700" imgH="12700" progId="">
                  <p:embed/>
                </p:oleObj>
              </mc:Choice>
              <mc:Fallback>
                <p:oleObj name="think-cell Slide" r:id="rId2" imgW="12700" imgH="12700" progId="">
                  <p:embed/>
                  <p:pic>
                    <p:nvPicPr>
                      <p:cNvPr id="0" name="Picture 4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标题 1"/>
          <p:cNvSpPr>
            <a:spLocks noGrp="1"/>
          </p:cNvSpPr>
          <p:nvPr>
            <p:ph type="title"/>
          </p:nvPr>
        </p:nvSpPr>
        <p:spPr>
          <a:xfrm>
            <a:off x="467688" y="404664"/>
            <a:ext cx="8352784" cy="720080"/>
          </a:xfrm>
        </p:spPr>
        <p:txBody>
          <a:bodyPr/>
          <a:lstStyle/>
          <a:p>
            <a:r>
              <a:rPr lang="zh-CN" altLang="en-US" dirty="0">
                <a:latin typeface="微软雅黑" panose="020B0503020204020204" pitchFamily="34" charset="-122"/>
                <a:ea typeface="微软雅黑" panose="020B0503020204020204" pitchFamily="34" charset="-122"/>
              </a:rPr>
              <a:t>传统无菌检查检出阳性概率很小，作为主要质量保障</a:t>
            </a:r>
            <a:r>
              <a:rPr lang="zh-CN" altLang="en-US" dirty="0" smtClean="0">
                <a:latin typeface="微软雅黑" panose="020B0503020204020204" pitchFamily="34" charset="-122"/>
                <a:ea typeface="微软雅黑" panose="020B0503020204020204" pitchFamily="34" charset="-122"/>
              </a:rPr>
              <a:t>手段不</a:t>
            </a:r>
            <a:r>
              <a:rPr lang="zh-CN" altLang="en-US" dirty="0">
                <a:latin typeface="微软雅黑" panose="020B0503020204020204" pitchFamily="34" charset="-122"/>
                <a:ea typeface="微软雅黑" panose="020B0503020204020204" pitchFamily="34" charset="-122"/>
              </a:rPr>
              <a:t>科学</a:t>
            </a:r>
            <a:endParaRPr lang="zh-CN" altLang="en-US" dirty="0">
              <a:latin typeface="微软雅黑" panose="020B0503020204020204" pitchFamily="34" charset="-122"/>
              <a:ea typeface="微软雅黑" panose="020B0503020204020204" pitchFamily="34" charset="-122"/>
            </a:endParaRPr>
          </a:p>
        </p:txBody>
      </p:sp>
      <p:graphicFrame>
        <p:nvGraphicFramePr>
          <p:cNvPr id="3" name="表格 2"/>
          <p:cNvGraphicFramePr>
            <a:graphicFrameLocks noGrp="1"/>
          </p:cNvGraphicFramePr>
          <p:nvPr/>
        </p:nvGraphicFramePr>
        <p:xfrm>
          <a:off x="704387" y="2456892"/>
          <a:ext cx="7452828" cy="2520280"/>
        </p:xfrm>
        <a:graphic>
          <a:graphicData uri="http://schemas.openxmlformats.org/drawingml/2006/table">
            <a:tbl>
              <a:tblPr firstRow="1" firstCol="1" bandRow="1">
                <a:tableStyleId>{7DF18680-E054-41AD-8BC1-D1AEF772440D}</a:tableStyleId>
              </a:tblPr>
              <a:tblGrid>
                <a:gridCol w="3726414"/>
                <a:gridCol w="3726414"/>
              </a:tblGrid>
              <a:tr h="720080">
                <a:tc>
                  <a:txBody>
                    <a:bodyPr/>
                    <a:lstStyle/>
                    <a:p>
                      <a:pPr algn="ctr">
                        <a:lnSpc>
                          <a:spcPts val="1900"/>
                        </a:lnSpc>
                        <a:spcAft>
                          <a:spcPts val="0"/>
                        </a:spcAft>
                      </a:pPr>
                      <a:r>
                        <a:rPr lang="zh-CN" sz="1600" kern="100" dirty="0">
                          <a:effectLst/>
                        </a:rPr>
                        <a:t>微生物污染水平</a:t>
                      </a:r>
                      <a:endParaRPr lang="zh-CN" sz="1600" kern="100" dirty="0">
                        <a:effectLst/>
                        <a:latin typeface="Calibri" panose="020F0502020204030204"/>
                        <a:ea typeface="宋体" panose="02010600030101010101" pitchFamily="2" charset="-122"/>
                        <a:cs typeface="Times New Roman" panose="02020603050405020304"/>
                      </a:endParaRPr>
                    </a:p>
                  </a:txBody>
                  <a:tcPr marL="68580" marR="68580" marT="0" marB="0" anchor="ctr"/>
                </a:tc>
                <a:tc>
                  <a:txBody>
                    <a:bodyPr/>
                    <a:lstStyle/>
                    <a:p>
                      <a:pPr algn="ctr">
                        <a:lnSpc>
                          <a:spcPts val="1900"/>
                        </a:lnSpc>
                        <a:spcAft>
                          <a:spcPts val="0"/>
                        </a:spcAft>
                      </a:pPr>
                      <a:r>
                        <a:rPr lang="zh-CN" sz="1600" kern="100" dirty="0">
                          <a:effectLst/>
                        </a:rPr>
                        <a:t>无菌检查阳性概率</a:t>
                      </a:r>
                      <a:endParaRPr lang="zh-CN" sz="1600" kern="100" dirty="0">
                        <a:effectLst/>
                      </a:endParaRPr>
                    </a:p>
                    <a:p>
                      <a:pPr algn="ctr">
                        <a:lnSpc>
                          <a:spcPts val="1900"/>
                        </a:lnSpc>
                        <a:spcAft>
                          <a:spcPts val="0"/>
                        </a:spcAft>
                      </a:pPr>
                      <a:r>
                        <a:rPr lang="zh-CN" sz="1600" kern="100" dirty="0">
                          <a:effectLst/>
                        </a:rPr>
                        <a:t>（检出概率）</a:t>
                      </a:r>
                      <a:endParaRPr lang="zh-CN" sz="1600" kern="100" dirty="0">
                        <a:effectLst/>
                        <a:latin typeface="Calibri" panose="020F0502020204030204"/>
                        <a:ea typeface="宋体" panose="02010600030101010101" pitchFamily="2" charset="-122"/>
                        <a:cs typeface="Times New Roman" panose="02020603050405020304"/>
                      </a:endParaRPr>
                    </a:p>
                  </a:txBody>
                  <a:tcPr marL="68580" marR="68580" marT="0" marB="0" anchor="ctr"/>
                </a:tc>
              </a:tr>
              <a:tr h="360040">
                <a:tc>
                  <a:txBody>
                    <a:bodyPr/>
                    <a:lstStyle/>
                    <a:p>
                      <a:pPr algn="ctr">
                        <a:lnSpc>
                          <a:spcPts val="1900"/>
                        </a:lnSpc>
                        <a:spcAft>
                          <a:spcPts val="0"/>
                        </a:spcAft>
                      </a:pPr>
                      <a:r>
                        <a:rPr lang="en-US" sz="1600" kern="100" dirty="0">
                          <a:effectLst/>
                        </a:rPr>
                        <a:t>1.0</a:t>
                      </a:r>
                      <a:endParaRPr lang="zh-CN" sz="1600" kern="100" dirty="0">
                        <a:effectLst/>
                        <a:latin typeface="Calibri" panose="020F0502020204030204"/>
                        <a:ea typeface="宋体" panose="02010600030101010101" pitchFamily="2" charset="-122"/>
                        <a:cs typeface="Times New Roman" panose="02020603050405020304"/>
                      </a:endParaRPr>
                    </a:p>
                  </a:txBody>
                  <a:tcPr marL="68580" marR="68580" marT="0" marB="0" anchor="ctr"/>
                </a:tc>
                <a:tc>
                  <a:txBody>
                    <a:bodyPr/>
                    <a:lstStyle/>
                    <a:p>
                      <a:pPr algn="ctr">
                        <a:lnSpc>
                          <a:spcPts val="1900"/>
                        </a:lnSpc>
                        <a:spcAft>
                          <a:spcPts val="0"/>
                        </a:spcAft>
                      </a:pPr>
                      <a:r>
                        <a:rPr lang="en-US" sz="1600" kern="100" dirty="0">
                          <a:effectLst/>
                        </a:rPr>
                        <a:t>1.0</a:t>
                      </a:r>
                      <a:endParaRPr lang="zh-CN" sz="1600" kern="100" dirty="0">
                        <a:effectLst/>
                        <a:latin typeface="Calibri" panose="020F0502020204030204"/>
                        <a:ea typeface="宋体" panose="02010600030101010101" pitchFamily="2" charset="-122"/>
                        <a:cs typeface="Times New Roman" panose="02020603050405020304"/>
                      </a:endParaRPr>
                    </a:p>
                  </a:txBody>
                  <a:tcPr marL="68580" marR="68580" marT="0" marB="0" anchor="ctr"/>
                </a:tc>
              </a:tr>
              <a:tr h="360040">
                <a:tc>
                  <a:txBody>
                    <a:bodyPr/>
                    <a:lstStyle/>
                    <a:p>
                      <a:pPr algn="ctr">
                        <a:lnSpc>
                          <a:spcPts val="1900"/>
                        </a:lnSpc>
                        <a:spcAft>
                          <a:spcPts val="0"/>
                        </a:spcAft>
                        <a:tabLst>
                          <a:tab pos="533400" algn="l"/>
                        </a:tabLst>
                      </a:pPr>
                      <a:r>
                        <a:rPr lang="en-US" sz="1600" kern="100" dirty="0">
                          <a:effectLst/>
                        </a:rPr>
                        <a:t>0.1</a:t>
                      </a:r>
                      <a:endParaRPr lang="zh-CN" sz="1600" kern="100" dirty="0">
                        <a:effectLst/>
                        <a:latin typeface="Calibri" panose="020F0502020204030204"/>
                        <a:ea typeface="宋体" panose="02010600030101010101" pitchFamily="2" charset="-122"/>
                        <a:cs typeface="Times New Roman" panose="02020603050405020304"/>
                      </a:endParaRPr>
                    </a:p>
                  </a:txBody>
                  <a:tcPr marL="68580" marR="68580" marT="0" marB="0" anchor="ctr"/>
                </a:tc>
                <a:tc>
                  <a:txBody>
                    <a:bodyPr/>
                    <a:lstStyle/>
                    <a:p>
                      <a:pPr algn="ctr">
                        <a:lnSpc>
                          <a:spcPts val="1900"/>
                        </a:lnSpc>
                        <a:spcAft>
                          <a:spcPts val="0"/>
                        </a:spcAft>
                      </a:pPr>
                      <a:r>
                        <a:rPr lang="en-US" sz="1600" kern="100" dirty="0">
                          <a:effectLst/>
                        </a:rPr>
                        <a:t>0.88</a:t>
                      </a:r>
                      <a:endParaRPr lang="zh-CN" sz="1600" kern="100" dirty="0">
                        <a:effectLst/>
                        <a:latin typeface="Calibri" panose="020F0502020204030204"/>
                        <a:ea typeface="宋体" panose="02010600030101010101" pitchFamily="2" charset="-122"/>
                        <a:cs typeface="Times New Roman" panose="02020603050405020304"/>
                      </a:endParaRPr>
                    </a:p>
                  </a:txBody>
                  <a:tcPr marL="68580" marR="68580" marT="0" marB="0" anchor="ctr"/>
                </a:tc>
              </a:tr>
              <a:tr h="360040">
                <a:tc>
                  <a:txBody>
                    <a:bodyPr/>
                    <a:lstStyle/>
                    <a:p>
                      <a:pPr algn="ctr">
                        <a:lnSpc>
                          <a:spcPts val="1900"/>
                        </a:lnSpc>
                        <a:spcAft>
                          <a:spcPts val="0"/>
                        </a:spcAft>
                      </a:pPr>
                      <a:r>
                        <a:rPr lang="en-US" sz="1600" kern="100" dirty="0">
                          <a:effectLst/>
                        </a:rPr>
                        <a:t>0.01</a:t>
                      </a:r>
                      <a:endParaRPr lang="zh-CN" sz="1600" kern="100">
                        <a:effectLst/>
                        <a:latin typeface="Calibri" panose="020F0502020204030204"/>
                        <a:ea typeface="宋体" panose="02010600030101010101" pitchFamily="2" charset="-122"/>
                        <a:cs typeface="Times New Roman" panose="02020603050405020304"/>
                      </a:endParaRPr>
                    </a:p>
                  </a:txBody>
                  <a:tcPr marL="68580" marR="68580" marT="0" marB="0" anchor="ctr"/>
                </a:tc>
                <a:tc>
                  <a:txBody>
                    <a:bodyPr/>
                    <a:lstStyle/>
                    <a:p>
                      <a:pPr algn="ctr">
                        <a:lnSpc>
                          <a:spcPts val="1900"/>
                        </a:lnSpc>
                        <a:spcAft>
                          <a:spcPts val="0"/>
                        </a:spcAft>
                      </a:pPr>
                      <a:r>
                        <a:rPr lang="en-US" sz="1600" kern="100" dirty="0">
                          <a:effectLst/>
                        </a:rPr>
                        <a:t>0.18</a:t>
                      </a:r>
                      <a:endParaRPr lang="zh-CN" sz="1600" kern="100" dirty="0">
                        <a:effectLst/>
                        <a:latin typeface="Calibri" panose="020F0502020204030204"/>
                        <a:ea typeface="宋体" panose="02010600030101010101" pitchFamily="2" charset="-122"/>
                        <a:cs typeface="Times New Roman" panose="02020603050405020304"/>
                      </a:endParaRPr>
                    </a:p>
                  </a:txBody>
                  <a:tcPr marL="68580" marR="68580" marT="0" marB="0" anchor="ctr"/>
                </a:tc>
              </a:tr>
              <a:tr h="360040">
                <a:tc>
                  <a:txBody>
                    <a:bodyPr/>
                    <a:lstStyle/>
                    <a:p>
                      <a:pPr algn="ctr">
                        <a:lnSpc>
                          <a:spcPts val="1900"/>
                        </a:lnSpc>
                        <a:spcAft>
                          <a:spcPts val="0"/>
                        </a:spcAft>
                      </a:pPr>
                      <a:r>
                        <a:rPr lang="en-US" sz="1600" kern="100" dirty="0">
                          <a:effectLst/>
                        </a:rPr>
                        <a:t>0.001</a:t>
                      </a:r>
                      <a:endParaRPr lang="zh-CN" sz="1600" kern="100">
                        <a:effectLst/>
                        <a:latin typeface="Calibri" panose="020F0502020204030204"/>
                        <a:ea typeface="宋体" panose="02010600030101010101" pitchFamily="2" charset="-122"/>
                        <a:cs typeface="Times New Roman" panose="02020603050405020304"/>
                      </a:endParaRPr>
                    </a:p>
                  </a:txBody>
                  <a:tcPr marL="68580" marR="68580" marT="0" marB="0" anchor="ctr"/>
                </a:tc>
                <a:tc>
                  <a:txBody>
                    <a:bodyPr/>
                    <a:lstStyle/>
                    <a:p>
                      <a:pPr algn="ctr">
                        <a:lnSpc>
                          <a:spcPts val="1900"/>
                        </a:lnSpc>
                        <a:spcAft>
                          <a:spcPts val="0"/>
                        </a:spcAft>
                      </a:pPr>
                      <a:r>
                        <a:rPr lang="en-US" sz="1600" kern="100" dirty="0">
                          <a:effectLst/>
                        </a:rPr>
                        <a:t>0.02</a:t>
                      </a:r>
                      <a:endParaRPr lang="zh-CN" sz="1600" kern="100" dirty="0">
                        <a:effectLst/>
                        <a:latin typeface="Calibri" panose="020F0502020204030204"/>
                        <a:ea typeface="宋体" panose="02010600030101010101" pitchFamily="2" charset="-122"/>
                        <a:cs typeface="Times New Roman" panose="02020603050405020304"/>
                      </a:endParaRPr>
                    </a:p>
                  </a:txBody>
                  <a:tcPr marL="68580" marR="68580" marT="0" marB="0" anchor="ctr"/>
                </a:tc>
              </a:tr>
              <a:tr h="360040">
                <a:tc>
                  <a:txBody>
                    <a:bodyPr/>
                    <a:lstStyle/>
                    <a:p>
                      <a:pPr algn="ctr">
                        <a:lnSpc>
                          <a:spcPts val="1900"/>
                        </a:lnSpc>
                        <a:spcAft>
                          <a:spcPts val="0"/>
                        </a:spcAft>
                      </a:pPr>
                      <a:r>
                        <a:rPr lang="en-US" sz="1600" kern="100" dirty="0">
                          <a:effectLst/>
                        </a:rPr>
                        <a:t>10</a:t>
                      </a:r>
                      <a:r>
                        <a:rPr lang="en-US" sz="1600" kern="100" baseline="30000" dirty="0">
                          <a:effectLst/>
                        </a:rPr>
                        <a:t>-6</a:t>
                      </a:r>
                      <a:endParaRPr lang="zh-CN" sz="1600" kern="100" dirty="0">
                        <a:effectLst/>
                        <a:latin typeface="Calibri" panose="020F0502020204030204"/>
                        <a:ea typeface="宋体" panose="02010600030101010101" pitchFamily="2" charset="-122"/>
                        <a:cs typeface="Times New Roman" panose="02020603050405020304"/>
                      </a:endParaRPr>
                    </a:p>
                  </a:txBody>
                  <a:tcPr marL="68580" marR="68580" marT="0" marB="0" anchor="ctr"/>
                </a:tc>
                <a:tc>
                  <a:txBody>
                    <a:bodyPr/>
                    <a:lstStyle/>
                    <a:p>
                      <a:pPr algn="ctr">
                        <a:lnSpc>
                          <a:spcPts val="1900"/>
                        </a:lnSpc>
                        <a:spcAft>
                          <a:spcPts val="0"/>
                        </a:spcAft>
                      </a:pPr>
                      <a:r>
                        <a:rPr lang="en-US" sz="1600" kern="100" dirty="0">
                          <a:effectLst/>
                        </a:rPr>
                        <a:t>1.9 x 10</a:t>
                      </a:r>
                      <a:r>
                        <a:rPr lang="en-US" sz="1600" kern="100" baseline="30000" dirty="0">
                          <a:effectLst/>
                        </a:rPr>
                        <a:t>-5</a:t>
                      </a:r>
                      <a:endParaRPr lang="zh-CN" sz="1600" b="1" kern="100" dirty="0">
                        <a:effectLst/>
                        <a:latin typeface="Calibri" panose="020F0502020204030204"/>
                        <a:ea typeface="宋体" panose="02010600030101010101" pitchFamily="2" charset="-122"/>
                        <a:cs typeface="Times New Roman" panose="02020603050405020304"/>
                      </a:endParaRPr>
                    </a:p>
                  </a:txBody>
                  <a:tcPr marL="68580" marR="68580" marT="0" marB="0" anchor="ctr"/>
                </a:tc>
              </a:tr>
            </a:tbl>
          </a:graphicData>
        </a:graphic>
      </p:graphicFrame>
      <p:sp>
        <p:nvSpPr>
          <p:cNvPr id="4" name="Rectangle 3"/>
          <p:cNvSpPr>
            <a:spLocks noChangeArrowheads="1"/>
          </p:cNvSpPr>
          <p:nvPr/>
        </p:nvSpPr>
        <p:spPr bwMode="auto">
          <a:xfrm>
            <a:off x="542369" y="5301208"/>
            <a:ext cx="777686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lvl1pPr indent="355600" fontAlgn="base">
              <a:spcBef>
                <a:spcPct val="0"/>
              </a:spcBef>
              <a:spcAft>
                <a:spcPct val="0"/>
              </a:spcAft>
              <a:tabLst>
                <a:tab pos="5334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tabLst>
                <a:tab pos="5334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tabLst>
                <a:tab pos="5334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tabLst>
                <a:tab pos="5334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tabLst>
                <a:tab pos="5334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tabLst>
                <a:tab pos="5334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tabLst>
                <a:tab pos="5334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tabLst>
                <a:tab pos="5334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tabLst>
                <a:tab pos="5334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pPr marR="0" lvl="0" indent="0" algn="l" defTabSz="914400" rtl="0" eaLnBrk="1" fontAlgn="base" latinLnBrk="0" hangingPunct="1">
              <a:lnSpc>
                <a:spcPct val="100000"/>
              </a:lnSpc>
              <a:spcBef>
                <a:spcPct val="0"/>
              </a:spcBef>
              <a:spcAft>
                <a:spcPct val="0"/>
              </a:spcAft>
              <a:buClrTx/>
              <a:buSzTx/>
              <a:tabLst>
                <a:tab pos="533400" algn="l"/>
              </a:tabLst>
            </a:pPr>
            <a:r>
              <a:rPr lang="zh-CN" altLang="en-US" sz="1600" dirty="0" smtClean="0">
                <a:solidFill>
                  <a:srgbClr val="002868"/>
                </a:solidFill>
                <a:latin typeface="微软雅黑" panose="020B0503020204020204" pitchFamily="34" charset="-122"/>
                <a:ea typeface="微软雅黑" panose="020B0503020204020204" pitchFamily="34" charset="-122"/>
                <a:cs typeface="+mj-cs"/>
              </a:rPr>
              <a:t>如上所示</a:t>
            </a:r>
            <a:r>
              <a:rPr lang="en-US" altLang="zh-CN" sz="1600" dirty="0" smtClean="0">
                <a:solidFill>
                  <a:srgbClr val="002868"/>
                </a:solidFill>
                <a:latin typeface="微软雅黑" panose="020B0503020204020204" pitchFamily="34" charset="-122"/>
                <a:ea typeface="微软雅黑" panose="020B0503020204020204" pitchFamily="34" charset="-122"/>
                <a:cs typeface="+mj-cs"/>
              </a:rPr>
              <a:t>:</a:t>
            </a:r>
            <a:r>
              <a:rPr lang="zh-CN" altLang="zh-CN" sz="1600" dirty="0" smtClean="0">
                <a:solidFill>
                  <a:srgbClr val="002868"/>
                </a:solidFill>
                <a:latin typeface="微软雅黑" panose="020B0503020204020204" pitchFamily="34" charset="-122"/>
                <a:ea typeface="微软雅黑" panose="020B0503020204020204" pitchFamily="34" charset="-122"/>
                <a:cs typeface="+mj-cs"/>
              </a:rPr>
              <a:t>以无菌保证水平</a:t>
            </a:r>
            <a:r>
              <a:rPr lang="zh-CN" altLang="en-US" sz="1600" dirty="0" smtClean="0">
                <a:solidFill>
                  <a:srgbClr val="002868"/>
                </a:solidFill>
                <a:latin typeface="微软雅黑" panose="020B0503020204020204" pitchFamily="34" charset="-122"/>
                <a:ea typeface="微软雅黑" panose="020B0503020204020204" pitchFamily="34" charset="-122"/>
                <a:cs typeface="+mj-cs"/>
              </a:rPr>
              <a:t>（</a:t>
            </a:r>
            <a:r>
              <a:rPr lang="en-US" altLang="zh-CN" sz="1600" dirty="0" smtClean="0">
                <a:solidFill>
                  <a:srgbClr val="002868"/>
                </a:solidFill>
                <a:latin typeface="微软雅黑" panose="020B0503020204020204" pitchFamily="34" charset="-122"/>
                <a:ea typeface="微软雅黑" panose="020B0503020204020204" pitchFamily="34" charset="-122"/>
                <a:cs typeface="+mj-cs"/>
              </a:rPr>
              <a:t>Sterility Assurance Level</a:t>
            </a:r>
            <a:r>
              <a:rPr lang="zh-CN" altLang="en-US" sz="1600" dirty="0" smtClean="0">
                <a:solidFill>
                  <a:srgbClr val="002868"/>
                </a:solidFill>
                <a:latin typeface="微软雅黑" panose="020B0503020204020204" pitchFamily="34" charset="-122"/>
                <a:ea typeface="微软雅黑" panose="020B0503020204020204" pitchFamily="34" charset="-122"/>
                <a:cs typeface="+mj-cs"/>
              </a:rPr>
              <a:t>）</a:t>
            </a:r>
            <a:r>
              <a:rPr lang="en-US" altLang="zh-CN" sz="1600" dirty="0" smtClean="0">
                <a:solidFill>
                  <a:srgbClr val="002868"/>
                </a:solidFill>
                <a:latin typeface="微软雅黑" panose="020B0503020204020204" pitchFamily="34" charset="-122"/>
                <a:ea typeface="微软雅黑" panose="020B0503020204020204" pitchFamily="34" charset="-122"/>
                <a:cs typeface="+mj-cs"/>
              </a:rPr>
              <a:t>SAL</a:t>
            </a:r>
            <a:r>
              <a:rPr lang="zh-CN" altLang="en-US" sz="1600" dirty="0" smtClean="0">
                <a:solidFill>
                  <a:srgbClr val="002868"/>
                </a:solidFill>
                <a:latin typeface="微软雅黑" panose="020B0503020204020204" pitchFamily="34" charset="-122"/>
                <a:ea typeface="微软雅黑" panose="020B0503020204020204" pitchFamily="34" charset="-122"/>
                <a:cs typeface="+mj-cs"/>
              </a:rPr>
              <a:t>表示，最终灭菌的产品微生物存活概率不得高于</a:t>
            </a:r>
            <a:r>
              <a:rPr lang="en-US" altLang="zh-CN" sz="1600" dirty="0" smtClean="0">
                <a:solidFill>
                  <a:srgbClr val="002868"/>
                </a:solidFill>
                <a:latin typeface="微软雅黑" panose="020B0503020204020204" pitchFamily="34" charset="-122"/>
                <a:ea typeface="微软雅黑" panose="020B0503020204020204" pitchFamily="34" charset="-122"/>
                <a:cs typeface="+mj-cs"/>
              </a:rPr>
              <a:t>10</a:t>
            </a:r>
            <a:r>
              <a:rPr lang="en-US" altLang="zh-CN" sz="1600" baseline="30000" dirty="0" smtClean="0">
                <a:solidFill>
                  <a:srgbClr val="002868"/>
                </a:solidFill>
                <a:latin typeface="微软雅黑" panose="020B0503020204020204" pitchFamily="34" charset="-122"/>
                <a:ea typeface="微软雅黑" panose="020B0503020204020204" pitchFamily="34" charset="-122"/>
                <a:cs typeface="+mj-cs"/>
              </a:rPr>
              <a:t>-6</a:t>
            </a:r>
            <a:r>
              <a:rPr lang="zh-CN" altLang="en-US" sz="1600" dirty="0" smtClean="0">
                <a:solidFill>
                  <a:srgbClr val="002868"/>
                </a:solidFill>
                <a:latin typeface="微软雅黑" panose="020B0503020204020204" pitchFamily="34" charset="-122"/>
                <a:ea typeface="微软雅黑" panose="020B0503020204020204" pitchFamily="34" charset="-122"/>
                <a:cs typeface="+mj-cs"/>
              </a:rPr>
              <a:t>，无菌检査法结果来判别批产品是否无菌并不能确保无菌药品的</a:t>
            </a:r>
            <a:r>
              <a:rPr lang="en-US" altLang="zh-CN" sz="1600" dirty="0" smtClean="0">
                <a:solidFill>
                  <a:srgbClr val="002868"/>
                </a:solidFill>
                <a:latin typeface="微软雅黑" panose="020B0503020204020204" pitchFamily="34" charset="-122"/>
                <a:ea typeface="微软雅黑" panose="020B0503020204020204" pitchFamily="34" charset="-122"/>
                <a:cs typeface="+mj-cs"/>
              </a:rPr>
              <a:t>"</a:t>
            </a:r>
            <a:r>
              <a:rPr lang="zh-CN" altLang="en-US" sz="1600" dirty="0" smtClean="0">
                <a:solidFill>
                  <a:srgbClr val="002868"/>
                </a:solidFill>
                <a:latin typeface="微软雅黑" panose="020B0503020204020204" pitchFamily="34" charset="-122"/>
                <a:ea typeface="微软雅黑" panose="020B0503020204020204" pitchFamily="34" charset="-122"/>
                <a:cs typeface="+mj-cs"/>
              </a:rPr>
              <a:t>无菌</a:t>
            </a:r>
            <a:r>
              <a:rPr lang="en-US" altLang="zh-CN" sz="1600" dirty="0" smtClean="0">
                <a:solidFill>
                  <a:srgbClr val="002868"/>
                </a:solidFill>
                <a:latin typeface="微软雅黑" panose="020B0503020204020204" pitchFamily="34" charset="-122"/>
                <a:ea typeface="微软雅黑" panose="020B0503020204020204" pitchFamily="34" charset="-122"/>
                <a:cs typeface="+mj-cs"/>
              </a:rPr>
              <a:t>"</a:t>
            </a:r>
            <a:r>
              <a:rPr lang="zh-CN" altLang="en-US" sz="1600" dirty="0" smtClean="0">
                <a:solidFill>
                  <a:srgbClr val="002868"/>
                </a:solidFill>
                <a:latin typeface="微软雅黑" panose="020B0503020204020204" pitchFamily="34" charset="-122"/>
                <a:ea typeface="微软雅黑" panose="020B0503020204020204" pitchFamily="34" charset="-122"/>
                <a:cs typeface="+mj-cs"/>
              </a:rPr>
              <a:t>质量。</a:t>
            </a:r>
            <a:endParaRPr lang="zh-CN" altLang="en-US" dirty="0">
              <a:solidFill>
                <a:srgbClr val="002868"/>
              </a:solidFill>
              <a:latin typeface="微软雅黑" panose="020B0503020204020204" pitchFamily="34" charset="-122"/>
              <a:ea typeface="微软雅黑" panose="020B0503020204020204" pitchFamily="34" charset="-122"/>
              <a:cs typeface="+mj-cs"/>
            </a:endParaRPr>
          </a:p>
        </p:txBody>
      </p:sp>
      <p:sp>
        <p:nvSpPr>
          <p:cNvPr id="5" name="矩形 4"/>
          <p:cNvSpPr/>
          <p:nvPr/>
        </p:nvSpPr>
        <p:spPr>
          <a:xfrm>
            <a:off x="704387" y="1448780"/>
            <a:ext cx="7452828" cy="830997"/>
          </a:xfrm>
          <a:prstGeom prst="rect">
            <a:avLst/>
          </a:prstGeom>
        </p:spPr>
        <p:txBody>
          <a:bodyPr wrap="square">
            <a:spAutoFit/>
          </a:bodyPr>
          <a:lstStyle/>
          <a:p>
            <a:pPr lvl="0" fontAlgn="base" latinLnBrk="0">
              <a:spcBef>
                <a:spcPct val="0"/>
              </a:spcBef>
              <a:spcAft>
                <a:spcPct val="0"/>
              </a:spcAft>
              <a:tabLst>
                <a:tab pos="533400" algn="l"/>
              </a:tabLst>
            </a:pPr>
            <a:r>
              <a:rPr lang="zh-CN" altLang="en-US" sz="1600" dirty="0">
                <a:solidFill>
                  <a:srgbClr val="002868"/>
                </a:solidFill>
                <a:latin typeface="微软雅黑" panose="020B0503020204020204" pitchFamily="34" charset="-122"/>
                <a:ea typeface="微软雅黑" panose="020B0503020204020204" pitchFamily="34" charset="-122"/>
                <a:cs typeface="+mj-cs"/>
              </a:rPr>
              <a:t>下面图表标明要保证微生物存活概率不得高于</a:t>
            </a:r>
            <a:r>
              <a:rPr lang="en-US" altLang="zh-CN" sz="1600" dirty="0">
                <a:solidFill>
                  <a:srgbClr val="002868"/>
                </a:solidFill>
                <a:latin typeface="微软雅黑" panose="020B0503020204020204" pitchFamily="34" charset="-122"/>
                <a:ea typeface="微软雅黑" panose="020B0503020204020204" pitchFamily="34" charset="-122"/>
                <a:cs typeface="+mj-cs"/>
              </a:rPr>
              <a:t>10</a:t>
            </a:r>
            <a:r>
              <a:rPr lang="en-US" altLang="zh-CN" sz="1600" baseline="30000" dirty="0">
                <a:solidFill>
                  <a:srgbClr val="002868"/>
                </a:solidFill>
                <a:latin typeface="微软雅黑" panose="020B0503020204020204" pitchFamily="34" charset="-122"/>
                <a:ea typeface="微软雅黑" panose="020B0503020204020204" pitchFamily="34" charset="-122"/>
                <a:cs typeface="+mj-cs"/>
              </a:rPr>
              <a:t>-6</a:t>
            </a:r>
            <a:r>
              <a:rPr lang="zh-CN" altLang="en-US" sz="1600" dirty="0">
                <a:solidFill>
                  <a:srgbClr val="002868"/>
                </a:solidFill>
                <a:latin typeface="微软雅黑" panose="020B0503020204020204" pitchFamily="34" charset="-122"/>
                <a:ea typeface="微软雅黑" panose="020B0503020204020204" pitchFamily="34" charset="-122"/>
                <a:cs typeface="+mj-cs"/>
              </a:rPr>
              <a:t>情况下，检测</a:t>
            </a:r>
            <a:r>
              <a:rPr lang="en-US" altLang="zh-CN" sz="1600" dirty="0">
                <a:solidFill>
                  <a:srgbClr val="002868"/>
                </a:solidFill>
                <a:latin typeface="微软雅黑" panose="020B0503020204020204" pitchFamily="34" charset="-122"/>
                <a:ea typeface="微软雅黑" panose="020B0503020204020204" pitchFamily="34" charset="-122"/>
                <a:cs typeface="+mj-cs"/>
              </a:rPr>
              <a:t>20</a:t>
            </a:r>
            <a:r>
              <a:rPr lang="zh-CN" altLang="en-US" sz="1600" dirty="0">
                <a:solidFill>
                  <a:srgbClr val="002868"/>
                </a:solidFill>
                <a:latin typeface="微软雅黑" panose="020B0503020204020204" pitchFamily="34" charset="-122"/>
                <a:ea typeface="微软雅黑" panose="020B0503020204020204" pitchFamily="34" charset="-122"/>
                <a:cs typeface="+mj-cs"/>
              </a:rPr>
              <a:t>个产品的情况下</a:t>
            </a:r>
            <a:r>
              <a:rPr lang="zh-CN" altLang="en-US" sz="1600" dirty="0" smtClean="0">
                <a:solidFill>
                  <a:srgbClr val="002868"/>
                </a:solidFill>
                <a:latin typeface="微软雅黑" panose="020B0503020204020204" pitchFamily="34" charset="-122"/>
                <a:ea typeface="微软雅黑" panose="020B0503020204020204" pitchFamily="34" charset="-122"/>
                <a:cs typeface="+mj-cs"/>
              </a:rPr>
              <a:t>，</a:t>
            </a:r>
            <a:r>
              <a:rPr lang="zh-CN" altLang="en-US" sz="1600" b="1" dirty="0" smtClean="0">
                <a:solidFill>
                  <a:srgbClr val="002868"/>
                </a:solidFill>
                <a:latin typeface="微软雅黑" panose="020B0503020204020204" pitchFamily="34" charset="-122"/>
                <a:ea typeface="微软雅黑" panose="020B0503020204020204" pitchFamily="34" charset="-122"/>
                <a:cs typeface="+mj-cs"/>
              </a:rPr>
              <a:t>能</a:t>
            </a:r>
            <a:r>
              <a:rPr lang="zh-CN" altLang="en-US" sz="1600" b="1" dirty="0">
                <a:solidFill>
                  <a:srgbClr val="002868"/>
                </a:solidFill>
                <a:latin typeface="微软雅黑" panose="020B0503020204020204" pitchFamily="34" charset="-122"/>
                <a:ea typeface="微软雅黑" panose="020B0503020204020204" pitchFamily="34" charset="-122"/>
                <a:cs typeface="+mj-cs"/>
              </a:rPr>
              <a:t>检出不合格只有区区</a:t>
            </a:r>
            <a:r>
              <a:rPr lang="en-US" altLang="zh-CN" sz="1600" b="1" dirty="0">
                <a:solidFill>
                  <a:srgbClr val="002868"/>
                </a:solidFill>
                <a:latin typeface="微软雅黑" panose="020B0503020204020204" pitchFamily="34" charset="-122"/>
                <a:ea typeface="微软雅黑" panose="020B0503020204020204" pitchFamily="34" charset="-122"/>
                <a:cs typeface="+mj-cs"/>
              </a:rPr>
              <a:t>0.0019%</a:t>
            </a:r>
            <a:r>
              <a:rPr lang="zh-CN" altLang="en-US" sz="1600" b="1" dirty="0">
                <a:solidFill>
                  <a:srgbClr val="002868"/>
                </a:solidFill>
                <a:latin typeface="微软雅黑" panose="020B0503020204020204" pitchFamily="34" charset="-122"/>
                <a:ea typeface="微软雅黑" panose="020B0503020204020204" pitchFamily="34" charset="-122"/>
                <a:cs typeface="+mj-cs"/>
              </a:rPr>
              <a:t>的概率</a:t>
            </a:r>
            <a:r>
              <a:rPr lang="zh-CN" altLang="en-US" sz="1600" dirty="0">
                <a:solidFill>
                  <a:srgbClr val="002868"/>
                </a:solidFill>
                <a:latin typeface="微软雅黑" panose="020B0503020204020204" pitchFamily="34" charset="-122"/>
                <a:ea typeface="微软雅黑" panose="020B0503020204020204" pitchFamily="34" charset="-122"/>
                <a:cs typeface="+mj-cs"/>
              </a:rPr>
              <a:t>。</a:t>
            </a:r>
            <a:endParaRPr lang="zh-CN" altLang="en-US" sz="1600" dirty="0">
              <a:solidFill>
                <a:srgbClr val="002868"/>
              </a:solidFill>
              <a:latin typeface="微软雅黑" panose="020B0503020204020204" pitchFamily="34" charset="-122"/>
              <a:ea typeface="微软雅黑" panose="020B0503020204020204" pitchFamily="34" charset="-122"/>
              <a:cs typeface="+mj-cs"/>
            </a:endParaRPr>
          </a:p>
          <a:p>
            <a:pPr lvl="0" indent="355600" eaLnBrk="0" fontAlgn="base" latinLnBrk="0" hangingPunct="0">
              <a:spcBef>
                <a:spcPct val="0"/>
              </a:spcBef>
              <a:spcAft>
                <a:spcPct val="0"/>
              </a:spcAft>
              <a:tabLst>
                <a:tab pos="533400" algn="l"/>
              </a:tabLst>
            </a:pPr>
            <a:r>
              <a:rPr lang="en-US" altLang="zh-CN" sz="1600" dirty="0">
                <a:solidFill>
                  <a:srgbClr val="002868"/>
                </a:solidFill>
                <a:latin typeface="微软雅黑" panose="020B0503020204020204" pitchFamily="34" charset="-122"/>
                <a:ea typeface="微软雅黑" panose="020B0503020204020204" pitchFamily="34" charset="-122"/>
                <a:cs typeface="+mj-cs"/>
              </a:rPr>
              <a:t>-</a:t>
            </a:r>
            <a:r>
              <a:rPr lang="zh-CN" altLang="en-US" sz="1600" dirty="0">
                <a:solidFill>
                  <a:srgbClr val="002868"/>
                </a:solidFill>
                <a:latin typeface="微软雅黑" panose="020B0503020204020204" pitchFamily="34" charset="-122"/>
                <a:ea typeface="微软雅黑" panose="020B0503020204020204" pitchFamily="34" charset="-122"/>
                <a:cs typeface="+mj-cs"/>
              </a:rPr>
              <a:t>检验灵敏度（</a:t>
            </a:r>
            <a:r>
              <a:rPr lang="en-US" altLang="zh-CN" sz="1600" dirty="0">
                <a:solidFill>
                  <a:srgbClr val="002868"/>
                </a:solidFill>
                <a:latin typeface="微软雅黑" panose="020B0503020204020204" pitchFamily="34" charset="-122"/>
                <a:ea typeface="微软雅黑" panose="020B0503020204020204" pitchFamily="34" charset="-122"/>
                <a:cs typeface="+mj-cs"/>
              </a:rPr>
              <a:t>n=20</a:t>
            </a:r>
            <a:r>
              <a:rPr lang="zh-CN" altLang="en-US" sz="1600" dirty="0">
                <a:solidFill>
                  <a:srgbClr val="002868"/>
                </a:solidFill>
                <a:latin typeface="微软雅黑" panose="020B0503020204020204" pitchFamily="34" charset="-122"/>
                <a:ea typeface="微软雅黑" panose="020B0503020204020204" pitchFamily="34" charset="-122"/>
                <a:cs typeface="+mj-cs"/>
              </a:rPr>
              <a:t>个样品）</a:t>
            </a:r>
            <a:endParaRPr lang="zh-CN" altLang="en-US" sz="1600" dirty="0">
              <a:solidFill>
                <a:srgbClr val="002868"/>
              </a:solidFill>
              <a:latin typeface="微软雅黑" panose="020B0503020204020204" pitchFamily="34" charset="-122"/>
              <a:ea typeface="微软雅黑" panose="020B0503020204020204" pitchFamily="34" charset="-122"/>
              <a:cs typeface="+mj-cs"/>
            </a:endParaRPr>
          </a:p>
        </p:txBody>
      </p:sp>
      <p:sp>
        <p:nvSpPr>
          <p:cNvPr id="10" name="灯片编号占位符 4"/>
          <p:cNvSpPr>
            <a:spLocks noGrp="1"/>
          </p:cNvSpPr>
          <p:nvPr>
            <p:ph type="sldNum" sz="quarter" idx="12"/>
          </p:nvPr>
        </p:nvSpPr>
        <p:spPr>
          <a:xfrm>
            <a:off x="8604448" y="6388184"/>
            <a:ext cx="228600" cy="137160"/>
          </a:xfrm>
        </p:spPr>
        <p:txBody>
          <a:bodyPr/>
          <a:lstStyle/>
          <a:p>
            <a:fld id="{823FCCBC-0010-4C26-B64B-C555F35257CA}" type="slidenum">
              <a:rPr lang="en-US" smtClean="0">
                <a:latin typeface="微软雅黑" panose="020B0503020204020204" pitchFamily="34" charset="-122"/>
                <a:ea typeface="微软雅黑" panose="020B0503020204020204" pitchFamily="34" charset="-122"/>
              </a:rPr>
            </a:fld>
            <a:endParaRPr lang="en-US" dirty="0">
              <a:latin typeface="微软雅黑" panose="020B0503020204020204" pitchFamily="34" charset="-122"/>
              <a:ea typeface="微软雅黑" panose="020B0503020204020204" pitchFamily="34" charset="-122"/>
            </a:endParaRPr>
          </a:p>
        </p:txBody>
      </p:sp>
      <p:sp>
        <p:nvSpPr>
          <p:cNvPr id="6" name="椭圆 5"/>
          <p:cNvSpPr/>
          <p:nvPr/>
        </p:nvSpPr>
        <p:spPr>
          <a:xfrm>
            <a:off x="5508104" y="4581128"/>
            <a:ext cx="1584176" cy="648072"/>
          </a:xfrm>
          <a:prstGeom prst="ellipse">
            <a:avLst/>
          </a:prstGeom>
          <a:noFill/>
          <a:ln w="285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zh-CN" altLang="en-US" sz="1400" dirty="0" err="1" smtClean="0">
              <a:solidFill>
                <a:srgbClr val="00B0F0"/>
              </a:solidFill>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latin typeface="微软雅黑" panose="020B0503020204020204" pitchFamily="34" charset="-122"/>
                <a:ea typeface="微软雅黑" panose="020B0503020204020204" pitchFamily="34" charset="-122"/>
              </a:rPr>
              <a:t>美国药典</a:t>
            </a:r>
            <a:r>
              <a:rPr lang="en-US" altLang="zh-CN" dirty="0" smtClean="0">
                <a:latin typeface="微软雅黑" panose="020B0503020204020204" pitchFamily="34" charset="-122"/>
                <a:ea typeface="微软雅黑" panose="020B0503020204020204" pitchFamily="34" charset="-122"/>
              </a:rPr>
              <a:t>:</a:t>
            </a:r>
            <a:r>
              <a:rPr lang="zh-CN" altLang="zh-CN" dirty="0">
                <a:latin typeface="微软雅黑" panose="020B0503020204020204" pitchFamily="34" charset="-122"/>
                <a:ea typeface="微软雅黑" panose="020B0503020204020204" pitchFamily="34" charset="-122"/>
              </a:rPr>
              <a:t>从统计学角度无菌检查无法正确评价终端灭菌产品的无菌性</a:t>
            </a:r>
            <a:r>
              <a:rPr lang="zh-CN" altLang="en-US" dirty="0">
                <a:latin typeface="微软雅黑" panose="020B0503020204020204" pitchFamily="34" charset="-122"/>
                <a:ea typeface="微软雅黑" panose="020B0503020204020204" pitchFamily="34" charset="-122"/>
              </a:rPr>
              <a:t>。</a:t>
            </a:r>
            <a:endParaRPr lang="zh-CN" altLang="en-US" dirty="0">
              <a:latin typeface="微软雅黑" panose="020B0503020204020204" pitchFamily="34" charset="-122"/>
              <a:ea typeface="微软雅黑" panose="020B0503020204020204" pitchFamily="34" charset="-122"/>
            </a:endParaRPr>
          </a:p>
        </p:txBody>
      </p:sp>
      <p:sp>
        <p:nvSpPr>
          <p:cNvPr id="5" name="矩形 4"/>
          <p:cNvSpPr/>
          <p:nvPr/>
        </p:nvSpPr>
        <p:spPr>
          <a:xfrm>
            <a:off x="3635896" y="1332051"/>
            <a:ext cx="4786346" cy="4401205"/>
          </a:xfrm>
          <a:prstGeom prst="rect">
            <a:avLst/>
          </a:prstGeom>
        </p:spPr>
        <p:txBody>
          <a:bodyPr wrap="square">
            <a:spAutoFit/>
          </a:bodyPr>
          <a:lstStyle/>
          <a:p>
            <a:pPr>
              <a:lnSpc>
                <a:spcPct val="150000"/>
              </a:lnSpc>
              <a:defRPr/>
            </a:pPr>
            <a:r>
              <a:rPr lang="zh-CN" altLang="zh-CN" sz="1600" dirty="0" smtClean="0">
                <a:solidFill>
                  <a:srgbClr val="002060"/>
                </a:solidFill>
                <a:latin typeface="微软雅黑" panose="020B0503020204020204" pitchFamily="34" charset="-122"/>
                <a:ea typeface="微软雅黑" panose="020B0503020204020204" pitchFamily="34" charset="-122"/>
              </a:rPr>
              <a:t>尽管</a:t>
            </a:r>
            <a:r>
              <a:rPr lang="zh-CN" altLang="zh-CN" sz="1600" dirty="0">
                <a:solidFill>
                  <a:srgbClr val="002060"/>
                </a:solidFill>
                <a:latin typeface="微软雅黑" panose="020B0503020204020204" pitchFamily="34" charset="-122"/>
                <a:ea typeface="微软雅黑" panose="020B0503020204020204" pitchFamily="34" charset="-122"/>
              </a:rPr>
              <a:t>无菌检查广泛被作为无菌产品放行的主要评判标准，但是无菌检查的检测灵敏度有局限性，无菌检查对于受污染产品的检出率极其低，从统计学角度无法正确评价终端灭菌产品的无菌</a:t>
            </a:r>
            <a:r>
              <a:rPr lang="zh-CN" altLang="zh-CN" sz="1600" dirty="0" smtClean="0">
                <a:solidFill>
                  <a:srgbClr val="002060"/>
                </a:solidFill>
                <a:latin typeface="微软雅黑" panose="020B0503020204020204" pitchFamily="34" charset="-122"/>
                <a:ea typeface="微软雅黑" panose="020B0503020204020204" pitchFamily="34" charset="-122"/>
              </a:rPr>
              <a:t>性</a:t>
            </a:r>
            <a:r>
              <a:rPr lang="zh-CN" altLang="en-US" sz="1600" dirty="0" smtClean="0">
                <a:solidFill>
                  <a:srgbClr val="002060"/>
                </a:solidFill>
                <a:latin typeface="微软雅黑" panose="020B0503020204020204" pitchFamily="34" charset="-122"/>
                <a:ea typeface="微软雅黑" panose="020B0503020204020204" pitchFamily="34" charset="-122"/>
              </a:rPr>
              <a:t>。</a:t>
            </a:r>
            <a:endParaRPr lang="en-US" altLang="zh-CN" sz="1600" dirty="0">
              <a:solidFill>
                <a:srgbClr val="002060"/>
              </a:solidFill>
              <a:latin typeface="微软雅黑" panose="020B0503020204020204" pitchFamily="34" charset="-122"/>
              <a:ea typeface="微软雅黑" panose="020B0503020204020204" pitchFamily="34" charset="-122"/>
            </a:endParaRPr>
          </a:p>
          <a:p>
            <a:pPr>
              <a:buFont typeface="Arial" panose="020B0604020202020204" pitchFamily="34" charset="0"/>
              <a:buNone/>
              <a:defRPr/>
            </a:pPr>
            <a:endParaRPr lang="en-US" altLang="zh-CN" sz="1200" dirty="0" smtClean="0">
              <a:solidFill>
                <a:srgbClr val="002060"/>
              </a:solidFill>
              <a:latin typeface="微软雅黑" panose="020B0503020204020204" pitchFamily="34" charset="-122"/>
              <a:ea typeface="微软雅黑" panose="020B0503020204020204" pitchFamily="34" charset="-122"/>
            </a:endParaRPr>
          </a:p>
          <a:p>
            <a:pPr>
              <a:buFont typeface="Arial" panose="020B0604020202020204" pitchFamily="34" charset="0"/>
              <a:buNone/>
              <a:defRPr/>
            </a:pPr>
            <a:r>
              <a:rPr lang="en-US" altLang="zh-CN" sz="1200" dirty="0" smtClean="0">
                <a:solidFill>
                  <a:srgbClr val="002060"/>
                </a:solidFill>
                <a:latin typeface="微软雅黑" panose="020B0503020204020204" pitchFamily="34" charset="-122"/>
                <a:ea typeface="微软雅黑" panose="020B0503020204020204" pitchFamily="34" charset="-122"/>
              </a:rPr>
              <a:t>Despite its extensive use as the primary criterion for release of sterile product, ‘the sterility test is limited in its sensitivity and is statistically ill-suited for the evaluation of sterility for </a:t>
            </a:r>
            <a:endParaRPr lang="en-US" altLang="zh-CN" sz="1200" dirty="0" smtClean="0">
              <a:solidFill>
                <a:srgbClr val="002060"/>
              </a:solidFill>
              <a:latin typeface="微软雅黑" panose="020B0503020204020204" pitchFamily="34" charset="-122"/>
              <a:ea typeface="微软雅黑" panose="020B0503020204020204" pitchFamily="34" charset="-122"/>
            </a:endParaRPr>
          </a:p>
          <a:p>
            <a:pPr>
              <a:buFont typeface="Arial" panose="020B0604020202020204" pitchFamily="34" charset="0"/>
              <a:buNone/>
              <a:defRPr/>
            </a:pPr>
            <a:r>
              <a:rPr lang="en-US" altLang="zh-CN" sz="1200" dirty="0" smtClean="0">
                <a:solidFill>
                  <a:srgbClr val="002060"/>
                </a:solidFill>
                <a:latin typeface="微软雅黑" panose="020B0503020204020204" pitchFamily="34" charset="-122"/>
                <a:ea typeface="微软雅黑" panose="020B0503020204020204" pitchFamily="34" charset="-122"/>
              </a:rPr>
              <a:t>terminally sterilized products given the exceedingly low </a:t>
            </a:r>
            <a:endParaRPr lang="en-US" altLang="zh-CN" sz="1200" dirty="0" smtClean="0">
              <a:solidFill>
                <a:srgbClr val="002060"/>
              </a:solidFill>
              <a:latin typeface="微软雅黑" panose="020B0503020204020204" pitchFamily="34" charset="-122"/>
              <a:ea typeface="微软雅黑" panose="020B0503020204020204" pitchFamily="34" charset="-122"/>
            </a:endParaRPr>
          </a:p>
          <a:p>
            <a:pPr>
              <a:buFont typeface="Arial" panose="020B0604020202020204" pitchFamily="34" charset="0"/>
              <a:buNone/>
              <a:defRPr/>
            </a:pPr>
            <a:r>
              <a:rPr lang="en-US" altLang="zh-CN" sz="1200" dirty="0" smtClean="0">
                <a:solidFill>
                  <a:srgbClr val="002060"/>
                </a:solidFill>
                <a:latin typeface="微软雅黑" panose="020B0503020204020204" pitchFamily="34" charset="-122"/>
                <a:ea typeface="微软雅黑" panose="020B0503020204020204" pitchFamily="34" charset="-122"/>
              </a:rPr>
              <a:t>probability of detection of contaminated units.</a:t>
            </a:r>
            <a:endParaRPr lang="en-US" altLang="zh-CN" sz="1200" dirty="0" smtClean="0">
              <a:solidFill>
                <a:srgbClr val="002060"/>
              </a:solidFill>
              <a:latin typeface="微软雅黑" panose="020B0503020204020204" pitchFamily="34" charset="-122"/>
              <a:ea typeface="微软雅黑" panose="020B0503020204020204" pitchFamily="34" charset="-122"/>
            </a:endParaRPr>
          </a:p>
          <a:p>
            <a:pPr>
              <a:defRPr/>
            </a:pPr>
            <a:endParaRPr lang="en-US" altLang="zh-CN" sz="1600" dirty="0" smtClean="0">
              <a:latin typeface="微软雅黑" panose="020B0503020204020204" pitchFamily="34" charset="-122"/>
              <a:ea typeface="微软雅黑" panose="020B0503020204020204" pitchFamily="34" charset="-122"/>
              <a:cs typeface="MS PGothic" panose="020B0600070205080204" pitchFamily="34" charset="-128"/>
            </a:endParaRPr>
          </a:p>
          <a:p>
            <a:pPr>
              <a:defRPr/>
            </a:pPr>
            <a:endParaRPr lang="en-US" altLang="zh-CN" sz="1600" dirty="0">
              <a:latin typeface="微软雅黑" panose="020B0503020204020204" pitchFamily="34" charset="-122"/>
              <a:ea typeface="微软雅黑" panose="020B0503020204020204" pitchFamily="34" charset="-122"/>
              <a:cs typeface="MS PGothic" panose="020B0600070205080204" pitchFamily="34" charset="-128"/>
            </a:endParaRPr>
          </a:p>
          <a:p>
            <a:pPr>
              <a:defRPr/>
            </a:pPr>
            <a:r>
              <a:rPr lang="en-US" altLang="zh-CN" sz="1600" dirty="0" smtClean="0">
                <a:solidFill>
                  <a:srgbClr val="002060"/>
                </a:solidFill>
                <a:latin typeface="微软雅黑" panose="020B0503020204020204" pitchFamily="34" charset="-122"/>
                <a:ea typeface="微软雅黑" panose="020B0503020204020204" pitchFamily="34" charset="-122"/>
              </a:rPr>
              <a:t>   &lt;</a:t>
            </a:r>
            <a:r>
              <a:rPr lang="en-US" altLang="zh-CN" sz="1600" dirty="0">
                <a:solidFill>
                  <a:srgbClr val="002060"/>
                </a:solidFill>
                <a:latin typeface="微软雅黑" panose="020B0503020204020204" pitchFamily="34" charset="-122"/>
                <a:ea typeface="微软雅黑" panose="020B0503020204020204" pitchFamily="34" charset="-122"/>
              </a:rPr>
              <a:t>1222&gt;</a:t>
            </a:r>
            <a:r>
              <a:rPr lang="zh-CN" altLang="en-US" sz="1600" dirty="0">
                <a:solidFill>
                  <a:srgbClr val="002060"/>
                </a:solidFill>
                <a:latin typeface="微软雅黑" panose="020B0503020204020204" pitchFamily="34" charset="-122"/>
                <a:ea typeface="微软雅黑" panose="020B0503020204020204" pitchFamily="34" charset="-122"/>
              </a:rPr>
              <a:t>最终灭菌药品</a:t>
            </a:r>
            <a:r>
              <a:rPr lang="en-US" altLang="zh-CN" sz="1600" dirty="0" smtClean="0">
                <a:solidFill>
                  <a:srgbClr val="002060"/>
                </a:solidFill>
                <a:latin typeface="微软雅黑" panose="020B0503020204020204" pitchFamily="34" charset="-122"/>
                <a:ea typeface="微软雅黑" panose="020B0503020204020204" pitchFamily="34" charset="-122"/>
              </a:rPr>
              <a:t>—</a:t>
            </a:r>
            <a:r>
              <a:rPr lang="zh-CN" altLang="en-US" sz="1600" dirty="0" smtClean="0">
                <a:solidFill>
                  <a:srgbClr val="002060"/>
                </a:solidFill>
                <a:latin typeface="微软雅黑" panose="020B0503020204020204" pitchFamily="34" charset="-122"/>
                <a:ea typeface="微软雅黑" panose="020B0503020204020204" pitchFamily="34" charset="-122"/>
              </a:rPr>
              <a:t>参数</a:t>
            </a:r>
            <a:r>
              <a:rPr lang="zh-CN" altLang="en-US" sz="1600" dirty="0">
                <a:solidFill>
                  <a:srgbClr val="002060"/>
                </a:solidFill>
                <a:latin typeface="微软雅黑" panose="020B0503020204020204" pitchFamily="34" charset="-122"/>
                <a:ea typeface="微软雅黑" panose="020B0503020204020204" pitchFamily="34" charset="-122"/>
              </a:rPr>
              <a:t>放行，</a:t>
            </a:r>
            <a:r>
              <a:rPr lang="en-US" altLang="zh-CN" sz="1600" dirty="0">
                <a:solidFill>
                  <a:srgbClr val="002060"/>
                </a:solidFill>
                <a:latin typeface="微软雅黑" panose="020B0503020204020204" pitchFamily="34" charset="-122"/>
                <a:ea typeface="微软雅黑" panose="020B0503020204020204" pitchFamily="34" charset="-122"/>
              </a:rPr>
              <a:t>USP 38 / NF 33. </a:t>
            </a:r>
            <a:r>
              <a:rPr lang="zh-CN" altLang="en-US" sz="1600" dirty="0">
                <a:solidFill>
                  <a:srgbClr val="002060"/>
                </a:solidFill>
                <a:latin typeface="微软雅黑" panose="020B0503020204020204" pitchFamily="34" charset="-122"/>
                <a:ea typeface="微软雅黑" panose="020B0503020204020204" pitchFamily="34" charset="-122"/>
              </a:rPr>
              <a:t>美国药典大会：</a:t>
            </a:r>
            <a:r>
              <a:rPr lang="da-DK" altLang="zh-CN" sz="1600" dirty="0">
                <a:solidFill>
                  <a:srgbClr val="002060"/>
                </a:solidFill>
                <a:latin typeface="微软雅黑" panose="020B0503020204020204" pitchFamily="34" charset="-122"/>
                <a:ea typeface="微软雅黑" panose="020B0503020204020204" pitchFamily="34" charset="-122"/>
              </a:rPr>
              <a:t>Rockville, MD, 2015, p. </a:t>
            </a:r>
            <a:r>
              <a:rPr lang="en-US" altLang="zh-CN" sz="1600" dirty="0">
                <a:solidFill>
                  <a:srgbClr val="002060"/>
                </a:solidFill>
                <a:latin typeface="微软雅黑" panose="020B0503020204020204" pitchFamily="34" charset="-122"/>
                <a:ea typeface="微软雅黑" panose="020B0503020204020204" pitchFamily="34" charset="-122"/>
              </a:rPr>
              <a:t>1436</a:t>
            </a:r>
            <a:endParaRPr lang="en-US" altLang="zh-CN" sz="1600" dirty="0">
              <a:solidFill>
                <a:srgbClr val="002060"/>
              </a:solidFill>
              <a:latin typeface="微软雅黑" panose="020B0503020204020204" pitchFamily="34" charset="-122"/>
              <a:ea typeface="微软雅黑" panose="020B0503020204020204" pitchFamily="34" charset="-122"/>
            </a:endParaRPr>
          </a:p>
          <a:p>
            <a:pPr>
              <a:buFont typeface="Arial" panose="020B0604020202020204" pitchFamily="34" charset="0"/>
              <a:buNone/>
              <a:defRPr/>
            </a:pPr>
            <a:endParaRPr lang="en-US" altLang="zh-CN" sz="1200" dirty="0" smtClean="0">
              <a:solidFill>
                <a:srgbClr val="002060"/>
              </a:solidFill>
              <a:latin typeface="微软雅黑" panose="020B0503020204020204" pitchFamily="34" charset="-122"/>
              <a:ea typeface="微软雅黑" panose="020B0503020204020204" pitchFamily="34" charset="-122"/>
            </a:endParaRPr>
          </a:p>
          <a:p>
            <a:pPr>
              <a:buFont typeface="Arial" panose="020B0604020202020204" pitchFamily="34" charset="0"/>
              <a:buNone/>
              <a:defRPr/>
            </a:pPr>
            <a:r>
              <a:rPr lang="en-US" altLang="zh-CN" sz="1200" dirty="0" smtClean="0">
                <a:solidFill>
                  <a:srgbClr val="002060"/>
                </a:solidFill>
                <a:latin typeface="微软雅黑" panose="020B0503020204020204" pitchFamily="34" charset="-122"/>
                <a:ea typeface="微软雅黑" panose="020B0503020204020204" pitchFamily="34" charset="-122"/>
              </a:rPr>
              <a:t>&lt;</a:t>
            </a:r>
            <a:r>
              <a:rPr lang="en-US" altLang="zh-CN" sz="1200" dirty="0">
                <a:solidFill>
                  <a:srgbClr val="002060"/>
                </a:solidFill>
                <a:latin typeface="微软雅黑" panose="020B0503020204020204" pitchFamily="34" charset="-122"/>
                <a:ea typeface="微软雅黑" panose="020B0503020204020204" pitchFamily="34" charset="-122"/>
              </a:rPr>
              <a:t>1222&gt; Terminally Sterilized Pharmaceutical Products—Parametric Release, USP 38 / NF 33. The United States </a:t>
            </a:r>
            <a:r>
              <a:rPr lang="en-US" altLang="zh-CN" sz="1200" dirty="0" err="1">
                <a:solidFill>
                  <a:srgbClr val="002060"/>
                </a:solidFill>
                <a:latin typeface="微软雅黑" panose="020B0503020204020204" pitchFamily="34" charset="-122"/>
                <a:ea typeface="微软雅黑" panose="020B0503020204020204" pitchFamily="34" charset="-122"/>
              </a:rPr>
              <a:t>Pharmacopeial</a:t>
            </a:r>
            <a:r>
              <a:rPr lang="en-US" altLang="zh-CN" sz="1200" dirty="0">
                <a:solidFill>
                  <a:srgbClr val="002060"/>
                </a:solidFill>
                <a:latin typeface="微软雅黑" panose="020B0503020204020204" pitchFamily="34" charset="-122"/>
                <a:ea typeface="微软雅黑" panose="020B0503020204020204" pitchFamily="34" charset="-122"/>
              </a:rPr>
              <a:t> Convention: Rockville, MD, 2015, p. 1436</a:t>
            </a:r>
            <a:endParaRPr lang="en-US" altLang="zh-CN" sz="1200" dirty="0">
              <a:solidFill>
                <a:srgbClr val="002060"/>
              </a:solidFill>
              <a:latin typeface="微软雅黑" panose="020B0503020204020204" pitchFamily="34" charset="-122"/>
              <a:ea typeface="微软雅黑" panose="020B0503020204020204" pitchFamily="34" charset="-122"/>
            </a:endParaRPr>
          </a:p>
        </p:txBody>
      </p:sp>
      <p:sp>
        <p:nvSpPr>
          <p:cNvPr id="47" name="等腰三角形 46"/>
          <p:cNvSpPr/>
          <p:nvPr/>
        </p:nvSpPr>
        <p:spPr>
          <a:xfrm rot="5400000">
            <a:off x="1813194" y="3271482"/>
            <a:ext cx="2916324" cy="423047"/>
          </a:xfrm>
          <a:prstGeom prst="triangle">
            <a:avLst/>
          </a:prstGeom>
          <a:gradFill>
            <a:gsLst>
              <a:gs pos="0">
                <a:srgbClr val="D5E4F3"/>
              </a:gs>
              <a:gs pos="100000">
                <a:schemeClr val="bg1"/>
              </a:gs>
            </a:gsLst>
            <a:lin ang="5400000" scaled="0"/>
          </a:gradFill>
          <a:ln w="285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zh-CN" altLang="en-US" sz="1400" dirty="0" err="1" smtClean="0">
              <a:solidFill>
                <a:srgbClr val="00B0F0"/>
              </a:solidFill>
              <a:latin typeface="微软雅黑" panose="020B0503020204020204" pitchFamily="34" charset="-122"/>
              <a:ea typeface="微软雅黑" panose="020B0503020204020204" pitchFamily="34" charset="-122"/>
            </a:endParaRPr>
          </a:p>
        </p:txBody>
      </p:sp>
      <p:sp>
        <p:nvSpPr>
          <p:cNvPr id="9" name="灯片编号占位符 4"/>
          <p:cNvSpPr>
            <a:spLocks noGrp="1"/>
          </p:cNvSpPr>
          <p:nvPr>
            <p:ph type="sldNum" sz="quarter" idx="12"/>
          </p:nvPr>
        </p:nvSpPr>
        <p:spPr>
          <a:xfrm>
            <a:off x="8604448" y="6388184"/>
            <a:ext cx="228600" cy="137160"/>
          </a:xfrm>
        </p:spPr>
        <p:txBody>
          <a:bodyPr/>
          <a:lstStyle/>
          <a:p>
            <a:fld id="{823FCCBC-0010-4C26-B64B-C555F35257CA}" type="slidenum">
              <a:rPr lang="en-US" smtClean="0">
                <a:latin typeface="微软雅黑" panose="020B0503020204020204" pitchFamily="34" charset="-122"/>
                <a:ea typeface="微软雅黑" panose="020B0503020204020204" pitchFamily="34" charset="-122"/>
              </a:rPr>
            </a:fld>
            <a:endParaRPr lang="en-US" dirty="0">
              <a:latin typeface="微软雅黑" panose="020B0503020204020204" pitchFamily="34" charset="-122"/>
              <a:ea typeface="微软雅黑" panose="020B0503020204020204" pitchFamily="34" charset="-122"/>
            </a:endParaRPr>
          </a:p>
        </p:txBody>
      </p:sp>
      <p:pic>
        <p:nvPicPr>
          <p:cNvPr id="184321" name="Picture 1"/>
          <p:cNvPicPr>
            <a:picLocks noChangeAspect="1" noChangeArrowheads="1"/>
          </p:cNvPicPr>
          <p:nvPr/>
        </p:nvPicPr>
        <p:blipFill>
          <a:blip r:embed="rId1"/>
          <a:srcRect/>
          <a:stretch>
            <a:fillRect/>
          </a:stretch>
        </p:blipFill>
        <p:spPr bwMode="auto">
          <a:xfrm>
            <a:off x="683568" y="2132856"/>
            <a:ext cx="2197478" cy="2651756"/>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tags/tag1.xml><?xml version="1.0" encoding="utf-8"?>
<p:tagLst xmlns:p="http://schemas.openxmlformats.org/presentationml/2006/main">
  <p:tag name="THINKCELLSHAPEDONOTDELETE" val="thinkcellActiveDocDoNotDelete"/>
</p:tagLst>
</file>

<file path=ppt/tags/tag10.xml><?xml version="1.0" encoding="utf-8"?>
<p:tagLst xmlns:p="http://schemas.openxmlformats.org/presentationml/2006/main">
  <p:tag name="THINKCELLSHAPEDONOTDELETE" val="thinkcellActiveDocDoNotDelete"/>
</p:tagLst>
</file>

<file path=ppt/tags/tag11.xml><?xml version="1.0" encoding="utf-8"?>
<p:tagLst xmlns:p="http://schemas.openxmlformats.org/presentationml/2006/main">
  <p:tag name="THINKCELLSHAPEDONOTDELETE" val="thinkcellActiveDocDoNotDelete"/>
</p:tagLst>
</file>

<file path=ppt/tags/tag12.xml><?xml version="1.0" encoding="utf-8"?>
<p:tagLst xmlns:p="http://schemas.openxmlformats.org/presentationml/2006/main">
  <p:tag name="THINKCELLSHAPEDONOTDELETE" val="thinkcellActiveDocDoNotDelete"/>
</p:tagLst>
</file>

<file path=ppt/tags/tag13.xml><?xml version="1.0" encoding="utf-8"?>
<p:tagLst xmlns:p="http://schemas.openxmlformats.org/presentationml/2006/main">
  <p:tag name="THINKCELLSHAPEDONOTDELETE" val="pWk6C0ik5OEmuMkhEKPIQjw"/>
</p:tagLst>
</file>

<file path=ppt/tags/tag14.xml><?xml version="1.0" encoding="utf-8"?>
<p:tagLst xmlns:p="http://schemas.openxmlformats.org/presentationml/2006/main">
  <p:tag name="THINKCELLSHAPEDONOTDELETE" val="pYmXu__uZu0mQRoFqDOa_eQ"/>
</p:tagLst>
</file>

<file path=ppt/tags/tag15.xml><?xml version="1.0" encoding="utf-8"?>
<p:tagLst xmlns:p="http://schemas.openxmlformats.org/presentationml/2006/main">
  <p:tag name="THINKCELLSHAPEDONOTDELETE" val="pYmXu__uZu0mQRoFqDOa_eQ"/>
</p:tagLst>
</file>

<file path=ppt/tags/tag16.xml><?xml version="1.0" encoding="utf-8"?>
<p:tagLst xmlns:p="http://schemas.openxmlformats.org/presentationml/2006/main">
  <p:tag name="THINKCELLSHAPEDONOTDELETE" val="pYmXu__uZu0mQRoFqDOa_eQ"/>
</p:tagLst>
</file>

<file path=ppt/tags/tag17.xml><?xml version="1.0" encoding="utf-8"?>
<p:tagLst xmlns:p="http://schemas.openxmlformats.org/presentationml/2006/main">
  <p:tag name="THINKCELLSHAPEDONOTDELETE" val="pYmXu__uZu0mQRoFqDOa_eQ"/>
</p:tagLst>
</file>

<file path=ppt/tags/tag18.xml><?xml version="1.0" encoding="utf-8"?>
<p:tagLst xmlns:p="http://schemas.openxmlformats.org/presentationml/2006/main">
  <p:tag name="THINKCELLSHAPEDONOTDELETE" val="pWk6C0ik5OEmuMkhEKPIQjw"/>
</p:tagLst>
</file>

<file path=ppt/tags/tag19.xml><?xml version="1.0" encoding="utf-8"?>
<p:tagLst xmlns:p="http://schemas.openxmlformats.org/presentationml/2006/main">
  <p:tag name="THINKCELLSHAPEDONOTDELETE" val="pWk6C0ik5OEmuMkhEKPIQjw"/>
</p:tagLst>
</file>

<file path=ppt/tags/tag2.xml><?xml version="1.0" encoding="utf-8"?>
<p:tagLst xmlns:p="http://schemas.openxmlformats.org/presentationml/2006/main">
  <p:tag name="THINKCELLSHAPEDONOTDELETE" val="pKj.GqP9pzE.UVQDV72lizg"/>
</p:tagLst>
</file>

<file path=ppt/tags/tag20.xml><?xml version="1.0" encoding="utf-8"?>
<p:tagLst xmlns:p="http://schemas.openxmlformats.org/presentationml/2006/main">
  <p:tag name="THINKCELLSHAPEDONOTDELETE" val="pYmXu__uZu0mQRoFqDOa_eQ"/>
</p:tagLst>
</file>

<file path=ppt/tags/tag21.xml><?xml version="1.0" encoding="utf-8"?>
<p:tagLst xmlns:p="http://schemas.openxmlformats.org/presentationml/2006/main">
  <p:tag name="THINKCELLSHAPEDONOTDELETE" val="thinkcellActiveDocDoNotDelete"/>
</p:tagLst>
</file>

<file path=ppt/tags/tag22.xml><?xml version="1.0" encoding="utf-8"?>
<p:tagLst xmlns:p="http://schemas.openxmlformats.org/presentationml/2006/main">
  <p:tag name="THINKCELLSHAPEDONOTDELETE" val="thinkcellActiveDocDoNotDelete"/>
</p:tagLst>
</file>

<file path=ppt/tags/tag23.xml><?xml version="1.0" encoding="utf-8"?>
<p:tagLst xmlns:p="http://schemas.openxmlformats.org/presentationml/2006/main">
  <p:tag name="THINKCELLSHAPEDONOTDELETE" val="pY.MvxmvnIkGz30fGPHCuhA"/>
</p:tagLst>
</file>

<file path=ppt/tags/tag24.xml><?xml version="1.0" encoding="utf-8"?>
<p:tagLst xmlns:p="http://schemas.openxmlformats.org/presentationml/2006/main">
  <p:tag name="THINKCELLSHAPEDONOTDELETE" val="thinkcellActiveDocDoNotDelete"/>
</p:tagLst>
</file>

<file path=ppt/tags/tag25.xml><?xml version="1.0" encoding="utf-8"?>
<p:tagLst xmlns:p="http://schemas.openxmlformats.org/presentationml/2006/main">
  <p:tag name="THINKCELLPRESENTATIONDONOTDELETE" val="&lt;?xml version=&quot;1.0&quot; encoding=&quot;UTF-16&quot; standalone=&quot;yes&quot;?&gt;&#10;&lt;root reqver=&quot;17839&quot;&gt;&lt;version val=&quot;21066&quot;/&gt;&lt;CPresentation id=&quot;1&quot;&gt;&lt;m_defprecNumber idref=&quot;2&quot;/&gt;&lt;m_defprecPercent idref=&quot;3&quot;/&gt;&lt;m_defprecDate idref=&quot;4&quot;/&gt;&lt;m_defprecYear idref=&quot;5&quot;/&gt;&lt;m_defprecQuarter idref=&quot;6&quot;/&gt;&lt;m_defprecMonth idref=&quot;7&quot;/&gt;&lt;m_defprecWeek idref=&quot;8&quot;/&gt;&lt;m_defprecDay idref=&quot;9&quot;/&gt;&lt;m_mruColor&gt;&lt;m_vecMRU length=&quot;6&quot;&gt;&lt;elem m_fUsage=&quot;3.61643587658100070000E+000&quot;&gt;&lt;m_ppcolschidx val=&quot;0&quot;/&gt;&lt;m_rgb r=&quot;cb&quot; g=&quot;e2&quot; b=&quot;f5&quot;/&gt;&lt;/elem&gt;&lt;elem m_fUsage=&quot;2.25767593701387700000E+000&quot;&gt;&lt;m_ppcolschidx val=&quot;0&quot;/&gt;&lt;m_rgb r=&quot;0&quot; g=&quot;91&quot; b=&quot;c8&quot;/&gt;&lt;/elem&gt;&lt;elem m_fUsage=&quot;1.00000000000000000000E+000&quot;&gt;&lt;m_ppcolschidx val=&quot;0&quot;/&gt;&lt;m_rgb r=&quot;0&quot; g=&quot;28&quot; b=&quot;68&quot;/&gt;&lt;/elem&gt;&lt;elem m_fUsage=&quot;9.00000000000000020000E-001&quot;&gt;&lt;m_ppcolschidx val=&quot;0&quot;/&gt;&lt;m_rgb r=&quot;0&quot; g=&quot;b0&quot; b=&quot;f0&quot;/&gt;&lt;/elem&gt;&lt;elem m_fUsage=&quot;7.44277806090000160000E-001&quot;&gt;&lt;m_ppcolschidx val=&quot;0&quot;/&gt;&lt;m_rgb r=&quot;9b&quot; g=&quot;c8&quot; b=&quot;ec&quot;/&gt;&lt;/elem&gt;&lt;elem m_fUsage=&quot;3.87420489000000150000E-001&quot;&gt;&lt;m_ppcolschidx val=&quot;0&quot;/&gt;&lt;m_rgb r=&quot;0&quot; g=&quot;ae&quot; b=&quot;ef&quot;/&gt;&lt;/elem&gt;&lt;/m_vecMRU&gt;&lt;/m_mruColor&gt;&lt;m_mapectfillschemeMRU/&gt;&lt;m_eweekdayFirstOfWeek val=&quot;1&quot;/&gt;&lt;m_eweekdayFirstOfWorkweek val=&quot;2&quot;/&gt;&lt;m_eweekdayFirstOfWeekend val=&quot;7&quot;/&gt;&lt;/CPresentation&gt;&lt;CDefaultPrec id=&quot;9&quot;&gt;&lt;m_precDefault/&gt;&lt;/CDefaultPrec&gt;&lt;CDefaultPrec id=&quot;8&quot;&gt;&lt;m_precDefault/&gt;&lt;/CDefaultPrec&gt;&lt;CDefaultPrec id=&quot;7&quot;&gt;&lt;m_precDefault/&gt;&lt;/CDefaultPrec&gt;&lt;CDefaultPrec id=&quot;6&quot;&gt;&lt;m_precDefault/&gt;&lt;/CDefaultPrec&gt;&lt;CDefaultPrec id=&quot;5&quot;&gt;&lt;m_precDefault/&gt;&lt;/CDefaultPrec&gt;&lt;CDefaultPrec id=&quot;4&quot;&gt;&lt;m_precDefault/&gt;&lt;/CDefaultPrec&gt;&lt;CDefaultPrec id=&quot;3&quot;&gt;&lt;m_precDefault/&gt;&lt;/CDefaultPrec&gt;&lt;CDefaultPrec id=&quot;2&quot;&gt;&lt;m_precDefault&gt;&lt;m_chDecimalSymbol&gt;.&lt;/m_chDecimalSymbol&gt;&lt;m_nGroupingDigits val=&quot;3&quot;/&gt;&lt;m_chGroupingSymbol&gt;,&lt;/m_chGroupingSymbol&gt;&lt;m_chDecimalSymbol17909&gt;.&lt;/m_chDecimalSymbol17909&gt;&lt;m_nGroupingDigits17909 val=&quot;3&quot;/&gt;&lt;m_chGroupingSymbol17909&gt;,&lt;/m_chGroupingSymbol17909&gt;&lt;/m_precDefault&gt;&lt;/CDefaultPrec&gt;&lt;/root&gt;"/>
  <p:tag name="THINKCELLUNDODONOTDELETE" val="1002"/>
  <p:tag name="KSO_WM_DOC_GUID" val="{29e8e581-30b9-4786-a3ed-914167a3bd4a}"/>
</p:tagLst>
</file>

<file path=ppt/tags/tag3.xml><?xml version="1.0" encoding="utf-8"?>
<p:tagLst xmlns:p="http://schemas.openxmlformats.org/presentationml/2006/main">
  <p:tag name="THINKCELLSHAPEDONOTDELETE" val="p1E8RCL_8BUupVT692lJPwA"/>
</p:tagLst>
</file>

<file path=ppt/tags/tag4.xml><?xml version="1.0" encoding="utf-8"?>
<p:tagLst xmlns:p="http://schemas.openxmlformats.org/presentationml/2006/main">
  <p:tag name="THINKCELLSHAPEDONOTDELETE" val="pcgdAHYLCpUONS5FzF9p6UQ"/>
</p:tagLst>
</file>

<file path=ppt/tags/tag5.xml><?xml version="1.0" encoding="utf-8"?>
<p:tagLst xmlns:p="http://schemas.openxmlformats.org/presentationml/2006/main">
  <p:tag name="THINKCELLSHAPEDONOTDELETE" val="p7uX2b2fuGUafhErR2dINXw"/>
</p:tagLst>
</file>

<file path=ppt/tags/tag6.xml><?xml version="1.0" encoding="utf-8"?>
<p:tagLst xmlns:p="http://schemas.openxmlformats.org/presentationml/2006/main">
  <p:tag name="THINKCELLSHAPEDONOTDELETE" val="thinkcellActiveDocDoNotDelete"/>
</p:tagLst>
</file>

<file path=ppt/tags/tag7.xml><?xml version="1.0" encoding="utf-8"?>
<p:tagLst xmlns:p="http://schemas.openxmlformats.org/presentationml/2006/main">
  <p:tag name="THINKCELLSHAPEDONOTDELETE" val="pfrPkTTjW20yNns57q1hxtA"/>
</p:tagLst>
</file>

<file path=ppt/tags/tag8.xml><?xml version="1.0" encoding="utf-8"?>
<p:tagLst xmlns:p="http://schemas.openxmlformats.org/presentationml/2006/main">
  <p:tag name="THINKCELLSHAPEDONOTDELETE" val="pQ7Y4NYw1YEGu7uCK3vH18A"/>
</p:tagLst>
</file>

<file path=ppt/tags/tag9.xml><?xml version="1.0" encoding="utf-8"?>
<p:tagLst xmlns:p="http://schemas.openxmlformats.org/presentationml/2006/main">
  <p:tag name="THINKCELLSHAPEDONOTDELETE" val="ptDi3IMDp40iyUqYsOflOWw"/>
</p:tagLst>
</file>

<file path=ppt/theme/theme1.xml><?xml version="1.0" encoding="utf-8"?>
<a:theme xmlns:a="http://schemas.openxmlformats.org/drawingml/2006/main" name="IMS Consulting Group Template">
  <a:themeElements>
    <a:clrScheme name="ims">
      <a:dk1>
        <a:srgbClr val="111111"/>
      </a:dk1>
      <a:lt1>
        <a:srgbClr val="FFFFFF"/>
      </a:lt1>
      <a:dk2>
        <a:srgbClr val="0E0733"/>
      </a:dk2>
      <a:lt2>
        <a:srgbClr val="2E8D9E"/>
      </a:lt2>
      <a:accent1>
        <a:srgbClr val="80561B"/>
      </a:accent1>
      <a:accent2>
        <a:srgbClr val="0F6800"/>
      </a:accent2>
      <a:accent3>
        <a:srgbClr val="002868"/>
      </a:accent3>
      <a:accent4>
        <a:srgbClr val="992135"/>
      </a:accent4>
      <a:accent5>
        <a:srgbClr val="848484"/>
      </a:accent5>
      <a:accent6>
        <a:srgbClr val="C0C0C0"/>
      </a:accent6>
      <a:hlink>
        <a:srgbClr val="002868"/>
      </a:hlink>
      <a:folHlink>
        <a:srgbClr val="992135"/>
      </a:folHlink>
    </a:clrScheme>
    <a:fontScheme name="IMS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00"/>
        </a:solidFill>
        <a:ln w="28575">
          <a:noFill/>
        </a:ln>
      </a:spPr>
      <a:bodyPr lIns="36000" tIns="36000" rIns="36000" bIns="36000" rtlCol="0" anchor="ctr"/>
      <a:lstStyle>
        <a:defPPr algn="ctr">
          <a:defRPr sz="1400" dirty="0" err="1" smtClean="0">
            <a:solidFill>
              <a:srgbClr val="00B0F0"/>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noFill/>
        <a:ln w="28575">
          <a:solidFill>
            <a:schemeClr val="accent3"/>
          </a:solidFill>
        </a:ln>
      </a:spPr>
      <a:bodyPr wrap="square" lIns="36000" tIns="36000" rIns="36000" bIns="36000" rtlCol="0" anchor="ctr" anchorCtr="0">
        <a:noAutofit/>
      </a:bodyPr>
      <a:lstStyle>
        <a:defPPr algn="ctr" latinLnBrk="0">
          <a:defRPr sz="1400" dirty="0" smtClean="0"/>
        </a:defPPr>
      </a:lstStyle>
    </a:txDef>
  </a:objectDefaults>
  <a:custClrLst>
    <a:custClr name="IMS Orange">
      <a:srgbClr val="F98F1E"/>
    </a:custClr>
    <a:custClr name="IMS Blue">
      <a:srgbClr val="4F8ABE"/>
    </a:custClr>
    <a:custClr name="IMS New Green">
      <a:srgbClr val="9BB819"/>
    </a:custClr>
    <a:custClr name="IMS Dark Blue">
      <a:srgbClr val="002868"/>
    </a:custClr>
    <a:custClr name="IMS Cyan">
      <a:srgbClr val="69C0C9"/>
    </a:custClr>
    <a:custClr name="IMS Gray">
      <a:srgbClr val="848484"/>
    </a:custClr>
    <a:custClr name="IMS Light Blue">
      <a:srgbClr val="D5E4F3"/>
    </a:custClr>
    <a:custClr name="IMS Stone">
      <a:srgbClr val="C5C19D"/>
    </a:custClr>
    <a:custClr name="IMS Red">
      <a:srgbClr val="992135"/>
    </a:custClr>
    <a:custClr name="IMS Clay">
      <a:srgbClr val="B7A08B"/>
    </a:custClr>
    <a:custClr name="IMS New Seafoam">
      <a:srgbClr val="73AFB6"/>
    </a:custClr>
    <a:custClr name="IMS Yellow">
      <a:srgbClr val="FDC630"/>
    </a:custClr>
    <a:custClr name="IMS Brown">
      <a:srgbClr val="80561B"/>
    </a:custClr>
    <a:custClr name="IMS Light Warm Gray">
      <a:srgbClr val="E9E3DC"/>
    </a:custClr>
  </a:custClr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PLATE DARK">
  <a:themeElements>
    <a:clrScheme name="自定义 1">
      <a:dk1>
        <a:srgbClr val="000000"/>
      </a:dk1>
      <a:lt1>
        <a:srgbClr val="FFFFFF"/>
      </a:lt1>
      <a:dk2>
        <a:srgbClr val="002868"/>
      </a:dk2>
      <a:lt2>
        <a:srgbClr val="848484"/>
      </a:lt2>
      <a:accent1>
        <a:srgbClr val="216AA7"/>
      </a:accent1>
      <a:accent2>
        <a:srgbClr val="4F8BBE"/>
      </a:accent2>
      <a:accent3>
        <a:srgbClr val="992135"/>
      </a:accent3>
      <a:accent4>
        <a:srgbClr val="00AEEF"/>
      </a:accent4>
      <a:accent5>
        <a:srgbClr val="FF6600"/>
      </a:accent5>
      <a:accent6>
        <a:srgbClr val="0070C0"/>
      </a:accent6>
      <a:hlink>
        <a:srgbClr val="AC2C65"/>
      </a:hlink>
      <a:folHlink>
        <a:srgbClr val="C3CFD7"/>
      </a:folHlink>
    </a:clrScheme>
    <a:fontScheme name="自定义 1">
      <a:majorFont>
        <a:latin typeface="Verdana"/>
        <a:ea typeface="Verdana"/>
        <a:cs typeface=""/>
      </a:majorFont>
      <a:minorFont>
        <a:latin typeface="Verdana"/>
        <a:ea typeface="Verdan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lumMod val="20000"/>
            <a:lumOff val="80000"/>
          </a:schemeClr>
        </a:solidFill>
        <a:ln w="38100">
          <a:noFill/>
        </a:ln>
      </a:spPr>
      <a:bodyPr wrap="square" rtlCol="0" anchor="ctr">
        <a:noAutofit/>
      </a:bodyPr>
      <a:lstStyle>
        <a:defPPr algn="ctr">
          <a:spcBef>
            <a:spcPct val="0"/>
          </a:spcBef>
          <a:spcAft>
            <a:spcPct val="0"/>
          </a:spcAft>
          <a:defRPr sz="1200" b="1" dirty="0" smtClean="0">
            <a:sym typeface="Verdana" panose="020B0604030504040204"/>
          </a:defRPr>
        </a:defPPr>
      </a:lstStyle>
    </a:spDef>
    <a:txDef>
      <a:spPr bwMode="auto">
        <a:noFill/>
        <a:ln w="9525">
          <a:noFill/>
          <a:miter lim="800000"/>
        </a:ln>
      </a:spPr>
      <a:bodyPr wrap="square" lIns="36000" tIns="36000" rIns="36000" bIns="36000" rtlCol="0" anchor="ctr">
        <a:noAutofit/>
      </a:bodyPr>
      <a:lstStyle>
        <a:defPPr algn="ctr">
          <a:defRPr sz="1200" dirty="0" err="1" smtClean="0">
            <a:ea typeface="SimSun-ExtB" panose="02010609060101010101" pitchFamily="49" charset="-122"/>
          </a:defRPr>
        </a:defPPr>
      </a:lstStyle>
    </a:txDef>
  </a:objectDefaults>
  <a:extraClrSchemeLst>
    <a:extraClrScheme>
      <a:clrScheme name="blank 1">
        <a:dk1>
          <a:srgbClr val="111111"/>
        </a:dk1>
        <a:lt1>
          <a:srgbClr val="FFFFFF"/>
        </a:lt1>
        <a:dk2>
          <a:srgbClr val="0E0733"/>
        </a:dk2>
        <a:lt2>
          <a:srgbClr val="2E8D9E"/>
        </a:lt2>
        <a:accent1>
          <a:srgbClr val="C07200"/>
        </a:accent1>
        <a:accent2>
          <a:srgbClr val="0F6800"/>
        </a:accent2>
        <a:accent3>
          <a:srgbClr val="FFFFFF"/>
        </a:accent3>
        <a:accent4>
          <a:srgbClr val="0D0D0D"/>
        </a:accent4>
        <a:accent5>
          <a:srgbClr val="DCBCAA"/>
        </a:accent5>
        <a:accent6>
          <a:srgbClr val="0C5E00"/>
        </a:accent6>
        <a:hlink>
          <a:srgbClr val="00528A"/>
        </a:hlink>
        <a:folHlink>
          <a:srgbClr val="860C0E"/>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V2_IMSCG_toolkit">
  <a:themeElements>
    <a:clrScheme name="Custom 2">
      <a:dk1>
        <a:srgbClr val="A6A8AC"/>
      </a:dk1>
      <a:lt1>
        <a:srgbClr val="002868"/>
      </a:lt1>
      <a:dk2>
        <a:srgbClr val="1B8F9E"/>
      </a:dk2>
      <a:lt2>
        <a:srgbClr val="00AEEF"/>
      </a:lt2>
      <a:accent1>
        <a:srgbClr val="F8C242"/>
      </a:accent1>
      <a:accent2>
        <a:srgbClr val="FAA53A"/>
      </a:accent2>
      <a:accent3>
        <a:srgbClr val="B7CC37"/>
      </a:accent3>
      <a:accent4>
        <a:srgbClr val="A2255F"/>
      </a:accent4>
      <a:accent5>
        <a:srgbClr val="C5C19D"/>
      </a:accent5>
      <a:accent6>
        <a:srgbClr val="D5E4F3"/>
      </a:accent6>
      <a:hlink>
        <a:srgbClr val="0000FF"/>
      </a:hlink>
      <a:folHlink>
        <a:srgbClr val="992135"/>
      </a:folHlink>
    </a:clrScheme>
    <a:fontScheme name="IMS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bg1"/>
          </a:solidFill>
        </a:ln>
      </a:spPr>
      <a:bodyPr rtlCol="0" anchor="ctr"/>
      <a:lstStyle>
        <a:defPPr algn="ctr">
          <a:defRPr sz="1400"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1"/>
          </a:solidFill>
        </a:ln>
      </a:spPr>
      <a:bodyPr/>
      <a:lstStyle/>
      <a:style>
        <a:lnRef idx="1">
          <a:schemeClr val="accent1"/>
        </a:lnRef>
        <a:fillRef idx="0">
          <a:schemeClr val="accent1"/>
        </a:fillRef>
        <a:effectRef idx="0">
          <a:schemeClr val="accent1"/>
        </a:effectRef>
        <a:fontRef idx="minor">
          <a:schemeClr val="tx1"/>
        </a:fontRef>
      </a:style>
    </a:lnDef>
    <a:txDef>
      <a:spPr bwMode="gray">
        <a:noFill/>
        <a:ln w="9525">
          <a:noFill/>
          <a:miter lim="800000"/>
        </a:ln>
      </a:spPr>
      <a:bodyPr vert="horz" wrap="square" lIns="108000" tIns="46800" rIns="108000" bIns="46800" numCol="1" rtlCol="0" anchor="t" anchorCtr="0" compatLnSpc="1">
        <a:noAutofit/>
      </a:bodyPr>
      <a:lstStyle>
        <a:defPPr marR="0" defTabSz="914400" rtl="0" eaLnBrk="1" fontAlgn="base" latinLnBrk="0" hangingPunct="1">
          <a:lnSpc>
            <a:spcPct val="100000"/>
          </a:lnSpc>
          <a:spcBef>
            <a:spcPts val="0"/>
          </a:spcBef>
          <a:spcAft>
            <a:spcPct val="0"/>
          </a:spcAft>
          <a:buClr>
            <a:schemeClr val="bg1"/>
          </a:buClr>
          <a:buSzTx/>
          <a:buFont typeface="Arial" panose="020B0604020202020204" pitchFamily="34" charset="0"/>
          <a:buNone/>
          <a:defRPr sz="1400" kern="0" dirty="0" smtClean="0">
            <a:solidFill>
              <a:schemeClr val="bg1"/>
            </a:solidFill>
          </a:defRPr>
        </a:defPPr>
      </a:lstStyle>
    </a:txDef>
  </a:objectDefaults>
  <a:custClrLst>
    <a:custClr name="IMS Orange">
      <a:srgbClr val="F98F1E"/>
    </a:custClr>
    <a:custClr name="IMS Blue">
      <a:srgbClr val="4F8ABE"/>
    </a:custClr>
    <a:custClr name="IMS New Green">
      <a:srgbClr val="9BB819"/>
    </a:custClr>
    <a:custClr name="IMS Dark Blue">
      <a:srgbClr val="002868"/>
    </a:custClr>
    <a:custClr name="IMS Cyan">
      <a:srgbClr val="69C0C9"/>
    </a:custClr>
    <a:custClr name="IMS Gray">
      <a:srgbClr val="848484"/>
    </a:custClr>
    <a:custClr name="IMS Light Blue">
      <a:srgbClr val="D5E4F3"/>
    </a:custClr>
    <a:custClr name="IMS Stone">
      <a:srgbClr val="C5C19D"/>
    </a:custClr>
    <a:custClr name="IMS Red">
      <a:srgbClr val="992135"/>
    </a:custClr>
    <a:custClr name="IMS Clay">
      <a:srgbClr val="B7A08B"/>
    </a:custClr>
    <a:custClr name="IMS New Seafoam">
      <a:srgbClr val="73AFB6"/>
    </a:custClr>
    <a:custClr name="IMS Yellow">
      <a:srgbClr val="FDC630"/>
    </a:custClr>
    <a:custClr name="IMS Brown">
      <a:srgbClr val="80561B"/>
    </a:custClr>
    <a:custClr name="IMS Light Warm Gray">
      <a:srgbClr val="E9E3DC"/>
    </a:custClr>
  </a:custClr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4831</Words>
  <Application>WPS 演示</Application>
  <PresentationFormat>全屏显示(4:3)</PresentationFormat>
  <Paragraphs>482</Paragraphs>
  <Slides>21</Slides>
  <Notes>0</Notes>
  <HiddenSlides>0</HiddenSlides>
  <MMClips>0</MMClips>
  <ScaleCrop>false</ScaleCrop>
  <HeadingPairs>
    <vt:vector size="8" baseType="variant">
      <vt:variant>
        <vt:lpstr>已用的字体</vt:lpstr>
      </vt:variant>
      <vt:variant>
        <vt:i4>14</vt:i4>
      </vt:variant>
      <vt:variant>
        <vt:lpstr>主题</vt:lpstr>
      </vt:variant>
      <vt:variant>
        <vt:i4>3</vt:i4>
      </vt:variant>
      <vt:variant>
        <vt:lpstr>嵌入 OLE 服务器</vt:lpstr>
      </vt:variant>
      <vt:variant>
        <vt:i4>0</vt:i4>
      </vt:variant>
      <vt:variant>
        <vt:lpstr>幻灯片标题</vt:lpstr>
      </vt:variant>
      <vt:variant>
        <vt:i4>21</vt:i4>
      </vt:variant>
    </vt:vector>
  </HeadingPairs>
  <TitlesOfParts>
    <vt:vector size="38" baseType="lpstr">
      <vt:lpstr>Arial</vt:lpstr>
      <vt:lpstr>宋体</vt:lpstr>
      <vt:lpstr>Wingdings</vt:lpstr>
      <vt:lpstr>Verdana</vt:lpstr>
      <vt:lpstr>Verdana</vt:lpstr>
      <vt:lpstr>SimSun-ExtB</vt:lpstr>
      <vt:lpstr>华文中宋</vt:lpstr>
      <vt:lpstr>Lucida Grande</vt:lpstr>
      <vt:lpstr>微软雅黑</vt:lpstr>
      <vt:lpstr>Calibri</vt:lpstr>
      <vt:lpstr>Times New Roman</vt:lpstr>
      <vt:lpstr>MS PGothic</vt:lpstr>
      <vt:lpstr>Arial Unicode MS</vt:lpstr>
      <vt:lpstr>Malgun Gothic</vt:lpstr>
      <vt:lpstr>IMS Consulting Group Template</vt:lpstr>
      <vt:lpstr>TEMPLATE DARK</vt:lpstr>
      <vt:lpstr>1_V2_IMSCG_toolkit</vt:lpstr>
      <vt:lpstr>注射剂参数放行的探讨</vt:lpstr>
      <vt:lpstr>国家领导人对人民用药安全十分关注</vt:lpstr>
      <vt:lpstr>什么是参数放行-为何对人民用药安全影响巨大</vt:lpstr>
      <vt:lpstr>与美国、欧盟的差距越来越大，已经从20年扩大到了34年。</vt:lpstr>
      <vt:lpstr>参数放行已在多个国家实施，在国内有3家公司有参数放行经验</vt:lpstr>
      <vt:lpstr>参数放行在美国已经有30多年的历史，在国内曾进行参数放行试点5年。</vt:lpstr>
      <vt:lpstr>参数放行与传统检验放行对比-传统检验有很多局限性</vt:lpstr>
      <vt:lpstr>传统无菌检查检出阳性概率很小，作为主要质量保障手段不科学</vt:lpstr>
      <vt:lpstr>美国药典:从统计学角度无菌检查无法正确评价终端灭菌产品的无菌性。</vt:lpstr>
      <vt:lpstr>参数放行其它优点</vt:lpstr>
      <vt:lpstr>实行参数放行对提升并保证药品质量有积极意义，在药品生产方面推动中国与国际接轨</vt:lpstr>
      <vt:lpstr>参数放行对产品发展、行业的需求和新型的监管模式的运用都有引导作用</vt:lpstr>
      <vt:lpstr>参数放行符合国家药监局建立新的标准体系、制度体系的理念</vt:lpstr>
      <vt:lpstr>参数放行引入了多种理念</vt:lpstr>
      <vt:lpstr>实施参数放行的建议一</vt:lpstr>
      <vt:lpstr>实施参数放行的建议二</vt:lpstr>
      <vt:lpstr>实施参数放行的建议三</vt:lpstr>
      <vt:lpstr>   课题组翻译了欧盟与美国的相关法律&amp;法规</vt:lpstr>
      <vt:lpstr>  协会组织翻译出版的《湿热灭菌工艺的验证》为参数放行提供技术支持</vt:lpstr>
      <vt:lpstr>目标：实施参数放行，最终要实现保障患者用药安全</vt:lpstr>
      <vt:lpstr>PowerPoint 演示文稿</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Developing a Communication Strategy for International Reference Pricing</dc:title>
  <dc:creator>hmjin</dc:creator>
  <cp:lastModifiedBy>lenovo</cp:lastModifiedBy>
  <cp:revision>962</cp:revision>
  <dcterms:created xsi:type="dcterms:W3CDTF">2013-12-18T08:41:00Z</dcterms:created>
  <dcterms:modified xsi:type="dcterms:W3CDTF">2019-06-25T14:48:55Z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2052-11.1.0.8806</vt:lpwstr>
  </property>
</Properties>
</file>