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5"/>
  </p:sldMasterIdLst>
  <p:notesMasterIdLst>
    <p:notesMasterId r:id="rId43"/>
  </p:notesMasterIdLst>
  <p:handoutMasterIdLst>
    <p:handoutMasterId r:id="rId44"/>
  </p:handoutMasterIdLst>
  <p:sldIdLst>
    <p:sldId id="266" r:id="rId6"/>
    <p:sldId id="567" r:id="rId7"/>
    <p:sldId id="522" r:id="rId8"/>
    <p:sldId id="523" r:id="rId9"/>
    <p:sldId id="524" r:id="rId10"/>
    <p:sldId id="528" r:id="rId11"/>
    <p:sldId id="525" r:id="rId12"/>
    <p:sldId id="526" r:id="rId13"/>
    <p:sldId id="527" r:id="rId14"/>
    <p:sldId id="529" r:id="rId15"/>
    <p:sldId id="530" r:id="rId16"/>
    <p:sldId id="531" r:id="rId17"/>
    <p:sldId id="532" r:id="rId18"/>
    <p:sldId id="533" r:id="rId19"/>
    <p:sldId id="534" r:id="rId20"/>
    <p:sldId id="559" r:id="rId21"/>
    <p:sldId id="536" r:id="rId22"/>
    <p:sldId id="542" r:id="rId23"/>
    <p:sldId id="543" r:id="rId24"/>
    <p:sldId id="562" r:id="rId25"/>
    <p:sldId id="563" r:id="rId26"/>
    <p:sldId id="564" r:id="rId27"/>
    <p:sldId id="537" r:id="rId28"/>
    <p:sldId id="539" r:id="rId29"/>
    <p:sldId id="538" r:id="rId30"/>
    <p:sldId id="540" r:id="rId31"/>
    <p:sldId id="560" r:id="rId32"/>
    <p:sldId id="548" r:id="rId33"/>
    <p:sldId id="549" r:id="rId34"/>
    <p:sldId id="550" r:id="rId35"/>
    <p:sldId id="551" r:id="rId36"/>
    <p:sldId id="552" r:id="rId37"/>
    <p:sldId id="553" r:id="rId38"/>
    <p:sldId id="561" r:id="rId39"/>
    <p:sldId id="555" r:id="rId40"/>
    <p:sldId id="370" r:id="rId41"/>
    <p:sldId id="56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FFFF"/>
    <a:srgbClr val="00FF99"/>
    <a:srgbClr val="66CCFF"/>
    <a:srgbClr val="FF99CC"/>
    <a:srgbClr val="FF99FF"/>
    <a:srgbClr val="FF6699"/>
    <a:srgbClr val="CC6C6E"/>
    <a:srgbClr val="CC99FF"/>
    <a:srgbClr val="1377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1" autoAdjust="0"/>
    <p:restoredTop sz="85747" autoAdjust="0"/>
  </p:normalViewPr>
  <p:slideViewPr>
    <p:cSldViewPr snapToGrid="0" snapToObjects="1">
      <p:cViewPr>
        <p:scale>
          <a:sx n="50" d="100"/>
          <a:sy n="50" d="100"/>
        </p:scale>
        <p:origin x="-12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-416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73903-06B0-49DD-A12E-119B3BA9DBF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91AB623-13DE-4D43-B593-C796CF4004D0}">
      <dgm:prSet phldrT="[文本]" custT="1"/>
      <dgm:spPr/>
      <dgm:t>
        <a:bodyPr/>
        <a:lstStyle/>
        <a:p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工厂管理</a:t>
          </a:r>
          <a:endParaRPr lang="zh-CN" altLang="en-US" sz="2800" b="1" baseline="0" dirty="0">
            <a:latin typeface="Arial Unicode MS" pitchFamily="34" charset="-122"/>
            <a:ea typeface="宋体" pitchFamily="2" charset="-122"/>
          </a:endParaRPr>
        </a:p>
      </dgm:t>
    </dgm:pt>
    <dgm:pt modelId="{8C4C402B-83C6-4A37-970D-EC7E728973F0}" type="parTrans" cxnId="{438109C4-6C27-4EF5-99B8-91D87279E68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B107089-592E-45C9-8988-44D0CB200A7F}" type="sibTrans" cxnId="{438109C4-6C27-4EF5-99B8-91D87279E68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7CFB5AF1-6D68-4A95-8D7F-A8B1D8B754F4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83D76D11-386A-413B-90E2-96FE295C672F}" type="parTrans" cxnId="{5C5D36F8-4621-4231-955A-2A0744211F22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43D9349-0C89-4955-9AB7-16067F6CA93E}" type="sibTrans" cxnId="{5C5D36F8-4621-4231-955A-2A0744211F22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9742637-E670-4C26-84E4-3FB11C66E825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职能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4BC11663-BDF9-4B72-B8D6-988BF0DC5E23}" type="parTrans" cxnId="{A0DB4A75-DC5D-4AB8-BDC1-1C240522274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2E82E012-72EF-43BD-937A-9404CDCDE17D}" type="sibTrans" cxnId="{A0DB4A75-DC5D-4AB8-BDC1-1C240522274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578DC7F-7B63-4584-8D4D-FC6F948B6736}">
      <dgm:prSet phldrT="[文本]" custT="1"/>
      <dgm:spPr/>
      <dgm:t>
        <a:bodyPr/>
        <a:lstStyle/>
        <a:p>
          <a:pPr>
            <a:lnSpc>
              <a:spcPts val="2000"/>
            </a:lnSpc>
          </a:pPr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集团生产</a:t>
          </a:r>
          <a:endParaRPr lang="en-US" altLang="zh-CN" sz="2800" b="1" baseline="0" dirty="0" smtClean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2000"/>
            </a:lnSpc>
          </a:pPr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管理</a:t>
          </a:r>
          <a:endParaRPr lang="zh-CN" altLang="en-US" sz="2800" b="1" baseline="0" dirty="0">
            <a:latin typeface="Arial Unicode MS" pitchFamily="34" charset="-122"/>
            <a:ea typeface="宋体" pitchFamily="2" charset="-122"/>
          </a:endParaRPr>
        </a:p>
      </dgm:t>
    </dgm:pt>
    <dgm:pt modelId="{A227EB02-13DC-4651-8AC8-6ADC3D3E235D}" type="parTrans" cxnId="{7F8BB178-1F8A-4E51-AF8F-993A7E4A21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833D472-A97F-47F6-9495-C40640EA1E8B}" type="sibTrans" cxnId="{7F8BB178-1F8A-4E51-AF8F-993A7E4A21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CB4300E-81A7-4932-ACE1-ED45792C7EEF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DB8E3A99-3BE1-476D-A86C-3E58242CE494}" type="parTrans" cxnId="{81A6AB95-EBD7-40C9-BD25-84E61BA83827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5C334AB6-EC74-4CB2-9FC3-0ADBBAA47217}" type="sibTrans" cxnId="{81A6AB95-EBD7-40C9-BD25-84E61BA83827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740F981A-C7E2-49A2-8227-166E75E901D8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会议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F5D45D72-0A89-4D4A-A633-C6142EAB8DF2}" type="parTrans" cxnId="{F80FAF73-5E8A-4419-9D95-4C7DD03738E9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6DA749EC-1EA9-4261-A367-83C312D6ECFB}" type="sibTrans" cxnId="{F80FAF73-5E8A-4419-9D95-4C7DD03738E9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1506520B-4BF2-414C-AA95-4C729C742209}">
      <dgm:prSet phldrT="[文本]" custT="1"/>
      <dgm:spPr/>
      <dgm:t>
        <a:bodyPr/>
        <a:lstStyle/>
        <a:p>
          <a:r>
            <a:rPr lang="zh-CN" altLang="en-US" sz="2800" baseline="0" dirty="0" smtClean="0">
              <a:latin typeface="Arial Unicode MS" pitchFamily="34" charset="-122"/>
              <a:ea typeface="宋体" pitchFamily="2" charset="-122"/>
            </a:rPr>
            <a:t>特色管理</a:t>
          </a:r>
          <a:endParaRPr lang="zh-CN" altLang="en-US" sz="2800" baseline="0" dirty="0">
            <a:latin typeface="Arial Unicode MS" pitchFamily="34" charset="-122"/>
            <a:ea typeface="宋体" pitchFamily="2" charset="-122"/>
          </a:endParaRPr>
        </a:p>
      </dgm:t>
    </dgm:pt>
    <dgm:pt modelId="{1E4D46B6-4C2A-4705-B197-3CA96CAAE072}" type="parTrans" cxnId="{12583849-1209-4AFF-B1A1-2AF6F83B5D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DC65E784-6222-4FF1-A7BA-D03C42750D21}" type="sibTrans" cxnId="{12583849-1209-4AFF-B1A1-2AF6F83B5D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3F08BE4B-9EC0-41E4-B1BC-A911161E779D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验证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3CCAE05D-0221-4C62-8C51-9046DB6FF33C}" type="parTrans" cxnId="{BBE4359B-42E9-4013-8774-8383891C41B6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9717D621-A19F-4EA2-9C37-00C3BD1860B5}" type="sibTrans" cxnId="{BBE4359B-42E9-4013-8774-8383891C41B6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253BD075-DEFB-42BC-B385-3184025F8980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产品控制策略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CDBCBE82-EAE3-4030-ACC6-CC4172890869}" type="parTrans" cxnId="{5ACA0DD1-A641-4395-9714-B8A80806BE3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B25D9BA-0E1E-43C4-9685-BCEF9862B770}" type="sibTrans" cxnId="{5ACA0DD1-A641-4395-9714-B8A80806BE3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A27D109C-64E8-4AF3-8EDA-D7C3385FD083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管理层  会议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1AF7704F-66C0-4653-9CAE-0E034998504B}" type="parTrans" cxnId="{88C8E51E-5955-4DAF-9CD5-DD406D4AB33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D20ADDBB-8495-4723-8EB5-11FEDAC45AB8}" type="sibTrans" cxnId="{88C8E51E-5955-4DAF-9CD5-DD406D4AB33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3C0294C-4B06-4CB8-865D-5C55CDABFCE3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KPI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9B07B46A-C826-4D6F-8BB2-92B83C208769}" type="parTrans" cxnId="{B15A3D7D-7CCC-43D1-B920-31FBE41FD30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C307EF8-C4C9-4EDE-A2B8-49B3BCCF9095}" type="sibTrans" cxnId="{B15A3D7D-7CCC-43D1-B920-31FBE41FD30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8AD4548-9865-44BA-B814-22E70DC85516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职能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810484FD-9C83-4002-8E88-AE504A59D773}" type="parTrans" cxnId="{D721A207-1CA2-42C2-9593-A617F311C86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4A4B5EE-BD2F-465E-8B31-DBAB1CC02FA6}" type="sibTrans" cxnId="{D721A207-1CA2-42C2-9593-A617F311C86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BEF5E48-E922-42B5-946E-7E962B9FD805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KPI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FDB63687-68D1-416D-8403-66B82D61C438}" type="parTrans" cxnId="{DD0361BD-392B-4A5F-A05E-2E02AAFADE8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8FAA1DEE-3C75-4AD8-AFF5-F18476914D40}" type="sibTrans" cxnId="{DD0361BD-392B-4A5F-A05E-2E02AAFADE8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1B7C912-D613-4A44-945B-E4BD4E8ADE3D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上市许可人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12598E90-6E99-4126-91C0-EF5958066914}" type="parTrans" cxnId="{F7108AFB-8734-424A-8290-1B457CE157E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9420D97D-AFA7-4FE5-B58D-D8D80FA238C4}" type="sibTrans" cxnId="{F7108AFB-8734-424A-8290-1B457CE157E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9199AFE-5E8B-4406-9E26-23EF49D6CCC8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PT/FT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C7B8C1A0-7233-45D9-93C1-24394377E943}" type="parTrans" cxnId="{A8494D95-6184-46A1-B9D7-1E65F412705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27EED0D-640A-49F9-A8AA-9DCCF2FA3609}" type="sibTrans" cxnId="{A8494D95-6184-46A1-B9D7-1E65F412705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188B6E0E-C0B9-4CB8-8942-FD547824F435}" type="pres">
      <dgm:prSet presAssocID="{C7073903-06B0-49DD-A12E-119B3BA9DB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5B0126-F5AD-4897-9CFF-52560192F5DA}" type="pres">
      <dgm:prSet presAssocID="{391AB623-13DE-4D43-B593-C796CF4004D0}" presName="composite" presStyleCnt="0"/>
      <dgm:spPr/>
    </dgm:pt>
    <dgm:pt modelId="{2CD871D5-600D-4D26-8F99-507A446123CD}" type="pres">
      <dgm:prSet presAssocID="{391AB623-13DE-4D43-B593-C796CF4004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C2F96C-FD21-43E7-90B6-AC5640F6FEE7}" type="pres">
      <dgm:prSet presAssocID="{391AB623-13DE-4D43-B593-C796CF4004D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52E252-64AB-4229-8F6C-12AC473C5D0C}" type="pres">
      <dgm:prSet presAssocID="{FB107089-592E-45C9-8988-44D0CB200A7F}" presName="space" presStyleCnt="0"/>
      <dgm:spPr/>
    </dgm:pt>
    <dgm:pt modelId="{9ACA3088-9EDC-40D5-8696-A14CDE382EB1}" type="pres">
      <dgm:prSet presAssocID="{F578DC7F-7B63-4584-8D4D-FC6F948B6736}" presName="composite" presStyleCnt="0"/>
      <dgm:spPr/>
    </dgm:pt>
    <dgm:pt modelId="{72CBA262-FAD8-4F1B-AF82-6D1C4731EC38}" type="pres">
      <dgm:prSet presAssocID="{F578DC7F-7B63-4584-8D4D-FC6F948B67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B98BDF-5438-46CF-9A4B-CA0C0D5E83E6}" type="pres">
      <dgm:prSet presAssocID="{F578DC7F-7B63-4584-8D4D-FC6F948B67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C51A34-8F36-462D-8761-0C7337CC2DBB}" type="pres">
      <dgm:prSet presAssocID="{C833D472-A97F-47F6-9495-C40640EA1E8B}" presName="space" presStyleCnt="0"/>
      <dgm:spPr/>
    </dgm:pt>
    <dgm:pt modelId="{256E773C-5986-4600-8283-FEA4FC998FC2}" type="pres">
      <dgm:prSet presAssocID="{1506520B-4BF2-414C-AA95-4C729C742209}" presName="composite" presStyleCnt="0"/>
      <dgm:spPr/>
    </dgm:pt>
    <dgm:pt modelId="{EA36BECF-4203-44AC-B756-36981F563B91}" type="pres">
      <dgm:prSet presAssocID="{1506520B-4BF2-414C-AA95-4C729C7422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01381-C2E1-4BA6-AE0B-B4898A2E3A77}" type="pres">
      <dgm:prSet presAssocID="{1506520B-4BF2-414C-AA95-4C729C74220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8494D95-6184-46A1-B9D7-1E65F412705E}" srcId="{391AB623-13DE-4D43-B593-C796CF4004D0}" destId="{E9199AFE-5E8B-4406-9E26-23EF49D6CCC8}" srcOrd="4" destOrd="0" parTransId="{C7B8C1A0-7233-45D9-93C1-24394377E943}" sibTransId="{E27EED0D-640A-49F9-A8AA-9DCCF2FA3609}"/>
    <dgm:cxn modelId="{7D11E714-6AD0-4F9A-B089-1BEAA0087A68}" type="presOf" srcId="{FCB4300E-81A7-4932-ACE1-ED45792C7EEF}" destId="{D4B98BDF-5438-46CF-9A4B-CA0C0D5E83E6}" srcOrd="0" destOrd="0" presId="urn:microsoft.com/office/officeart/2005/8/layout/hList1"/>
    <dgm:cxn modelId="{D721A207-1CA2-42C2-9593-A617F311C86A}" srcId="{F578DC7F-7B63-4584-8D4D-FC6F948B6736}" destId="{08AD4548-9865-44BA-B814-22E70DC85516}" srcOrd="1" destOrd="0" parTransId="{810484FD-9C83-4002-8E88-AE504A59D773}" sibTransId="{F4A4B5EE-BD2F-465E-8B31-DBAB1CC02FA6}"/>
    <dgm:cxn modelId="{5ACA0DD1-A641-4395-9714-B8A80806BE3F}" srcId="{1506520B-4BF2-414C-AA95-4C729C742209}" destId="{253BD075-DEFB-42BC-B385-3184025F8980}" srcOrd="1" destOrd="0" parTransId="{CDBCBE82-EAE3-4030-ACC6-CC4172890869}" sibTransId="{EB25D9BA-0E1E-43C4-9685-BCEF9862B770}"/>
    <dgm:cxn modelId="{12583849-1209-4AFF-B1A1-2AF6F83B5D91}" srcId="{C7073903-06B0-49DD-A12E-119B3BA9DBFD}" destId="{1506520B-4BF2-414C-AA95-4C729C742209}" srcOrd="2" destOrd="0" parTransId="{1E4D46B6-4C2A-4705-B197-3CA96CAAE072}" sibTransId="{DC65E784-6222-4FF1-A7BA-D03C42750D21}"/>
    <dgm:cxn modelId="{E2B857F2-7501-4807-A3D6-A84BE1991B26}" type="presOf" srcId="{08AD4548-9865-44BA-B814-22E70DC85516}" destId="{D4B98BDF-5438-46CF-9A4B-CA0C0D5E83E6}" srcOrd="0" destOrd="1" presId="urn:microsoft.com/office/officeart/2005/8/layout/hList1"/>
    <dgm:cxn modelId="{BF198DAF-043C-4AE0-B5DB-690AAFD997BB}" type="presOf" srcId="{740F981A-C7E2-49A2-8227-166E75E901D8}" destId="{D4B98BDF-5438-46CF-9A4B-CA0C0D5E83E6}" srcOrd="0" destOrd="2" presId="urn:microsoft.com/office/officeart/2005/8/layout/hList1"/>
    <dgm:cxn modelId="{F7108AFB-8734-424A-8290-1B457CE157E1}" srcId="{1506520B-4BF2-414C-AA95-4C729C742209}" destId="{C1B7C912-D613-4A44-945B-E4BD4E8ADE3D}" srcOrd="2" destOrd="0" parTransId="{12598E90-6E99-4126-91C0-EF5958066914}" sibTransId="{9420D97D-AFA7-4FE5-B58D-D8D80FA238C4}"/>
    <dgm:cxn modelId="{C8B8B227-E51D-4889-8D4B-A7007FBF5AB5}" type="presOf" srcId="{F578DC7F-7B63-4584-8D4D-FC6F948B6736}" destId="{72CBA262-FAD8-4F1B-AF82-6D1C4731EC38}" srcOrd="0" destOrd="0" presId="urn:microsoft.com/office/officeart/2005/8/layout/hList1"/>
    <dgm:cxn modelId="{75B033C6-0963-4196-AB23-B6B29096AE6D}" type="presOf" srcId="{09742637-E670-4C26-84E4-3FB11C66E825}" destId="{16C2F96C-FD21-43E7-90B6-AC5640F6FEE7}" srcOrd="0" destOrd="1" presId="urn:microsoft.com/office/officeart/2005/8/layout/hList1"/>
    <dgm:cxn modelId="{F3BE3C60-437C-4E5A-992E-B7190687744A}" type="presOf" srcId="{253BD075-DEFB-42BC-B385-3184025F8980}" destId="{6D601381-C2E1-4BA6-AE0B-B4898A2E3A77}" srcOrd="0" destOrd="1" presId="urn:microsoft.com/office/officeart/2005/8/layout/hList1"/>
    <dgm:cxn modelId="{238EA9CE-E2CD-4DEF-A3C6-9D04DE5D4462}" type="presOf" srcId="{C3C0294C-4B06-4CB8-865D-5C55CDABFCE3}" destId="{16C2F96C-FD21-43E7-90B6-AC5640F6FEE7}" srcOrd="0" destOrd="3" presId="urn:microsoft.com/office/officeart/2005/8/layout/hList1"/>
    <dgm:cxn modelId="{B8C1E2BE-EA3D-43E9-88CE-4409465496FC}" type="presOf" srcId="{1506520B-4BF2-414C-AA95-4C729C742209}" destId="{EA36BECF-4203-44AC-B756-36981F563B91}" srcOrd="0" destOrd="0" presId="urn:microsoft.com/office/officeart/2005/8/layout/hList1"/>
    <dgm:cxn modelId="{6B5CAD55-26BF-4F2C-A243-FEF264D0DBE1}" type="presOf" srcId="{FBEF5E48-E922-42B5-946E-7E962B9FD805}" destId="{D4B98BDF-5438-46CF-9A4B-CA0C0D5E83E6}" srcOrd="0" destOrd="3" presId="urn:microsoft.com/office/officeart/2005/8/layout/hList1"/>
    <dgm:cxn modelId="{88C8E51E-5955-4DAF-9CD5-DD406D4AB33E}" srcId="{391AB623-13DE-4D43-B593-C796CF4004D0}" destId="{A27D109C-64E8-4AF3-8EDA-D7C3385FD083}" srcOrd="2" destOrd="0" parTransId="{1AF7704F-66C0-4653-9CAE-0E034998504B}" sibTransId="{D20ADDBB-8495-4723-8EB5-11FEDAC45AB8}"/>
    <dgm:cxn modelId="{A0DB4A75-DC5D-4AB8-BDC1-1C240522274F}" srcId="{391AB623-13DE-4D43-B593-C796CF4004D0}" destId="{09742637-E670-4C26-84E4-3FB11C66E825}" srcOrd="1" destOrd="0" parTransId="{4BC11663-BDF9-4B72-B8D6-988BF0DC5E23}" sibTransId="{2E82E012-72EF-43BD-937A-9404CDCDE17D}"/>
    <dgm:cxn modelId="{908472BA-FAD4-4F30-A77B-5F192772CAE9}" type="presOf" srcId="{391AB623-13DE-4D43-B593-C796CF4004D0}" destId="{2CD871D5-600D-4D26-8F99-507A446123CD}" srcOrd="0" destOrd="0" presId="urn:microsoft.com/office/officeart/2005/8/layout/hList1"/>
    <dgm:cxn modelId="{B15A3D7D-7CCC-43D1-B920-31FBE41FD300}" srcId="{391AB623-13DE-4D43-B593-C796CF4004D0}" destId="{C3C0294C-4B06-4CB8-865D-5C55CDABFCE3}" srcOrd="3" destOrd="0" parTransId="{9B07B46A-C826-4D6F-8BB2-92B83C208769}" sibTransId="{FC307EF8-C4C9-4EDE-A2B8-49B3BCCF9095}"/>
    <dgm:cxn modelId="{81A6AB95-EBD7-40C9-BD25-84E61BA83827}" srcId="{F578DC7F-7B63-4584-8D4D-FC6F948B6736}" destId="{FCB4300E-81A7-4932-ACE1-ED45792C7EEF}" srcOrd="0" destOrd="0" parTransId="{DB8E3A99-3BE1-476D-A86C-3E58242CE494}" sibTransId="{5C334AB6-EC74-4CB2-9FC3-0ADBBAA47217}"/>
    <dgm:cxn modelId="{04A42647-CF18-4431-BB62-4E4DD4B5CC04}" type="presOf" srcId="{3F08BE4B-9EC0-41E4-B1BC-A911161E779D}" destId="{6D601381-C2E1-4BA6-AE0B-B4898A2E3A77}" srcOrd="0" destOrd="0" presId="urn:microsoft.com/office/officeart/2005/8/layout/hList1"/>
    <dgm:cxn modelId="{0F0EE0A1-F6EE-433A-90DF-2E4323B25611}" type="presOf" srcId="{7CFB5AF1-6D68-4A95-8D7F-A8B1D8B754F4}" destId="{16C2F96C-FD21-43E7-90B6-AC5640F6FEE7}" srcOrd="0" destOrd="0" presId="urn:microsoft.com/office/officeart/2005/8/layout/hList1"/>
    <dgm:cxn modelId="{93D0D38D-04C4-4E1D-8443-8358146F586F}" type="presOf" srcId="{C7073903-06B0-49DD-A12E-119B3BA9DBFD}" destId="{188B6E0E-C0B9-4CB8-8942-FD547824F435}" srcOrd="0" destOrd="0" presId="urn:microsoft.com/office/officeart/2005/8/layout/hList1"/>
    <dgm:cxn modelId="{7F8BB178-1F8A-4E51-AF8F-993A7E4A2191}" srcId="{C7073903-06B0-49DD-A12E-119B3BA9DBFD}" destId="{F578DC7F-7B63-4584-8D4D-FC6F948B6736}" srcOrd="1" destOrd="0" parTransId="{A227EB02-13DC-4651-8AC8-6ADC3D3E235D}" sibTransId="{C833D472-A97F-47F6-9495-C40640EA1E8B}"/>
    <dgm:cxn modelId="{438109C4-6C27-4EF5-99B8-91D87279E680}" srcId="{C7073903-06B0-49DD-A12E-119B3BA9DBFD}" destId="{391AB623-13DE-4D43-B593-C796CF4004D0}" srcOrd="0" destOrd="0" parTransId="{8C4C402B-83C6-4A37-970D-EC7E728973F0}" sibTransId="{FB107089-592E-45C9-8988-44D0CB200A7F}"/>
    <dgm:cxn modelId="{BBE4359B-42E9-4013-8774-8383891C41B6}" srcId="{1506520B-4BF2-414C-AA95-4C729C742209}" destId="{3F08BE4B-9EC0-41E4-B1BC-A911161E779D}" srcOrd="0" destOrd="0" parTransId="{3CCAE05D-0221-4C62-8C51-9046DB6FF33C}" sibTransId="{9717D621-A19F-4EA2-9C37-00C3BD1860B5}"/>
    <dgm:cxn modelId="{DD0361BD-392B-4A5F-A05E-2E02AAFADE8A}" srcId="{F578DC7F-7B63-4584-8D4D-FC6F948B6736}" destId="{FBEF5E48-E922-42B5-946E-7E962B9FD805}" srcOrd="3" destOrd="0" parTransId="{FDB63687-68D1-416D-8403-66B82D61C438}" sibTransId="{8FAA1DEE-3C75-4AD8-AFF5-F18476914D40}"/>
    <dgm:cxn modelId="{F80FAF73-5E8A-4419-9D95-4C7DD03738E9}" srcId="{F578DC7F-7B63-4584-8D4D-FC6F948B6736}" destId="{740F981A-C7E2-49A2-8227-166E75E901D8}" srcOrd="2" destOrd="0" parTransId="{F5D45D72-0A89-4D4A-A633-C6142EAB8DF2}" sibTransId="{6DA749EC-1EA9-4261-A367-83C312D6ECFB}"/>
    <dgm:cxn modelId="{A946914C-B99D-40A6-93B6-90F791831EA6}" type="presOf" srcId="{A27D109C-64E8-4AF3-8EDA-D7C3385FD083}" destId="{16C2F96C-FD21-43E7-90B6-AC5640F6FEE7}" srcOrd="0" destOrd="2" presId="urn:microsoft.com/office/officeart/2005/8/layout/hList1"/>
    <dgm:cxn modelId="{4DDDB5C0-366B-4B1E-BF5E-44FCBACE0BD9}" type="presOf" srcId="{C1B7C912-D613-4A44-945B-E4BD4E8ADE3D}" destId="{6D601381-C2E1-4BA6-AE0B-B4898A2E3A77}" srcOrd="0" destOrd="2" presId="urn:microsoft.com/office/officeart/2005/8/layout/hList1"/>
    <dgm:cxn modelId="{22E08360-56CF-4831-8FCA-DC0450A47DBD}" type="presOf" srcId="{E9199AFE-5E8B-4406-9E26-23EF49D6CCC8}" destId="{16C2F96C-FD21-43E7-90B6-AC5640F6FEE7}" srcOrd="0" destOrd="4" presId="urn:microsoft.com/office/officeart/2005/8/layout/hList1"/>
    <dgm:cxn modelId="{5C5D36F8-4621-4231-955A-2A0744211F22}" srcId="{391AB623-13DE-4D43-B593-C796CF4004D0}" destId="{7CFB5AF1-6D68-4A95-8D7F-A8B1D8B754F4}" srcOrd="0" destOrd="0" parTransId="{83D76D11-386A-413B-90E2-96FE295C672F}" sibTransId="{043D9349-0C89-4955-9AB7-16067F6CA93E}"/>
    <dgm:cxn modelId="{A009E942-735E-4542-8885-5CDE5527B964}" type="presParOf" srcId="{188B6E0E-C0B9-4CB8-8942-FD547824F435}" destId="{875B0126-F5AD-4897-9CFF-52560192F5DA}" srcOrd="0" destOrd="0" presId="urn:microsoft.com/office/officeart/2005/8/layout/hList1"/>
    <dgm:cxn modelId="{72974EED-8527-4778-AFD8-50C177FA6A0B}" type="presParOf" srcId="{875B0126-F5AD-4897-9CFF-52560192F5DA}" destId="{2CD871D5-600D-4D26-8F99-507A446123CD}" srcOrd="0" destOrd="0" presId="urn:microsoft.com/office/officeart/2005/8/layout/hList1"/>
    <dgm:cxn modelId="{6974E2F7-EDA0-43A9-A76D-4E4E5BFF5DC5}" type="presParOf" srcId="{875B0126-F5AD-4897-9CFF-52560192F5DA}" destId="{16C2F96C-FD21-43E7-90B6-AC5640F6FEE7}" srcOrd="1" destOrd="0" presId="urn:microsoft.com/office/officeart/2005/8/layout/hList1"/>
    <dgm:cxn modelId="{ADD79DA5-4F69-4BA8-B7BD-BB47C2BD51F1}" type="presParOf" srcId="{188B6E0E-C0B9-4CB8-8942-FD547824F435}" destId="{D652E252-64AB-4229-8F6C-12AC473C5D0C}" srcOrd="1" destOrd="0" presId="urn:microsoft.com/office/officeart/2005/8/layout/hList1"/>
    <dgm:cxn modelId="{1AB6114E-43A9-4A06-B482-1ACE957156DA}" type="presParOf" srcId="{188B6E0E-C0B9-4CB8-8942-FD547824F435}" destId="{9ACA3088-9EDC-40D5-8696-A14CDE382EB1}" srcOrd="2" destOrd="0" presId="urn:microsoft.com/office/officeart/2005/8/layout/hList1"/>
    <dgm:cxn modelId="{971F8092-A4F1-4EA1-9154-FCBF225132CE}" type="presParOf" srcId="{9ACA3088-9EDC-40D5-8696-A14CDE382EB1}" destId="{72CBA262-FAD8-4F1B-AF82-6D1C4731EC38}" srcOrd="0" destOrd="0" presId="urn:microsoft.com/office/officeart/2005/8/layout/hList1"/>
    <dgm:cxn modelId="{2A3DEBED-9DED-437B-B0DB-FFEA731B1FF4}" type="presParOf" srcId="{9ACA3088-9EDC-40D5-8696-A14CDE382EB1}" destId="{D4B98BDF-5438-46CF-9A4B-CA0C0D5E83E6}" srcOrd="1" destOrd="0" presId="urn:microsoft.com/office/officeart/2005/8/layout/hList1"/>
    <dgm:cxn modelId="{799B13C1-A0F2-4FF1-879F-C6155636F2CC}" type="presParOf" srcId="{188B6E0E-C0B9-4CB8-8942-FD547824F435}" destId="{D5C51A34-8F36-462D-8761-0C7337CC2DBB}" srcOrd="3" destOrd="0" presId="urn:microsoft.com/office/officeart/2005/8/layout/hList1"/>
    <dgm:cxn modelId="{8C0195E6-25F2-411E-B3EC-43154DABF917}" type="presParOf" srcId="{188B6E0E-C0B9-4CB8-8942-FD547824F435}" destId="{256E773C-5986-4600-8283-FEA4FC998FC2}" srcOrd="4" destOrd="0" presId="urn:microsoft.com/office/officeart/2005/8/layout/hList1"/>
    <dgm:cxn modelId="{FA98001C-B616-464A-A102-1A39137F16C6}" type="presParOf" srcId="{256E773C-5986-4600-8283-FEA4FC998FC2}" destId="{EA36BECF-4203-44AC-B756-36981F563B91}" srcOrd="0" destOrd="0" presId="urn:microsoft.com/office/officeart/2005/8/layout/hList1"/>
    <dgm:cxn modelId="{C4F16B96-8041-4D3D-B204-92EE9C92F09F}" type="presParOf" srcId="{256E773C-5986-4600-8283-FEA4FC998FC2}" destId="{6D601381-C2E1-4BA6-AE0B-B4898A2E3A77}" srcOrd="1" destOrd="0" presId="urn:microsoft.com/office/officeart/2005/8/layout/h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073903-06B0-49DD-A12E-119B3BA9DBF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91AB623-13DE-4D43-B593-C796CF4004D0}">
      <dgm:prSet phldrT="[文本]" custT="1"/>
      <dgm:spPr/>
      <dgm:t>
        <a:bodyPr/>
        <a:lstStyle/>
        <a:p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工厂管理</a:t>
          </a:r>
          <a:endParaRPr lang="zh-CN" altLang="en-US" sz="2800" b="1" baseline="0" dirty="0">
            <a:latin typeface="Arial Unicode MS" pitchFamily="34" charset="-122"/>
            <a:ea typeface="宋体" pitchFamily="2" charset="-122"/>
          </a:endParaRPr>
        </a:p>
      </dgm:t>
    </dgm:pt>
    <dgm:pt modelId="{8C4C402B-83C6-4A37-970D-EC7E728973F0}" type="parTrans" cxnId="{438109C4-6C27-4EF5-99B8-91D87279E68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B107089-592E-45C9-8988-44D0CB200A7F}" type="sibTrans" cxnId="{438109C4-6C27-4EF5-99B8-91D87279E68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7CFB5AF1-6D68-4A95-8D7F-A8B1D8B754F4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83D76D11-386A-413B-90E2-96FE295C672F}" type="parTrans" cxnId="{5C5D36F8-4621-4231-955A-2A0744211F22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43D9349-0C89-4955-9AB7-16067F6CA93E}" type="sibTrans" cxnId="{5C5D36F8-4621-4231-955A-2A0744211F22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9742637-E670-4C26-84E4-3FB11C66E825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职能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4BC11663-BDF9-4B72-B8D6-988BF0DC5E23}" type="parTrans" cxnId="{A0DB4A75-DC5D-4AB8-BDC1-1C240522274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2E82E012-72EF-43BD-937A-9404CDCDE17D}" type="sibTrans" cxnId="{A0DB4A75-DC5D-4AB8-BDC1-1C240522274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578DC7F-7B63-4584-8D4D-FC6F948B6736}">
      <dgm:prSet phldrT="[文本]" custT="1"/>
      <dgm:spPr/>
      <dgm:t>
        <a:bodyPr/>
        <a:lstStyle/>
        <a:p>
          <a:pPr>
            <a:lnSpc>
              <a:spcPts val="2000"/>
            </a:lnSpc>
          </a:pPr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集团生产</a:t>
          </a:r>
          <a:endParaRPr lang="en-US" altLang="zh-CN" sz="2800" b="1" baseline="0" dirty="0" smtClean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2000"/>
            </a:lnSpc>
          </a:pPr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管理</a:t>
          </a:r>
          <a:endParaRPr lang="zh-CN" altLang="en-US" sz="2800" b="1" baseline="0" dirty="0">
            <a:latin typeface="Arial Unicode MS" pitchFamily="34" charset="-122"/>
            <a:ea typeface="宋体" pitchFamily="2" charset="-122"/>
          </a:endParaRPr>
        </a:p>
      </dgm:t>
    </dgm:pt>
    <dgm:pt modelId="{A227EB02-13DC-4651-8AC8-6ADC3D3E235D}" type="parTrans" cxnId="{7F8BB178-1F8A-4E51-AF8F-993A7E4A21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833D472-A97F-47F6-9495-C40640EA1E8B}" type="sibTrans" cxnId="{7F8BB178-1F8A-4E51-AF8F-993A7E4A21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CB4300E-81A7-4932-ACE1-ED45792C7EEF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DB8E3A99-3BE1-476D-A86C-3E58242CE494}" type="parTrans" cxnId="{81A6AB95-EBD7-40C9-BD25-84E61BA83827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5C334AB6-EC74-4CB2-9FC3-0ADBBAA47217}" type="sibTrans" cxnId="{81A6AB95-EBD7-40C9-BD25-84E61BA83827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740F981A-C7E2-49A2-8227-166E75E901D8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会议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F5D45D72-0A89-4D4A-A633-C6142EAB8DF2}" type="parTrans" cxnId="{F80FAF73-5E8A-4419-9D95-4C7DD03738E9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6DA749EC-1EA9-4261-A367-83C312D6ECFB}" type="sibTrans" cxnId="{F80FAF73-5E8A-4419-9D95-4C7DD03738E9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1506520B-4BF2-414C-AA95-4C729C742209}">
      <dgm:prSet phldrT="[文本]" custT="1"/>
      <dgm:spPr/>
      <dgm:t>
        <a:bodyPr/>
        <a:lstStyle/>
        <a:p>
          <a:r>
            <a:rPr lang="zh-CN" altLang="en-US" sz="2800" baseline="0" dirty="0" smtClean="0">
              <a:latin typeface="Arial Unicode MS" pitchFamily="34" charset="-122"/>
              <a:ea typeface="宋体" pitchFamily="2" charset="-122"/>
            </a:rPr>
            <a:t>特色管理</a:t>
          </a:r>
          <a:endParaRPr lang="zh-CN" altLang="en-US" sz="2800" baseline="0" dirty="0">
            <a:latin typeface="Arial Unicode MS" pitchFamily="34" charset="-122"/>
            <a:ea typeface="宋体" pitchFamily="2" charset="-122"/>
          </a:endParaRPr>
        </a:p>
      </dgm:t>
    </dgm:pt>
    <dgm:pt modelId="{1E4D46B6-4C2A-4705-B197-3CA96CAAE072}" type="parTrans" cxnId="{12583849-1209-4AFF-B1A1-2AF6F83B5D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DC65E784-6222-4FF1-A7BA-D03C42750D21}" type="sibTrans" cxnId="{12583849-1209-4AFF-B1A1-2AF6F83B5D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3F08BE4B-9EC0-41E4-B1BC-A911161E779D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验证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3CCAE05D-0221-4C62-8C51-9046DB6FF33C}" type="parTrans" cxnId="{BBE4359B-42E9-4013-8774-8383891C41B6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9717D621-A19F-4EA2-9C37-00C3BD1860B5}" type="sibTrans" cxnId="{BBE4359B-42E9-4013-8774-8383891C41B6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253BD075-DEFB-42BC-B385-3184025F8980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产品控制策略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CDBCBE82-EAE3-4030-ACC6-CC4172890869}" type="parTrans" cxnId="{5ACA0DD1-A641-4395-9714-B8A80806BE3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B25D9BA-0E1E-43C4-9685-BCEF9862B770}" type="sibTrans" cxnId="{5ACA0DD1-A641-4395-9714-B8A80806BE3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A27D109C-64E8-4AF3-8EDA-D7C3385FD083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管理层  会议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1AF7704F-66C0-4653-9CAE-0E034998504B}" type="parTrans" cxnId="{88C8E51E-5955-4DAF-9CD5-DD406D4AB33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D20ADDBB-8495-4723-8EB5-11FEDAC45AB8}" type="sibTrans" cxnId="{88C8E51E-5955-4DAF-9CD5-DD406D4AB33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3C0294C-4B06-4CB8-865D-5C55CDABFCE3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KPI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9B07B46A-C826-4D6F-8BB2-92B83C208769}" type="parTrans" cxnId="{B15A3D7D-7CCC-43D1-B920-31FBE41FD30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C307EF8-C4C9-4EDE-A2B8-49B3BCCF9095}" type="sibTrans" cxnId="{B15A3D7D-7CCC-43D1-B920-31FBE41FD30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8AD4548-9865-44BA-B814-22E70DC85516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职能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810484FD-9C83-4002-8E88-AE504A59D773}" type="parTrans" cxnId="{D721A207-1CA2-42C2-9593-A617F311C86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4A4B5EE-BD2F-465E-8B31-DBAB1CC02FA6}" type="sibTrans" cxnId="{D721A207-1CA2-42C2-9593-A617F311C86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BEF5E48-E922-42B5-946E-7E962B9FD805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KPI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FDB63687-68D1-416D-8403-66B82D61C438}" type="parTrans" cxnId="{DD0361BD-392B-4A5F-A05E-2E02AAFADE8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8FAA1DEE-3C75-4AD8-AFF5-F18476914D40}" type="sibTrans" cxnId="{DD0361BD-392B-4A5F-A05E-2E02AAFADE8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1B7C912-D613-4A44-945B-E4BD4E8ADE3D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上市许可人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12598E90-6E99-4126-91C0-EF5958066914}" type="parTrans" cxnId="{F7108AFB-8734-424A-8290-1B457CE157E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9420D97D-AFA7-4FE5-B58D-D8D80FA238C4}" type="sibTrans" cxnId="{F7108AFB-8734-424A-8290-1B457CE157E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9199AFE-5E8B-4406-9E26-23EF49D6CCC8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PT/FT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C7B8C1A0-7233-45D9-93C1-24394377E943}" type="parTrans" cxnId="{A8494D95-6184-46A1-B9D7-1E65F412705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27EED0D-640A-49F9-A8AA-9DCCF2FA3609}" type="sibTrans" cxnId="{A8494D95-6184-46A1-B9D7-1E65F412705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188B6E0E-C0B9-4CB8-8942-FD547824F435}" type="pres">
      <dgm:prSet presAssocID="{C7073903-06B0-49DD-A12E-119B3BA9DB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5B0126-F5AD-4897-9CFF-52560192F5DA}" type="pres">
      <dgm:prSet presAssocID="{391AB623-13DE-4D43-B593-C796CF4004D0}" presName="composite" presStyleCnt="0"/>
      <dgm:spPr/>
    </dgm:pt>
    <dgm:pt modelId="{2CD871D5-600D-4D26-8F99-507A446123CD}" type="pres">
      <dgm:prSet presAssocID="{391AB623-13DE-4D43-B593-C796CF4004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C2F96C-FD21-43E7-90B6-AC5640F6FEE7}" type="pres">
      <dgm:prSet presAssocID="{391AB623-13DE-4D43-B593-C796CF4004D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52E252-64AB-4229-8F6C-12AC473C5D0C}" type="pres">
      <dgm:prSet presAssocID="{FB107089-592E-45C9-8988-44D0CB200A7F}" presName="space" presStyleCnt="0"/>
      <dgm:spPr/>
    </dgm:pt>
    <dgm:pt modelId="{9ACA3088-9EDC-40D5-8696-A14CDE382EB1}" type="pres">
      <dgm:prSet presAssocID="{F578DC7F-7B63-4584-8D4D-FC6F948B6736}" presName="composite" presStyleCnt="0"/>
      <dgm:spPr/>
    </dgm:pt>
    <dgm:pt modelId="{72CBA262-FAD8-4F1B-AF82-6D1C4731EC38}" type="pres">
      <dgm:prSet presAssocID="{F578DC7F-7B63-4584-8D4D-FC6F948B67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B98BDF-5438-46CF-9A4B-CA0C0D5E83E6}" type="pres">
      <dgm:prSet presAssocID="{F578DC7F-7B63-4584-8D4D-FC6F948B67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C51A34-8F36-462D-8761-0C7337CC2DBB}" type="pres">
      <dgm:prSet presAssocID="{C833D472-A97F-47F6-9495-C40640EA1E8B}" presName="space" presStyleCnt="0"/>
      <dgm:spPr/>
    </dgm:pt>
    <dgm:pt modelId="{256E773C-5986-4600-8283-FEA4FC998FC2}" type="pres">
      <dgm:prSet presAssocID="{1506520B-4BF2-414C-AA95-4C729C742209}" presName="composite" presStyleCnt="0"/>
      <dgm:spPr/>
    </dgm:pt>
    <dgm:pt modelId="{EA36BECF-4203-44AC-B756-36981F563B91}" type="pres">
      <dgm:prSet presAssocID="{1506520B-4BF2-414C-AA95-4C729C7422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01381-C2E1-4BA6-AE0B-B4898A2E3A77}" type="pres">
      <dgm:prSet presAssocID="{1506520B-4BF2-414C-AA95-4C729C74220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FEF3937-A840-4DC8-8933-26103292132E}" type="presOf" srcId="{3F08BE4B-9EC0-41E4-B1BC-A911161E779D}" destId="{6D601381-C2E1-4BA6-AE0B-B4898A2E3A77}" srcOrd="0" destOrd="0" presId="urn:microsoft.com/office/officeart/2005/8/layout/hList1"/>
    <dgm:cxn modelId="{A8494D95-6184-46A1-B9D7-1E65F412705E}" srcId="{391AB623-13DE-4D43-B593-C796CF4004D0}" destId="{E9199AFE-5E8B-4406-9E26-23EF49D6CCC8}" srcOrd="4" destOrd="0" parTransId="{C7B8C1A0-7233-45D9-93C1-24394377E943}" sibTransId="{E27EED0D-640A-49F9-A8AA-9DCCF2FA3609}"/>
    <dgm:cxn modelId="{C49747F4-78F5-45D9-977E-D6AE346C1A53}" type="presOf" srcId="{08AD4548-9865-44BA-B814-22E70DC85516}" destId="{D4B98BDF-5438-46CF-9A4B-CA0C0D5E83E6}" srcOrd="0" destOrd="1" presId="urn:microsoft.com/office/officeart/2005/8/layout/hList1"/>
    <dgm:cxn modelId="{5ACA0DD1-A641-4395-9714-B8A80806BE3F}" srcId="{1506520B-4BF2-414C-AA95-4C729C742209}" destId="{253BD075-DEFB-42BC-B385-3184025F8980}" srcOrd="1" destOrd="0" parTransId="{CDBCBE82-EAE3-4030-ACC6-CC4172890869}" sibTransId="{EB25D9BA-0E1E-43C4-9685-BCEF9862B770}"/>
    <dgm:cxn modelId="{D721A207-1CA2-42C2-9593-A617F311C86A}" srcId="{F578DC7F-7B63-4584-8D4D-FC6F948B6736}" destId="{08AD4548-9865-44BA-B814-22E70DC85516}" srcOrd="1" destOrd="0" parTransId="{810484FD-9C83-4002-8E88-AE504A59D773}" sibTransId="{F4A4B5EE-BD2F-465E-8B31-DBAB1CC02FA6}"/>
    <dgm:cxn modelId="{12583849-1209-4AFF-B1A1-2AF6F83B5D91}" srcId="{C7073903-06B0-49DD-A12E-119B3BA9DBFD}" destId="{1506520B-4BF2-414C-AA95-4C729C742209}" srcOrd="2" destOrd="0" parTransId="{1E4D46B6-4C2A-4705-B197-3CA96CAAE072}" sibTransId="{DC65E784-6222-4FF1-A7BA-D03C42750D21}"/>
    <dgm:cxn modelId="{F7108AFB-8734-424A-8290-1B457CE157E1}" srcId="{1506520B-4BF2-414C-AA95-4C729C742209}" destId="{C1B7C912-D613-4A44-945B-E4BD4E8ADE3D}" srcOrd="2" destOrd="0" parTransId="{12598E90-6E99-4126-91C0-EF5958066914}" sibTransId="{9420D97D-AFA7-4FE5-B58D-D8D80FA238C4}"/>
    <dgm:cxn modelId="{AF80F102-D269-421D-B5FE-008D23835E20}" type="presOf" srcId="{C3C0294C-4B06-4CB8-865D-5C55CDABFCE3}" destId="{16C2F96C-FD21-43E7-90B6-AC5640F6FEE7}" srcOrd="0" destOrd="3" presId="urn:microsoft.com/office/officeart/2005/8/layout/hList1"/>
    <dgm:cxn modelId="{79E66472-FCC6-45A3-B2D8-0A2A5F99C35D}" type="presOf" srcId="{C1B7C912-D613-4A44-945B-E4BD4E8ADE3D}" destId="{6D601381-C2E1-4BA6-AE0B-B4898A2E3A77}" srcOrd="0" destOrd="2" presId="urn:microsoft.com/office/officeart/2005/8/layout/hList1"/>
    <dgm:cxn modelId="{5D7E405A-05CF-43BA-BDCB-A16A36708C28}" type="presOf" srcId="{C7073903-06B0-49DD-A12E-119B3BA9DBFD}" destId="{188B6E0E-C0B9-4CB8-8942-FD547824F435}" srcOrd="0" destOrd="0" presId="urn:microsoft.com/office/officeart/2005/8/layout/hList1"/>
    <dgm:cxn modelId="{88C8E51E-5955-4DAF-9CD5-DD406D4AB33E}" srcId="{391AB623-13DE-4D43-B593-C796CF4004D0}" destId="{A27D109C-64E8-4AF3-8EDA-D7C3385FD083}" srcOrd="2" destOrd="0" parTransId="{1AF7704F-66C0-4653-9CAE-0E034998504B}" sibTransId="{D20ADDBB-8495-4723-8EB5-11FEDAC45AB8}"/>
    <dgm:cxn modelId="{D23659FB-5478-4137-A813-6A366947A263}" type="presOf" srcId="{7CFB5AF1-6D68-4A95-8D7F-A8B1D8B754F4}" destId="{16C2F96C-FD21-43E7-90B6-AC5640F6FEE7}" srcOrd="0" destOrd="0" presId="urn:microsoft.com/office/officeart/2005/8/layout/hList1"/>
    <dgm:cxn modelId="{6E765501-DA10-442E-B462-BA094F8DF478}" type="presOf" srcId="{391AB623-13DE-4D43-B593-C796CF4004D0}" destId="{2CD871D5-600D-4D26-8F99-507A446123CD}" srcOrd="0" destOrd="0" presId="urn:microsoft.com/office/officeart/2005/8/layout/hList1"/>
    <dgm:cxn modelId="{A0DB4A75-DC5D-4AB8-BDC1-1C240522274F}" srcId="{391AB623-13DE-4D43-B593-C796CF4004D0}" destId="{09742637-E670-4C26-84E4-3FB11C66E825}" srcOrd="1" destOrd="0" parTransId="{4BC11663-BDF9-4B72-B8D6-988BF0DC5E23}" sibTransId="{2E82E012-72EF-43BD-937A-9404CDCDE17D}"/>
    <dgm:cxn modelId="{B15A3D7D-7CCC-43D1-B920-31FBE41FD300}" srcId="{391AB623-13DE-4D43-B593-C796CF4004D0}" destId="{C3C0294C-4B06-4CB8-865D-5C55CDABFCE3}" srcOrd="3" destOrd="0" parTransId="{9B07B46A-C826-4D6F-8BB2-92B83C208769}" sibTransId="{FC307EF8-C4C9-4EDE-A2B8-49B3BCCF9095}"/>
    <dgm:cxn modelId="{81A6AB95-EBD7-40C9-BD25-84E61BA83827}" srcId="{F578DC7F-7B63-4584-8D4D-FC6F948B6736}" destId="{FCB4300E-81A7-4932-ACE1-ED45792C7EEF}" srcOrd="0" destOrd="0" parTransId="{DB8E3A99-3BE1-476D-A86C-3E58242CE494}" sibTransId="{5C334AB6-EC74-4CB2-9FC3-0ADBBAA47217}"/>
    <dgm:cxn modelId="{D088CF5B-AE37-4558-9503-D4E808EEED44}" type="presOf" srcId="{F578DC7F-7B63-4584-8D4D-FC6F948B6736}" destId="{72CBA262-FAD8-4F1B-AF82-6D1C4731EC38}" srcOrd="0" destOrd="0" presId="urn:microsoft.com/office/officeart/2005/8/layout/hList1"/>
    <dgm:cxn modelId="{B087CCC9-08EE-4931-93C9-D1CD8618C388}" type="presOf" srcId="{1506520B-4BF2-414C-AA95-4C729C742209}" destId="{EA36BECF-4203-44AC-B756-36981F563B91}" srcOrd="0" destOrd="0" presId="urn:microsoft.com/office/officeart/2005/8/layout/hList1"/>
    <dgm:cxn modelId="{FF5C9F7B-25CD-4100-8638-BA68E7EBD162}" type="presOf" srcId="{09742637-E670-4C26-84E4-3FB11C66E825}" destId="{16C2F96C-FD21-43E7-90B6-AC5640F6FEE7}" srcOrd="0" destOrd="1" presId="urn:microsoft.com/office/officeart/2005/8/layout/hList1"/>
    <dgm:cxn modelId="{7F8BB178-1F8A-4E51-AF8F-993A7E4A2191}" srcId="{C7073903-06B0-49DD-A12E-119B3BA9DBFD}" destId="{F578DC7F-7B63-4584-8D4D-FC6F948B6736}" srcOrd="1" destOrd="0" parTransId="{A227EB02-13DC-4651-8AC8-6ADC3D3E235D}" sibTransId="{C833D472-A97F-47F6-9495-C40640EA1E8B}"/>
    <dgm:cxn modelId="{1688BD0E-5EAF-49D2-AC35-B3920BADDD92}" type="presOf" srcId="{253BD075-DEFB-42BC-B385-3184025F8980}" destId="{6D601381-C2E1-4BA6-AE0B-B4898A2E3A77}" srcOrd="0" destOrd="1" presId="urn:microsoft.com/office/officeart/2005/8/layout/hList1"/>
    <dgm:cxn modelId="{6F3AF6CB-05B3-4C15-AB59-252B15092796}" type="presOf" srcId="{FBEF5E48-E922-42B5-946E-7E962B9FD805}" destId="{D4B98BDF-5438-46CF-9A4B-CA0C0D5E83E6}" srcOrd="0" destOrd="3" presId="urn:microsoft.com/office/officeart/2005/8/layout/hList1"/>
    <dgm:cxn modelId="{359A3590-E761-4D32-B7BD-0F9AA04787FF}" type="presOf" srcId="{E9199AFE-5E8B-4406-9E26-23EF49D6CCC8}" destId="{16C2F96C-FD21-43E7-90B6-AC5640F6FEE7}" srcOrd="0" destOrd="4" presId="urn:microsoft.com/office/officeart/2005/8/layout/hList1"/>
    <dgm:cxn modelId="{438109C4-6C27-4EF5-99B8-91D87279E680}" srcId="{C7073903-06B0-49DD-A12E-119B3BA9DBFD}" destId="{391AB623-13DE-4D43-B593-C796CF4004D0}" srcOrd="0" destOrd="0" parTransId="{8C4C402B-83C6-4A37-970D-EC7E728973F0}" sibTransId="{FB107089-592E-45C9-8988-44D0CB200A7F}"/>
    <dgm:cxn modelId="{BBE4359B-42E9-4013-8774-8383891C41B6}" srcId="{1506520B-4BF2-414C-AA95-4C729C742209}" destId="{3F08BE4B-9EC0-41E4-B1BC-A911161E779D}" srcOrd="0" destOrd="0" parTransId="{3CCAE05D-0221-4C62-8C51-9046DB6FF33C}" sibTransId="{9717D621-A19F-4EA2-9C37-00C3BD1860B5}"/>
    <dgm:cxn modelId="{4DD0E04B-4190-421B-8E25-180B5F9C2B3A}" type="presOf" srcId="{A27D109C-64E8-4AF3-8EDA-D7C3385FD083}" destId="{16C2F96C-FD21-43E7-90B6-AC5640F6FEE7}" srcOrd="0" destOrd="2" presId="urn:microsoft.com/office/officeart/2005/8/layout/hList1"/>
    <dgm:cxn modelId="{DD0361BD-392B-4A5F-A05E-2E02AAFADE8A}" srcId="{F578DC7F-7B63-4584-8D4D-FC6F948B6736}" destId="{FBEF5E48-E922-42B5-946E-7E962B9FD805}" srcOrd="3" destOrd="0" parTransId="{FDB63687-68D1-416D-8403-66B82D61C438}" sibTransId="{8FAA1DEE-3C75-4AD8-AFF5-F18476914D40}"/>
    <dgm:cxn modelId="{F80FAF73-5E8A-4419-9D95-4C7DD03738E9}" srcId="{F578DC7F-7B63-4584-8D4D-FC6F948B6736}" destId="{740F981A-C7E2-49A2-8227-166E75E901D8}" srcOrd="2" destOrd="0" parTransId="{F5D45D72-0A89-4D4A-A633-C6142EAB8DF2}" sibTransId="{6DA749EC-1EA9-4261-A367-83C312D6ECFB}"/>
    <dgm:cxn modelId="{0F494037-D82D-41D3-B595-CA1585E7EA6F}" type="presOf" srcId="{FCB4300E-81A7-4932-ACE1-ED45792C7EEF}" destId="{D4B98BDF-5438-46CF-9A4B-CA0C0D5E83E6}" srcOrd="0" destOrd="0" presId="urn:microsoft.com/office/officeart/2005/8/layout/hList1"/>
    <dgm:cxn modelId="{AAAEAB65-58B8-4E2E-826B-874263AB1648}" type="presOf" srcId="{740F981A-C7E2-49A2-8227-166E75E901D8}" destId="{D4B98BDF-5438-46CF-9A4B-CA0C0D5E83E6}" srcOrd="0" destOrd="2" presId="urn:microsoft.com/office/officeart/2005/8/layout/hList1"/>
    <dgm:cxn modelId="{5C5D36F8-4621-4231-955A-2A0744211F22}" srcId="{391AB623-13DE-4D43-B593-C796CF4004D0}" destId="{7CFB5AF1-6D68-4A95-8D7F-A8B1D8B754F4}" srcOrd="0" destOrd="0" parTransId="{83D76D11-386A-413B-90E2-96FE295C672F}" sibTransId="{043D9349-0C89-4955-9AB7-16067F6CA93E}"/>
    <dgm:cxn modelId="{5A56E4E8-9EBB-4EB6-8196-6056DA31DF7E}" type="presParOf" srcId="{188B6E0E-C0B9-4CB8-8942-FD547824F435}" destId="{875B0126-F5AD-4897-9CFF-52560192F5DA}" srcOrd="0" destOrd="0" presId="urn:microsoft.com/office/officeart/2005/8/layout/hList1"/>
    <dgm:cxn modelId="{1BBE597D-30F0-4439-ADF5-4D30A7CEFE04}" type="presParOf" srcId="{875B0126-F5AD-4897-9CFF-52560192F5DA}" destId="{2CD871D5-600D-4D26-8F99-507A446123CD}" srcOrd="0" destOrd="0" presId="urn:microsoft.com/office/officeart/2005/8/layout/hList1"/>
    <dgm:cxn modelId="{DFB34B4E-BFAC-4E78-B787-906179F0CE64}" type="presParOf" srcId="{875B0126-F5AD-4897-9CFF-52560192F5DA}" destId="{16C2F96C-FD21-43E7-90B6-AC5640F6FEE7}" srcOrd="1" destOrd="0" presId="urn:microsoft.com/office/officeart/2005/8/layout/hList1"/>
    <dgm:cxn modelId="{2058F5D1-A03C-4D27-A066-35BA5B4EF28C}" type="presParOf" srcId="{188B6E0E-C0B9-4CB8-8942-FD547824F435}" destId="{D652E252-64AB-4229-8F6C-12AC473C5D0C}" srcOrd="1" destOrd="0" presId="urn:microsoft.com/office/officeart/2005/8/layout/hList1"/>
    <dgm:cxn modelId="{F5DA166E-E94E-4EAD-AB97-19EDD35FD1EA}" type="presParOf" srcId="{188B6E0E-C0B9-4CB8-8942-FD547824F435}" destId="{9ACA3088-9EDC-40D5-8696-A14CDE382EB1}" srcOrd="2" destOrd="0" presId="urn:microsoft.com/office/officeart/2005/8/layout/hList1"/>
    <dgm:cxn modelId="{C1930B2E-B8FE-41B4-82F4-77DB46855131}" type="presParOf" srcId="{9ACA3088-9EDC-40D5-8696-A14CDE382EB1}" destId="{72CBA262-FAD8-4F1B-AF82-6D1C4731EC38}" srcOrd="0" destOrd="0" presId="urn:microsoft.com/office/officeart/2005/8/layout/hList1"/>
    <dgm:cxn modelId="{197A9ED6-A9C9-4936-B9CF-C1E6F7FA5778}" type="presParOf" srcId="{9ACA3088-9EDC-40D5-8696-A14CDE382EB1}" destId="{D4B98BDF-5438-46CF-9A4B-CA0C0D5E83E6}" srcOrd="1" destOrd="0" presId="urn:microsoft.com/office/officeart/2005/8/layout/hList1"/>
    <dgm:cxn modelId="{68E98B79-50F2-4A1D-AF6D-391C79423208}" type="presParOf" srcId="{188B6E0E-C0B9-4CB8-8942-FD547824F435}" destId="{D5C51A34-8F36-462D-8761-0C7337CC2DBB}" srcOrd="3" destOrd="0" presId="urn:microsoft.com/office/officeart/2005/8/layout/hList1"/>
    <dgm:cxn modelId="{6AD107C8-FD9C-4FF1-BADC-14C8EF3F34E9}" type="presParOf" srcId="{188B6E0E-C0B9-4CB8-8942-FD547824F435}" destId="{256E773C-5986-4600-8283-FEA4FC998FC2}" srcOrd="4" destOrd="0" presId="urn:microsoft.com/office/officeart/2005/8/layout/hList1"/>
    <dgm:cxn modelId="{80D0A457-1C2E-4A9C-B598-6D53326257DA}" type="presParOf" srcId="{256E773C-5986-4600-8283-FEA4FC998FC2}" destId="{EA36BECF-4203-44AC-B756-36981F563B91}" srcOrd="0" destOrd="0" presId="urn:microsoft.com/office/officeart/2005/8/layout/hList1"/>
    <dgm:cxn modelId="{27DD754F-6BB9-47E8-B55E-2C358D945F20}" type="presParOf" srcId="{256E773C-5986-4600-8283-FEA4FC998FC2}" destId="{6D601381-C2E1-4BA6-AE0B-B4898A2E3A77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0774ED-D712-426F-B36D-6D65262963B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84491D2-4A02-4AF9-82E1-72CCA5A16D35}">
      <dgm:prSet phldrT="[文本]" custT="1"/>
      <dgm:spPr>
        <a:solidFill>
          <a:srgbClr val="FF99CC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2400" b="1" baseline="0" dirty="0" smtClean="0">
              <a:latin typeface="Arial Unicode MS" pitchFamily="34" charset="-122"/>
              <a:ea typeface="宋体" pitchFamily="2" charset="-122"/>
            </a:rPr>
            <a:t>职责</a:t>
          </a:r>
          <a:endParaRPr lang="en-US" altLang="zh-CN" sz="2400" b="1" baseline="0" dirty="0" smtClean="0">
            <a:latin typeface="Arial Unicode MS" pitchFamily="34" charset="-122"/>
            <a:ea typeface="宋体" pitchFamily="2" charset="-122"/>
          </a:endParaRPr>
        </a:p>
        <a:p>
          <a:r>
            <a:rPr lang="zh-CN" altLang="en-US" sz="2400" b="1" baseline="0" dirty="0" smtClean="0">
              <a:latin typeface="Arial Unicode MS" pitchFamily="34" charset="-122"/>
              <a:ea typeface="宋体" pitchFamily="2" charset="-122"/>
            </a:rPr>
            <a:t>清晰</a:t>
          </a:r>
          <a:endParaRPr lang="zh-CN" altLang="en-US" sz="2400" b="1" baseline="0" dirty="0">
            <a:latin typeface="Arial Unicode MS" pitchFamily="34" charset="-122"/>
            <a:ea typeface="宋体" pitchFamily="2" charset="-122"/>
          </a:endParaRPr>
        </a:p>
      </dgm:t>
    </dgm:pt>
    <dgm:pt modelId="{1823BB06-576F-4990-9A43-AE84D6938EC9}" type="parTrans" cxnId="{D95B683B-1D2A-4910-9C24-F1CCA6D3C64B}">
      <dgm:prSet/>
      <dgm:spPr/>
      <dgm:t>
        <a:bodyPr/>
        <a:lstStyle/>
        <a:p>
          <a:endParaRPr lang="zh-CN" altLang="en-US" sz="2400" b="1" baseline="0">
            <a:latin typeface="Arial Unicode MS" pitchFamily="34" charset="-122"/>
            <a:ea typeface="宋体" pitchFamily="2" charset="-122"/>
          </a:endParaRPr>
        </a:p>
      </dgm:t>
    </dgm:pt>
    <dgm:pt modelId="{93C01937-3190-445D-9E5B-E6C5B6674085}" type="sibTrans" cxnId="{D95B683B-1D2A-4910-9C24-F1CCA6D3C64B}">
      <dgm:prSet/>
      <dgm:spPr/>
      <dgm:t>
        <a:bodyPr/>
        <a:lstStyle/>
        <a:p>
          <a:endParaRPr lang="zh-CN" altLang="en-US" sz="2400" b="1" baseline="0">
            <a:latin typeface="Arial Unicode MS" pitchFamily="34" charset="-122"/>
            <a:ea typeface="宋体" pitchFamily="2" charset="-122"/>
          </a:endParaRPr>
        </a:p>
      </dgm:t>
    </dgm:pt>
    <dgm:pt modelId="{FDDD4777-E4C3-4ACF-B530-324685DD4DFC}">
      <dgm:prSet phldrT="[文本]" custT="1"/>
      <dgm:spPr>
        <a:solidFill>
          <a:srgbClr val="00FF99">
            <a:alpha val="49804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2400" b="1" baseline="0" dirty="0" smtClean="0">
              <a:latin typeface="Arial Unicode MS" pitchFamily="34" charset="-122"/>
              <a:ea typeface="宋体" pitchFamily="2" charset="-122"/>
            </a:rPr>
            <a:t>考核</a:t>
          </a:r>
          <a:endParaRPr lang="en-US" altLang="zh-CN" sz="2400" b="1" baseline="0" dirty="0" smtClean="0">
            <a:latin typeface="Arial Unicode MS" pitchFamily="34" charset="-122"/>
            <a:ea typeface="宋体" pitchFamily="2" charset="-122"/>
          </a:endParaRPr>
        </a:p>
        <a:p>
          <a:r>
            <a:rPr lang="zh-CN" altLang="en-US" sz="2400" b="1" baseline="0" dirty="0" smtClean="0">
              <a:latin typeface="Arial Unicode MS" pitchFamily="34" charset="-122"/>
              <a:ea typeface="宋体" pitchFamily="2" charset="-122"/>
            </a:rPr>
            <a:t>清晰</a:t>
          </a:r>
          <a:endParaRPr lang="zh-CN" altLang="en-US" sz="2400" b="1" baseline="0" dirty="0">
            <a:latin typeface="Arial Unicode MS" pitchFamily="34" charset="-122"/>
            <a:ea typeface="宋体" pitchFamily="2" charset="-122"/>
          </a:endParaRPr>
        </a:p>
      </dgm:t>
    </dgm:pt>
    <dgm:pt modelId="{F7FB3FAD-C8B4-4695-B3C2-8DCE9B699444}" type="parTrans" cxnId="{DFBFF5E1-097B-4CE2-BD5B-2194B7F67885}">
      <dgm:prSet/>
      <dgm:spPr/>
      <dgm:t>
        <a:bodyPr/>
        <a:lstStyle/>
        <a:p>
          <a:endParaRPr lang="zh-CN" altLang="en-US" sz="2400" b="1" baseline="0">
            <a:latin typeface="Arial Unicode MS" pitchFamily="34" charset="-122"/>
            <a:ea typeface="宋体" pitchFamily="2" charset="-122"/>
          </a:endParaRPr>
        </a:p>
      </dgm:t>
    </dgm:pt>
    <dgm:pt modelId="{A8A96164-5CA4-4DC1-960C-1C2747A47E3E}" type="sibTrans" cxnId="{DFBFF5E1-097B-4CE2-BD5B-2194B7F67885}">
      <dgm:prSet/>
      <dgm:spPr/>
      <dgm:t>
        <a:bodyPr/>
        <a:lstStyle/>
        <a:p>
          <a:endParaRPr lang="zh-CN" altLang="en-US" sz="2400" b="1" baseline="0">
            <a:latin typeface="Arial Unicode MS" pitchFamily="34" charset="-122"/>
            <a:ea typeface="宋体" pitchFamily="2" charset="-122"/>
          </a:endParaRPr>
        </a:p>
      </dgm:t>
    </dgm:pt>
    <dgm:pt modelId="{AEE1C95A-3EEB-4FE0-A1D9-6AA223121969}">
      <dgm:prSet phldrT="[文本]" custT="1"/>
      <dgm:spPr>
        <a:solidFill>
          <a:srgbClr val="66CCFF">
            <a:alpha val="49804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2400" b="1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en-US" altLang="zh-CN" sz="2400" b="1" baseline="0" dirty="0" smtClean="0">
            <a:latin typeface="Arial Unicode MS" pitchFamily="34" charset="-122"/>
            <a:ea typeface="宋体" pitchFamily="2" charset="-122"/>
          </a:endParaRPr>
        </a:p>
        <a:p>
          <a:r>
            <a:rPr lang="zh-CN" altLang="en-US" sz="2400" b="1" baseline="0" dirty="0" smtClean="0">
              <a:latin typeface="Arial Unicode MS" pitchFamily="34" charset="-122"/>
              <a:ea typeface="宋体" pitchFamily="2" charset="-122"/>
            </a:rPr>
            <a:t>清晰</a:t>
          </a:r>
          <a:endParaRPr lang="zh-CN" altLang="en-US" sz="2400" b="1" baseline="0" dirty="0">
            <a:latin typeface="Arial Unicode MS" pitchFamily="34" charset="-122"/>
            <a:ea typeface="宋体" pitchFamily="2" charset="-122"/>
          </a:endParaRPr>
        </a:p>
      </dgm:t>
    </dgm:pt>
    <dgm:pt modelId="{6B3912EA-F7CF-4C91-80B1-F2F7F6F95A7D}" type="parTrans" cxnId="{91E96E2B-C560-4D4D-B5D3-97826B4E2B95}">
      <dgm:prSet/>
      <dgm:spPr/>
      <dgm:t>
        <a:bodyPr/>
        <a:lstStyle/>
        <a:p>
          <a:endParaRPr lang="zh-CN" altLang="en-US" sz="2400" b="1" baseline="0">
            <a:latin typeface="Arial Unicode MS" pitchFamily="34" charset="-122"/>
            <a:ea typeface="宋体" pitchFamily="2" charset="-122"/>
          </a:endParaRPr>
        </a:p>
      </dgm:t>
    </dgm:pt>
    <dgm:pt modelId="{1B3D0D39-8DD8-4F1E-B944-E5858012816E}" type="sibTrans" cxnId="{91E96E2B-C560-4D4D-B5D3-97826B4E2B95}">
      <dgm:prSet/>
      <dgm:spPr/>
      <dgm:t>
        <a:bodyPr/>
        <a:lstStyle/>
        <a:p>
          <a:endParaRPr lang="zh-CN" altLang="en-US" sz="2400" b="1" baseline="0">
            <a:latin typeface="Arial Unicode MS" pitchFamily="34" charset="-122"/>
            <a:ea typeface="宋体" pitchFamily="2" charset="-122"/>
          </a:endParaRPr>
        </a:p>
      </dgm:t>
    </dgm:pt>
    <dgm:pt modelId="{5BF8ACDE-33CB-4116-A657-FAFF0A30710E}" type="pres">
      <dgm:prSet presAssocID="{BA0774ED-D712-426F-B36D-6D65262963B0}" presName="compositeShape" presStyleCnt="0">
        <dgm:presLayoutVars>
          <dgm:chMax val="7"/>
          <dgm:dir/>
          <dgm:resizeHandles val="exact"/>
        </dgm:presLayoutVars>
      </dgm:prSet>
      <dgm:spPr/>
    </dgm:pt>
    <dgm:pt modelId="{A3644B5A-EE7E-47E0-9FF1-EDB725E53F6C}" type="pres">
      <dgm:prSet presAssocID="{E84491D2-4A02-4AF9-82E1-72CCA5A16D35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1E9C85B5-487C-4CBE-837D-4CEC0B59DDF8}" type="pres">
      <dgm:prSet presAssocID="{E84491D2-4A02-4AF9-82E1-72CCA5A16D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FD38CD-40D7-4D32-B414-FEF8DC455B85}" type="pres">
      <dgm:prSet presAssocID="{FDDD4777-E4C3-4ACF-B530-324685DD4DFC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05E07098-6F86-4F43-928B-C4F963B38A2D}" type="pres">
      <dgm:prSet presAssocID="{FDDD4777-E4C3-4ACF-B530-324685DD4D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626E77-7897-4FF6-AEEA-A7BCE0420482}" type="pres">
      <dgm:prSet presAssocID="{AEE1C95A-3EEB-4FE0-A1D9-6AA223121969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8141DCB8-DFF0-46BE-908E-AD59C0FCD335}" type="pres">
      <dgm:prSet presAssocID="{AEE1C95A-3EEB-4FE0-A1D9-6AA2231219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9A2559-6AE5-48F9-8255-33D64FF1B4E7}" type="presOf" srcId="{AEE1C95A-3EEB-4FE0-A1D9-6AA223121969}" destId="{8141DCB8-DFF0-46BE-908E-AD59C0FCD335}" srcOrd="1" destOrd="0" presId="urn:microsoft.com/office/officeart/2005/8/layout/venn1"/>
    <dgm:cxn modelId="{C8FB594F-EF00-46E2-8009-F6B83570B3AE}" type="presOf" srcId="{AEE1C95A-3EEB-4FE0-A1D9-6AA223121969}" destId="{56626E77-7897-4FF6-AEEA-A7BCE0420482}" srcOrd="0" destOrd="0" presId="urn:microsoft.com/office/officeart/2005/8/layout/venn1"/>
    <dgm:cxn modelId="{87C802EA-4B6D-471D-86FE-701119DFF8BC}" type="presOf" srcId="{FDDD4777-E4C3-4ACF-B530-324685DD4DFC}" destId="{02FD38CD-40D7-4D32-B414-FEF8DC455B85}" srcOrd="0" destOrd="0" presId="urn:microsoft.com/office/officeart/2005/8/layout/venn1"/>
    <dgm:cxn modelId="{DFBFF5E1-097B-4CE2-BD5B-2194B7F67885}" srcId="{BA0774ED-D712-426F-B36D-6D65262963B0}" destId="{FDDD4777-E4C3-4ACF-B530-324685DD4DFC}" srcOrd="1" destOrd="0" parTransId="{F7FB3FAD-C8B4-4695-B3C2-8DCE9B699444}" sibTransId="{A8A96164-5CA4-4DC1-960C-1C2747A47E3E}"/>
    <dgm:cxn modelId="{7E9915E3-435D-4FBD-B6EE-4C77A566B207}" type="presOf" srcId="{BA0774ED-D712-426F-B36D-6D65262963B0}" destId="{5BF8ACDE-33CB-4116-A657-FAFF0A30710E}" srcOrd="0" destOrd="0" presId="urn:microsoft.com/office/officeart/2005/8/layout/venn1"/>
    <dgm:cxn modelId="{6A5C4A91-47B9-4DEE-8013-B380699CD777}" type="presOf" srcId="{E84491D2-4A02-4AF9-82E1-72CCA5A16D35}" destId="{A3644B5A-EE7E-47E0-9FF1-EDB725E53F6C}" srcOrd="0" destOrd="0" presId="urn:microsoft.com/office/officeart/2005/8/layout/venn1"/>
    <dgm:cxn modelId="{D95B683B-1D2A-4910-9C24-F1CCA6D3C64B}" srcId="{BA0774ED-D712-426F-B36D-6D65262963B0}" destId="{E84491D2-4A02-4AF9-82E1-72CCA5A16D35}" srcOrd="0" destOrd="0" parTransId="{1823BB06-576F-4990-9A43-AE84D6938EC9}" sibTransId="{93C01937-3190-445D-9E5B-E6C5B6674085}"/>
    <dgm:cxn modelId="{91E96E2B-C560-4D4D-B5D3-97826B4E2B95}" srcId="{BA0774ED-D712-426F-B36D-6D65262963B0}" destId="{AEE1C95A-3EEB-4FE0-A1D9-6AA223121969}" srcOrd="2" destOrd="0" parTransId="{6B3912EA-F7CF-4C91-80B1-F2F7F6F95A7D}" sibTransId="{1B3D0D39-8DD8-4F1E-B944-E5858012816E}"/>
    <dgm:cxn modelId="{F3EE3073-030F-4B4D-B157-92309F063B61}" type="presOf" srcId="{E84491D2-4A02-4AF9-82E1-72CCA5A16D35}" destId="{1E9C85B5-487C-4CBE-837D-4CEC0B59DDF8}" srcOrd="1" destOrd="0" presId="urn:microsoft.com/office/officeart/2005/8/layout/venn1"/>
    <dgm:cxn modelId="{F9C5C0EC-32ED-4397-BB26-52310DD6B0D6}" type="presOf" srcId="{FDDD4777-E4C3-4ACF-B530-324685DD4DFC}" destId="{05E07098-6F86-4F43-928B-C4F963B38A2D}" srcOrd="1" destOrd="0" presId="urn:microsoft.com/office/officeart/2005/8/layout/venn1"/>
    <dgm:cxn modelId="{5498053E-A007-4995-9305-154B36073D59}" type="presParOf" srcId="{5BF8ACDE-33CB-4116-A657-FAFF0A30710E}" destId="{A3644B5A-EE7E-47E0-9FF1-EDB725E53F6C}" srcOrd="0" destOrd="0" presId="urn:microsoft.com/office/officeart/2005/8/layout/venn1"/>
    <dgm:cxn modelId="{19407000-774F-401E-91FD-7FC095C864C2}" type="presParOf" srcId="{5BF8ACDE-33CB-4116-A657-FAFF0A30710E}" destId="{1E9C85B5-487C-4CBE-837D-4CEC0B59DDF8}" srcOrd="1" destOrd="0" presId="urn:microsoft.com/office/officeart/2005/8/layout/venn1"/>
    <dgm:cxn modelId="{1F73CC63-F208-4855-8443-999F42FB64CB}" type="presParOf" srcId="{5BF8ACDE-33CB-4116-A657-FAFF0A30710E}" destId="{02FD38CD-40D7-4D32-B414-FEF8DC455B85}" srcOrd="2" destOrd="0" presId="urn:microsoft.com/office/officeart/2005/8/layout/venn1"/>
    <dgm:cxn modelId="{56F6295A-40A0-4CF8-B04D-739AEBEBD79C}" type="presParOf" srcId="{5BF8ACDE-33CB-4116-A657-FAFF0A30710E}" destId="{05E07098-6F86-4F43-928B-C4F963B38A2D}" srcOrd="3" destOrd="0" presId="urn:microsoft.com/office/officeart/2005/8/layout/venn1"/>
    <dgm:cxn modelId="{87277C9F-1924-4484-B0D9-E4761661CD4B}" type="presParOf" srcId="{5BF8ACDE-33CB-4116-A657-FAFF0A30710E}" destId="{56626E77-7897-4FF6-AEEA-A7BCE0420482}" srcOrd="4" destOrd="0" presId="urn:microsoft.com/office/officeart/2005/8/layout/venn1"/>
    <dgm:cxn modelId="{308F7674-3AD0-4DD4-A11C-23314396AB1D}" type="presParOf" srcId="{5BF8ACDE-33CB-4116-A657-FAFF0A30710E}" destId="{8141DCB8-DFF0-46BE-908E-AD59C0FCD335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73903-06B0-49DD-A12E-119B3BA9DBF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91AB623-13DE-4D43-B593-C796CF4004D0}">
      <dgm:prSet phldrT="[文本]" custT="1"/>
      <dgm:spPr/>
      <dgm:t>
        <a:bodyPr/>
        <a:lstStyle/>
        <a:p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工厂管理</a:t>
          </a:r>
          <a:endParaRPr lang="zh-CN" altLang="en-US" sz="2800" b="1" baseline="0" dirty="0">
            <a:latin typeface="Arial Unicode MS" pitchFamily="34" charset="-122"/>
            <a:ea typeface="宋体" pitchFamily="2" charset="-122"/>
          </a:endParaRPr>
        </a:p>
      </dgm:t>
    </dgm:pt>
    <dgm:pt modelId="{8C4C402B-83C6-4A37-970D-EC7E728973F0}" type="parTrans" cxnId="{438109C4-6C27-4EF5-99B8-91D87279E68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B107089-592E-45C9-8988-44D0CB200A7F}" type="sibTrans" cxnId="{438109C4-6C27-4EF5-99B8-91D87279E68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7CFB5AF1-6D68-4A95-8D7F-A8B1D8B754F4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83D76D11-386A-413B-90E2-96FE295C672F}" type="parTrans" cxnId="{5C5D36F8-4621-4231-955A-2A0744211F22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43D9349-0C89-4955-9AB7-16067F6CA93E}" type="sibTrans" cxnId="{5C5D36F8-4621-4231-955A-2A0744211F22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9742637-E670-4C26-84E4-3FB11C66E825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职能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4BC11663-BDF9-4B72-B8D6-988BF0DC5E23}" type="parTrans" cxnId="{A0DB4A75-DC5D-4AB8-BDC1-1C240522274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2E82E012-72EF-43BD-937A-9404CDCDE17D}" type="sibTrans" cxnId="{A0DB4A75-DC5D-4AB8-BDC1-1C240522274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578DC7F-7B63-4584-8D4D-FC6F948B6736}">
      <dgm:prSet phldrT="[文本]" custT="1"/>
      <dgm:spPr/>
      <dgm:t>
        <a:bodyPr/>
        <a:lstStyle/>
        <a:p>
          <a:pPr>
            <a:lnSpc>
              <a:spcPts val="2000"/>
            </a:lnSpc>
          </a:pPr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集团生产</a:t>
          </a:r>
          <a:endParaRPr lang="en-US" altLang="zh-CN" sz="2800" b="1" baseline="0" dirty="0" smtClean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2000"/>
            </a:lnSpc>
          </a:pPr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管理</a:t>
          </a:r>
          <a:endParaRPr lang="zh-CN" altLang="en-US" sz="2800" b="1" baseline="0" dirty="0">
            <a:latin typeface="Arial Unicode MS" pitchFamily="34" charset="-122"/>
            <a:ea typeface="宋体" pitchFamily="2" charset="-122"/>
          </a:endParaRPr>
        </a:p>
      </dgm:t>
    </dgm:pt>
    <dgm:pt modelId="{A227EB02-13DC-4651-8AC8-6ADC3D3E235D}" type="parTrans" cxnId="{7F8BB178-1F8A-4E51-AF8F-993A7E4A21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833D472-A97F-47F6-9495-C40640EA1E8B}" type="sibTrans" cxnId="{7F8BB178-1F8A-4E51-AF8F-993A7E4A21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CB4300E-81A7-4932-ACE1-ED45792C7EEF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DB8E3A99-3BE1-476D-A86C-3E58242CE494}" type="parTrans" cxnId="{81A6AB95-EBD7-40C9-BD25-84E61BA83827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5C334AB6-EC74-4CB2-9FC3-0ADBBAA47217}" type="sibTrans" cxnId="{81A6AB95-EBD7-40C9-BD25-84E61BA83827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740F981A-C7E2-49A2-8227-166E75E901D8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会议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F5D45D72-0A89-4D4A-A633-C6142EAB8DF2}" type="parTrans" cxnId="{F80FAF73-5E8A-4419-9D95-4C7DD03738E9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6DA749EC-1EA9-4261-A367-83C312D6ECFB}" type="sibTrans" cxnId="{F80FAF73-5E8A-4419-9D95-4C7DD03738E9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1506520B-4BF2-414C-AA95-4C729C742209}">
      <dgm:prSet phldrT="[文本]" custT="1"/>
      <dgm:spPr/>
      <dgm:t>
        <a:bodyPr/>
        <a:lstStyle/>
        <a:p>
          <a:r>
            <a:rPr lang="zh-CN" altLang="en-US" sz="2800" baseline="0" dirty="0" smtClean="0">
              <a:latin typeface="Arial Unicode MS" pitchFamily="34" charset="-122"/>
              <a:ea typeface="宋体" pitchFamily="2" charset="-122"/>
            </a:rPr>
            <a:t>特色管理</a:t>
          </a:r>
          <a:endParaRPr lang="zh-CN" altLang="en-US" sz="2800" baseline="0" dirty="0">
            <a:latin typeface="Arial Unicode MS" pitchFamily="34" charset="-122"/>
            <a:ea typeface="宋体" pitchFamily="2" charset="-122"/>
          </a:endParaRPr>
        </a:p>
      </dgm:t>
    </dgm:pt>
    <dgm:pt modelId="{1E4D46B6-4C2A-4705-B197-3CA96CAAE072}" type="parTrans" cxnId="{12583849-1209-4AFF-B1A1-2AF6F83B5D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DC65E784-6222-4FF1-A7BA-D03C42750D21}" type="sibTrans" cxnId="{12583849-1209-4AFF-B1A1-2AF6F83B5D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3F08BE4B-9EC0-41E4-B1BC-A911161E779D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验证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3CCAE05D-0221-4C62-8C51-9046DB6FF33C}" type="parTrans" cxnId="{BBE4359B-42E9-4013-8774-8383891C41B6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9717D621-A19F-4EA2-9C37-00C3BD1860B5}" type="sibTrans" cxnId="{BBE4359B-42E9-4013-8774-8383891C41B6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253BD075-DEFB-42BC-B385-3184025F8980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产品控制策略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CDBCBE82-EAE3-4030-ACC6-CC4172890869}" type="parTrans" cxnId="{5ACA0DD1-A641-4395-9714-B8A80806BE3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B25D9BA-0E1E-43C4-9685-BCEF9862B770}" type="sibTrans" cxnId="{5ACA0DD1-A641-4395-9714-B8A80806BE3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A27D109C-64E8-4AF3-8EDA-D7C3385FD083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管理层  会议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1AF7704F-66C0-4653-9CAE-0E034998504B}" type="parTrans" cxnId="{88C8E51E-5955-4DAF-9CD5-DD406D4AB33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D20ADDBB-8495-4723-8EB5-11FEDAC45AB8}" type="sibTrans" cxnId="{88C8E51E-5955-4DAF-9CD5-DD406D4AB33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3C0294C-4B06-4CB8-865D-5C55CDABFCE3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KPI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9B07B46A-C826-4D6F-8BB2-92B83C208769}" type="parTrans" cxnId="{B15A3D7D-7CCC-43D1-B920-31FBE41FD30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C307EF8-C4C9-4EDE-A2B8-49B3BCCF9095}" type="sibTrans" cxnId="{B15A3D7D-7CCC-43D1-B920-31FBE41FD30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8AD4548-9865-44BA-B814-22E70DC85516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职能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810484FD-9C83-4002-8E88-AE504A59D773}" type="parTrans" cxnId="{D721A207-1CA2-42C2-9593-A617F311C86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4A4B5EE-BD2F-465E-8B31-DBAB1CC02FA6}" type="sibTrans" cxnId="{D721A207-1CA2-42C2-9593-A617F311C86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BEF5E48-E922-42B5-946E-7E962B9FD805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KPI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FDB63687-68D1-416D-8403-66B82D61C438}" type="parTrans" cxnId="{DD0361BD-392B-4A5F-A05E-2E02AAFADE8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8FAA1DEE-3C75-4AD8-AFF5-F18476914D40}" type="sibTrans" cxnId="{DD0361BD-392B-4A5F-A05E-2E02AAFADE8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1B7C912-D613-4A44-945B-E4BD4E8ADE3D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上市许可人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12598E90-6E99-4126-91C0-EF5958066914}" type="parTrans" cxnId="{F7108AFB-8734-424A-8290-1B457CE157E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9420D97D-AFA7-4FE5-B58D-D8D80FA238C4}" type="sibTrans" cxnId="{F7108AFB-8734-424A-8290-1B457CE157E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9199AFE-5E8B-4406-9E26-23EF49D6CCC8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PT/FT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C7B8C1A0-7233-45D9-93C1-24394377E943}" type="parTrans" cxnId="{A8494D95-6184-46A1-B9D7-1E65F412705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27EED0D-640A-49F9-A8AA-9DCCF2FA3609}" type="sibTrans" cxnId="{A8494D95-6184-46A1-B9D7-1E65F412705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188B6E0E-C0B9-4CB8-8942-FD547824F435}" type="pres">
      <dgm:prSet presAssocID="{C7073903-06B0-49DD-A12E-119B3BA9DB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5B0126-F5AD-4897-9CFF-52560192F5DA}" type="pres">
      <dgm:prSet presAssocID="{391AB623-13DE-4D43-B593-C796CF4004D0}" presName="composite" presStyleCnt="0"/>
      <dgm:spPr/>
    </dgm:pt>
    <dgm:pt modelId="{2CD871D5-600D-4D26-8F99-507A446123CD}" type="pres">
      <dgm:prSet presAssocID="{391AB623-13DE-4D43-B593-C796CF4004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C2F96C-FD21-43E7-90B6-AC5640F6FEE7}" type="pres">
      <dgm:prSet presAssocID="{391AB623-13DE-4D43-B593-C796CF4004D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52E252-64AB-4229-8F6C-12AC473C5D0C}" type="pres">
      <dgm:prSet presAssocID="{FB107089-592E-45C9-8988-44D0CB200A7F}" presName="space" presStyleCnt="0"/>
      <dgm:spPr/>
    </dgm:pt>
    <dgm:pt modelId="{9ACA3088-9EDC-40D5-8696-A14CDE382EB1}" type="pres">
      <dgm:prSet presAssocID="{F578DC7F-7B63-4584-8D4D-FC6F948B6736}" presName="composite" presStyleCnt="0"/>
      <dgm:spPr/>
    </dgm:pt>
    <dgm:pt modelId="{72CBA262-FAD8-4F1B-AF82-6D1C4731EC38}" type="pres">
      <dgm:prSet presAssocID="{F578DC7F-7B63-4584-8D4D-FC6F948B67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B98BDF-5438-46CF-9A4B-CA0C0D5E83E6}" type="pres">
      <dgm:prSet presAssocID="{F578DC7F-7B63-4584-8D4D-FC6F948B67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C51A34-8F36-462D-8761-0C7337CC2DBB}" type="pres">
      <dgm:prSet presAssocID="{C833D472-A97F-47F6-9495-C40640EA1E8B}" presName="space" presStyleCnt="0"/>
      <dgm:spPr/>
    </dgm:pt>
    <dgm:pt modelId="{256E773C-5986-4600-8283-FEA4FC998FC2}" type="pres">
      <dgm:prSet presAssocID="{1506520B-4BF2-414C-AA95-4C729C742209}" presName="composite" presStyleCnt="0"/>
      <dgm:spPr/>
    </dgm:pt>
    <dgm:pt modelId="{EA36BECF-4203-44AC-B756-36981F563B91}" type="pres">
      <dgm:prSet presAssocID="{1506520B-4BF2-414C-AA95-4C729C7422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01381-C2E1-4BA6-AE0B-B4898A2E3A77}" type="pres">
      <dgm:prSet presAssocID="{1506520B-4BF2-414C-AA95-4C729C74220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8494D95-6184-46A1-B9D7-1E65F412705E}" srcId="{391AB623-13DE-4D43-B593-C796CF4004D0}" destId="{E9199AFE-5E8B-4406-9E26-23EF49D6CCC8}" srcOrd="4" destOrd="0" parTransId="{C7B8C1A0-7233-45D9-93C1-24394377E943}" sibTransId="{E27EED0D-640A-49F9-A8AA-9DCCF2FA3609}"/>
    <dgm:cxn modelId="{5ACA0DD1-A641-4395-9714-B8A80806BE3F}" srcId="{1506520B-4BF2-414C-AA95-4C729C742209}" destId="{253BD075-DEFB-42BC-B385-3184025F8980}" srcOrd="1" destOrd="0" parTransId="{CDBCBE82-EAE3-4030-ACC6-CC4172890869}" sibTransId="{EB25D9BA-0E1E-43C4-9685-BCEF9862B770}"/>
    <dgm:cxn modelId="{D721A207-1CA2-42C2-9593-A617F311C86A}" srcId="{F578DC7F-7B63-4584-8D4D-FC6F948B6736}" destId="{08AD4548-9865-44BA-B814-22E70DC85516}" srcOrd="1" destOrd="0" parTransId="{810484FD-9C83-4002-8E88-AE504A59D773}" sibTransId="{F4A4B5EE-BD2F-465E-8B31-DBAB1CC02FA6}"/>
    <dgm:cxn modelId="{12583849-1209-4AFF-B1A1-2AF6F83B5D91}" srcId="{C7073903-06B0-49DD-A12E-119B3BA9DBFD}" destId="{1506520B-4BF2-414C-AA95-4C729C742209}" srcOrd="2" destOrd="0" parTransId="{1E4D46B6-4C2A-4705-B197-3CA96CAAE072}" sibTransId="{DC65E784-6222-4FF1-A7BA-D03C42750D21}"/>
    <dgm:cxn modelId="{2EF4653A-0B1D-4423-AD7C-B9ED05457BFE}" type="presOf" srcId="{C7073903-06B0-49DD-A12E-119B3BA9DBFD}" destId="{188B6E0E-C0B9-4CB8-8942-FD547824F435}" srcOrd="0" destOrd="0" presId="urn:microsoft.com/office/officeart/2005/8/layout/hList1"/>
    <dgm:cxn modelId="{68B0EB7A-DDD1-464C-8A87-97217F48374E}" type="presOf" srcId="{C1B7C912-D613-4A44-945B-E4BD4E8ADE3D}" destId="{6D601381-C2E1-4BA6-AE0B-B4898A2E3A77}" srcOrd="0" destOrd="2" presId="urn:microsoft.com/office/officeart/2005/8/layout/hList1"/>
    <dgm:cxn modelId="{F7108AFB-8734-424A-8290-1B457CE157E1}" srcId="{1506520B-4BF2-414C-AA95-4C729C742209}" destId="{C1B7C912-D613-4A44-945B-E4BD4E8ADE3D}" srcOrd="2" destOrd="0" parTransId="{12598E90-6E99-4126-91C0-EF5958066914}" sibTransId="{9420D97D-AFA7-4FE5-B58D-D8D80FA238C4}"/>
    <dgm:cxn modelId="{EDFECC8D-1C4A-41F4-B974-A433AB15A3E2}" type="presOf" srcId="{F578DC7F-7B63-4584-8D4D-FC6F948B6736}" destId="{72CBA262-FAD8-4F1B-AF82-6D1C4731EC38}" srcOrd="0" destOrd="0" presId="urn:microsoft.com/office/officeart/2005/8/layout/hList1"/>
    <dgm:cxn modelId="{57A964C2-8EFA-47FC-AFF0-4A59FED80250}" type="presOf" srcId="{C3C0294C-4B06-4CB8-865D-5C55CDABFCE3}" destId="{16C2F96C-FD21-43E7-90B6-AC5640F6FEE7}" srcOrd="0" destOrd="3" presId="urn:microsoft.com/office/officeart/2005/8/layout/hList1"/>
    <dgm:cxn modelId="{C1CC5C52-0724-4FAF-95F8-23B48D193A6A}" type="presOf" srcId="{1506520B-4BF2-414C-AA95-4C729C742209}" destId="{EA36BECF-4203-44AC-B756-36981F563B91}" srcOrd="0" destOrd="0" presId="urn:microsoft.com/office/officeart/2005/8/layout/hList1"/>
    <dgm:cxn modelId="{38A958CA-A457-4851-975E-9667DD3B8FDF}" type="presOf" srcId="{740F981A-C7E2-49A2-8227-166E75E901D8}" destId="{D4B98BDF-5438-46CF-9A4B-CA0C0D5E83E6}" srcOrd="0" destOrd="2" presId="urn:microsoft.com/office/officeart/2005/8/layout/hList1"/>
    <dgm:cxn modelId="{52D1EF39-33CA-4921-AF35-FC9F6AC34A84}" type="presOf" srcId="{09742637-E670-4C26-84E4-3FB11C66E825}" destId="{16C2F96C-FD21-43E7-90B6-AC5640F6FEE7}" srcOrd="0" destOrd="1" presId="urn:microsoft.com/office/officeart/2005/8/layout/hList1"/>
    <dgm:cxn modelId="{30869A60-9209-4100-B72F-9C733AFFC34E}" type="presOf" srcId="{253BD075-DEFB-42BC-B385-3184025F8980}" destId="{6D601381-C2E1-4BA6-AE0B-B4898A2E3A77}" srcOrd="0" destOrd="1" presId="urn:microsoft.com/office/officeart/2005/8/layout/hList1"/>
    <dgm:cxn modelId="{88C8E51E-5955-4DAF-9CD5-DD406D4AB33E}" srcId="{391AB623-13DE-4D43-B593-C796CF4004D0}" destId="{A27D109C-64E8-4AF3-8EDA-D7C3385FD083}" srcOrd="2" destOrd="0" parTransId="{1AF7704F-66C0-4653-9CAE-0E034998504B}" sibTransId="{D20ADDBB-8495-4723-8EB5-11FEDAC45AB8}"/>
    <dgm:cxn modelId="{A0DB4A75-DC5D-4AB8-BDC1-1C240522274F}" srcId="{391AB623-13DE-4D43-B593-C796CF4004D0}" destId="{09742637-E670-4C26-84E4-3FB11C66E825}" srcOrd="1" destOrd="0" parTransId="{4BC11663-BDF9-4B72-B8D6-988BF0DC5E23}" sibTransId="{2E82E012-72EF-43BD-937A-9404CDCDE17D}"/>
    <dgm:cxn modelId="{B15A3D7D-7CCC-43D1-B920-31FBE41FD300}" srcId="{391AB623-13DE-4D43-B593-C796CF4004D0}" destId="{C3C0294C-4B06-4CB8-865D-5C55CDABFCE3}" srcOrd="3" destOrd="0" parTransId="{9B07B46A-C826-4D6F-8BB2-92B83C208769}" sibTransId="{FC307EF8-C4C9-4EDE-A2B8-49B3BCCF9095}"/>
    <dgm:cxn modelId="{84800F58-7C0F-4972-93EE-53C1AE8D415C}" type="presOf" srcId="{FBEF5E48-E922-42B5-946E-7E962B9FD805}" destId="{D4B98BDF-5438-46CF-9A4B-CA0C0D5E83E6}" srcOrd="0" destOrd="3" presId="urn:microsoft.com/office/officeart/2005/8/layout/hList1"/>
    <dgm:cxn modelId="{81A6AB95-EBD7-40C9-BD25-84E61BA83827}" srcId="{F578DC7F-7B63-4584-8D4D-FC6F948B6736}" destId="{FCB4300E-81A7-4932-ACE1-ED45792C7EEF}" srcOrd="0" destOrd="0" parTransId="{DB8E3A99-3BE1-476D-A86C-3E58242CE494}" sibTransId="{5C334AB6-EC74-4CB2-9FC3-0ADBBAA47217}"/>
    <dgm:cxn modelId="{7B30B1B3-EC0E-4D0D-AAE8-84173D2D10A7}" type="presOf" srcId="{3F08BE4B-9EC0-41E4-B1BC-A911161E779D}" destId="{6D601381-C2E1-4BA6-AE0B-B4898A2E3A77}" srcOrd="0" destOrd="0" presId="urn:microsoft.com/office/officeart/2005/8/layout/hList1"/>
    <dgm:cxn modelId="{7F8BB178-1F8A-4E51-AF8F-993A7E4A2191}" srcId="{C7073903-06B0-49DD-A12E-119B3BA9DBFD}" destId="{F578DC7F-7B63-4584-8D4D-FC6F948B6736}" srcOrd="1" destOrd="0" parTransId="{A227EB02-13DC-4651-8AC8-6ADC3D3E235D}" sibTransId="{C833D472-A97F-47F6-9495-C40640EA1E8B}"/>
    <dgm:cxn modelId="{CE8F9B47-2CFC-4EAD-9C79-BF0BC9211B06}" type="presOf" srcId="{FCB4300E-81A7-4932-ACE1-ED45792C7EEF}" destId="{D4B98BDF-5438-46CF-9A4B-CA0C0D5E83E6}" srcOrd="0" destOrd="0" presId="urn:microsoft.com/office/officeart/2005/8/layout/hList1"/>
    <dgm:cxn modelId="{438109C4-6C27-4EF5-99B8-91D87279E680}" srcId="{C7073903-06B0-49DD-A12E-119B3BA9DBFD}" destId="{391AB623-13DE-4D43-B593-C796CF4004D0}" srcOrd="0" destOrd="0" parTransId="{8C4C402B-83C6-4A37-970D-EC7E728973F0}" sibTransId="{FB107089-592E-45C9-8988-44D0CB200A7F}"/>
    <dgm:cxn modelId="{BBE4359B-42E9-4013-8774-8383891C41B6}" srcId="{1506520B-4BF2-414C-AA95-4C729C742209}" destId="{3F08BE4B-9EC0-41E4-B1BC-A911161E779D}" srcOrd="0" destOrd="0" parTransId="{3CCAE05D-0221-4C62-8C51-9046DB6FF33C}" sibTransId="{9717D621-A19F-4EA2-9C37-00C3BD1860B5}"/>
    <dgm:cxn modelId="{E7BCBFE2-A7EE-4D54-ABAF-2148A62A0A14}" type="presOf" srcId="{391AB623-13DE-4D43-B593-C796CF4004D0}" destId="{2CD871D5-600D-4D26-8F99-507A446123CD}" srcOrd="0" destOrd="0" presId="urn:microsoft.com/office/officeart/2005/8/layout/hList1"/>
    <dgm:cxn modelId="{DD0361BD-392B-4A5F-A05E-2E02AAFADE8A}" srcId="{F578DC7F-7B63-4584-8D4D-FC6F948B6736}" destId="{FBEF5E48-E922-42B5-946E-7E962B9FD805}" srcOrd="3" destOrd="0" parTransId="{FDB63687-68D1-416D-8403-66B82D61C438}" sibTransId="{8FAA1DEE-3C75-4AD8-AFF5-F18476914D40}"/>
    <dgm:cxn modelId="{3023B2B1-36A4-46C1-B306-CA2FF886FA50}" type="presOf" srcId="{7CFB5AF1-6D68-4A95-8D7F-A8B1D8B754F4}" destId="{16C2F96C-FD21-43E7-90B6-AC5640F6FEE7}" srcOrd="0" destOrd="0" presId="urn:microsoft.com/office/officeart/2005/8/layout/hList1"/>
    <dgm:cxn modelId="{A8BD7D4A-62DA-4E19-8460-FC9CA07DC47A}" type="presOf" srcId="{A27D109C-64E8-4AF3-8EDA-D7C3385FD083}" destId="{16C2F96C-FD21-43E7-90B6-AC5640F6FEE7}" srcOrd="0" destOrd="2" presId="urn:microsoft.com/office/officeart/2005/8/layout/hList1"/>
    <dgm:cxn modelId="{F80FAF73-5E8A-4419-9D95-4C7DD03738E9}" srcId="{F578DC7F-7B63-4584-8D4D-FC6F948B6736}" destId="{740F981A-C7E2-49A2-8227-166E75E901D8}" srcOrd="2" destOrd="0" parTransId="{F5D45D72-0A89-4D4A-A633-C6142EAB8DF2}" sibTransId="{6DA749EC-1EA9-4261-A367-83C312D6ECFB}"/>
    <dgm:cxn modelId="{1C3F8240-D13F-4B8D-9D80-FB2773DCDA14}" type="presOf" srcId="{08AD4548-9865-44BA-B814-22E70DC85516}" destId="{D4B98BDF-5438-46CF-9A4B-CA0C0D5E83E6}" srcOrd="0" destOrd="1" presId="urn:microsoft.com/office/officeart/2005/8/layout/hList1"/>
    <dgm:cxn modelId="{78CE6100-F776-4E2A-983F-84DDDB295B43}" type="presOf" srcId="{E9199AFE-5E8B-4406-9E26-23EF49D6CCC8}" destId="{16C2F96C-FD21-43E7-90B6-AC5640F6FEE7}" srcOrd="0" destOrd="4" presId="urn:microsoft.com/office/officeart/2005/8/layout/hList1"/>
    <dgm:cxn modelId="{5C5D36F8-4621-4231-955A-2A0744211F22}" srcId="{391AB623-13DE-4D43-B593-C796CF4004D0}" destId="{7CFB5AF1-6D68-4A95-8D7F-A8B1D8B754F4}" srcOrd="0" destOrd="0" parTransId="{83D76D11-386A-413B-90E2-96FE295C672F}" sibTransId="{043D9349-0C89-4955-9AB7-16067F6CA93E}"/>
    <dgm:cxn modelId="{99396CDB-199F-4C8B-947B-5CDFDC9F6B6F}" type="presParOf" srcId="{188B6E0E-C0B9-4CB8-8942-FD547824F435}" destId="{875B0126-F5AD-4897-9CFF-52560192F5DA}" srcOrd="0" destOrd="0" presId="urn:microsoft.com/office/officeart/2005/8/layout/hList1"/>
    <dgm:cxn modelId="{09AE55BC-089F-40CE-BEFA-5430B45D81B9}" type="presParOf" srcId="{875B0126-F5AD-4897-9CFF-52560192F5DA}" destId="{2CD871D5-600D-4D26-8F99-507A446123CD}" srcOrd="0" destOrd="0" presId="urn:microsoft.com/office/officeart/2005/8/layout/hList1"/>
    <dgm:cxn modelId="{DA320C68-BED1-41A5-8D60-B908B513E484}" type="presParOf" srcId="{875B0126-F5AD-4897-9CFF-52560192F5DA}" destId="{16C2F96C-FD21-43E7-90B6-AC5640F6FEE7}" srcOrd="1" destOrd="0" presId="urn:microsoft.com/office/officeart/2005/8/layout/hList1"/>
    <dgm:cxn modelId="{63328AA9-A1DF-41FB-A714-4AA1A32275A8}" type="presParOf" srcId="{188B6E0E-C0B9-4CB8-8942-FD547824F435}" destId="{D652E252-64AB-4229-8F6C-12AC473C5D0C}" srcOrd="1" destOrd="0" presId="urn:microsoft.com/office/officeart/2005/8/layout/hList1"/>
    <dgm:cxn modelId="{F43F6D1C-DF22-4471-A35C-084605813D6D}" type="presParOf" srcId="{188B6E0E-C0B9-4CB8-8942-FD547824F435}" destId="{9ACA3088-9EDC-40D5-8696-A14CDE382EB1}" srcOrd="2" destOrd="0" presId="urn:microsoft.com/office/officeart/2005/8/layout/hList1"/>
    <dgm:cxn modelId="{8BEC09D4-5624-412F-9574-2CE11E0DDBD4}" type="presParOf" srcId="{9ACA3088-9EDC-40D5-8696-A14CDE382EB1}" destId="{72CBA262-FAD8-4F1B-AF82-6D1C4731EC38}" srcOrd="0" destOrd="0" presId="urn:microsoft.com/office/officeart/2005/8/layout/hList1"/>
    <dgm:cxn modelId="{4760EA04-4DFD-4126-86AB-C1EE083E5FD7}" type="presParOf" srcId="{9ACA3088-9EDC-40D5-8696-A14CDE382EB1}" destId="{D4B98BDF-5438-46CF-9A4B-CA0C0D5E83E6}" srcOrd="1" destOrd="0" presId="urn:microsoft.com/office/officeart/2005/8/layout/hList1"/>
    <dgm:cxn modelId="{4D9D1D13-4961-4D15-8F3A-E554243B5728}" type="presParOf" srcId="{188B6E0E-C0B9-4CB8-8942-FD547824F435}" destId="{D5C51A34-8F36-462D-8761-0C7337CC2DBB}" srcOrd="3" destOrd="0" presId="urn:microsoft.com/office/officeart/2005/8/layout/hList1"/>
    <dgm:cxn modelId="{FD9D43B1-DB96-417E-8332-16452305D352}" type="presParOf" srcId="{188B6E0E-C0B9-4CB8-8942-FD547824F435}" destId="{256E773C-5986-4600-8283-FEA4FC998FC2}" srcOrd="4" destOrd="0" presId="urn:microsoft.com/office/officeart/2005/8/layout/hList1"/>
    <dgm:cxn modelId="{C6B814EC-0FCF-4EA0-B689-52E9FFEF5591}" type="presParOf" srcId="{256E773C-5986-4600-8283-FEA4FC998FC2}" destId="{EA36BECF-4203-44AC-B756-36981F563B91}" srcOrd="0" destOrd="0" presId="urn:microsoft.com/office/officeart/2005/8/layout/hList1"/>
    <dgm:cxn modelId="{729F374E-3214-431B-A099-FB57BF21EE7B}" type="presParOf" srcId="{256E773C-5986-4600-8283-FEA4FC998FC2}" destId="{6D601381-C2E1-4BA6-AE0B-B4898A2E3A7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CA7DDF-BE2C-4528-850A-086E280DE2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48F278-CAA1-4314-8B5F-90565592C77D}">
      <dgm:prSet phldrT="[文本]"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集团生产</a:t>
          </a:r>
        </a:p>
      </dgm:t>
    </dgm:pt>
    <dgm:pt modelId="{9CA926B3-D0DB-4AC8-99F8-2126F6F25812}" type="parTrans" cxnId="{F8B1C2E0-08F4-4D14-9A02-7DE239F1F68D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4DA2E510-AA0B-425A-9D97-E1AC21BD373D}" type="sibTrans" cxnId="{F8B1C2E0-08F4-4D14-9A02-7DE239F1F68D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A9AD05F4-A47D-46E0-97B2-ED6DE9DDC4FC}">
      <dgm:prSet phldrT="[文本]"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区域生产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1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07DCD7D2-51B2-4DDA-8E3B-6C7FD4628250}" type="parTrans" cxnId="{0676639B-1A57-4FDE-8954-473600537001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BA5EC946-6907-4A90-83B1-946585972CF2}" type="sibTrans" cxnId="{0676639B-1A57-4FDE-8954-473600537001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856BF6F1-02A4-43BE-9E39-0E1541B1ABEE}">
      <dgm:prSet phldrT="[文本]"/>
      <dgm:spPr/>
      <dgm:t>
        <a:bodyPr/>
        <a:lstStyle/>
        <a:p>
          <a:r>
            <a:rPr lang="zh-CN" altLang="en-US" baseline="0" dirty="0">
              <a:latin typeface="Arial Unicode MS" pitchFamily="34" charset="-122"/>
              <a:ea typeface="宋体" pitchFamily="2" charset="-122"/>
            </a:rPr>
            <a:t>区域生产</a:t>
          </a:r>
          <a:r>
            <a:rPr lang="en-US" altLang="zh-CN" baseline="0" dirty="0">
              <a:latin typeface="Arial Unicode MS" pitchFamily="34" charset="-122"/>
              <a:ea typeface="宋体" pitchFamily="2" charset="-122"/>
            </a:rPr>
            <a:t>2</a:t>
          </a:r>
          <a:endParaRPr lang="zh-CN" altLang="en-US" baseline="0" dirty="0">
            <a:latin typeface="Arial Unicode MS" pitchFamily="34" charset="-122"/>
            <a:ea typeface="宋体" pitchFamily="2" charset="-122"/>
          </a:endParaRPr>
        </a:p>
      </dgm:t>
    </dgm:pt>
    <dgm:pt modelId="{1F0B0E1A-4835-4B6C-818A-DD608DC9E38A}" type="parTrans" cxnId="{F89E496F-B642-44B2-918D-6988559F7667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0D7CED17-5F6A-4561-94CF-F89C9274734C}" type="sibTrans" cxnId="{F89E496F-B642-44B2-918D-6988559F7667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45C78C79-3A88-462C-AC8D-DA43766D3CCB}">
      <dgm:prSet phldrT="[文本]"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区域生产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x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5A9B0574-1135-4B61-945C-DBC3FA8C454F}" type="parTrans" cxnId="{431A78C0-488E-47F8-9BA1-0C5C2AA2C09E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407C55C0-6D1E-47DB-9D74-EAEE43A016CA}" type="sibTrans" cxnId="{431A78C0-488E-47F8-9BA1-0C5C2AA2C09E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B13C058D-D9ED-4A0F-AAAA-3159B392B76E}">
      <dgm:prSet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1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1F1A1909-B550-4151-9B18-FB52D8892DBF}" type="parTrans" cxnId="{EB5F1BAE-FBCF-4E05-951D-1F0DD9679669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D89B6069-018D-46DF-ADA9-80DBE75CAA2D}" type="sibTrans" cxnId="{EB5F1BAE-FBCF-4E05-951D-1F0DD9679669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374F2D8F-9D35-4AD0-9291-4F9D15829489}">
      <dgm:prSet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2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E6E60938-A73A-41EE-9C16-00FBCDB72ACD}" type="parTrans" cxnId="{23934ED7-60FA-46E0-A9D8-CB9DE46859F2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B26E92C1-D32B-479D-A870-5D82CBADB676}" type="sibTrans" cxnId="{23934ED7-60FA-46E0-A9D8-CB9DE46859F2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FEAD1650-11BC-4D51-B94D-62B3213D365F}">
      <dgm:prSet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x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3EE09A76-DCA7-4DD6-A751-BACE36ABA220}" type="parTrans" cxnId="{FFA3A9F3-ABCF-4576-80FB-98A0F8CD9FF8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C99C2CA6-7990-4A7E-ACA0-6CE1D95F0DF0}" type="sibTrans" cxnId="{FFA3A9F3-ABCF-4576-80FB-98A0F8CD9FF8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D9662E75-9EB4-4B89-AF77-8E31EE5A5FFB}">
      <dgm:prSet/>
      <dgm:spPr/>
      <dgm:t>
        <a:bodyPr/>
        <a:lstStyle/>
        <a:p>
          <a:r>
            <a:rPr lang="zh-CN" altLang="en-US" baseline="0" dirty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 dirty="0">
              <a:latin typeface="Arial Unicode MS" pitchFamily="34" charset="-122"/>
              <a:ea typeface="宋体" pitchFamily="2" charset="-122"/>
            </a:rPr>
            <a:t>1</a:t>
          </a:r>
          <a:endParaRPr lang="zh-CN" altLang="en-US" baseline="0" dirty="0">
            <a:latin typeface="Arial Unicode MS" pitchFamily="34" charset="-122"/>
            <a:ea typeface="宋体" pitchFamily="2" charset="-122"/>
          </a:endParaRPr>
        </a:p>
      </dgm:t>
    </dgm:pt>
    <dgm:pt modelId="{557C798E-620C-4541-8C65-B943A2C14268}" type="parTrans" cxnId="{C81E1843-980F-4045-9C19-94826BE8B503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D1D4D171-BCCF-4659-BD25-CA0E097360EE}" type="sibTrans" cxnId="{C81E1843-980F-4045-9C19-94826BE8B503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D5393366-0910-48C0-BC1F-770D74476DCF}">
      <dgm:prSet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2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57BD5B17-1581-47CB-B0F3-AC084CF7722F}" type="parTrans" cxnId="{A2FC546D-B333-4A21-B9B8-D1DB5CC3803A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E1847B46-454C-4B89-85D1-3BC107C38E51}" type="sibTrans" cxnId="{A2FC546D-B333-4A21-B9B8-D1DB5CC3803A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104EE29B-A3BB-4602-9057-1EDDDCEDCA83}">
      <dgm:prSet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x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F3F57B89-5D53-4855-8B55-A4313C89A605}" type="parTrans" cxnId="{DA3337F0-EA6D-4C10-A401-4B98CC35091A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2BFD4723-140F-4C6A-A82D-7AB73FC5C0B2}" type="sibTrans" cxnId="{DA3337F0-EA6D-4C10-A401-4B98CC35091A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C530D323-809D-4365-82F3-9BE887F749E7}">
      <dgm:prSet/>
      <dgm:spPr/>
      <dgm:t>
        <a:bodyPr/>
        <a:lstStyle/>
        <a:p>
          <a:r>
            <a:rPr lang="zh-CN" altLang="en-US" baseline="0" dirty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 dirty="0">
              <a:latin typeface="Arial Unicode MS" pitchFamily="34" charset="-122"/>
              <a:ea typeface="宋体" pitchFamily="2" charset="-122"/>
            </a:rPr>
            <a:t>1</a:t>
          </a:r>
          <a:endParaRPr lang="zh-CN" altLang="en-US" baseline="0" dirty="0">
            <a:latin typeface="Arial Unicode MS" pitchFamily="34" charset="-122"/>
            <a:ea typeface="宋体" pitchFamily="2" charset="-122"/>
          </a:endParaRPr>
        </a:p>
      </dgm:t>
    </dgm:pt>
    <dgm:pt modelId="{6211A9E7-58D4-4163-86A1-45D6065957F7}" type="parTrans" cxnId="{5C3B6D54-D4E5-4555-9BD7-AE177DE21B71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1A88998F-9B1A-46D1-B77E-1B74C467F906}" type="sibTrans" cxnId="{5C3B6D54-D4E5-4555-9BD7-AE177DE21B71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86CFD9B6-1559-4E2E-908B-699BA8E9F3F8}">
      <dgm:prSet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2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88197F0C-83D5-4A43-95C5-07112324871F}" type="parTrans" cxnId="{6AB58279-BEEB-4A06-B908-10AA20E52A2C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4E4E4237-5300-47AF-A439-DF75F1A3F54B}" type="sibTrans" cxnId="{6AB58279-BEEB-4A06-B908-10AA20E52A2C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94161CC5-3325-4902-BA7D-E649644F0A42}">
      <dgm:prSet/>
      <dgm:spPr/>
      <dgm:t>
        <a:bodyPr/>
        <a:lstStyle/>
        <a:p>
          <a:r>
            <a:rPr lang="zh-CN" altLang="en-US" baseline="0">
              <a:latin typeface="Arial Unicode MS" pitchFamily="34" charset="-122"/>
              <a:ea typeface="宋体" pitchFamily="2" charset="-122"/>
            </a:rPr>
            <a:t>工厂</a:t>
          </a:r>
          <a:r>
            <a:rPr lang="en-US" altLang="zh-CN" baseline="0">
              <a:latin typeface="Arial Unicode MS" pitchFamily="34" charset="-122"/>
              <a:ea typeface="宋体" pitchFamily="2" charset="-122"/>
            </a:rPr>
            <a:t>x</a:t>
          </a:r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BCCD4906-5734-4A98-AC74-D0776DA8AEBB}" type="parTrans" cxnId="{58168353-500F-4876-9284-DFA8228AE784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91FD6225-2753-499D-B763-0E5E7F9D9DF8}" type="sibTrans" cxnId="{58168353-500F-4876-9284-DFA8228AE784}">
      <dgm:prSet/>
      <dgm:spPr/>
      <dgm:t>
        <a:bodyPr/>
        <a:lstStyle/>
        <a:p>
          <a:endParaRPr lang="zh-CN" altLang="en-US" baseline="0">
            <a:latin typeface="Arial Unicode MS" pitchFamily="34" charset="-122"/>
            <a:ea typeface="宋体" pitchFamily="2" charset="-122"/>
          </a:endParaRPr>
        </a:p>
      </dgm:t>
    </dgm:pt>
    <dgm:pt modelId="{BC44F57B-65B5-439E-AF30-0E63948926FE}" type="pres">
      <dgm:prSet presAssocID="{D2CA7DDF-BE2C-4528-850A-086E280DE2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DC5FA1C-3B23-4E7B-84A3-CEE090F41CB3}" type="pres">
      <dgm:prSet presAssocID="{D348F278-CAA1-4314-8B5F-90565592C77D}" presName="hierRoot1" presStyleCnt="0">
        <dgm:presLayoutVars>
          <dgm:hierBranch val="init"/>
        </dgm:presLayoutVars>
      </dgm:prSet>
      <dgm:spPr/>
    </dgm:pt>
    <dgm:pt modelId="{D95E8493-901A-48D3-B923-F9F4ECFDE663}" type="pres">
      <dgm:prSet presAssocID="{D348F278-CAA1-4314-8B5F-90565592C77D}" presName="rootComposite1" presStyleCnt="0"/>
      <dgm:spPr/>
    </dgm:pt>
    <dgm:pt modelId="{C453D290-10C9-4C05-905A-F6814C1EAB9C}" type="pres">
      <dgm:prSet presAssocID="{D348F278-CAA1-4314-8B5F-90565592C77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90502FE-6B48-4CD1-9793-5E5485BF1BFE}" type="pres">
      <dgm:prSet presAssocID="{D348F278-CAA1-4314-8B5F-90565592C77D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AABC0550-8BBE-40D4-9512-E4837EAF5952}" type="pres">
      <dgm:prSet presAssocID="{D348F278-CAA1-4314-8B5F-90565592C77D}" presName="hierChild2" presStyleCnt="0"/>
      <dgm:spPr/>
    </dgm:pt>
    <dgm:pt modelId="{A7D6D6E6-9844-4F75-B7A2-C17A19C2F239}" type="pres">
      <dgm:prSet presAssocID="{07DCD7D2-51B2-4DDA-8E3B-6C7FD4628250}" presName="Name37" presStyleLbl="parChTrans1D2" presStyleIdx="0" presStyleCnt="3"/>
      <dgm:spPr/>
      <dgm:t>
        <a:bodyPr/>
        <a:lstStyle/>
        <a:p>
          <a:endParaRPr lang="zh-CN" altLang="en-US"/>
        </a:p>
      </dgm:t>
    </dgm:pt>
    <dgm:pt modelId="{DDD7BCB3-2FDC-4F72-ADA6-15D154718646}" type="pres">
      <dgm:prSet presAssocID="{A9AD05F4-A47D-46E0-97B2-ED6DE9DDC4FC}" presName="hierRoot2" presStyleCnt="0">
        <dgm:presLayoutVars>
          <dgm:hierBranch val="init"/>
        </dgm:presLayoutVars>
      </dgm:prSet>
      <dgm:spPr/>
    </dgm:pt>
    <dgm:pt modelId="{57CE79C0-2AF9-40F8-8588-4B444BCEE131}" type="pres">
      <dgm:prSet presAssocID="{A9AD05F4-A47D-46E0-97B2-ED6DE9DDC4FC}" presName="rootComposite" presStyleCnt="0"/>
      <dgm:spPr/>
    </dgm:pt>
    <dgm:pt modelId="{31C413AB-0D33-43FF-BCBE-8EFCE1EC7C31}" type="pres">
      <dgm:prSet presAssocID="{A9AD05F4-A47D-46E0-97B2-ED6DE9DDC4F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0714F03-41EF-48D3-8FE9-FC2E8FC9C73B}" type="pres">
      <dgm:prSet presAssocID="{A9AD05F4-A47D-46E0-97B2-ED6DE9DDC4FC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9F42B062-53D2-4144-86B3-4BCFD507B4E3}" type="pres">
      <dgm:prSet presAssocID="{A9AD05F4-A47D-46E0-97B2-ED6DE9DDC4FC}" presName="hierChild4" presStyleCnt="0"/>
      <dgm:spPr/>
    </dgm:pt>
    <dgm:pt modelId="{CCEA15A6-AE3D-413F-BE03-BA96253DB69A}" type="pres">
      <dgm:prSet presAssocID="{1F1A1909-B550-4151-9B18-FB52D8892DBF}" presName="Name37" presStyleLbl="parChTrans1D3" presStyleIdx="0" presStyleCnt="9"/>
      <dgm:spPr/>
      <dgm:t>
        <a:bodyPr/>
        <a:lstStyle/>
        <a:p>
          <a:endParaRPr lang="zh-CN" altLang="en-US"/>
        </a:p>
      </dgm:t>
    </dgm:pt>
    <dgm:pt modelId="{CA07BCD9-E570-4516-A729-5A0F17D7E430}" type="pres">
      <dgm:prSet presAssocID="{B13C058D-D9ED-4A0F-AAAA-3159B392B76E}" presName="hierRoot2" presStyleCnt="0">
        <dgm:presLayoutVars>
          <dgm:hierBranch val="init"/>
        </dgm:presLayoutVars>
      </dgm:prSet>
      <dgm:spPr/>
    </dgm:pt>
    <dgm:pt modelId="{171F0DE7-F8F1-49D6-9BA0-643530351A70}" type="pres">
      <dgm:prSet presAssocID="{B13C058D-D9ED-4A0F-AAAA-3159B392B76E}" presName="rootComposite" presStyleCnt="0"/>
      <dgm:spPr/>
    </dgm:pt>
    <dgm:pt modelId="{E0BC5692-5A5E-4B11-8179-B82ED644A015}" type="pres">
      <dgm:prSet presAssocID="{B13C058D-D9ED-4A0F-AAAA-3159B392B76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49C44FD-B002-4F8D-9A17-3F058D629E31}" type="pres">
      <dgm:prSet presAssocID="{B13C058D-D9ED-4A0F-AAAA-3159B392B76E}" presName="rootConnector" presStyleLbl="node3" presStyleIdx="0" presStyleCnt="9"/>
      <dgm:spPr/>
      <dgm:t>
        <a:bodyPr/>
        <a:lstStyle/>
        <a:p>
          <a:endParaRPr lang="zh-CN" altLang="en-US"/>
        </a:p>
      </dgm:t>
    </dgm:pt>
    <dgm:pt modelId="{8AD26AEA-6EC0-4551-8774-BE763BA36D2E}" type="pres">
      <dgm:prSet presAssocID="{B13C058D-D9ED-4A0F-AAAA-3159B392B76E}" presName="hierChild4" presStyleCnt="0"/>
      <dgm:spPr/>
    </dgm:pt>
    <dgm:pt modelId="{A6058036-B617-49F3-B3E6-11CAF6296498}" type="pres">
      <dgm:prSet presAssocID="{B13C058D-D9ED-4A0F-AAAA-3159B392B76E}" presName="hierChild5" presStyleCnt="0"/>
      <dgm:spPr/>
    </dgm:pt>
    <dgm:pt modelId="{1417C454-0CBA-4B7C-9D37-0212C799F7CA}" type="pres">
      <dgm:prSet presAssocID="{E6E60938-A73A-41EE-9C16-00FBCDB72ACD}" presName="Name37" presStyleLbl="parChTrans1D3" presStyleIdx="1" presStyleCnt="9"/>
      <dgm:spPr/>
      <dgm:t>
        <a:bodyPr/>
        <a:lstStyle/>
        <a:p>
          <a:endParaRPr lang="zh-CN" altLang="en-US"/>
        </a:p>
      </dgm:t>
    </dgm:pt>
    <dgm:pt modelId="{F3810FE6-DE78-47E1-8B71-5721889AB71A}" type="pres">
      <dgm:prSet presAssocID="{374F2D8F-9D35-4AD0-9291-4F9D15829489}" presName="hierRoot2" presStyleCnt="0">
        <dgm:presLayoutVars>
          <dgm:hierBranch val="init"/>
        </dgm:presLayoutVars>
      </dgm:prSet>
      <dgm:spPr/>
    </dgm:pt>
    <dgm:pt modelId="{DE560BB6-9447-480C-BB7F-6B12ADF1B208}" type="pres">
      <dgm:prSet presAssocID="{374F2D8F-9D35-4AD0-9291-4F9D15829489}" presName="rootComposite" presStyleCnt="0"/>
      <dgm:spPr/>
    </dgm:pt>
    <dgm:pt modelId="{9997E0C3-9C0F-4ADD-9FF9-CA902228FBE4}" type="pres">
      <dgm:prSet presAssocID="{374F2D8F-9D35-4AD0-9291-4F9D1582948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D602AD1-5861-4319-A492-532801AE32A1}" type="pres">
      <dgm:prSet presAssocID="{374F2D8F-9D35-4AD0-9291-4F9D15829489}" presName="rootConnector" presStyleLbl="node3" presStyleIdx="1" presStyleCnt="9"/>
      <dgm:spPr/>
      <dgm:t>
        <a:bodyPr/>
        <a:lstStyle/>
        <a:p>
          <a:endParaRPr lang="zh-CN" altLang="en-US"/>
        </a:p>
      </dgm:t>
    </dgm:pt>
    <dgm:pt modelId="{9D7B68D6-98D1-46D9-8E2E-F5A4F6AE4AE7}" type="pres">
      <dgm:prSet presAssocID="{374F2D8F-9D35-4AD0-9291-4F9D15829489}" presName="hierChild4" presStyleCnt="0"/>
      <dgm:spPr/>
    </dgm:pt>
    <dgm:pt modelId="{B5BEF092-B01B-4066-AD6E-93952C0E27DB}" type="pres">
      <dgm:prSet presAssocID="{374F2D8F-9D35-4AD0-9291-4F9D15829489}" presName="hierChild5" presStyleCnt="0"/>
      <dgm:spPr/>
    </dgm:pt>
    <dgm:pt modelId="{A9F11457-84B3-404E-B8C5-77B8D09E3A48}" type="pres">
      <dgm:prSet presAssocID="{3EE09A76-DCA7-4DD6-A751-BACE36ABA220}" presName="Name37" presStyleLbl="parChTrans1D3" presStyleIdx="2" presStyleCnt="9"/>
      <dgm:spPr/>
      <dgm:t>
        <a:bodyPr/>
        <a:lstStyle/>
        <a:p>
          <a:endParaRPr lang="zh-CN" altLang="en-US"/>
        </a:p>
      </dgm:t>
    </dgm:pt>
    <dgm:pt modelId="{7C9C0B3B-4901-4C8E-8832-3896642BD9A7}" type="pres">
      <dgm:prSet presAssocID="{FEAD1650-11BC-4D51-B94D-62B3213D365F}" presName="hierRoot2" presStyleCnt="0">
        <dgm:presLayoutVars>
          <dgm:hierBranch val="init"/>
        </dgm:presLayoutVars>
      </dgm:prSet>
      <dgm:spPr/>
    </dgm:pt>
    <dgm:pt modelId="{7FD29B01-E8D6-40F0-90B0-46D3F0EC4375}" type="pres">
      <dgm:prSet presAssocID="{FEAD1650-11BC-4D51-B94D-62B3213D365F}" presName="rootComposite" presStyleCnt="0"/>
      <dgm:spPr/>
    </dgm:pt>
    <dgm:pt modelId="{41843D1D-75F1-473B-8F3D-476378975848}" type="pres">
      <dgm:prSet presAssocID="{FEAD1650-11BC-4D51-B94D-62B3213D365F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F070B04-FE84-480C-9746-0D3654DB02BA}" type="pres">
      <dgm:prSet presAssocID="{FEAD1650-11BC-4D51-B94D-62B3213D365F}" presName="rootConnector" presStyleLbl="node3" presStyleIdx="2" presStyleCnt="9"/>
      <dgm:spPr/>
      <dgm:t>
        <a:bodyPr/>
        <a:lstStyle/>
        <a:p>
          <a:endParaRPr lang="zh-CN" altLang="en-US"/>
        </a:p>
      </dgm:t>
    </dgm:pt>
    <dgm:pt modelId="{0B4BB4D9-C448-4369-B24F-A646B2A30565}" type="pres">
      <dgm:prSet presAssocID="{FEAD1650-11BC-4D51-B94D-62B3213D365F}" presName="hierChild4" presStyleCnt="0"/>
      <dgm:spPr/>
    </dgm:pt>
    <dgm:pt modelId="{811AD8F6-C827-4CA0-8815-4F6121FEC638}" type="pres">
      <dgm:prSet presAssocID="{FEAD1650-11BC-4D51-B94D-62B3213D365F}" presName="hierChild5" presStyleCnt="0"/>
      <dgm:spPr/>
    </dgm:pt>
    <dgm:pt modelId="{D52CC415-E8AA-4929-A8AD-AA96D13E632D}" type="pres">
      <dgm:prSet presAssocID="{A9AD05F4-A47D-46E0-97B2-ED6DE9DDC4FC}" presName="hierChild5" presStyleCnt="0"/>
      <dgm:spPr/>
    </dgm:pt>
    <dgm:pt modelId="{E9FE55E5-340F-4610-9466-8A3639DA40CA}" type="pres">
      <dgm:prSet presAssocID="{1F0B0E1A-4835-4B6C-818A-DD608DC9E38A}" presName="Name37" presStyleLbl="parChTrans1D2" presStyleIdx="1" presStyleCnt="3"/>
      <dgm:spPr/>
      <dgm:t>
        <a:bodyPr/>
        <a:lstStyle/>
        <a:p>
          <a:endParaRPr lang="zh-CN" altLang="en-US"/>
        </a:p>
      </dgm:t>
    </dgm:pt>
    <dgm:pt modelId="{AFAB3430-A7BE-48A6-933A-4663DBE3F40C}" type="pres">
      <dgm:prSet presAssocID="{856BF6F1-02A4-43BE-9E39-0E1541B1ABEE}" presName="hierRoot2" presStyleCnt="0">
        <dgm:presLayoutVars>
          <dgm:hierBranch val="init"/>
        </dgm:presLayoutVars>
      </dgm:prSet>
      <dgm:spPr/>
    </dgm:pt>
    <dgm:pt modelId="{2DED47A2-2405-4667-AAFE-83C91EDFF635}" type="pres">
      <dgm:prSet presAssocID="{856BF6F1-02A4-43BE-9E39-0E1541B1ABEE}" presName="rootComposite" presStyleCnt="0"/>
      <dgm:spPr/>
    </dgm:pt>
    <dgm:pt modelId="{2095208A-F218-4D02-89BF-26451864041C}" type="pres">
      <dgm:prSet presAssocID="{856BF6F1-02A4-43BE-9E39-0E1541B1ABE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5DA0FF-5025-4860-8380-8433FCEB5180}" type="pres">
      <dgm:prSet presAssocID="{856BF6F1-02A4-43BE-9E39-0E1541B1ABEE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8E725FA1-9AF6-499A-AA38-B01BB1D4B855}" type="pres">
      <dgm:prSet presAssocID="{856BF6F1-02A4-43BE-9E39-0E1541B1ABEE}" presName="hierChild4" presStyleCnt="0"/>
      <dgm:spPr/>
    </dgm:pt>
    <dgm:pt modelId="{16B2E1BF-F5B9-49D1-B595-A4B14896C194}" type="pres">
      <dgm:prSet presAssocID="{557C798E-620C-4541-8C65-B943A2C14268}" presName="Name37" presStyleLbl="parChTrans1D3" presStyleIdx="3" presStyleCnt="9"/>
      <dgm:spPr/>
      <dgm:t>
        <a:bodyPr/>
        <a:lstStyle/>
        <a:p>
          <a:endParaRPr lang="zh-CN" altLang="en-US"/>
        </a:p>
      </dgm:t>
    </dgm:pt>
    <dgm:pt modelId="{C2B790F5-40E0-4BE6-A396-76C972C20704}" type="pres">
      <dgm:prSet presAssocID="{D9662E75-9EB4-4B89-AF77-8E31EE5A5FFB}" presName="hierRoot2" presStyleCnt="0">
        <dgm:presLayoutVars>
          <dgm:hierBranch val="init"/>
        </dgm:presLayoutVars>
      </dgm:prSet>
      <dgm:spPr/>
    </dgm:pt>
    <dgm:pt modelId="{19F8F5F0-BF7E-4837-9FB6-300E93F57981}" type="pres">
      <dgm:prSet presAssocID="{D9662E75-9EB4-4B89-AF77-8E31EE5A5FFB}" presName="rootComposite" presStyleCnt="0"/>
      <dgm:spPr/>
    </dgm:pt>
    <dgm:pt modelId="{4C6B3AB3-D1E2-434B-AC86-B8B367E42C46}" type="pres">
      <dgm:prSet presAssocID="{D9662E75-9EB4-4B89-AF77-8E31EE5A5FFB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8171AE-4D64-4D4A-986B-5B69B4B80A18}" type="pres">
      <dgm:prSet presAssocID="{D9662E75-9EB4-4B89-AF77-8E31EE5A5FFB}" presName="rootConnector" presStyleLbl="node3" presStyleIdx="3" presStyleCnt="9"/>
      <dgm:spPr/>
      <dgm:t>
        <a:bodyPr/>
        <a:lstStyle/>
        <a:p>
          <a:endParaRPr lang="zh-CN" altLang="en-US"/>
        </a:p>
      </dgm:t>
    </dgm:pt>
    <dgm:pt modelId="{A49B922A-1795-488C-8031-5C56F7D2E22C}" type="pres">
      <dgm:prSet presAssocID="{D9662E75-9EB4-4B89-AF77-8E31EE5A5FFB}" presName="hierChild4" presStyleCnt="0"/>
      <dgm:spPr/>
    </dgm:pt>
    <dgm:pt modelId="{2ED3A6F5-11F0-4672-B76A-59B636B8DA10}" type="pres">
      <dgm:prSet presAssocID="{D9662E75-9EB4-4B89-AF77-8E31EE5A5FFB}" presName="hierChild5" presStyleCnt="0"/>
      <dgm:spPr/>
    </dgm:pt>
    <dgm:pt modelId="{3D5A96CB-AAC6-418A-B234-D47DA1352FAA}" type="pres">
      <dgm:prSet presAssocID="{57BD5B17-1581-47CB-B0F3-AC084CF7722F}" presName="Name37" presStyleLbl="parChTrans1D3" presStyleIdx="4" presStyleCnt="9"/>
      <dgm:spPr/>
      <dgm:t>
        <a:bodyPr/>
        <a:lstStyle/>
        <a:p>
          <a:endParaRPr lang="zh-CN" altLang="en-US"/>
        </a:p>
      </dgm:t>
    </dgm:pt>
    <dgm:pt modelId="{67DD434F-6B0E-4B52-A580-47AC5FA3533A}" type="pres">
      <dgm:prSet presAssocID="{D5393366-0910-48C0-BC1F-770D74476DCF}" presName="hierRoot2" presStyleCnt="0">
        <dgm:presLayoutVars>
          <dgm:hierBranch val="init"/>
        </dgm:presLayoutVars>
      </dgm:prSet>
      <dgm:spPr/>
    </dgm:pt>
    <dgm:pt modelId="{3DB2462F-15B0-473C-B9AF-01FCC6F329C7}" type="pres">
      <dgm:prSet presAssocID="{D5393366-0910-48C0-BC1F-770D74476DCF}" presName="rootComposite" presStyleCnt="0"/>
      <dgm:spPr/>
    </dgm:pt>
    <dgm:pt modelId="{FA2B0A80-1401-4226-9044-70564AA87BD2}" type="pres">
      <dgm:prSet presAssocID="{D5393366-0910-48C0-BC1F-770D74476DCF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F993C0-0609-474C-BED5-732CE51D7E56}" type="pres">
      <dgm:prSet presAssocID="{D5393366-0910-48C0-BC1F-770D74476DCF}" presName="rootConnector" presStyleLbl="node3" presStyleIdx="4" presStyleCnt="9"/>
      <dgm:spPr/>
      <dgm:t>
        <a:bodyPr/>
        <a:lstStyle/>
        <a:p>
          <a:endParaRPr lang="zh-CN" altLang="en-US"/>
        </a:p>
      </dgm:t>
    </dgm:pt>
    <dgm:pt modelId="{72417C0D-FBFE-43E1-A354-4CB8ACA613C8}" type="pres">
      <dgm:prSet presAssocID="{D5393366-0910-48C0-BC1F-770D74476DCF}" presName="hierChild4" presStyleCnt="0"/>
      <dgm:spPr/>
    </dgm:pt>
    <dgm:pt modelId="{D062538C-0F48-450E-B4C4-9252DFB0162D}" type="pres">
      <dgm:prSet presAssocID="{D5393366-0910-48C0-BC1F-770D74476DCF}" presName="hierChild5" presStyleCnt="0"/>
      <dgm:spPr/>
    </dgm:pt>
    <dgm:pt modelId="{1984A00F-FBDB-4CFD-8D37-7419B5B795F8}" type="pres">
      <dgm:prSet presAssocID="{F3F57B89-5D53-4855-8B55-A4313C89A605}" presName="Name37" presStyleLbl="parChTrans1D3" presStyleIdx="5" presStyleCnt="9"/>
      <dgm:spPr/>
      <dgm:t>
        <a:bodyPr/>
        <a:lstStyle/>
        <a:p>
          <a:endParaRPr lang="zh-CN" altLang="en-US"/>
        </a:p>
      </dgm:t>
    </dgm:pt>
    <dgm:pt modelId="{BA963C61-DB70-4B3A-B5A6-CFF07F1B9D3F}" type="pres">
      <dgm:prSet presAssocID="{104EE29B-A3BB-4602-9057-1EDDDCEDCA83}" presName="hierRoot2" presStyleCnt="0">
        <dgm:presLayoutVars>
          <dgm:hierBranch val="init"/>
        </dgm:presLayoutVars>
      </dgm:prSet>
      <dgm:spPr/>
    </dgm:pt>
    <dgm:pt modelId="{ADFB878D-4D54-41D3-917D-9074E2EAA385}" type="pres">
      <dgm:prSet presAssocID="{104EE29B-A3BB-4602-9057-1EDDDCEDCA83}" presName="rootComposite" presStyleCnt="0"/>
      <dgm:spPr/>
    </dgm:pt>
    <dgm:pt modelId="{662D9D3E-ED79-4B96-8FB4-2A2A79F668AD}" type="pres">
      <dgm:prSet presAssocID="{104EE29B-A3BB-4602-9057-1EDDDCEDCA83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1DCFF00-9C90-4AF4-AC67-B8573D7A37F3}" type="pres">
      <dgm:prSet presAssocID="{104EE29B-A3BB-4602-9057-1EDDDCEDCA83}" presName="rootConnector" presStyleLbl="node3" presStyleIdx="5" presStyleCnt="9"/>
      <dgm:spPr/>
      <dgm:t>
        <a:bodyPr/>
        <a:lstStyle/>
        <a:p>
          <a:endParaRPr lang="zh-CN" altLang="en-US"/>
        </a:p>
      </dgm:t>
    </dgm:pt>
    <dgm:pt modelId="{C8132CAE-BE18-421D-BC9D-D02C858E6051}" type="pres">
      <dgm:prSet presAssocID="{104EE29B-A3BB-4602-9057-1EDDDCEDCA83}" presName="hierChild4" presStyleCnt="0"/>
      <dgm:spPr/>
    </dgm:pt>
    <dgm:pt modelId="{CB684EA1-46CA-423E-920C-52A63281CDF0}" type="pres">
      <dgm:prSet presAssocID="{104EE29B-A3BB-4602-9057-1EDDDCEDCA83}" presName="hierChild5" presStyleCnt="0"/>
      <dgm:spPr/>
    </dgm:pt>
    <dgm:pt modelId="{66B50191-C3B4-42A6-8602-9DD8429DD034}" type="pres">
      <dgm:prSet presAssocID="{856BF6F1-02A4-43BE-9E39-0E1541B1ABEE}" presName="hierChild5" presStyleCnt="0"/>
      <dgm:spPr/>
    </dgm:pt>
    <dgm:pt modelId="{A3213C85-A8E0-40D7-A8B8-BE11A3DDA351}" type="pres">
      <dgm:prSet presAssocID="{5A9B0574-1135-4B61-945C-DBC3FA8C454F}" presName="Name37" presStyleLbl="parChTrans1D2" presStyleIdx="2" presStyleCnt="3"/>
      <dgm:spPr/>
      <dgm:t>
        <a:bodyPr/>
        <a:lstStyle/>
        <a:p>
          <a:endParaRPr lang="zh-CN" altLang="en-US"/>
        </a:p>
      </dgm:t>
    </dgm:pt>
    <dgm:pt modelId="{A7A705A4-890B-41E0-BB7E-1E8FCE19960C}" type="pres">
      <dgm:prSet presAssocID="{45C78C79-3A88-462C-AC8D-DA43766D3CCB}" presName="hierRoot2" presStyleCnt="0">
        <dgm:presLayoutVars>
          <dgm:hierBranch val="init"/>
        </dgm:presLayoutVars>
      </dgm:prSet>
      <dgm:spPr/>
    </dgm:pt>
    <dgm:pt modelId="{44E36430-43D6-4592-97A2-83E40AA47BBE}" type="pres">
      <dgm:prSet presAssocID="{45C78C79-3A88-462C-AC8D-DA43766D3CCB}" presName="rootComposite" presStyleCnt="0"/>
      <dgm:spPr/>
    </dgm:pt>
    <dgm:pt modelId="{5D159E19-3232-409E-B7DC-24AB73F10AEE}" type="pres">
      <dgm:prSet presAssocID="{45C78C79-3A88-462C-AC8D-DA43766D3C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4BA4F1-8445-4307-98D3-8AF5EAFAB63D}" type="pres">
      <dgm:prSet presAssocID="{45C78C79-3A88-462C-AC8D-DA43766D3CCB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2E228822-2180-4767-8E52-6A3F3E022602}" type="pres">
      <dgm:prSet presAssocID="{45C78C79-3A88-462C-AC8D-DA43766D3CCB}" presName="hierChild4" presStyleCnt="0"/>
      <dgm:spPr/>
    </dgm:pt>
    <dgm:pt modelId="{8156AE47-1F23-47A7-B82B-E5176414BB57}" type="pres">
      <dgm:prSet presAssocID="{6211A9E7-58D4-4163-86A1-45D6065957F7}" presName="Name37" presStyleLbl="parChTrans1D3" presStyleIdx="6" presStyleCnt="9"/>
      <dgm:spPr/>
      <dgm:t>
        <a:bodyPr/>
        <a:lstStyle/>
        <a:p>
          <a:endParaRPr lang="zh-CN" altLang="en-US"/>
        </a:p>
      </dgm:t>
    </dgm:pt>
    <dgm:pt modelId="{D8E0A44E-D373-448D-9168-20D872A1FE9D}" type="pres">
      <dgm:prSet presAssocID="{C530D323-809D-4365-82F3-9BE887F749E7}" presName="hierRoot2" presStyleCnt="0">
        <dgm:presLayoutVars>
          <dgm:hierBranch val="init"/>
        </dgm:presLayoutVars>
      </dgm:prSet>
      <dgm:spPr/>
    </dgm:pt>
    <dgm:pt modelId="{791CC137-04C2-4EB5-A2E0-DCFC7756E6D2}" type="pres">
      <dgm:prSet presAssocID="{C530D323-809D-4365-82F3-9BE887F749E7}" presName="rootComposite" presStyleCnt="0"/>
      <dgm:spPr/>
    </dgm:pt>
    <dgm:pt modelId="{86B339AD-48D7-4CBD-9DA9-BD03F08A9782}" type="pres">
      <dgm:prSet presAssocID="{C530D323-809D-4365-82F3-9BE887F749E7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EBDF90-9E15-49C9-8913-E88473510203}" type="pres">
      <dgm:prSet presAssocID="{C530D323-809D-4365-82F3-9BE887F749E7}" presName="rootConnector" presStyleLbl="node3" presStyleIdx="6" presStyleCnt="9"/>
      <dgm:spPr/>
      <dgm:t>
        <a:bodyPr/>
        <a:lstStyle/>
        <a:p>
          <a:endParaRPr lang="zh-CN" altLang="en-US"/>
        </a:p>
      </dgm:t>
    </dgm:pt>
    <dgm:pt modelId="{5B291319-E13B-4F8E-9406-9067A3837920}" type="pres">
      <dgm:prSet presAssocID="{C530D323-809D-4365-82F3-9BE887F749E7}" presName="hierChild4" presStyleCnt="0"/>
      <dgm:spPr/>
    </dgm:pt>
    <dgm:pt modelId="{DA10D62A-FFF9-42CF-82E9-14A5A20A2637}" type="pres">
      <dgm:prSet presAssocID="{C530D323-809D-4365-82F3-9BE887F749E7}" presName="hierChild5" presStyleCnt="0"/>
      <dgm:spPr/>
    </dgm:pt>
    <dgm:pt modelId="{A48FE0CD-646E-4D7C-B3FD-2A207191D14E}" type="pres">
      <dgm:prSet presAssocID="{88197F0C-83D5-4A43-95C5-07112324871F}" presName="Name37" presStyleLbl="parChTrans1D3" presStyleIdx="7" presStyleCnt="9"/>
      <dgm:spPr/>
      <dgm:t>
        <a:bodyPr/>
        <a:lstStyle/>
        <a:p>
          <a:endParaRPr lang="zh-CN" altLang="en-US"/>
        </a:p>
      </dgm:t>
    </dgm:pt>
    <dgm:pt modelId="{3802BD56-270C-471D-8857-1B2079ABD89A}" type="pres">
      <dgm:prSet presAssocID="{86CFD9B6-1559-4E2E-908B-699BA8E9F3F8}" presName="hierRoot2" presStyleCnt="0">
        <dgm:presLayoutVars>
          <dgm:hierBranch val="init"/>
        </dgm:presLayoutVars>
      </dgm:prSet>
      <dgm:spPr/>
    </dgm:pt>
    <dgm:pt modelId="{287212DB-C7E6-4443-8C69-6B8C8A8D6803}" type="pres">
      <dgm:prSet presAssocID="{86CFD9B6-1559-4E2E-908B-699BA8E9F3F8}" presName="rootComposite" presStyleCnt="0"/>
      <dgm:spPr/>
    </dgm:pt>
    <dgm:pt modelId="{ADEEA9C5-570A-4507-81CD-09D8CFFB562A}" type="pres">
      <dgm:prSet presAssocID="{86CFD9B6-1559-4E2E-908B-699BA8E9F3F8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E45EF8E-CAFE-41A1-891A-469789B8ADF7}" type="pres">
      <dgm:prSet presAssocID="{86CFD9B6-1559-4E2E-908B-699BA8E9F3F8}" presName="rootConnector" presStyleLbl="node3" presStyleIdx="7" presStyleCnt="9"/>
      <dgm:spPr/>
      <dgm:t>
        <a:bodyPr/>
        <a:lstStyle/>
        <a:p>
          <a:endParaRPr lang="zh-CN" altLang="en-US"/>
        </a:p>
      </dgm:t>
    </dgm:pt>
    <dgm:pt modelId="{871DE5C7-0721-45CC-87E2-68E186E19343}" type="pres">
      <dgm:prSet presAssocID="{86CFD9B6-1559-4E2E-908B-699BA8E9F3F8}" presName="hierChild4" presStyleCnt="0"/>
      <dgm:spPr/>
    </dgm:pt>
    <dgm:pt modelId="{0A181B20-18F3-4FA2-A715-C979C7EEB336}" type="pres">
      <dgm:prSet presAssocID="{86CFD9B6-1559-4E2E-908B-699BA8E9F3F8}" presName="hierChild5" presStyleCnt="0"/>
      <dgm:spPr/>
    </dgm:pt>
    <dgm:pt modelId="{F2E59318-547E-42A0-808D-E331FBC2AAB0}" type="pres">
      <dgm:prSet presAssocID="{BCCD4906-5734-4A98-AC74-D0776DA8AEBB}" presName="Name37" presStyleLbl="parChTrans1D3" presStyleIdx="8" presStyleCnt="9"/>
      <dgm:spPr/>
      <dgm:t>
        <a:bodyPr/>
        <a:lstStyle/>
        <a:p>
          <a:endParaRPr lang="zh-CN" altLang="en-US"/>
        </a:p>
      </dgm:t>
    </dgm:pt>
    <dgm:pt modelId="{DF08A4E1-EE4F-4B24-A2EB-8946324F452A}" type="pres">
      <dgm:prSet presAssocID="{94161CC5-3325-4902-BA7D-E649644F0A42}" presName="hierRoot2" presStyleCnt="0">
        <dgm:presLayoutVars>
          <dgm:hierBranch val="init"/>
        </dgm:presLayoutVars>
      </dgm:prSet>
      <dgm:spPr/>
    </dgm:pt>
    <dgm:pt modelId="{3F5FAE13-29B2-491E-863E-2A4A4A47CDBA}" type="pres">
      <dgm:prSet presAssocID="{94161CC5-3325-4902-BA7D-E649644F0A42}" presName="rootComposite" presStyleCnt="0"/>
      <dgm:spPr/>
    </dgm:pt>
    <dgm:pt modelId="{C5AF64A7-2572-417A-9586-77C156BF3E88}" type="pres">
      <dgm:prSet presAssocID="{94161CC5-3325-4902-BA7D-E649644F0A42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3B61FB-E4CA-4075-AF16-C873CBC543AD}" type="pres">
      <dgm:prSet presAssocID="{94161CC5-3325-4902-BA7D-E649644F0A42}" presName="rootConnector" presStyleLbl="node3" presStyleIdx="8" presStyleCnt="9"/>
      <dgm:spPr/>
      <dgm:t>
        <a:bodyPr/>
        <a:lstStyle/>
        <a:p>
          <a:endParaRPr lang="zh-CN" altLang="en-US"/>
        </a:p>
      </dgm:t>
    </dgm:pt>
    <dgm:pt modelId="{DEA986D1-B71F-4B18-BC6A-22965AFB304E}" type="pres">
      <dgm:prSet presAssocID="{94161CC5-3325-4902-BA7D-E649644F0A42}" presName="hierChild4" presStyleCnt="0"/>
      <dgm:spPr/>
    </dgm:pt>
    <dgm:pt modelId="{498B450C-ECA1-48C6-BD13-4688CFD24B5D}" type="pres">
      <dgm:prSet presAssocID="{94161CC5-3325-4902-BA7D-E649644F0A42}" presName="hierChild5" presStyleCnt="0"/>
      <dgm:spPr/>
    </dgm:pt>
    <dgm:pt modelId="{22C4C84E-D027-4A87-83BD-76DE5E2350D0}" type="pres">
      <dgm:prSet presAssocID="{45C78C79-3A88-462C-AC8D-DA43766D3CCB}" presName="hierChild5" presStyleCnt="0"/>
      <dgm:spPr/>
    </dgm:pt>
    <dgm:pt modelId="{A6B381F2-7F7C-4343-B942-B390FBDF159C}" type="pres">
      <dgm:prSet presAssocID="{D348F278-CAA1-4314-8B5F-90565592C77D}" presName="hierChild3" presStyleCnt="0"/>
      <dgm:spPr/>
    </dgm:pt>
  </dgm:ptLst>
  <dgm:cxnLst>
    <dgm:cxn modelId="{495FA358-B455-408B-BBC5-38482DBB2527}" type="presOf" srcId="{86CFD9B6-1559-4E2E-908B-699BA8E9F3F8}" destId="{EE45EF8E-CAFE-41A1-891A-469789B8ADF7}" srcOrd="1" destOrd="0" presId="urn:microsoft.com/office/officeart/2005/8/layout/orgChart1"/>
    <dgm:cxn modelId="{FFA3A9F3-ABCF-4576-80FB-98A0F8CD9FF8}" srcId="{A9AD05F4-A47D-46E0-97B2-ED6DE9DDC4FC}" destId="{FEAD1650-11BC-4D51-B94D-62B3213D365F}" srcOrd="2" destOrd="0" parTransId="{3EE09A76-DCA7-4DD6-A751-BACE36ABA220}" sibTransId="{C99C2CA6-7990-4A7E-ACA0-6CE1D95F0DF0}"/>
    <dgm:cxn modelId="{45266325-BD59-425D-92A4-C576199EDA66}" type="presOf" srcId="{94161CC5-3325-4902-BA7D-E649644F0A42}" destId="{C5AF64A7-2572-417A-9586-77C156BF3E88}" srcOrd="0" destOrd="0" presId="urn:microsoft.com/office/officeart/2005/8/layout/orgChart1"/>
    <dgm:cxn modelId="{49E8E687-0704-42DA-BC7A-92200ED6C505}" type="presOf" srcId="{D9662E75-9EB4-4B89-AF77-8E31EE5A5FFB}" destId="{4C6B3AB3-D1E2-434B-AC86-B8B367E42C46}" srcOrd="0" destOrd="0" presId="urn:microsoft.com/office/officeart/2005/8/layout/orgChart1"/>
    <dgm:cxn modelId="{C81E1843-980F-4045-9C19-94826BE8B503}" srcId="{856BF6F1-02A4-43BE-9E39-0E1541B1ABEE}" destId="{D9662E75-9EB4-4B89-AF77-8E31EE5A5FFB}" srcOrd="0" destOrd="0" parTransId="{557C798E-620C-4541-8C65-B943A2C14268}" sibTransId="{D1D4D171-BCCF-4659-BD25-CA0E097360EE}"/>
    <dgm:cxn modelId="{EB5F1BAE-FBCF-4E05-951D-1F0DD9679669}" srcId="{A9AD05F4-A47D-46E0-97B2-ED6DE9DDC4FC}" destId="{B13C058D-D9ED-4A0F-AAAA-3159B392B76E}" srcOrd="0" destOrd="0" parTransId="{1F1A1909-B550-4151-9B18-FB52D8892DBF}" sibTransId="{D89B6069-018D-46DF-ADA9-80DBE75CAA2D}"/>
    <dgm:cxn modelId="{4EB01A20-7BE5-4ADC-B256-25A6B384D4CF}" type="presOf" srcId="{1F0B0E1A-4835-4B6C-818A-DD608DC9E38A}" destId="{E9FE55E5-340F-4610-9466-8A3639DA40CA}" srcOrd="0" destOrd="0" presId="urn:microsoft.com/office/officeart/2005/8/layout/orgChart1"/>
    <dgm:cxn modelId="{FCDE1B74-7BE2-47FB-931F-28B6E9D3BE17}" type="presOf" srcId="{D348F278-CAA1-4314-8B5F-90565592C77D}" destId="{C453D290-10C9-4C05-905A-F6814C1EAB9C}" srcOrd="0" destOrd="0" presId="urn:microsoft.com/office/officeart/2005/8/layout/orgChart1"/>
    <dgm:cxn modelId="{6F2F15C3-8637-4CCB-98C1-C4643D4C6323}" type="presOf" srcId="{104EE29B-A3BB-4602-9057-1EDDDCEDCA83}" destId="{41DCFF00-9C90-4AF4-AC67-B8573D7A37F3}" srcOrd="1" destOrd="0" presId="urn:microsoft.com/office/officeart/2005/8/layout/orgChart1"/>
    <dgm:cxn modelId="{482A2E2F-4A20-433D-A20C-4DEF345DBF5A}" type="presOf" srcId="{374F2D8F-9D35-4AD0-9291-4F9D15829489}" destId="{5D602AD1-5861-4319-A492-532801AE32A1}" srcOrd="1" destOrd="0" presId="urn:microsoft.com/office/officeart/2005/8/layout/orgChart1"/>
    <dgm:cxn modelId="{E5E193EE-181F-4363-9B70-098E07F95A2D}" type="presOf" srcId="{D5393366-0910-48C0-BC1F-770D74476DCF}" destId="{FA2B0A80-1401-4226-9044-70564AA87BD2}" srcOrd="0" destOrd="0" presId="urn:microsoft.com/office/officeart/2005/8/layout/orgChart1"/>
    <dgm:cxn modelId="{7B23E3EB-7FCB-4B23-8511-628ADF1D15C4}" type="presOf" srcId="{BCCD4906-5734-4A98-AC74-D0776DA8AEBB}" destId="{F2E59318-547E-42A0-808D-E331FBC2AAB0}" srcOrd="0" destOrd="0" presId="urn:microsoft.com/office/officeart/2005/8/layout/orgChart1"/>
    <dgm:cxn modelId="{DA3337F0-EA6D-4C10-A401-4B98CC35091A}" srcId="{856BF6F1-02A4-43BE-9E39-0E1541B1ABEE}" destId="{104EE29B-A3BB-4602-9057-1EDDDCEDCA83}" srcOrd="2" destOrd="0" parTransId="{F3F57B89-5D53-4855-8B55-A4313C89A605}" sibTransId="{2BFD4723-140F-4C6A-A82D-7AB73FC5C0B2}"/>
    <dgm:cxn modelId="{9DF56D89-1E4C-4D49-9D47-0AC353B33FA5}" type="presOf" srcId="{07DCD7D2-51B2-4DDA-8E3B-6C7FD4628250}" destId="{A7D6D6E6-9844-4F75-B7A2-C17A19C2F239}" srcOrd="0" destOrd="0" presId="urn:microsoft.com/office/officeart/2005/8/layout/orgChart1"/>
    <dgm:cxn modelId="{C4FDF291-C3DA-4893-A2D6-EFFE629C1C11}" type="presOf" srcId="{D2CA7DDF-BE2C-4528-850A-086E280DE233}" destId="{BC44F57B-65B5-439E-AF30-0E63948926FE}" srcOrd="0" destOrd="0" presId="urn:microsoft.com/office/officeart/2005/8/layout/orgChart1"/>
    <dgm:cxn modelId="{49FD0CF0-F061-49B7-8C68-D1D5E99F1C0B}" type="presOf" srcId="{C530D323-809D-4365-82F3-9BE887F749E7}" destId="{A6EBDF90-9E15-49C9-8913-E88473510203}" srcOrd="1" destOrd="0" presId="urn:microsoft.com/office/officeart/2005/8/layout/orgChart1"/>
    <dgm:cxn modelId="{3209F85B-395D-4BA7-856D-2224229E7BBE}" type="presOf" srcId="{C530D323-809D-4365-82F3-9BE887F749E7}" destId="{86B339AD-48D7-4CBD-9DA9-BD03F08A9782}" srcOrd="0" destOrd="0" presId="urn:microsoft.com/office/officeart/2005/8/layout/orgChart1"/>
    <dgm:cxn modelId="{083E0FD0-0AA7-4FBE-A0D2-C9DB394B5857}" type="presOf" srcId="{3EE09A76-DCA7-4DD6-A751-BACE36ABA220}" destId="{A9F11457-84B3-404E-B8C5-77B8D09E3A48}" srcOrd="0" destOrd="0" presId="urn:microsoft.com/office/officeart/2005/8/layout/orgChart1"/>
    <dgm:cxn modelId="{0676639B-1A57-4FDE-8954-473600537001}" srcId="{D348F278-CAA1-4314-8B5F-90565592C77D}" destId="{A9AD05F4-A47D-46E0-97B2-ED6DE9DDC4FC}" srcOrd="0" destOrd="0" parTransId="{07DCD7D2-51B2-4DDA-8E3B-6C7FD4628250}" sibTransId="{BA5EC946-6907-4A90-83B1-946585972CF2}"/>
    <dgm:cxn modelId="{87B05A8A-9792-4B95-8234-7FDC3042503E}" type="presOf" srcId="{557C798E-620C-4541-8C65-B943A2C14268}" destId="{16B2E1BF-F5B9-49D1-B595-A4B14896C194}" srcOrd="0" destOrd="0" presId="urn:microsoft.com/office/officeart/2005/8/layout/orgChart1"/>
    <dgm:cxn modelId="{42C9E2FD-B2F1-466C-8AAE-003011A90020}" type="presOf" srcId="{D348F278-CAA1-4314-8B5F-90565592C77D}" destId="{190502FE-6B48-4CD1-9793-5E5485BF1BFE}" srcOrd="1" destOrd="0" presId="urn:microsoft.com/office/officeart/2005/8/layout/orgChart1"/>
    <dgm:cxn modelId="{5C3B6D54-D4E5-4555-9BD7-AE177DE21B71}" srcId="{45C78C79-3A88-462C-AC8D-DA43766D3CCB}" destId="{C530D323-809D-4365-82F3-9BE887F749E7}" srcOrd="0" destOrd="0" parTransId="{6211A9E7-58D4-4163-86A1-45D6065957F7}" sibTransId="{1A88998F-9B1A-46D1-B77E-1B74C467F906}"/>
    <dgm:cxn modelId="{004CFDD3-0EBC-4EA4-B347-1A50EF792074}" type="presOf" srcId="{1F1A1909-B550-4151-9B18-FB52D8892DBF}" destId="{CCEA15A6-AE3D-413F-BE03-BA96253DB69A}" srcOrd="0" destOrd="0" presId="urn:microsoft.com/office/officeart/2005/8/layout/orgChart1"/>
    <dgm:cxn modelId="{305E375D-1AD0-4C1A-A715-06284E935ADA}" type="presOf" srcId="{E6E60938-A73A-41EE-9C16-00FBCDB72ACD}" destId="{1417C454-0CBA-4B7C-9D37-0212C799F7CA}" srcOrd="0" destOrd="0" presId="urn:microsoft.com/office/officeart/2005/8/layout/orgChart1"/>
    <dgm:cxn modelId="{6AB58279-BEEB-4A06-B908-10AA20E52A2C}" srcId="{45C78C79-3A88-462C-AC8D-DA43766D3CCB}" destId="{86CFD9B6-1559-4E2E-908B-699BA8E9F3F8}" srcOrd="1" destOrd="0" parTransId="{88197F0C-83D5-4A43-95C5-07112324871F}" sibTransId="{4E4E4237-5300-47AF-A439-DF75F1A3F54B}"/>
    <dgm:cxn modelId="{16DDADED-4BDF-4A0A-9654-8BB3B63F2087}" type="presOf" srcId="{45C78C79-3A88-462C-AC8D-DA43766D3CCB}" destId="{174BA4F1-8445-4307-98D3-8AF5EAFAB63D}" srcOrd="1" destOrd="0" presId="urn:microsoft.com/office/officeart/2005/8/layout/orgChart1"/>
    <dgm:cxn modelId="{58168353-500F-4876-9284-DFA8228AE784}" srcId="{45C78C79-3A88-462C-AC8D-DA43766D3CCB}" destId="{94161CC5-3325-4902-BA7D-E649644F0A42}" srcOrd="2" destOrd="0" parTransId="{BCCD4906-5734-4A98-AC74-D0776DA8AEBB}" sibTransId="{91FD6225-2753-499D-B763-0E5E7F9D9DF8}"/>
    <dgm:cxn modelId="{A48B5C32-84AB-4564-B888-DC57A33B95A5}" type="presOf" srcId="{86CFD9B6-1559-4E2E-908B-699BA8E9F3F8}" destId="{ADEEA9C5-570A-4507-81CD-09D8CFFB562A}" srcOrd="0" destOrd="0" presId="urn:microsoft.com/office/officeart/2005/8/layout/orgChart1"/>
    <dgm:cxn modelId="{E050E972-B56C-4472-87A5-ECF64174D4BD}" type="presOf" srcId="{88197F0C-83D5-4A43-95C5-07112324871F}" destId="{A48FE0CD-646E-4D7C-B3FD-2A207191D14E}" srcOrd="0" destOrd="0" presId="urn:microsoft.com/office/officeart/2005/8/layout/orgChart1"/>
    <dgm:cxn modelId="{A2FC546D-B333-4A21-B9B8-D1DB5CC3803A}" srcId="{856BF6F1-02A4-43BE-9E39-0E1541B1ABEE}" destId="{D5393366-0910-48C0-BC1F-770D74476DCF}" srcOrd="1" destOrd="0" parTransId="{57BD5B17-1581-47CB-B0F3-AC084CF7722F}" sibTransId="{E1847B46-454C-4B89-85D1-3BC107C38E51}"/>
    <dgm:cxn modelId="{79B1877B-B4D6-494E-B602-8469793A1C79}" type="presOf" srcId="{5A9B0574-1135-4B61-945C-DBC3FA8C454F}" destId="{A3213C85-A8E0-40D7-A8B8-BE11A3DDA351}" srcOrd="0" destOrd="0" presId="urn:microsoft.com/office/officeart/2005/8/layout/orgChart1"/>
    <dgm:cxn modelId="{18AC1CED-A277-4A48-BC7E-5B8D13B7FB0A}" type="presOf" srcId="{104EE29B-A3BB-4602-9057-1EDDDCEDCA83}" destId="{662D9D3E-ED79-4B96-8FB4-2A2A79F668AD}" srcOrd="0" destOrd="0" presId="urn:microsoft.com/office/officeart/2005/8/layout/orgChart1"/>
    <dgm:cxn modelId="{79C067FF-AAA7-4A96-A88E-ECB049B4829A}" type="presOf" srcId="{B13C058D-D9ED-4A0F-AAAA-3159B392B76E}" destId="{E0BC5692-5A5E-4B11-8179-B82ED644A015}" srcOrd="0" destOrd="0" presId="urn:microsoft.com/office/officeart/2005/8/layout/orgChart1"/>
    <dgm:cxn modelId="{19F60661-F530-4757-A5D2-1974893D2A00}" type="presOf" srcId="{94161CC5-3325-4902-BA7D-E649644F0A42}" destId="{583B61FB-E4CA-4075-AF16-C873CBC543AD}" srcOrd="1" destOrd="0" presId="urn:microsoft.com/office/officeart/2005/8/layout/orgChart1"/>
    <dgm:cxn modelId="{C84BFE77-EF53-447D-B71A-18E3C40F7852}" type="presOf" srcId="{856BF6F1-02A4-43BE-9E39-0E1541B1ABEE}" destId="{2095208A-F218-4D02-89BF-26451864041C}" srcOrd="0" destOrd="0" presId="urn:microsoft.com/office/officeart/2005/8/layout/orgChart1"/>
    <dgm:cxn modelId="{431A78C0-488E-47F8-9BA1-0C5C2AA2C09E}" srcId="{D348F278-CAA1-4314-8B5F-90565592C77D}" destId="{45C78C79-3A88-462C-AC8D-DA43766D3CCB}" srcOrd="2" destOrd="0" parTransId="{5A9B0574-1135-4B61-945C-DBC3FA8C454F}" sibTransId="{407C55C0-6D1E-47DB-9D74-EAEE43A016CA}"/>
    <dgm:cxn modelId="{15042C9E-7BE0-45A2-AD5D-F5F323BECA58}" type="presOf" srcId="{57BD5B17-1581-47CB-B0F3-AC084CF7722F}" destId="{3D5A96CB-AAC6-418A-B234-D47DA1352FAA}" srcOrd="0" destOrd="0" presId="urn:microsoft.com/office/officeart/2005/8/layout/orgChart1"/>
    <dgm:cxn modelId="{1880CD82-5305-4926-A88E-D8E74A06F8CB}" type="presOf" srcId="{856BF6F1-02A4-43BE-9E39-0E1541B1ABEE}" destId="{205DA0FF-5025-4860-8380-8433FCEB5180}" srcOrd="1" destOrd="0" presId="urn:microsoft.com/office/officeart/2005/8/layout/orgChart1"/>
    <dgm:cxn modelId="{88C2162C-AF9B-4B89-AEC3-45D0FEDEE2C2}" type="presOf" srcId="{374F2D8F-9D35-4AD0-9291-4F9D15829489}" destId="{9997E0C3-9C0F-4ADD-9FF9-CA902228FBE4}" srcOrd="0" destOrd="0" presId="urn:microsoft.com/office/officeart/2005/8/layout/orgChart1"/>
    <dgm:cxn modelId="{352B1ECF-4DF2-4BED-91E8-B7596A644930}" type="presOf" srcId="{D9662E75-9EB4-4B89-AF77-8E31EE5A5FFB}" destId="{578171AE-4D64-4D4A-986B-5B69B4B80A18}" srcOrd="1" destOrd="0" presId="urn:microsoft.com/office/officeart/2005/8/layout/orgChart1"/>
    <dgm:cxn modelId="{EDB439B0-C782-4A82-8BE5-1254899306E6}" type="presOf" srcId="{6211A9E7-58D4-4163-86A1-45D6065957F7}" destId="{8156AE47-1F23-47A7-B82B-E5176414BB57}" srcOrd="0" destOrd="0" presId="urn:microsoft.com/office/officeart/2005/8/layout/orgChart1"/>
    <dgm:cxn modelId="{F89E496F-B642-44B2-918D-6988559F7667}" srcId="{D348F278-CAA1-4314-8B5F-90565592C77D}" destId="{856BF6F1-02A4-43BE-9E39-0E1541B1ABEE}" srcOrd="1" destOrd="0" parTransId="{1F0B0E1A-4835-4B6C-818A-DD608DC9E38A}" sibTransId="{0D7CED17-5F6A-4561-94CF-F89C9274734C}"/>
    <dgm:cxn modelId="{2E34C013-0BD5-4A5F-95D2-3FD05745B71D}" type="presOf" srcId="{A9AD05F4-A47D-46E0-97B2-ED6DE9DDC4FC}" destId="{31C413AB-0D33-43FF-BCBE-8EFCE1EC7C31}" srcOrd="0" destOrd="0" presId="urn:microsoft.com/office/officeart/2005/8/layout/orgChart1"/>
    <dgm:cxn modelId="{5E267C0E-9EB0-4386-A128-F6B209BB857F}" type="presOf" srcId="{A9AD05F4-A47D-46E0-97B2-ED6DE9DDC4FC}" destId="{10714F03-41EF-48D3-8FE9-FC2E8FC9C73B}" srcOrd="1" destOrd="0" presId="urn:microsoft.com/office/officeart/2005/8/layout/orgChart1"/>
    <dgm:cxn modelId="{FB9E130F-3849-436D-A843-D51A14F941B7}" type="presOf" srcId="{B13C058D-D9ED-4A0F-AAAA-3159B392B76E}" destId="{C49C44FD-B002-4F8D-9A17-3F058D629E31}" srcOrd="1" destOrd="0" presId="urn:microsoft.com/office/officeart/2005/8/layout/orgChart1"/>
    <dgm:cxn modelId="{D0996483-1BCD-4B6E-9854-5D524A2CABC3}" type="presOf" srcId="{D5393366-0910-48C0-BC1F-770D74476DCF}" destId="{3FF993C0-0609-474C-BED5-732CE51D7E56}" srcOrd="1" destOrd="0" presId="urn:microsoft.com/office/officeart/2005/8/layout/orgChart1"/>
    <dgm:cxn modelId="{2C447C71-D38B-4B52-88F9-2C45EC0C0A3B}" type="presOf" srcId="{45C78C79-3A88-462C-AC8D-DA43766D3CCB}" destId="{5D159E19-3232-409E-B7DC-24AB73F10AEE}" srcOrd="0" destOrd="0" presId="urn:microsoft.com/office/officeart/2005/8/layout/orgChart1"/>
    <dgm:cxn modelId="{DAC09F52-8E64-4C7B-A628-C0B1899EC8F1}" type="presOf" srcId="{F3F57B89-5D53-4855-8B55-A4313C89A605}" destId="{1984A00F-FBDB-4CFD-8D37-7419B5B795F8}" srcOrd="0" destOrd="0" presId="urn:microsoft.com/office/officeart/2005/8/layout/orgChart1"/>
    <dgm:cxn modelId="{F8B1C2E0-08F4-4D14-9A02-7DE239F1F68D}" srcId="{D2CA7DDF-BE2C-4528-850A-086E280DE233}" destId="{D348F278-CAA1-4314-8B5F-90565592C77D}" srcOrd="0" destOrd="0" parTransId="{9CA926B3-D0DB-4AC8-99F8-2126F6F25812}" sibTransId="{4DA2E510-AA0B-425A-9D97-E1AC21BD373D}"/>
    <dgm:cxn modelId="{729D689E-8180-4AA8-BAF5-83587AF315CD}" type="presOf" srcId="{FEAD1650-11BC-4D51-B94D-62B3213D365F}" destId="{41843D1D-75F1-473B-8F3D-476378975848}" srcOrd="0" destOrd="0" presId="urn:microsoft.com/office/officeart/2005/8/layout/orgChart1"/>
    <dgm:cxn modelId="{524B3474-F2CA-4395-9949-E7C7F3A6B7EE}" type="presOf" srcId="{FEAD1650-11BC-4D51-B94D-62B3213D365F}" destId="{AF070B04-FE84-480C-9746-0D3654DB02BA}" srcOrd="1" destOrd="0" presId="urn:microsoft.com/office/officeart/2005/8/layout/orgChart1"/>
    <dgm:cxn modelId="{23934ED7-60FA-46E0-A9D8-CB9DE46859F2}" srcId="{A9AD05F4-A47D-46E0-97B2-ED6DE9DDC4FC}" destId="{374F2D8F-9D35-4AD0-9291-4F9D15829489}" srcOrd="1" destOrd="0" parTransId="{E6E60938-A73A-41EE-9C16-00FBCDB72ACD}" sibTransId="{B26E92C1-D32B-479D-A870-5D82CBADB676}"/>
    <dgm:cxn modelId="{078BCDB9-25EB-45D2-8EA9-59AB826D5E78}" type="presParOf" srcId="{BC44F57B-65B5-439E-AF30-0E63948926FE}" destId="{9DC5FA1C-3B23-4E7B-84A3-CEE090F41CB3}" srcOrd="0" destOrd="0" presId="urn:microsoft.com/office/officeart/2005/8/layout/orgChart1"/>
    <dgm:cxn modelId="{90918E7D-BF77-4C38-AE27-0F43DA60BD67}" type="presParOf" srcId="{9DC5FA1C-3B23-4E7B-84A3-CEE090F41CB3}" destId="{D95E8493-901A-48D3-B923-F9F4ECFDE663}" srcOrd="0" destOrd="0" presId="urn:microsoft.com/office/officeart/2005/8/layout/orgChart1"/>
    <dgm:cxn modelId="{0A20E4C2-18C8-431C-A88C-B3A355B6D3F3}" type="presParOf" srcId="{D95E8493-901A-48D3-B923-F9F4ECFDE663}" destId="{C453D290-10C9-4C05-905A-F6814C1EAB9C}" srcOrd="0" destOrd="0" presId="urn:microsoft.com/office/officeart/2005/8/layout/orgChart1"/>
    <dgm:cxn modelId="{EBF989BD-36AA-4C45-B50D-20E1BA8116D3}" type="presParOf" srcId="{D95E8493-901A-48D3-B923-F9F4ECFDE663}" destId="{190502FE-6B48-4CD1-9793-5E5485BF1BFE}" srcOrd="1" destOrd="0" presId="urn:microsoft.com/office/officeart/2005/8/layout/orgChart1"/>
    <dgm:cxn modelId="{6BFE1672-BA27-48B5-B280-C96C38D36872}" type="presParOf" srcId="{9DC5FA1C-3B23-4E7B-84A3-CEE090F41CB3}" destId="{AABC0550-8BBE-40D4-9512-E4837EAF5952}" srcOrd="1" destOrd="0" presId="urn:microsoft.com/office/officeart/2005/8/layout/orgChart1"/>
    <dgm:cxn modelId="{01ACB4BD-ED28-42C4-A4A1-D6D850107A32}" type="presParOf" srcId="{AABC0550-8BBE-40D4-9512-E4837EAF5952}" destId="{A7D6D6E6-9844-4F75-B7A2-C17A19C2F239}" srcOrd="0" destOrd="0" presId="urn:microsoft.com/office/officeart/2005/8/layout/orgChart1"/>
    <dgm:cxn modelId="{4AEF050E-859A-4B62-BD69-D9897503CCED}" type="presParOf" srcId="{AABC0550-8BBE-40D4-9512-E4837EAF5952}" destId="{DDD7BCB3-2FDC-4F72-ADA6-15D154718646}" srcOrd="1" destOrd="0" presId="urn:microsoft.com/office/officeart/2005/8/layout/orgChart1"/>
    <dgm:cxn modelId="{13152DA9-A31A-4035-88B2-B75721EDF21B}" type="presParOf" srcId="{DDD7BCB3-2FDC-4F72-ADA6-15D154718646}" destId="{57CE79C0-2AF9-40F8-8588-4B444BCEE131}" srcOrd="0" destOrd="0" presId="urn:microsoft.com/office/officeart/2005/8/layout/orgChart1"/>
    <dgm:cxn modelId="{8AE6336A-3CFA-4A8D-9743-8A65BAB8C24B}" type="presParOf" srcId="{57CE79C0-2AF9-40F8-8588-4B444BCEE131}" destId="{31C413AB-0D33-43FF-BCBE-8EFCE1EC7C31}" srcOrd="0" destOrd="0" presId="urn:microsoft.com/office/officeart/2005/8/layout/orgChart1"/>
    <dgm:cxn modelId="{00E9DFF4-D242-4317-8EF8-1FCC3CAB8CFC}" type="presParOf" srcId="{57CE79C0-2AF9-40F8-8588-4B444BCEE131}" destId="{10714F03-41EF-48D3-8FE9-FC2E8FC9C73B}" srcOrd="1" destOrd="0" presId="urn:microsoft.com/office/officeart/2005/8/layout/orgChart1"/>
    <dgm:cxn modelId="{2D018BE9-F028-4B0A-A065-2E233C224A39}" type="presParOf" srcId="{DDD7BCB3-2FDC-4F72-ADA6-15D154718646}" destId="{9F42B062-53D2-4144-86B3-4BCFD507B4E3}" srcOrd="1" destOrd="0" presId="urn:microsoft.com/office/officeart/2005/8/layout/orgChart1"/>
    <dgm:cxn modelId="{F48C3D89-05E0-44A4-9E37-3149B5ED0CCC}" type="presParOf" srcId="{9F42B062-53D2-4144-86B3-4BCFD507B4E3}" destId="{CCEA15A6-AE3D-413F-BE03-BA96253DB69A}" srcOrd="0" destOrd="0" presId="urn:microsoft.com/office/officeart/2005/8/layout/orgChart1"/>
    <dgm:cxn modelId="{ED65E9F0-153B-4A49-A6DA-A372F35255C8}" type="presParOf" srcId="{9F42B062-53D2-4144-86B3-4BCFD507B4E3}" destId="{CA07BCD9-E570-4516-A729-5A0F17D7E430}" srcOrd="1" destOrd="0" presId="urn:microsoft.com/office/officeart/2005/8/layout/orgChart1"/>
    <dgm:cxn modelId="{E3C09543-04DA-4864-B72B-88F8697AD039}" type="presParOf" srcId="{CA07BCD9-E570-4516-A729-5A0F17D7E430}" destId="{171F0DE7-F8F1-49D6-9BA0-643530351A70}" srcOrd="0" destOrd="0" presId="urn:microsoft.com/office/officeart/2005/8/layout/orgChart1"/>
    <dgm:cxn modelId="{12AEE8AC-096A-4F0A-94A6-BB8589516EDA}" type="presParOf" srcId="{171F0DE7-F8F1-49D6-9BA0-643530351A70}" destId="{E0BC5692-5A5E-4B11-8179-B82ED644A015}" srcOrd="0" destOrd="0" presId="urn:microsoft.com/office/officeart/2005/8/layout/orgChart1"/>
    <dgm:cxn modelId="{039914DB-5938-42DF-BAD0-34718D94FE50}" type="presParOf" srcId="{171F0DE7-F8F1-49D6-9BA0-643530351A70}" destId="{C49C44FD-B002-4F8D-9A17-3F058D629E31}" srcOrd="1" destOrd="0" presId="urn:microsoft.com/office/officeart/2005/8/layout/orgChart1"/>
    <dgm:cxn modelId="{172805D2-6592-4B05-AB48-F8BE15C31180}" type="presParOf" srcId="{CA07BCD9-E570-4516-A729-5A0F17D7E430}" destId="{8AD26AEA-6EC0-4551-8774-BE763BA36D2E}" srcOrd="1" destOrd="0" presId="urn:microsoft.com/office/officeart/2005/8/layout/orgChart1"/>
    <dgm:cxn modelId="{AC27F281-1C6E-4F99-805A-18D9915CCB21}" type="presParOf" srcId="{CA07BCD9-E570-4516-A729-5A0F17D7E430}" destId="{A6058036-B617-49F3-B3E6-11CAF6296498}" srcOrd="2" destOrd="0" presId="urn:microsoft.com/office/officeart/2005/8/layout/orgChart1"/>
    <dgm:cxn modelId="{006317E0-0DE7-4ECB-A87B-5A7304B95424}" type="presParOf" srcId="{9F42B062-53D2-4144-86B3-4BCFD507B4E3}" destId="{1417C454-0CBA-4B7C-9D37-0212C799F7CA}" srcOrd="2" destOrd="0" presId="urn:microsoft.com/office/officeart/2005/8/layout/orgChart1"/>
    <dgm:cxn modelId="{1974F445-9C1F-47D3-9B29-16674D0447C3}" type="presParOf" srcId="{9F42B062-53D2-4144-86B3-4BCFD507B4E3}" destId="{F3810FE6-DE78-47E1-8B71-5721889AB71A}" srcOrd="3" destOrd="0" presId="urn:microsoft.com/office/officeart/2005/8/layout/orgChart1"/>
    <dgm:cxn modelId="{F42006F2-9587-4A95-9199-774702AE8D9D}" type="presParOf" srcId="{F3810FE6-DE78-47E1-8B71-5721889AB71A}" destId="{DE560BB6-9447-480C-BB7F-6B12ADF1B208}" srcOrd="0" destOrd="0" presId="urn:microsoft.com/office/officeart/2005/8/layout/orgChart1"/>
    <dgm:cxn modelId="{E3F4BE45-195C-4455-9AF7-BEA19B30C02B}" type="presParOf" srcId="{DE560BB6-9447-480C-BB7F-6B12ADF1B208}" destId="{9997E0C3-9C0F-4ADD-9FF9-CA902228FBE4}" srcOrd="0" destOrd="0" presId="urn:microsoft.com/office/officeart/2005/8/layout/orgChart1"/>
    <dgm:cxn modelId="{A74EF5D8-D93C-4965-B812-06944D8BA654}" type="presParOf" srcId="{DE560BB6-9447-480C-BB7F-6B12ADF1B208}" destId="{5D602AD1-5861-4319-A492-532801AE32A1}" srcOrd="1" destOrd="0" presId="urn:microsoft.com/office/officeart/2005/8/layout/orgChart1"/>
    <dgm:cxn modelId="{3FA67FD9-B4E3-4180-B619-C912EF8B2F9C}" type="presParOf" srcId="{F3810FE6-DE78-47E1-8B71-5721889AB71A}" destId="{9D7B68D6-98D1-46D9-8E2E-F5A4F6AE4AE7}" srcOrd="1" destOrd="0" presId="urn:microsoft.com/office/officeart/2005/8/layout/orgChart1"/>
    <dgm:cxn modelId="{C59359D2-EDA8-4B61-BA8D-05822B24256C}" type="presParOf" srcId="{F3810FE6-DE78-47E1-8B71-5721889AB71A}" destId="{B5BEF092-B01B-4066-AD6E-93952C0E27DB}" srcOrd="2" destOrd="0" presId="urn:microsoft.com/office/officeart/2005/8/layout/orgChart1"/>
    <dgm:cxn modelId="{E78FAAC7-11BF-4B18-B6EA-DAAEFDCEBB9E}" type="presParOf" srcId="{9F42B062-53D2-4144-86B3-4BCFD507B4E3}" destId="{A9F11457-84B3-404E-B8C5-77B8D09E3A48}" srcOrd="4" destOrd="0" presId="urn:microsoft.com/office/officeart/2005/8/layout/orgChart1"/>
    <dgm:cxn modelId="{C4650987-8196-4058-8CAD-A8A626A5A1B2}" type="presParOf" srcId="{9F42B062-53D2-4144-86B3-4BCFD507B4E3}" destId="{7C9C0B3B-4901-4C8E-8832-3896642BD9A7}" srcOrd="5" destOrd="0" presId="urn:microsoft.com/office/officeart/2005/8/layout/orgChart1"/>
    <dgm:cxn modelId="{E9093243-8FB1-4525-9FBC-3AB0F28833A3}" type="presParOf" srcId="{7C9C0B3B-4901-4C8E-8832-3896642BD9A7}" destId="{7FD29B01-E8D6-40F0-90B0-46D3F0EC4375}" srcOrd="0" destOrd="0" presId="urn:microsoft.com/office/officeart/2005/8/layout/orgChart1"/>
    <dgm:cxn modelId="{A795A781-91AD-4850-BDF2-B01D2B8E226D}" type="presParOf" srcId="{7FD29B01-E8D6-40F0-90B0-46D3F0EC4375}" destId="{41843D1D-75F1-473B-8F3D-476378975848}" srcOrd="0" destOrd="0" presId="urn:microsoft.com/office/officeart/2005/8/layout/orgChart1"/>
    <dgm:cxn modelId="{F783DB11-A23C-4F1A-B417-82DF36DC42CC}" type="presParOf" srcId="{7FD29B01-E8D6-40F0-90B0-46D3F0EC4375}" destId="{AF070B04-FE84-480C-9746-0D3654DB02BA}" srcOrd="1" destOrd="0" presId="urn:microsoft.com/office/officeart/2005/8/layout/orgChart1"/>
    <dgm:cxn modelId="{939F87C2-9F2C-485A-A5C6-5AA89A55B916}" type="presParOf" srcId="{7C9C0B3B-4901-4C8E-8832-3896642BD9A7}" destId="{0B4BB4D9-C448-4369-B24F-A646B2A30565}" srcOrd="1" destOrd="0" presId="urn:microsoft.com/office/officeart/2005/8/layout/orgChart1"/>
    <dgm:cxn modelId="{DEF86B2B-5AE8-4E49-96FF-78877D8D0FEA}" type="presParOf" srcId="{7C9C0B3B-4901-4C8E-8832-3896642BD9A7}" destId="{811AD8F6-C827-4CA0-8815-4F6121FEC638}" srcOrd="2" destOrd="0" presId="urn:microsoft.com/office/officeart/2005/8/layout/orgChart1"/>
    <dgm:cxn modelId="{BA55D2EB-5892-4DD2-B2C1-3654401093A1}" type="presParOf" srcId="{DDD7BCB3-2FDC-4F72-ADA6-15D154718646}" destId="{D52CC415-E8AA-4929-A8AD-AA96D13E632D}" srcOrd="2" destOrd="0" presId="urn:microsoft.com/office/officeart/2005/8/layout/orgChart1"/>
    <dgm:cxn modelId="{90C35981-6AB7-4E53-9437-5ED5E3E8D7E8}" type="presParOf" srcId="{AABC0550-8BBE-40D4-9512-E4837EAF5952}" destId="{E9FE55E5-340F-4610-9466-8A3639DA40CA}" srcOrd="2" destOrd="0" presId="urn:microsoft.com/office/officeart/2005/8/layout/orgChart1"/>
    <dgm:cxn modelId="{0C355324-F87F-43EB-84A3-78872F7CFFE8}" type="presParOf" srcId="{AABC0550-8BBE-40D4-9512-E4837EAF5952}" destId="{AFAB3430-A7BE-48A6-933A-4663DBE3F40C}" srcOrd="3" destOrd="0" presId="urn:microsoft.com/office/officeart/2005/8/layout/orgChart1"/>
    <dgm:cxn modelId="{FBC89610-796A-4988-87AE-9161E422B906}" type="presParOf" srcId="{AFAB3430-A7BE-48A6-933A-4663DBE3F40C}" destId="{2DED47A2-2405-4667-AAFE-83C91EDFF635}" srcOrd="0" destOrd="0" presId="urn:microsoft.com/office/officeart/2005/8/layout/orgChart1"/>
    <dgm:cxn modelId="{5E87B9D9-1675-439B-A118-1C6065058351}" type="presParOf" srcId="{2DED47A2-2405-4667-AAFE-83C91EDFF635}" destId="{2095208A-F218-4D02-89BF-26451864041C}" srcOrd="0" destOrd="0" presId="urn:microsoft.com/office/officeart/2005/8/layout/orgChart1"/>
    <dgm:cxn modelId="{D6FBA559-9F51-4E82-92C3-B7C0B61E711A}" type="presParOf" srcId="{2DED47A2-2405-4667-AAFE-83C91EDFF635}" destId="{205DA0FF-5025-4860-8380-8433FCEB5180}" srcOrd="1" destOrd="0" presId="urn:microsoft.com/office/officeart/2005/8/layout/orgChart1"/>
    <dgm:cxn modelId="{58BADD36-3C1F-44EE-BCCD-9FFEFA19DB9B}" type="presParOf" srcId="{AFAB3430-A7BE-48A6-933A-4663DBE3F40C}" destId="{8E725FA1-9AF6-499A-AA38-B01BB1D4B855}" srcOrd="1" destOrd="0" presId="urn:microsoft.com/office/officeart/2005/8/layout/orgChart1"/>
    <dgm:cxn modelId="{BF67BAA2-AF4E-457E-B7FA-4D12E339BC07}" type="presParOf" srcId="{8E725FA1-9AF6-499A-AA38-B01BB1D4B855}" destId="{16B2E1BF-F5B9-49D1-B595-A4B14896C194}" srcOrd="0" destOrd="0" presId="urn:microsoft.com/office/officeart/2005/8/layout/orgChart1"/>
    <dgm:cxn modelId="{B14A6605-A1E0-43C6-85D2-E168EF3E32D4}" type="presParOf" srcId="{8E725FA1-9AF6-499A-AA38-B01BB1D4B855}" destId="{C2B790F5-40E0-4BE6-A396-76C972C20704}" srcOrd="1" destOrd="0" presId="urn:microsoft.com/office/officeart/2005/8/layout/orgChart1"/>
    <dgm:cxn modelId="{319E642C-8EE1-4CB2-A3BF-DE6843F6AE3A}" type="presParOf" srcId="{C2B790F5-40E0-4BE6-A396-76C972C20704}" destId="{19F8F5F0-BF7E-4837-9FB6-300E93F57981}" srcOrd="0" destOrd="0" presId="urn:microsoft.com/office/officeart/2005/8/layout/orgChart1"/>
    <dgm:cxn modelId="{9BE04DC3-8A80-4862-81F1-00A13247F0BB}" type="presParOf" srcId="{19F8F5F0-BF7E-4837-9FB6-300E93F57981}" destId="{4C6B3AB3-D1E2-434B-AC86-B8B367E42C46}" srcOrd="0" destOrd="0" presId="urn:microsoft.com/office/officeart/2005/8/layout/orgChart1"/>
    <dgm:cxn modelId="{93FDEE9A-78F4-4FC9-9A64-93BA7080E2EC}" type="presParOf" srcId="{19F8F5F0-BF7E-4837-9FB6-300E93F57981}" destId="{578171AE-4D64-4D4A-986B-5B69B4B80A18}" srcOrd="1" destOrd="0" presId="urn:microsoft.com/office/officeart/2005/8/layout/orgChart1"/>
    <dgm:cxn modelId="{1DD4A67A-2466-49B9-8B17-D25B74CDF8BE}" type="presParOf" srcId="{C2B790F5-40E0-4BE6-A396-76C972C20704}" destId="{A49B922A-1795-488C-8031-5C56F7D2E22C}" srcOrd="1" destOrd="0" presId="urn:microsoft.com/office/officeart/2005/8/layout/orgChart1"/>
    <dgm:cxn modelId="{47382EE8-009C-4AA2-B873-34B46AABDCD6}" type="presParOf" srcId="{C2B790F5-40E0-4BE6-A396-76C972C20704}" destId="{2ED3A6F5-11F0-4672-B76A-59B636B8DA10}" srcOrd="2" destOrd="0" presId="urn:microsoft.com/office/officeart/2005/8/layout/orgChart1"/>
    <dgm:cxn modelId="{D4D63875-0A6A-4D4A-9BDC-857A382E1ED4}" type="presParOf" srcId="{8E725FA1-9AF6-499A-AA38-B01BB1D4B855}" destId="{3D5A96CB-AAC6-418A-B234-D47DA1352FAA}" srcOrd="2" destOrd="0" presId="urn:microsoft.com/office/officeart/2005/8/layout/orgChart1"/>
    <dgm:cxn modelId="{236342CE-E878-4120-9CA1-B921A419EF8D}" type="presParOf" srcId="{8E725FA1-9AF6-499A-AA38-B01BB1D4B855}" destId="{67DD434F-6B0E-4B52-A580-47AC5FA3533A}" srcOrd="3" destOrd="0" presId="urn:microsoft.com/office/officeart/2005/8/layout/orgChart1"/>
    <dgm:cxn modelId="{507A1190-5FB1-4A60-BAA4-FA6F60C4FB7E}" type="presParOf" srcId="{67DD434F-6B0E-4B52-A580-47AC5FA3533A}" destId="{3DB2462F-15B0-473C-B9AF-01FCC6F329C7}" srcOrd="0" destOrd="0" presId="urn:microsoft.com/office/officeart/2005/8/layout/orgChart1"/>
    <dgm:cxn modelId="{5A3A7614-B71F-4D7E-8411-BCED18B74607}" type="presParOf" srcId="{3DB2462F-15B0-473C-B9AF-01FCC6F329C7}" destId="{FA2B0A80-1401-4226-9044-70564AA87BD2}" srcOrd="0" destOrd="0" presId="urn:microsoft.com/office/officeart/2005/8/layout/orgChart1"/>
    <dgm:cxn modelId="{DF39CDB2-24B5-4C89-844D-01093E2B437F}" type="presParOf" srcId="{3DB2462F-15B0-473C-B9AF-01FCC6F329C7}" destId="{3FF993C0-0609-474C-BED5-732CE51D7E56}" srcOrd="1" destOrd="0" presId="urn:microsoft.com/office/officeart/2005/8/layout/orgChart1"/>
    <dgm:cxn modelId="{7AA19E3F-402C-4720-9441-1FFFFC987109}" type="presParOf" srcId="{67DD434F-6B0E-4B52-A580-47AC5FA3533A}" destId="{72417C0D-FBFE-43E1-A354-4CB8ACA613C8}" srcOrd="1" destOrd="0" presId="urn:microsoft.com/office/officeart/2005/8/layout/orgChart1"/>
    <dgm:cxn modelId="{245FB4F1-56A7-4781-BEEA-A8B59FF0CFC8}" type="presParOf" srcId="{67DD434F-6B0E-4B52-A580-47AC5FA3533A}" destId="{D062538C-0F48-450E-B4C4-9252DFB0162D}" srcOrd="2" destOrd="0" presId="urn:microsoft.com/office/officeart/2005/8/layout/orgChart1"/>
    <dgm:cxn modelId="{000853C7-2B59-48AB-AD48-055CC5166F6A}" type="presParOf" srcId="{8E725FA1-9AF6-499A-AA38-B01BB1D4B855}" destId="{1984A00F-FBDB-4CFD-8D37-7419B5B795F8}" srcOrd="4" destOrd="0" presId="urn:microsoft.com/office/officeart/2005/8/layout/orgChart1"/>
    <dgm:cxn modelId="{9B1F243E-0D71-4A9A-9C28-AB8B649789D7}" type="presParOf" srcId="{8E725FA1-9AF6-499A-AA38-B01BB1D4B855}" destId="{BA963C61-DB70-4B3A-B5A6-CFF07F1B9D3F}" srcOrd="5" destOrd="0" presId="urn:microsoft.com/office/officeart/2005/8/layout/orgChart1"/>
    <dgm:cxn modelId="{F339C52C-4890-438B-BC64-D916186BC1C6}" type="presParOf" srcId="{BA963C61-DB70-4B3A-B5A6-CFF07F1B9D3F}" destId="{ADFB878D-4D54-41D3-917D-9074E2EAA385}" srcOrd="0" destOrd="0" presId="urn:microsoft.com/office/officeart/2005/8/layout/orgChart1"/>
    <dgm:cxn modelId="{9DBC8502-78B0-4647-ADBB-D9ACA11A835E}" type="presParOf" srcId="{ADFB878D-4D54-41D3-917D-9074E2EAA385}" destId="{662D9D3E-ED79-4B96-8FB4-2A2A79F668AD}" srcOrd="0" destOrd="0" presId="urn:microsoft.com/office/officeart/2005/8/layout/orgChart1"/>
    <dgm:cxn modelId="{536B7B4C-82CB-4016-86D0-D8B7FCD4C312}" type="presParOf" srcId="{ADFB878D-4D54-41D3-917D-9074E2EAA385}" destId="{41DCFF00-9C90-4AF4-AC67-B8573D7A37F3}" srcOrd="1" destOrd="0" presId="urn:microsoft.com/office/officeart/2005/8/layout/orgChart1"/>
    <dgm:cxn modelId="{8C5620E8-2206-4095-9088-2CEE6AEBB2BE}" type="presParOf" srcId="{BA963C61-DB70-4B3A-B5A6-CFF07F1B9D3F}" destId="{C8132CAE-BE18-421D-BC9D-D02C858E6051}" srcOrd="1" destOrd="0" presId="urn:microsoft.com/office/officeart/2005/8/layout/orgChart1"/>
    <dgm:cxn modelId="{1913DAAD-BBF2-435C-89AB-4FE73D6CC176}" type="presParOf" srcId="{BA963C61-DB70-4B3A-B5A6-CFF07F1B9D3F}" destId="{CB684EA1-46CA-423E-920C-52A63281CDF0}" srcOrd="2" destOrd="0" presId="urn:microsoft.com/office/officeart/2005/8/layout/orgChart1"/>
    <dgm:cxn modelId="{BFB083BF-D96E-45C7-BCFF-D7F872A21FF2}" type="presParOf" srcId="{AFAB3430-A7BE-48A6-933A-4663DBE3F40C}" destId="{66B50191-C3B4-42A6-8602-9DD8429DD034}" srcOrd="2" destOrd="0" presId="urn:microsoft.com/office/officeart/2005/8/layout/orgChart1"/>
    <dgm:cxn modelId="{686CAACD-49DF-4F1B-AE27-296F39E10B9E}" type="presParOf" srcId="{AABC0550-8BBE-40D4-9512-E4837EAF5952}" destId="{A3213C85-A8E0-40D7-A8B8-BE11A3DDA351}" srcOrd="4" destOrd="0" presId="urn:microsoft.com/office/officeart/2005/8/layout/orgChart1"/>
    <dgm:cxn modelId="{31F7475C-F842-4202-9771-2837EABE3EE8}" type="presParOf" srcId="{AABC0550-8BBE-40D4-9512-E4837EAF5952}" destId="{A7A705A4-890B-41E0-BB7E-1E8FCE19960C}" srcOrd="5" destOrd="0" presId="urn:microsoft.com/office/officeart/2005/8/layout/orgChart1"/>
    <dgm:cxn modelId="{FBC34216-1554-4618-BEF0-4E6F9560B424}" type="presParOf" srcId="{A7A705A4-890B-41E0-BB7E-1E8FCE19960C}" destId="{44E36430-43D6-4592-97A2-83E40AA47BBE}" srcOrd="0" destOrd="0" presId="urn:microsoft.com/office/officeart/2005/8/layout/orgChart1"/>
    <dgm:cxn modelId="{7DE79323-0286-48E4-97E8-C7C0E52C6C56}" type="presParOf" srcId="{44E36430-43D6-4592-97A2-83E40AA47BBE}" destId="{5D159E19-3232-409E-B7DC-24AB73F10AEE}" srcOrd="0" destOrd="0" presId="urn:microsoft.com/office/officeart/2005/8/layout/orgChart1"/>
    <dgm:cxn modelId="{F9816100-FE66-45F7-9BEA-8DBF7E39B677}" type="presParOf" srcId="{44E36430-43D6-4592-97A2-83E40AA47BBE}" destId="{174BA4F1-8445-4307-98D3-8AF5EAFAB63D}" srcOrd="1" destOrd="0" presId="urn:microsoft.com/office/officeart/2005/8/layout/orgChart1"/>
    <dgm:cxn modelId="{C3B4BAD1-24E3-4C70-9744-59901533FCB0}" type="presParOf" srcId="{A7A705A4-890B-41E0-BB7E-1E8FCE19960C}" destId="{2E228822-2180-4767-8E52-6A3F3E022602}" srcOrd="1" destOrd="0" presId="urn:microsoft.com/office/officeart/2005/8/layout/orgChart1"/>
    <dgm:cxn modelId="{E1956FB7-8881-46F9-8EC8-7277CAEE6F6D}" type="presParOf" srcId="{2E228822-2180-4767-8E52-6A3F3E022602}" destId="{8156AE47-1F23-47A7-B82B-E5176414BB57}" srcOrd="0" destOrd="0" presId="urn:microsoft.com/office/officeart/2005/8/layout/orgChart1"/>
    <dgm:cxn modelId="{E7F0DEB5-8EA4-48D6-9C23-F058A2750662}" type="presParOf" srcId="{2E228822-2180-4767-8E52-6A3F3E022602}" destId="{D8E0A44E-D373-448D-9168-20D872A1FE9D}" srcOrd="1" destOrd="0" presId="urn:microsoft.com/office/officeart/2005/8/layout/orgChart1"/>
    <dgm:cxn modelId="{3B1D19B9-7391-4CB8-B2FE-91D59FC0B2E1}" type="presParOf" srcId="{D8E0A44E-D373-448D-9168-20D872A1FE9D}" destId="{791CC137-04C2-4EB5-A2E0-DCFC7756E6D2}" srcOrd="0" destOrd="0" presId="urn:microsoft.com/office/officeart/2005/8/layout/orgChart1"/>
    <dgm:cxn modelId="{95E1293B-E8B6-45C6-8321-EB70DA15BAFB}" type="presParOf" srcId="{791CC137-04C2-4EB5-A2E0-DCFC7756E6D2}" destId="{86B339AD-48D7-4CBD-9DA9-BD03F08A9782}" srcOrd="0" destOrd="0" presId="urn:microsoft.com/office/officeart/2005/8/layout/orgChart1"/>
    <dgm:cxn modelId="{26A069E4-CFDA-45E4-BF6A-A4BCA0081ADE}" type="presParOf" srcId="{791CC137-04C2-4EB5-A2E0-DCFC7756E6D2}" destId="{A6EBDF90-9E15-49C9-8913-E88473510203}" srcOrd="1" destOrd="0" presId="urn:microsoft.com/office/officeart/2005/8/layout/orgChart1"/>
    <dgm:cxn modelId="{30DD61EE-D52D-494F-A7EF-81F7483F6916}" type="presParOf" srcId="{D8E0A44E-D373-448D-9168-20D872A1FE9D}" destId="{5B291319-E13B-4F8E-9406-9067A3837920}" srcOrd="1" destOrd="0" presId="urn:microsoft.com/office/officeart/2005/8/layout/orgChart1"/>
    <dgm:cxn modelId="{DD1B4918-0758-4D22-B808-9236E2A2281D}" type="presParOf" srcId="{D8E0A44E-D373-448D-9168-20D872A1FE9D}" destId="{DA10D62A-FFF9-42CF-82E9-14A5A20A2637}" srcOrd="2" destOrd="0" presId="urn:microsoft.com/office/officeart/2005/8/layout/orgChart1"/>
    <dgm:cxn modelId="{5420883E-B29F-4B49-B9EE-3C00C1648820}" type="presParOf" srcId="{2E228822-2180-4767-8E52-6A3F3E022602}" destId="{A48FE0CD-646E-4D7C-B3FD-2A207191D14E}" srcOrd="2" destOrd="0" presId="urn:microsoft.com/office/officeart/2005/8/layout/orgChart1"/>
    <dgm:cxn modelId="{3F5C15C6-F83C-4C4C-98B5-E1B9A0760522}" type="presParOf" srcId="{2E228822-2180-4767-8E52-6A3F3E022602}" destId="{3802BD56-270C-471D-8857-1B2079ABD89A}" srcOrd="3" destOrd="0" presId="urn:microsoft.com/office/officeart/2005/8/layout/orgChart1"/>
    <dgm:cxn modelId="{0978A3C3-049B-431E-89F7-91D4D6F49A78}" type="presParOf" srcId="{3802BD56-270C-471D-8857-1B2079ABD89A}" destId="{287212DB-C7E6-4443-8C69-6B8C8A8D6803}" srcOrd="0" destOrd="0" presId="urn:microsoft.com/office/officeart/2005/8/layout/orgChart1"/>
    <dgm:cxn modelId="{BC7D836D-2FF3-43F9-9594-03979B570AD5}" type="presParOf" srcId="{287212DB-C7E6-4443-8C69-6B8C8A8D6803}" destId="{ADEEA9C5-570A-4507-81CD-09D8CFFB562A}" srcOrd="0" destOrd="0" presId="urn:microsoft.com/office/officeart/2005/8/layout/orgChart1"/>
    <dgm:cxn modelId="{750D7A77-F6DD-4339-81DF-449076685B9A}" type="presParOf" srcId="{287212DB-C7E6-4443-8C69-6B8C8A8D6803}" destId="{EE45EF8E-CAFE-41A1-891A-469789B8ADF7}" srcOrd="1" destOrd="0" presId="urn:microsoft.com/office/officeart/2005/8/layout/orgChart1"/>
    <dgm:cxn modelId="{BDB260A6-1547-4752-BE89-75449A4A103A}" type="presParOf" srcId="{3802BD56-270C-471D-8857-1B2079ABD89A}" destId="{871DE5C7-0721-45CC-87E2-68E186E19343}" srcOrd="1" destOrd="0" presId="urn:microsoft.com/office/officeart/2005/8/layout/orgChart1"/>
    <dgm:cxn modelId="{28F0B0A3-E75C-43F1-BAAA-B1BBB09354BC}" type="presParOf" srcId="{3802BD56-270C-471D-8857-1B2079ABD89A}" destId="{0A181B20-18F3-4FA2-A715-C979C7EEB336}" srcOrd="2" destOrd="0" presId="urn:microsoft.com/office/officeart/2005/8/layout/orgChart1"/>
    <dgm:cxn modelId="{A9F7B714-1271-48C4-807B-12937AB86EE1}" type="presParOf" srcId="{2E228822-2180-4767-8E52-6A3F3E022602}" destId="{F2E59318-547E-42A0-808D-E331FBC2AAB0}" srcOrd="4" destOrd="0" presId="urn:microsoft.com/office/officeart/2005/8/layout/orgChart1"/>
    <dgm:cxn modelId="{10BFDE51-CAC8-4840-9D02-3F0D4BD78A83}" type="presParOf" srcId="{2E228822-2180-4767-8E52-6A3F3E022602}" destId="{DF08A4E1-EE4F-4B24-A2EB-8946324F452A}" srcOrd="5" destOrd="0" presId="urn:microsoft.com/office/officeart/2005/8/layout/orgChart1"/>
    <dgm:cxn modelId="{23209F28-4C81-4A6E-A954-593B983F5E7A}" type="presParOf" srcId="{DF08A4E1-EE4F-4B24-A2EB-8946324F452A}" destId="{3F5FAE13-29B2-491E-863E-2A4A4A47CDBA}" srcOrd="0" destOrd="0" presId="urn:microsoft.com/office/officeart/2005/8/layout/orgChart1"/>
    <dgm:cxn modelId="{53C40324-7FA1-445C-82B1-B3EE226C5150}" type="presParOf" srcId="{3F5FAE13-29B2-491E-863E-2A4A4A47CDBA}" destId="{C5AF64A7-2572-417A-9586-77C156BF3E88}" srcOrd="0" destOrd="0" presId="urn:microsoft.com/office/officeart/2005/8/layout/orgChart1"/>
    <dgm:cxn modelId="{A0731EC0-3CF7-4150-BF61-EFF73EE9AA29}" type="presParOf" srcId="{3F5FAE13-29B2-491E-863E-2A4A4A47CDBA}" destId="{583B61FB-E4CA-4075-AF16-C873CBC543AD}" srcOrd="1" destOrd="0" presId="urn:microsoft.com/office/officeart/2005/8/layout/orgChart1"/>
    <dgm:cxn modelId="{9A76EFFE-FF92-4636-B1B1-52EF4836DACF}" type="presParOf" srcId="{DF08A4E1-EE4F-4B24-A2EB-8946324F452A}" destId="{DEA986D1-B71F-4B18-BC6A-22965AFB304E}" srcOrd="1" destOrd="0" presId="urn:microsoft.com/office/officeart/2005/8/layout/orgChart1"/>
    <dgm:cxn modelId="{4E0C5132-B92D-437F-A209-F17AD2968BB7}" type="presParOf" srcId="{DF08A4E1-EE4F-4B24-A2EB-8946324F452A}" destId="{498B450C-ECA1-48C6-BD13-4688CFD24B5D}" srcOrd="2" destOrd="0" presId="urn:microsoft.com/office/officeart/2005/8/layout/orgChart1"/>
    <dgm:cxn modelId="{6D15A056-513C-4CEE-A938-274C3244D834}" type="presParOf" srcId="{A7A705A4-890B-41E0-BB7E-1E8FCE19960C}" destId="{22C4C84E-D027-4A87-83BD-76DE5E2350D0}" srcOrd="2" destOrd="0" presId="urn:microsoft.com/office/officeart/2005/8/layout/orgChart1"/>
    <dgm:cxn modelId="{9663B8B4-84C9-4728-9F49-E4ED24AE8F7D}" type="presParOf" srcId="{9DC5FA1C-3B23-4E7B-84A3-CEE090F41CB3}" destId="{A6B381F2-7F7C-4343-B942-B390FBDF159C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BAF40-944E-4E18-A2CB-133AFCF265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247541C-F9F5-41EC-8B47-6ACB8914BD10}">
      <dgm:prSet phldrT="[文本]" custT="1"/>
      <dgm:spPr/>
      <dgm:t>
        <a:bodyPr/>
        <a:lstStyle/>
        <a:p>
          <a:r>
            <a:rPr lang="zh-CN" altLang="en-US" sz="2000" b="1" baseline="0">
              <a:latin typeface="Arial Unicode MS" pitchFamily="34" charset="-122"/>
              <a:ea typeface="宋体" pitchFamily="2" charset="-122"/>
            </a:rPr>
            <a:t>集团生产</a:t>
          </a:r>
        </a:p>
      </dgm:t>
    </dgm:pt>
    <dgm:pt modelId="{FFFEC161-C92B-4ECD-8592-9356D1DD8FCA}" type="parTrans" cxnId="{CAF036D2-6497-49A3-A7AE-2808AB63C39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8F5D43A-4AED-48F4-BF4D-1C279F6CAA9B}" type="sibTrans" cxnId="{CAF036D2-6497-49A3-A7AE-2808AB63C39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FADAE64C-26B8-45DA-B76C-EB36597BB7A1}">
      <dgm:prSet phldrT="[文本]" custT="1"/>
      <dgm:spPr/>
      <dgm:t>
        <a:bodyPr/>
        <a:lstStyle/>
        <a:p>
          <a:r>
            <a:rPr lang="zh-CN" altLang="en-US" sz="2000" baseline="0">
              <a:latin typeface="Arial Unicode MS" pitchFamily="34" charset="-122"/>
              <a:ea typeface="宋体" pitchFamily="2" charset="-122"/>
            </a:rPr>
            <a:t>供应链</a:t>
          </a:r>
        </a:p>
      </dgm:t>
    </dgm:pt>
    <dgm:pt modelId="{69328AF3-7FBD-4D35-A156-3F9F43DFA441}" type="parTrans" cxnId="{7BF16EF4-1EF7-46A9-B4F9-F7E95431037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9A0FE544-4006-489F-92A1-1A9A84570BAD}" type="sibTrans" cxnId="{7BF16EF4-1EF7-46A9-B4F9-F7E95431037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B6D1A798-7340-4A55-9C3E-EB9801A651F2}">
      <dgm:prSet phldrT="[文本]"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工程</a:t>
          </a:r>
        </a:p>
      </dgm:t>
    </dgm:pt>
    <dgm:pt modelId="{356402EC-B566-4DD8-8337-E24105B715CD}" type="parTrans" cxnId="{DD1DE44D-29D8-4BD1-8025-CF8A725BE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95977B1-34B8-4FFF-9014-24E2C0903992}" type="sibTrans" cxnId="{DD1DE44D-29D8-4BD1-8025-CF8A725BE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B747C88D-798C-4A39-B2AC-4E0FC269B51B}">
      <dgm:prSet custT="1"/>
      <dgm:spPr/>
      <dgm:t>
        <a:bodyPr/>
        <a:lstStyle/>
        <a:p>
          <a:r>
            <a:rPr lang="zh-CN" altLang="en-US" sz="2000" baseline="0">
              <a:latin typeface="Arial Unicode MS" pitchFamily="34" charset="-122"/>
              <a:ea typeface="宋体" pitchFamily="2" charset="-122"/>
            </a:rPr>
            <a:t>工艺和技术支持</a:t>
          </a:r>
        </a:p>
      </dgm:t>
    </dgm:pt>
    <dgm:pt modelId="{8DA001A5-BE83-4A6B-8B01-64D7A48A7DAA}" type="parTrans" cxnId="{480DF47F-DC6E-432F-AB6F-F1D0C10F1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75EF8FE2-99BD-4F56-A099-E5ACE75A184D}" type="sibTrans" cxnId="{480DF47F-DC6E-432F-AB6F-F1D0C10F1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661B19C5-26CA-408C-BDA7-837373FCD298}">
      <dgm:prSet custT="1"/>
      <dgm:spPr/>
      <dgm:t>
        <a:bodyPr/>
        <a:lstStyle/>
        <a:p>
          <a:r>
            <a:rPr lang="en-US" altLang="zh-CN" sz="2000" baseline="0">
              <a:latin typeface="Arial Unicode MS" pitchFamily="34" charset="-122"/>
              <a:ea typeface="宋体" pitchFamily="2" charset="-122"/>
            </a:rPr>
            <a:t>EHS</a:t>
          </a:r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365A5E7-F1E3-42FD-A314-DFB1A22484DE}" type="parTrans" cxnId="{B5AA6A10-ACCC-4DA7-8970-690FC50187C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262F596B-CA6B-488C-B53B-03F76668562F}" type="sibTrans" cxnId="{B5AA6A10-ACCC-4DA7-8970-690FC50187C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F92666A-1DDA-4215-B570-062C9F3B265C}">
      <dgm:prSet custT="1"/>
      <dgm:spPr/>
      <dgm:t>
        <a:bodyPr/>
        <a:lstStyle/>
        <a:p>
          <a:r>
            <a:rPr lang="zh-CN" altLang="en-US" sz="2000" baseline="0">
              <a:latin typeface="Arial Unicode MS" pitchFamily="34" charset="-122"/>
              <a:ea typeface="宋体" pitchFamily="2" charset="-122"/>
            </a:rPr>
            <a:t>内部生产：各工厂</a:t>
          </a:r>
        </a:p>
      </dgm:t>
    </dgm:pt>
    <dgm:pt modelId="{2533EAC2-D8A2-4BE7-B6A1-A1E2A3FF9ADE}" type="parTrans" cxnId="{A2F2258D-BC20-434A-8FCB-2857CDF8DA24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830E285-FF1E-4C43-A0EB-7D04698D4D39}" type="sibTrans" cxnId="{A2F2258D-BC20-434A-8FCB-2857CDF8DA24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915F4AC-4030-4D9F-9A7C-391D4B77C7BE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外部生产：</a:t>
          </a:r>
          <a:endParaRPr lang="en-US" altLang="zh-CN" sz="2000" baseline="0" dirty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1500"/>
            </a:lnSpc>
          </a:pP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上市许可</a:t>
          </a:r>
          <a:r>
            <a:rPr lang="en-US" altLang="zh-CN" sz="2000" baseline="0" dirty="0">
              <a:latin typeface="Arial Unicode MS" pitchFamily="34" charset="-122"/>
              <a:ea typeface="宋体" pitchFamily="2" charset="-122"/>
            </a:rPr>
            <a:t>/</a:t>
          </a: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委托</a:t>
          </a:r>
          <a:r>
            <a:rPr lang="zh-CN" altLang="en-US" sz="2000" baseline="0" dirty="0" smtClean="0">
              <a:latin typeface="Arial Unicode MS" pitchFamily="34" charset="-122"/>
              <a:ea typeface="宋体" pitchFamily="2" charset="-122"/>
            </a:rPr>
            <a:t>加工</a:t>
          </a:r>
          <a:endParaRPr lang="zh-CN" altLang="en-US" sz="2000" baseline="0" dirty="0">
            <a:latin typeface="Arial Unicode MS" pitchFamily="34" charset="-122"/>
            <a:ea typeface="宋体" pitchFamily="2" charset="-122"/>
          </a:endParaRPr>
        </a:p>
      </dgm:t>
    </dgm:pt>
    <dgm:pt modelId="{3262C62A-0D18-4D58-8EB8-314A9814AEE9}" type="parTrans" cxnId="{38AEAB82-5E0F-4D90-8956-0C0C516CB5E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73F8290C-5838-41B4-98DD-A9055938E49B}" type="sibTrans" cxnId="{38AEAB82-5E0F-4D90-8956-0C0C516CB5E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81418EBE-4570-43A1-B395-3F6BB43946A7}" type="pres">
      <dgm:prSet presAssocID="{2CDBAF40-944E-4E18-A2CB-133AFCF265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3C55A12-B752-4B3C-8043-C0DB513B99CE}" type="pres">
      <dgm:prSet presAssocID="{0247541C-F9F5-41EC-8B47-6ACB8914BD10}" presName="root" presStyleCnt="0"/>
      <dgm:spPr/>
    </dgm:pt>
    <dgm:pt modelId="{1F4113FE-2B13-4683-88E7-C747A8BB6807}" type="pres">
      <dgm:prSet presAssocID="{0247541C-F9F5-41EC-8B47-6ACB8914BD10}" presName="rootComposite" presStyleCnt="0"/>
      <dgm:spPr/>
    </dgm:pt>
    <dgm:pt modelId="{C3BCFFDE-933C-40BE-9D3C-2EABE69B11D5}" type="pres">
      <dgm:prSet presAssocID="{0247541C-F9F5-41EC-8B47-6ACB8914BD10}" presName="rootText" presStyleLbl="node1" presStyleIdx="0" presStyleCnt="1" custScaleX="147317"/>
      <dgm:spPr/>
      <dgm:t>
        <a:bodyPr/>
        <a:lstStyle/>
        <a:p>
          <a:endParaRPr lang="zh-CN" altLang="en-US"/>
        </a:p>
      </dgm:t>
    </dgm:pt>
    <dgm:pt modelId="{A805FD6B-3262-4D19-B038-D22492898C99}" type="pres">
      <dgm:prSet presAssocID="{0247541C-F9F5-41EC-8B47-6ACB8914BD1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1203878C-CEF5-4939-8AD3-9C373FD5274E}" type="pres">
      <dgm:prSet presAssocID="{0247541C-F9F5-41EC-8B47-6ACB8914BD10}" presName="childShape" presStyleCnt="0"/>
      <dgm:spPr/>
    </dgm:pt>
    <dgm:pt modelId="{605C076D-D544-4D62-840A-E028DE4F7600}" type="pres">
      <dgm:prSet presAssocID="{69328AF3-7FBD-4D35-A156-3F9F43DFA441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8BE6D7E8-FAC9-433D-9294-D39D7E2188DB}" type="pres">
      <dgm:prSet presAssocID="{FADAE64C-26B8-45DA-B76C-EB36597BB7A1}" presName="childText" presStyleLbl="bgAcc1" presStyleIdx="0" presStyleCnt="6" custScaleX="2286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B79AF3-29BB-4379-B04A-043AA0FD8BFF}" type="pres">
      <dgm:prSet presAssocID="{356402EC-B566-4DD8-8337-E24105B715CD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355A4C32-5742-4047-A3AC-41DFD60C4969}" type="pres">
      <dgm:prSet presAssocID="{B6D1A798-7340-4A55-9C3E-EB9801A651F2}" presName="childText" presStyleLbl="bgAcc1" presStyleIdx="1" presStyleCnt="6" custScaleX="2286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3E0340-CE03-47E1-A2AE-7974C904D51E}" type="pres">
      <dgm:prSet presAssocID="{8DA001A5-BE83-4A6B-8B01-64D7A48A7DAA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8EA45845-A21B-44CE-9C43-478A90675314}" type="pres">
      <dgm:prSet presAssocID="{B747C88D-798C-4A39-B2AC-4E0FC269B51B}" presName="childText" presStyleLbl="bgAcc1" presStyleIdx="2" presStyleCnt="6" custScaleX="2342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F12108-C8E8-488B-BC72-B033E5EB1890}" type="pres">
      <dgm:prSet presAssocID="{5365A5E7-F1E3-42FD-A314-DFB1A22484DE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E4294665-356A-4064-BCAC-728A59B512E5}" type="pres">
      <dgm:prSet presAssocID="{661B19C5-26CA-408C-BDA7-837373FCD298}" presName="childText" presStyleLbl="bgAcc1" presStyleIdx="3" presStyleCnt="6" custScaleX="2351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62ECA2-CF57-4AE0-A27C-4182237AE616}" type="pres">
      <dgm:prSet presAssocID="{2533EAC2-D8A2-4BE7-B6A1-A1E2A3FF9ADE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FFD08FE1-71DD-48C6-B710-5D1D8899636C}" type="pres">
      <dgm:prSet presAssocID="{AF92666A-1DDA-4215-B570-062C9F3B265C}" presName="childText" presStyleLbl="bgAcc1" presStyleIdx="4" presStyleCnt="6" custScaleX="2375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1FB54-3D07-4DF1-A462-6FD4B1A77AB5}" type="pres">
      <dgm:prSet presAssocID="{3262C62A-0D18-4D58-8EB8-314A9814AEE9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DD105E8A-3BC5-436D-9686-8C9835AA50F9}" type="pres">
      <dgm:prSet presAssocID="{A915F4AC-4030-4D9F-9A7C-391D4B77C7BE}" presName="childText" presStyleLbl="bgAcc1" presStyleIdx="5" presStyleCnt="6" custScaleX="2399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8AEAB82-5E0F-4D90-8956-0C0C516CB5EF}" srcId="{0247541C-F9F5-41EC-8B47-6ACB8914BD10}" destId="{A915F4AC-4030-4D9F-9A7C-391D4B77C7BE}" srcOrd="5" destOrd="0" parTransId="{3262C62A-0D18-4D58-8EB8-314A9814AEE9}" sibTransId="{73F8290C-5838-41B4-98DD-A9055938E49B}"/>
    <dgm:cxn modelId="{F453139E-E668-488E-BA5C-72EF5CB0E178}" type="presOf" srcId="{661B19C5-26CA-408C-BDA7-837373FCD298}" destId="{E4294665-356A-4064-BCAC-728A59B512E5}" srcOrd="0" destOrd="0" presId="urn:microsoft.com/office/officeart/2005/8/layout/hierarchy3"/>
    <dgm:cxn modelId="{6EFB6B27-687C-415F-B6EC-D21909AD62D7}" type="presOf" srcId="{8DA001A5-BE83-4A6B-8B01-64D7A48A7DAA}" destId="{263E0340-CE03-47E1-A2AE-7974C904D51E}" srcOrd="0" destOrd="0" presId="urn:microsoft.com/office/officeart/2005/8/layout/hierarchy3"/>
    <dgm:cxn modelId="{C3C5A5DC-8C4E-4A20-8D13-0C4D6C9CBB4B}" type="presOf" srcId="{2533EAC2-D8A2-4BE7-B6A1-A1E2A3FF9ADE}" destId="{FE62ECA2-CF57-4AE0-A27C-4182237AE616}" srcOrd="0" destOrd="0" presId="urn:microsoft.com/office/officeart/2005/8/layout/hierarchy3"/>
    <dgm:cxn modelId="{E25DD065-512E-42AF-BE33-5ECF59041240}" type="presOf" srcId="{356402EC-B566-4DD8-8337-E24105B715CD}" destId="{9DB79AF3-29BB-4379-B04A-043AA0FD8BFF}" srcOrd="0" destOrd="0" presId="urn:microsoft.com/office/officeart/2005/8/layout/hierarchy3"/>
    <dgm:cxn modelId="{38583EEA-A5C1-4FD1-8F9A-19C581E5F4B7}" type="presOf" srcId="{69328AF3-7FBD-4D35-A156-3F9F43DFA441}" destId="{605C076D-D544-4D62-840A-E028DE4F7600}" srcOrd="0" destOrd="0" presId="urn:microsoft.com/office/officeart/2005/8/layout/hierarchy3"/>
    <dgm:cxn modelId="{FBC26F81-72C2-4853-8A50-06D0380D00BF}" type="presOf" srcId="{B6D1A798-7340-4A55-9C3E-EB9801A651F2}" destId="{355A4C32-5742-4047-A3AC-41DFD60C4969}" srcOrd="0" destOrd="0" presId="urn:microsoft.com/office/officeart/2005/8/layout/hierarchy3"/>
    <dgm:cxn modelId="{3A8189E9-79E5-4659-9665-3DDF3966CA2A}" type="presOf" srcId="{FADAE64C-26B8-45DA-B76C-EB36597BB7A1}" destId="{8BE6D7E8-FAC9-433D-9294-D39D7E2188DB}" srcOrd="0" destOrd="0" presId="urn:microsoft.com/office/officeart/2005/8/layout/hierarchy3"/>
    <dgm:cxn modelId="{480DF47F-DC6E-432F-AB6F-F1D0C10F1800}" srcId="{0247541C-F9F5-41EC-8B47-6ACB8914BD10}" destId="{B747C88D-798C-4A39-B2AC-4E0FC269B51B}" srcOrd="2" destOrd="0" parTransId="{8DA001A5-BE83-4A6B-8B01-64D7A48A7DAA}" sibTransId="{75EF8FE2-99BD-4F56-A099-E5ACE75A184D}"/>
    <dgm:cxn modelId="{FBF2C933-9431-4419-B637-0397D7ECA7AA}" type="presOf" srcId="{3262C62A-0D18-4D58-8EB8-314A9814AEE9}" destId="{AAF1FB54-3D07-4DF1-A462-6FD4B1A77AB5}" srcOrd="0" destOrd="0" presId="urn:microsoft.com/office/officeart/2005/8/layout/hierarchy3"/>
    <dgm:cxn modelId="{DD1DE44D-29D8-4BD1-8025-CF8A725BE800}" srcId="{0247541C-F9F5-41EC-8B47-6ACB8914BD10}" destId="{B6D1A798-7340-4A55-9C3E-EB9801A651F2}" srcOrd="1" destOrd="0" parTransId="{356402EC-B566-4DD8-8337-E24105B715CD}" sibTransId="{595977B1-34B8-4FFF-9014-24E2C0903992}"/>
    <dgm:cxn modelId="{CAF036D2-6497-49A3-A7AE-2808AB63C396}" srcId="{2CDBAF40-944E-4E18-A2CB-133AFCF26506}" destId="{0247541C-F9F5-41EC-8B47-6ACB8914BD10}" srcOrd="0" destOrd="0" parTransId="{FFFEC161-C92B-4ECD-8592-9356D1DD8FCA}" sibTransId="{A8F5D43A-4AED-48F4-BF4D-1C279F6CAA9B}"/>
    <dgm:cxn modelId="{0C605EC2-88EF-4641-B72D-9521E8C41D82}" type="presOf" srcId="{0247541C-F9F5-41EC-8B47-6ACB8914BD10}" destId="{A805FD6B-3262-4D19-B038-D22492898C99}" srcOrd="1" destOrd="0" presId="urn:microsoft.com/office/officeart/2005/8/layout/hierarchy3"/>
    <dgm:cxn modelId="{B5AA6A10-ACCC-4DA7-8970-690FC50187C6}" srcId="{0247541C-F9F5-41EC-8B47-6ACB8914BD10}" destId="{661B19C5-26CA-408C-BDA7-837373FCD298}" srcOrd="3" destOrd="0" parTransId="{5365A5E7-F1E3-42FD-A314-DFB1A22484DE}" sibTransId="{262F596B-CA6B-488C-B53B-03F76668562F}"/>
    <dgm:cxn modelId="{037F5B11-BCB0-4453-B87A-AB4EF77D2EE6}" type="presOf" srcId="{A915F4AC-4030-4D9F-9A7C-391D4B77C7BE}" destId="{DD105E8A-3BC5-436D-9686-8C9835AA50F9}" srcOrd="0" destOrd="0" presId="urn:microsoft.com/office/officeart/2005/8/layout/hierarchy3"/>
    <dgm:cxn modelId="{C57F1A42-0885-4EDE-B310-AF9D37D59F39}" type="presOf" srcId="{5365A5E7-F1E3-42FD-A314-DFB1A22484DE}" destId="{0DF12108-C8E8-488B-BC72-B033E5EB1890}" srcOrd="0" destOrd="0" presId="urn:microsoft.com/office/officeart/2005/8/layout/hierarchy3"/>
    <dgm:cxn modelId="{7BF16EF4-1EF7-46A9-B4F9-F7E95431037F}" srcId="{0247541C-F9F5-41EC-8B47-6ACB8914BD10}" destId="{FADAE64C-26B8-45DA-B76C-EB36597BB7A1}" srcOrd="0" destOrd="0" parTransId="{69328AF3-7FBD-4D35-A156-3F9F43DFA441}" sibTransId="{9A0FE544-4006-489F-92A1-1A9A84570BAD}"/>
    <dgm:cxn modelId="{6B10321E-B8C1-4CB6-B786-887AB05F4FAC}" type="presOf" srcId="{B747C88D-798C-4A39-B2AC-4E0FC269B51B}" destId="{8EA45845-A21B-44CE-9C43-478A90675314}" srcOrd="0" destOrd="0" presId="urn:microsoft.com/office/officeart/2005/8/layout/hierarchy3"/>
    <dgm:cxn modelId="{0273A798-0C13-495C-A667-B750A8E7E438}" type="presOf" srcId="{0247541C-F9F5-41EC-8B47-6ACB8914BD10}" destId="{C3BCFFDE-933C-40BE-9D3C-2EABE69B11D5}" srcOrd="0" destOrd="0" presId="urn:microsoft.com/office/officeart/2005/8/layout/hierarchy3"/>
    <dgm:cxn modelId="{C4964706-9528-40CE-AEDF-A38E295B4AD2}" type="presOf" srcId="{AF92666A-1DDA-4215-B570-062C9F3B265C}" destId="{FFD08FE1-71DD-48C6-B710-5D1D8899636C}" srcOrd="0" destOrd="0" presId="urn:microsoft.com/office/officeart/2005/8/layout/hierarchy3"/>
    <dgm:cxn modelId="{A2F2258D-BC20-434A-8FCB-2857CDF8DA24}" srcId="{0247541C-F9F5-41EC-8B47-6ACB8914BD10}" destId="{AF92666A-1DDA-4215-B570-062C9F3B265C}" srcOrd="4" destOrd="0" parTransId="{2533EAC2-D8A2-4BE7-B6A1-A1E2A3FF9ADE}" sibTransId="{5830E285-FF1E-4C43-A0EB-7D04698D4D39}"/>
    <dgm:cxn modelId="{705BA435-4F71-45EB-94F0-C8B13E223CF5}" type="presOf" srcId="{2CDBAF40-944E-4E18-A2CB-133AFCF26506}" destId="{81418EBE-4570-43A1-B395-3F6BB43946A7}" srcOrd="0" destOrd="0" presId="urn:microsoft.com/office/officeart/2005/8/layout/hierarchy3"/>
    <dgm:cxn modelId="{ED862828-32F8-4F2A-BD97-7D50CE147967}" type="presParOf" srcId="{81418EBE-4570-43A1-B395-3F6BB43946A7}" destId="{53C55A12-B752-4B3C-8043-C0DB513B99CE}" srcOrd="0" destOrd="0" presId="urn:microsoft.com/office/officeart/2005/8/layout/hierarchy3"/>
    <dgm:cxn modelId="{98064A64-3CB1-4F62-A42C-4EF094625F2E}" type="presParOf" srcId="{53C55A12-B752-4B3C-8043-C0DB513B99CE}" destId="{1F4113FE-2B13-4683-88E7-C747A8BB6807}" srcOrd="0" destOrd="0" presId="urn:microsoft.com/office/officeart/2005/8/layout/hierarchy3"/>
    <dgm:cxn modelId="{FE3F8511-2E94-4177-B79C-D90B17E2C47B}" type="presParOf" srcId="{1F4113FE-2B13-4683-88E7-C747A8BB6807}" destId="{C3BCFFDE-933C-40BE-9D3C-2EABE69B11D5}" srcOrd="0" destOrd="0" presId="urn:microsoft.com/office/officeart/2005/8/layout/hierarchy3"/>
    <dgm:cxn modelId="{8D51D781-22B4-473F-BDC2-3C28E6D36CC5}" type="presParOf" srcId="{1F4113FE-2B13-4683-88E7-C747A8BB6807}" destId="{A805FD6B-3262-4D19-B038-D22492898C99}" srcOrd="1" destOrd="0" presId="urn:microsoft.com/office/officeart/2005/8/layout/hierarchy3"/>
    <dgm:cxn modelId="{BEDEE16D-97A0-4409-97B4-480CDEF2AFC2}" type="presParOf" srcId="{53C55A12-B752-4B3C-8043-C0DB513B99CE}" destId="{1203878C-CEF5-4939-8AD3-9C373FD5274E}" srcOrd="1" destOrd="0" presId="urn:microsoft.com/office/officeart/2005/8/layout/hierarchy3"/>
    <dgm:cxn modelId="{E9FEC167-5378-4B6A-BBA8-ADEA4736388E}" type="presParOf" srcId="{1203878C-CEF5-4939-8AD3-9C373FD5274E}" destId="{605C076D-D544-4D62-840A-E028DE4F7600}" srcOrd="0" destOrd="0" presId="urn:microsoft.com/office/officeart/2005/8/layout/hierarchy3"/>
    <dgm:cxn modelId="{75C8D951-BCEA-48F2-9EC6-C214EC3BFE4A}" type="presParOf" srcId="{1203878C-CEF5-4939-8AD3-9C373FD5274E}" destId="{8BE6D7E8-FAC9-433D-9294-D39D7E2188DB}" srcOrd="1" destOrd="0" presId="urn:microsoft.com/office/officeart/2005/8/layout/hierarchy3"/>
    <dgm:cxn modelId="{76886CC2-9DAF-4224-82FA-51DD564EBEF7}" type="presParOf" srcId="{1203878C-CEF5-4939-8AD3-9C373FD5274E}" destId="{9DB79AF3-29BB-4379-B04A-043AA0FD8BFF}" srcOrd="2" destOrd="0" presId="urn:microsoft.com/office/officeart/2005/8/layout/hierarchy3"/>
    <dgm:cxn modelId="{8E366E16-5226-4B1C-A54F-23E41EF0AA04}" type="presParOf" srcId="{1203878C-CEF5-4939-8AD3-9C373FD5274E}" destId="{355A4C32-5742-4047-A3AC-41DFD60C4969}" srcOrd="3" destOrd="0" presId="urn:microsoft.com/office/officeart/2005/8/layout/hierarchy3"/>
    <dgm:cxn modelId="{D5325FA1-C3A3-4B45-9E01-4EE793646B24}" type="presParOf" srcId="{1203878C-CEF5-4939-8AD3-9C373FD5274E}" destId="{263E0340-CE03-47E1-A2AE-7974C904D51E}" srcOrd="4" destOrd="0" presId="urn:microsoft.com/office/officeart/2005/8/layout/hierarchy3"/>
    <dgm:cxn modelId="{6D0C6B5F-BD18-4B58-956D-108E491942D8}" type="presParOf" srcId="{1203878C-CEF5-4939-8AD3-9C373FD5274E}" destId="{8EA45845-A21B-44CE-9C43-478A90675314}" srcOrd="5" destOrd="0" presId="urn:microsoft.com/office/officeart/2005/8/layout/hierarchy3"/>
    <dgm:cxn modelId="{E93729F3-D802-426F-AA74-D1CBA23AEF7B}" type="presParOf" srcId="{1203878C-CEF5-4939-8AD3-9C373FD5274E}" destId="{0DF12108-C8E8-488B-BC72-B033E5EB1890}" srcOrd="6" destOrd="0" presId="urn:microsoft.com/office/officeart/2005/8/layout/hierarchy3"/>
    <dgm:cxn modelId="{C580C574-DC85-4532-BB7C-BF838589393B}" type="presParOf" srcId="{1203878C-CEF5-4939-8AD3-9C373FD5274E}" destId="{E4294665-356A-4064-BCAC-728A59B512E5}" srcOrd="7" destOrd="0" presId="urn:microsoft.com/office/officeart/2005/8/layout/hierarchy3"/>
    <dgm:cxn modelId="{648FE492-2355-456D-B9A6-77785B16B81D}" type="presParOf" srcId="{1203878C-CEF5-4939-8AD3-9C373FD5274E}" destId="{FE62ECA2-CF57-4AE0-A27C-4182237AE616}" srcOrd="8" destOrd="0" presId="urn:microsoft.com/office/officeart/2005/8/layout/hierarchy3"/>
    <dgm:cxn modelId="{CE9E0399-6A5F-4B08-AAFC-506FB2BC0729}" type="presParOf" srcId="{1203878C-CEF5-4939-8AD3-9C373FD5274E}" destId="{FFD08FE1-71DD-48C6-B710-5D1D8899636C}" srcOrd="9" destOrd="0" presId="urn:microsoft.com/office/officeart/2005/8/layout/hierarchy3"/>
    <dgm:cxn modelId="{59EE19AF-3B33-49C3-B232-3C5C3B0A7C71}" type="presParOf" srcId="{1203878C-CEF5-4939-8AD3-9C373FD5274E}" destId="{AAF1FB54-3D07-4DF1-A462-6FD4B1A77AB5}" srcOrd="10" destOrd="0" presId="urn:microsoft.com/office/officeart/2005/8/layout/hierarchy3"/>
    <dgm:cxn modelId="{7E2D317D-E7D8-4C55-8522-ADDB23562B08}" type="presParOf" srcId="{1203878C-CEF5-4939-8AD3-9C373FD5274E}" destId="{DD105E8A-3BC5-436D-9686-8C9835AA50F9}" srcOrd="11" destOrd="0" presId="urn:microsoft.com/office/officeart/2005/8/layout/hierarchy3"/>
  </dgm:cxnLst>
  <dgm:bg>
    <a:effectLst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DBAF40-944E-4E18-A2CB-133AFCF265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247541C-F9F5-41EC-8B47-6ACB8914BD10}">
      <dgm:prSet phldrT="[文本]" custT="1"/>
      <dgm:spPr/>
      <dgm:t>
        <a:bodyPr/>
        <a:lstStyle/>
        <a:p>
          <a:r>
            <a:rPr lang="zh-CN" altLang="en-US" sz="2000" b="1" baseline="0" dirty="0">
              <a:latin typeface="Arial Unicode MS" pitchFamily="34" charset="-122"/>
              <a:ea typeface="宋体" pitchFamily="2" charset="-122"/>
            </a:rPr>
            <a:t>集团生产</a:t>
          </a:r>
        </a:p>
      </dgm:t>
    </dgm:pt>
    <dgm:pt modelId="{FFFEC161-C92B-4ECD-8592-9356D1DD8FCA}" type="parTrans" cxnId="{CAF036D2-6497-49A3-A7AE-2808AB63C39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8F5D43A-4AED-48F4-BF4D-1C279F6CAA9B}" type="sibTrans" cxnId="{CAF036D2-6497-49A3-A7AE-2808AB63C39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FADAE64C-26B8-45DA-B76C-EB36597BB7A1}">
      <dgm:prSet phldrT="[文本]"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供应链</a:t>
          </a:r>
        </a:p>
      </dgm:t>
    </dgm:pt>
    <dgm:pt modelId="{69328AF3-7FBD-4D35-A156-3F9F43DFA441}" type="parTrans" cxnId="{7BF16EF4-1EF7-46A9-B4F9-F7E95431037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9A0FE544-4006-489F-92A1-1A9A84570BAD}" type="sibTrans" cxnId="{7BF16EF4-1EF7-46A9-B4F9-F7E95431037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B6D1A798-7340-4A55-9C3E-EB9801A651F2}">
      <dgm:prSet phldrT="[文本]"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工程</a:t>
          </a:r>
        </a:p>
      </dgm:t>
    </dgm:pt>
    <dgm:pt modelId="{356402EC-B566-4DD8-8337-E24105B715CD}" type="parTrans" cxnId="{DD1DE44D-29D8-4BD1-8025-CF8A725BE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95977B1-34B8-4FFF-9014-24E2C0903992}" type="sibTrans" cxnId="{DD1DE44D-29D8-4BD1-8025-CF8A725BE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B747C88D-798C-4A39-B2AC-4E0FC269B51B}">
      <dgm:prSet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工艺和技术支持</a:t>
          </a:r>
        </a:p>
      </dgm:t>
    </dgm:pt>
    <dgm:pt modelId="{8DA001A5-BE83-4A6B-8B01-64D7A48A7DAA}" type="parTrans" cxnId="{480DF47F-DC6E-432F-AB6F-F1D0C10F1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75EF8FE2-99BD-4F56-A099-E5ACE75A184D}" type="sibTrans" cxnId="{480DF47F-DC6E-432F-AB6F-F1D0C10F1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661B19C5-26CA-408C-BDA7-837373FCD298}">
      <dgm:prSet custT="1"/>
      <dgm:spPr/>
      <dgm:t>
        <a:bodyPr/>
        <a:lstStyle/>
        <a:p>
          <a:r>
            <a:rPr lang="en-US" altLang="zh-CN" sz="2000" baseline="0" dirty="0">
              <a:latin typeface="Arial Unicode MS" pitchFamily="34" charset="-122"/>
              <a:ea typeface="宋体" pitchFamily="2" charset="-122"/>
            </a:rPr>
            <a:t>EHS</a:t>
          </a:r>
          <a:endParaRPr lang="zh-CN" altLang="en-US" sz="2000" baseline="0" dirty="0">
            <a:latin typeface="Arial Unicode MS" pitchFamily="34" charset="-122"/>
            <a:ea typeface="宋体" pitchFamily="2" charset="-122"/>
          </a:endParaRPr>
        </a:p>
      </dgm:t>
    </dgm:pt>
    <dgm:pt modelId="{5365A5E7-F1E3-42FD-A314-DFB1A22484DE}" type="parTrans" cxnId="{B5AA6A10-ACCC-4DA7-8970-690FC50187C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262F596B-CA6B-488C-B53B-03F76668562F}" type="sibTrans" cxnId="{B5AA6A10-ACCC-4DA7-8970-690FC50187C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F92666A-1DDA-4215-B570-062C9F3B265C}">
      <dgm:prSet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内部生产：各工厂</a:t>
          </a:r>
        </a:p>
      </dgm:t>
    </dgm:pt>
    <dgm:pt modelId="{2533EAC2-D8A2-4BE7-B6A1-A1E2A3FF9ADE}" type="parTrans" cxnId="{A2F2258D-BC20-434A-8FCB-2857CDF8DA24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830E285-FF1E-4C43-A0EB-7D04698D4D39}" type="sibTrans" cxnId="{A2F2258D-BC20-434A-8FCB-2857CDF8DA24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915F4AC-4030-4D9F-9A7C-391D4B77C7BE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外部生产：</a:t>
          </a:r>
          <a:endParaRPr lang="en-US" altLang="zh-CN" sz="2000" baseline="0" dirty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1500"/>
            </a:lnSpc>
          </a:pP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上市许可</a:t>
          </a:r>
          <a:r>
            <a:rPr lang="en-US" altLang="zh-CN" sz="2000" baseline="0" dirty="0">
              <a:latin typeface="Arial Unicode MS" pitchFamily="34" charset="-122"/>
              <a:ea typeface="宋体" pitchFamily="2" charset="-122"/>
            </a:rPr>
            <a:t>/</a:t>
          </a: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委托</a:t>
          </a:r>
          <a:r>
            <a:rPr lang="zh-CN" altLang="en-US" sz="2000" baseline="0" dirty="0" smtClean="0">
              <a:latin typeface="Arial Unicode MS" pitchFamily="34" charset="-122"/>
              <a:ea typeface="宋体" pitchFamily="2" charset="-122"/>
            </a:rPr>
            <a:t>加工</a:t>
          </a:r>
          <a:endParaRPr lang="zh-CN" altLang="en-US" sz="2000" baseline="0" dirty="0">
            <a:latin typeface="Arial Unicode MS" pitchFamily="34" charset="-122"/>
            <a:ea typeface="宋体" pitchFamily="2" charset="-122"/>
          </a:endParaRPr>
        </a:p>
      </dgm:t>
    </dgm:pt>
    <dgm:pt modelId="{3262C62A-0D18-4D58-8EB8-314A9814AEE9}" type="parTrans" cxnId="{38AEAB82-5E0F-4D90-8956-0C0C516CB5E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73F8290C-5838-41B4-98DD-A9055938E49B}" type="sibTrans" cxnId="{38AEAB82-5E0F-4D90-8956-0C0C516CB5E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81418EBE-4570-43A1-B395-3F6BB43946A7}" type="pres">
      <dgm:prSet presAssocID="{2CDBAF40-944E-4E18-A2CB-133AFCF265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3C55A12-B752-4B3C-8043-C0DB513B99CE}" type="pres">
      <dgm:prSet presAssocID="{0247541C-F9F5-41EC-8B47-6ACB8914BD10}" presName="root" presStyleCnt="0"/>
      <dgm:spPr/>
    </dgm:pt>
    <dgm:pt modelId="{1F4113FE-2B13-4683-88E7-C747A8BB6807}" type="pres">
      <dgm:prSet presAssocID="{0247541C-F9F5-41EC-8B47-6ACB8914BD10}" presName="rootComposite" presStyleCnt="0"/>
      <dgm:spPr/>
    </dgm:pt>
    <dgm:pt modelId="{C3BCFFDE-933C-40BE-9D3C-2EABE69B11D5}" type="pres">
      <dgm:prSet presAssocID="{0247541C-F9F5-41EC-8B47-6ACB8914BD10}" presName="rootText" presStyleLbl="node1" presStyleIdx="0" presStyleCnt="1" custScaleX="147317"/>
      <dgm:spPr/>
      <dgm:t>
        <a:bodyPr/>
        <a:lstStyle/>
        <a:p>
          <a:endParaRPr lang="zh-CN" altLang="en-US"/>
        </a:p>
      </dgm:t>
    </dgm:pt>
    <dgm:pt modelId="{A805FD6B-3262-4D19-B038-D22492898C99}" type="pres">
      <dgm:prSet presAssocID="{0247541C-F9F5-41EC-8B47-6ACB8914BD1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1203878C-CEF5-4939-8AD3-9C373FD5274E}" type="pres">
      <dgm:prSet presAssocID="{0247541C-F9F5-41EC-8B47-6ACB8914BD10}" presName="childShape" presStyleCnt="0"/>
      <dgm:spPr/>
    </dgm:pt>
    <dgm:pt modelId="{605C076D-D544-4D62-840A-E028DE4F7600}" type="pres">
      <dgm:prSet presAssocID="{69328AF3-7FBD-4D35-A156-3F9F43DFA441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8BE6D7E8-FAC9-433D-9294-D39D7E2188DB}" type="pres">
      <dgm:prSet presAssocID="{FADAE64C-26B8-45DA-B76C-EB36597BB7A1}" presName="childText" presStyleLbl="bgAcc1" presStyleIdx="0" presStyleCnt="6" custScaleX="2286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B79AF3-29BB-4379-B04A-043AA0FD8BFF}" type="pres">
      <dgm:prSet presAssocID="{356402EC-B566-4DD8-8337-E24105B715CD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355A4C32-5742-4047-A3AC-41DFD60C4969}" type="pres">
      <dgm:prSet presAssocID="{B6D1A798-7340-4A55-9C3E-EB9801A651F2}" presName="childText" presStyleLbl="bgAcc1" presStyleIdx="1" presStyleCnt="6" custScaleX="2286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3E0340-CE03-47E1-A2AE-7974C904D51E}" type="pres">
      <dgm:prSet presAssocID="{8DA001A5-BE83-4A6B-8B01-64D7A48A7DAA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8EA45845-A21B-44CE-9C43-478A90675314}" type="pres">
      <dgm:prSet presAssocID="{B747C88D-798C-4A39-B2AC-4E0FC269B51B}" presName="childText" presStyleLbl="bgAcc1" presStyleIdx="2" presStyleCnt="6" custScaleX="2342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F12108-C8E8-488B-BC72-B033E5EB1890}" type="pres">
      <dgm:prSet presAssocID="{5365A5E7-F1E3-42FD-A314-DFB1A22484DE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E4294665-356A-4064-BCAC-728A59B512E5}" type="pres">
      <dgm:prSet presAssocID="{661B19C5-26CA-408C-BDA7-837373FCD298}" presName="childText" presStyleLbl="bgAcc1" presStyleIdx="3" presStyleCnt="6" custScaleX="2351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62ECA2-CF57-4AE0-A27C-4182237AE616}" type="pres">
      <dgm:prSet presAssocID="{2533EAC2-D8A2-4BE7-B6A1-A1E2A3FF9ADE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FFD08FE1-71DD-48C6-B710-5D1D8899636C}" type="pres">
      <dgm:prSet presAssocID="{AF92666A-1DDA-4215-B570-062C9F3B265C}" presName="childText" presStyleLbl="bgAcc1" presStyleIdx="4" presStyleCnt="6" custScaleX="2375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1FB54-3D07-4DF1-A462-6FD4B1A77AB5}" type="pres">
      <dgm:prSet presAssocID="{3262C62A-0D18-4D58-8EB8-314A9814AEE9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DD105E8A-3BC5-436D-9686-8C9835AA50F9}" type="pres">
      <dgm:prSet presAssocID="{A915F4AC-4030-4D9F-9A7C-391D4B77C7BE}" presName="childText" presStyleLbl="bgAcc1" presStyleIdx="5" presStyleCnt="6" custScaleX="2399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75A2DE-EB7C-4D9D-96E3-FE5EAEF71AC6}" type="presOf" srcId="{0247541C-F9F5-41EC-8B47-6ACB8914BD10}" destId="{A805FD6B-3262-4D19-B038-D22492898C99}" srcOrd="1" destOrd="0" presId="urn:microsoft.com/office/officeart/2005/8/layout/hierarchy3"/>
    <dgm:cxn modelId="{CE5C735D-6F54-4C51-A1C5-714340943472}" type="presOf" srcId="{8DA001A5-BE83-4A6B-8B01-64D7A48A7DAA}" destId="{263E0340-CE03-47E1-A2AE-7974C904D51E}" srcOrd="0" destOrd="0" presId="urn:microsoft.com/office/officeart/2005/8/layout/hierarchy3"/>
    <dgm:cxn modelId="{38AEAB82-5E0F-4D90-8956-0C0C516CB5EF}" srcId="{0247541C-F9F5-41EC-8B47-6ACB8914BD10}" destId="{A915F4AC-4030-4D9F-9A7C-391D4B77C7BE}" srcOrd="5" destOrd="0" parTransId="{3262C62A-0D18-4D58-8EB8-314A9814AEE9}" sibTransId="{73F8290C-5838-41B4-98DD-A9055938E49B}"/>
    <dgm:cxn modelId="{A2A0B687-FBDD-408D-B9C7-1CC9B900EF0E}" type="presOf" srcId="{5365A5E7-F1E3-42FD-A314-DFB1A22484DE}" destId="{0DF12108-C8E8-488B-BC72-B033E5EB1890}" srcOrd="0" destOrd="0" presId="urn:microsoft.com/office/officeart/2005/8/layout/hierarchy3"/>
    <dgm:cxn modelId="{D76B516E-699F-4A93-B258-406D8BF53900}" type="presOf" srcId="{A915F4AC-4030-4D9F-9A7C-391D4B77C7BE}" destId="{DD105E8A-3BC5-436D-9686-8C9835AA50F9}" srcOrd="0" destOrd="0" presId="urn:microsoft.com/office/officeart/2005/8/layout/hierarchy3"/>
    <dgm:cxn modelId="{218F3B61-5F7C-4EBD-B854-FCBBB9CC4622}" type="presOf" srcId="{B747C88D-798C-4A39-B2AC-4E0FC269B51B}" destId="{8EA45845-A21B-44CE-9C43-478A90675314}" srcOrd="0" destOrd="0" presId="urn:microsoft.com/office/officeart/2005/8/layout/hierarchy3"/>
    <dgm:cxn modelId="{480DF47F-DC6E-432F-AB6F-F1D0C10F1800}" srcId="{0247541C-F9F5-41EC-8B47-6ACB8914BD10}" destId="{B747C88D-798C-4A39-B2AC-4E0FC269B51B}" srcOrd="2" destOrd="0" parTransId="{8DA001A5-BE83-4A6B-8B01-64D7A48A7DAA}" sibTransId="{75EF8FE2-99BD-4F56-A099-E5ACE75A184D}"/>
    <dgm:cxn modelId="{DD1DE44D-29D8-4BD1-8025-CF8A725BE800}" srcId="{0247541C-F9F5-41EC-8B47-6ACB8914BD10}" destId="{B6D1A798-7340-4A55-9C3E-EB9801A651F2}" srcOrd="1" destOrd="0" parTransId="{356402EC-B566-4DD8-8337-E24105B715CD}" sibTransId="{595977B1-34B8-4FFF-9014-24E2C0903992}"/>
    <dgm:cxn modelId="{CAF036D2-6497-49A3-A7AE-2808AB63C396}" srcId="{2CDBAF40-944E-4E18-A2CB-133AFCF26506}" destId="{0247541C-F9F5-41EC-8B47-6ACB8914BD10}" srcOrd="0" destOrd="0" parTransId="{FFFEC161-C92B-4ECD-8592-9356D1DD8FCA}" sibTransId="{A8F5D43A-4AED-48F4-BF4D-1C279F6CAA9B}"/>
    <dgm:cxn modelId="{B5AA6A10-ACCC-4DA7-8970-690FC50187C6}" srcId="{0247541C-F9F5-41EC-8B47-6ACB8914BD10}" destId="{661B19C5-26CA-408C-BDA7-837373FCD298}" srcOrd="3" destOrd="0" parTransId="{5365A5E7-F1E3-42FD-A314-DFB1A22484DE}" sibTransId="{262F596B-CA6B-488C-B53B-03F76668562F}"/>
    <dgm:cxn modelId="{87BC1FED-4BED-49E8-9C12-BD6B5547AAF5}" type="presOf" srcId="{356402EC-B566-4DD8-8337-E24105B715CD}" destId="{9DB79AF3-29BB-4379-B04A-043AA0FD8BFF}" srcOrd="0" destOrd="0" presId="urn:microsoft.com/office/officeart/2005/8/layout/hierarchy3"/>
    <dgm:cxn modelId="{7BF16EF4-1EF7-46A9-B4F9-F7E95431037F}" srcId="{0247541C-F9F5-41EC-8B47-6ACB8914BD10}" destId="{FADAE64C-26B8-45DA-B76C-EB36597BB7A1}" srcOrd="0" destOrd="0" parTransId="{69328AF3-7FBD-4D35-A156-3F9F43DFA441}" sibTransId="{9A0FE544-4006-489F-92A1-1A9A84570BAD}"/>
    <dgm:cxn modelId="{BE062C55-7821-4647-AE77-3F312DAD6BCC}" type="presOf" srcId="{0247541C-F9F5-41EC-8B47-6ACB8914BD10}" destId="{C3BCFFDE-933C-40BE-9D3C-2EABE69B11D5}" srcOrd="0" destOrd="0" presId="urn:microsoft.com/office/officeart/2005/8/layout/hierarchy3"/>
    <dgm:cxn modelId="{D0D19A07-7498-4BC5-A5D9-6FCFC2537ACC}" type="presOf" srcId="{FADAE64C-26B8-45DA-B76C-EB36597BB7A1}" destId="{8BE6D7E8-FAC9-433D-9294-D39D7E2188DB}" srcOrd="0" destOrd="0" presId="urn:microsoft.com/office/officeart/2005/8/layout/hierarchy3"/>
    <dgm:cxn modelId="{E45A4DB4-D31D-4878-AEE9-11D7E4E34ADC}" type="presOf" srcId="{2533EAC2-D8A2-4BE7-B6A1-A1E2A3FF9ADE}" destId="{FE62ECA2-CF57-4AE0-A27C-4182237AE616}" srcOrd="0" destOrd="0" presId="urn:microsoft.com/office/officeart/2005/8/layout/hierarchy3"/>
    <dgm:cxn modelId="{F0BCBE31-851A-4D86-BE21-E3C9C82D232D}" type="presOf" srcId="{2CDBAF40-944E-4E18-A2CB-133AFCF26506}" destId="{81418EBE-4570-43A1-B395-3F6BB43946A7}" srcOrd="0" destOrd="0" presId="urn:microsoft.com/office/officeart/2005/8/layout/hierarchy3"/>
    <dgm:cxn modelId="{CFF05B67-EB3C-4434-B3D7-F7A7903429A8}" type="presOf" srcId="{69328AF3-7FBD-4D35-A156-3F9F43DFA441}" destId="{605C076D-D544-4D62-840A-E028DE4F7600}" srcOrd="0" destOrd="0" presId="urn:microsoft.com/office/officeart/2005/8/layout/hierarchy3"/>
    <dgm:cxn modelId="{84982F31-B452-4CFF-8E7C-80C2E8362AF3}" type="presOf" srcId="{661B19C5-26CA-408C-BDA7-837373FCD298}" destId="{E4294665-356A-4064-BCAC-728A59B512E5}" srcOrd="0" destOrd="0" presId="urn:microsoft.com/office/officeart/2005/8/layout/hierarchy3"/>
    <dgm:cxn modelId="{F47BF058-FB8B-4289-B622-4885EBE57000}" type="presOf" srcId="{B6D1A798-7340-4A55-9C3E-EB9801A651F2}" destId="{355A4C32-5742-4047-A3AC-41DFD60C4969}" srcOrd="0" destOrd="0" presId="urn:microsoft.com/office/officeart/2005/8/layout/hierarchy3"/>
    <dgm:cxn modelId="{A2F2258D-BC20-434A-8FCB-2857CDF8DA24}" srcId="{0247541C-F9F5-41EC-8B47-6ACB8914BD10}" destId="{AF92666A-1DDA-4215-B570-062C9F3B265C}" srcOrd="4" destOrd="0" parTransId="{2533EAC2-D8A2-4BE7-B6A1-A1E2A3FF9ADE}" sibTransId="{5830E285-FF1E-4C43-A0EB-7D04698D4D39}"/>
    <dgm:cxn modelId="{6AA8373A-4730-4FBC-8C16-7F1EB6CE373C}" type="presOf" srcId="{3262C62A-0D18-4D58-8EB8-314A9814AEE9}" destId="{AAF1FB54-3D07-4DF1-A462-6FD4B1A77AB5}" srcOrd="0" destOrd="0" presId="urn:microsoft.com/office/officeart/2005/8/layout/hierarchy3"/>
    <dgm:cxn modelId="{2E896A01-5572-4A51-9C4C-93016F14ED19}" type="presOf" srcId="{AF92666A-1DDA-4215-B570-062C9F3B265C}" destId="{FFD08FE1-71DD-48C6-B710-5D1D8899636C}" srcOrd="0" destOrd="0" presId="urn:microsoft.com/office/officeart/2005/8/layout/hierarchy3"/>
    <dgm:cxn modelId="{BF848434-D2C0-43B1-9E39-771A2F02C6E5}" type="presParOf" srcId="{81418EBE-4570-43A1-B395-3F6BB43946A7}" destId="{53C55A12-B752-4B3C-8043-C0DB513B99CE}" srcOrd="0" destOrd="0" presId="urn:microsoft.com/office/officeart/2005/8/layout/hierarchy3"/>
    <dgm:cxn modelId="{DB7458C4-A3E7-4C3E-86BE-5EF30B69A640}" type="presParOf" srcId="{53C55A12-B752-4B3C-8043-C0DB513B99CE}" destId="{1F4113FE-2B13-4683-88E7-C747A8BB6807}" srcOrd="0" destOrd="0" presId="urn:microsoft.com/office/officeart/2005/8/layout/hierarchy3"/>
    <dgm:cxn modelId="{C96F73AA-57D0-4D85-BE44-682524F4D626}" type="presParOf" srcId="{1F4113FE-2B13-4683-88E7-C747A8BB6807}" destId="{C3BCFFDE-933C-40BE-9D3C-2EABE69B11D5}" srcOrd="0" destOrd="0" presId="urn:microsoft.com/office/officeart/2005/8/layout/hierarchy3"/>
    <dgm:cxn modelId="{DBE15E5A-19F5-4BE2-8F33-A6C3F21CD764}" type="presParOf" srcId="{1F4113FE-2B13-4683-88E7-C747A8BB6807}" destId="{A805FD6B-3262-4D19-B038-D22492898C99}" srcOrd="1" destOrd="0" presId="urn:microsoft.com/office/officeart/2005/8/layout/hierarchy3"/>
    <dgm:cxn modelId="{5806876B-FFBB-43B1-83F7-F7D9177B33ED}" type="presParOf" srcId="{53C55A12-B752-4B3C-8043-C0DB513B99CE}" destId="{1203878C-CEF5-4939-8AD3-9C373FD5274E}" srcOrd="1" destOrd="0" presId="urn:microsoft.com/office/officeart/2005/8/layout/hierarchy3"/>
    <dgm:cxn modelId="{2597D917-F892-4304-B897-EEB83B3F9644}" type="presParOf" srcId="{1203878C-CEF5-4939-8AD3-9C373FD5274E}" destId="{605C076D-D544-4D62-840A-E028DE4F7600}" srcOrd="0" destOrd="0" presId="urn:microsoft.com/office/officeart/2005/8/layout/hierarchy3"/>
    <dgm:cxn modelId="{065271AA-9FEB-4AAE-B15F-80A6D9EAF48B}" type="presParOf" srcId="{1203878C-CEF5-4939-8AD3-9C373FD5274E}" destId="{8BE6D7E8-FAC9-433D-9294-D39D7E2188DB}" srcOrd="1" destOrd="0" presId="urn:microsoft.com/office/officeart/2005/8/layout/hierarchy3"/>
    <dgm:cxn modelId="{3CCAB834-E4D1-4BC4-8745-5190B9C264F9}" type="presParOf" srcId="{1203878C-CEF5-4939-8AD3-9C373FD5274E}" destId="{9DB79AF3-29BB-4379-B04A-043AA0FD8BFF}" srcOrd="2" destOrd="0" presId="urn:microsoft.com/office/officeart/2005/8/layout/hierarchy3"/>
    <dgm:cxn modelId="{E1465264-2B03-4936-B56B-575BCC44D738}" type="presParOf" srcId="{1203878C-CEF5-4939-8AD3-9C373FD5274E}" destId="{355A4C32-5742-4047-A3AC-41DFD60C4969}" srcOrd="3" destOrd="0" presId="urn:microsoft.com/office/officeart/2005/8/layout/hierarchy3"/>
    <dgm:cxn modelId="{9A2FBABC-EEAA-442C-A650-11678A44E4D2}" type="presParOf" srcId="{1203878C-CEF5-4939-8AD3-9C373FD5274E}" destId="{263E0340-CE03-47E1-A2AE-7974C904D51E}" srcOrd="4" destOrd="0" presId="urn:microsoft.com/office/officeart/2005/8/layout/hierarchy3"/>
    <dgm:cxn modelId="{34D50322-AE3E-45AD-AD7E-9538F12BC774}" type="presParOf" srcId="{1203878C-CEF5-4939-8AD3-9C373FD5274E}" destId="{8EA45845-A21B-44CE-9C43-478A90675314}" srcOrd="5" destOrd="0" presId="urn:microsoft.com/office/officeart/2005/8/layout/hierarchy3"/>
    <dgm:cxn modelId="{0CDB6B29-36DF-42C2-B4A9-315E2660AD86}" type="presParOf" srcId="{1203878C-CEF5-4939-8AD3-9C373FD5274E}" destId="{0DF12108-C8E8-488B-BC72-B033E5EB1890}" srcOrd="6" destOrd="0" presId="urn:microsoft.com/office/officeart/2005/8/layout/hierarchy3"/>
    <dgm:cxn modelId="{F2991347-3449-4485-B4AF-BF6040BF3614}" type="presParOf" srcId="{1203878C-CEF5-4939-8AD3-9C373FD5274E}" destId="{E4294665-356A-4064-BCAC-728A59B512E5}" srcOrd="7" destOrd="0" presId="urn:microsoft.com/office/officeart/2005/8/layout/hierarchy3"/>
    <dgm:cxn modelId="{CFAE5165-717B-4E10-B885-E546D7A2D124}" type="presParOf" srcId="{1203878C-CEF5-4939-8AD3-9C373FD5274E}" destId="{FE62ECA2-CF57-4AE0-A27C-4182237AE616}" srcOrd="8" destOrd="0" presId="urn:microsoft.com/office/officeart/2005/8/layout/hierarchy3"/>
    <dgm:cxn modelId="{725D771F-8172-4E73-8367-E59D9136ADD7}" type="presParOf" srcId="{1203878C-CEF5-4939-8AD3-9C373FD5274E}" destId="{FFD08FE1-71DD-48C6-B710-5D1D8899636C}" srcOrd="9" destOrd="0" presId="urn:microsoft.com/office/officeart/2005/8/layout/hierarchy3"/>
    <dgm:cxn modelId="{B41B0881-BA79-4CEC-8505-44453BF9E2E8}" type="presParOf" srcId="{1203878C-CEF5-4939-8AD3-9C373FD5274E}" destId="{AAF1FB54-3D07-4DF1-A462-6FD4B1A77AB5}" srcOrd="10" destOrd="0" presId="urn:microsoft.com/office/officeart/2005/8/layout/hierarchy3"/>
    <dgm:cxn modelId="{B256B739-0A7D-411A-A211-335FB3AA54B1}" type="presParOf" srcId="{1203878C-CEF5-4939-8AD3-9C373FD5274E}" destId="{DD105E8A-3BC5-436D-9686-8C9835AA50F9}" srcOrd="11" destOrd="0" presId="urn:microsoft.com/office/officeart/2005/8/layout/hierarchy3"/>
  </dgm:cxnLst>
  <dgm:bg>
    <a:effectLst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DBAF40-944E-4E18-A2CB-133AFCF265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247541C-F9F5-41EC-8B47-6ACB8914BD10}">
      <dgm:prSet phldrT="[文本]" custT="1"/>
      <dgm:spPr/>
      <dgm:t>
        <a:bodyPr/>
        <a:lstStyle/>
        <a:p>
          <a:r>
            <a:rPr lang="zh-CN" altLang="en-US" sz="2000" b="1" baseline="0" dirty="0">
              <a:latin typeface="Arial Unicode MS" pitchFamily="34" charset="-122"/>
              <a:ea typeface="宋体" pitchFamily="2" charset="-122"/>
            </a:rPr>
            <a:t>集团生产</a:t>
          </a:r>
        </a:p>
      </dgm:t>
    </dgm:pt>
    <dgm:pt modelId="{FFFEC161-C92B-4ECD-8592-9356D1DD8FCA}" type="parTrans" cxnId="{CAF036D2-6497-49A3-A7AE-2808AB63C39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8F5D43A-4AED-48F4-BF4D-1C279F6CAA9B}" type="sibTrans" cxnId="{CAF036D2-6497-49A3-A7AE-2808AB63C39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FADAE64C-26B8-45DA-B76C-EB36597BB7A1}">
      <dgm:prSet phldrT="[文本]"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供应链</a:t>
          </a:r>
        </a:p>
      </dgm:t>
    </dgm:pt>
    <dgm:pt modelId="{69328AF3-7FBD-4D35-A156-3F9F43DFA441}" type="parTrans" cxnId="{7BF16EF4-1EF7-46A9-B4F9-F7E95431037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9A0FE544-4006-489F-92A1-1A9A84570BAD}" type="sibTrans" cxnId="{7BF16EF4-1EF7-46A9-B4F9-F7E95431037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B6D1A798-7340-4A55-9C3E-EB9801A651F2}">
      <dgm:prSet phldrT="[文本]"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工程</a:t>
          </a:r>
        </a:p>
      </dgm:t>
    </dgm:pt>
    <dgm:pt modelId="{356402EC-B566-4DD8-8337-E24105B715CD}" type="parTrans" cxnId="{DD1DE44D-29D8-4BD1-8025-CF8A725BE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95977B1-34B8-4FFF-9014-24E2C0903992}" type="sibTrans" cxnId="{DD1DE44D-29D8-4BD1-8025-CF8A725BE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B747C88D-798C-4A39-B2AC-4E0FC269B51B}">
      <dgm:prSet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工艺和技术支持</a:t>
          </a:r>
        </a:p>
      </dgm:t>
    </dgm:pt>
    <dgm:pt modelId="{8DA001A5-BE83-4A6B-8B01-64D7A48A7DAA}" type="parTrans" cxnId="{480DF47F-DC6E-432F-AB6F-F1D0C10F1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75EF8FE2-99BD-4F56-A099-E5ACE75A184D}" type="sibTrans" cxnId="{480DF47F-DC6E-432F-AB6F-F1D0C10F1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661B19C5-26CA-408C-BDA7-837373FCD298}">
      <dgm:prSet custT="1"/>
      <dgm:spPr/>
      <dgm:t>
        <a:bodyPr/>
        <a:lstStyle/>
        <a:p>
          <a:r>
            <a:rPr lang="en-US" altLang="zh-CN" sz="2000" baseline="0" dirty="0">
              <a:latin typeface="Arial Unicode MS" pitchFamily="34" charset="-122"/>
              <a:ea typeface="宋体" pitchFamily="2" charset="-122"/>
            </a:rPr>
            <a:t>EHS</a:t>
          </a:r>
          <a:endParaRPr lang="zh-CN" altLang="en-US" sz="2000" baseline="0" dirty="0">
            <a:latin typeface="Arial Unicode MS" pitchFamily="34" charset="-122"/>
            <a:ea typeface="宋体" pitchFamily="2" charset="-122"/>
          </a:endParaRPr>
        </a:p>
      </dgm:t>
    </dgm:pt>
    <dgm:pt modelId="{5365A5E7-F1E3-42FD-A314-DFB1A22484DE}" type="parTrans" cxnId="{B5AA6A10-ACCC-4DA7-8970-690FC50187C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262F596B-CA6B-488C-B53B-03F76668562F}" type="sibTrans" cxnId="{B5AA6A10-ACCC-4DA7-8970-690FC50187C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F92666A-1DDA-4215-B570-062C9F3B265C}">
      <dgm:prSet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内部生产：各工厂</a:t>
          </a:r>
        </a:p>
      </dgm:t>
    </dgm:pt>
    <dgm:pt modelId="{2533EAC2-D8A2-4BE7-B6A1-A1E2A3FF9ADE}" type="parTrans" cxnId="{A2F2258D-BC20-434A-8FCB-2857CDF8DA24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830E285-FF1E-4C43-A0EB-7D04698D4D39}" type="sibTrans" cxnId="{A2F2258D-BC20-434A-8FCB-2857CDF8DA24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915F4AC-4030-4D9F-9A7C-391D4B77C7BE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外部生产：</a:t>
          </a:r>
          <a:endParaRPr lang="en-US" altLang="zh-CN" sz="2000" baseline="0" dirty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1500"/>
            </a:lnSpc>
          </a:pP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上市许可</a:t>
          </a:r>
          <a:r>
            <a:rPr lang="en-US" altLang="zh-CN" sz="2000" baseline="0" dirty="0">
              <a:latin typeface="Arial Unicode MS" pitchFamily="34" charset="-122"/>
              <a:ea typeface="宋体" pitchFamily="2" charset="-122"/>
            </a:rPr>
            <a:t>/</a:t>
          </a: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委托</a:t>
          </a:r>
          <a:r>
            <a:rPr lang="zh-CN" altLang="en-US" sz="2000" baseline="0" dirty="0" smtClean="0">
              <a:latin typeface="Arial Unicode MS" pitchFamily="34" charset="-122"/>
              <a:ea typeface="宋体" pitchFamily="2" charset="-122"/>
            </a:rPr>
            <a:t>加工</a:t>
          </a:r>
          <a:endParaRPr lang="zh-CN" altLang="en-US" sz="2000" baseline="0" dirty="0">
            <a:latin typeface="Arial Unicode MS" pitchFamily="34" charset="-122"/>
            <a:ea typeface="宋体" pitchFamily="2" charset="-122"/>
          </a:endParaRPr>
        </a:p>
      </dgm:t>
    </dgm:pt>
    <dgm:pt modelId="{3262C62A-0D18-4D58-8EB8-314A9814AEE9}" type="parTrans" cxnId="{38AEAB82-5E0F-4D90-8956-0C0C516CB5E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73F8290C-5838-41B4-98DD-A9055938E49B}" type="sibTrans" cxnId="{38AEAB82-5E0F-4D90-8956-0C0C516CB5E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81418EBE-4570-43A1-B395-3F6BB43946A7}" type="pres">
      <dgm:prSet presAssocID="{2CDBAF40-944E-4E18-A2CB-133AFCF265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3C55A12-B752-4B3C-8043-C0DB513B99CE}" type="pres">
      <dgm:prSet presAssocID="{0247541C-F9F5-41EC-8B47-6ACB8914BD10}" presName="root" presStyleCnt="0"/>
      <dgm:spPr/>
    </dgm:pt>
    <dgm:pt modelId="{1F4113FE-2B13-4683-88E7-C747A8BB6807}" type="pres">
      <dgm:prSet presAssocID="{0247541C-F9F5-41EC-8B47-6ACB8914BD10}" presName="rootComposite" presStyleCnt="0"/>
      <dgm:spPr/>
    </dgm:pt>
    <dgm:pt modelId="{C3BCFFDE-933C-40BE-9D3C-2EABE69B11D5}" type="pres">
      <dgm:prSet presAssocID="{0247541C-F9F5-41EC-8B47-6ACB8914BD10}" presName="rootText" presStyleLbl="node1" presStyleIdx="0" presStyleCnt="1" custScaleX="147317"/>
      <dgm:spPr/>
      <dgm:t>
        <a:bodyPr/>
        <a:lstStyle/>
        <a:p>
          <a:endParaRPr lang="zh-CN" altLang="en-US"/>
        </a:p>
      </dgm:t>
    </dgm:pt>
    <dgm:pt modelId="{A805FD6B-3262-4D19-B038-D22492898C99}" type="pres">
      <dgm:prSet presAssocID="{0247541C-F9F5-41EC-8B47-6ACB8914BD1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1203878C-CEF5-4939-8AD3-9C373FD5274E}" type="pres">
      <dgm:prSet presAssocID="{0247541C-F9F5-41EC-8B47-6ACB8914BD10}" presName="childShape" presStyleCnt="0"/>
      <dgm:spPr/>
    </dgm:pt>
    <dgm:pt modelId="{605C076D-D544-4D62-840A-E028DE4F7600}" type="pres">
      <dgm:prSet presAssocID="{69328AF3-7FBD-4D35-A156-3F9F43DFA441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8BE6D7E8-FAC9-433D-9294-D39D7E2188DB}" type="pres">
      <dgm:prSet presAssocID="{FADAE64C-26B8-45DA-B76C-EB36597BB7A1}" presName="childText" presStyleLbl="bgAcc1" presStyleIdx="0" presStyleCnt="6" custScaleX="2286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B79AF3-29BB-4379-B04A-043AA0FD8BFF}" type="pres">
      <dgm:prSet presAssocID="{356402EC-B566-4DD8-8337-E24105B715CD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355A4C32-5742-4047-A3AC-41DFD60C4969}" type="pres">
      <dgm:prSet presAssocID="{B6D1A798-7340-4A55-9C3E-EB9801A651F2}" presName="childText" presStyleLbl="bgAcc1" presStyleIdx="1" presStyleCnt="6" custScaleX="2286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3E0340-CE03-47E1-A2AE-7974C904D51E}" type="pres">
      <dgm:prSet presAssocID="{8DA001A5-BE83-4A6B-8B01-64D7A48A7DAA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8EA45845-A21B-44CE-9C43-478A90675314}" type="pres">
      <dgm:prSet presAssocID="{B747C88D-798C-4A39-B2AC-4E0FC269B51B}" presName="childText" presStyleLbl="bgAcc1" presStyleIdx="2" presStyleCnt="6" custScaleX="2342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F12108-C8E8-488B-BC72-B033E5EB1890}" type="pres">
      <dgm:prSet presAssocID="{5365A5E7-F1E3-42FD-A314-DFB1A22484DE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E4294665-356A-4064-BCAC-728A59B512E5}" type="pres">
      <dgm:prSet presAssocID="{661B19C5-26CA-408C-BDA7-837373FCD298}" presName="childText" presStyleLbl="bgAcc1" presStyleIdx="3" presStyleCnt="6" custScaleX="2351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62ECA2-CF57-4AE0-A27C-4182237AE616}" type="pres">
      <dgm:prSet presAssocID="{2533EAC2-D8A2-4BE7-B6A1-A1E2A3FF9ADE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FFD08FE1-71DD-48C6-B710-5D1D8899636C}" type="pres">
      <dgm:prSet presAssocID="{AF92666A-1DDA-4215-B570-062C9F3B265C}" presName="childText" presStyleLbl="bgAcc1" presStyleIdx="4" presStyleCnt="6" custScaleX="2375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1FB54-3D07-4DF1-A462-6FD4B1A77AB5}" type="pres">
      <dgm:prSet presAssocID="{3262C62A-0D18-4D58-8EB8-314A9814AEE9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DD105E8A-3BC5-436D-9686-8C9835AA50F9}" type="pres">
      <dgm:prSet presAssocID="{A915F4AC-4030-4D9F-9A7C-391D4B77C7BE}" presName="childText" presStyleLbl="bgAcc1" presStyleIdx="5" presStyleCnt="6" custScaleX="2399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C4518A-30CD-46E4-8102-55A8D1E40B3B}" type="presOf" srcId="{0247541C-F9F5-41EC-8B47-6ACB8914BD10}" destId="{C3BCFFDE-933C-40BE-9D3C-2EABE69B11D5}" srcOrd="0" destOrd="0" presId="urn:microsoft.com/office/officeart/2005/8/layout/hierarchy3"/>
    <dgm:cxn modelId="{8CF81FCC-0EEB-4126-B4BA-6A615C0E0B8E}" type="presOf" srcId="{0247541C-F9F5-41EC-8B47-6ACB8914BD10}" destId="{A805FD6B-3262-4D19-B038-D22492898C99}" srcOrd="1" destOrd="0" presId="urn:microsoft.com/office/officeart/2005/8/layout/hierarchy3"/>
    <dgm:cxn modelId="{38AEAB82-5E0F-4D90-8956-0C0C516CB5EF}" srcId="{0247541C-F9F5-41EC-8B47-6ACB8914BD10}" destId="{A915F4AC-4030-4D9F-9A7C-391D4B77C7BE}" srcOrd="5" destOrd="0" parTransId="{3262C62A-0D18-4D58-8EB8-314A9814AEE9}" sibTransId="{73F8290C-5838-41B4-98DD-A9055938E49B}"/>
    <dgm:cxn modelId="{FA7C9C57-5F4E-4F53-BE79-1F1D244E4CE7}" type="presOf" srcId="{A915F4AC-4030-4D9F-9A7C-391D4B77C7BE}" destId="{DD105E8A-3BC5-436D-9686-8C9835AA50F9}" srcOrd="0" destOrd="0" presId="urn:microsoft.com/office/officeart/2005/8/layout/hierarchy3"/>
    <dgm:cxn modelId="{02287ED1-605C-4AF7-A5A9-F29062CC94B1}" type="presOf" srcId="{3262C62A-0D18-4D58-8EB8-314A9814AEE9}" destId="{AAF1FB54-3D07-4DF1-A462-6FD4B1A77AB5}" srcOrd="0" destOrd="0" presId="urn:microsoft.com/office/officeart/2005/8/layout/hierarchy3"/>
    <dgm:cxn modelId="{952237F0-C229-49EB-B22C-2FE68063D083}" type="presOf" srcId="{69328AF3-7FBD-4D35-A156-3F9F43DFA441}" destId="{605C076D-D544-4D62-840A-E028DE4F7600}" srcOrd="0" destOrd="0" presId="urn:microsoft.com/office/officeart/2005/8/layout/hierarchy3"/>
    <dgm:cxn modelId="{BF1E55CA-1815-417D-B109-EBBCE70C4EA9}" type="presOf" srcId="{5365A5E7-F1E3-42FD-A314-DFB1A22484DE}" destId="{0DF12108-C8E8-488B-BC72-B033E5EB1890}" srcOrd="0" destOrd="0" presId="urn:microsoft.com/office/officeart/2005/8/layout/hierarchy3"/>
    <dgm:cxn modelId="{2B570984-C09B-4BDA-9BC2-69AB604D5D8B}" type="presOf" srcId="{AF92666A-1DDA-4215-B570-062C9F3B265C}" destId="{FFD08FE1-71DD-48C6-B710-5D1D8899636C}" srcOrd="0" destOrd="0" presId="urn:microsoft.com/office/officeart/2005/8/layout/hierarchy3"/>
    <dgm:cxn modelId="{CE048FB4-26EF-4C6B-96E3-A8A01F7F7201}" type="presOf" srcId="{B6D1A798-7340-4A55-9C3E-EB9801A651F2}" destId="{355A4C32-5742-4047-A3AC-41DFD60C4969}" srcOrd="0" destOrd="0" presId="urn:microsoft.com/office/officeart/2005/8/layout/hierarchy3"/>
    <dgm:cxn modelId="{480DF47F-DC6E-432F-AB6F-F1D0C10F1800}" srcId="{0247541C-F9F5-41EC-8B47-6ACB8914BD10}" destId="{B747C88D-798C-4A39-B2AC-4E0FC269B51B}" srcOrd="2" destOrd="0" parTransId="{8DA001A5-BE83-4A6B-8B01-64D7A48A7DAA}" sibTransId="{75EF8FE2-99BD-4F56-A099-E5ACE75A184D}"/>
    <dgm:cxn modelId="{AA41B81C-45FC-4B82-B0A6-E7BA8A2FC977}" type="presOf" srcId="{FADAE64C-26B8-45DA-B76C-EB36597BB7A1}" destId="{8BE6D7E8-FAC9-433D-9294-D39D7E2188DB}" srcOrd="0" destOrd="0" presId="urn:microsoft.com/office/officeart/2005/8/layout/hierarchy3"/>
    <dgm:cxn modelId="{DD1DE44D-29D8-4BD1-8025-CF8A725BE800}" srcId="{0247541C-F9F5-41EC-8B47-6ACB8914BD10}" destId="{B6D1A798-7340-4A55-9C3E-EB9801A651F2}" srcOrd="1" destOrd="0" parTransId="{356402EC-B566-4DD8-8337-E24105B715CD}" sibTransId="{595977B1-34B8-4FFF-9014-24E2C0903992}"/>
    <dgm:cxn modelId="{CAF036D2-6497-49A3-A7AE-2808AB63C396}" srcId="{2CDBAF40-944E-4E18-A2CB-133AFCF26506}" destId="{0247541C-F9F5-41EC-8B47-6ACB8914BD10}" srcOrd="0" destOrd="0" parTransId="{FFFEC161-C92B-4ECD-8592-9356D1DD8FCA}" sibTransId="{A8F5D43A-4AED-48F4-BF4D-1C279F6CAA9B}"/>
    <dgm:cxn modelId="{B5AA6A10-ACCC-4DA7-8970-690FC50187C6}" srcId="{0247541C-F9F5-41EC-8B47-6ACB8914BD10}" destId="{661B19C5-26CA-408C-BDA7-837373FCD298}" srcOrd="3" destOrd="0" parTransId="{5365A5E7-F1E3-42FD-A314-DFB1A22484DE}" sibTransId="{262F596B-CA6B-488C-B53B-03F76668562F}"/>
    <dgm:cxn modelId="{21F790FA-AE01-4C94-B249-1625493ADF2D}" type="presOf" srcId="{B747C88D-798C-4A39-B2AC-4E0FC269B51B}" destId="{8EA45845-A21B-44CE-9C43-478A90675314}" srcOrd="0" destOrd="0" presId="urn:microsoft.com/office/officeart/2005/8/layout/hierarchy3"/>
    <dgm:cxn modelId="{7BF16EF4-1EF7-46A9-B4F9-F7E95431037F}" srcId="{0247541C-F9F5-41EC-8B47-6ACB8914BD10}" destId="{FADAE64C-26B8-45DA-B76C-EB36597BB7A1}" srcOrd="0" destOrd="0" parTransId="{69328AF3-7FBD-4D35-A156-3F9F43DFA441}" sibTransId="{9A0FE544-4006-489F-92A1-1A9A84570BAD}"/>
    <dgm:cxn modelId="{EF12272E-0C89-4BA3-B775-AC711E21BD6A}" type="presOf" srcId="{2533EAC2-D8A2-4BE7-B6A1-A1E2A3FF9ADE}" destId="{FE62ECA2-CF57-4AE0-A27C-4182237AE616}" srcOrd="0" destOrd="0" presId="urn:microsoft.com/office/officeart/2005/8/layout/hierarchy3"/>
    <dgm:cxn modelId="{E63BA9CA-2AB4-4809-A0F3-1F5FD5B12D13}" type="presOf" srcId="{356402EC-B566-4DD8-8337-E24105B715CD}" destId="{9DB79AF3-29BB-4379-B04A-043AA0FD8BFF}" srcOrd="0" destOrd="0" presId="urn:microsoft.com/office/officeart/2005/8/layout/hierarchy3"/>
    <dgm:cxn modelId="{10511EEB-B5FF-4C5E-99BD-1EA263AF15DF}" type="presOf" srcId="{8DA001A5-BE83-4A6B-8B01-64D7A48A7DAA}" destId="{263E0340-CE03-47E1-A2AE-7974C904D51E}" srcOrd="0" destOrd="0" presId="urn:microsoft.com/office/officeart/2005/8/layout/hierarchy3"/>
    <dgm:cxn modelId="{EEF6E12D-0BAA-47BA-88B2-AC04C9FA8492}" type="presOf" srcId="{2CDBAF40-944E-4E18-A2CB-133AFCF26506}" destId="{81418EBE-4570-43A1-B395-3F6BB43946A7}" srcOrd="0" destOrd="0" presId="urn:microsoft.com/office/officeart/2005/8/layout/hierarchy3"/>
    <dgm:cxn modelId="{114B2321-FC65-452F-9797-93F9ECF839A9}" type="presOf" srcId="{661B19C5-26CA-408C-BDA7-837373FCD298}" destId="{E4294665-356A-4064-BCAC-728A59B512E5}" srcOrd="0" destOrd="0" presId="urn:microsoft.com/office/officeart/2005/8/layout/hierarchy3"/>
    <dgm:cxn modelId="{A2F2258D-BC20-434A-8FCB-2857CDF8DA24}" srcId="{0247541C-F9F5-41EC-8B47-6ACB8914BD10}" destId="{AF92666A-1DDA-4215-B570-062C9F3B265C}" srcOrd="4" destOrd="0" parTransId="{2533EAC2-D8A2-4BE7-B6A1-A1E2A3FF9ADE}" sibTransId="{5830E285-FF1E-4C43-A0EB-7D04698D4D39}"/>
    <dgm:cxn modelId="{211A8166-DF40-43DD-A640-69396329D925}" type="presParOf" srcId="{81418EBE-4570-43A1-B395-3F6BB43946A7}" destId="{53C55A12-B752-4B3C-8043-C0DB513B99CE}" srcOrd="0" destOrd="0" presId="urn:microsoft.com/office/officeart/2005/8/layout/hierarchy3"/>
    <dgm:cxn modelId="{9ED6D568-0CBC-49B9-9798-5EFF3BA843F1}" type="presParOf" srcId="{53C55A12-B752-4B3C-8043-C0DB513B99CE}" destId="{1F4113FE-2B13-4683-88E7-C747A8BB6807}" srcOrd="0" destOrd="0" presId="urn:microsoft.com/office/officeart/2005/8/layout/hierarchy3"/>
    <dgm:cxn modelId="{D9779B0C-A448-4B35-B941-8CD99C52E172}" type="presParOf" srcId="{1F4113FE-2B13-4683-88E7-C747A8BB6807}" destId="{C3BCFFDE-933C-40BE-9D3C-2EABE69B11D5}" srcOrd="0" destOrd="0" presId="urn:microsoft.com/office/officeart/2005/8/layout/hierarchy3"/>
    <dgm:cxn modelId="{6F22D1D4-2B7C-4E0E-9B17-160BE1F3F1AF}" type="presParOf" srcId="{1F4113FE-2B13-4683-88E7-C747A8BB6807}" destId="{A805FD6B-3262-4D19-B038-D22492898C99}" srcOrd="1" destOrd="0" presId="urn:microsoft.com/office/officeart/2005/8/layout/hierarchy3"/>
    <dgm:cxn modelId="{D7222CD3-A02F-4A11-834C-0D1A8D29AE1F}" type="presParOf" srcId="{53C55A12-B752-4B3C-8043-C0DB513B99CE}" destId="{1203878C-CEF5-4939-8AD3-9C373FD5274E}" srcOrd="1" destOrd="0" presId="urn:microsoft.com/office/officeart/2005/8/layout/hierarchy3"/>
    <dgm:cxn modelId="{7905702E-4647-42D6-9043-BA06DBD0B0C1}" type="presParOf" srcId="{1203878C-CEF5-4939-8AD3-9C373FD5274E}" destId="{605C076D-D544-4D62-840A-E028DE4F7600}" srcOrd="0" destOrd="0" presId="urn:microsoft.com/office/officeart/2005/8/layout/hierarchy3"/>
    <dgm:cxn modelId="{FF690EEE-2DE8-450F-86B4-7F0D2485DFD6}" type="presParOf" srcId="{1203878C-CEF5-4939-8AD3-9C373FD5274E}" destId="{8BE6D7E8-FAC9-433D-9294-D39D7E2188DB}" srcOrd="1" destOrd="0" presId="urn:microsoft.com/office/officeart/2005/8/layout/hierarchy3"/>
    <dgm:cxn modelId="{4F3D31B3-8238-4CA1-B932-3D4718CB2846}" type="presParOf" srcId="{1203878C-CEF5-4939-8AD3-9C373FD5274E}" destId="{9DB79AF3-29BB-4379-B04A-043AA0FD8BFF}" srcOrd="2" destOrd="0" presId="urn:microsoft.com/office/officeart/2005/8/layout/hierarchy3"/>
    <dgm:cxn modelId="{43F86741-738B-434A-8BA6-DEA08B9CFA26}" type="presParOf" srcId="{1203878C-CEF5-4939-8AD3-9C373FD5274E}" destId="{355A4C32-5742-4047-A3AC-41DFD60C4969}" srcOrd="3" destOrd="0" presId="urn:microsoft.com/office/officeart/2005/8/layout/hierarchy3"/>
    <dgm:cxn modelId="{810C2E2D-78C6-4024-A760-5AF3390600A1}" type="presParOf" srcId="{1203878C-CEF5-4939-8AD3-9C373FD5274E}" destId="{263E0340-CE03-47E1-A2AE-7974C904D51E}" srcOrd="4" destOrd="0" presId="urn:microsoft.com/office/officeart/2005/8/layout/hierarchy3"/>
    <dgm:cxn modelId="{504D771E-BA04-42E0-BD23-B8F730CFCA52}" type="presParOf" srcId="{1203878C-CEF5-4939-8AD3-9C373FD5274E}" destId="{8EA45845-A21B-44CE-9C43-478A90675314}" srcOrd="5" destOrd="0" presId="urn:microsoft.com/office/officeart/2005/8/layout/hierarchy3"/>
    <dgm:cxn modelId="{151AF4EE-8DF2-41BF-B50F-17D14E27AF36}" type="presParOf" srcId="{1203878C-CEF5-4939-8AD3-9C373FD5274E}" destId="{0DF12108-C8E8-488B-BC72-B033E5EB1890}" srcOrd="6" destOrd="0" presId="urn:microsoft.com/office/officeart/2005/8/layout/hierarchy3"/>
    <dgm:cxn modelId="{C5193736-2592-4CBD-834C-5A0CDE9B64A2}" type="presParOf" srcId="{1203878C-CEF5-4939-8AD3-9C373FD5274E}" destId="{E4294665-356A-4064-BCAC-728A59B512E5}" srcOrd="7" destOrd="0" presId="urn:microsoft.com/office/officeart/2005/8/layout/hierarchy3"/>
    <dgm:cxn modelId="{FD4F9956-EC72-45E6-9FCE-5D10EA38A34B}" type="presParOf" srcId="{1203878C-CEF5-4939-8AD3-9C373FD5274E}" destId="{FE62ECA2-CF57-4AE0-A27C-4182237AE616}" srcOrd="8" destOrd="0" presId="urn:microsoft.com/office/officeart/2005/8/layout/hierarchy3"/>
    <dgm:cxn modelId="{A3F3CFFA-8E4A-4435-A8C2-5815CE6F1F54}" type="presParOf" srcId="{1203878C-CEF5-4939-8AD3-9C373FD5274E}" destId="{FFD08FE1-71DD-48C6-B710-5D1D8899636C}" srcOrd="9" destOrd="0" presId="urn:microsoft.com/office/officeart/2005/8/layout/hierarchy3"/>
    <dgm:cxn modelId="{D5BFB725-5E22-4736-9486-1B990A930972}" type="presParOf" srcId="{1203878C-CEF5-4939-8AD3-9C373FD5274E}" destId="{AAF1FB54-3D07-4DF1-A462-6FD4B1A77AB5}" srcOrd="10" destOrd="0" presId="urn:microsoft.com/office/officeart/2005/8/layout/hierarchy3"/>
    <dgm:cxn modelId="{BED8F141-59F9-4868-9638-E76A70A83627}" type="presParOf" srcId="{1203878C-CEF5-4939-8AD3-9C373FD5274E}" destId="{DD105E8A-3BC5-436D-9686-8C9835AA50F9}" srcOrd="11" destOrd="0" presId="urn:microsoft.com/office/officeart/2005/8/layout/hierarchy3"/>
  </dgm:cxnLst>
  <dgm:bg>
    <a:effectLst/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DBAF40-944E-4E18-A2CB-133AFCF265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247541C-F9F5-41EC-8B47-6ACB8914BD10}">
      <dgm:prSet phldrT="[文本]" custT="1"/>
      <dgm:spPr/>
      <dgm:t>
        <a:bodyPr/>
        <a:lstStyle/>
        <a:p>
          <a:r>
            <a:rPr lang="zh-CN" altLang="en-US" sz="2000" b="1" baseline="0" dirty="0">
              <a:latin typeface="Arial Unicode MS" pitchFamily="34" charset="-122"/>
              <a:ea typeface="宋体" pitchFamily="2" charset="-122"/>
            </a:rPr>
            <a:t>集团生产</a:t>
          </a:r>
        </a:p>
      </dgm:t>
    </dgm:pt>
    <dgm:pt modelId="{FFFEC161-C92B-4ECD-8592-9356D1DD8FCA}" type="parTrans" cxnId="{CAF036D2-6497-49A3-A7AE-2808AB63C39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8F5D43A-4AED-48F4-BF4D-1C279F6CAA9B}" type="sibTrans" cxnId="{CAF036D2-6497-49A3-A7AE-2808AB63C39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FADAE64C-26B8-45DA-B76C-EB36597BB7A1}">
      <dgm:prSet phldrT="[文本]"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供应链</a:t>
          </a:r>
        </a:p>
      </dgm:t>
    </dgm:pt>
    <dgm:pt modelId="{69328AF3-7FBD-4D35-A156-3F9F43DFA441}" type="parTrans" cxnId="{7BF16EF4-1EF7-46A9-B4F9-F7E95431037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9A0FE544-4006-489F-92A1-1A9A84570BAD}" type="sibTrans" cxnId="{7BF16EF4-1EF7-46A9-B4F9-F7E95431037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B6D1A798-7340-4A55-9C3E-EB9801A651F2}">
      <dgm:prSet phldrT="[文本]"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工程</a:t>
          </a:r>
        </a:p>
      </dgm:t>
    </dgm:pt>
    <dgm:pt modelId="{356402EC-B566-4DD8-8337-E24105B715CD}" type="parTrans" cxnId="{DD1DE44D-29D8-4BD1-8025-CF8A725BE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95977B1-34B8-4FFF-9014-24E2C0903992}" type="sibTrans" cxnId="{DD1DE44D-29D8-4BD1-8025-CF8A725BE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B747C88D-798C-4A39-B2AC-4E0FC269B51B}">
      <dgm:prSet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工艺和技术支持</a:t>
          </a:r>
        </a:p>
      </dgm:t>
    </dgm:pt>
    <dgm:pt modelId="{8DA001A5-BE83-4A6B-8B01-64D7A48A7DAA}" type="parTrans" cxnId="{480DF47F-DC6E-432F-AB6F-F1D0C10F1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75EF8FE2-99BD-4F56-A099-E5ACE75A184D}" type="sibTrans" cxnId="{480DF47F-DC6E-432F-AB6F-F1D0C10F1800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661B19C5-26CA-408C-BDA7-837373FCD298}">
      <dgm:prSet custT="1"/>
      <dgm:spPr/>
      <dgm:t>
        <a:bodyPr/>
        <a:lstStyle/>
        <a:p>
          <a:r>
            <a:rPr lang="en-US" altLang="zh-CN" sz="2000" baseline="0" dirty="0">
              <a:latin typeface="Arial Unicode MS" pitchFamily="34" charset="-122"/>
              <a:ea typeface="宋体" pitchFamily="2" charset="-122"/>
            </a:rPr>
            <a:t>EHS</a:t>
          </a:r>
          <a:endParaRPr lang="zh-CN" altLang="en-US" sz="2000" baseline="0" dirty="0">
            <a:latin typeface="Arial Unicode MS" pitchFamily="34" charset="-122"/>
            <a:ea typeface="宋体" pitchFamily="2" charset="-122"/>
          </a:endParaRPr>
        </a:p>
      </dgm:t>
    </dgm:pt>
    <dgm:pt modelId="{5365A5E7-F1E3-42FD-A314-DFB1A22484DE}" type="parTrans" cxnId="{B5AA6A10-ACCC-4DA7-8970-690FC50187C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262F596B-CA6B-488C-B53B-03F76668562F}" type="sibTrans" cxnId="{B5AA6A10-ACCC-4DA7-8970-690FC50187C6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F92666A-1DDA-4215-B570-062C9F3B265C}">
      <dgm:prSet custT="1"/>
      <dgm:spPr/>
      <dgm:t>
        <a:bodyPr/>
        <a:lstStyle/>
        <a:p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内部生产：各工厂</a:t>
          </a:r>
        </a:p>
      </dgm:t>
    </dgm:pt>
    <dgm:pt modelId="{2533EAC2-D8A2-4BE7-B6A1-A1E2A3FF9ADE}" type="parTrans" cxnId="{A2F2258D-BC20-434A-8FCB-2857CDF8DA24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5830E285-FF1E-4C43-A0EB-7D04698D4D39}" type="sibTrans" cxnId="{A2F2258D-BC20-434A-8FCB-2857CDF8DA24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A915F4AC-4030-4D9F-9A7C-391D4B77C7BE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外部生产：</a:t>
          </a:r>
          <a:endParaRPr lang="en-US" altLang="zh-CN" sz="2000" baseline="0" dirty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1500"/>
            </a:lnSpc>
          </a:pP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上市许可</a:t>
          </a:r>
          <a:r>
            <a:rPr lang="en-US" altLang="zh-CN" sz="2000" baseline="0" dirty="0">
              <a:latin typeface="Arial Unicode MS" pitchFamily="34" charset="-122"/>
              <a:ea typeface="宋体" pitchFamily="2" charset="-122"/>
            </a:rPr>
            <a:t>/</a:t>
          </a:r>
          <a:r>
            <a:rPr lang="zh-CN" altLang="en-US" sz="2000" baseline="0" dirty="0">
              <a:latin typeface="Arial Unicode MS" pitchFamily="34" charset="-122"/>
              <a:ea typeface="宋体" pitchFamily="2" charset="-122"/>
            </a:rPr>
            <a:t>委托</a:t>
          </a:r>
          <a:r>
            <a:rPr lang="zh-CN" altLang="en-US" sz="2000" baseline="0" dirty="0" smtClean="0">
              <a:latin typeface="Arial Unicode MS" pitchFamily="34" charset="-122"/>
              <a:ea typeface="宋体" pitchFamily="2" charset="-122"/>
            </a:rPr>
            <a:t>加工</a:t>
          </a:r>
          <a:endParaRPr lang="zh-CN" altLang="en-US" sz="2000" baseline="0" dirty="0">
            <a:latin typeface="Arial Unicode MS" pitchFamily="34" charset="-122"/>
            <a:ea typeface="宋体" pitchFamily="2" charset="-122"/>
          </a:endParaRPr>
        </a:p>
      </dgm:t>
    </dgm:pt>
    <dgm:pt modelId="{3262C62A-0D18-4D58-8EB8-314A9814AEE9}" type="parTrans" cxnId="{38AEAB82-5E0F-4D90-8956-0C0C516CB5E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73F8290C-5838-41B4-98DD-A9055938E49B}" type="sibTrans" cxnId="{38AEAB82-5E0F-4D90-8956-0C0C516CB5EF}">
      <dgm:prSet/>
      <dgm:spPr/>
      <dgm:t>
        <a:bodyPr/>
        <a:lstStyle/>
        <a:p>
          <a:endParaRPr lang="zh-CN" altLang="en-US" sz="2000" baseline="0">
            <a:latin typeface="Arial Unicode MS" pitchFamily="34" charset="-122"/>
            <a:ea typeface="宋体" pitchFamily="2" charset="-122"/>
          </a:endParaRPr>
        </a:p>
      </dgm:t>
    </dgm:pt>
    <dgm:pt modelId="{81418EBE-4570-43A1-B395-3F6BB43946A7}" type="pres">
      <dgm:prSet presAssocID="{2CDBAF40-944E-4E18-A2CB-133AFCF265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3C55A12-B752-4B3C-8043-C0DB513B99CE}" type="pres">
      <dgm:prSet presAssocID="{0247541C-F9F5-41EC-8B47-6ACB8914BD10}" presName="root" presStyleCnt="0"/>
      <dgm:spPr/>
    </dgm:pt>
    <dgm:pt modelId="{1F4113FE-2B13-4683-88E7-C747A8BB6807}" type="pres">
      <dgm:prSet presAssocID="{0247541C-F9F5-41EC-8B47-6ACB8914BD10}" presName="rootComposite" presStyleCnt="0"/>
      <dgm:spPr/>
    </dgm:pt>
    <dgm:pt modelId="{C3BCFFDE-933C-40BE-9D3C-2EABE69B11D5}" type="pres">
      <dgm:prSet presAssocID="{0247541C-F9F5-41EC-8B47-6ACB8914BD10}" presName="rootText" presStyleLbl="node1" presStyleIdx="0" presStyleCnt="1" custScaleX="147317"/>
      <dgm:spPr/>
      <dgm:t>
        <a:bodyPr/>
        <a:lstStyle/>
        <a:p>
          <a:endParaRPr lang="zh-CN" altLang="en-US"/>
        </a:p>
      </dgm:t>
    </dgm:pt>
    <dgm:pt modelId="{A805FD6B-3262-4D19-B038-D22492898C99}" type="pres">
      <dgm:prSet presAssocID="{0247541C-F9F5-41EC-8B47-6ACB8914BD1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1203878C-CEF5-4939-8AD3-9C373FD5274E}" type="pres">
      <dgm:prSet presAssocID="{0247541C-F9F5-41EC-8B47-6ACB8914BD10}" presName="childShape" presStyleCnt="0"/>
      <dgm:spPr/>
    </dgm:pt>
    <dgm:pt modelId="{605C076D-D544-4D62-840A-E028DE4F7600}" type="pres">
      <dgm:prSet presAssocID="{69328AF3-7FBD-4D35-A156-3F9F43DFA441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8BE6D7E8-FAC9-433D-9294-D39D7E2188DB}" type="pres">
      <dgm:prSet presAssocID="{FADAE64C-26B8-45DA-B76C-EB36597BB7A1}" presName="childText" presStyleLbl="bgAcc1" presStyleIdx="0" presStyleCnt="6" custScaleX="2286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B79AF3-29BB-4379-B04A-043AA0FD8BFF}" type="pres">
      <dgm:prSet presAssocID="{356402EC-B566-4DD8-8337-E24105B715CD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355A4C32-5742-4047-A3AC-41DFD60C4969}" type="pres">
      <dgm:prSet presAssocID="{B6D1A798-7340-4A55-9C3E-EB9801A651F2}" presName="childText" presStyleLbl="bgAcc1" presStyleIdx="1" presStyleCnt="6" custScaleX="2286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3E0340-CE03-47E1-A2AE-7974C904D51E}" type="pres">
      <dgm:prSet presAssocID="{8DA001A5-BE83-4A6B-8B01-64D7A48A7DAA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8EA45845-A21B-44CE-9C43-478A90675314}" type="pres">
      <dgm:prSet presAssocID="{B747C88D-798C-4A39-B2AC-4E0FC269B51B}" presName="childText" presStyleLbl="bgAcc1" presStyleIdx="2" presStyleCnt="6" custScaleX="2342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F12108-C8E8-488B-BC72-B033E5EB1890}" type="pres">
      <dgm:prSet presAssocID="{5365A5E7-F1E3-42FD-A314-DFB1A22484DE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E4294665-356A-4064-BCAC-728A59B512E5}" type="pres">
      <dgm:prSet presAssocID="{661B19C5-26CA-408C-BDA7-837373FCD298}" presName="childText" presStyleLbl="bgAcc1" presStyleIdx="3" presStyleCnt="6" custScaleX="2351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62ECA2-CF57-4AE0-A27C-4182237AE616}" type="pres">
      <dgm:prSet presAssocID="{2533EAC2-D8A2-4BE7-B6A1-A1E2A3FF9ADE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FFD08FE1-71DD-48C6-B710-5D1D8899636C}" type="pres">
      <dgm:prSet presAssocID="{AF92666A-1DDA-4215-B570-062C9F3B265C}" presName="childText" presStyleLbl="bgAcc1" presStyleIdx="4" presStyleCnt="6" custScaleX="2375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1FB54-3D07-4DF1-A462-6FD4B1A77AB5}" type="pres">
      <dgm:prSet presAssocID="{3262C62A-0D18-4D58-8EB8-314A9814AEE9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DD105E8A-3BC5-436D-9686-8C9835AA50F9}" type="pres">
      <dgm:prSet presAssocID="{A915F4AC-4030-4D9F-9A7C-391D4B77C7BE}" presName="childText" presStyleLbl="bgAcc1" presStyleIdx="5" presStyleCnt="6" custScaleX="2399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C675EC-1388-4947-AADF-8517C9BD82BF}" type="presOf" srcId="{2CDBAF40-944E-4E18-A2CB-133AFCF26506}" destId="{81418EBE-4570-43A1-B395-3F6BB43946A7}" srcOrd="0" destOrd="0" presId="urn:microsoft.com/office/officeart/2005/8/layout/hierarchy3"/>
    <dgm:cxn modelId="{38AEAB82-5E0F-4D90-8956-0C0C516CB5EF}" srcId="{0247541C-F9F5-41EC-8B47-6ACB8914BD10}" destId="{A915F4AC-4030-4D9F-9A7C-391D4B77C7BE}" srcOrd="5" destOrd="0" parTransId="{3262C62A-0D18-4D58-8EB8-314A9814AEE9}" sibTransId="{73F8290C-5838-41B4-98DD-A9055938E49B}"/>
    <dgm:cxn modelId="{7A4FB764-A11B-46EC-8576-3375C22E44E3}" type="presOf" srcId="{5365A5E7-F1E3-42FD-A314-DFB1A22484DE}" destId="{0DF12108-C8E8-488B-BC72-B033E5EB1890}" srcOrd="0" destOrd="0" presId="urn:microsoft.com/office/officeart/2005/8/layout/hierarchy3"/>
    <dgm:cxn modelId="{D2D1CEDF-7D1E-4F98-91F3-A833C5379DF3}" type="presOf" srcId="{AF92666A-1DDA-4215-B570-062C9F3B265C}" destId="{FFD08FE1-71DD-48C6-B710-5D1D8899636C}" srcOrd="0" destOrd="0" presId="urn:microsoft.com/office/officeart/2005/8/layout/hierarchy3"/>
    <dgm:cxn modelId="{BE923629-7DC4-4EE0-AAAF-0C9D1E571223}" type="presOf" srcId="{B6D1A798-7340-4A55-9C3E-EB9801A651F2}" destId="{355A4C32-5742-4047-A3AC-41DFD60C4969}" srcOrd="0" destOrd="0" presId="urn:microsoft.com/office/officeart/2005/8/layout/hierarchy3"/>
    <dgm:cxn modelId="{480DF47F-DC6E-432F-AB6F-F1D0C10F1800}" srcId="{0247541C-F9F5-41EC-8B47-6ACB8914BD10}" destId="{B747C88D-798C-4A39-B2AC-4E0FC269B51B}" srcOrd="2" destOrd="0" parTransId="{8DA001A5-BE83-4A6B-8B01-64D7A48A7DAA}" sibTransId="{75EF8FE2-99BD-4F56-A099-E5ACE75A184D}"/>
    <dgm:cxn modelId="{DD1DE44D-29D8-4BD1-8025-CF8A725BE800}" srcId="{0247541C-F9F5-41EC-8B47-6ACB8914BD10}" destId="{B6D1A798-7340-4A55-9C3E-EB9801A651F2}" srcOrd="1" destOrd="0" parTransId="{356402EC-B566-4DD8-8337-E24105B715CD}" sibTransId="{595977B1-34B8-4FFF-9014-24E2C0903992}"/>
    <dgm:cxn modelId="{CAF036D2-6497-49A3-A7AE-2808AB63C396}" srcId="{2CDBAF40-944E-4E18-A2CB-133AFCF26506}" destId="{0247541C-F9F5-41EC-8B47-6ACB8914BD10}" srcOrd="0" destOrd="0" parTransId="{FFFEC161-C92B-4ECD-8592-9356D1DD8FCA}" sibTransId="{A8F5D43A-4AED-48F4-BF4D-1C279F6CAA9B}"/>
    <dgm:cxn modelId="{B5AA6A10-ACCC-4DA7-8970-690FC50187C6}" srcId="{0247541C-F9F5-41EC-8B47-6ACB8914BD10}" destId="{661B19C5-26CA-408C-BDA7-837373FCD298}" srcOrd="3" destOrd="0" parTransId="{5365A5E7-F1E3-42FD-A314-DFB1A22484DE}" sibTransId="{262F596B-CA6B-488C-B53B-03F76668562F}"/>
    <dgm:cxn modelId="{FD1F00FE-91FD-4C10-A31D-36C746838383}" type="presOf" srcId="{B747C88D-798C-4A39-B2AC-4E0FC269B51B}" destId="{8EA45845-A21B-44CE-9C43-478A90675314}" srcOrd="0" destOrd="0" presId="urn:microsoft.com/office/officeart/2005/8/layout/hierarchy3"/>
    <dgm:cxn modelId="{7A43D44B-6898-4B51-ABB9-F96BF849C0BF}" type="presOf" srcId="{A915F4AC-4030-4D9F-9A7C-391D4B77C7BE}" destId="{DD105E8A-3BC5-436D-9686-8C9835AA50F9}" srcOrd="0" destOrd="0" presId="urn:microsoft.com/office/officeart/2005/8/layout/hierarchy3"/>
    <dgm:cxn modelId="{7BF16EF4-1EF7-46A9-B4F9-F7E95431037F}" srcId="{0247541C-F9F5-41EC-8B47-6ACB8914BD10}" destId="{FADAE64C-26B8-45DA-B76C-EB36597BB7A1}" srcOrd="0" destOrd="0" parTransId="{69328AF3-7FBD-4D35-A156-3F9F43DFA441}" sibTransId="{9A0FE544-4006-489F-92A1-1A9A84570BAD}"/>
    <dgm:cxn modelId="{15BF7368-18B4-4ECC-B9E2-330B3DCAFEEB}" type="presOf" srcId="{0247541C-F9F5-41EC-8B47-6ACB8914BD10}" destId="{A805FD6B-3262-4D19-B038-D22492898C99}" srcOrd="1" destOrd="0" presId="urn:microsoft.com/office/officeart/2005/8/layout/hierarchy3"/>
    <dgm:cxn modelId="{613D832D-F4A6-46EF-865E-9AD7088D1D8C}" type="presOf" srcId="{8DA001A5-BE83-4A6B-8B01-64D7A48A7DAA}" destId="{263E0340-CE03-47E1-A2AE-7974C904D51E}" srcOrd="0" destOrd="0" presId="urn:microsoft.com/office/officeart/2005/8/layout/hierarchy3"/>
    <dgm:cxn modelId="{97DB92CD-33D6-4A63-A79A-A607C9364C81}" type="presOf" srcId="{69328AF3-7FBD-4D35-A156-3F9F43DFA441}" destId="{605C076D-D544-4D62-840A-E028DE4F7600}" srcOrd="0" destOrd="0" presId="urn:microsoft.com/office/officeart/2005/8/layout/hierarchy3"/>
    <dgm:cxn modelId="{6889C578-FB99-4D5E-8C0A-37823996719A}" type="presOf" srcId="{0247541C-F9F5-41EC-8B47-6ACB8914BD10}" destId="{C3BCFFDE-933C-40BE-9D3C-2EABE69B11D5}" srcOrd="0" destOrd="0" presId="urn:microsoft.com/office/officeart/2005/8/layout/hierarchy3"/>
    <dgm:cxn modelId="{D4EE93E8-E02B-4B70-B5AE-2EFAF5D9C64D}" type="presOf" srcId="{356402EC-B566-4DD8-8337-E24105B715CD}" destId="{9DB79AF3-29BB-4379-B04A-043AA0FD8BFF}" srcOrd="0" destOrd="0" presId="urn:microsoft.com/office/officeart/2005/8/layout/hierarchy3"/>
    <dgm:cxn modelId="{F9B18516-2C05-49B7-BEF2-F9AE5350408B}" type="presOf" srcId="{FADAE64C-26B8-45DA-B76C-EB36597BB7A1}" destId="{8BE6D7E8-FAC9-433D-9294-D39D7E2188DB}" srcOrd="0" destOrd="0" presId="urn:microsoft.com/office/officeart/2005/8/layout/hierarchy3"/>
    <dgm:cxn modelId="{78646A88-373E-4CB5-9281-87C569E1D3D4}" type="presOf" srcId="{3262C62A-0D18-4D58-8EB8-314A9814AEE9}" destId="{AAF1FB54-3D07-4DF1-A462-6FD4B1A77AB5}" srcOrd="0" destOrd="0" presId="urn:microsoft.com/office/officeart/2005/8/layout/hierarchy3"/>
    <dgm:cxn modelId="{1117D250-C837-4937-B0B1-F83799B53901}" type="presOf" srcId="{661B19C5-26CA-408C-BDA7-837373FCD298}" destId="{E4294665-356A-4064-BCAC-728A59B512E5}" srcOrd="0" destOrd="0" presId="urn:microsoft.com/office/officeart/2005/8/layout/hierarchy3"/>
    <dgm:cxn modelId="{A2F2258D-BC20-434A-8FCB-2857CDF8DA24}" srcId="{0247541C-F9F5-41EC-8B47-6ACB8914BD10}" destId="{AF92666A-1DDA-4215-B570-062C9F3B265C}" srcOrd="4" destOrd="0" parTransId="{2533EAC2-D8A2-4BE7-B6A1-A1E2A3FF9ADE}" sibTransId="{5830E285-FF1E-4C43-A0EB-7D04698D4D39}"/>
    <dgm:cxn modelId="{F4D60D42-A3EF-4C20-B9A0-436963950016}" type="presOf" srcId="{2533EAC2-D8A2-4BE7-B6A1-A1E2A3FF9ADE}" destId="{FE62ECA2-CF57-4AE0-A27C-4182237AE616}" srcOrd="0" destOrd="0" presId="urn:microsoft.com/office/officeart/2005/8/layout/hierarchy3"/>
    <dgm:cxn modelId="{4664E4B4-50BB-4C4B-B6B6-C475EA917D1B}" type="presParOf" srcId="{81418EBE-4570-43A1-B395-3F6BB43946A7}" destId="{53C55A12-B752-4B3C-8043-C0DB513B99CE}" srcOrd="0" destOrd="0" presId="urn:microsoft.com/office/officeart/2005/8/layout/hierarchy3"/>
    <dgm:cxn modelId="{FF31F3B3-98B5-4D2B-BD45-7F1C16A3F0F4}" type="presParOf" srcId="{53C55A12-B752-4B3C-8043-C0DB513B99CE}" destId="{1F4113FE-2B13-4683-88E7-C747A8BB6807}" srcOrd="0" destOrd="0" presId="urn:microsoft.com/office/officeart/2005/8/layout/hierarchy3"/>
    <dgm:cxn modelId="{94FCBCD3-C353-4FF9-9908-3A9BE5456776}" type="presParOf" srcId="{1F4113FE-2B13-4683-88E7-C747A8BB6807}" destId="{C3BCFFDE-933C-40BE-9D3C-2EABE69B11D5}" srcOrd="0" destOrd="0" presId="urn:microsoft.com/office/officeart/2005/8/layout/hierarchy3"/>
    <dgm:cxn modelId="{0ED1C207-0456-4081-9C98-F146C126DAFE}" type="presParOf" srcId="{1F4113FE-2B13-4683-88E7-C747A8BB6807}" destId="{A805FD6B-3262-4D19-B038-D22492898C99}" srcOrd="1" destOrd="0" presId="urn:microsoft.com/office/officeart/2005/8/layout/hierarchy3"/>
    <dgm:cxn modelId="{AB934850-4AD1-4C6D-8573-332C98EABC87}" type="presParOf" srcId="{53C55A12-B752-4B3C-8043-C0DB513B99CE}" destId="{1203878C-CEF5-4939-8AD3-9C373FD5274E}" srcOrd="1" destOrd="0" presId="urn:microsoft.com/office/officeart/2005/8/layout/hierarchy3"/>
    <dgm:cxn modelId="{865E93F5-DD95-40EE-90E1-D385BE58D8AD}" type="presParOf" srcId="{1203878C-CEF5-4939-8AD3-9C373FD5274E}" destId="{605C076D-D544-4D62-840A-E028DE4F7600}" srcOrd="0" destOrd="0" presId="urn:microsoft.com/office/officeart/2005/8/layout/hierarchy3"/>
    <dgm:cxn modelId="{13B3AF9A-7304-4F16-91F7-17C3C048E073}" type="presParOf" srcId="{1203878C-CEF5-4939-8AD3-9C373FD5274E}" destId="{8BE6D7E8-FAC9-433D-9294-D39D7E2188DB}" srcOrd="1" destOrd="0" presId="urn:microsoft.com/office/officeart/2005/8/layout/hierarchy3"/>
    <dgm:cxn modelId="{6D057326-22CF-4AEE-803D-7DBDBAFE2833}" type="presParOf" srcId="{1203878C-CEF5-4939-8AD3-9C373FD5274E}" destId="{9DB79AF3-29BB-4379-B04A-043AA0FD8BFF}" srcOrd="2" destOrd="0" presId="urn:microsoft.com/office/officeart/2005/8/layout/hierarchy3"/>
    <dgm:cxn modelId="{30333709-73D3-4453-88D1-2FBF6593678B}" type="presParOf" srcId="{1203878C-CEF5-4939-8AD3-9C373FD5274E}" destId="{355A4C32-5742-4047-A3AC-41DFD60C4969}" srcOrd="3" destOrd="0" presId="urn:microsoft.com/office/officeart/2005/8/layout/hierarchy3"/>
    <dgm:cxn modelId="{F591106D-BD58-44D6-A01B-5D6176EC41D3}" type="presParOf" srcId="{1203878C-CEF5-4939-8AD3-9C373FD5274E}" destId="{263E0340-CE03-47E1-A2AE-7974C904D51E}" srcOrd="4" destOrd="0" presId="urn:microsoft.com/office/officeart/2005/8/layout/hierarchy3"/>
    <dgm:cxn modelId="{61B2E5D3-C502-400E-B99E-53C0DF408E4E}" type="presParOf" srcId="{1203878C-CEF5-4939-8AD3-9C373FD5274E}" destId="{8EA45845-A21B-44CE-9C43-478A90675314}" srcOrd="5" destOrd="0" presId="urn:microsoft.com/office/officeart/2005/8/layout/hierarchy3"/>
    <dgm:cxn modelId="{AD51642B-2F48-4D99-ADA8-9FD20FAE2CB2}" type="presParOf" srcId="{1203878C-CEF5-4939-8AD3-9C373FD5274E}" destId="{0DF12108-C8E8-488B-BC72-B033E5EB1890}" srcOrd="6" destOrd="0" presId="urn:microsoft.com/office/officeart/2005/8/layout/hierarchy3"/>
    <dgm:cxn modelId="{CB46ABE0-696B-42E9-A58B-BBE795DDDA8B}" type="presParOf" srcId="{1203878C-CEF5-4939-8AD3-9C373FD5274E}" destId="{E4294665-356A-4064-BCAC-728A59B512E5}" srcOrd="7" destOrd="0" presId="urn:microsoft.com/office/officeart/2005/8/layout/hierarchy3"/>
    <dgm:cxn modelId="{CBD45D10-0325-498A-BF80-CB450A571C9D}" type="presParOf" srcId="{1203878C-CEF5-4939-8AD3-9C373FD5274E}" destId="{FE62ECA2-CF57-4AE0-A27C-4182237AE616}" srcOrd="8" destOrd="0" presId="urn:microsoft.com/office/officeart/2005/8/layout/hierarchy3"/>
    <dgm:cxn modelId="{0A8D272E-AC8F-4CE4-B8BF-28A8F287D7C7}" type="presParOf" srcId="{1203878C-CEF5-4939-8AD3-9C373FD5274E}" destId="{FFD08FE1-71DD-48C6-B710-5D1D8899636C}" srcOrd="9" destOrd="0" presId="urn:microsoft.com/office/officeart/2005/8/layout/hierarchy3"/>
    <dgm:cxn modelId="{4812F3C3-A840-4B7E-89F9-6F6B91520F7D}" type="presParOf" srcId="{1203878C-CEF5-4939-8AD3-9C373FD5274E}" destId="{AAF1FB54-3D07-4DF1-A462-6FD4B1A77AB5}" srcOrd="10" destOrd="0" presId="urn:microsoft.com/office/officeart/2005/8/layout/hierarchy3"/>
    <dgm:cxn modelId="{819AF4FA-B595-4708-BBE1-2AF6659D5F0C}" type="presParOf" srcId="{1203878C-CEF5-4939-8AD3-9C373FD5274E}" destId="{DD105E8A-3BC5-436D-9686-8C9835AA50F9}" srcOrd="11" destOrd="0" presId="urn:microsoft.com/office/officeart/2005/8/layout/hierarchy3"/>
  </dgm:cxnLst>
  <dgm:bg>
    <a:effectLst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73903-06B0-49DD-A12E-119B3BA9DBF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91AB623-13DE-4D43-B593-C796CF4004D0}">
      <dgm:prSet phldrT="[文本]" custT="1"/>
      <dgm:spPr/>
      <dgm:t>
        <a:bodyPr/>
        <a:lstStyle/>
        <a:p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工厂管理</a:t>
          </a:r>
          <a:endParaRPr lang="zh-CN" altLang="en-US" sz="2800" b="1" baseline="0" dirty="0">
            <a:latin typeface="Arial Unicode MS" pitchFamily="34" charset="-122"/>
            <a:ea typeface="宋体" pitchFamily="2" charset="-122"/>
          </a:endParaRPr>
        </a:p>
      </dgm:t>
    </dgm:pt>
    <dgm:pt modelId="{8C4C402B-83C6-4A37-970D-EC7E728973F0}" type="parTrans" cxnId="{438109C4-6C27-4EF5-99B8-91D87279E68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B107089-592E-45C9-8988-44D0CB200A7F}" type="sibTrans" cxnId="{438109C4-6C27-4EF5-99B8-91D87279E68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7CFB5AF1-6D68-4A95-8D7F-A8B1D8B754F4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83D76D11-386A-413B-90E2-96FE295C672F}" type="parTrans" cxnId="{5C5D36F8-4621-4231-955A-2A0744211F22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43D9349-0C89-4955-9AB7-16067F6CA93E}" type="sibTrans" cxnId="{5C5D36F8-4621-4231-955A-2A0744211F22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9742637-E670-4C26-84E4-3FB11C66E825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职能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4BC11663-BDF9-4B72-B8D6-988BF0DC5E23}" type="parTrans" cxnId="{A0DB4A75-DC5D-4AB8-BDC1-1C240522274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2E82E012-72EF-43BD-937A-9404CDCDE17D}" type="sibTrans" cxnId="{A0DB4A75-DC5D-4AB8-BDC1-1C240522274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578DC7F-7B63-4584-8D4D-FC6F948B6736}">
      <dgm:prSet phldrT="[文本]" custT="1"/>
      <dgm:spPr/>
      <dgm:t>
        <a:bodyPr/>
        <a:lstStyle/>
        <a:p>
          <a:pPr>
            <a:lnSpc>
              <a:spcPts val="2000"/>
            </a:lnSpc>
          </a:pPr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集团生产</a:t>
          </a:r>
          <a:endParaRPr lang="en-US" altLang="zh-CN" sz="2800" b="1" baseline="0" dirty="0" smtClean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2000"/>
            </a:lnSpc>
          </a:pPr>
          <a:r>
            <a:rPr lang="zh-CN" altLang="en-US" sz="2800" b="1" baseline="0" dirty="0" smtClean="0">
              <a:latin typeface="Arial Unicode MS" pitchFamily="34" charset="-122"/>
              <a:ea typeface="宋体" pitchFamily="2" charset="-122"/>
            </a:rPr>
            <a:t>管理</a:t>
          </a:r>
          <a:endParaRPr lang="zh-CN" altLang="en-US" sz="2800" b="1" baseline="0" dirty="0">
            <a:latin typeface="Arial Unicode MS" pitchFamily="34" charset="-122"/>
            <a:ea typeface="宋体" pitchFamily="2" charset="-122"/>
          </a:endParaRPr>
        </a:p>
      </dgm:t>
    </dgm:pt>
    <dgm:pt modelId="{A227EB02-13DC-4651-8AC8-6ADC3D3E235D}" type="parTrans" cxnId="{7F8BB178-1F8A-4E51-AF8F-993A7E4A21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833D472-A97F-47F6-9495-C40640EA1E8B}" type="sibTrans" cxnId="{7F8BB178-1F8A-4E51-AF8F-993A7E4A21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CB4300E-81A7-4932-ACE1-ED45792C7EEF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架构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DB8E3A99-3BE1-476D-A86C-3E58242CE494}" type="parTrans" cxnId="{81A6AB95-EBD7-40C9-BD25-84E61BA83827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5C334AB6-EC74-4CB2-9FC3-0ADBBAA47217}" type="sibTrans" cxnId="{81A6AB95-EBD7-40C9-BD25-84E61BA83827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740F981A-C7E2-49A2-8227-166E75E901D8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会议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F5D45D72-0A89-4D4A-A633-C6142EAB8DF2}" type="parTrans" cxnId="{F80FAF73-5E8A-4419-9D95-4C7DD03738E9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6DA749EC-1EA9-4261-A367-83C312D6ECFB}" type="sibTrans" cxnId="{F80FAF73-5E8A-4419-9D95-4C7DD03738E9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1506520B-4BF2-414C-AA95-4C729C742209}">
      <dgm:prSet phldrT="[文本]" custT="1"/>
      <dgm:spPr/>
      <dgm:t>
        <a:bodyPr/>
        <a:lstStyle/>
        <a:p>
          <a:r>
            <a:rPr lang="zh-CN" altLang="en-US" sz="2800" baseline="0" dirty="0" smtClean="0">
              <a:latin typeface="Arial Unicode MS" pitchFamily="34" charset="-122"/>
              <a:ea typeface="宋体" pitchFamily="2" charset="-122"/>
            </a:rPr>
            <a:t>特色管理</a:t>
          </a:r>
          <a:endParaRPr lang="zh-CN" altLang="en-US" sz="2800" baseline="0" dirty="0">
            <a:latin typeface="Arial Unicode MS" pitchFamily="34" charset="-122"/>
            <a:ea typeface="宋体" pitchFamily="2" charset="-122"/>
          </a:endParaRPr>
        </a:p>
      </dgm:t>
    </dgm:pt>
    <dgm:pt modelId="{1E4D46B6-4C2A-4705-B197-3CA96CAAE072}" type="parTrans" cxnId="{12583849-1209-4AFF-B1A1-2AF6F83B5D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DC65E784-6222-4FF1-A7BA-D03C42750D21}" type="sibTrans" cxnId="{12583849-1209-4AFF-B1A1-2AF6F83B5D9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3F08BE4B-9EC0-41E4-B1BC-A911161E779D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验证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3CCAE05D-0221-4C62-8C51-9046DB6FF33C}" type="parTrans" cxnId="{BBE4359B-42E9-4013-8774-8383891C41B6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9717D621-A19F-4EA2-9C37-00C3BD1860B5}" type="sibTrans" cxnId="{BBE4359B-42E9-4013-8774-8383891C41B6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253BD075-DEFB-42BC-B385-3184025F8980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产品控制策略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CDBCBE82-EAE3-4030-ACC6-CC4172890869}" type="parTrans" cxnId="{5ACA0DD1-A641-4395-9714-B8A80806BE3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B25D9BA-0E1E-43C4-9685-BCEF9862B770}" type="sibTrans" cxnId="{5ACA0DD1-A641-4395-9714-B8A80806BE3F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A27D109C-64E8-4AF3-8EDA-D7C3385FD083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管理层  会议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1AF7704F-66C0-4653-9CAE-0E034998504B}" type="parTrans" cxnId="{88C8E51E-5955-4DAF-9CD5-DD406D4AB33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D20ADDBB-8495-4723-8EB5-11FEDAC45AB8}" type="sibTrans" cxnId="{88C8E51E-5955-4DAF-9CD5-DD406D4AB33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3C0294C-4B06-4CB8-865D-5C55CDABFCE3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KPI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9B07B46A-C826-4D6F-8BB2-92B83C208769}" type="parTrans" cxnId="{B15A3D7D-7CCC-43D1-B920-31FBE41FD30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C307EF8-C4C9-4EDE-A2B8-49B3BCCF9095}" type="sibTrans" cxnId="{B15A3D7D-7CCC-43D1-B920-31FBE41FD300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08AD4548-9865-44BA-B814-22E70DC85516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职能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810484FD-9C83-4002-8E88-AE504A59D773}" type="parTrans" cxnId="{D721A207-1CA2-42C2-9593-A617F311C86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4A4B5EE-BD2F-465E-8B31-DBAB1CC02FA6}" type="sibTrans" cxnId="{D721A207-1CA2-42C2-9593-A617F311C86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FBEF5E48-E922-42B5-946E-7E962B9FD805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KPI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FDB63687-68D1-416D-8403-66B82D61C438}" type="parTrans" cxnId="{DD0361BD-392B-4A5F-A05E-2E02AAFADE8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8FAA1DEE-3C75-4AD8-AFF5-F18476914D40}" type="sibTrans" cxnId="{DD0361BD-392B-4A5F-A05E-2E02AAFADE8A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C1B7C912-D613-4A44-945B-E4BD4E8ADE3D}">
      <dgm:prSet phldrT="[文本]" custT="1"/>
      <dgm:spPr/>
      <dgm:t>
        <a:bodyPr/>
        <a:lstStyle/>
        <a:p>
          <a:r>
            <a:rPr lang="zh-CN" altLang="en-US" sz="2400" baseline="0" dirty="0" smtClean="0">
              <a:latin typeface="Arial Unicode MS" pitchFamily="34" charset="-122"/>
              <a:ea typeface="宋体" pitchFamily="2" charset="-122"/>
            </a:rPr>
            <a:t>上市许可人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12598E90-6E99-4126-91C0-EF5958066914}" type="parTrans" cxnId="{F7108AFB-8734-424A-8290-1B457CE157E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9420D97D-AFA7-4FE5-B58D-D8D80FA238C4}" type="sibTrans" cxnId="{F7108AFB-8734-424A-8290-1B457CE157E1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9199AFE-5E8B-4406-9E26-23EF49D6CCC8}">
      <dgm:prSet phldrT="[文本]" custT="1"/>
      <dgm:spPr/>
      <dgm:t>
        <a:bodyPr/>
        <a:lstStyle/>
        <a:p>
          <a:r>
            <a:rPr lang="en-US" altLang="zh-CN" sz="2400" baseline="0" dirty="0" smtClean="0">
              <a:latin typeface="Arial Unicode MS" pitchFamily="34" charset="-122"/>
              <a:ea typeface="宋体" pitchFamily="2" charset="-122"/>
            </a:rPr>
            <a:t>PT/FT</a:t>
          </a:r>
          <a:endParaRPr lang="zh-CN" altLang="en-US" sz="2400" baseline="0" dirty="0">
            <a:latin typeface="Arial Unicode MS" pitchFamily="34" charset="-122"/>
            <a:ea typeface="宋体" pitchFamily="2" charset="-122"/>
          </a:endParaRPr>
        </a:p>
      </dgm:t>
    </dgm:pt>
    <dgm:pt modelId="{C7B8C1A0-7233-45D9-93C1-24394377E943}" type="parTrans" cxnId="{A8494D95-6184-46A1-B9D7-1E65F412705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E27EED0D-640A-49F9-A8AA-9DCCF2FA3609}" type="sibTrans" cxnId="{A8494D95-6184-46A1-B9D7-1E65F412705E}">
      <dgm:prSet/>
      <dgm:spPr/>
      <dgm:t>
        <a:bodyPr/>
        <a:lstStyle/>
        <a:p>
          <a:endParaRPr lang="zh-CN" altLang="en-US" sz="2400" baseline="0">
            <a:latin typeface="Arial Unicode MS" pitchFamily="34" charset="-122"/>
            <a:ea typeface="宋体" pitchFamily="2" charset="-122"/>
          </a:endParaRPr>
        </a:p>
      </dgm:t>
    </dgm:pt>
    <dgm:pt modelId="{188B6E0E-C0B9-4CB8-8942-FD547824F435}" type="pres">
      <dgm:prSet presAssocID="{C7073903-06B0-49DD-A12E-119B3BA9DB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5B0126-F5AD-4897-9CFF-52560192F5DA}" type="pres">
      <dgm:prSet presAssocID="{391AB623-13DE-4D43-B593-C796CF4004D0}" presName="composite" presStyleCnt="0"/>
      <dgm:spPr/>
    </dgm:pt>
    <dgm:pt modelId="{2CD871D5-600D-4D26-8F99-507A446123CD}" type="pres">
      <dgm:prSet presAssocID="{391AB623-13DE-4D43-B593-C796CF4004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C2F96C-FD21-43E7-90B6-AC5640F6FEE7}" type="pres">
      <dgm:prSet presAssocID="{391AB623-13DE-4D43-B593-C796CF4004D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52E252-64AB-4229-8F6C-12AC473C5D0C}" type="pres">
      <dgm:prSet presAssocID="{FB107089-592E-45C9-8988-44D0CB200A7F}" presName="space" presStyleCnt="0"/>
      <dgm:spPr/>
    </dgm:pt>
    <dgm:pt modelId="{9ACA3088-9EDC-40D5-8696-A14CDE382EB1}" type="pres">
      <dgm:prSet presAssocID="{F578DC7F-7B63-4584-8D4D-FC6F948B6736}" presName="composite" presStyleCnt="0"/>
      <dgm:spPr/>
    </dgm:pt>
    <dgm:pt modelId="{72CBA262-FAD8-4F1B-AF82-6D1C4731EC38}" type="pres">
      <dgm:prSet presAssocID="{F578DC7F-7B63-4584-8D4D-FC6F948B67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B98BDF-5438-46CF-9A4B-CA0C0D5E83E6}" type="pres">
      <dgm:prSet presAssocID="{F578DC7F-7B63-4584-8D4D-FC6F948B67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C51A34-8F36-462D-8761-0C7337CC2DBB}" type="pres">
      <dgm:prSet presAssocID="{C833D472-A97F-47F6-9495-C40640EA1E8B}" presName="space" presStyleCnt="0"/>
      <dgm:spPr/>
    </dgm:pt>
    <dgm:pt modelId="{256E773C-5986-4600-8283-FEA4FC998FC2}" type="pres">
      <dgm:prSet presAssocID="{1506520B-4BF2-414C-AA95-4C729C742209}" presName="composite" presStyleCnt="0"/>
      <dgm:spPr/>
    </dgm:pt>
    <dgm:pt modelId="{EA36BECF-4203-44AC-B756-36981F563B91}" type="pres">
      <dgm:prSet presAssocID="{1506520B-4BF2-414C-AA95-4C729C7422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01381-C2E1-4BA6-AE0B-B4898A2E3A77}" type="pres">
      <dgm:prSet presAssocID="{1506520B-4BF2-414C-AA95-4C729C74220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8494D95-6184-46A1-B9D7-1E65F412705E}" srcId="{391AB623-13DE-4D43-B593-C796CF4004D0}" destId="{E9199AFE-5E8B-4406-9E26-23EF49D6CCC8}" srcOrd="4" destOrd="0" parTransId="{C7B8C1A0-7233-45D9-93C1-24394377E943}" sibTransId="{E27EED0D-640A-49F9-A8AA-9DCCF2FA3609}"/>
    <dgm:cxn modelId="{9FF9DCA5-D164-4A1E-BAF8-798DC8F9842A}" type="presOf" srcId="{C7073903-06B0-49DD-A12E-119B3BA9DBFD}" destId="{188B6E0E-C0B9-4CB8-8942-FD547824F435}" srcOrd="0" destOrd="0" presId="urn:microsoft.com/office/officeart/2005/8/layout/hList1"/>
    <dgm:cxn modelId="{5ACA0DD1-A641-4395-9714-B8A80806BE3F}" srcId="{1506520B-4BF2-414C-AA95-4C729C742209}" destId="{253BD075-DEFB-42BC-B385-3184025F8980}" srcOrd="1" destOrd="0" parTransId="{CDBCBE82-EAE3-4030-ACC6-CC4172890869}" sibTransId="{EB25D9BA-0E1E-43C4-9685-BCEF9862B770}"/>
    <dgm:cxn modelId="{D721A207-1CA2-42C2-9593-A617F311C86A}" srcId="{F578DC7F-7B63-4584-8D4D-FC6F948B6736}" destId="{08AD4548-9865-44BA-B814-22E70DC85516}" srcOrd="1" destOrd="0" parTransId="{810484FD-9C83-4002-8E88-AE504A59D773}" sibTransId="{F4A4B5EE-BD2F-465E-8B31-DBAB1CC02FA6}"/>
    <dgm:cxn modelId="{12583849-1209-4AFF-B1A1-2AF6F83B5D91}" srcId="{C7073903-06B0-49DD-A12E-119B3BA9DBFD}" destId="{1506520B-4BF2-414C-AA95-4C729C742209}" srcOrd="2" destOrd="0" parTransId="{1E4D46B6-4C2A-4705-B197-3CA96CAAE072}" sibTransId="{DC65E784-6222-4FF1-A7BA-D03C42750D21}"/>
    <dgm:cxn modelId="{83A733AF-D59F-49AD-9148-801ABF3E4F2C}" type="presOf" srcId="{7CFB5AF1-6D68-4A95-8D7F-A8B1D8B754F4}" destId="{16C2F96C-FD21-43E7-90B6-AC5640F6FEE7}" srcOrd="0" destOrd="0" presId="urn:microsoft.com/office/officeart/2005/8/layout/hList1"/>
    <dgm:cxn modelId="{F7108AFB-8734-424A-8290-1B457CE157E1}" srcId="{1506520B-4BF2-414C-AA95-4C729C742209}" destId="{C1B7C912-D613-4A44-945B-E4BD4E8ADE3D}" srcOrd="2" destOrd="0" parTransId="{12598E90-6E99-4126-91C0-EF5958066914}" sibTransId="{9420D97D-AFA7-4FE5-B58D-D8D80FA238C4}"/>
    <dgm:cxn modelId="{EC2E889A-0424-4DAF-BC06-D29BC682640E}" type="presOf" srcId="{3F08BE4B-9EC0-41E4-B1BC-A911161E779D}" destId="{6D601381-C2E1-4BA6-AE0B-B4898A2E3A77}" srcOrd="0" destOrd="0" presId="urn:microsoft.com/office/officeart/2005/8/layout/hList1"/>
    <dgm:cxn modelId="{7D76FDA8-72E8-4BED-9DF0-CE4D3528BBF5}" type="presOf" srcId="{740F981A-C7E2-49A2-8227-166E75E901D8}" destId="{D4B98BDF-5438-46CF-9A4B-CA0C0D5E83E6}" srcOrd="0" destOrd="2" presId="urn:microsoft.com/office/officeart/2005/8/layout/hList1"/>
    <dgm:cxn modelId="{4F29A189-560D-4901-A045-99AB14214A7E}" type="presOf" srcId="{391AB623-13DE-4D43-B593-C796CF4004D0}" destId="{2CD871D5-600D-4D26-8F99-507A446123CD}" srcOrd="0" destOrd="0" presId="urn:microsoft.com/office/officeart/2005/8/layout/hList1"/>
    <dgm:cxn modelId="{88C8E51E-5955-4DAF-9CD5-DD406D4AB33E}" srcId="{391AB623-13DE-4D43-B593-C796CF4004D0}" destId="{A27D109C-64E8-4AF3-8EDA-D7C3385FD083}" srcOrd="2" destOrd="0" parTransId="{1AF7704F-66C0-4653-9CAE-0E034998504B}" sibTransId="{D20ADDBB-8495-4723-8EB5-11FEDAC45AB8}"/>
    <dgm:cxn modelId="{A0DB4A75-DC5D-4AB8-BDC1-1C240522274F}" srcId="{391AB623-13DE-4D43-B593-C796CF4004D0}" destId="{09742637-E670-4C26-84E4-3FB11C66E825}" srcOrd="1" destOrd="0" parTransId="{4BC11663-BDF9-4B72-B8D6-988BF0DC5E23}" sibTransId="{2E82E012-72EF-43BD-937A-9404CDCDE17D}"/>
    <dgm:cxn modelId="{B15A3D7D-7CCC-43D1-B920-31FBE41FD300}" srcId="{391AB623-13DE-4D43-B593-C796CF4004D0}" destId="{C3C0294C-4B06-4CB8-865D-5C55CDABFCE3}" srcOrd="3" destOrd="0" parTransId="{9B07B46A-C826-4D6F-8BB2-92B83C208769}" sibTransId="{FC307EF8-C4C9-4EDE-A2B8-49B3BCCF9095}"/>
    <dgm:cxn modelId="{81A6AB95-EBD7-40C9-BD25-84E61BA83827}" srcId="{F578DC7F-7B63-4584-8D4D-FC6F948B6736}" destId="{FCB4300E-81A7-4932-ACE1-ED45792C7EEF}" srcOrd="0" destOrd="0" parTransId="{DB8E3A99-3BE1-476D-A86C-3E58242CE494}" sibTransId="{5C334AB6-EC74-4CB2-9FC3-0ADBBAA47217}"/>
    <dgm:cxn modelId="{BD33504E-AD96-43FB-854A-9431D8D943FE}" type="presOf" srcId="{253BD075-DEFB-42BC-B385-3184025F8980}" destId="{6D601381-C2E1-4BA6-AE0B-B4898A2E3A77}" srcOrd="0" destOrd="1" presId="urn:microsoft.com/office/officeart/2005/8/layout/hList1"/>
    <dgm:cxn modelId="{C1ADB747-E0BD-48C8-A6D0-437DF4D45F95}" type="presOf" srcId="{FCB4300E-81A7-4932-ACE1-ED45792C7EEF}" destId="{D4B98BDF-5438-46CF-9A4B-CA0C0D5E83E6}" srcOrd="0" destOrd="0" presId="urn:microsoft.com/office/officeart/2005/8/layout/hList1"/>
    <dgm:cxn modelId="{1A2EE898-7367-4691-BEFD-BBAE39558040}" type="presOf" srcId="{08AD4548-9865-44BA-B814-22E70DC85516}" destId="{D4B98BDF-5438-46CF-9A4B-CA0C0D5E83E6}" srcOrd="0" destOrd="1" presId="urn:microsoft.com/office/officeart/2005/8/layout/hList1"/>
    <dgm:cxn modelId="{7F8BB178-1F8A-4E51-AF8F-993A7E4A2191}" srcId="{C7073903-06B0-49DD-A12E-119B3BA9DBFD}" destId="{F578DC7F-7B63-4584-8D4D-FC6F948B6736}" srcOrd="1" destOrd="0" parTransId="{A227EB02-13DC-4651-8AC8-6ADC3D3E235D}" sibTransId="{C833D472-A97F-47F6-9495-C40640EA1E8B}"/>
    <dgm:cxn modelId="{78CD3128-D4BD-465E-8F91-DD024F48A086}" type="presOf" srcId="{E9199AFE-5E8B-4406-9E26-23EF49D6CCC8}" destId="{16C2F96C-FD21-43E7-90B6-AC5640F6FEE7}" srcOrd="0" destOrd="4" presId="urn:microsoft.com/office/officeart/2005/8/layout/hList1"/>
    <dgm:cxn modelId="{438109C4-6C27-4EF5-99B8-91D87279E680}" srcId="{C7073903-06B0-49DD-A12E-119B3BA9DBFD}" destId="{391AB623-13DE-4D43-B593-C796CF4004D0}" srcOrd="0" destOrd="0" parTransId="{8C4C402B-83C6-4A37-970D-EC7E728973F0}" sibTransId="{FB107089-592E-45C9-8988-44D0CB200A7F}"/>
    <dgm:cxn modelId="{64703424-2650-494A-9567-2C9678DAB156}" type="presOf" srcId="{FBEF5E48-E922-42B5-946E-7E962B9FD805}" destId="{D4B98BDF-5438-46CF-9A4B-CA0C0D5E83E6}" srcOrd="0" destOrd="3" presId="urn:microsoft.com/office/officeart/2005/8/layout/hList1"/>
    <dgm:cxn modelId="{56C9B94C-652B-4494-A1CA-B987700E0238}" type="presOf" srcId="{1506520B-4BF2-414C-AA95-4C729C742209}" destId="{EA36BECF-4203-44AC-B756-36981F563B91}" srcOrd="0" destOrd="0" presId="urn:microsoft.com/office/officeart/2005/8/layout/hList1"/>
    <dgm:cxn modelId="{4617CE80-B98A-41B5-89F5-397EE4487585}" type="presOf" srcId="{C3C0294C-4B06-4CB8-865D-5C55CDABFCE3}" destId="{16C2F96C-FD21-43E7-90B6-AC5640F6FEE7}" srcOrd="0" destOrd="3" presId="urn:microsoft.com/office/officeart/2005/8/layout/hList1"/>
    <dgm:cxn modelId="{BBE4359B-42E9-4013-8774-8383891C41B6}" srcId="{1506520B-4BF2-414C-AA95-4C729C742209}" destId="{3F08BE4B-9EC0-41E4-B1BC-A911161E779D}" srcOrd="0" destOrd="0" parTransId="{3CCAE05D-0221-4C62-8C51-9046DB6FF33C}" sibTransId="{9717D621-A19F-4EA2-9C37-00C3BD1860B5}"/>
    <dgm:cxn modelId="{192D49E1-3F97-4CAC-96D7-114E31DCEA46}" type="presOf" srcId="{C1B7C912-D613-4A44-945B-E4BD4E8ADE3D}" destId="{6D601381-C2E1-4BA6-AE0B-B4898A2E3A77}" srcOrd="0" destOrd="2" presId="urn:microsoft.com/office/officeart/2005/8/layout/hList1"/>
    <dgm:cxn modelId="{996A3706-CA95-4EDE-AC41-0F549C9C3060}" type="presOf" srcId="{09742637-E670-4C26-84E4-3FB11C66E825}" destId="{16C2F96C-FD21-43E7-90B6-AC5640F6FEE7}" srcOrd="0" destOrd="1" presId="urn:microsoft.com/office/officeart/2005/8/layout/hList1"/>
    <dgm:cxn modelId="{DD0361BD-392B-4A5F-A05E-2E02AAFADE8A}" srcId="{F578DC7F-7B63-4584-8D4D-FC6F948B6736}" destId="{FBEF5E48-E922-42B5-946E-7E962B9FD805}" srcOrd="3" destOrd="0" parTransId="{FDB63687-68D1-416D-8403-66B82D61C438}" sibTransId="{8FAA1DEE-3C75-4AD8-AFF5-F18476914D40}"/>
    <dgm:cxn modelId="{F80FAF73-5E8A-4419-9D95-4C7DD03738E9}" srcId="{F578DC7F-7B63-4584-8D4D-FC6F948B6736}" destId="{740F981A-C7E2-49A2-8227-166E75E901D8}" srcOrd="2" destOrd="0" parTransId="{F5D45D72-0A89-4D4A-A633-C6142EAB8DF2}" sibTransId="{6DA749EC-1EA9-4261-A367-83C312D6ECFB}"/>
    <dgm:cxn modelId="{5C5D36F8-4621-4231-955A-2A0744211F22}" srcId="{391AB623-13DE-4D43-B593-C796CF4004D0}" destId="{7CFB5AF1-6D68-4A95-8D7F-A8B1D8B754F4}" srcOrd="0" destOrd="0" parTransId="{83D76D11-386A-413B-90E2-96FE295C672F}" sibTransId="{043D9349-0C89-4955-9AB7-16067F6CA93E}"/>
    <dgm:cxn modelId="{FFB04E59-41AF-4E7D-B934-E8D4FCE7C60E}" type="presOf" srcId="{A27D109C-64E8-4AF3-8EDA-D7C3385FD083}" destId="{16C2F96C-FD21-43E7-90B6-AC5640F6FEE7}" srcOrd="0" destOrd="2" presId="urn:microsoft.com/office/officeart/2005/8/layout/hList1"/>
    <dgm:cxn modelId="{1C221151-98AB-4082-9446-96B9EC7C452A}" type="presOf" srcId="{F578DC7F-7B63-4584-8D4D-FC6F948B6736}" destId="{72CBA262-FAD8-4F1B-AF82-6D1C4731EC38}" srcOrd="0" destOrd="0" presId="urn:microsoft.com/office/officeart/2005/8/layout/hList1"/>
    <dgm:cxn modelId="{206B7044-EEA5-4932-BEFB-1F53407FBFDC}" type="presParOf" srcId="{188B6E0E-C0B9-4CB8-8942-FD547824F435}" destId="{875B0126-F5AD-4897-9CFF-52560192F5DA}" srcOrd="0" destOrd="0" presId="urn:microsoft.com/office/officeart/2005/8/layout/hList1"/>
    <dgm:cxn modelId="{ED595C0B-B948-4316-A054-E1E015BB1F64}" type="presParOf" srcId="{875B0126-F5AD-4897-9CFF-52560192F5DA}" destId="{2CD871D5-600D-4D26-8F99-507A446123CD}" srcOrd="0" destOrd="0" presId="urn:microsoft.com/office/officeart/2005/8/layout/hList1"/>
    <dgm:cxn modelId="{8D0C3541-C250-46DE-899E-DF1DCAC7984E}" type="presParOf" srcId="{875B0126-F5AD-4897-9CFF-52560192F5DA}" destId="{16C2F96C-FD21-43E7-90B6-AC5640F6FEE7}" srcOrd="1" destOrd="0" presId="urn:microsoft.com/office/officeart/2005/8/layout/hList1"/>
    <dgm:cxn modelId="{8011FBED-25BA-4135-BCE4-E96688B14905}" type="presParOf" srcId="{188B6E0E-C0B9-4CB8-8942-FD547824F435}" destId="{D652E252-64AB-4229-8F6C-12AC473C5D0C}" srcOrd="1" destOrd="0" presId="urn:microsoft.com/office/officeart/2005/8/layout/hList1"/>
    <dgm:cxn modelId="{30E00754-6DAB-48FE-AFC0-12108D89DEE8}" type="presParOf" srcId="{188B6E0E-C0B9-4CB8-8942-FD547824F435}" destId="{9ACA3088-9EDC-40D5-8696-A14CDE382EB1}" srcOrd="2" destOrd="0" presId="urn:microsoft.com/office/officeart/2005/8/layout/hList1"/>
    <dgm:cxn modelId="{F02FBDC2-0296-4DE5-BD0C-BB16C8E3C259}" type="presParOf" srcId="{9ACA3088-9EDC-40D5-8696-A14CDE382EB1}" destId="{72CBA262-FAD8-4F1B-AF82-6D1C4731EC38}" srcOrd="0" destOrd="0" presId="urn:microsoft.com/office/officeart/2005/8/layout/hList1"/>
    <dgm:cxn modelId="{1A1AFB2A-D7E7-4DE6-933E-07EB4523965F}" type="presParOf" srcId="{9ACA3088-9EDC-40D5-8696-A14CDE382EB1}" destId="{D4B98BDF-5438-46CF-9A4B-CA0C0D5E83E6}" srcOrd="1" destOrd="0" presId="urn:microsoft.com/office/officeart/2005/8/layout/hList1"/>
    <dgm:cxn modelId="{FAEB4D07-B5FA-48D3-A04A-283AEABF55F3}" type="presParOf" srcId="{188B6E0E-C0B9-4CB8-8942-FD547824F435}" destId="{D5C51A34-8F36-462D-8761-0C7337CC2DBB}" srcOrd="3" destOrd="0" presId="urn:microsoft.com/office/officeart/2005/8/layout/hList1"/>
    <dgm:cxn modelId="{CE736D4E-14CC-4A78-BB05-07C5D41EF8AB}" type="presParOf" srcId="{188B6E0E-C0B9-4CB8-8942-FD547824F435}" destId="{256E773C-5986-4600-8283-FEA4FC998FC2}" srcOrd="4" destOrd="0" presId="urn:microsoft.com/office/officeart/2005/8/layout/hList1"/>
    <dgm:cxn modelId="{94DE79AD-44F5-44E3-A3EB-3978A574E01D}" type="presParOf" srcId="{256E773C-5986-4600-8283-FEA4FC998FC2}" destId="{EA36BECF-4203-44AC-B756-36981F563B91}" srcOrd="0" destOrd="0" presId="urn:microsoft.com/office/officeart/2005/8/layout/hList1"/>
    <dgm:cxn modelId="{0009E10D-0939-440F-8BA1-88F8B7C05B88}" type="presParOf" srcId="{256E773C-5986-4600-8283-FEA4FC998FC2}" destId="{6D601381-C2E1-4BA6-AE0B-B4898A2E3A77}" srcOrd="1" destOrd="0" presId="urn:microsoft.com/office/officeart/2005/8/layout/h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09B6A6-D627-43AE-92F4-6BDFDBA7AC4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BBEC5D2D-F361-46BE-A14D-D1B55BD4164F}">
      <dgm:prSet phldrT="[文本]" custT="1"/>
      <dgm:spPr/>
      <dgm:t>
        <a:bodyPr/>
        <a:lstStyle/>
        <a:p>
          <a:r>
            <a:rPr lang="en-US" altLang="zh-CN" sz="2000" b="1" baseline="0">
              <a:latin typeface="Arial Unicode MS" pitchFamily="34" charset="-122"/>
              <a:ea typeface="宋体" pitchFamily="2" charset="-122"/>
            </a:rPr>
            <a:t>QTPP</a:t>
          </a:r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868E1950-DB74-4155-8A22-4D96D6195CE0}" type="parTrans" cxnId="{F46D96D9-4A67-4EB9-8C30-90BEF10CAAF2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45DE86E8-E933-49A5-8FC7-9DA8D3F5C14D}" type="sibTrans" cxnId="{F46D96D9-4A67-4EB9-8C30-90BEF10CAAF2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8937479E-6EA8-4204-8F92-A22E28397E1B}">
      <dgm:prSet phldrT="[文本]" custT="1"/>
      <dgm:spPr/>
      <dgm:t>
        <a:bodyPr anchor="b"/>
        <a:lstStyle/>
        <a:p>
          <a:pPr>
            <a:lnSpc>
              <a:spcPts val="1600"/>
            </a:lnSpc>
          </a:pPr>
          <a:r>
            <a:rPr lang="zh-CN" altLang="en-US" sz="2000" b="1" baseline="0" dirty="0" smtClean="0">
              <a:latin typeface="Arial Unicode MS" pitchFamily="34" charset="-122"/>
              <a:ea typeface="宋体" pitchFamily="2" charset="-122"/>
            </a:rPr>
            <a:t>控制</a:t>
          </a:r>
          <a:endParaRPr lang="en-US" altLang="zh-CN" sz="2000" b="1" baseline="0" dirty="0" smtClean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1600"/>
            </a:lnSpc>
          </a:pPr>
          <a:r>
            <a:rPr lang="zh-CN" altLang="en-US" sz="2000" b="1" baseline="0" dirty="0" smtClean="0">
              <a:latin typeface="Arial Unicode MS" pitchFamily="34" charset="-122"/>
              <a:ea typeface="宋体" pitchFamily="2" charset="-122"/>
            </a:rPr>
            <a:t>策略</a:t>
          </a:r>
          <a:endParaRPr lang="zh-CN" altLang="en-US" sz="2000" b="1" baseline="0" dirty="0">
            <a:latin typeface="Arial Unicode MS" pitchFamily="34" charset="-122"/>
            <a:ea typeface="宋体" pitchFamily="2" charset="-122"/>
          </a:endParaRPr>
        </a:p>
      </dgm:t>
    </dgm:pt>
    <dgm:pt modelId="{E92336AB-0D30-493D-BDF5-E716E29B5E58}" type="parTrans" cxnId="{B3FA6561-6864-4A44-9C6A-4FDCD48DC302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447DD97C-6DC1-42BA-8CA3-7C46EA2A4BCC}" type="sibTrans" cxnId="{B3FA6561-6864-4A44-9C6A-4FDCD48DC302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F5855FFF-6FA3-4102-908A-07588B0B0C86}">
      <dgm:prSet phldrT="[文本]" custT="1"/>
      <dgm:spPr/>
      <dgm:t>
        <a:bodyPr anchor="b"/>
        <a:lstStyle/>
        <a:p>
          <a:pPr>
            <a:lnSpc>
              <a:spcPts val="1600"/>
            </a:lnSpc>
          </a:pPr>
          <a:r>
            <a:rPr lang="zh-CN" altLang="en-US" sz="2000" b="1" baseline="0" dirty="0" smtClean="0">
              <a:latin typeface="Arial Unicode MS" pitchFamily="34" charset="-122"/>
              <a:ea typeface="宋体" pitchFamily="2" charset="-122"/>
            </a:rPr>
            <a:t>持续</a:t>
          </a:r>
          <a:endParaRPr lang="en-US" altLang="zh-CN" sz="2000" b="1" baseline="0" dirty="0" smtClean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1600"/>
            </a:lnSpc>
          </a:pPr>
          <a:r>
            <a:rPr lang="zh-CN" altLang="en-US" sz="2000" b="1" baseline="0" dirty="0" smtClean="0">
              <a:latin typeface="Arial Unicode MS" pitchFamily="34" charset="-122"/>
              <a:ea typeface="宋体" pitchFamily="2" charset="-122"/>
            </a:rPr>
            <a:t>改进</a:t>
          </a:r>
          <a:endParaRPr lang="zh-CN" altLang="en-US" sz="2000" b="1" baseline="0" dirty="0">
            <a:latin typeface="Arial Unicode MS" pitchFamily="34" charset="-122"/>
            <a:ea typeface="宋体" pitchFamily="2" charset="-122"/>
          </a:endParaRPr>
        </a:p>
      </dgm:t>
    </dgm:pt>
    <dgm:pt modelId="{8F4318C4-9DA4-4CE8-B0BB-F2BDA3717503}" type="parTrans" cxnId="{E94B3280-B52F-4AA4-8904-2A97B5D17C09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1DCB0991-627B-4D49-B595-1467BCF3BF26}" type="sibTrans" cxnId="{E94B3280-B52F-4AA4-8904-2A97B5D17C09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C6C10B81-8B80-47CD-AD58-78271BF0162F}">
      <dgm:prSet custT="1"/>
      <dgm:spPr/>
      <dgm:t>
        <a:bodyPr/>
        <a:lstStyle/>
        <a:p>
          <a:r>
            <a:rPr lang="en-US" altLang="zh-CN" sz="2000" b="1" baseline="0" dirty="0">
              <a:latin typeface="Arial Unicode MS" pitchFamily="34" charset="-122"/>
              <a:ea typeface="宋体" pitchFamily="2" charset="-122"/>
            </a:rPr>
            <a:t>CQA</a:t>
          </a:r>
          <a:endParaRPr lang="zh-CN" altLang="en-US" sz="2000" b="1" baseline="0" dirty="0">
            <a:latin typeface="Arial Unicode MS" pitchFamily="34" charset="-122"/>
            <a:ea typeface="宋体" pitchFamily="2" charset="-122"/>
          </a:endParaRPr>
        </a:p>
      </dgm:t>
    </dgm:pt>
    <dgm:pt modelId="{3B92B82E-F478-4BDA-A0E5-CEB6DB6F12A1}" type="parTrans" cxnId="{0FBC5D94-4332-4FE8-9DB5-FCA0E06147E2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06005757-3AFC-4073-A2F7-C5112BB02075}" type="sibTrans" cxnId="{0FBC5D94-4332-4FE8-9DB5-FCA0E06147E2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09C00CFD-1378-467A-8958-4A9A1A3AC2C2}">
      <dgm:prSet custT="1"/>
      <dgm:spPr/>
      <dgm:t>
        <a:bodyPr anchor="b"/>
        <a:lstStyle/>
        <a:p>
          <a:pPr>
            <a:lnSpc>
              <a:spcPts val="1600"/>
            </a:lnSpc>
          </a:pPr>
          <a:r>
            <a:rPr lang="en-US" altLang="zh-CN" sz="2000" b="1" baseline="0" dirty="0">
              <a:latin typeface="Arial Unicode MS" pitchFamily="34" charset="-122"/>
              <a:ea typeface="宋体" pitchFamily="2" charset="-122"/>
            </a:rPr>
            <a:t>CPP</a:t>
          </a:r>
        </a:p>
        <a:p>
          <a:pPr>
            <a:lnSpc>
              <a:spcPts val="1600"/>
            </a:lnSpc>
          </a:pPr>
          <a:r>
            <a:rPr lang="en-US" altLang="zh-CN" sz="2000" b="1" baseline="0" dirty="0">
              <a:latin typeface="Arial Unicode MS" pitchFamily="34" charset="-122"/>
              <a:ea typeface="宋体" pitchFamily="2" charset="-122"/>
            </a:rPr>
            <a:t>&amp; CMA</a:t>
          </a:r>
          <a:endParaRPr lang="zh-CN" altLang="en-US" sz="2000" b="1" baseline="0" dirty="0">
            <a:latin typeface="Arial Unicode MS" pitchFamily="34" charset="-122"/>
            <a:ea typeface="宋体" pitchFamily="2" charset="-122"/>
          </a:endParaRPr>
        </a:p>
      </dgm:t>
    </dgm:pt>
    <dgm:pt modelId="{8B704720-62E3-47DA-A686-2831B1870BE9}" type="parTrans" cxnId="{C33CD224-43A6-4E55-BED3-E35F7DA1C34B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ECDCBD56-7A09-47BA-8FA0-C42C4453BB49}" type="sibTrans" cxnId="{C33CD224-43A6-4E55-BED3-E35F7DA1C34B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3E0ADD99-56C6-48E7-A24E-3995D12A7617}">
      <dgm:prSet custT="1"/>
      <dgm:spPr/>
      <dgm:t>
        <a:bodyPr anchor="b"/>
        <a:lstStyle/>
        <a:p>
          <a:pPr>
            <a:lnSpc>
              <a:spcPts val="1600"/>
            </a:lnSpc>
          </a:pPr>
          <a:r>
            <a:rPr lang="zh-CN" altLang="en-US" sz="2000" b="1" baseline="0" dirty="0" smtClean="0">
              <a:latin typeface="Arial Unicode MS" pitchFamily="34" charset="-122"/>
              <a:ea typeface="宋体" pitchFamily="2" charset="-122"/>
            </a:rPr>
            <a:t>设计</a:t>
          </a:r>
          <a:endParaRPr lang="en-US" altLang="zh-CN" sz="2000" b="1" baseline="0" dirty="0" smtClean="0">
            <a:latin typeface="Arial Unicode MS" pitchFamily="34" charset="-122"/>
            <a:ea typeface="宋体" pitchFamily="2" charset="-122"/>
          </a:endParaRPr>
        </a:p>
        <a:p>
          <a:pPr>
            <a:lnSpc>
              <a:spcPts val="1600"/>
            </a:lnSpc>
          </a:pPr>
          <a:r>
            <a:rPr lang="zh-CN" altLang="en-US" sz="2000" b="1" baseline="0" dirty="0" smtClean="0">
              <a:latin typeface="Arial Unicode MS" pitchFamily="34" charset="-122"/>
              <a:ea typeface="宋体" pitchFamily="2" charset="-122"/>
            </a:rPr>
            <a:t>空间</a:t>
          </a:r>
          <a:endParaRPr lang="zh-CN" altLang="en-US" sz="2000" b="1" baseline="0" dirty="0">
            <a:latin typeface="Arial Unicode MS" pitchFamily="34" charset="-122"/>
            <a:ea typeface="宋体" pitchFamily="2" charset="-122"/>
          </a:endParaRPr>
        </a:p>
      </dgm:t>
    </dgm:pt>
    <dgm:pt modelId="{4F3EDD68-A1B4-4ED6-8DF2-71177CFA869E}" type="parTrans" cxnId="{6E044138-263A-4D3A-AAB6-7B98115860BF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6573AFE7-2852-4F87-916C-A203339E6567}" type="sibTrans" cxnId="{6E044138-263A-4D3A-AAB6-7B98115860BF}">
      <dgm:prSet/>
      <dgm:spPr/>
      <dgm:t>
        <a:bodyPr/>
        <a:lstStyle/>
        <a:p>
          <a:endParaRPr lang="zh-CN" altLang="en-US" sz="2000" b="1" baseline="0">
            <a:latin typeface="Arial Unicode MS" pitchFamily="34" charset="-122"/>
            <a:ea typeface="宋体" pitchFamily="2" charset="-122"/>
          </a:endParaRPr>
        </a:p>
      </dgm:t>
    </dgm:pt>
    <dgm:pt modelId="{67236778-7D32-4D04-961B-4A03ABA685BD}" type="pres">
      <dgm:prSet presAssocID="{E509B6A6-D627-43AE-92F4-6BDFDBA7AC41}" presName="Name0" presStyleCnt="0">
        <dgm:presLayoutVars>
          <dgm:dir/>
          <dgm:resizeHandles val="exact"/>
        </dgm:presLayoutVars>
      </dgm:prSet>
      <dgm:spPr/>
    </dgm:pt>
    <dgm:pt modelId="{8215D9F9-AF35-4083-8657-D5BED3410B2C}" type="pres">
      <dgm:prSet presAssocID="{BBEC5D2D-F361-46BE-A14D-D1B55BD4164F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7DBC0C-0A5D-47C1-A598-0DBC45033EFD}" type="pres">
      <dgm:prSet presAssocID="{45DE86E8-E933-49A5-8FC7-9DA8D3F5C14D}" presName="parSpace" presStyleCnt="0"/>
      <dgm:spPr/>
    </dgm:pt>
    <dgm:pt modelId="{115737B0-8165-4C29-AA2A-CA5702C376A9}" type="pres">
      <dgm:prSet presAssocID="{C6C10B81-8B80-47CD-AD58-78271BF0162F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80CAD2-2EE4-4E83-8AFF-902D4678FF77}" type="pres">
      <dgm:prSet presAssocID="{06005757-3AFC-4073-A2F7-C5112BB02075}" presName="parSpace" presStyleCnt="0"/>
      <dgm:spPr/>
    </dgm:pt>
    <dgm:pt modelId="{4384B58A-7CF2-43FD-8485-7D0054C260D5}" type="pres">
      <dgm:prSet presAssocID="{09C00CFD-1378-467A-8958-4A9A1A3AC2C2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F53A3B-45C5-4B89-ABB4-5B67D149BC27}" type="pres">
      <dgm:prSet presAssocID="{ECDCBD56-7A09-47BA-8FA0-C42C4453BB49}" presName="parSpace" presStyleCnt="0"/>
      <dgm:spPr/>
    </dgm:pt>
    <dgm:pt modelId="{3D7FFCD3-A424-48C3-8728-EE1634BB2E2E}" type="pres">
      <dgm:prSet presAssocID="{3E0ADD99-56C6-48E7-A24E-3995D12A7617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7BBFEC-D544-42B3-A6C6-4E62D91602A9}" type="pres">
      <dgm:prSet presAssocID="{6573AFE7-2852-4F87-916C-A203339E6567}" presName="parSpace" presStyleCnt="0"/>
      <dgm:spPr/>
    </dgm:pt>
    <dgm:pt modelId="{9678088B-861B-4B4C-AEDB-D78CBFB85299}" type="pres">
      <dgm:prSet presAssocID="{8937479E-6EA8-4204-8F92-A22E28397E1B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C944A9-7B6D-4DE7-8A4C-AA6BCF5D3FD0}" type="pres">
      <dgm:prSet presAssocID="{447DD97C-6DC1-42BA-8CA3-7C46EA2A4BCC}" presName="parSpace" presStyleCnt="0"/>
      <dgm:spPr/>
    </dgm:pt>
    <dgm:pt modelId="{43551734-0B57-4429-B6DB-CC1978764C64}" type="pres">
      <dgm:prSet presAssocID="{F5855FFF-6FA3-4102-908A-07588B0B0C86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EE428B2-CF04-40BC-BDD7-2651D4456A64}" type="presOf" srcId="{C6C10B81-8B80-47CD-AD58-78271BF0162F}" destId="{115737B0-8165-4C29-AA2A-CA5702C376A9}" srcOrd="0" destOrd="0" presId="urn:microsoft.com/office/officeart/2005/8/layout/hChevron3"/>
    <dgm:cxn modelId="{6B74B5B2-6018-4C64-9A87-CC593AAE0087}" type="presOf" srcId="{3E0ADD99-56C6-48E7-A24E-3995D12A7617}" destId="{3D7FFCD3-A424-48C3-8728-EE1634BB2E2E}" srcOrd="0" destOrd="0" presId="urn:microsoft.com/office/officeart/2005/8/layout/hChevron3"/>
    <dgm:cxn modelId="{E94B3280-B52F-4AA4-8904-2A97B5D17C09}" srcId="{E509B6A6-D627-43AE-92F4-6BDFDBA7AC41}" destId="{F5855FFF-6FA3-4102-908A-07588B0B0C86}" srcOrd="5" destOrd="0" parTransId="{8F4318C4-9DA4-4CE8-B0BB-F2BDA3717503}" sibTransId="{1DCB0991-627B-4D49-B595-1467BCF3BF26}"/>
    <dgm:cxn modelId="{2B82A4B1-5861-4F99-BBD8-0060D46B3A0A}" type="presOf" srcId="{F5855FFF-6FA3-4102-908A-07588B0B0C86}" destId="{43551734-0B57-4429-B6DB-CC1978764C64}" srcOrd="0" destOrd="0" presId="urn:microsoft.com/office/officeart/2005/8/layout/hChevron3"/>
    <dgm:cxn modelId="{359EC7EE-7879-41BA-BF54-A6A5EEEF60E7}" type="presOf" srcId="{E509B6A6-D627-43AE-92F4-6BDFDBA7AC41}" destId="{67236778-7D32-4D04-961B-4A03ABA685BD}" srcOrd="0" destOrd="0" presId="urn:microsoft.com/office/officeart/2005/8/layout/hChevron3"/>
    <dgm:cxn modelId="{021AE46C-5D80-4369-8E0C-3FC899EA93BD}" type="presOf" srcId="{BBEC5D2D-F361-46BE-A14D-D1B55BD4164F}" destId="{8215D9F9-AF35-4083-8657-D5BED3410B2C}" srcOrd="0" destOrd="0" presId="urn:microsoft.com/office/officeart/2005/8/layout/hChevron3"/>
    <dgm:cxn modelId="{C33CD224-43A6-4E55-BED3-E35F7DA1C34B}" srcId="{E509B6A6-D627-43AE-92F4-6BDFDBA7AC41}" destId="{09C00CFD-1378-467A-8958-4A9A1A3AC2C2}" srcOrd="2" destOrd="0" parTransId="{8B704720-62E3-47DA-A686-2831B1870BE9}" sibTransId="{ECDCBD56-7A09-47BA-8FA0-C42C4453BB49}"/>
    <dgm:cxn modelId="{B3FA6561-6864-4A44-9C6A-4FDCD48DC302}" srcId="{E509B6A6-D627-43AE-92F4-6BDFDBA7AC41}" destId="{8937479E-6EA8-4204-8F92-A22E28397E1B}" srcOrd="4" destOrd="0" parTransId="{E92336AB-0D30-493D-BDF5-E716E29B5E58}" sibTransId="{447DD97C-6DC1-42BA-8CA3-7C46EA2A4BCC}"/>
    <dgm:cxn modelId="{0FBC5D94-4332-4FE8-9DB5-FCA0E06147E2}" srcId="{E509B6A6-D627-43AE-92F4-6BDFDBA7AC41}" destId="{C6C10B81-8B80-47CD-AD58-78271BF0162F}" srcOrd="1" destOrd="0" parTransId="{3B92B82E-F478-4BDA-A0E5-CEB6DB6F12A1}" sibTransId="{06005757-3AFC-4073-A2F7-C5112BB02075}"/>
    <dgm:cxn modelId="{33F617D8-7758-4E1F-BE3E-67C3358D2813}" type="presOf" srcId="{8937479E-6EA8-4204-8F92-A22E28397E1B}" destId="{9678088B-861B-4B4C-AEDB-D78CBFB85299}" srcOrd="0" destOrd="0" presId="urn:microsoft.com/office/officeart/2005/8/layout/hChevron3"/>
    <dgm:cxn modelId="{6E044138-263A-4D3A-AAB6-7B98115860BF}" srcId="{E509B6A6-D627-43AE-92F4-6BDFDBA7AC41}" destId="{3E0ADD99-56C6-48E7-A24E-3995D12A7617}" srcOrd="3" destOrd="0" parTransId="{4F3EDD68-A1B4-4ED6-8DF2-71177CFA869E}" sibTransId="{6573AFE7-2852-4F87-916C-A203339E6567}"/>
    <dgm:cxn modelId="{AE7BDB6B-B295-44AA-B741-5386BF4E29BA}" type="presOf" srcId="{09C00CFD-1378-467A-8958-4A9A1A3AC2C2}" destId="{4384B58A-7CF2-43FD-8485-7D0054C260D5}" srcOrd="0" destOrd="0" presId="urn:microsoft.com/office/officeart/2005/8/layout/hChevron3"/>
    <dgm:cxn modelId="{F46D96D9-4A67-4EB9-8C30-90BEF10CAAF2}" srcId="{E509B6A6-D627-43AE-92F4-6BDFDBA7AC41}" destId="{BBEC5D2D-F361-46BE-A14D-D1B55BD4164F}" srcOrd="0" destOrd="0" parTransId="{868E1950-DB74-4155-8A22-4D96D6195CE0}" sibTransId="{45DE86E8-E933-49A5-8FC7-9DA8D3F5C14D}"/>
    <dgm:cxn modelId="{F0D690B8-1E57-4DA0-A514-13C87E971619}" type="presParOf" srcId="{67236778-7D32-4D04-961B-4A03ABA685BD}" destId="{8215D9F9-AF35-4083-8657-D5BED3410B2C}" srcOrd="0" destOrd="0" presId="urn:microsoft.com/office/officeart/2005/8/layout/hChevron3"/>
    <dgm:cxn modelId="{78E4E892-E940-4C27-B144-4062C99D758D}" type="presParOf" srcId="{67236778-7D32-4D04-961B-4A03ABA685BD}" destId="{A47DBC0C-0A5D-47C1-A598-0DBC45033EFD}" srcOrd="1" destOrd="0" presId="urn:microsoft.com/office/officeart/2005/8/layout/hChevron3"/>
    <dgm:cxn modelId="{708675AB-3CA3-45BE-9A2C-A5528127BCF6}" type="presParOf" srcId="{67236778-7D32-4D04-961B-4A03ABA685BD}" destId="{115737B0-8165-4C29-AA2A-CA5702C376A9}" srcOrd="2" destOrd="0" presId="urn:microsoft.com/office/officeart/2005/8/layout/hChevron3"/>
    <dgm:cxn modelId="{56623186-716F-4C21-97C6-1F4A2E1E54EC}" type="presParOf" srcId="{67236778-7D32-4D04-961B-4A03ABA685BD}" destId="{4D80CAD2-2EE4-4E83-8AFF-902D4678FF77}" srcOrd="3" destOrd="0" presId="urn:microsoft.com/office/officeart/2005/8/layout/hChevron3"/>
    <dgm:cxn modelId="{CA64909A-CF25-43B5-8C18-C15D9C2D4396}" type="presParOf" srcId="{67236778-7D32-4D04-961B-4A03ABA685BD}" destId="{4384B58A-7CF2-43FD-8485-7D0054C260D5}" srcOrd="4" destOrd="0" presId="urn:microsoft.com/office/officeart/2005/8/layout/hChevron3"/>
    <dgm:cxn modelId="{E4660EA6-13C2-4651-896B-9FDD09887E01}" type="presParOf" srcId="{67236778-7D32-4D04-961B-4A03ABA685BD}" destId="{CDF53A3B-45C5-4B89-ABB4-5B67D149BC27}" srcOrd="5" destOrd="0" presId="urn:microsoft.com/office/officeart/2005/8/layout/hChevron3"/>
    <dgm:cxn modelId="{CC5E0CFC-510B-4DB0-976A-7D63A2A0F76B}" type="presParOf" srcId="{67236778-7D32-4D04-961B-4A03ABA685BD}" destId="{3D7FFCD3-A424-48C3-8728-EE1634BB2E2E}" srcOrd="6" destOrd="0" presId="urn:microsoft.com/office/officeart/2005/8/layout/hChevron3"/>
    <dgm:cxn modelId="{874DEE0D-A8E2-4BBF-A1B5-C7FBD113C857}" type="presParOf" srcId="{67236778-7D32-4D04-961B-4A03ABA685BD}" destId="{E27BBFEC-D544-42B3-A6C6-4E62D91602A9}" srcOrd="7" destOrd="0" presId="urn:microsoft.com/office/officeart/2005/8/layout/hChevron3"/>
    <dgm:cxn modelId="{33413B95-8E3C-4E54-B7D8-954DDF6A6686}" type="presParOf" srcId="{67236778-7D32-4D04-961B-4A03ABA685BD}" destId="{9678088B-861B-4B4C-AEDB-D78CBFB85299}" srcOrd="8" destOrd="0" presId="urn:microsoft.com/office/officeart/2005/8/layout/hChevron3"/>
    <dgm:cxn modelId="{2062D123-D1AA-4DC4-B70D-0609BF123CB1}" type="presParOf" srcId="{67236778-7D32-4D04-961B-4A03ABA685BD}" destId="{7CC944A9-7B6D-4DE7-8A4C-AA6BCF5D3FD0}" srcOrd="9" destOrd="0" presId="urn:microsoft.com/office/officeart/2005/8/layout/hChevron3"/>
    <dgm:cxn modelId="{BC59F94D-2E86-4A47-BC8A-6B29692DE9FD}" type="presParOf" srcId="{67236778-7D32-4D04-961B-4A03ABA685BD}" destId="{43551734-0B57-4429-B6DB-CC1978764C64}" srcOrd="10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6BA3A-A2F9-2242-B760-7D43E414986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CA6A6-B3A7-1D4C-B504-759EFE177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224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3993-9AEE-F044-890A-4ABC643069D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03AD-7BE0-C14A-AD8F-20F052A5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341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美国种大豆的例子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03AD-7BE0-C14A-AD8F-20F052A5AD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89313"/>
            <a:ext cx="647700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61125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" y="6461125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C122CFE-2539-4A19-A35E-6A565EAC468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8721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BEAC2-151B-4D78-8B00-1617AF9EEECF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6026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447675"/>
            <a:ext cx="2047875" cy="59531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447675"/>
            <a:ext cx="5991225" cy="5953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1F814-780D-4CFE-A287-343FD4AA251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4945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F589E-05E3-4820-8709-05A6FC43678A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8658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80519-0110-4F16-B96A-56F862681C05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9531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C5A8F-9E6F-484B-BBA4-E6E5085D1135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0581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F6CD7-E0D8-4657-95C7-15CBBECBE86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8026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8091487" cy="241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5313" y="4019550"/>
            <a:ext cx="8091487" cy="241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EFEA1E77-C1DE-4884-9F9C-EB75D235B8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743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963" y="231775"/>
            <a:ext cx="8237537" cy="889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41338" y="1414463"/>
            <a:ext cx="4011612" cy="48879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705350" y="1414463"/>
            <a:ext cx="4013200" cy="488791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单击图标添加剪 贴画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364288"/>
            <a:ext cx="2133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15038" y="6364288"/>
            <a:ext cx="28956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127500" y="6357938"/>
            <a:ext cx="920750" cy="358775"/>
          </a:xfrm>
        </p:spPr>
        <p:txBody>
          <a:bodyPr/>
          <a:lstStyle>
            <a:lvl1pPr>
              <a:defRPr/>
            </a:lvl1pPr>
          </a:lstStyle>
          <a:p>
            <a:fld id="{81AB0CE6-7E50-433F-81E9-89E3E7E735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536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宋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仿宋" pitchFamily="49" charset="-122"/>
              </a:defRPr>
            </a:lvl1pPr>
            <a:lvl2pPr>
              <a:defRPr baseline="0">
                <a:latin typeface="Arial" pitchFamily="34" charset="0"/>
                <a:ea typeface="仿宋" pitchFamily="49" charset="-122"/>
              </a:defRPr>
            </a:lvl2pPr>
            <a:lvl3pPr>
              <a:defRPr baseline="0">
                <a:latin typeface="Arial" pitchFamily="34" charset="0"/>
                <a:ea typeface="仿宋" pitchFamily="49" charset="-122"/>
              </a:defRPr>
            </a:lvl3pPr>
            <a:lvl4pPr>
              <a:defRPr baseline="0">
                <a:latin typeface="Arial" pitchFamily="34" charset="0"/>
                <a:ea typeface="仿宋" pitchFamily="49" charset="-122"/>
              </a:defRPr>
            </a:lvl4pPr>
            <a:lvl5pPr>
              <a:defRPr baseline="0">
                <a:latin typeface="Arial" pitchFamily="34" charset="0"/>
                <a:ea typeface="仿宋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79C96-2C84-4633-9CA0-3AB3F4A1237B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723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E822B-3D56-423F-A2E1-8845B759E83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4838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B633-91F6-4843-B65C-13C8D753840A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5364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14919-B297-415E-89BE-2A35E0C8691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4725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55B-7F9D-4F1E-B5C4-65FF438BB89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298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D232F-1E1E-485A-BA2F-CDC879138F60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6107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2A97B-0A8D-43B5-A39B-82B00068BBED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52324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483BC-2CD2-4D0D-8A90-26D53D41B32C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0553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46821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006A8AB2-8617-480D-8EA2-D1E14AD5796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447675"/>
            <a:ext cx="7086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46823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528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gray">
          <a:xfrm>
            <a:off x="247135" y="1772007"/>
            <a:ext cx="8715633" cy="19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制药公司生产管理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hlinkClick r:id="rId2"/>
          </p:cNvPr>
          <p:cNvSpPr txBox="1">
            <a:spLocks noChangeArrowheads="1"/>
          </p:cNvSpPr>
          <p:nvPr/>
        </p:nvSpPr>
        <p:spPr bwMode="gray">
          <a:xfrm>
            <a:off x="1942713" y="3933825"/>
            <a:ext cx="5324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fld id="{2709D91B-7EBB-4D66-880E-6FC30506F18D}" type="datetime1"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Tx/>
                <a:buFont typeface="Arial" pitchFamily="34" charset="0"/>
                <a:buNone/>
                <a:tabLst/>
                <a:defRPr/>
              </a:pPr>
              <a:t>2019/5/21</a:t>
            </a:fld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367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工厂管理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管理层会议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1054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CN" altLang="en-US" b="1" dirty="0" smtClean="0">
                <a:ea typeface="宋体" pitchFamily="2" charset="-122"/>
              </a:rPr>
              <a:t>参加成员</a:t>
            </a:r>
            <a:r>
              <a:rPr lang="zh-CN" altLang="en-US" dirty="0" smtClean="0">
                <a:ea typeface="宋体" pitchFamily="2" charset="-122"/>
              </a:rPr>
              <a:t>：厂长和各部门的负责人</a:t>
            </a:r>
          </a:p>
          <a:p>
            <a:pPr lvl="0">
              <a:lnSpc>
                <a:spcPct val="150000"/>
              </a:lnSpc>
            </a:pPr>
            <a:r>
              <a:rPr lang="zh-CN" altLang="en-US" b="1" dirty="0" smtClean="0">
                <a:ea typeface="宋体" pitchFamily="2" charset="-122"/>
              </a:rPr>
              <a:t>会议协调人</a:t>
            </a:r>
            <a:r>
              <a:rPr lang="zh-CN" altLang="en-US" dirty="0" smtClean="0">
                <a:ea typeface="宋体" pitchFamily="2" charset="-122"/>
              </a:rPr>
              <a:t>：一般是厂长和各部门负责人，但可以从人员发展授权的角度，分配给部门的一线经理</a:t>
            </a:r>
          </a:p>
          <a:p>
            <a:pPr lvl="0">
              <a:lnSpc>
                <a:spcPct val="150000"/>
              </a:lnSpc>
            </a:pPr>
            <a:r>
              <a:rPr lang="zh-CN" altLang="en-US" b="1" dirty="0" smtClean="0">
                <a:ea typeface="宋体" pitchFamily="2" charset="-122"/>
              </a:rPr>
              <a:t>会议频率：</a:t>
            </a:r>
            <a:r>
              <a:rPr lang="zh-CN" altLang="en-US" dirty="0" smtClean="0">
                <a:ea typeface="宋体" pitchFamily="2" charset="-122"/>
              </a:rPr>
              <a:t>各会议都是每月一次，具体可以平均分布到各周</a:t>
            </a:r>
          </a:p>
          <a:p>
            <a:pPr lvl="0">
              <a:lnSpc>
                <a:spcPct val="150000"/>
              </a:lnSpc>
            </a:pPr>
            <a:r>
              <a:rPr lang="zh-CN" altLang="en-US" b="1" dirty="0" smtClean="0">
                <a:ea typeface="宋体" pitchFamily="2" charset="-122"/>
              </a:rPr>
              <a:t>会议时长：</a:t>
            </a:r>
            <a:r>
              <a:rPr lang="zh-CN" altLang="en-US" dirty="0" smtClean="0">
                <a:ea typeface="宋体" pitchFamily="2" charset="-122"/>
              </a:rPr>
              <a:t>一般是</a:t>
            </a:r>
            <a:r>
              <a:rPr lang="en-US" dirty="0" smtClean="0">
                <a:ea typeface="宋体" pitchFamily="2" charset="-122"/>
              </a:rPr>
              <a:t>1</a:t>
            </a:r>
            <a:r>
              <a:rPr lang="zh-CN" altLang="en-US" dirty="0" smtClean="0">
                <a:ea typeface="宋体" pitchFamily="2" charset="-122"/>
              </a:rPr>
              <a:t>小时每会，根据实际的需要可以适当延长</a:t>
            </a:r>
          </a:p>
          <a:p>
            <a:pPr>
              <a:lnSpc>
                <a:spcPct val="150000"/>
              </a:lnSpc>
            </a:pPr>
            <a:endParaRPr lang="zh-CN" altLang="en-US" dirty="0"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工厂管理</a:t>
            </a:r>
            <a:r>
              <a:rPr lang="en-US" altLang="zh-CN" dirty="0" smtClean="0"/>
              <a:t>---KPI</a:t>
            </a:r>
            <a:r>
              <a:rPr lang="zh-CN" altLang="en-US" dirty="0" smtClean="0"/>
              <a:t>（工厂）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11</a:t>
            </a:fld>
            <a:endParaRPr lang="en-US" altLang="zh-CN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08926" y="1019175"/>
          <a:ext cx="5600519" cy="5181600"/>
        </p:xfrm>
        <a:graphic>
          <a:graphicData uri="http://schemas.openxmlformats.org/drawingml/2006/table">
            <a:tbl>
              <a:tblPr/>
              <a:tblGrid>
                <a:gridCol w="1440000"/>
                <a:gridCol w="3160220"/>
                <a:gridCol w="100029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等线"/>
                          <a:cs typeface="Times New Roman"/>
                        </a:rPr>
                        <a:t>类别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指标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目标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等线"/>
                          <a:ea typeface="等线"/>
                          <a:cs typeface="Times New Roman"/>
                        </a:rPr>
                        <a:t>EHS</a:t>
                      </a:r>
                      <a:endParaRPr lang="zh-CN" sz="2000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EHS</a:t>
                      </a: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改进计划按时完成率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100%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严重或致命事故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0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环境事件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0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失时事件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等线"/>
                          <a:cs typeface="Times New Roman"/>
                        </a:rPr>
                        <a:t>政府处罚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0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质量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等线"/>
                          <a:cs typeface="Times New Roman"/>
                        </a:rPr>
                        <a:t>偏差数量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等线"/>
                          <a:cs typeface="Times New Roman"/>
                        </a:rPr>
                        <a:t>百万盒的投诉率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市场召回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0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质量改进计划按时完成率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100%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供应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OTIF</a:t>
                      </a: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按时足量交货完成率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&gt;98%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生产周期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&lt;?</a:t>
                      </a: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工艺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收率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？</a:t>
                      </a: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%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Cpk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财务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费用节省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等线"/>
                          <a:cs typeface="Times New Roman"/>
                        </a:rPr>
                        <a:t>工程和</a:t>
                      </a:r>
                      <a:r>
                        <a:rPr lang="zh-CN" sz="2000" kern="100" dirty="0" smtClean="0">
                          <a:latin typeface="等线"/>
                          <a:ea typeface="等线"/>
                          <a:cs typeface="Times New Roman"/>
                        </a:rPr>
                        <a:t>项目</a:t>
                      </a:r>
                      <a:endParaRPr lang="zh-CN" sz="2000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等线"/>
                          <a:ea typeface="等线"/>
                          <a:cs typeface="Times New Roman"/>
                        </a:rPr>
                        <a:t>主要项目的按时完成率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100%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等线"/>
                          <a:ea typeface="等线"/>
                          <a:cs typeface="Times New Roman"/>
                        </a:rPr>
                        <a:t>HR</a:t>
                      </a:r>
                      <a:endParaRPr lang="zh-CN" sz="20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等线"/>
                          <a:ea typeface="等线"/>
                          <a:cs typeface="Times New Roman"/>
                        </a:rPr>
                        <a:t>离职率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等线"/>
                          <a:ea typeface="等线"/>
                          <a:cs typeface="Times New Roman"/>
                        </a:rPr>
                        <a:t>&lt;?%</a:t>
                      </a:r>
                      <a:endParaRPr lang="zh-CN" sz="2000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5623559" y="4930140"/>
            <a:ext cx="3444241" cy="6248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各管理层会议都有各自的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KPI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PT</a:t>
            </a:r>
            <a:r>
              <a:rPr lang="zh-CN" altLang="en-US" dirty="0" smtClean="0"/>
              <a:t>流程团队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模型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12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216" y="2046835"/>
            <a:ext cx="3679784" cy="2692805"/>
          </a:xfrm>
          <a:prstGeom prst="rect">
            <a:avLst/>
          </a:prstGeom>
          <a:noFill/>
        </p:spPr>
      </p:pic>
      <p:pic>
        <p:nvPicPr>
          <p:cNvPr id="6" name="图片 5"/>
          <p:cNvPicPr/>
          <p:nvPr/>
        </p:nvPicPr>
        <p:blipFill>
          <a:blip r:embed="rId3"/>
          <a:srcRect l="8797" t="13333"/>
          <a:stretch>
            <a:fillRect/>
          </a:stretch>
        </p:blipFill>
        <p:spPr bwMode="auto">
          <a:xfrm>
            <a:off x="4434840" y="2473556"/>
            <a:ext cx="4495800" cy="2266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PT</a:t>
            </a:r>
            <a:r>
              <a:rPr lang="zh-CN" altLang="en-US" dirty="0" smtClean="0"/>
              <a:t>流程团队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zh-CN" altLang="en-US" dirty="0" smtClean="0">
                <a:ea typeface="宋体" pitchFamily="2" charset="-122"/>
              </a:rPr>
              <a:t>负责：</a:t>
            </a:r>
            <a:r>
              <a:rPr lang="en-US" dirty="0" smtClean="0">
                <a:ea typeface="宋体" pitchFamily="2" charset="-122"/>
              </a:rPr>
              <a:t>EHS</a:t>
            </a:r>
            <a:r>
              <a:rPr lang="zh-CN" altLang="en-US" dirty="0" smtClean="0">
                <a:ea typeface="宋体" pitchFamily="2" charset="-122"/>
              </a:rPr>
              <a:t>、质量、工艺、产出、设备效率、培训、产品相关的财务（如产品收率、报废）、持续改进（工艺波动降低、设备效率提升、质量提升等等）。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ea typeface="宋体" pitchFamily="2" charset="-122"/>
              </a:rPr>
              <a:t>基于此，定义</a:t>
            </a:r>
            <a:r>
              <a:rPr lang="en-US" altLang="zh-CN" dirty="0" smtClean="0">
                <a:ea typeface="宋体" pitchFamily="2" charset="-122"/>
              </a:rPr>
              <a:t>KPI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PT</a:t>
            </a:r>
            <a:r>
              <a:rPr lang="zh-CN" altLang="en-US" dirty="0" smtClean="0"/>
              <a:t>流程团队</a:t>
            </a:r>
            <a:r>
              <a:rPr lang="en-US" altLang="zh-CN" dirty="0" smtClean="0"/>
              <a:t>---</a:t>
            </a:r>
            <a:r>
              <a:rPr lang="zh-CN" altLang="en-US" dirty="0" smtClean="0"/>
              <a:t>会议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11480" y="1056958"/>
          <a:ext cx="8640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1080000"/>
                <a:gridCol w="2700000"/>
                <a:gridCol w="3960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会议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时长</a:t>
                      </a:r>
                      <a:endParaRPr lang="en-US" altLang="zh-CN" baseline="0" dirty="0" smtClean="0">
                        <a:latin typeface="Arial Unicode MS" pitchFamily="34" charset="-122"/>
                        <a:ea typeface="宋体" pitchFamily="2" charset="-122"/>
                      </a:endParaRPr>
                    </a:p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（小时）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参加人员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内容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日会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0.5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PT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团队成员和负责人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过去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24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小时的生产活动及其结果；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宋体" pitchFamily="2" charset="-122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未来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24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小时的活动及其计划；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宋体" pitchFamily="2" charset="-122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其他关键事宜。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周会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1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PT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团队成员和负责人，主要代表部门的成员的上级经理，生产部负责人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审核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PT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团队的考核指标结果；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宋体" pitchFamily="2" charset="-122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异常事件和事故，关键的偏差和变更的状态；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宋体" pitchFamily="2" charset="-122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重要的其他事件（如性能验证、工艺验证等）。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月会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1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PT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团队成员和负责人，主要代表部门的成员的上级经理和部门负责人，生产部负责人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审核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PT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团队的考核指标结果和趋势；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宋体" pitchFamily="2" charset="-122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重要项目的进展；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宋体" pitchFamily="2" charset="-122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需要的支持。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事件会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latin typeface="Arial Unicode MS" pitchFamily="34" charset="-122"/>
                          <a:ea typeface="宋体" pitchFamily="2" charset="-122"/>
                        </a:rPr>
                        <a:t>NA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PT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团队成员和负责人，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宋体" pitchFamily="2" charset="-122"/>
                          <a:cs typeface="+mn-cs"/>
                        </a:rPr>
                        <a:t>日常生产过程中突发的一些事件，如设备问题、工艺问题、物料供应问题等等。讨论如何处置该事件，包括原因分析、恢复生产、偏差定级、偏差调查负责人等等。</a:t>
                      </a:r>
                      <a:endParaRPr lang="zh-CN" altLang="en-US" baseline="0" dirty="0">
                        <a:latin typeface="Arial Unicode MS" pitchFamily="34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 bwMode="auto">
          <a:xfrm>
            <a:off x="228600" y="5752783"/>
            <a:ext cx="4800600" cy="9277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/>
              <a:t>各会可根据实际情况可邀请其他人参与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FT</a:t>
            </a:r>
            <a:r>
              <a:rPr lang="zh-CN" altLang="en-US" dirty="0" smtClean="0"/>
              <a:t>产品流团队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15</a:t>
            </a:fld>
            <a:endParaRPr lang="en-US" altLang="zh-CN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31025" t="33750" r="35242" b="16875"/>
          <a:stretch>
            <a:fillRect/>
          </a:stretch>
        </p:blipFill>
        <p:spPr bwMode="auto">
          <a:xfrm>
            <a:off x="1524000" y="919798"/>
            <a:ext cx="6202680" cy="471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4360" y="5569535"/>
            <a:ext cx="844296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PT</a:t>
            </a:r>
            <a:r>
              <a:rPr lang="zh-CN" altLang="en-US" sz="2000" dirty="0" smtClean="0"/>
              <a:t>关注横向的生产单元，</a:t>
            </a:r>
            <a:r>
              <a:rPr lang="en-US" sz="2000" dirty="0" smtClean="0"/>
              <a:t>FT</a:t>
            </a:r>
            <a:r>
              <a:rPr lang="zh-CN" altLang="en-US" sz="2000" dirty="0" smtClean="0"/>
              <a:t>关注纵向的产品流，以确保从原料到最终产品的顺利生产；</a:t>
            </a:r>
            <a:endParaRPr lang="en-US" altLang="zh-CN" sz="20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000" dirty="0" smtClean="0"/>
              <a:t>一般</a:t>
            </a:r>
            <a:r>
              <a:rPr lang="en-US" sz="2000" dirty="0" smtClean="0"/>
              <a:t>FT</a:t>
            </a:r>
            <a:r>
              <a:rPr lang="zh-CN" altLang="en-US" sz="2000" dirty="0" smtClean="0"/>
              <a:t>是在大型工厂，复杂的工艺时才需要；</a:t>
            </a:r>
            <a:endParaRPr lang="en-US" altLang="zh-CN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FT</a:t>
            </a:r>
            <a:r>
              <a:rPr lang="zh-CN" altLang="en-US" sz="2000" dirty="0" smtClean="0"/>
              <a:t>的运行模式可以参考</a:t>
            </a:r>
            <a:r>
              <a:rPr lang="en-US" sz="2000" dirty="0" smtClean="0"/>
              <a:t>PT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533400" y="935038"/>
          <a:ext cx="81915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 bwMode="auto">
          <a:xfrm>
            <a:off x="533400" y="5699760"/>
            <a:ext cx="8191500" cy="8058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总  结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184198" y="935038"/>
            <a:ext cx="2786082" cy="4764721"/>
          </a:xfrm>
          <a:prstGeom prst="roundRect">
            <a:avLst/>
          </a:prstGeom>
          <a:noFill/>
          <a:ln w="25400" cap="flat" cmpd="sng" algn="ctr">
            <a:solidFill>
              <a:srgbClr val="66FF33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架构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17</a:t>
            </a:fld>
            <a:endParaRPr lang="en-US" altLang="zh-CN"/>
          </a:p>
        </p:txBody>
      </p:sp>
      <p:pic>
        <p:nvPicPr>
          <p:cNvPr id="23607" name="Picture 55"/>
          <p:cNvPicPr>
            <a:picLocks noChangeAspect="1" noChangeArrowheads="1"/>
          </p:cNvPicPr>
          <p:nvPr/>
        </p:nvPicPr>
        <p:blipFill>
          <a:blip r:embed="rId2"/>
          <a:srcRect l="14334" t="30312" r="57555" b="10625"/>
          <a:stretch>
            <a:fillRect/>
          </a:stretch>
        </p:blipFill>
        <p:spPr bwMode="auto">
          <a:xfrm>
            <a:off x="1828800" y="935038"/>
            <a:ext cx="5181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架构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18</a:t>
            </a:fld>
            <a:endParaRPr lang="en-US" altLang="zh-CN"/>
          </a:p>
        </p:txBody>
      </p:sp>
      <p:graphicFrame>
        <p:nvGraphicFramePr>
          <p:cNvPr id="5" name="图示 4"/>
          <p:cNvGraphicFramePr/>
          <p:nvPr/>
        </p:nvGraphicFramePr>
        <p:xfrm>
          <a:off x="1691004" y="990600"/>
          <a:ext cx="5700395" cy="361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" y="4663440"/>
            <a:ext cx="8458200" cy="20159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Arial Unicode MS" pitchFamily="34" charset="-122"/>
                <a:ea typeface="宋体" pitchFamily="2" charset="-122"/>
              </a:rPr>
              <a:t>区域的划分可以基于不同标准有不同的分类：</a:t>
            </a:r>
            <a:endParaRPr lang="en-US" altLang="zh-CN" sz="2000" dirty="0" smtClean="0">
              <a:latin typeface="Arial Unicode MS" pitchFamily="34" charset="-122"/>
              <a:ea typeface="宋体" pitchFamily="2" charset="-122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Arial Unicode MS" pitchFamily="34" charset="-122"/>
                <a:ea typeface="宋体" pitchFamily="2" charset="-122"/>
              </a:rPr>
              <a:t>根据地理区域划分：可以分亚太区、欧洲区、拉美区；</a:t>
            </a:r>
            <a:endParaRPr lang="en-US" altLang="zh-CN" sz="2000" dirty="0" smtClean="0">
              <a:latin typeface="Arial Unicode MS" pitchFamily="34" charset="-122"/>
              <a:ea typeface="宋体" pitchFamily="2" charset="-122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Arial Unicode MS" pitchFamily="34" charset="-122"/>
                <a:ea typeface="宋体" pitchFamily="2" charset="-122"/>
              </a:rPr>
              <a:t>根据工艺步骤划分：可以分原料药生产、成品药生产；</a:t>
            </a:r>
            <a:endParaRPr lang="en-US" altLang="zh-CN" sz="2000" dirty="0" smtClean="0">
              <a:latin typeface="Arial Unicode MS" pitchFamily="34" charset="-122"/>
              <a:ea typeface="宋体" pitchFamily="2" charset="-122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Arial Unicode MS" pitchFamily="34" charset="-122"/>
                <a:ea typeface="宋体" pitchFamily="2" charset="-122"/>
              </a:rPr>
              <a:t>根据产品类别划分：可以分为固体制剂、无菌制剂等；</a:t>
            </a:r>
            <a:endParaRPr lang="en-US" altLang="zh-CN" sz="2000" dirty="0" smtClean="0">
              <a:latin typeface="Arial Unicode MS" pitchFamily="34" charset="-122"/>
              <a:ea typeface="宋体" pitchFamily="2" charset="-122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Arial Unicode MS" pitchFamily="34" charset="-122"/>
                <a:ea typeface="宋体" pitchFamily="2" charset="-122"/>
              </a:rPr>
              <a:t>参考销售的事业部划分：产供销一体化</a:t>
            </a:r>
            <a:endParaRPr lang="en-US" altLang="zh-CN" sz="2000" dirty="0" smtClean="0">
              <a:latin typeface="Arial Unicode MS" pitchFamily="34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19</a:t>
            </a:fld>
            <a:endParaRPr lang="en-US" altLang="zh-CN"/>
          </a:p>
        </p:txBody>
      </p:sp>
      <p:graphicFrame>
        <p:nvGraphicFramePr>
          <p:cNvPr id="5" name="图示 4"/>
          <p:cNvGraphicFramePr/>
          <p:nvPr/>
        </p:nvGraphicFramePr>
        <p:xfrm>
          <a:off x="-228600" y="1026478"/>
          <a:ext cx="7077075" cy="49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4191000" y="2449495"/>
            <a:ext cx="1070292" cy="995498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990600" y="1652349"/>
            <a:ext cx="2520000" cy="2520000"/>
            <a:chOff x="816" y="1152"/>
            <a:chExt cx="1073" cy="1063"/>
          </a:xfrm>
        </p:grpSpPr>
        <p:sp>
          <p:nvSpPr>
            <p:cNvPr id="36" name="Oval 13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gray">
            <a:xfrm>
              <a:off x="886" y="1221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gray">
            <a:xfrm>
              <a:off x="887" y="1223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gray">
            <a:xfrm>
              <a:off x="933" y="1268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1" name="Group 18"/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960" y="1569"/>
              <a:ext cx="780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00CC66"/>
                  </a:solidFill>
                  <a:ea typeface="宋体" charset="-122"/>
                </a:rPr>
                <a:t>被动管理</a:t>
              </a:r>
              <a:endParaRPr lang="en-US" altLang="zh-CN" sz="3200" b="1" dirty="0">
                <a:solidFill>
                  <a:srgbClr val="00CC66"/>
                </a:solidFill>
                <a:ea typeface="宋体" charset="-122"/>
              </a:endParaRP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787831" y="1652349"/>
            <a:ext cx="2520000" cy="2520000"/>
            <a:chOff x="2368" y="1155"/>
            <a:chExt cx="1073" cy="1063"/>
          </a:xfrm>
        </p:grpSpPr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438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439" y="122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484" y="1270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" name="Text Box 39"/>
            <p:cNvSpPr txBox="1">
              <a:spLocks noChangeArrowheads="1"/>
            </p:cNvSpPr>
            <p:nvPr/>
          </p:nvSpPr>
          <p:spPr bwMode="gray">
            <a:xfrm>
              <a:off x="2524" y="1585"/>
              <a:ext cx="780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3200" b="1" dirty="0" smtClean="0">
                  <a:solidFill>
                    <a:srgbClr val="00CC66"/>
                  </a:solidFill>
                  <a:ea typeface="宋体" charset="-122"/>
                </a:rPr>
                <a:t>主动管理</a:t>
              </a:r>
              <a:endParaRPr lang="en-US" altLang="zh-CN" sz="3200" b="1" dirty="0">
                <a:solidFill>
                  <a:srgbClr val="00CC66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20</a:t>
            </a:fld>
            <a:endParaRPr lang="en-US" altLang="zh-CN"/>
          </a:p>
        </p:txBody>
      </p:sp>
      <p:graphicFrame>
        <p:nvGraphicFramePr>
          <p:cNvPr id="5" name="图示 4"/>
          <p:cNvGraphicFramePr/>
          <p:nvPr/>
        </p:nvGraphicFramePr>
        <p:xfrm>
          <a:off x="-228600" y="1026478"/>
          <a:ext cx="7077075" cy="49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圆角矩形 5"/>
          <p:cNvSpPr/>
          <p:nvPr/>
        </p:nvSpPr>
        <p:spPr bwMode="auto">
          <a:xfrm>
            <a:off x="5760720" y="1310640"/>
            <a:ext cx="2667000" cy="807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供应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5760720" y="2560320"/>
            <a:ext cx="2667000" cy="807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生产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5760720" y="3962400"/>
            <a:ext cx="2667000" cy="807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运输</a:t>
            </a: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4602480" y="1569720"/>
            <a:ext cx="1158240" cy="32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接箭头连接符 9"/>
          <p:cNvCxnSpPr>
            <a:endCxn id="7" idx="1"/>
          </p:cNvCxnSpPr>
          <p:nvPr/>
        </p:nvCxnSpPr>
        <p:spPr bwMode="auto">
          <a:xfrm>
            <a:off x="4602480" y="1889760"/>
            <a:ext cx="1158240" cy="1074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接箭头连接符 10"/>
          <p:cNvCxnSpPr/>
          <p:nvPr/>
        </p:nvCxnSpPr>
        <p:spPr bwMode="auto">
          <a:xfrm rot="16200000" flipH="1">
            <a:off x="3916680" y="2575560"/>
            <a:ext cx="2529840" cy="1158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21</a:t>
            </a:fld>
            <a:endParaRPr lang="en-US" altLang="zh-CN"/>
          </a:p>
        </p:txBody>
      </p:sp>
      <p:graphicFrame>
        <p:nvGraphicFramePr>
          <p:cNvPr id="5" name="图示 4"/>
          <p:cNvGraphicFramePr/>
          <p:nvPr/>
        </p:nvGraphicFramePr>
        <p:xfrm>
          <a:off x="-228600" y="1026478"/>
          <a:ext cx="7077075" cy="49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圆角矩形 5"/>
          <p:cNvSpPr/>
          <p:nvPr/>
        </p:nvSpPr>
        <p:spPr bwMode="auto">
          <a:xfrm>
            <a:off x="5760720" y="1752600"/>
            <a:ext cx="2667000" cy="807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大项目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5760720" y="3177540"/>
            <a:ext cx="2667000" cy="807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Arial" pitchFamily="34" charset="0"/>
                <a:ea typeface="宋体" pitchFamily="2" charset="-122"/>
              </a:rPr>
              <a:t>工程中心</a:t>
            </a:r>
            <a:endParaRPr kumimoji="0" lang="zh-CN" alt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8" name="直接箭头连接符 7"/>
          <p:cNvCxnSpPr>
            <a:endCxn id="6" idx="1"/>
          </p:cNvCxnSpPr>
          <p:nvPr/>
        </p:nvCxnSpPr>
        <p:spPr bwMode="auto">
          <a:xfrm flipV="1">
            <a:off x="4602480" y="2156460"/>
            <a:ext cx="1158240" cy="678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>
            <a:endCxn id="7" idx="1"/>
          </p:cNvCxnSpPr>
          <p:nvPr/>
        </p:nvCxnSpPr>
        <p:spPr bwMode="auto">
          <a:xfrm>
            <a:off x="4602480" y="2834640"/>
            <a:ext cx="1158240" cy="7467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22</a:t>
            </a:fld>
            <a:endParaRPr lang="en-US" altLang="zh-CN"/>
          </a:p>
        </p:txBody>
      </p:sp>
      <p:graphicFrame>
        <p:nvGraphicFramePr>
          <p:cNvPr id="5" name="图示 4"/>
          <p:cNvGraphicFramePr/>
          <p:nvPr/>
        </p:nvGraphicFramePr>
        <p:xfrm>
          <a:off x="-228600" y="1026478"/>
          <a:ext cx="7077075" cy="49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圆角矩形 5"/>
          <p:cNvSpPr/>
          <p:nvPr/>
        </p:nvSpPr>
        <p:spPr bwMode="auto">
          <a:xfrm>
            <a:off x="5760720" y="1310640"/>
            <a:ext cx="2667000" cy="807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放大试验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5760720" y="2560320"/>
            <a:ext cx="2667000" cy="807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 smtClean="0">
                <a:latin typeface="Arial" pitchFamily="34" charset="0"/>
                <a:ea typeface="宋体" pitchFamily="2" charset="-122"/>
              </a:rPr>
              <a:t>产品控制策略</a:t>
            </a:r>
            <a:endParaRPr kumimoji="0" lang="zh-CN" alt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760720" y="3962400"/>
            <a:ext cx="2667000" cy="807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</a:rPr>
              <a:t>CPP</a:t>
            </a:r>
            <a:r>
              <a:rPr lang="zh-CN" altLang="en-US" sz="2000" dirty="0" smtClean="0">
                <a:latin typeface="Arial" pitchFamily="34" charset="0"/>
                <a:ea typeface="宋体" pitchFamily="2" charset="-122"/>
              </a:rPr>
              <a:t>及其范围</a:t>
            </a:r>
            <a:endParaRPr kumimoji="0" lang="zh-CN" alt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rot="5400000" flipH="1" flipV="1">
            <a:off x="4168140" y="2004060"/>
            <a:ext cx="2026920" cy="1158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接箭头连接符 9"/>
          <p:cNvCxnSpPr>
            <a:endCxn id="7" idx="1"/>
          </p:cNvCxnSpPr>
          <p:nvPr/>
        </p:nvCxnSpPr>
        <p:spPr bwMode="auto">
          <a:xfrm flipV="1">
            <a:off x="4602480" y="2964180"/>
            <a:ext cx="1158240" cy="6324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接箭头连接符 10"/>
          <p:cNvCxnSpPr/>
          <p:nvPr/>
        </p:nvCxnSpPr>
        <p:spPr bwMode="auto">
          <a:xfrm>
            <a:off x="4602480" y="3596640"/>
            <a:ext cx="1158240" cy="822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23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970" y="1174865"/>
            <a:ext cx="6926349" cy="533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24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903" y="1178877"/>
            <a:ext cx="7224297" cy="508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会议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25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 t="12903"/>
          <a:stretch>
            <a:fillRect/>
          </a:stretch>
        </p:blipFill>
        <p:spPr bwMode="auto">
          <a:xfrm>
            <a:off x="990600" y="1032856"/>
            <a:ext cx="7498080" cy="367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" y="4800600"/>
            <a:ext cx="8945880" cy="18876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CN" altLang="en-US" sz="2400" dirty="0" smtClean="0"/>
              <a:t>公司层面的半年度会议主要讨论战略层次问题；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CN" altLang="en-US" sz="2400" dirty="0" smtClean="0"/>
              <a:t>集团生产部门的季度会议，其中两次与工厂的厂长会议可以结合一起；</a:t>
            </a:r>
            <a:endParaRPr lang="en-US" altLang="zh-CN" sz="2400" dirty="0" smtClean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CN" altLang="en-US" sz="2400" dirty="0" smtClean="0"/>
              <a:t>审核公司层面的生产指标；</a:t>
            </a:r>
            <a:endParaRPr lang="en-US" altLang="zh-CN" sz="2400" dirty="0" smtClean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zh-CN" altLang="en-US" sz="2400" dirty="0" smtClean="0"/>
              <a:t>对现有的生产进行诊断并规划未来的生产。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集团生产管理</a:t>
            </a:r>
            <a:r>
              <a:rPr lang="en-US" altLang="zh-CN" dirty="0" smtClean="0"/>
              <a:t>---KPI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26</a:t>
            </a:fld>
            <a:endParaRPr lang="en-US" altLang="zh-CN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4127" y="965518"/>
          <a:ext cx="8608993" cy="5832000"/>
        </p:xfrm>
        <a:graphic>
          <a:graphicData uri="http://schemas.openxmlformats.org/drawingml/2006/table">
            <a:tbl>
              <a:tblPr/>
              <a:tblGrid>
                <a:gridCol w="1336993"/>
                <a:gridCol w="7272000"/>
              </a:tblGrid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类别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指标案例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供应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公司层面的供应改进项目（如海运改空运、关键物料的变更等）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OTIF 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（按时足量交货率）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质量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关键偏差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关键审计发现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公司层面的质量改进项目进展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工程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大型项目的进展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大型技改项目进展（如机器人</a:t>
                      </a: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智能制造）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工艺</a:t>
                      </a:r>
                      <a:r>
                        <a:rPr lang="zh-CN" sz="2000" kern="100" baseline="0" dirty="0" smtClean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和</a:t>
                      </a:r>
                      <a:endParaRPr lang="en-US" altLang="zh-CN" sz="2000" kern="100" baseline="0" dirty="0" smtClean="0">
                        <a:latin typeface="Arial Unicode MS" pitchFamily="34" charset="-122"/>
                        <a:ea typeface="宋体" pitchFamily="2" charset="-122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 smtClean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技术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支持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 dirty="0" err="1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Cpk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（工艺能力）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公司层面的工艺改进项目进展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baseline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EHS</a:t>
                      </a:r>
                      <a:endParaRPr lang="zh-CN" sz="2000" kern="100" baseline="0">
                        <a:latin typeface="Arial Unicode MS" pitchFamily="34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严重或致命事件、失时事件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关键审计发现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公司层面的</a:t>
                      </a: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EHS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改进项目进展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内部生产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成本控制指标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外部生产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供应指标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大型合作项目的进展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公司层面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总成本指标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人员指标（如人头计划</a:t>
                      </a: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离职率等）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533400" y="935038"/>
          <a:ext cx="81915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27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 bwMode="auto">
          <a:xfrm>
            <a:off x="533400" y="5699760"/>
            <a:ext cx="8191500" cy="8058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总  结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045498" y="935038"/>
            <a:ext cx="2786082" cy="4764721"/>
          </a:xfrm>
          <a:prstGeom prst="roundRect">
            <a:avLst/>
          </a:prstGeom>
          <a:noFill/>
          <a:ln w="25400" cap="flat" cmpd="sng" algn="ctr">
            <a:solidFill>
              <a:srgbClr val="66FF33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验证管理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28</a:t>
            </a:fld>
            <a:endParaRPr lang="en-US" altLang="zh-CN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11480" y="2468880"/>
          <a:ext cx="8208000" cy="2560320"/>
        </p:xfrm>
        <a:graphic>
          <a:graphicData uri="http://schemas.openxmlformats.org/drawingml/2006/table">
            <a:tbl>
              <a:tblPr/>
              <a:tblGrid>
                <a:gridCol w="3420000"/>
                <a:gridCol w="1944000"/>
                <a:gridCol w="792000"/>
                <a:gridCol w="792000"/>
                <a:gridCol w="1260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验证</a:t>
                      </a:r>
                      <a:r>
                        <a:rPr lang="zh-CN" sz="2400" kern="100" dirty="0" smtClean="0">
                          <a:latin typeface="等线"/>
                          <a:ea typeface="等线"/>
                          <a:cs typeface="Times New Roman"/>
                        </a:rPr>
                        <a:t>活动</a:t>
                      </a:r>
                      <a:endParaRPr lang="zh-CN" sz="2400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厂房、公用设施、设备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工艺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物料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计算机系统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等线"/>
                          <a:ea typeface="等线"/>
                          <a:cs typeface="Times New Roman"/>
                        </a:rPr>
                        <a:t>C&amp;Q</a:t>
                      </a: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（调试与确认）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等线"/>
                          <a:ea typeface="等线"/>
                          <a:cs typeface="Times New Roman"/>
                        </a:rPr>
                        <a:t>X</a:t>
                      </a:r>
                      <a:endParaRPr lang="zh-CN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等线"/>
                          <a:ea typeface="等线"/>
                          <a:cs typeface="Times New Roman"/>
                        </a:rPr>
                        <a:t>PV </a:t>
                      </a: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（工艺验证）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等线"/>
                          <a:ea typeface="等线"/>
                          <a:cs typeface="Times New Roman"/>
                        </a:rPr>
                        <a:t>X</a:t>
                      </a:r>
                      <a:endParaRPr lang="zh-CN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等线"/>
                          <a:ea typeface="等线"/>
                          <a:cs typeface="Times New Roman"/>
                        </a:rPr>
                        <a:t>CV</a:t>
                      </a: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（清洁验证）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等线"/>
                          <a:ea typeface="等线"/>
                          <a:cs typeface="Times New Roman"/>
                        </a:rPr>
                        <a:t>X</a:t>
                      </a:r>
                      <a:endParaRPr lang="zh-CN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等线"/>
                          <a:ea typeface="等线"/>
                          <a:cs typeface="Times New Roman"/>
                        </a:rPr>
                        <a:t>MQ</a:t>
                      </a: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（物料确认）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等线"/>
                          <a:ea typeface="等线"/>
                          <a:cs typeface="Times New Roman"/>
                        </a:rPr>
                        <a:t>X</a:t>
                      </a:r>
                      <a:endParaRPr lang="zh-CN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等线"/>
                          <a:ea typeface="等线"/>
                          <a:cs typeface="Times New Roman"/>
                        </a:rPr>
                        <a:t>CSV</a:t>
                      </a:r>
                      <a:r>
                        <a:rPr lang="zh-CN" sz="2400" kern="100" dirty="0">
                          <a:latin typeface="等线"/>
                          <a:ea typeface="等线"/>
                          <a:cs typeface="Times New Roman"/>
                        </a:rPr>
                        <a:t>（计算机系统验证）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等线"/>
                          <a:ea typeface="等线"/>
                          <a:cs typeface="Times New Roman"/>
                        </a:rPr>
                        <a:t>X</a:t>
                      </a:r>
                      <a:endParaRPr lang="zh-CN" sz="2400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等腰三角形 5"/>
          <p:cNvSpPr/>
          <p:nvPr/>
        </p:nvSpPr>
        <p:spPr bwMode="auto">
          <a:xfrm>
            <a:off x="411480" y="1163955"/>
            <a:ext cx="8208000" cy="1304925"/>
          </a:xfrm>
          <a:prstGeom prst="triangle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验证主计划（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VMP</a:t>
            </a:r>
            <a:r>
              <a:rPr kumimoji="0" lang="zh-CN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调试与确认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简化流程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29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1478280"/>
            <a:ext cx="8168640" cy="345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现实意义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3</a:t>
            </a:fld>
            <a:endParaRPr lang="en-US" altLang="zh-CN"/>
          </a:p>
        </p:txBody>
      </p:sp>
      <p:pic>
        <p:nvPicPr>
          <p:cNvPr id="48129" name="Picture 1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" y="935038"/>
            <a:ext cx="2834640" cy="3495821"/>
          </a:xfrm>
          <a:prstGeom prst="rect">
            <a:avLst/>
          </a:prstGeom>
          <a:noFill/>
        </p:spPr>
      </p:pic>
      <p:pic>
        <p:nvPicPr>
          <p:cNvPr id="13" name="Picture 1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951" y="1125039"/>
            <a:ext cx="1266140" cy="1561468"/>
          </a:xfrm>
          <a:prstGeom prst="rect">
            <a:avLst/>
          </a:prstGeom>
          <a:noFill/>
        </p:spPr>
      </p:pic>
      <p:pic>
        <p:nvPicPr>
          <p:cNvPr id="15" name="Picture 1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7231" y="1125039"/>
            <a:ext cx="1266140" cy="1561468"/>
          </a:xfrm>
          <a:prstGeom prst="rect">
            <a:avLst/>
          </a:prstGeom>
          <a:noFill/>
        </p:spPr>
      </p:pic>
      <p:pic>
        <p:nvPicPr>
          <p:cNvPr id="16" name="Picture 1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951" y="2869391"/>
            <a:ext cx="1266140" cy="1561468"/>
          </a:xfrm>
          <a:prstGeom prst="rect">
            <a:avLst/>
          </a:prstGeom>
          <a:noFill/>
        </p:spPr>
      </p:pic>
      <p:pic>
        <p:nvPicPr>
          <p:cNvPr id="17" name="Picture 1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7231" y="2869391"/>
            <a:ext cx="1266140" cy="1561468"/>
          </a:xfrm>
          <a:prstGeom prst="rect">
            <a:avLst/>
          </a:prstGeom>
          <a:noFill/>
        </p:spPr>
      </p:pic>
      <p:sp>
        <p:nvSpPr>
          <p:cNvPr id="18" name="右箭头 17"/>
          <p:cNvSpPr/>
          <p:nvPr/>
        </p:nvSpPr>
        <p:spPr bwMode="auto">
          <a:xfrm>
            <a:off x="3261360" y="2072640"/>
            <a:ext cx="2636520" cy="1082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宋体" pitchFamily="2" charset="-122"/>
              </a:rPr>
              <a:t>单工厂到多工厂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>
            <a:off x="990600" y="4430859"/>
            <a:ext cx="6938963" cy="1692275"/>
          </a:xfrm>
          <a:custGeom>
            <a:avLst/>
            <a:gdLst/>
            <a:ahLst/>
            <a:cxnLst>
              <a:cxn ang="0">
                <a:pos x="0" y="845"/>
              </a:cxn>
              <a:cxn ang="0">
                <a:pos x="1523" y="313"/>
              </a:cxn>
              <a:cxn ang="0">
                <a:pos x="1610" y="617"/>
              </a:cxn>
              <a:cxn ang="0">
                <a:pos x="2720" y="243"/>
              </a:cxn>
              <a:cxn ang="0">
                <a:pos x="2784" y="538"/>
              </a:cxn>
              <a:cxn ang="0">
                <a:pos x="3882" y="266"/>
              </a:cxn>
              <a:cxn ang="0">
                <a:pos x="3795" y="0"/>
              </a:cxn>
              <a:cxn ang="0">
                <a:pos x="4371" y="269"/>
              </a:cxn>
              <a:cxn ang="0">
                <a:pos x="3961" y="832"/>
              </a:cxn>
              <a:cxn ang="0">
                <a:pos x="3912" y="542"/>
              </a:cxn>
              <a:cxn ang="0">
                <a:pos x="2594" y="921"/>
              </a:cxn>
              <a:cxn ang="0">
                <a:pos x="2509" y="620"/>
              </a:cxn>
              <a:cxn ang="0">
                <a:pos x="1344" y="968"/>
              </a:cxn>
              <a:cxn ang="0">
                <a:pos x="1280" y="666"/>
              </a:cxn>
              <a:cxn ang="0">
                <a:pos x="67" y="1066"/>
              </a:cxn>
              <a:cxn ang="0">
                <a:pos x="0" y="845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0775712">
            <a:off x="2890471" y="396919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职位晋升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调试与确认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生命周期流程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30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" y="1432560"/>
            <a:ext cx="8061960" cy="4373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产品控制策略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流程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31</a:t>
            </a:fld>
            <a:endParaRPr lang="en-US" altLang="zh-CN"/>
          </a:p>
        </p:txBody>
      </p:sp>
      <p:graphicFrame>
        <p:nvGraphicFramePr>
          <p:cNvPr id="5" name="图示 4"/>
          <p:cNvGraphicFramePr/>
          <p:nvPr/>
        </p:nvGraphicFramePr>
        <p:xfrm>
          <a:off x="243840" y="1356360"/>
          <a:ext cx="885444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产品控制策略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管理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32</a:t>
            </a:fld>
            <a:endParaRPr lang="en-US" altLang="zh-CN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 l="25227" t="28750" r="24348" b="11250"/>
          <a:stretch>
            <a:fillRect/>
          </a:stretch>
        </p:blipFill>
        <p:spPr bwMode="auto">
          <a:xfrm>
            <a:off x="760174" y="1280159"/>
            <a:ext cx="8002826" cy="535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 bwMode="auto">
          <a:xfrm>
            <a:off x="1203960" y="1280159"/>
            <a:ext cx="914400" cy="135636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203960" y="5277605"/>
            <a:ext cx="914400" cy="135636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751320" y="4835645"/>
            <a:ext cx="914400" cy="135636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上市许可人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33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7580"/>
            <a:ext cx="7437438" cy="543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533400" y="935038"/>
          <a:ext cx="81915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34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 bwMode="auto">
          <a:xfrm>
            <a:off x="533400" y="5699760"/>
            <a:ext cx="8191500" cy="8058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总  结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96240" y="5593079"/>
            <a:ext cx="8427720" cy="1080000"/>
          </a:xfrm>
          <a:prstGeom prst="roundRect">
            <a:avLst/>
          </a:prstGeom>
          <a:noFill/>
          <a:ln w="25400" cap="flat" cmpd="sng" algn="ctr">
            <a:solidFill>
              <a:srgbClr val="66FF33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 bwMode="auto">
          <a:xfrm>
            <a:off x="762000" y="1722120"/>
            <a:ext cx="5440680" cy="438213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35</a:t>
            </a:fld>
            <a:endParaRPr lang="en-US" altLang="zh-CN"/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rcRect l="8311" t="16996"/>
          <a:stretch>
            <a:fillRect/>
          </a:stretch>
        </p:blipFill>
        <p:spPr bwMode="auto">
          <a:xfrm>
            <a:off x="4038600" y="899160"/>
            <a:ext cx="5128260" cy="2849187"/>
          </a:xfrm>
          <a:prstGeom prst="rect">
            <a:avLst/>
          </a:prstGeom>
          <a:noFill/>
        </p:spPr>
      </p:pic>
      <p:graphicFrame>
        <p:nvGraphicFramePr>
          <p:cNvPr id="7" name="图示 6"/>
          <p:cNvGraphicFramePr/>
          <p:nvPr/>
        </p:nvGraphicFramePr>
        <p:xfrm>
          <a:off x="960120" y="2574708"/>
          <a:ext cx="5029200" cy="310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矩形 12"/>
          <p:cNvSpPr/>
          <p:nvPr/>
        </p:nvSpPr>
        <p:spPr>
          <a:xfrm>
            <a:off x="2675887" y="874078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安全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02538" y="4760656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质量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26037" y="4543365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合规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2467018" y="3489325"/>
            <a:ext cx="373371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600" i="1" dirty="0" smtClean="0">
                <a:solidFill>
                  <a:schemeClr val="accent2"/>
                </a:solidFill>
                <a:latin typeface="Times New Roman" pitchFamily="18" charset="0"/>
              </a:rPr>
              <a:t>Q&amp;A?</a:t>
            </a:r>
            <a:endParaRPr lang="en-US" sz="10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27" y="1181100"/>
            <a:ext cx="2115495" cy="25117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232F-1E1E-485A-BA2F-CDC879138F60}" type="slidenum">
              <a:rPr lang="zh-CN" altLang="en-US" smtClean="0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23552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姚中华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00" indent="-108000"/>
            <a:r>
              <a:rPr lang="zh-CN" altLang="en-US" dirty="0" smtClean="0">
                <a:latin typeface="+mn-ea"/>
              </a:rPr>
              <a:t>工商管理硕士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机械工程学士    浙江大学</a:t>
            </a:r>
            <a:endParaRPr lang="en-US" altLang="zh-CN" dirty="0" smtClean="0">
              <a:latin typeface="+mn-ea"/>
            </a:endParaRPr>
          </a:p>
          <a:p>
            <a:pPr marL="144000" indent="-108000">
              <a:defRPr/>
            </a:pPr>
            <a:r>
              <a:rPr lang="zh-CN" altLang="en-US" dirty="0" smtClean="0">
                <a:latin typeface="+mn-ea"/>
              </a:rPr>
              <a:t>六西格玛黑带                          美国质量协会</a:t>
            </a:r>
            <a:endParaRPr lang="en-US" altLang="zh-CN" dirty="0" smtClean="0">
              <a:latin typeface="+mn-ea"/>
            </a:endParaRPr>
          </a:p>
          <a:p>
            <a:pPr marL="144000" indent="-108000">
              <a:defRPr/>
            </a:pPr>
            <a:r>
              <a:rPr lang="zh-CN" altLang="en-US" dirty="0" smtClean="0"/>
              <a:t>生产和库存管理认证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美国生产与库存管理协会 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000" dirty="0" smtClean="0"/>
              <a:t>广州香雪制药股份有限公司  集团供应链总监    </a:t>
            </a:r>
            <a:r>
              <a:rPr lang="en-US" altLang="zh-CN" sz="2000" dirty="0" smtClean="0"/>
              <a:t>2019.02</a:t>
            </a:r>
            <a:r>
              <a:rPr lang="zh-CN" altLang="en-US" sz="2000" dirty="0" smtClean="0"/>
              <a:t>至今</a:t>
            </a:r>
            <a:endParaRPr lang="en-US" altLang="zh-CN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000" dirty="0" smtClean="0"/>
              <a:t>苏州美信医药工程技术咨询有限公司  高级顾问  </a:t>
            </a:r>
            <a:r>
              <a:rPr lang="en-US" altLang="zh-CN" sz="2000" dirty="0" smtClean="0"/>
              <a:t>2018.09-2019.02 </a:t>
            </a:r>
            <a:endParaRPr lang="zh-CN" alt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000" dirty="0" smtClean="0"/>
              <a:t>礼来苏州制药有限公司      </a:t>
            </a:r>
            <a:r>
              <a:rPr lang="en-US" altLang="zh-CN" sz="2000" dirty="0" smtClean="0"/>
              <a:t>2010.03-2018.08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000" dirty="0" smtClean="0"/>
              <a:t> 杭州默沙东制药有限公司   </a:t>
            </a:r>
            <a:r>
              <a:rPr lang="en-US" altLang="zh-CN" sz="2000" dirty="0" smtClean="0"/>
              <a:t>2002.07-2010.03 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37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533400" y="935038"/>
          <a:ext cx="81915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 bwMode="auto">
          <a:xfrm>
            <a:off x="533400" y="5699760"/>
            <a:ext cx="8191500" cy="8058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总  结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21916" y="935038"/>
            <a:ext cx="2786082" cy="4764721"/>
          </a:xfrm>
          <a:prstGeom prst="roundRect">
            <a:avLst/>
          </a:prstGeom>
          <a:noFill/>
          <a:ln w="25400" cap="flat" cmpd="sng" algn="ctr">
            <a:solidFill>
              <a:srgbClr val="66FF33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工厂管理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组织架构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5</a:t>
            </a:fld>
            <a:endParaRPr lang="en-US" altLang="zh-CN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 l="23045" t="38834" r="15286" b="38913"/>
          <a:stretch>
            <a:fillRect/>
          </a:stretch>
        </p:blipFill>
        <p:spPr bwMode="auto">
          <a:xfrm>
            <a:off x="0" y="935038"/>
            <a:ext cx="9143999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0757" y="4008120"/>
            <a:ext cx="840320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/>
              <a:t>除了质量部，各职能部门直接向厂长汇报；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/>
              <a:t>质量单独向集团或区域质量部汇报是为了符合</a:t>
            </a:r>
            <a:r>
              <a:rPr lang="en-US" sz="2400" dirty="0" smtClean="0"/>
              <a:t>GMP</a:t>
            </a:r>
            <a:r>
              <a:rPr lang="zh-CN" altLang="en-US" sz="2400" dirty="0" smtClean="0"/>
              <a:t>的需求；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/>
              <a:t>对于大型集团，各工厂的职能部门有虚拟汇报给集团的对应职能部门，如工厂的工程部虚拟汇报给集团的工程部。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工厂管理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管理架构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 l="19956" t="39375" r="19253" b="20000"/>
          <a:stretch>
            <a:fillRect/>
          </a:stretch>
        </p:blipFill>
        <p:spPr bwMode="auto">
          <a:xfrm>
            <a:off x="685799" y="1645920"/>
            <a:ext cx="8001001" cy="33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工厂管理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职能（核心部门）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7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050" y="1486288"/>
            <a:ext cx="7175470" cy="430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工厂管理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职能（支持部门）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8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120" y="1828800"/>
            <a:ext cx="6553200" cy="391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上箭头 5"/>
          <p:cNvSpPr/>
          <p:nvPr/>
        </p:nvSpPr>
        <p:spPr bwMode="auto">
          <a:xfrm>
            <a:off x="777240" y="1676400"/>
            <a:ext cx="1447800" cy="3845882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工厂管理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管理层会议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9C96-2C84-4633-9CA0-3AB3F4A1237B}" type="slidenum">
              <a:rPr lang="zh-CN" altLang="en-US" smtClean="0"/>
              <a:pPr/>
              <a:t>9</a:t>
            </a:fld>
            <a:endParaRPr lang="en-US" altLang="zh-CN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3440" y="1630680"/>
          <a:ext cx="7863840" cy="3845882"/>
        </p:xfrm>
        <a:graphic>
          <a:graphicData uri="http://schemas.openxmlformats.org/drawingml/2006/table">
            <a:tbl>
              <a:tblPr/>
              <a:tblGrid>
                <a:gridCol w="1146080"/>
                <a:gridCol w="6717760"/>
              </a:tblGrid>
              <a:tr h="25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3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工厂指标管理层会议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工程管理层会议，质量管理层会议，工艺和技术支持管理层会议，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EHS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管理层会议，人力资源管理层会议，供应链管理层会议，持续改进管理层会议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2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FT1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，</a:t>
                      </a: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FT2…</a:t>
                      </a:r>
                      <a:r>
                        <a:rPr lang="en-US" sz="2000" kern="100" baseline="0" dirty="0" err="1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FTx</a:t>
                      </a: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 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（数量比</a:t>
                      </a: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PT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少）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1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PT1</a:t>
                      </a:r>
                      <a:r>
                        <a:rPr lang="zh-CN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，</a:t>
                      </a:r>
                      <a:r>
                        <a:rPr lang="en-US" sz="2000" kern="100" baseline="0" dirty="0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PT2…</a:t>
                      </a:r>
                      <a:r>
                        <a:rPr lang="en-US" sz="2000" kern="100" baseline="0" dirty="0" err="1">
                          <a:latin typeface="Arial Unicode MS" pitchFamily="34" charset="-122"/>
                          <a:ea typeface="宋体" pitchFamily="2" charset="-122"/>
                          <a:cs typeface="Times New Roman"/>
                        </a:rPr>
                        <a:t>PTx</a:t>
                      </a:r>
                      <a:endParaRPr lang="zh-CN" sz="2000" kern="100" baseline="0" dirty="0">
                        <a:latin typeface="Arial Unicode MS" pitchFamily="34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dc7d05db-9a88-43f7-9979-b3027636d98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8528B139DC24C8DA778825C19EA9C" ma:contentTypeVersion="7" ma:contentTypeDescription="Create a new document." ma:contentTypeScope="" ma:versionID="5f1580fdd01c0c4549ce825c29fdea47">
  <xsd:schema xmlns:xsd="http://www.w3.org/2001/XMLSchema" xmlns:xs="http://www.w3.org/2001/XMLSchema" xmlns:p="http://schemas.microsoft.com/office/2006/metadata/properties" xmlns:ns2="33648e8c-5399-4ce0-994e-2f4ddb1c4614" xmlns:ns3="305c81f2-3be3-4a23-9fdd-c5c1eaeb750b" targetNamespace="http://schemas.microsoft.com/office/2006/metadata/properties" ma:root="true" ma:fieldsID="ff708a5521b08e7c88aa540a89535da2" ns2:_="" ns3:_="">
    <xsd:import namespace="33648e8c-5399-4ce0-994e-2f4ddb1c4614"/>
    <xsd:import namespace="305c81f2-3be3-4a23-9fdd-c5c1eaeb750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nterpriseDocumentLanguageTaxHTField0" minOccurs="0"/>
                <xsd:element ref="ns2:EnterpriseRecordSeriesCodeTaxHTField0" minOccurs="0"/>
                <xsd:element ref="ns3:Format" minOccurs="0"/>
                <xsd:element ref="ns3:Category" minOccurs="0"/>
                <xsd:element ref="ns3:U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48e8c-5399-4ce0-994e-2f4ddb1c4614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eab48719-d9f1-4836-b9ae-d49129974185}" ma:internalName="TaxCatchAll" ma:showField="CatchAllData" ma:web="4b5a7985-fd04-413e-9d11-53cc4684a9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eab48719-d9f1-4836-b9ae-d49129974185}" ma:internalName="TaxCatchAllLabel" ma:readOnly="true" ma:showField="CatchAllDataLabel" ma:web="4b5a7985-fd04-413e-9d11-53cc4684a9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nterpriseDocumentLanguageTaxHTField0" ma:index="9" ma:taxonomy="true" ma:internalName="EnterpriseDocumentLanguageTaxHTField0" ma:taxonomyFieldName="EnterpriseDocumentLanguage" ma:displayName="Lilly Document Language" ma:readOnly="false" ma:default="2;#eng|39540796-0396-4e54-afe9-a602f28bbe8f" ma:fieldId="{93e5a5e9-0ea5-4512-9a61-30e562d954b4}" ma:sspId="dc7d05db-9a88-43f7-9979-b3027636d983" ma:termSetId="29d92dd9-4caf-4659-961a-1591fcb1f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nterpriseRecordSeriesCodeTaxHTField0" ma:index="11" ma:taxonomy="true" ma:internalName="EnterpriseRecordSeriesCodeTaxHTField0" ma:taxonomyFieldName="EnterpriseRecordSeriesCode" ma:displayName="Lilly Record Series Code" ma:readOnly="false" ma:default="1;#ADM130|70dc3311-3e76-421c-abfa-d108df48853c" ma:fieldId="{23eb9118-512f-4e30-ae67-b759512ccd2b}" ma:sspId="dc7d05db-9a88-43f7-9979-b3027636d983" ma:termSetId="596d0819-e4b3-4e25-8f9b-94317537e49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c81f2-3be3-4a23-9fdd-c5c1eaeb750b" elementFormDefault="qualified">
    <xsd:import namespace="http://schemas.microsoft.com/office/2006/documentManagement/types"/>
    <xsd:import namespace="http://schemas.microsoft.com/office/infopath/2007/PartnerControls"/>
    <xsd:element name="Format" ma:index="14" nillable="true" ma:displayName="Format" ma:format="Dropdown" ma:internalName="Format">
      <xsd:simpleType>
        <xsd:restriction base="dms:Choice">
          <xsd:enumeration value="MS Word"/>
          <xsd:enumeration value="PowerPoint"/>
          <xsd:enumeration value="Stationery"/>
        </xsd:restriction>
      </xsd:simpleType>
    </xsd:element>
    <xsd:element name="Category" ma:index="15" nillable="true" ma:displayName="Category" ma:format="Dropdown" ma:internalName="Category">
      <xsd:simpleType>
        <xsd:union memberTypes="dms:Text">
          <xsd:simpleType>
            <xsd:restriction base="dms:Choice">
              <xsd:enumeration value="Presentation"/>
              <xsd:enumeration value="Flyer/Handout"/>
            </xsd:restriction>
          </xsd:simpleType>
        </xsd:union>
      </xsd:simpleType>
    </xsd:element>
    <xsd:element name="Use" ma:index="16" nillable="true" ma:displayName="Use" ma:format="Dropdown" ma:internalName="Use">
      <xsd:simpleType>
        <xsd:restriction base="dms:Choice">
          <xsd:enumeration value="Internal only"/>
          <xsd:enumeration value="External and Inter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terpriseDocumentLanguageTaxHTField0 xmlns="33648e8c-5399-4ce0-994e-2f4ddb1c46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</TermName>
          <TermId xmlns="http://schemas.microsoft.com/office/infopath/2007/PartnerControls">39540796-0396-4e54-afe9-a602f28bbe8f</TermId>
        </TermInfo>
      </Terms>
    </EnterpriseDocumentLanguageTaxHTField0>
    <EnterpriseRecordSeriesCodeTaxHTField0 xmlns="33648e8c-5399-4ce0-994e-2f4ddb1c46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ADM140</TermName>
          <TermId xmlns="http://schemas.microsoft.com/office/infopath/2007/PartnerControls">fdc85ba1-0671-407c-9ace-d011131f3a70</TermId>
        </TermInfo>
      </Terms>
    </EnterpriseRecordSeriesCodeTaxHTField0>
    <Use xmlns="305c81f2-3be3-4a23-9fdd-c5c1eaeb750b">External and Internal</Use>
    <TaxCatchAll xmlns="33648e8c-5399-4ce0-994e-2f4ddb1c4614">
      <Value>5</Value>
      <Value>3</Value>
      <Value>2</Value>
    </TaxCatchAll>
    <Format xmlns="305c81f2-3be3-4a23-9fdd-c5c1eaeb750b">PowerPoint</Format>
    <Category xmlns="305c81f2-3be3-4a23-9fdd-c5c1eaeb750b">Presentation</Category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24C485-403B-41FF-BAF3-B6BC02CC29E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D18E19C-F40A-4226-A1B9-63728E1A5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48e8c-5399-4ce0-994e-2f4ddb1c4614"/>
    <ds:schemaRef ds:uri="305c81f2-3be3-4a23-9fdd-c5c1eaeb7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A53384-59FE-46DD-A266-F5738D83A6F5}">
  <ds:schemaRefs>
    <ds:schemaRef ds:uri="305c81f2-3be3-4a23-9fdd-c5c1eaeb750b"/>
    <ds:schemaRef ds:uri="http://purl.org/dc/elements/1.1/"/>
    <ds:schemaRef ds:uri="33648e8c-5399-4ce0-994e-2f4ddb1c4614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275F84F-35CC-4A75-B838-893AF206A0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3678</TotalTime>
  <Words>1378</Words>
  <Application>Microsoft Office PowerPoint</Application>
  <PresentationFormat>全屏显示(4:3)</PresentationFormat>
  <Paragraphs>372</Paragraphs>
  <Slides>37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Default Design</vt:lpstr>
      <vt:lpstr>幻灯片 1</vt:lpstr>
      <vt:lpstr>幻灯片 2</vt:lpstr>
      <vt:lpstr>现实意义</vt:lpstr>
      <vt:lpstr>目录</vt:lpstr>
      <vt:lpstr>工厂管理---组织架构</vt:lpstr>
      <vt:lpstr>工厂管理---管理架构</vt:lpstr>
      <vt:lpstr>工厂管理---职能（核心部门）</vt:lpstr>
      <vt:lpstr>工厂管理---职能（支持部门）</vt:lpstr>
      <vt:lpstr>工厂管理---管理层会议</vt:lpstr>
      <vt:lpstr>工厂管理---管理层会议</vt:lpstr>
      <vt:lpstr>工厂管理---KPI（工厂）</vt:lpstr>
      <vt:lpstr>PT流程团队---模型</vt:lpstr>
      <vt:lpstr>PT流程团队---职责</vt:lpstr>
      <vt:lpstr>PT流程团队---会议</vt:lpstr>
      <vt:lpstr>FT产品流团队</vt:lpstr>
      <vt:lpstr>目录</vt:lpstr>
      <vt:lpstr>集团生产管理---架构</vt:lpstr>
      <vt:lpstr>集团生产管理---架构</vt:lpstr>
      <vt:lpstr>集团生产管理---职能</vt:lpstr>
      <vt:lpstr>集团生产管理---职能</vt:lpstr>
      <vt:lpstr>集团生产管理---职能</vt:lpstr>
      <vt:lpstr>集团生产管理---职能</vt:lpstr>
      <vt:lpstr>集团生产管理---职能</vt:lpstr>
      <vt:lpstr>集团生产管理---职能</vt:lpstr>
      <vt:lpstr>集团生产管理---会议</vt:lpstr>
      <vt:lpstr>集团生产管理---KPI</vt:lpstr>
      <vt:lpstr>目录</vt:lpstr>
      <vt:lpstr>验证管理</vt:lpstr>
      <vt:lpstr>调试与确认---简化流程</vt:lpstr>
      <vt:lpstr>调试与确认---生命周期流程</vt:lpstr>
      <vt:lpstr>产品控制策略---流程</vt:lpstr>
      <vt:lpstr>产品控制策略---管理</vt:lpstr>
      <vt:lpstr>上市许可人</vt:lpstr>
      <vt:lpstr>目录</vt:lpstr>
      <vt:lpstr>总结</vt:lpstr>
      <vt:lpstr>幻灯片 36</vt:lpstr>
      <vt:lpstr>姚中华</vt:lpstr>
    </vt:vector>
  </TitlesOfParts>
  <Company>Eli Lilly and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ZHONG HUA YAO</dc:creator>
  <cp:lastModifiedBy>Breil</cp:lastModifiedBy>
  <cp:revision>572</cp:revision>
  <dcterms:created xsi:type="dcterms:W3CDTF">2015-10-23T00:56:23Z</dcterms:created>
  <dcterms:modified xsi:type="dcterms:W3CDTF">2019-05-21T12:48:04Z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600</vt:r8>
  </property>
  <property fmtid="{D5CDD505-2E9C-101B-9397-08002B2CF9AE}" pid="3" name="EnterpriseDocumentLanguage">
    <vt:lpwstr>2;#eng|39540796-0396-4e54-afe9-a602f28bbe8f</vt:lpwstr>
  </property>
  <property fmtid="{D5CDD505-2E9C-101B-9397-08002B2CF9AE}" pid="4" name="EnterpriseRecordSeriesCode">
    <vt:lpwstr>5;#ADM140|fdc85ba1-0671-407c-9ace-d011131f3a70</vt:lpwstr>
  </property>
  <property fmtid="{D5CDD505-2E9C-101B-9397-08002B2CF9AE}" pid="5" name="ContentTypeId">
    <vt:lpwstr>0x0101007D78528B139DC24C8DA778825C19EA9C</vt:lpwstr>
  </property>
  <property fmtid="{D5CDD505-2E9C-101B-9397-08002B2CF9AE}" pid="6" name="EnterpriseSensitivityClassification">
    <vt:lpwstr>3;#GREEN|ec74153f-63be-46a4-ae5f-1b86c809897d</vt:lpwstr>
  </property>
  <property fmtid="{D5CDD505-2E9C-101B-9397-08002B2CF9AE}" pid="7" name="EnterpriseSensitivityClassificationTaxHTField0">
    <vt:lpwstr>GREEN|ec74153f-63be-46a4-ae5f-1b86c809897d</vt:lpwstr>
  </property>
</Properties>
</file>